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media/image11.jpg" ContentType="image/jpg"/>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78" r:id="rId2"/>
    <p:sldId id="257" r:id="rId3"/>
    <p:sldId id="279" r:id="rId4"/>
    <p:sldId id="281" r:id="rId5"/>
    <p:sldId id="280" r:id="rId6"/>
    <p:sldId id="282" r:id="rId7"/>
    <p:sldId id="283" r:id="rId8"/>
    <p:sldId id="284" r:id="rId9"/>
    <p:sldId id="285" r:id="rId10"/>
    <p:sldId id="286" r:id="rId11"/>
    <p:sldId id="287" r:id="rId12"/>
    <p:sldId id="288" r:id="rId13"/>
    <p:sldId id="289" r:id="rId14"/>
    <p:sldId id="290" r:id="rId15"/>
    <p:sldId id="291" r:id="rId16"/>
    <p:sldId id="292" r:id="rId17"/>
    <p:sldId id="293" r:id="rId18"/>
    <p:sldId id="294" r:id="rId19"/>
    <p:sldId id="300" r:id="rId20"/>
    <p:sldId id="309" r:id="rId21"/>
    <p:sldId id="311" r:id="rId22"/>
    <p:sldId id="262"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9CA060C-6989-46B4-9DCD-645DF160BC71}" v="34" dt="2023-10-05T16:49:42.6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59" autoAdjust="0"/>
    <p:restoredTop sz="86382" autoAdjust="0"/>
  </p:normalViewPr>
  <p:slideViewPr>
    <p:cSldViewPr snapToGrid="0">
      <p:cViewPr varScale="1">
        <p:scale>
          <a:sx n="53" d="100"/>
          <a:sy n="53" d="100"/>
        </p:scale>
        <p:origin x="84" y="1482"/>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wens, Rashida (CTR) - OO, DC" userId="e9cf5b1f-673b-4881-9aab-895e39b459ca" providerId="ADAL" clId="{4B344565-F907-4420-85FD-AB4F0F36CE94}"/>
    <pc:docChg chg="modSld">
      <pc:chgData name="Owens, Rashida (CTR) - OO, DC" userId="e9cf5b1f-673b-4881-9aab-895e39b459ca" providerId="ADAL" clId="{4B344565-F907-4420-85FD-AB4F0F36CE94}" dt="2023-09-18T17:46:14.435" v="189" actId="962"/>
      <pc:docMkLst>
        <pc:docMk/>
      </pc:docMkLst>
      <pc:sldChg chg="modSp">
        <pc:chgData name="Owens, Rashida (CTR) - OO, DC" userId="e9cf5b1f-673b-4881-9aab-895e39b459ca" providerId="ADAL" clId="{4B344565-F907-4420-85FD-AB4F0F36CE94}" dt="2023-09-18T17:46:14.435" v="189" actId="962"/>
        <pc:sldMkLst>
          <pc:docMk/>
          <pc:sldMk cId="2564425436" sldId="289"/>
        </pc:sldMkLst>
        <pc:picChg chg="mod">
          <ac:chgData name="Owens, Rashida (CTR) - OO, DC" userId="e9cf5b1f-673b-4881-9aab-895e39b459ca" providerId="ADAL" clId="{4B344565-F907-4420-85FD-AB4F0F36CE94}" dt="2023-09-18T17:46:14.435" v="189" actId="962"/>
          <ac:picMkLst>
            <pc:docMk/>
            <pc:sldMk cId="2564425436" sldId="289"/>
            <ac:picMk id="5122" creationId="{9903E183-716A-3912-D5BB-38E1904ADE90}"/>
          </ac:picMkLst>
        </pc:picChg>
      </pc:sldChg>
      <pc:sldChg chg="modSp">
        <pc:chgData name="Owens, Rashida (CTR) - OO, DC" userId="e9cf5b1f-673b-4881-9aab-895e39b459ca" providerId="ADAL" clId="{4B344565-F907-4420-85FD-AB4F0F36CE94}" dt="2023-09-18T17:45:56.532" v="141" actId="962"/>
        <pc:sldMkLst>
          <pc:docMk/>
          <pc:sldMk cId="1667628746" sldId="291"/>
        </pc:sldMkLst>
        <pc:picChg chg="mod">
          <ac:chgData name="Owens, Rashida (CTR) - OO, DC" userId="e9cf5b1f-673b-4881-9aab-895e39b459ca" providerId="ADAL" clId="{4B344565-F907-4420-85FD-AB4F0F36CE94}" dt="2023-09-18T17:45:56.532" v="141" actId="962"/>
          <ac:picMkLst>
            <pc:docMk/>
            <pc:sldMk cId="1667628746" sldId="291"/>
            <ac:picMk id="8202" creationId="{CB4E19FB-6541-65E5-E753-CCDEEE4147CF}"/>
          </ac:picMkLst>
        </pc:picChg>
      </pc:sldChg>
      <pc:sldChg chg="modSp">
        <pc:chgData name="Owens, Rashida (CTR) - OO, DC" userId="e9cf5b1f-673b-4881-9aab-895e39b459ca" providerId="ADAL" clId="{4B344565-F907-4420-85FD-AB4F0F36CE94}" dt="2023-09-18T17:45:46.333" v="139" actId="962"/>
        <pc:sldMkLst>
          <pc:docMk/>
          <pc:sldMk cId="1186605778" sldId="293"/>
        </pc:sldMkLst>
        <pc:picChg chg="mod">
          <ac:chgData name="Owens, Rashida (CTR) - OO, DC" userId="e9cf5b1f-673b-4881-9aab-895e39b459ca" providerId="ADAL" clId="{4B344565-F907-4420-85FD-AB4F0F36CE94}" dt="2023-09-18T17:45:46.333" v="139" actId="962"/>
          <ac:picMkLst>
            <pc:docMk/>
            <pc:sldMk cId="1186605778" sldId="293"/>
            <ac:picMk id="10242" creationId="{46C68A5C-8044-D085-B757-E593662DB2F6}"/>
          </ac:picMkLst>
        </pc:picChg>
      </pc:sldChg>
      <pc:sldChg chg="modSp">
        <pc:chgData name="Owens, Rashida (CTR) - OO, DC" userId="e9cf5b1f-673b-4881-9aab-895e39b459ca" providerId="ADAL" clId="{4B344565-F907-4420-85FD-AB4F0F36CE94}" dt="2023-09-18T17:45:24.652" v="43" actId="962"/>
        <pc:sldMkLst>
          <pc:docMk/>
          <pc:sldMk cId="3204055199" sldId="294"/>
        </pc:sldMkLst>
        <pc:picChg chg="mod">
          <ac:chgData name="Owens, Rashida (CTR) - OO, DC" userId="e9cf5b1f-673b-4881-9aab-895e39b459ca" providerId="ADAL" clId="{4B344565-F907-4420-85FD-AB4F0F36CE94}" dt="2023-09-18T17:45:24.652" v="43" actId="962"/>
          <ac:picMkLst>
            <pc:docMk/>
            <pc:sldMk cId="3204055199" sldId="294"/>
            <ac:picMk id="11266" creationId="{D898B9FC-EDED-FF81-A1DE-55AB3EA5730A}"/>
          </ac:picMkLst>
        </pc:picChg>
      </pc:sldChg>
    </pc:docChg>
  </pc:docChgLst>
  <pc:docChgLst>
    <pc:chgData name="Sherbondy, Michelle - OO, DC" userId="d4feccc8-87ab-48a1-8683-5dd58723cc35" providerId="ADAL" clId="{99CA060C-6989-46B4-9DCD-645DF160BC71}"/>
    <pc:docChg chg="custSel addSld delSld modSld sldOrd">
      <pc:chgData name="Sherbondy, Michelle - OO, DC" userId="d4feccc8-87ab-48a1-8683-5dd58723cc35" providerId="ADAL" clId="{99CA060C-6989-46B4-9DCD-645DF160BC71}" dt="2023-10-05T16:49:42.666" v="53" actId="962"/>
      <pc:docMkLst>
        <pc:docMk/>
      </pc:docMkLst>
      <pc:sldChg chg="addSp modSp add mod">
        <pc:chgData name="Sherbondy, Michelle - OO, DC" userId="d4feccc8-87ab-48a1-8683-5dd58723cc35" providerId="ADAL" clId="{99CA060C-6989-46B4-9DCD-645DF160BC71}" dt="2023-10-05T16:49:14.780" v="49" actId="20577"/>
        <pc:sldMkLst>
          <pc:docMk/>
          <pc:sldMk cId="0" sldId="257"/>
        </pc:sldMkLst>
        <pc:spChg chg="add mod">
          <ac:chgData name="Sherbondy, Michelle - OO, DC" userId="d4feccc8-87ab-48a1-8683-5dd58723cc35" providerId="ADAL" clId="{99CA060C-6989-46B4-9DCD-645DF160BC71}" dt="2023-10-05T16:49:14.780" v="49" actId="20577"/>
          <ac:spMkLst>
            <pc:docMk/>
            <pc:sldMk cId="0" sldId="257"/>
            <ac:spMk id="7" creationId="{7514F436-6B1A-6BD6-3739-1E6107A6DFA6}"/>
          </ac:spMkLst>
        </pc:spChg>
      </pc:sldChg>
      <pc:sldChg chg="modSp add mod ord">
        <pc:chgData name="Sherbondy, Michelle - OO, DC" userId="d4feccc8-87ab-48a1-8683-5dd58723cc35" providerId="ADAL" clId="{99CA060C-6989-46B4-9DCD-645DF160BC71}" dt="2023-10-05T16:49:04.761" v="23" actId="962"/>
        <pc:sldMkLst>
          <pc:docMk/>
          <pc:sldMk cId="192012743" sldId="262"/>
        </pc:sldMkLst>
        <pc:spChg chg="mod">
          <ac:chgData name="Sherbondy, Michelle - OO, DC" userId="d4feccc8-87ab-48a1-8683-5dd58723cc35" providerId="ADAL" clId="{99CA060C-6989-46B4-9DCD-645DF160BC71}" dt="2023-10-05T16:49:04.761" v="23" actId="962"/>
          <ac:spMkLst>
            <pc:docMk/>
            <pc:sldMk cId="192012743" sldId="262"/>
            <ac:spMk id="6" creationId="{3E47D771-D5F1-B7B3-6EE3-67C24A92DA7D}"/>
          </ac:spMkLst>
        </pc:spChg>
        <pc:grpChg chg="mod">
          <ac:chgData name="Sherbondy, Michelle - OO, DC" userId="d4feccc8-87ab-48a1-8683-5dd58723cc35" providerId="ADAL" clId="{99CA060C-6989-46B4-9DCD-645DF160BC71}" dt="2023-10-05T16:48:56.154" v="17" actId="962"/>
          <ac:grpSpMkLst>
            <pc:docMk/>
            <pc:sldMk cId="192012743" sldId="262"/>
            <ac:grpSpMk id="14" creationId="{00000000-0000-0000-0000-000000000000}"/>
          </ac:grpSpMkLst>
        </pc:grpChg>
        <pc:grpChg chg="mod">
          <ac:chgData name="Sherbondy, Michelle - OO, DC" userId="d4feccc8-87ab-48a1-8683-5dd58723cc35" providerId="ADAL" clId="{99CA060C-6989-46B4-9DCD-645DF160BC71}" dt="2023-10-05T16:48:57.626" v="18" actId="962"/>
          <ac:grpSpMkLst>
            <pc:docMk/>
            <pc:sldMk cId="192012743" sldId="262"/>
            <ac:grpSpMk id="18" creationId="{96BB8BB5-8A25-F4BC-FE47-C5A2D95C6349}"/>
          </ac:grpSpMkLst>
        </pc:grpChg>
        <pc:grpChg chg="mod">
          <ac:chgData name="Sherbondy, Michelle - OO, DC" userId="d4feccc8-87ab-48a1-8683-5dd58723cc35" providerId="ADAL" clId="{99CA060C-6989-46B4-9DCD-645DF160BC71}" dt="2023-10-05T16:49:00.406" v="20" actId="962"/>
          <ac:grpSpMkLst>
            <pc:docMk/>
            <pc:sldMk cId="192012743" sldId="262"/>
            <ac:grpSpMk id="19" creationId="{49BC60F5-876C-42E0-8784-E8429C3B3ECC}"/>
          </ac:grpSpMkLst>
        </pc:grpChg>
        <pc:grpChg chg="mod">
          <ac:chgData name="Sherbondy, Michelle - OO, DC" userId="d4feccc8-87ab-48a1-8683-5dd58723cc35" providerId="ADAL" clId="{99CA060C-6989-46B4-9DCD-645DF160BC71}" dt="2023-10-05T16:48:59.011" v="19" actId="962"/>
          <ac:grpSpMkLst>
            <pc:docMk/>
            <pc:sldMk cId="192012743" sldId="262"/>
            <ac:grpSpMk id="34" creationId="{00000000-0000-0000-0000-000000000000}"/>
          </ac:grpSpMkLst>
        </pc:grpChg>
        <pc:grpChg chg="mod">
          <ac:chgData name="Sherbondy, Michelle - OO, DC" userId="d4feccc8-87ab-48a1-8683-5dd58723cc35" providerId="ADAL" clId="{99CA060C-6989-46B4-9DCD-645DF160BC71}" dt="2023-10-05T16:49:02.089" v="21" actId="962"/>
          <ac:grpSpMkLst>
            <pc:docMk/>
            <pc:sldMk cId="192012743" sldId="262"/>
            <ac:grpSpMk id="42" creationId="{B99C85E3-6CBC-9730-D8D3-F05C54BF2687}"/>
          </ac:grpSpMkLst>
        </pc:grpChg>
        <pc:grpChg chg="mod">
          <ac:chgData name="Sherbondy, Michelle - OO, DC" userId="d4feccc8-87ab-48a1-8683-5dd58723cc35" providerId="ADAL" clId="{99CA060C-6989-46B4-9DCD-645DF160BC71}" dt="2023-10-05T16:49:03.405" v="22" actId="962"/>
          <ac:grpSpMkLst>
            <pc:docMk/>
            <pc:sldMk cId="192012743" sldId="262"/>
            <ac:grpSpMk id="61" creationId="{E2AD422D-00EA-3D97-5867-B6B2EB5B0DEB}"/>
          </ac:grpSpMkLst>
        </pc:grpChg>
        <pc:picChg chg="mod">
          <ac:chgData name="Sherbondy, Michelle - OO, DC" userId="d4feccc8-87ab-48a1-8683-5dd58723cc35" providerId="ADAL" clId="{99CA060C-6989-46B4-9DCD-645DF160BC71}" dt="2023-10-05T16:48:46.636" v="16" actId="962"/>
          <ac:picMkLst>
            <pc:docMk/>
            <pc:sldMk cId="192012743" sldId="262"/>
            <ac:picMk id="2" creationId="{00000000-0000-0000-0000-000000000000}"/>
          </ac:picMkLst>
        </pc:picChg>
      </pc:sldChg>
      <pc:sldChg chg="del">
        <pc:chgData name="Sherbondy, Michelle - OO, DC" userId="d4feccc8-87ab-48a1-8683-5dd58723cc35" providerId="ADAL" clId="{99CA060C-6989-46B4-9DCD-645DF160BC71}" dt="2023-10-05T16:47:30.416" v="7" actId="47"/>
        <pc:sldMkLst>
          <pc:docMk/>
          <pc:sldMk cId="1840736578" sldId="269"/>
        </pc:sldMkLst>
      </pc:sldChg>
      <pc:sldChg chg="delSp modSp mod">
        <pc:chgData name="Sherbondy, Michelle - OO, DC" userId="d4feccc8-87ab-48a1-8683-5dd58723cc35" providerId="ADAL" clId="{99CA060C-6989-46B4-9DCD-645DF160BC71}" dt="2023-10-05T16:48:37.315" v="13" actId="962"/>
        <pc:sldMkLst>
          <pc:docMk/>
          <pc:sldMk cId="3397797155" sldId="280"/>
        </pc:sldMkLst>
        <pc:spChg chg="del">
          <ac:chgData name="Sherbondy, Michelle - OO, DC" userId="d4feccc8-87ab-48a1-8683-5dd58723cc35" providerId="ADAL" clId="{99CA060C-6989-46B4-9DCD-645DF160BC71}" dt="2023-10-05T16:47:40.902" v="8" actId="478"/>
          <ac:spMkLst>
            <pc:docMk/>
            <pc:sldMk cId="3397797155" sldId="280"/>
            <ac:spMk id="5" creationId="{4FCF3B40-8D98-2B79-46FD-58FCE3A444F3}"/>
          </ac:spMkLst>
        </pc:spChg>
        <pc:graphicFrameChg chg="mod">
          <ac:chgData name="Sherbondy, Michelle - OO, DC" userId="d4feccc8-87ab-48a1-8683-5dd58723cc35" providerId="ADAL" clId="{99CA060C-6989-46B4-9DCD-645DF160BC71}" dt="2023-10-05T16:48:37.315" v="13" actId="962"/>
          <ac:graphicFrameMkLst>
            <pc:docMk/>
            <pc:sldMk cId="3397797155" sldId="280"/>
            <ac:graphicFrameMk id="10" creationId="{38A31823-F84B-320D-798C-4297CFE90B4A}"/>
          </ac:graphicFrameMkLst>
        </pc:graphicFrameChg>
      </pc:sldChg>
      <pc:sldChg chg="modSp">
        <pc:chgData name="Sherbondy, Michelle - OO, DC" userId="d4feccc8-87ab-48a1-8683-5dd58723cc35" providerId="ADAL" clId="{99CA060C-6989-46B4-9DCD-645DF160BC71}" dt="2023-10-05T16:48:39.537" v="14" actId="962"/>
        <pc:sldMkLst>
          <pc:docMk/>
          <pc:sldMk cId="1797570391" sldId="282"/>
        </pc:sldMkLst>
        <pc:graphicFrameChg chg="mod">
          <ac:chgData name="Sherbondy, Michelle - OO, DC" userId="d4feccc8-87ab-48a1-8683-5dd58723cc35" providerId="ADAL" clId="{99CA060C-6989-46B4-9DCD-645DF160BC71}" dt="2023-10-05T16:48:39.537" v="14" actId="962"/>
          <ac:graphicFrameMkLst>
            <pc:docMk/>
            <pc:sldMk cId="1797570391" sldId="282"/>
            <ac:graphicFrameMk id="7" creationId="{218E3F4C-DC3C-6B28-FD0F-04D364E0A799}"/>
          </ac:graphicFrameMkLst>
        </pc:graphicFrameChg>
      </pc:sldChg>
      <pc:sldChg chg="delSp mod">
        <pc:chgData name="Sherbondy, Michelle - OO, DC" userId="d4feccc8-87ab-48a1-8683-5dd58723cc35" providerId="ADAL" clId="{99CA060C-6989-46B4-9DCD-645DF160BC71}" dt="2023-10-05T16:48:00.316" v="9" actId="478"/>
        <pc:sldMkLst>
          <pc:docMk/>
          <pc:sldMk cId="3680248171" sldId="288"/>
        </pc:sldMkLst>
        <pc:spChg chg="del">
          <ac:chgData name="Sherbondy, Michelle - OO, DC" userId="d4feccc8-87ab-48a1-8683-5dd58723cc35" providerId="ADAL" clId="{99CA060C-6989-46B4-9DCD-645DF160BC71}" dt="2023-10-05T16:48:00.316" v="9" actId="478"/>
          <ac:spMkLst>
            <pc:docMk/>
            <pc:sldMk cId="3680248171" sldId="288"/>
            <ac:spMk id="4" creationId="{41FB0EAB-DFDF-079D-06D6-73DF1EFA2CED}"/>
          </ac:spMkLst>
        </pc:spChg>
      </pc:sldChg>
      <pc:sldChg chg="modSp">
        <pc:chgData name="Sherbondy, Michelle - OO, DC" userId="d4feccc8-87ab-48a1-8683-5dd58723cc35" providerId="ADAL" clId="{99CA060C-6989-46B4-9DCD-645DF160BC71}" dt="2023-10-05T16:49:42.666" v="53" actId="962"/>
        <pc:sldMkLst>
          <pc:docMk/>
          <pc:sldMk cId="1667628746" sldId="291"/>
        </pc:sldMkLst>
        <pc:picChg chg="mod">
          <ac:chgData name="Sherbondy, Michelle - OO, DC" userId="d4feccc8-87ab-48a1-8683-5dd58723cc35" providerId="ADAL" clId="{99CA060C-6989-46B4-9DCD-645DF160BC71}" dt="2023-10-05T16:49:42.666" v="53" actId="962"/>
          <ac:picMkLst>
            <pc:docMk/>
            <pc:sldMk cId="1667628746" sldId="291"/>
            <ac:picMk id="8202" creationId="{CB4E19FB-6541-65E5-E753-CCDEEE4147CF}"/>
          </ac:picMkLst>
        </pc:picChg>
      </pc:sldChg>
      <pc:sldChg chg="modSp">
        <pc:chgData name="Sherbondy, Michelle - OO, DC" userId="d4feccc8-87ab-48a1-8683-5dd58723cc35" providerId="ADAL" clId="{99CA060C-6989-46B4-9DCD-645DF160BC71}" dt="2023-10-05T16:49:29.437" v="51" actId="13244"/>
        <pc:sldMkLst>
          <pc:docMk/>
          <pc:sldMk cId="2894134740" sldId="309"/>
        </pc:sldMkLst>
        <pc:spChg chg="mod">
          <ac:chgData name="Sherbondy, Michelle - OO, DC" userId="d4feccc8-87ab-48a1-8683-5dd58723cc35" providerId="ADAL" clId="{99CA060C-6989-46B4-9DCD-645DF160BC71}" dt="2023-10-05T16:49:29.437" v="51" actId="13244"/>
          <ac:spMkLst>
            <pc:docMk/>
            <pc:sldMk cId="2894134740" sldId="309"/>
            <ac:spMk id="5" creationId="{BE919DB3-811B-4BE9-92D5-706D809E7215}"/>
          </ac:spMkLst>
        </pc:spChg>
        <pc:spChg chg="mod">
          <ac:chgData name="Sherbondy, Michelle - OO, DC" userId="d4feccc8-87ab-48a1-8683-5dd58723cc35" providerId="ADAL" clId="{99CA060C-6989-46B4-9DCD-645DF160BC71}" dt="2023-10-05T16:49:27.429" v="50" actId="13244"/>
          <ac:spMkLst>
            <pc:docMk/>
            <pc:sldMk cId="2894134740" sldId="309"/>
            <ac:spMk id="11" creationId="{D72F1331-67EF-4E17-80D1-766E1F13A658}"/>
          </ac:spMkLst>
        </pc:spChg>
      </pc:sldChg>
      <pc:sldChg chg="del">
        <pc:chgData name="Sherbondy, Michelle - OO, DC" userId="d4feccc8-87ab-48a1-8683-5dd58723cc35" providerId="ADAL" clId="{99CA060C-6989-46B4-9DCD-645DF160BC71}" dt="2023-10-05T16:48:27.763" v="12" actId="47"/>
        <pc:sldMkLst>
          <pc:docMk/>
          <pc:sldMk cId="1097441404" sldId="310"/>
        </pc:sldMkLst>
      </pc:sldChg>
      <pc:sldChg chg="delSp modSp add mod">
        <pc:chgData name="Sherbondy, Michelle - OO, DC" userId="d4feccc8-87ab-48a1-8683-5dd58723cc35" providerId="ADAL" clId="{99CA060C-6989-46B4-9DCD-645DF160BC71}" dt="2023-10-05T16:48:25.258" v="11" actId="478"/>
        <pc:sldMkLst>
          <pc:docMk/>
          <pc:sldMk cId="1400954749" sldId="311"/>
        </pc:sldMkLst>
        <pc:spChg chg="del mod">
          <ac:chgData name="Sherbondy, Michelle - OO, DC" userId="d4feccc8-87ab-48a1-8683-5dd58723cc35" providerId="ADAL" clId="{99CA060C-6989-46B4-9DCD-645DF160BC71}" dt="2023-10-05T16:48:25.258" v="11" actId="478"/>
          <ac:spMkLst>
            <pc:docMk/>
            <pc:sldMk cId="1400954749" sldId="311"/>
            <ac:spMk id="7" creationId="{B9F3FC26-43AE-0F5B-004E-4A175E4DBDC9}"/>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9E6B19B-5CDB-446D-8E03-BC435C2A2D33}"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en-US"/>
        </a:p>
      </dgm:t>
    </dgm:pt>
    <dgm:pt modelId="{71ADF7A2-42BB-4F2B-9928-2FDB79AB5C89}">
      <dgm:prSet/>
      <dgm:spPr/>
      <dgm:t>
        <a:bodyPr/>
        <a:lstStyle/>
        <a:p>
          <a:r>
            <a:rPr lang="en-US" dirty="0"/>
            <a:t>Assistive Technology Area’s of Need</a:t>
          </a:r>
        </a:p>
      </dgm:t>
    </dgm:pt>
    <dgm:pt modelId="{F5BA662D-1257-4B98-80F4-6291C4E76193}" type="parTrans" cxnId="{9292B635-706A-432F-84EB-DFA3E5E403E1}">
      <dgm:prSet/>
      <dgm:spPr/>
      <dgm:t>
        <a:bodyPr/>
        <a:lstStyle/>
        <a:p>
          <a:endParaRPr lang="en-US"/>
        </a:p>
      </dgm:t>
    </dgm:pt>
    <dgm:pt modelId="{A2E4983D-D0D5-4462-834D-E4C80864C294}" type="sibTrans" cxnId="{9292B635-706A-432F-84EB-DFA3E5E403E1}">
      <dgm:prSet/>
      <dgm:spPr/>
      <dgm:t>
        <a:bodyPr/>
        <a:lstStyle/>
        <a:p>
          <a:endParaRPr lang="en-US"/>
        </a:p>
      </dgm:t>
    </dgm:pt>
    <dgm:pt modelId="{82D94D5D-8586-4B94-AF65-53B4B11B509B}">
      <dgm:prSet/>
      <dgm:spPr/>
      <dgm:t>
        <a:bodyPr/>
        <a:lstStyle/>
        <a:p>
          <a:r>
            <a:rPr lang="en-US" dirty="0"/>
            <a:t>Assistive Technology Tools &amp; Devices</a:t>
          </a:r>
        </a:p>
      </dgm:t>
    </dgm:pt>
    <dgm:pt modelId="{FD01C33C-EB2C-4449-97EF-ECAA67081485}" type="parTrans" cxnId="{501C6667-7220-48E2-8607-26970A641E77}">
      <dgm:prSet/>
      <dgm:spPr/>
      <dgm:t>
        <a:bodyPr/>
        <a:lstStyle/>
        <a:p>
          <a:endParaRPr lang="en-US"/>
        </a:p>
      </dgm:t>
    </dgm:pt>
    <dgm:pt modelId="{44572AB5-188D-434B-94C4-D0178DD407C2}" type="sibTrans" cxnId="{501C6667-7220-48E2-8607-26970A641E77}">
      <dgm:prSet/>
      <dgm:spPr/>
      <dgm:t>
        <a:bodyPr/>
        <a:lstStyle/>
        <a:p>
          <a:endParaRPr lang="en-US"/>
        </a:p>
      </dgm:t>
    </dgm:pt>
    <dgm:pt modelId="{683D8F27-78FC-42E8-9BF7-E48B881D3BA1}">
      <dgm:prSet/>
      <dgm:spPr/>
      <dgm:t>
        <a:bodyPr/>
        <a:lstStyle/>
        <a:p>
          <a:r>
            <a:rPr lang="en-US" dirty="0"/>
            <a:t>Technology Demonstration</a:t>
          </a:r>
        </a:p>
      </dgm:t>
    </dgm:pt>
    <dgm:pt modelId="{0C286968-73E0-4FCC-BB3D-56CAFC759948}" type="parTrans" cxnId="{922516A6-0DD6-42D8-A36B-9078E48E1E10}">
      <dgm:prSet/>
      <dgm:spPr/>
      <dgm:t>
        <a:bodyPr/>
        <a:lstStyle/>
        <a:p>
          <a:endParaRPr lang="en-US"/>
        </a:p>
      </dgm:t>
    </dgm:pt>
    <dgm:pt modelId="{3A513A8A-E205-45C4-81A8-46C9ED6951F0}" type="sibTrans" cxnId="{922516A6-0DD6-42D8-A36B-9078E48E1E10}">
      <dgm:prSet/>
      <dgm:spPr/>
      <dgm:t>
        <a:bodyPr/>
        <a:lstStyle/>
        <a:p>
          <a:endParaRPr lang="en-US"/>
        </a:p>
      </dgm:t>
    </dgm:pt>
    <dgm:pt modelId="{F0CB89E6-B4CC-4E8E-BE43-447787D15B73}" type="pres">
      <dgm:prSet presAssocID="{19E6B19B-5CDB-446D-8E03-BC435C2A2D33}" presName="linear" presStyleCnt="0">
        <dgm:presLayoutVars>
          <dgm:dir/>
          <dgm:animLvl val="lvl"/>
          <dgm:resizeHandles val="exact"/>
        </dgm:presLayoutVars>
      </dgm:prSet>
      <dgm:spPr/>
    </dgm:pt>
    <dgm:pt modelId="{A4D68E71-ACD5-4066-B84B-A77D017075E1}" type="pres">
      <dgm:prSet presAssocID="{71ADF7A2-42BB-4F2B-9928-2FDB79AB5C89}" presName="parentLin" presStyleCnt="0"/>
      <dgm:spPr/>
    </dgm:pt>
    <dgm:pt modelId="{76AF829E-067E-4028-95CB-63319855B75C}" type="pres">
      <dgm:prSet presAssocID="{71ADF7A2-42BB-4F2B-9928-2FDB79AB5C89}" presName="parentLeftMargin" presStyleLbl="node1" presStyleIdx="0" presStyleCnt="3"/>
      <dgm:spPr/>
    </dgm:pt>
    <dgm:pt modelId="{A37E4A7E-3DED-4169-BCD8-18C44AF7C8DF}" type="pres">
      <dgm:prSet presAssocID="{71ADF7A2-42BB-4F2B-9928-2FDB79AB5C89}" presName="parentText" presStyleLbl="node1" presStyleIdx="0" presStyleCnt="3">
        <dgm:presLayoutVars>
          <dgm:chMax val="0"/>
          <dgm:bulletEnabled val="1"/>
        </dgm:presLayoutVars>
      </dgm:prSet>
      <dgm:spPr/>
    </dgm:pt>
    <dgm:pt modelId="{7C222354-2412-4546-81CC-03AC622FF52B}" type="pres">
      <dgm:prSet presAssocID="{71ADF7A2-42BB-4F2B-9928-2FDB79AB5C89}" presName="negativeSpace" presStyleCnt="0"/>
      <dgm:spPr/>
    </dgm:pt>
    <dgm:pt modelId="{15ECE039-502C-41A4-8311-B3C3D19F68EF}" type="pres">
      <dgm:prSet presAssocID="{71ADF7A2-42BB-4F2B-9928-2FDB79AB5C89}" presName="childText" presStyleLbl="conFgAcc1" presStyleIdx="0" presStyleCnt="3">
        <dgm:presLayoutVars>
          <dgm:bulletEnabled val="1"/>
        </dgm:presLayoutVars>
      </dgm:prSet>
      <dgm:spPr/>
      <dgm:extLst>
        <a:ext uri="{E40237B7-FDA0-4F09-8148-C483321AD2D9}">
          <dgm14:cNvPr xmlns:dgm14="http://schemas.microsoft.com/office/drawing/2010/diagram" id="0" name="" descr="Assistive Technology Area's of Need&#10;Assistive Technology Tools &amp; Devices&#10;Technology Demonstration"/>
        </a:ext>
      </dgm:extLst>
    </dgm:pt>
    <dgm:pt modelId="{52B8E7AA-490B-44BD-B6FA-90034FFE6A44}" type="pres">
      <dgm:prSet presAssocID="{A2E4983D-D0D5-4462-834D-E4C80864C294}" presName="spaceBetweenRectangles" presStyleCnt="0"/>
      <dgm:spPr/>
    </dgm:pt>
    <dgm:pt modelId="{246CEBE0-BD40-4099-93EE-E5389711F0F8}" type="pres">
      <dgm:prSet presAssocID="{82D94D5D-8586-4B94-AF65-53B4B11B509B}" presName="parentLin" presStyleCnt="0"/>
      <dgm:spPr/>
    </dgm:pt>
    <dgm:pt modelId="{5AA33B4F-3CBB-4B11-8825-1E61EB3C8281}" type="pres">
      <dgm:prSet presAssocID="{82D94D5D-8586-4B94-AF65-53B4B11B509B}" presName="parentLeftMargin" presStyleLbl="node1" presStyleIdx="0" presStyleCnt="3"/>
      <dgm:spPr/>
    </dgm:pt>
    <dgm:pt modelId="{64268B08-1AF7-4CE8-AF40-200E81EA26E1}" type="pres">
      <dgm:prSet presAssocID="{82D94D5D-8586-4B94-AF65-53B4B11B509B}" presName="parentText" presStyleLbl="node1" presStyleIdx="1" presStyleCnt="3">
        <dgm:presLayoutVars>
          <dgm:chMax val="0"/>
          <dgm:bulletEnabled val="1"/>
        </dgm:presLayoutVars>
      </dgm:prSet>
      <dgm:spPr/>
    </dgm:pt>
    <dgm:pt modelId="{4FEA57F6-C0FC-4F3A-96CA-B9B816F4B40C}" type="pres">
      <dgm:prSet presAssocID="{82D94D5D-8586-4B94-AF65-53B4B11B509B}" presName="negativeSpace" presStyleCnt="0"/>
      <dgm:spPr/>
    </dgm:pt>
    <dgm:pt modelId="{9C964DF5-A5D1-44BF-B93C-4C8EE964447F}" type="pres">
      <dgm:prSet presAssocID="{82D94D5D-8586-4B94-AF65-53B4B11B509B}" presName="childText" presStyleLbl="conFgAcc1" presStyleIdx="1" presStyleCnt="3">
        <dgm:presLayoutVars>
          <dgm:bulletEnabled val="1"/>
        </dgm:presLayoutVars>
      </dgm:prSet>
      <dgm:spPr/>
    </dgm:pt>
    <dgm:pt modelId="{0CC55176-5C68-4D80-99AC-A252A413355F}" type="pres">
      <dgm:prSet presAssocID="{44572AB5-188D-434B-94C4-D0178DD407C2}" presName="spaceBetweenRectangles" presStyleCnt="0"/>
      <dgm:spPr/>
    </dgm:pt>
    <dgm:pt modelId="{12B27A31-2B68-4D1D-ABF8-6678BEA433BA}" type="pres">
      <dgm:prSet presAssocID="{683D8F27-78FC-42E8-9BF7-E48B881D3BA1}" presName="parentLin" presStyleCnt="0"/>
      <dgm:spPr/>
    </dgm:pt>
    <dgm:pt modelId="{3178AFEA-9D5E-4E27-8C6E-43522F6E2ED6}" type="pres">
      <dgm:prSet presAssocID="{683D8F27-78FC-42E8-9BF7-E48B881D3BA1}" presName="parentLeftMargin" presStyleLbl="node1" presStyleIdx="1" presStyleCnt="3"/>
      <dgm:spPr/>
    </dgm:pt>
    <dgm:pt modelId="{84C37F57-B6EF-4A00-B52C-E633F8EACE5E}" type="pres">
      <dgm:prSet presAssocID="{683D8F27-78FC-42E8-9BF7-E48B881D3BA1}" presName="parentText" presStyleLbl="node1" presStyleIdx="2" presStyleCnt="3">
        <dgm:presLayoutVars>
          <dgm:chMax val="0"/>
          <dgm:bulletEnabled val="1"/>
        </dgm:presLayoutVars>
      </dgm:prSet>
      <dgm:spPr/>
    </dgm:pt>
    <dgm:pt modelId="{3E3DAD36-B898-4AFA-B5C1-A454C2B0E2A5}" type="pres">
      <dgm:prSet presAssocID="{683D8F27-78FC-42E8-9BF7-E48B881D3BA1}" presName="negativeSpace" presStyleCnt="0"/>
      <dgm:spPr/>
    </dgm:pt>
    <dgm:pt modelId="{C33441D1-8A94-4D4F-9859-70A4B18E7F73}" type="pres">
      <dgm:prSet presAssocID="{683D8F27-78FC-42E8-9BF7-E48B881D3BA1}" presName="childText" presStyleLbl="conFgAcc1" presStyleIdx="2" presStyleCnt="3">
        <dgm:presLayoutVars>
          <dgm:bulletEnabled val="1"/>
        </dgm:presLayoutVars>
      </dgm:prSet>
      <dgm:spPr/>
    </dgm:pt>
  </dgm:ptLst>
  <dgm:cxnLst>
    <dgm:cxn modelId="{73EC500B-68DE-48B0-AA51-039B2095C6D7}" type="presOf" srcId="{71ADF7A2-42BB-4F2B-9928-2FDB79AB5C89}" destId="{76AF829E-067E-4028-95CB-63319855B75C}" srcOrd="0" destOrd="0" presId="urn:microsoft.com/office/officeart/2005/8/layout/list1"/>
    <dgm:cxn modelId="{9292B635-706A-432F-84EB-DFA3E5E403E1}" srcId="{19E6B19B-5CDB-446D-8E03-BC435C2A2D33}" destId="{71ADF7A2-42BB-4F2B-9928-2FDB79AB5C89}" srcOrd="0" destOrd="0" parTransId="{F5BA662D-1257-4B98-80F4-6291C4E76193}" sibTransId="{A2E4983D-D0D5-4462-834D-E4C80864C294}"/>
    <dgm:cxn modelId="{422FF742-F879-41DB-A06C-6F4A0B9B2635}" type="presOf" srcId="{71ADF7A2-42BB-4F2B-9928-2FDB79AB5C89}" destId="{A37E4A7E-3DED-4169-BCD8-18C44AF7C8DF}" srcOrd="1" destOrd="0" presId="urn:microsoft.com/office/officeart/2005/8/layout/list1"/>
    <dgm:cxn modelId="{501C6667-7220-48E2-8607-26970A641E77}" srcId="{19E6B19B-5CDB-446D-8E03-BC435C2A2D33}" destId="{82D94D5D-8586-4B94-AF65-53B4B11B509B}" srcOrd="1" destOrd="0" parTransId="{FD01C33C-EB2C-4449-97EF-ECAA67081485}" sibTransId="{44572AB5-188D-434B-94C4-D0178DD407C2}"/>
    <dgm:cxn modelId="{9AC7947D-7F67-48F9-8EBE-9F4B6B7B8EB2}" type="presOf" srcId="{683D8F27-78FC-42E8-9BF7-E48B881D3BA1}" destId="{84C37F57-B6EF-4A00-B52C-E633F8EACE5E}" srcOrd="1" destOrd="0" presId="urn:microsoft.com/office/officeart/2005/8/layout/list1"/>
    <dgm:cxn modelId="{922516A6-0DD6-42D8-A36B-9078E48E1E10}" srcId="{19E6B19B-5CDB-446D-8E03-BC435C2A2D33}" destId="{683D8F27-78FC-42E8-9BF7-E48B881D3BA1}" srcOrd="2" destOrd="0" parTransId="{0C286968-73E0-4FCC-BB3D-56CAFC759948}" sibTransId="{3A513A8A-E205-45C4-81A8-46C9ED6951F0}"/>
    <dgm:cxn modelId="{A20C1CCA-DA54-4A86-8239-63FD68D6C9FE}" type="presOf" srcId="{82D94D5D-8586-4B94-AF65-53B4B11B509B}" destId="{64268B08-1AF7-4CE8-AF40-200E81EA26E1}" srcOrd="1" destOrd="0" presId="urn:microsoft.com/office/officeart/2005/8/layout/list1"/>
    <dgm:cxn modelId="{07E87FE5-188F-41B3-93C5-5E07EFCFFA05}" type="presOf" srcId="{683D8F27-78FC-42E8-9BF7-E48B881D3BA1}" destId="{3178AFEA-9D5E-4E27-8C6E-43522F6E2ED6}" srcOrd="0" destOrd="0" presId="urn:microsoft.com/office/officeart/2005/8/layout/list1"/>
    <dgm:cxn modelId="{009CEDED-A27A-40A6-B6DD-9EA0CBCA011D}" type="presOf" srcId="{19E6B19B-5CDB-446D-8E03-BC435C2A2D33}" destId="{F0CB89E6-B4CC-4E8E-BE43-447787D15B73}" srcOrd="0" destOrd="0" presId="urn:microsoft.com/office/officeart/2005/8/layout/list1"/>
    <dgm:cxn modelId="{CE980EF3-1E38-4817-8DCF-3B3210663CEF}" type="presOf" srcId="{82D94D5D-8586-4B94-AF65-53B4B11B509B}" destId="{5AA33B4F-3CBB-4B11-8825-1E61EB3C8281}" srcOrd="0" destOrd="0" presId="urn:microsoft.com/office/officeart/2005/8/layout/list1"/>
    <dgm:cxn modelId="{0DB892C4-F1EF-4733-B22A-CE8E7248AB44}" type="presParOf" srcId="{F0CB89E6-B4CC-4E8E-BE43-447787D15B73}" destId="{A4D68E71-ACD5-4066-B84B-A77D017075E1}" srcOrd="0" destOrd="0" presId="urn:microsoft.com/office/officeart/2005/8/layout/list1"/>
    <dgm:cxn modelId="{DDB28140-234C-4535-9851-484B49868112}" type="presParOf" srcId="{A4D68E71-ACD5-4066-B84B-A77D017075E1}" destId="{76AF829E-067E-4028-95CB-63319855B75C}" srcOrd="0" destOrd="0" presId="urn:microsoft.com/office/officeart/2005/8/layout/list1"/>
    <dgm:cxn modelId="{00C1BB8B-8108-426E-8A48-FEDCDDBCD229}" type="presParOf" srcId="{A4D68E71-ACD5-4066-B84B-A77D017075E1}" destId="{A37E4A7E-3DED-4169-BCD8-18C44AF7C8DF}" srcOrd="1" destOrd="0" presId="urn:microsoft.com/office/officeart/2005/8/layout/list1"/>
    <dgm:cxn modelId="{AE0C16D7-A0EB-4312-8B22-CAE62C3C5B81}" type="presParOf" srcId="{F0CB89E6-B4CC-4E8E-BE43-447787D15B73}" destId="{7C222354-2412-4546-81CC-03AC622FF52B}" srcOrd="1" destOrd="0" presId="urn:microsoft.com/office/officeart/2005/8/layout/list1"/>
    <dgm:cxn modelId="{0755AFEE-647B-49D8-BD17-841A739ECABA}" type="presParOf" srcId="{F0CB89E6-B4CC-4E8E-BE43-447787D15B73}" destId="{15ECE039-502C-41A4-8311-B3C3D19F68EF}" srcOrd="2" destOrd="0" presId="urn:microsoft.com/office/officeart/2005/8/layout/list1"/>
    <dgm:cxn modelId="{CF4956EB-0EE5-4DD6-90A3-3EA617A551AA}" type="presParOf" srcId="{F0CB89E6-B4CC-4E8E-BE43-447787D15B73}" destId="{52B8E7AA-490B-44BD-B6FA-90034FFE6A44}" srcOrd="3" destOrd="0" presId="urn:microsoft.com/office/officeart/2005/8/layout/list1"/>
    <dgm:cxn modelId="{ECBAF4FD-BCAC-46D8-ABAA-8A819C804806}" type="presParOf" srcId="{F0CB89E6-B4CC-4E8E-BE43-447787D15B73}" destId="{246CEBE0-BD40-4099-93EE-E5389711F0F8}" srcOrd="4" destOrd="0" presId="urn:microsoft.com/office/officeart/2005/8/layout/list1"/>
    <dgm:cxn modelId="{7D9303B3-A45F-4981-A346-AF2E7700C479}" type="presParOf" srcId="{246CEBE0-BD40-4099-93EE-E5389711F0F8}" destId="{5AA33B4F-3CBB-4B11-8825-1E61EB3C8281}" srcOrd="0" destOrd="0" presId="urn:microsoft.com/office/officeart/2005/8/layout/list1"/>
    <dgm:cxn modelId="{4FCA77FF-96DA-4598-86AF-E17E624531BE}" type="presParOf" srcId="{246CEBE0-BD40-4099-93EE-E5389711F0F8}" destId="{64268B08-1AF7-4CE8-AF40-200E81EA26E1}" srcOrd="1" destOrd="0" presId="urn:microsoft.com/office/officeart/2005/8/layout/list1"/>
    <dgm:cxn modelId="{F95465D7-7CE3-4D5F-9B09-3511ACBA97CA}" type="presParOf" srcId="{F0CB89E6-B4CC-4E8E-BE43-447787D15B73}" destId="{4FEA57F6-C0FC-4F3A-96CA-B9B816F4B40C}" srcOrd="5" destOrd="0" presId="urn:microsoft.com/office/officeart/2005/8/layout/list1"/>
    <dgm:cxn modelId="{0A3132F2-E95A-42F3-84AA-193C5BBBC6DA}" type="presParOf" srcId="{F0CB89E6-B4CC-4E8E-BE43-447787D15B73}" destId="{9C964DF5-A5D1-44BF-B93C-4C8EE964447F}" srcOrd="6" destOrd="0" presId="urn:microsoft.com/office/officeart/2005/8/layout/list1"/>
    <dgm:cxn modelId="{2C66EB7A-FA2C-435F-82F7-622592837356}" type="presParOf" srcId="{F0CB89E6-B4CC-4E8E-BE43-447787D15B73}" destId="{0CC55176-5C68-4D80-99AC-A252A413355F}" srcOrd="7" destOrd="0" presId="urn:microsoft.com/office/officeart/2005/8/layout/list1"/>
    <dgm:cxn modelId="{125D8AA6-778D-44E5-812B-B472AA2148DB}" type="presParOf" srcId="{F0CB89E6-B4CC-4E8E-BE43-447787D15B73}" destId="{12B27A31-2B68-4D1D-ABF8-6678BEA433BA}" srcOrd="8" destOrd="0" presId="urn:microsoft.com/office/officeart/2005/8/layout/list1"/>
    <dgm:cxn modelId="{8667691F-0B45-4094-9FD4-5A9CDBC53852}" type="presParOf" srcId="{12B27A31-2B68-4D1D-ABF8-6678BEA433BA}" destId="{3178AFEA-9D5E-4E27-8C6E-43522F6E2ED6}" srcOrd="0" destOrd="0" presId="urn:microsoft.com/office/officeart/2005/8/layout/list1"/>
    <dgm:cxn modelId="{0A85408A-2C12-475A-A7A6-6ACB7C970F96}" type="presParOf" srcId="{12B27A31-2B68-4D1D-ABF8-6678BEA433BA}" destId="{84C37F57-B6EF-4A00-B52C-E633F8EACE5E}" srcOrd="1" destOrd="0" presId="urn:microsoft.com/office/officeart/2005/8/layout/list1"/>
    <dgm:cxn modelId="{12AFA59B-0E4E-4DF9-ADBA-5ED540F45F55}" type="presParOf" srcId="{F0CB89E6-B4CC-4E8E-BE43-447787D15B73}" destId="{3E3DAD36-B898-4AFA-B5C1-A454C2B0E2A5}" srcOrd="9" destOrd="0" presId="urn:microsoft.com/office/officeart/2005/8/layout/list1"/>
    <dgm:cxn modelId="{D59C9A17-B4C1-41B8-BA7F-A6D0474BFBB4}" type="presParOf" srcId="{F0CB89E6-B4CC-4E8E-BE43-447787D15B73}" destId="{C33441D1-8A94-4D4F-9859-70A4B18E7F73}"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7BBCAFA-E03A-491F-82EC-1E456181F2F7}"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EA5130B0-B03E-4587-ABEE-0EDA0F54BE97}">
      <dgm:prSet/>
      <dgm:spPr/>
      <dgm:t>
        <a:bodyPr/>
        <a:lstStyle/>
        <a:p>
          <a:r>
            <a:rPr lang="en-US"/>
            <a:t>Vision</a:t>
          </a:r>
        </a:p>
      </dgm:t>
    </dgm:pt>
    <dgm:pt modelId="{DC5FE049-0027-49C2-9523-6F7FE4BC1317}" type="parTrans" cxnId="{B28228A2-D4CA-4B20-88B4-0CBBBBCB28F7}">
      <dgm:prSet/>
      <dgm:spPr/>
      <dgm:t>
        <a:bodyPr/>
        <a:lstStyle/>
        <a:p>
          <a:endParaRPr lang="en-US"/>
        </a:p>
      </dgm:t>
    </dgm:pt>
    <dgm:pt modelId="{58EBEFAF-7624-4582-ADD0-15AD7EC3BE60}" type="sibTrans" cxnId="{B28228A2-D4CA-4B20-88B4-0CBBBBCB28F7}">
      <dgm:prSet/>
      <dgm:spPr/>
      <dgm:t>
        <a:bodyPr/>
        <a:lstStyle/>
        <a:p>
          <a:endParaRPr lang="en-US"/>
        </a:p>
      </dgm:t>
    </dgm:pt>
    <dgm:pt modelId="{EE60570D-570F-4057-A56E-094359C5B9B8}">
      <dgm:prSet/>
      <dgm:spPr/>
      <dgm:t>
        <a:bodyPr/>
        <a:lstStyle/>
        <a:p>
          <a:r>
            <a:rPr lang="en-US"/>
            <a:t>Hearing</a:t>
          </a:r>
        </a:p>
      </dgm:t>
    </dgm:pt>
    <dgm:pt modelId="{5B4156B9-6777-4A03-BFE4-9735DDD4CB19}" type="parTrans" cxnId="{4FD62742-C791-4B7E-B4BF-2B9039126457}">
      <dgm:prSet/>
      <dgm:spPr/>
      <dgm:t>
        <a:bodyPr/>
        <a:lstStyle/>
        <a:p>
          <a:endParaRPr lang="en-US"/>
        </a:p>
      </dgm:t>
    </dgm:pt>
    <dgm:pt modelId="{7F8C1022-3364-45C1-AEC5-663A943E3A12}" type="sibTrans" cxnId="{4FD62742-C791-4B7E-B4BF-2B9039126457}">
      <dgm:prSet/>
      <dgm:spPr/>
      <dgm:t>
        <a:bodyPr/>
        <a:lstStyle/>
        <a:p>
          <a:endParaRPr lang="en-US"/>
        </a:p>
      </dgm:t>
    </dgm:pt>
    <dgm:pt modelId="{1CA280F1-9A8B-438E-9863-75BC3256F9B4}">
      <dgm:prSet/>
      <dgm:spPr/>
      <dgm:t>
        <a:bodyPr/>
        <a:lstStyle/>
        <a:p>
          <a:r>
            <a:rPr lang="en-US"/>
            <a:t>Communication</a:t>
          </a:r>
        </a:p>
      </dgm:t>
      <dgm:extLst>
        <a:ext uri="{E40237B7-FDA0-4F09-8148-C483321AD2D9}">
          <dgm14:cNvPr xmlns:dgm14="http://schemas.microsoft.com/office/drawing/2010/diagram" id="0" name="" descr="Vison&#10;Hearing&#10;Communication&#10;Learning, Cognitive, and Developmental&#10;Mobility Seating and Positioning&#10;Computers and Peripherals&#10;Executive Fuctioning"/>
        </a:ext>
      </dgm:extLst>
    </dgm:pt>
    <dgm:pt modelId="{16CB3F21-21A9-4411-8D94-6A8698450B17}" type="parTrans" cxnId="{E0BE2AF7-BE30-4444-9EDF-C22CDADCEA0B}">
      <dgm:prSet/>
      <dgm:spPr/>
      <dgm:t>
        <a:bodyPr/>
        <a:lstStyle/>
        <a:p>
          <a:endParaRPr lang="en-US"/>
        </a:p>
      </dgm:t>
    </dgm:pt>
    <dgm:pt modelId="{D2145ADF-3754-410D-8AF6-9A5E399427F5}" type="sibTrans" cxnId="{E0BE2AF7-BE30-4444-9EDF-C22CDADCEA0B}">
      <dgm:prSet/>
      <dgm:spPr/>
      <dgm:t>
        <a:bodyPr/>
        <a:lstStyle/>
        <a:p>
          <a:endParaRPr lang="en-US"/>
        </a:p>
      </dgm:t>
    </dgm:pt>
    <dgm:pt modelId="{76CC07E3-42F9-4254-A4D4-CAE43C773CAC}">
      <dgm:prSet/>
      <dgm:spPr/>
      <dgm:t>
        <a:bodyPr/>
        <a:lstStyle/>
        <a:p>
          <a:r>
            <a:rPr lang="en-US"/>
            <a:t>Learning, Cognitive, &amp; Developmental</a:t>
          </a:r>
        </a:p>
      </dgm:t>
    </dgm:pt>
    <dgm:pt modelId="{2969360A-1FE3-4691-A4B5-55CC199A92DD}" type="parTrans" cxnId="{11F0129C-5445-4799-BC57-DFBC67AA8E6C}">
      <dgm:prSet/>
      <dgm:spPr/>
      <dgm:t>
        <a:bodyPr/>
        <a:lstStyle/>
        <a:p>
          <a:endParaRPr lang="en-US"/>
        </a:p>
      </dgm:t>
    </dgm:pt>
    <dgm:pt modelId="{EC3E59B8-2A39-4DF8-9217-96387ABA0B55}" type="sibTrans" cxnId="{11F0129C-5445-4799-BC57-DFBC67AA8E6C}">
      <dgm:prSet/>
      <dgm:spPr/>
      <dgm:t>
        <a:bodyPr/>
        <a:lstStyle/>
        <a:p>
          <a:endParaRPr lang="en-US"/>
        </a:p>
      </dgm:t>
    </dgm:pt>
    <dgm:pt modelId="{D9932145-9B5F-431A-B0DE-C12866B7DD5A}">
      <dgm:prSet/>
      <dgm:spPr/>
      <dgm:t>
        <a:bodyPr/>
        <a:lstStyle/>
        <a:p>
          <a:r>
            <a:rPr lang="en-US"/>
            <a:t>Mobility, Seating, and Positioning</a:t>
          </a:r>
        </a:p>
      </dgm:t>
    </dgm:pt>
    <dgm:pt modelId="{83CC75D1-0A48-488A-8ACB-FDD10F1D1FA6}" type="parTrans" cxnId="{5F82A83F-D8EE-4332-8EC3-3F81E0007EB0}">
      <dgm:prSet/>
      <dgm:spPr/>
      <dgm:t>
        <a:bodyPr/>
        <a:lstStyle/>
        <a:p>
          <a:endParaRPr lang="en-US"/>
        </a:p>
      </dgm:t>
    </dgm:pt>
    <dgm:pt modelId="{0826BE51-B86F-48AA-8391-5D29DB5A19F9}" type="sibTrans" cxnId="{5F82A83F-D8EE-4332-8EC3-3F81E0007EB0}">
      <dgm:prSet/>
      <dgm:spPr/>
      <dgm:t>
        <a:bodyPr/>
        <a:lstStyle/>
        <a:p>
          <a:endParaRPr lang="en-US"/>
        </a:p>
      </dgm:t>
    </dgm:pt>
    <dgm:pt modelId="{18B0475F-01AC-401D-B417-94BB8AF5D609}">
      <dgm:prSet/>
      <dgm:spPr/>
      <dgm:t>
        <a:bodyPr/>
        <a:lstStyle/>
        <a:p>
          <a:r>
            <a:rPr lang="en-US"/>
            <a:t>Computers &amp; Peripherals</a:t>
          </a:r>
        </a:p>
      </dgm:t>
    </dgm:pt>
    <dgm:pt modelId="{4AEC728E-8AB0-4533-A9A5-101144280B96}" type="parTrans" cxnId="{8E2793C3-FC06-4BD3-9A7B-F3F8FA9675BB}">
      <dgm:prSet/>
      <dgm:spPr/>
      <dgm:t>
        <a:bodyPr/>
        <a:lstStyle/>
        <a:p>
          <a:endParaRPr lang="en-US"/>
        </a:p>
      </dgm:t>
    </dgm:pt>
    <dgm:pt modelId="{174D0E93-D1D4-42AF-80DE-B16A7B72AC87}" type="sibTrans" cxnId="{8E2793C3-FC06-4BD3-9A7B-F3F8FA9675BB}">
      <dgm:prSet/>
      <dgm:spPr/>
      <dgm:t>
        <a:bodyPr/>
        <a:lstStyle/>
        <a:p>
          <a:endParaRPr lang="en-US"/>
        </a:p>
      </dgm:t>
    </dgm:pt>
    <dgm:pt modelId="{B05FAAB9-0CBB-4BB7-96F8-67522F401060}">
      <dgm:prSet/>
      <dgm:spPr/>
      <dgm:t>
        <a:bodyPr/>
        <a:lstStyle/>
        <a:p>
          <a:r>
            <a:rPr lang="en-US"/>
            <a:t>Executive Functioning</a:t>
          </a:r>
        </a:p>
      </dgm:t>
    </dgm:pt>
    <dgm:pt modelId="{1833C150-51E5-4ADC-AD54-FD3A02B960DD}" type="parTrans" cxnId="{E9472E91-0874-4FDE-8E62-BFCDDC2B9955}">
      <dgm:prSet/>
      <dgm:spPr/>
      <dgm:t>
        <a:bodyPr/>
        <a:lstStyle/>
        <a:p>
          <a:endParaRPr lang="en-US"/>
        </a:p>
      </dgm:t>
    </dgm:pt>
    <dgm:pt modelId="{E8C9ED89-C630-4DE7-9A59-06073310EF17}" type="sibTrans" cxnId="{E9472E91-0874-4FDE-8E62-BFCDDC2B9955}">
      <dgm:prSet/>
      <dgm:spPr/>
      <dgm:t>
        <a:bodyPr/>
        <a:lstStyle/>
        <a:p>
          <a:endParaRPr lang="en-US"/>
        </a:p>
      </dgm:t>
    </dgm:pt>
    <dgm:pt modelId="{88C8312F-FE1F-48E8-9D1F-5D015331CE3E}" type="pres">
      <dgm:prSet presAssocID="{77BBCAFA-E03A-491F-82EC-1E456181F2F7}" presName="Name0" presStyleCnt="0">
        <dgm:presLayoutVars>
          <dgm:dir/>
          <dgm:animLvl val="lvl"/>
          <dgm:resizeHandles val="exact"/>
        </dgm:presLayoutVars>
      </dgm:prSet>
      <dgm:spPr/>
    </dgm:pt>
    <dgm:pt modelId="{078D2536-425C-485A-9837-EAD9AAB7EDA2}" type="pres">
      <dgm:prSet presAssocID="{EA5130B0-B03E-4587-ABEE-0EDA0F54BE97}" presName="linNode" presStyleCnt="0"/>
      <dgm:spPr/>
    </dgm:pt>
    <dgm:pt modelId="{7FE0E660-AFAF-4261-9E6E-D1D2B6D93011}" type="pres">
      <dgm:prSet presAssocID="{EA5130B0-B03E-4587-ABEE-0EDA0F54BE97}" presName="parentText" presStyleLbl="node1" presStyleIdx="0" presStyleCnt="7">
        <dgm:presLayoutVars>
          <dgm:chMax val="1"/>
          <dgm:bulletEnabled val="1"/>
        </dgm:presLayoutVars>
      </dgm:prSet>
      <dgm:spPr/>
    </dgm:pt>
    <dgm:pt modelId="{79CAD44A-7B9C-47FA-A95A-9C9ACF59FB84}" type="pres">
      <dgm:prSet presAssocID="{58EBEFAF-7624-4582-ADD0-15AD7EC3BE60}" presName="sp" presStyleCnt="0"/>
      <dgm:spPr/>
    </dgm:pt>
    <dgm:pt modelId="{4BF873B7-63D4-4E24-AC34-983CD1D8A3A4}" type="pres">
      <dgm:prSet presAssocID="{EE60570D-570F-4057-A56E-094359C5B9B8}" presName="linNode" presStyleCnt="0"/>
      <dgm:spPr/>
    </dgm:pt>
    <dgm:pt modelId="{31A7803E-D292-49AA-9746-C19A5C07B01A}" type="pres">
      <dgm:prSet presAssocID="{EE60570D-570F-4057-A56E-094359C5B9B8}" presName="parentText" presStyleLbl="node1" presStyleIdx="1" presStyleCnt="7">
        <dgm:presLayoutVars>
          <dgm:chMax val="1"/>
          <dgm:bulletEnabled val="1"/>
        </dgm:presLayoutVars>
      </dgm:prSet>
      <dgm:spPr/>
    </dgm:pt>
    <dgm:pt modelId="{AFA5210A-E25B-4928-8D3B-AD6A402C2ACE}" type="pres">
      <dgm:prSet presAssocID="{7F8C1022-3364-45C1-AEC5-663A943E3A12}" presName="sp" presStyleCnt="0"/>
      <dgm:spPr/>
    </dgm:pt>
    <dgm:pt modelId="{C2A48533-E485-4359-982C-8CD2A312E20C}" type="pres">
      <dgm:prSet presAssocID="{1CA280F1-9A8B-438E-9863-75BC3256F9B4}" presName="linNode" presStyleCnt="0"/>
      <dgm:spPr/>
    </dgm:pt>
    <dgm:pt modelId="{CE2E0D9E-9BDF-406F-A0B6-DF3440EDBFB2}" type="pres">
      <dgm:prSet presAssocID="{1CA280F1-9A8B-438E-9863-75BC3256F9B4}" presName="parentText" presStyleLbl="node1" presStyleIdx="2" presStyleCnt="7">
        <dgm:presLayoutVars>
          <dgm:chMax val="1"/>
          <dgm:bulletEnabled val="1"/>
        </dgm:presLayoutVars>
      </dgm:prSet>
      <dgm:spPr/>
    </dgm:pt>
    <dgm:pt modelId="{6680044B-7B86-48D6-8834-D52F963F431E}" type="pres">
      <dgm:prSet presAssocID="{D2145ADF-3754-410D-8AF6-9A5E399427F5}" presName="sp" presStyleCnt="0"/>
      <dgm:spPr/>
    </dgm:pt>
    <dgm:pt modelId="{DFA2004D-E6AB-4EF0-A2A2-2057B2E24479}" type="pres">
      <dgm:prSet presAssocID="{76CC07E3-42F9-4254-A4D4-CAE43C773CAC}" presName="linNode" presStyleCnt="0"/>
      <dgm:spPr/>
    </dgm:pt>
    <dgm:pt modelId="{8E6E2D1F-5802-471D-9E1B-667E6FE144CA}" type="pres">
      <dgm:prSet presAssocID="{76CC07E3-42F9-4254-A4D4-CAE43C773CAC}" presName="parentText" presStyleLbl="node1" presStyleIdx="3" presStyleCnt="7">
        <dgm:presLayoutVars>
          <dgm:chMax val="1"/>
          <dgm:bulletEnabled val="1"/>
        </dgm:presLayoutVars>
      </dgm:prSet>
      <dgm:spPr/>
    </dgm:pt>
    <dgm:pt modelId="{B5E02FE8-0CF1-4593-AD7A-A4061E45A834}" type="pres">
      <dgm:prSet presAssocID="{EC3E59B8-2A39-4DF8-9217-96387ABA0B55}" presName="sp" presStyleCnt="0"/>
      <dgm:spPr/>
    </dgm:pt>
    <dgm:pt modelId="{85BCC0FE-797E-42E7-AAB7-34711EAB4D33}" type="pres">
      <dgm:prSet presAssocID="{D9932145-9B5F-431A-B0DE-C12866B7DD5A}" presName="linNode" presStyleCnt="0"/>
      <dgm:spPr/>
    </dgm:pt>
    <dgm:pt modelId="{DA783D7F-668B-4AAB-84EA-BE2B34EB1C9E}" type="pres">
      <dgm:prSet presAssocID="{D9932145-9B5F-431A-B0DE-C12866B7DD5A}" presName="parentText" presStyleLbl="node1" presStyleIdx="4" presStyleCnt="7">
        <dgm:presLayoutVars>
          <dgm:chMax val="1"/>
          <dgm:bulletEnabled val="1"/>
        </dgm:presLayoutVars>
      </dgm:prSet>
      <dgm:spPr/>
    </dgm:pt>
    <dgm:pt modelId="{D7FAEEA7-3198-430C-AF08-04FD98D77EAD}" type="pres">
      <dgm:prSet presAssocID="{0826BE51-B86F-48AA-8391-5D29DB5A19F9}" presName="sp" presStyleCnt="0"/>
      <dgm:spPr/>
    </dgm:pt>
    <dgm:pt modelId="{9DEA6F6C-A6E1-43BA-BED4-38C10E44F8B0}" type="pres">
      <dgm:prSet presAssocID="{18B0475F-01AC-401D-B417-94BB8AF5D609}" presName="linNode" presStyleCnt="0"/>
      <dgm:spPr/>
    </dgm:pt>
    <dgm:pt modelId="{50F650E0-4C71-4C23-956F-2750C6B593E7}" type="pres">
      <dgm:prSet presAssocID="{18B0475F-01AC-401D-B417-94BB8AF5D609}" presName="parentText" presStyleLbl="node1" presStyleIdx="5" presStyleCnt="7">
        <dgm:presLayoutVars>
          <dgm:chMax val="1"/>
          <dgm:bulletEnabled val="1"/>
        </dgm:presLayoutVars>
      </dgm:prSet>
      <dgm:spPr/>
    </dgm:pt>
    <dgm:pt modelId="{83399B99-F59E-4D23-B089-6192C6E5F47E}" type="pres">
      <dgm:prSet presAssocID="{174D0E93-D1D4-42AF-80DE-B16A7B72AC87}" presName="sp" presStyleCnt="0"/>
      <dgm:spPr/>
    </dgm:pt>
    <dgm:pt modelId="{0E1900C6-0D05-4611-BA09-B581B8D144BA}" type="pres">
      <dgm:prSet presAssocID="{B05FAAB9-0CBB-4BB7-96F8-67522F401060}" presName="linNode" presStyleCnt="0"/>
      <dgm:spPr/>
    </dgm:pt>
    <dgm:pt modelId="{DDAEFCCB-E308-483F-B8ED-8FEC6013BA44}" type="pres">
      <dgm:prSet presAssocID="{B05FAAB9-0CBB-4BB7-96F8-67522F401060}" presName="parentText" presStyleLbl="node1" presStyleIdx="6" presStyleCnt="7">
        <dgm:presLayoutVars>
          <dgm:chMax val="1"/>
          <dgm:bulletEnabled val="1"/>
        </dgm:presLayoutVars>
      </dgm:prSet>
      <dgm:spPr/>
    </dgm:pt>
  </dgm:ptLst>
  <dgm:cxnLst>
    <dgm:cxn modelId="{E3340F28-B625-4182-8917-EC578C008A33}" type="presOf" srcId="{76CC07E3-42F9-4254-A4D4-CAE43C773CAC}" destId="{8E6E2D1F-5802-471D-9E1B-667E6FE144CA}" srcOrd="0" destOrd="0" presId="urn:microsoft.com/office/officeart/2005/8/layout/vList5"/>
    <dgm:cxn modelId="{A0D7C036-0C2B-4C38-B736-01AC34644ACF}" type="presOf" srcId="{77BBCAFA-E03A-491F-82EC-1E456181F2F7}" destId="{88C8312F-FE1F-48E8-9D1F-5D015331CE3E}" srcOrd="0" destOrd="0" presId="urn:microsoft.com/office/officeart/2005/8/layout/vList5"/>
    <dgm:cxn modelId="{5F82A83F-D8EE-4332-8EC3-3F81E0007EB0}" srcId="{77BBCAFA-E03A-491F-82EC-1E456181F2F7}" destId="{D9932145-9B5F-431A-B0DE-C12866B7DD5A}" srcOrd="4" destOrd="0" parTransId="{83CC75D1-0A48-488A-8ACB-FDD10F1D1FA6}" sibTransId="{0826BE51-B86F-48AA-8391-5D29DB5A19F9}"/>
    <dgm:cxn modelId="{4FD62742-C791-4B7E-B4BF-2B9039126457}" srcId="{77BBCAFA-E03A-491F-82EC-1E456181F2F7}" destId="{EE60570D-570F-4057-A56E-094359C5B9B8}" srcOrd="1" destOrd="0" parTransId="{5B4156B9-6777-4A03-BFE4-9735DDD4CB19}" sibTransId="{7F8C1022-3364-45C1-AEC5-663A943E3A12}"/>
    <dgm:cxn modelId="{90521257-9198-4410-9E1C-3D245454592F}" type="presOf" srcId="{18B0475F-01AC-401D-B417-94BB8AF5D609}" destId="{50F650E0-4C71-4C23-956F-2750C6B593E7}" srcOrd="0" destOrd="0" presId="urn:microsoft.com/office/officeart/2005/8/layout/vList5"/>
    <dgm:cxn modelId="{ABCCFD90-6D3B-4895-AFD3-7E5C70EA9EBB}" type="presOf" srcId="{B05FAAB9-0CBB-4BB7-96F8-67522F401060}" destId="{DDAEFCCB-E308-483F-B8ED-8FEC6013BA44}" srcOrd="0" destOrd="0" presId="urn:microsoft.com/office/officeart/2005/8/layout/vList5"/>
    <dgm:cxn modelId="{E9472E91-0874-4FDE-8E62-BFCDDC2B9955}" srcId="{77BBCAFA-E03A-491F-82EC-1E456181F2F7}" destId="{B05FAAB9-0CBB-4BB7-96F8-67522F401060}" srcOrd="6" destOrd="0" parTransId="{1833C150-51E5-4ADC-AD54-FD3A02B960DD}" sibTransId="{E8C9ED89-C630-4DE7-9A59-06073310EF17}"/>
    <dgm:cxn modelId="{11F0129C-5445-4799-BC57-DFBC67AA8E6C}" srcId="{77BBCAFA-E03A-491F-82EC-1E456181F2F7}" destId="{76CC07E3-42F9-4254-A4D4-CAE43C773CAC}" srcOrd="3" destOrd="0" parTransId="{2969360A-1FE3-4691-A4B5-55CC199A92DD}" sibTransId="{EC3E59B8-2A39-4DF8-9217-96387ABA0B55}"/>
    <dgm:cxn modelId="{B28228A2-D4CA-4B20-88B4-0CBBBBCB28F7}" srcId="{77BBCAFA-E03A-491F-82EC-1E456181F2F7}" destId="{EA5130B0-B03E-4587-ABEE-0EDA0F54BE97}" srcOrd="0" destOrd="0" parTransId="{DC5FE049-0027-49C2-9523-6F7FE4BC1317}" sibTransId="{58EBEFAF-7624-4582-ADD0-15AD7EC3BE60}"/>
    <dgm:cxn modelId="{38C08FAD-3434-4CED-9938-944F89F0B623}" type="presOf" srcId="{D9932145-9B5F-431A-B0DE-C12866B7DD5A}" destId="{DA783D7F-668B-4AAB-84EA-BE2B34EB1C9E}" srcOrd="0" destOrd="0" presId="urn:microsoft.com/office/officeart/2005/8/layout/vList5"/>
    <dgm:cxn modelId="{21FA13B4-8A16-4052-8438-BB3D0495DCD8}" type="presOf" srcId="{EE60570D-570F-4057-A56E-094359C5B9B8}" destId="{31A7803E-D292-49AA-9746-C19A5C07B01A}" srcOrd="0" destOrd="0" presId="urn:microsoft.com/office/officeart/2005/8/layout/vList5"/>
    <dgm:cxn modelId="{7EB193B6-4246-4891-A5A5-E071835274A7}" type="presOf" srcId="{EA5130B0-B03E-4587-ABEE-0EDA0F54BE97}" destId="{7FE0E660-AFAF-4261-9E6E-D1D2B6D93011}" srcOrd="0" destOrd="0" presId="urn:microsoft.com/office/officeart/2005/8/layout/vList5"/>
    <dgm:cxn modelId="{8E2793C3-FC06-4BD3-9A7B-F3F8FA9675BB}" srcId="{77BBCAFA-E03A-491F-82EC-1E456181F2F7}" destId="{18B0475F-01AC-401D-B417-94BB8AF5D609}" srcOrd="5" destOrd="0" parTransId="{4AEC728E-8AB0-4533-A9A5-101144280B96}" sibTransId="{174D0E93-D1D4-42AF-80DE-B16A7B72AC87}"/>
    <dgm:cxn modelId="{B215A3CE-C4BC-413E-B510-07E8B2BD3C21}" type="presOf" srcId="{1CA280F1-9A8B-438E-9863-75BC3256F9B4}" destId="{CE2E0D9E-9BDF-406F-A0B6-DF3440EDBFB2}" srcOrd="0" destOrd="0" presId="urn:microsoft.com/office/officeart/2005/8/layout/vList5"/>
    <dgm:cxn modelId="{E0BE2AF7-BE30-4444-9EDF-C22CDADCEA0B}" srcId="{77BBCAFA-E03A-491F-82EC-1E456181F2F7}" destId="{1CA280F1-9A8B-438E-9863-75BC3256F9B4}" srcOrd="2" destOrd="0" parTransId="{16CB3F21-21A9-4411-8D94-6A8698450B17}" sibTransId="{D2145ADF-3754-410D-8AF6-9A5E399427F5}"/>
    <dgm:cxn modelId="{423C350E-AE17-4060-8C66-FE796F5E3DBC}" type="presParOf" srcId="{88C8312F-FE1F-48E8-9D1F-5D015331CE3E}" destId="{078D2536-425C-485A-9837-EAD9AAB7EDA2}" srcOrd="0" destOrd="0" presId="urn:microsoft.com/office/officeart/2005/8/layout/vList5"/>
    <dgm:cxn modelId="{1AC43E69-DD77-411C-873F-E0DA24CBAA61}" type="presParOf" srcId="{078D2536-425C-485A-9837-EAD9AAB7EDA2}" destId="{7FE0E660-AFAF-4261-9E6E-D1D2B6D93011}" srcOrd="0" destOrd="0" presId="urn:microsoft.com/office/officeart/2005/8/layout/vList5"/>
    <dgm:cxn modelId="{36E0224C-9154-46EB-8523-9D9EE28FAD51}" type="presParOf" srcId="{88C8312F-FE1F-48E8-9D1F-5D015331CE3E}" destId="{79CAD44A-7B9C-47FA-A95A-9C9ACF59FB84}" srcOrd="1" destOrd="0" presId="urn:microsoft.com/office/officeart/2005/8/layout/vList5"/>
    <dgm:cxn modelId="{A69C14A5-069A-4790-9D98-4F925929992D}" type="presParOf" srcId="{88C8312F-FE1F-48E8-9D1F-5D015331CE3E}" destId="{4BF873B7-63D4-4E24-AC34-983CD1D8A3A4}" srcOrd="2" destOrd="0" presId="urn:microsoft.com/office/officeart/2005/8/layout/vList5"/>
    <dgm:cxn modelId="{1ECC85F6-B951-4053-B740-DD7D4209D04A}" type="presParOf" srcId="{4BF873B7-63D4-4E24-AC34-983CD1D8A3A4}" destId="{31A7803E-D292-49AA-9746-C19A5C07B01A}" srcOrd="0" destOrd="0" presId="urn:microsoft.com/office/officeart/2005/8/layout/vList5"/>
    <dgm:cxn modelId="{AA9A1ADF-C429-4B69-B22A-B2A626960898}" type="presParOf" srcId="{88C8312F-FE1F-48E8-9D1F-5D015331CE3E}" destId="{AFA5210A-E25B-4928-8D3B-AD6A402C2ACE}" srcOrd="3" destOrd="0" presId="urn:microsoft.com/office/officeart/2005/8/layout/vList5"/>
    <dgm:cxn modelId="{BE3817AE-5C20-41A2-B730-FE406CE64C5C}" type="presParOf" srcId="{88C8312F-FE1F-48E8-9D1F-5D015331CE3E}" destId="{C2A48533-E485-4359-982C-8CD2A312E20C}" srcOrd="4" destOrd="0" presId="urn:microsoft.com/office/officeart/2005/8/layout/vList5"/>
    <dgm:cxn modelId="{094430A0-8160-4D53-BA1B-3DD1AE290A5F}" type="presParOf" srcId="{C2A48533-E485-4359-982C-8CD2A312E20C}" destId="{CE2E0D9E-9BDF-406F-A0B6-DF3440EDBFB2}" srcOrd="0" destOrd="0" presId="urn:microsoft.com/office/officeart/2005/8/layout/vList5"/>
    <dgm:cxn modelId="{1BA9819E-9900-451D-BEAE-B642CD0F561A}" type="presParOf" srcId="{88C8312F-FE1F-48E8-9D1F-5D015331CE3E}" destId="{6680044B-7B86-48D6-8834-D52F963F431E}" srcOrd="5" destOrd="0" presId="urn:microsoft.com/office/officeart/2005/8/layout/vList5"/>
    <dgm:cxn modelId="{A7766445-224F-45E8-87A8-2D4B69424D77}" type="presParOf" srcId="{88C8312F-FE1F-48E8-9D1F-5D015331CE3E}" destId="{DFA2004D-E6AB-4EF0-A2A2-2057B2E24479}" srcOrd="6" destOrd="0" presId="urn:microsoft.com/office/officeart/2005/8/layout/vList5"/>
    <dgm:cxn modelId="{56ED0A43-5DD9-4498-935B-84E4E580A319}" type="presParOf" srcId="{DFA2004D-E6AB-4EF0-A2A2-2057B2E24479}" destId="{8E6E2D1F-5802-471D-9E1B-667E6FE144CA}" srcOrd="0" destOrd="0" presId="urn:microsoft.com/office/officeart/2005/8/layout/vList5"/>
    <dgm:cxn modelId="{02799B26-74D5-451C-9A9A-D02AA538061D}" type="presParOf" srcId="{88C8312F-FE1F-48E8-9D1F-5D015331CE3E}" destId="{B5E02FE8-0CF1-4593-AD7A-A4061E45A834}" srcOrd="7" destOrd="0" presId="urn:microsoft.com/office/officeart/2005/8/layout/vList5"/>
    <dgm:cxn modelId="{8B038188-E743-4FBF-9341-57D061E6639A}" type="presParOf" srcId="{88C8312F-FE1F-48E8-9D1F-5D015331CE3E}" destId="{85BCC0FE-797E-42E7-AAB7-34711EAB4D33}" srcOrd="8" destOrd="0" presId="urn:microsoft.com/office/officeart/2005/8/layout/vList5"/>
    <dgm:cxn modelId="{7EF12DB4-E4AD-46B9-A99C-AB77ECB029F5}" type="presParOf" srcId="{85BCC0FE-797E-42E7-AAB7-34711EAB4D33}" destId="{DA783D7F-668B-4AAB-84EA-BE2B34EB1C9E}" srcOrd="0" destOrd="0" presId="urn:microsoft.com/office/officeart/2005/8/layout/vList5"/>
    <dgm:cxn modelId="{F4CC0D1E-FA3E-4598-8E30-AC7C72C2B4C5}" type="presParOf" srcId="{88C8312F-FE1F-48E8-9D1F-5D015331CE3E}" destId="{D7FAEEA7-3198-430C-AF08-04FD98D77EAD}" srcOrd="9" destOrd="0" presId="urn:microsoft.com/office/officeart/2005/8/layout/vList5"/>
    <dgm:cxn modelId="{41F436D8-C038-43FE-8EE1-F9AA8AEF31B3}" type="presParOf" srcId="{88C8312F-FE1F-48E8-9D1F-5D015331CE3E}" destId="{9DEA6F6C-A6E1-43BA-BED4-38C10E44F8B0}" srcOrd="10" destOrd="0" presId="urn:microsoft.com/office/officeart/2005/8/layout/vList5"/>
    <dgm:cxn modelId="{65110726-1825-436B-8751-001E2E54DA32}" type="presParOf" srcId="{9DEA6F6C-A6E1-43BA-BED4-38C10E44F8B0}" destId="{50F650E0-4C71-4C23-956F-2750C6B593E7}" srcOrd="0" destOrd="0" presId="urn:microsoft.com/office/officeart/2005/8/layout/vList5"/>
    <dgm:cxn modelId="{A32B8779-F4FB-40FD-A45F-502155B30883}" type="presParOf" srcId="{88C8312F-FE1F-48E8-9D1F-5D015331CE3E}" destId="{83399B99-F59E-4D23-B089-6192C6E5F47E}" srcOrd="11" destOrd="0" presId="urn:microsoft.com/office/officeart/2005/8/layout/vList5"/>
    <dgm:cxn modelId="{30EB2A85-EC82-4DBB-A5D1-6EDB5383FC4B}" type="presParOf" srcId="{88C8312F-FE1F-48E8-9D1F-5D015331CE3E}" destId="{0E1900C6-0D05-4611-BA09-B581B8D144BA}" srcOrd="12" destOrd="0" presId="urn:microsoft.com/office/officeart/2005/8/layout/vList5"/>
    <dgm:cxn modelId="{9584160A-ED4A-4419-B79B-AC0AD3F951E9}" type="presParOf" srcId="{0E1900C6-0D05-4611-BA09-B581B8D144BA}" destId="{DDAEFCCB-E308-483F-B8ED-8FEC6013BA44}"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E307025-5061-4EA1-8691-BAC55B63628D}"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6BDC1CA7-1278-4B38-9CCD-CD6C96B0EA64}">
      <dgm:prSet/>
      <dgm:spPr/>
      <dgm:t>
        <a:bodyPr/>
        <a:lstStyle/>
        <a:p>
          <a:r>
            <a:rPr lang="en-US" b="0" i="0" baseline="0" dirty="0"/>
            <a:t>The term “assistive technology device” means any item, piece of equipment, or product system, whether acquired commercially off the shelf, modified, or customized, that is used to increase, maintain, or improve functional capabilities of individuals with a disabilities</a:t>
          </a:r>
          <a:endParaRPr lang="en-US" dirty="0"/>
        </a:p>
      </dgm:t>
      <dgm:extLst>
        <a:ext uri="{E40237B7-FDA0-4F09-8148-C483321AD2D9}">
          <dgm14:cNvPr xmlns:dgm14="http://schemas.microsoft.com/office/drawing/2010/diagram" id="0" name="" descr="The term “assistive technology device” means any item, piece of equipment, or product system, whether acquired commercially off the shelf, modified, or customized, that is used to increase, maintain, or improve functional capabilities of individuals with a disabilities&#10;&#10;"/>
        </a:ext>
      </dgm:extLst>
    </dgm:pt>
    <dgm:pt modelId="{4187E379-4BC3-4E50-8AD1-C91D9485E998}" type="parTrans" cxnId="{C588E2BC-343F-4443-8C40-8E4F9CB03AFC}">
      <dgm:prSet/>
      <dgm:spPr/>
      <dgm:t>
        <a:bodyPr/>
        <a:lstStyle/>
        <a:p>
          <a:endParaRPr lang="en-US"/>
        </a:p>
      </dgm:t>
    </dgm:pt>
    <dgm:pt modelId="{376DC580-62F5-4E29-BDCD-41DECD14E090}" type="sibTrans" cxnId="{C588E2BC-343F-4443-8C40-8E4F9CB03AFC}">
      <dgm:prSet/>
      <dgm:spPr/>
      <dgm:t>
        <a:bodyPr/>
        <a:lstStyle/>
        <a:p>
          <a:endParaRPr lang="en-US"/>
        </a:p>
      </dgm:t>
    </dgm:pt>
    <dgm:pt modelId="{5AA0664D-4137-4DE0-8CE3-A872A86ED39D}">
      <dgm:prSet/>
      <dgm:spPr/>
      <dgm:t>
        <a:bodyPr/>
        <a:lstStyle/>
        <a:p>
          <a:r>
            <a:rPr lang="en-US" b="0" i="0" baseline="0" dirty="0"/>
            <a:t>Assistive technology tools and devices can range from no-tech and low-tech solutions to high-tech solutions</a:t>
          </a:r>
          <a:endParaRPr lang="en-US" dirty="0"/>
        </a:p>
      </dgm:t>
      <dgm:extLst>
        <a:ext uri="{E40237B7-FDA0-4F09-8148-C483321AD2D9}">
          <dgm14:cNvPr xmlns:dgm14="http://schemas.microsoft.com/office/drawing/2010/diagram" id="0" name="" descr="Assistive technology tools and devices can range from no-tech and low-tech solutions to high-tech solutions&#10;"/>
        </a:ext>
      </dgm:extLst>
    </dgm:pt>
    <dgm:pt modelId="{9FC1E63F-1753-4C2E-A0E4-B80D89A7F254}" type="parTrans" cxnId="{D6BB8168-7E37-4973-B6C7-4DD443CEA59A}">
      <dgm:prSet/>
      <dgm:spPr/>
      <dgm:t>
        <a:bodyPr/>
        <a:lstStyle/>
        <a:p>
          <a:endParaRPr lang="en-US"/>
        </a:p>
      </dgm:t>
    </dgm:pt>
    <dgm:pt modelId="{F0FB3810-AF6E-4321-B27F-E9BAC96920F7}" type="sibTrans" cxnId="{D6BB8168-7E37-4973-B6C7-4DD443CEA59A}">
      <dgm:prSet/>
      <dgm:spPr/>
      <dgm:t>
        <a:bodyPr/>
        <a:lstStyle/>
        <a:p>
          <a:endParaRPr lang="en-US"/>
        </a:p>
      </dgm:t>
    </dgm:pt>
    <dgm:pt modelId="{97E7A87B-14D3-480A-9992-19A3A216B2C9}">
      <dgm:prSet/>
      <dgm:spPr/>
      <dgm:t>
        <a:bodyPr/>
        <a:lstStyle/>
        <a:p>
          <a:r>
            <a:rPr lang="en-US" dirty="0"/>
            <a:t>Assistive Technology tools include hardware and software</a:t>
          </a:r>
        </a:p>
      </dgm:t>
      <dgm:extLst>
        <a:ext uri="{E40237B7-FDA0-4F09-8148-C483321AD2D9}">
          <dgm14:cNvPr xmlns:dgm14="http://schemas.microsoft.com/office/drawing/2010/diagram" id="0" name="" descr="Assistive Technology tools include hardware and software&#10;"/>
        </a:ext>
      </dgm:extLst>
    </dgm:pt>
    <dgm:pt modelId="{7362C6B0-1F4E-4A21-8853-3E6388283E44}" type="parTrans" cxnId="{658EA288-E49E-408D-A159-51C485CB0F0F}">
      <dgm:prSet/>
      <dgm:spPr/>
      <dgm:t>
        <a:bodyPr/>
        <a:lstStyle/>
        <a:p>
          <a:endParaRPr lang="en-US"/>
        </a:p>
      </dgm:t>
    </dgm:pt>
    <dgm:pt modelId="{6EE4E009-D4CD-41B6-AD44-C0C8F33BB7B3}" type="sibTrans" cxnId="{658EA288-E49E-408D-A159-51C485CB0F0F}">
      <dgm:prSet/>
      <dgm:spPr/>
      <dgm:t>
        <a:bodyPr/>
        <a:lstStyle/>
        <a:p>
          <a:endParaRPr lang="en-US"/>
        </a:p>
      </dgm:t>
    </dgm:pt>
    <dgm:pt modelId="{B9F0FF3C-E533-4C4C-BACD-6FECC8FEB2BC}" type="pres">
      <dgm:prSet presAssocID="{1E307025-5061-4EA1-8691-BAC55B63628D}" presName="linear" presStyleCnt="0">
        <dgm:presLayoutVars>
          <dgm:animLvl val="lvl"/>
          <dgm:resizeHandles val="exact"/>
        </dgm:presLayoutVars>
      </dgm:prSet>
      <dgm:spPr/>
    </dgm:pt>
    <dgm:pt modelId="{7B09647A-3A1B-46D9-82E5-556F9D736958}" type="pres">
      <dgm:prSet presAssocID="{6BDC1CA7-1278-4B38-9CCD-CD6C96B0EA64}" presName="parentText" presStyleLbl="node1" presStyleIdx="0" presStyleCnt="3">
        <dgm:presLayoutVars>
          <dgm:chMax val="0"/>
          <dgm:bulletEnabled val="1"/>
        </dgm:presLayoutVars>
      </dgm:prSet>
      <dgm:spPr/>
    </dgm:pt>
    <dgm:pt modelId="{AB608242-F79E-4E18-A8B5-BB3AE8ABA68C}" type="pres">
      <dgm:prSet presAssocID="{376DC580-62F5-4E29-BDCD-41DECD14E090}" presName="spacer" presStyleCnt="0"/>
      <dgm:spPr/>
    </dgm:pt>
    <dgm:pt modelId="{1FC0F528-56B2-424F-A834-D7A6A90467C4}" type="pres">
      <dgm:prSet presAssocID="{5AA0664D-4137-4DE0-8CE3-A872A86ED39D}" presName="parentText" presStyleLbl="node1" presStyleIdx="1" presStyleCnt="3">
        <dgm:presLayoutVars>
          <dgm:chMax val="0"/>
          <dgm:bulletEnabled val="1"/>
        </dgm:presLayoutVars>
      </dgm:prSet>
      <dgm:spPr/>
    </dgm:pt>
    <dgm:pt modelId="{4F71397C-1406-4FBD-A206-3CC7FE3417B9}" type="pres">
      <dgm:prSet presAssocID="{F0FB3810-AF6E-4321-B27F-E9BAC96920F7}" presName="spacer" presStyleCnt="0"/>
      <dgm:spPr/>
    </dgm:pt>
    <dgm:pt modelId="{F9C60788-49DF-4E7B-9D62-3B2109AE4521}" type="pres">
      <dgm:prSet presAssocID="{97E7A87B-14D3-480A-9992-19A3A216B2C9}" presName="parentText" presStyleLbl="node1" presStyleIdx="2" presStyleCnt="3">
        <dgm:presLayoutVars>
          <dgm:chMax val="0"/>
          <dgm:bulletEnabled val="1"/>
        </dgm:presLayoutVars>
      </dgm:prSet>
      <dgm:spPr/>
    </dgm:pt>
  </dgm:ptLst>
  <dgm:cxnLst>
    <dgm:cxn modelId="{D6BB8168-7E37-4973-B6C7-4DD443CEA59A}" srcId="{1E307025-5061-4EA1-8691-BAC55B63628D}" destId="{5AA0664D-4137-4DE0-8CE3-A872A86ED39D}" srcOrd="1" destOrd="0" parTransId="{9FC1E63F-1753-4C2E-A0E4-B80D89A7F254}" sibTransId="{F0FB3810-AF6E-4321-B27F-E9BAC96920F7}"/>
    <dgm:cxn modelId="{A1AFE280-5E27-4BC3-8F06-507ABA3E4599}" type="presOf" srcId="{5AA0664D-4137-4DE0-8CE3-A872A86ED39D}" destId="{1FC0F528-56B2-424F-A834-D7A6A90467C4}" srcOrd="0" destOrd="0" presId="urn:microsoft.com/office/officeart/2005/8/layout/vList2"/>
    <dgm:cxn modelId="{854A8F83-E889-4B32-8E6A-3CC2960CE68F}" type="presOf" srcId="{97E7A87B-14D3-480A-9992-19A3A216B2C9}" destId="{F9C60788-49DF-4E7B-9D62-3B2109AE4521}" srcOrd="0" destOrd="0" presId="urn:microsoft.com/office/officeart/2005/8/layout/vList2"/>
    <dgm:cxn modelId="{658EA288-E49E-408D-A159-51C485CB0F0F}" srcId="{1E307025-5061-4EA1-8691-BAC55B63628D}" destId="{97E7A87B-14D3-480A-9992-19A3A216B2C9}" srcOrd="2" destOrd="0" parTransId="{7362C6B0-1F4E-4A21-8853-3E6388283E44}" sibTransId="{6EE4E009-D4CD-41B6-AD44-C0C8F33BB7B3}"/>
    <dgm:cxn modelId="{C588E2BC-343F-4443-8C40-8E4F9CB03AFC}" srcId="{1E307025-5061-4EA1-8691-BAC55B63628D}" destId="{6BDC1CA7-1278-4B38-9CCD-CD6C96B0EA64}" srcOrd="0" destOrd="0" parTransId="{4187E379-4BC3-4E50-8AD1-C91D9485E998}" sibTransId="{376DC580-62F5-4E29-BDCD-41DECD14E090}"/>
    <dgm:cxn modelId="{C733F3CC-68A4-496E-BA56-2B3859B91A78}" type="presOf" srcId="{1E307025-5061-4EA1-8691-BAC55B63628D}" destId="{B9F0FF3C-E533-4C4C-BACD-6FECC8FEB2BC}" srcOrd="0" destOrd="0" presId="urn:microsoft.com/office/officeart/2005/8/layout/vList2"/>
    <dgm:cxn modelId="{30F83FD9-66F3-4ECF-B629-A98D36F200EB}" type="presOf" srcId="{6BDC1CA7-1278-4B38-9CCD-CD6C96B0EA64}" destId="{7B09647A-3A1B-46D9-82E5-556F9D736958}" srcOrd="0" destOrd="0" presId="urn:microsoft.com/office/officeart/2005/8/layout/vList2"/>
    <dgm:cxn modelId="{188DAE49-466C-48DA-91C1-621DC9D8307D}" type="presParOf" srcId="{B9F0FF3C-E533-4C4C-BACD-6FECC8FEB2BC}" destId="{7B09647A-3A1B-46D9-82E5-556F9D736958}" srcOrd="0" destOrd="0" presId="urn:microsoft.com/office/officeart/2005/8/layout/vList2"/>
    <dgm:cxn modelId="{160C034F-E167-4879-B50E-2FEDBA4B4F09}" type="presParOf" srcId="{B9F0FF3C-E533-4C4C-BACD-6FECC8FEB2BC}" destId="{AB608242-F79E-4E18-A8B5-BB3AE8ABA68C}" srcOrd="1" destOrd="0" presId="urn:microsoft.com/office/officeart/2005/8/layout/vList2"/>
    <dgm:cxn modelId="{8125454A-5D51-496B-9009-9C100C1B3EE5}" type="presParOf" srcId="{B9F0FF3C-E533-4C4C-BACD-6FECC8FEB2BC}" destId="{1FC0F528-56B2-424F-A834-D7A6A90467C4}" srcOrd="2" destOrd="0" presId="urn:microsoft.com/office/officeart/2005/8/layout/vList2"/>
    <dgm:cxn modelId="{9FE1CAA0-D135-49A6-BFF2-49C8984CB868}" type="presParOf" srcId="{B9F0FF3C-E533-4C4C-BACD-6FECC8FEB2BC}" destId="{4F71397C-1406-4FBD-A206-3CC7FE3417B9}" srcOrd="3" destOrd="0" presId="urn:microsoft.com/office/officeart/2005/8/layout/vList2"/>
    <dgm:cxn modelId="{5F9F3463-35E4-4444-AF38-ECC54C022A9E}" type="presParOf" srcId="{B9F0FF3C-E533-4C4C-BACD-6FECC8FEB2BC}" destId="{F9C60788-49DF-4E7B-9D62-3B2109AE4521}"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ECE039-502C-41A4-8311-B3C3D19F68EF}">
      <dsp:nvSpPr>
        <dsp:cNvPr id="0" name=""/>
        <dsp:cNvSpPr/>
      </dsp:nvSpPr>
      <dsp:spPr>
        <a:xfrm>
          <a:off x="0" y="1661616"/>
          <a:ext cx="6797675" cy="579600"/>
        </a:xfrm>
        <a:prstGeom prst="rect">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37E4A7E-3DED-4169-BCD8-18C44AF7C8DF}">
      <dsp:nvSpPr>
        <dsp:cNvPr id="0" name=""/>
        <dsp:cNvSpPr/>
      </dsp:nvSpPr>
      <dsp:spPr>
        <a:xfrm>
          <a:off x="339883" y="1322136"/>
          <a:ext cx="4758372" cy="678960"/>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855" tIns="0" rIns="179855" bIns="0" numCol="1" spcCol="1270" anchor="ctr" anchorCtr="0">
          <a:noAutofit/>
        </a:bodyPr>
        <a:lstStyle/>
        <a:p>
          <a:pPr marL="0" lvl="0" indent="0" algn="l" defTabSz="1022350">
            <a:lnSpc>
              <a:spcPct val="90000"/>
            </a:lnSpc>
            <a:spcBef>
              <a:spcPct val="0"/>
            </a:spcBef>
            <a:spcAft>
              <a:spcPct val="35000"/>
            </a:spcAft>
            <a:buNone/>
          </a:pPr>
          <a:r>
            <a:rPr lang="en-US" sz="2300" kern="1200" dirty="0"/>
            <a:t>Assistive Technology Area’s of Need</a:t>
          </a:r>
        </a:p>
      </dsp:txBody>
      <dsp:txXfrm>
        <a:off x="373027" y="1355280"/>
        <a:ext cx="4692084" cy="612672"/>
      </dsp:txXfrm>
    </dsp:sp>
    <dsp:sp modelId="{9C964DF5-A5D1-44BF-B93C-4C8EE964447F}">
      <dsp:nvSpPr>
        <dsp:cNvPr id="0" name=""/>
        <dsp:cNvSpPr/>
      </dsp:nvSpPr>
      <dsp:spPr>
        <a:xfrm>
          <a:off x="0" y="2704896"/>
          <a:ext cx="6797675" cy="579600"/>
        </a:xfrm>
        <a:prstGeom prst="rect">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4268B08-1AF7-4CE8-AF40-200E81EA26E1}">
      <dsp:nvSpPr>
        <dsp:cNvPr id="0" name=""/>
        <dsp:cNvSpPr/>
      </dsp:nvSpPr>
      <dsp:spPr>
        <a:xfrm>
          <a:off x="339883" y="2365416"/>
          <a:ext cx="4758372" cy="678960"/>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855" tIns="0" rIns="179855" bIns="0" numCol="1" spcCol="1270" anchor="ctr" anchorCtr="0">
          <a:noAutofit/>
        </a:bodyPr>
        <a:lstStyle/>
        <a:p>
          <a:pPr marL="0" lvl="0" indent="0" algn="l" defTabSz="1022350">
            <a:lnSpc>
              <a:spcPct val="90000"/>
            </a:lnSpc>
            <a:spcBef>
              <a:spcPct val="0"/>
            </a:spcBef>
            <a:spcAft>
              <a:spcPct val="35000"/>
            </a:spcAft>
            <a:buNone/>
          </a:pPr>
          <a:r>
            <a:rPr lang="en-US" sz="2300" kern="1200" dirty="0"/>
            <a:t>Assistive Technology Tools &amp; Devices</a:t>
          </a:r>
        </a:p>
      </dsp:txBody>
      <dsp:txXfrm>
        <a:off x="373027" y="2398560"/>
        <a:ext cx="4692084" cy="612672"/>
      </dsp:txXfrm>
    </dsp:sp>
    <dsp:sp modelId="{C33441D1-8A94-4D4F-9859-70A4B18E7F73}">
      <dsp:nvSpPr>
        <dsp:cNvPr id="0" name=""/>
        <dsp:cNvSpPr/>
      </dsp:nvSpPr>
      <dsp:spPr>
        <a:xfrm>
          <a:off x="0" y="3748176"/>
          <a:ext cx="6797675" cy="579600"/>
        </a:xfrm>
        <a:prstGeom prst="rect">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4C37F57-B6EF-4A00-B52C-E633F8EACE5E}">
      <dsp:nvSpPr>
        <dsp:cNvPr id="0" name=""/>
        <dsp:cNvSpPr/>
      </dsp:nvSpPr>
      <dsp:spPr>
        <a:xfrm>
          <a:off x="339883" y="3408696"/>
          <a:ext cx="4758372" cy="678960"/>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855" tIns="0" rIns="179855" bIns="0" numCol="1" spcCol="1270" anchor="ctr" anchorCtr="0">
          <a:noAutofit/>
        </a:bodyPr>
        <a:lstStyle/>
        <a:p>
          <a:pPr marL="0" lvl="0" indent="0" algn="l" defTabSz="1022350">
            <a:lnSpc>
              <a:spcPct val="90000"/>
            </a:lnSpc>
            <a:spcBef>
              <a:spcPct val="0"/>
            </a:spcBef>
            <a:spcAft>
              <a:spcPct val="35000"/>
            </a:spcAft>
            <a:buNone/>
          </a:pPr>
          <a:r>
            <a:rPr lang="en-US" sz="2300" kern="1200" dirty="0"/>
            <a:t>Technology Demonstration</a:t>
          </a:r>
        </a:p>
      </dsp:txBody>
      <dsp:txXfrm>
        <a:off x="373027" y="3441840"/>
        <a:ext cx="4692084" cy="6126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E0E660-AFAF-4261-9E6E-D1D2B6D93011}">
      <dsp:nvSpPr>
        <dsp:cNvPr id="0" name=""/>
        <dsp:cNvSpPr/>
      </dsp:nvSpPr>
      <dsp:spPr>
        <a:xfrm>
          <a:off x="3218687" y="323"/>
          <a:ext cx="3621024" cy="518552"/>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US" sz="1700" kern="1200"/>
            <a:t>Vision</a:t>
          </a:r>
        </a:p>
      </dsp:txBody>
      <dsp:txXfrm>
        <a:off x="3244001" y="25637"/>
        <a:ext cx="3570396" cy="467924"/>
      </dsp:txXfrm>
    </dsp:sp>
    <dsp:sp modelId="{31A7803E-D292-49AA-9746-C19A5C07B01A}">
      <dsp:nvSpPr>
        <dsp:cNvPr id="0" name=""/>
        <dsp:cNvSpPr/>
      </dsp:nvSpPr>
      <dsp:spPr>
        <a:xfrm>
          <a:off x="3218687" y="544803"/>
          <a:ext cx="3621024" cy="518552"/>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US" sz="1700" kern="1200"/>
            <a:t>Hearing</a:t>
          </a:r>
        </a:p>
      </dsp:txBody>
      <dsp:txXfrm>
        <a:off x="3244001" y="570117"/>
        <a:ext cx="3570396" cy="467924"/>
      </dsp:txXfrm>
    </dsp:sp>
    <dsp:sp modelId="{CE2E0D9E-9BDF-406F-A0B6-DF3440EDBFB2}">
      <dsp:nvSpPr>
        <dsp:cNvPr id="0" name=""/>
        <dsp:cNvSpPr/>
      </dsp:nvSpPr>
      <dsp:spPr>
        <a:xfrm>
          <a:off x="3218687" y="1089283"/>
          <a:ext cx="3621024" cy="518552"/>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US" sz="1700" kern="1200"/>
            <a:t>Communication</a:t>
          </a:r>
        </a:p>
      </dsp:txBody>
      <dsp:txXfrm>
        <a:off x="3244001" y="1114597"/>
        <a:ext cx="3570396" cy="467924"/>
      </dsp:txXfrm>
    </dsp:sp>
    <dsp:sp modelId="{8E6E2D1F-5802-471D-9E1B-667E6FE144CA}">
      <dsp:nvSpPr>
        <dsp:cNvPr id="0" name=""/>
        <dsp:cNvSpPr/>
      </dsp:nvSpPr>
      <dsp:spPr>
        <a:xfrm>
          <a:off x="3218687" y="1633763"/>
          <a:ext cx="3621024" cy="518552"/>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US" sz="1700" kern="1200"/>
            <a:t>Learning, Cognitive, &amp; Developmental</a:t>
          </a:r>
        </a:p>
      </dsp:txBody>
      <dsp:txXfrm>
        <a:off x="3244001" y="1659077"/>
        <a:ext cx="3570396" cy="467924"/>
      </dsp:txXfrm>
    </dsp:sp>
    <dsp:sp modelId="{DA783D7F-668B-4AAB-84EA-BE2B34EB1C9E}">
      <dsp:nvSpPr>
        <dsp:cNvPr id="0" name=""/>
        <dsp:cNvSpPr/>
      </dsp:nvSpPr>
      <dsp:spPr>
        <a:xfrm>
          <a:off x="3218687" y="2178243"/>
          <a:ext cx="3621024" cy="518552"/>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US" sz="1700" kern="1200"/>
            <a:t>Mobility, Seating, and Positioning</a:t>
          </a:r>
        </a:p>
      </dsp:txBody>
      <dsp:txXfrm>
        <a:off x="3244001" y="2203557"/>
        <a:ext cx="3570396" cy="467924"/>
      </dsp:txXfrm>
    </dsp:sp>
    <dsp:sp modelId="{50F650E0-4C71-4C23-956F-2750C6B593E7}">
      <dsp:nvSpPr>
        <dsp:cNvPr id="0" name=""/>
        <dsp:cNvSpPr/>
      </dsp:nvSpPr>
      <dsp:spPr>
        <a:xfrm>
          <a:off x="3218687" y="2722723"/>
          <a:ext cx="3621024" cy="518552"/>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US" sz="1700" kern="1200"/>
            <a:t>Computers &amp; Peripherals</a:t>
          </a:r>
        </a:p>
      </dsp:txBody>
      <dsp:txXfrm>
        <a:off x="3244001" y="2748037"/>
        <a:ext cx="3570396" cy="467924"/>
      </dsp:txXfrm>
    </dsp:sp>
    <dsp:sp modelId="{DDAEFCCB-E308-483F-B8ED-8FEC6013BA44}">
      <dsp:nvSpPr>
        <dsp:cNvPr id="0" name=""/>
        <dsp:cNvSpPr/>
      </dsp:nvSpPr>
      <dsp:spPr>
        <a:xfrm>
          <a:off x="3218687" y="3267204"/>
          <a:ext cx="3621024" cy="518552"/>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US" sz="1700" kern="1200"/>
            <a:t>Executive Functioning</a:t>
          </a:r>
        </a:p>
      </dsp:txBody>
      <dsp:txXfrm>
        <a:off x="3244001" y="3292518"/>
        <a:ext cx="3570396" cy="46792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09647A-3A1B-46D9-82E5-556F9D736958}">
      <dsp:nvSpPr>
        <dsp:cNvPr id="0" name=""/>
        <dsp:cNvSpPr/>
      </dsp:nvSpPr>
      <dsp:spPr>
        <a:xfrm>
          <a:off x="0" y="37206"/>
          <a:ext cx="6797675" cy="1818179"/>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0" i="0" kern="1200" baseline="0" dirty="0"/>
            <a:t>The term “assistive technology device” means any item, piece of equipment, or product system, whether acquired commercially off the shelf, modified, or customized, that is used to increase, maintain, or improve functional capabilities of individuals with a disabilities</a:t>
          </a:r>
          <a:endParaRPr lang="en-US" sz="2100" kern="1200" dirty="0"/>
        </a:p>
      </dsp:txBody>
      <dsp:txXfrm>
        <a:off x="88756" y="125962"/>
        <a:ext cx="6620163" cy="1640667"/>
      </dsp:txXfrm>
    </dsp:sp>
    <dsp:sp modelId="{1FC0F528-56B2-424F-A834-D7A6A90467C4}">
      <dsp:nvSpPr>
        <dsp:cNvPr id="0" name=""/>
        <dsp:cNvSpPr/>
      </dsp:nvSpPr>
      <dsp:spPr>
        <a:xfrm>
          <a:off x="0" y="1915866"/>
          <a:ext cx="6797675" cy="1818179"/>
        </a:xfrm>
        <a:prstGeom prst="roundRect">
          <a:avLst/>
        </a:prstGeom>
        <a:solidFill>
          <a:schemeClr val="accent2">
            <a:hueOff val="-3404112"/>
            <a:satOff val="-27081"/>
            <a:lumOff val="343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0" i="0" kern="1200" baseline="0" dirty="0"/>
            <a:t>Assistive technology tools and devices can range from no-tech and low-tech solutions to high-tech solutions</a:t>
          </a:r>
          <a:endParaRPr lang="en-US" sz="2100" kern="1200" dirty="0"/>
        </a:p>
      </dsp:txBody>
      <dsp:txXfrm>
        <a:off x="88756" y="2004622"/>
        <a:ext cx="6620163" cy="1640667"/>
      </dsp:txXfrm>
    </dsp:sp>
    <dsp:sp modelId="{F9C60788-49DF-4E7B-9D62-3B2109AE4521}">
      <dsp:nvSpPr>
        <dsp:cNvPr id="0" name=""/>
        <dsp:cNvSpPr/>
      </dsp:nvSpPr>
      <dsp:spPr>
        <a:xfrm>
          <a:off x="0" y="3794526"/>
          <a:ext cx="6797675" cy="1818179"/>
        </a:xfrm>
        <a:prstGeom prst="roundRect">
          <a:avLst/>
        </a:prstGeom>
        <a:solidFill>
          <a:schemeClr val="accent2">
            <a:hueOff val="-6808225"/>
            <a:satOff val="-54162"/>
            <a:lumOff val="686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Assistive Technology tools include hardware and software</a:t>
          </a:r>
        </a:p>
      </dsp:txBody>
      <dsp:txXfrm>
        <a:off x="88756" y="3883282"/>
        <a:ext cx="6620163" cy="1640667"/>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99ECD9-8E5F-48E9-B7F1-7F37BF1BC35B}" type="datetimeFigureOut">
              <a:rPr lang="en-US" smtClean="0"/>
              <a:t>10/5/2023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B263E5-144F-4DC1-A110-905979143E4A}" type="slidenum">
              <a:rPr lang="en-US" smtClean="0"/>
              <a:t>‹#›</a:t>
            </a:fld>
            <a:endParaRPr lang="en-US"/>
          </a:p>
        </p:txBody>
      </p:sp>
    </p:spTree>
    <p:extLst>
      <p:ext uri="{BB962C8B-B14F-4D97-AF65-F5344CB8AC3E}">
        <p14:creationId xmlns:p14="http://schemas.microsoft.com/office/powerpoint/2010/main" val="28261238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endParaRPr lang="en-US" dirty="0"/>
          </a:p>
        </p:txBody>
      </p:sp>
      <p:sp>
        <p:nvSpPr>
          <p:cNvPr id="4" name="Rectangle 3"/>
          <p:cNvSpPr>
            <a:spLocks noGrp="1"/>
          </p:cNvSpPr>
          <p:nvPr>
            <p:ph type="sldNum" sz="quarter" idx="10"/>
          </p:nvPr>
        </p:nvSpPr>
        <p:spPr/>
        <p:txBody>
          <a:bodyPr/>
          <a:lstStyle/>
          <a:p>
            <a:fld id="{CA5D3BF3-D352-46FC-8343-31F56E6730EA}" type="slidenum">
              <a:rPr lang="en-US" smtClean="0"/>
              <a:pPr/>
              <a:t>20</a:t>
            </a:fld>
            <a:endParaRPr lang="en-US" dirty="0"/>
          </a:p>
        </p:txBody>
      </p:sp>
    </p:spTree>
    <p:extLst>
      <p:ext uri="{BB962C8B-B14F-4D97-AF65-F5344CB8AC3E}">
        <p14:creationId xmlns:p14="http://schemas.microsoft.com/office/powerpoint/2010/main" val="38441600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endParaRPr lang="en-US"/>
          </a:p>
        </p:txBody>
      </p:sp>
      <p:sp>
        <p:nvSpPr>
          <p:cNvPr id="4" name="Rectangle 3"/>
          <p:cNvSpPr>
            <a:spLocks noGrp="1"/>
          </p:cNvSpPr>
          <p:nvPr>
            <p:ph type="sldNum" sz="quarter" idx="10"/>
          </p:nvPr>
        </p:nvSpPr>
        <p:spPr/>
        <p:txBody>
          <a:bodyPr/>
          <a:lstStyle/>
          <a:p>
            <a:fld id="{CA5D3BF3-D352-46FC-8343-31F56E6730EA}" type="slidenum">
              <a:rPr lang="en-US" smtClean="0"/>
              <a:pPr/>
              <a:t>21</a:t>
            </a:fld>
            <a:endParaRPr lang="en-US"/>
          </a:p>
        </p:txBody>
      </p:sp>
    </p:spTree>
    <p:extLst>
      <p:ext uri="{BB962C8B-B14F-4D97-AF65-F5344CB8AC3E}">
        <p14:creationId xmlns:p14="http://schemas.microsoft.com/office/powerpoint/2010/main" val="301657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5A0140-9147-4508-AFA4-485CC15EF1EF}" type="slidenum">
              <a:rPr lang="en-US" smtClean="0"/>
              <a:t>22</a:t>
            </a:fld>
            <a:endParaRPr lang="en-US" dirty="0"/>
          </a:p>
        </p:txBody>
      </p:sp>
    </p:spTree>
    <p:extLst>
      <p:ext uri="{BB962C8B-B14F-4D97-AF65-F5344CB8AC3E}">
        <p14:creationId xmlns:p14="http://schemas.microsoft.com/office/powerpoint/2010/main" val="25097751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9.svg"/><Relationship Id="rId4"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9.svg"/><Relationship Id="rId4"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98C8263-DAEF-4EA1-9AA4-D0D37DD137C1}" type="datetimeFigureOut">
              <a:rPr lang="en-US" smtClean="0"/>
              <a:t>10/5/2023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1F74DC-AFCC-4551-A955-4AAA576CE1BE}"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Freeform: Shape 9">
            <a:extLst>
              <a:ext uri="{FF2B5EF4-FFF2-40B4-BE49-F238E27FC236}">
                <a16:creationId xmlns:a16="http://schemas.microsoft.com/office/drawing/2014/main" id="{AA41B4E6-043F-E8CF-FA98-34D215D04E5B}"/>
              </a:ext>
            </a:extLst>
          </p:cNvPr>
          <p:cNvSpPr/>
          <p:nvPr userDrawn="1"/>
        </p:nvSpPr>
        <p:spPr>
          <a:xfrm>
            <a:off x="1600201" y="1153228"/>
            <a:ext cx="9191625" cy="5704772"/>
          </a:xfrm>
          <a:custGeom>
            <a:avLst/>
            <a:gdLst>
              <a:gd name="connsiteX0" fmla="*/ 4595813 w 9191625"/>
              <a:gd name="connsiteY0" fmla="*/ 0 h 5704772"/>
              <a:gd name="connsiteX1" fmla="*/ 9191625 w 9191625"/>
              <a:gd name="connsiteY1" fmla="*/ 4592108 h 5704772"/>
              <a:gd name="connsiteX2" fmla="*/ 9191625 w 9191625"/>
              <a:gd name="connsiteY2" fmla="*/ 5704772 h 5704772"/>
              <a:gd name="connsiteX3" fmla="*/ 0 w 9191625"/>
              <a:gd name="connsiteY3" fmla="*/ 5704772 h 5704772"/>
              <a:gd name="connsiteX4" fmla="*/ 0 w 9191625"/>
              <a:gd name="connsiteY4" fmla="*/ 4592108 h 5704772"/>
              <a:gd name="connsiteX5" fmla="*/ 4595813 w 9191625"/>
              <a:gd name="connsiteY5" fmla="*/ 0 h 570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91625" h="5704772">
                <a:moveTo>
                  <a:pt x="4595813" y="0"/>
                </a:moveTo>
                <a:cubicBezTo>
                  <a:pt x="7133987" y="0"/>
                  <a:pt x="9191625" y="2055957"/>
                  <a:pt x="9191625" y="4592108"/>
                </a:cubicBezTo>
                <a:lnTo>
                  <a:pt x="9191625" y="5704772"/>
                </a:lnTo>
                <a:lnTo>
                  <a:pt x="0" y="5704772"/>
                </a:lnTo>
                <a:lnTo>
                  <a:pt x="0" y="4592108"/>
                </a:lnTo>
                <a:cubicBezTo>
                  <a:pt x="0" y="2055957"/>
                  <a:pt x="2057614" y="0"/>
                  <a:pt x="4595813" y="0"/>
                </a:cubicBezTo>
                <a:close/>
              </a:path>
            </a:pathLst>
          </a:custGeom>
          <a:solidFill>
            <a:schemeClr val="accent6"/>
          </a:solidFill>
          <a:ln w="476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1" name="Freeform: Shape 10">
            <a:extLst>
              <a:ext uri="{FF2B5EF4-FFF2-40B4-BE49-F238E27FC236}">
                <a16:creationId xmlns:a16="http://schemas.microsoft.com/office/drawing/2014/main" id="{69F2D0CF-F572-C538-C323-D8AA0355A0A8}"/>
              </a:ext>
            </a:extLst>
          </p:cNvPr>
          <p:cNvSpPr/>
          <p:nvPr userDrawn="1"/>
        </p:nvSpPr>
        <p:spPr>
          <a:xfrm>
            <a:off x="2795588" y="0"/>
            <a:ext cx="6803142" cy="5396474"/>
          </a:xfrm>
          <a:custGeom>
            <a:avLst/>
            <a:gdLst>
              <a:gd name="connsiteX0" fmla="*/ 0 w 6803142"/>
              <a:gd name="connsiteY0" fmla="*/ 0 h 5396474"/>
              <a:gd name="connsiteX1" fmla="*/ 6803142 w 6803142"/>
              <a:gd name="connsiteY1" fmla="*/ 0 h 5396474"/>
              <a:gd name="connsiteX2" fmla="*/ 6803142 w 6803142"/>
              <a:gd name="connsiteY2" fmla="*/ 1997094 h 5396474"/>
              <a:gd name="connsiteX3" fmla="*/ 3401576 w 6803142"/>
              <a:gd name="connsiteY3" fmla="*/ 5396474 h 5396474"/>
              <a:gd name="connsiteX4" fmla="*/ 0 w 6803142"/>
              <a:gd name="connsiteY4" fmla="*/ 1997094 h 5396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3142" h="5396474">
                <a:moveTo>
                  <a:pt x="0" y="0"/>
                </a:moveTo>
                <a:lnTo>
                  <a:pt x="6803142" y="0"/>
                </a:lnTo>
                <a:lnTo>
                  <a:pt x="6803142" y="1997094"/>
                </a:lnTo>
                <a:cubicBezTo>
                  <a:pt x="6803142" y="3874511"/>
                  <a:pt x="5280228" y="5396474"/>
                  <a:pt x="3401576" y="5396474"/>
                </a:cubicBezTo>
                <a:cubicBezTo>
                  <a:pt x="1522938" y="5396474"/>
                  <a:pt x="0" y="3874511"/>
                  <a:pt x="0" y="1997094"/>
                </a:cubicBezTo>
                <a:close/>
              </a:path>
            </a:pathLst>
          </a:custGeom>
          <a:solidFill>
            <a:schemeClr val="bg1">
              <a:alpha val="99000"/>
            </a:schemeClr>
          </a:solidFill>
          <a:ln w="47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18288426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98C8263-DAEF-4EA1-9AA4-D0D37DD137C1}" type="datetimeFigureOut">
              <a:rPr lang="en-US" smtClean="0"/>
              <a:t>10/5/2023</a:t>
            </a:fld>
            <a:endParaRPr lang="en-US"/>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654958574"/>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98C8263-DAEF-4EA1-9AA4-D0D37DD137C1}" type="datetimeFigureOut">
              <a:rPr lang="en-US" smtClean="0"/>
              <a:t>10/5/2023</a:t>
            </a:fld>
            <a:endParaRPr lang="en-US"/>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004632671"/>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5923D9E-9381-3D11-B31A-1BF5C97F35B0}"/>
              </a:ext>
            </a:extLst>
          </p:cNvPr>
          <p:cNvGrpSpPr/>
          <p:nvPr userDrawn="1"/>
        </p:nvGrpSpPr>
        <p:grpSpPr>
          <a:xfrm>
            <a:off x="6452303" y="3405019"/>
            <a:ext cx="5739697" cy="3467971"/>
            <a:chOff x="5009037" y="2525712"/>
            <a:chExt cx="7170193" cy="4332288"/>
          </a:xfrm>
        </p:grpSpPr>
        <p:sp>
          <p:nvSpPr>
            <p:cNvPr id="7" name="Freeform 7">
              <a:extLst>
                <a:ext uri="{FF2B5EF4-FFF2-40B4-BE49-F238E27FC236}">
                  <a16:creationId xmlns:a16="http://schemas.microsoft.com/office/drawing/2014/main" id="{89E777D0-3240-08CE-6B6C-B33B910B8490}"/>
                </a:ext>
              </a:extLst>
            </p:cNvPr>
            <p:cNvSpPr>
              <a:spLocks/>
            </p:cNvSpPr>
            <p:nvPr/>
          </p:nvSpPr>
          <p:spPr bwMode="auto">
            <a:xfrm>
              <a:off x="5009037" y="2525712"/>
              <a:ext cx="3601721" cy="4332288"/>
            </a:xfrm>
            <a:custGeom>
              <a:avLst/>
              <a:gdLst>
                <a:gd name="T0" fmla="*/ 1198 w 1198"/>
                <a:gd name="T1" fmla="*/ 0 h 1441"/>
                <a:gd name="T2" fmla="*/ 0 w 1198"/>
                <a:gd name="T3" fmla="*/ 1441 h 1441"/>
                <a:gd name="T4" fmla="*/ 1198 w 1198"/>
                <a:gd name="T5" fmla="*/ 1441 h 1441"/>
                <a:gd name="T6" fmla="*/ 1198 w 1198"/>
                <a:gd name="T7" fmla="*/ 0 h 1441"/>
              </a:gdLst>
              <a:ahLst/>
              <a:cxnLst>
                <a:cxn ang="0">
                  <a:pos x="T0" y="T1"/>
                </a:cxn>
                <a:cxn ang="0">
                  <a:pos x="T2" y="T3"/>
                </a:cxn>
                <a:cxn ang="0">
                  <a:pos x="T4" y="T5"/>
                </a:cxn>
                <a:cxn ang="0">
                  <a:pos x="T6" y="T7"/>
                </a:cxn>
              </a:cxnLst>
              <a:rect l="0" t="0" r="r" b="b"/>
              <a:pathLst>
                <a:path w="1198" h="1441">
                  <a:moveTo>
                    <a:pt x="1198" y="0"/>
                  </a:moveTo>
                  <a:lnTo>
                    <a:pt x="0" y="1441"/>
                  </a:lnTo>
                  <a:lnTo>
                    <a:pt x="1198" y="1441"/>
                  </a:lnTo>
                  <a:lnTo>
                    <a:pt x="1198" y="0"/>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8" name="Freeform 6">
              <a:extLst>
                <a:ext uri="{FF2B5EF4-FFF2-40B4-BE49-F238E27FC236}">
                  <a16:creationId xmlns:a16="http://schemas.microsoft.com/office/drawing/2014/main" id="{EFEA81A2-6893-518C-6AF3-37C987789C86}"/>
                </a:ext>
              </a:extLst>
            </p:cNvPr>
            <p:cNvSpPr>
              <a:spLocks/>
            </p:cNvSpPr>
            <p:nvPr/>
          </p:nvSpPr>
          <p:spPr bwMode="auto">
            <a:xfrm>
              <a:off x="8589536" y="2525712"/>
              <a:ext cx="3589694" cy="4332288"/>
            </a:xfrm>
            <a:custGeom>
              <a:avLst/>
              <a:gdLst>
                <a:gd name="T0" fmla="*/ 0 w 1194"/>
                <a:gd name="T1" fmla="*/ 0 h 1441"/>
                <a:gd name="T2" fmla="*/ 1194 w 1194"/>
                <a:gd name="T3" fmla="*/ 1441 h 1441"/>
                <a:gd name="T4" fmla="*/ 0 w 1194"/>
                <a:gd name="T5" fmla="*/ 1441 h 1441"/>
                <a:gd name="T6" fmla="*/ 0 w 1194"/>
                <a:gd name="T7" fmla="*/ 0 h 1441"/>
              </a:gdLst>
              <a:ahLst/>
              <a:cxnLst>
                <a:cxn ang="0">
                  <a:pos x="T0" y="T1"/>
                </a:cxn>
                <a:cxn ang="0">
                  <a:pos x="T2" y="T3"/>
                </a:cxn>
                <a:cxn ang="0">
                  <a:pos x="T4" y="T5"/>
                </a:cxn>
                <a:cxn ang="0">
                  <a:pos x="T6" y="T7"/>
                </a:cxn>
              </a:cxnLst>
              <a:rect l="0" t="0" r="r" b="b"/>
              <a:pathLst>
                <a:path w="1194" h="1441">
                  <a:moveTo>
                    <a:pt x="0" y="0"/>
                  </a:moveTo>
                  <a:lnTo>
                    <a:pt x="1194" y="1441"/>
                  </a:lnTo>
                  <a:lnTo>
                    <a:pt x="0" y="1441"/>
                  </a:lnTo>
                  <a:lnTo>
                    <a:pt x="0" y="0"/>
                  </a:ln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endParaRPr lang="en-US" dirty="0"/>
            </a:p>
          </p:txBody>
        </p:sp>
      </p:grpSp>
      <p:grpSp>
        <p:nvGrpSpPr>
          <p:cNvPr id="9" name="Group 8">
            <a:extLst>
              <a:ext uri="{FF2B5EF4-FFF2-40B4-BE49-F238E27FC236}">
                <a16:creationId xmlns:a16="http://schemas.microsoft.com/office/drawing/2014/main" id="{0F297964-0B81-31DC-6D6D-1414832238B1}"/>
              </a:ext>
            </a:extLst>
          </p:cNvPr>
          <p:cNvGrpSpPr/>
          <p:nvPr userDrawn="1"/>
        </p:nvGrpSpPr>
        <p:grpSpPr>
          <a:xfrm flipH="1" flipV="1">
            <a:off x="6465610" y="0"/>
            <a:ext cx="5739697" cy="3467971"/>
            <a:chOff x="5183405" y="2678112"/>
            <a:chExt cx="7170193" cy="4332288"/>
          </a:xfrm>
        </p:grpSpPr>
        <p:sp>
          <p:nvSpPr>
            <p:cNvPr id="10" name="Freeform 7">
              <a:extLst>
                <a:ext uri="{FF2B5EF4-FFF2-40B4-BE49-F238E27FC236}">
                  <a16:creationId xmlns:a16="http://schemas.microsoft.com/office/drawing/2014/main" id="{CE4FDB43-7466-4B74-330E-836DA9504C90}"/>
                </a:ext>
              </a:extLst>
            </p:cNvPr>
            <p:cNvSpPr>
              <a:spLocks/>
            </p:cNvSpPr>
            <p:nvPr/>
          </p:nvSpPr>
          <p:spPr bwMode="auto">
            <a:xfrm>
              <a:off x="5183405" y="2678112"/>
              <a:ext cx="3601721" cy="4332288"/>
            </a:xfrm>
            <a:custGeom>
              <a:avLst/>
              <a:gdLst>
                <a:gd name="T0" fmla="*/ 1198 w 1198"/>
                <a:gd name="T1" fmla="*/ 0 h 1441"/>
                <a:gd name="T2" fmla="*/ 0 w 1198"/>
                <a:gd name="T3" fmla="*/ 1441 h 1441"/>
                <a:gd name="T4" fmla="*/ 1198 w 1198"/>
                <a:gd name="T5" fmla="*/ 1441 h 1441"/>
                <a:gd name="T6" fmla="*/ 1198 w 1198"/>
                <a:gd name="T7" fmla="*/ 0 h 1441"/>
              </a:gdLst>
              <a:ahLst/>
              <a:cxnLst>
                <a:cxn ang="0">
                  <a:pos x="T0" y="T1"/>
                </a:cxn>
                <a:cxn ang="0">
                  <a:pos x="T2" y="T3"/>
                </a:cxn>
                <a:cxn ang="0">
                  <a:pos x="T4" y="T5"/>
                </a:cxn>
                <a:cxn ang="0">
                  <a:pos x="T6" y="T7"/>
                </a:cxn>
              </a:cxnLst>
              <a:rect l="0" t="0" r="r" b="b"/>
              <a:pathLst>
                <a:path w="1198" h="1441">
                  <a:moveTo>
                    <a:pt x="1198" y="0"/>
                  </a:moveTo>
                  <a:lnTo>
                    <a:pt x="0" y="1441"/>
                  </a:lnTo>
                  <a:lnTo>
                    <a:pt x="1198" y="1441"/>
                  </a:lnTo>
                  <a:lnTo>
                    <a:pt x="1198" y="0"/>
                  </a:lnTo>
                  <a:close/>
                </a:path>
              </a:pathLst>
            </a:custGeom>
            <a:solidFill>
              <a:schemeClr val="accent4"/>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11" name="Freeform 6">
              <a:extLst>
                <a:ext uri="{FF2B5EF4-FFF2-40B4-BE49-F238E27FC236}">
                  <a16:creationId xmlns:a16="http://schemas.microsoft.com/office/drawing/2014/main" id="{2EA39DB9-F1B4-F4E9-CF4D-717B0CD747DA}"/>
                </a:ext>
              </a:extLst>
            </p:cNvPr>
            <p:cNvSpPr>
              <a:spLocks/>
            </p:cNvSpPr>
            <p:nvPr/>
          </p:nvSpPr>
          <p:spPr bwMode="auto">
            <a:xfrm>
              <a:off x="8763903" y="2678112"/>
              <a:ext cx="3589695" cy="4332288"/>
            </a:xfrm>
            <a:custGeom>
              <a:avLst/>
              <a:gdLst>
                <a:gd name="T0" fmla="*/ 0 w 1194"/>
                <a:gd name="T1" fmla="*/ 0 h 1441"/>
                <a:gd name="T2" fmla="*/ 1194 w 1194"/>
                <a:gd name="T3" fmla="*/ 1441 h 1441"/>
                <a:gd name="T4" fmla="*/ 0 w 1194"/>
                <a:gd name="T5" fmla="*/ 1441 h 1441"/>
                <a:gd name="T6" fmla="*/ 0 w 1194"/>
                <a:gd name="T7" fmla="*/ 0 h 1441"/>
              </a:gdLst>
              <a:ahLst/>
              <a:cxnLst>
                <a:cxn ang="0">
                  <a:pos x="T0" y="T1"/>
                </a:cxn>
                <a:cxn ang="0">
                  <a:pos x="T2" y="T3"/>
                </a:cxn>
                <a:cxn ang="0">
                  <a:pos x="T4" y="T5"/>
                </a:cxn>
                <a:cxn ang="0">
                  <a:pos x="T6" y="T7"/>
                </a:cxn>
              </a:cxnLst>
              <a:rect l="0" t="0" r="r" b="b"/>
              <a:pathLst>
                <a:path w="1194" h="1441">
                  <a:moveTo>
                    <a:pt x="0" y="0"/>
                  </a:moveTo>
                  <a:lnTo>
                    <a:pt x="1194" y="1441"/>
                  </a:lnTo>
                  <a:lnTo>
                    <a:pt x="0" y="1441"/>
                  </a:lnTo>
                  <a:lnTo>
                    <a:pt x="0" y="0"/>
                  </a:lnTo>
                  <a:close/>
                </a:path>
              </a:pathLst>
            </a:custGeom>
            <a:solidFill>
              <a:schemeClr val="accent5"/>
            </a:solidFill>
            <a:ln>
              <a:noFill/>
            </a:ln>
          </p:spPr>
          <p:txBody>
            <a:bodyPr vert="horz" wrap="square" lIns="91440" tIns="45720" rIns="91440" bIns="45720" numCol="1" anchor="t" anchorCtr="0" compatLnSpc="1">
              <a:prstTxWarp prst="textNoShape">
                <a:avLst/>
              </a:prstTxWarp>
              <a:noAutofit/>
            </a:bodyPr>
            <a:lstStyle/>
            <a:p>
              <a:endParaRPr lang="en-US" dirty="0"/>
            </a:p>
          </p:txBody>
        </p:sp>
      </p:grpSp>
      <p:sp>
        <p:nvSpPr>
          <p:cNvPr id="14" name="Image 2" descr="preencoded.png">
            <a:extLst>
              <a:ext uri="{FF2B5EF4-FFF2-40B4-BE49-F238E27FC236}">
                <a16:creationId xmlns:a16="http://schemas.microsoft.com/office/drawing/2014/main" id="{EFFAEAD9-58A9-096B-C6D0-58F7AD08EB20}"/>
              </a:ext>
            </a:extLst>
          </p:cNvPr>
          <p:cNvSpPr/>
          <p:nvPr/>
        </p:nvSpPr>
        <p:spPr>
          <a:xfrm>
            <a:off x="7642518" y="4577658"/>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noAutofit/>
          </a:bodyPr>
          <a:lstStyle/>
          <a:p>
            <a:endParaRPr lang="en-US" dirty="0"/>
          </a:p>
        </p:txBody>
      </p:sp>
      <p:sp>
        <p:nvSpPr>
          <p:cNvPr id="2" name="Title 1">
            <a:extLst>
              <a:ext uri="{FF2B5EF4-FFF2-40B4-BE49-F238E27FC236}">
                <a16:creationId xmlns:a16="http://schemas.microsoft.com/office/drawing/2014/main" id="{9A1CFBBA-B680-A6A7-3C4B-5FEAC4253283}"/>
              </a:ext>
            </a:extLst>
          </p:cNvPr>
          <p:cNvSpPr>
            <a:spLocks noGrp="1"/>
          </p:cNvSpPr>
          <p:nvPr>
            <p:ph type="title"/>
          </p:nvPr>
        </p:nvSpPr>
        <p:spPr>
          <a:xfrm>
            <a:off x="1499616" y="1901952"/>
            <a:ext cx="5693664" cy="768096"/>
          </a:xfrm>
        </p:spPr>
        <p:txBody>
          <a:bodyPr>
            <a:noAutofit/>
          </a:bodyPr>
          <a:lstStyle>
            <a:lvl1pPr algn="l">
              <a:lnSpc>
                <a:spcPct val="100000"/>
              </a:lnSpc>
              <a:defRPr/>
            </a:lvl1pPr>
          </a:lstStyle>
          <a:p>
            <a:r>
              <a:rPr lang="en-US"/>
              <a:t>Click to edit Master title style</a:t>
            </a:r>
            <a:endParaRPr lang="en-US" dirty="0"/>
          </a:p>
        </p:txBody>
      </p:sp>
      <p:sp>
        <p:nvSpPr>
          <p:cNvPr id="13" name="Content Placeholder 2">
            <a:extLst>
              <a:ext uri="{FF2B5EF4-FFF2-40B4-BE49-F238E27FC236}">
                <a16:creationId xmlns:a16="http://schemas.microsoft.com/office/drawing/2014/main" id="{72386C43-DD10-E892-08AD-D6F4AE9617DD}"/>
              </a:ext>
            </a:extLst>
          </p:cNvPr>
          <p:cNvSpPr>
            <a:spLocks noGrp="1"/>
          </p:cNvSpPr>
          <p:nvPr>
            <p:ph idx="1"/>
          </p:nvPr>
        </p:nvSpPr>
        <p:spPr>
          <a:xfrm>
            <a:off x="1499616" y="2770632"/>
            <a:ext cx="5693664" cy="3122168"/>
          </a:xfrm>
        </p:spPr>
        <p:txBody>
          <a:bodyPr>
            <a:noAutofit/>
          </a:bodyPr>
          <a:lstStyle>
            <a:lvl1pPr marL="0" indent="0">
              <a:lnSpc>
                <a:spcPct val="150000"/>
              </a:lnSpc>
              <a:spcBef>
                <a:spcPts val="0"/>
              </a:spcBef>
              <a:buNone/>
              <a:defRPr sz="2400"/>
            </a:lvl1pPr>
            <a:lvl2pPr marL="347472">
              <a:lnSpc>
                <a:spcPct val="150000"/>
              </a:lnSpc>
              <a:spcBef>
                <a:spcPts val="0"/>
              </a:spcBef>
              <a:defRPr sz="2000"/>
            </a:lvl2pPr>
            <a:lvl3pPr marL="685800">
              <a:lnSpc>
                <a:spcPct val="150000"/>
              </a:lnSpc>
              <a:spcBef>
                <a:spcPts val="0"/>
              </a:spcBef>
              <a:defRPr sz="1800"/>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2390263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Table">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B0C0F070-237F-C60F-3458-4D4D9BA0A222}"/>
              </a:ext>
            </a:extLst>
          </p:cNvPr>
          <p:cNvSpPr/>
          <p:nvPr userDrawn="1"/>
        </p:nvSpPr>
        <p:spPr>
          <a:xfrm>
            <a:off x="9866106" y="0"/>
            <a:ext cx="2325894" cy="2180854"/>
          </a:xfrm>
          <a:custGeom>
            <a:avLst/>
            <a:gdLst>
              <a:gd name="connsiteX0" fmla="*/ 2066927 w 2325894"/>
              <a:gd name="connsiteY0" fmla="*/ 0 h 2180854"/>
              <a:gd name="connsiteX1" fmla="*/ 2098882 w 2325894"/>
              <a:gd name="connsiteY1" fmla="*/ 0 h 2180854"/>
              <a:gd name="connsiteX2" fmla="*/ 2128893 w 2325894"/>
              <a:gd name="connsiteY2" fmla="*/ 44463 h 2180854"/>
              <a:gd name="connsiteX3" fmla="*/ 2269798 w 2325894"/>
              <a:gd name="connsiteY3" fmla="*/ 120493 h 2180854"/>
              <a:gd name="connsiteX4" fmla="*/ 2325894 w 2325894"/>
              <a:gd name="connsiteY4" fmla="*/ 126162 h 2180854"/>
              <a:gd name="connsiteX5" fmla="*/ 2325894 w 2325894"/>
              <a:gd name="connsiteY5" fmla="*/ 149263 h 2180854"/>
              <a:gd name="connsiteX6" fmla="*/ 2265120 w 2325894"/>
              <a:gd name="connsiteY6" fmla="*/ 143117 h 2180854"/>
              <a:gd name="connsiteX7" fmla="*/ 2075647 w 2325894"/>
              <a:gd name="connsiteY7" fmla="*/ 16048 h 2180854"/>
              <a:gd name="connsiteX8" fmla="*/ 1926448 w 2325894"/>
              <a:gd name="connsiteY8" fmla="*/ 0 h 2180854"/>
              <a:gd name="connsiteX9" fmla="*/ 1950522 w 2325894"/>
              <a:gd name="connsiteY9" fmla="*/ 0 h 2180854"/>
              <a:gd name="connsiteX10" fmla="*/ 1952130 w 2325894"/>
              <a:gd name="connsiteY10" fmla="*/ 5167 h 2180854"/>
              <a:gd name="connsiteX11" fmla="*/ 2244242 w 2325894"/>
              <a:gd name="connsiteY11" fmla="*/ 244834 h 2180854"/>
              <a:gd name="connsiteX12" fmla="*/ 2325894 w 2325894"/>
              <a:gd name="connsiteY12" fmla="*/ 253091 h 2180854"/>
              <a:gd name="connsiteX13" fmla="*/ 2325894 w 2325894"/>
              <a:gd name="connsiteY13" fmla="*/ 276192 h 2180854"/>
              <a:gd name="connsiteX14" fmla="*/ 2239598 w 2325894"/>
              <a:gd name="connsiteY14" fmla="*/ 267464 h 2180854"/>
              <a:gd name="connsiteX15" fmla="*/ 1930848 w 2325894"/>
              <a:gd name="connsiteY15" fmla="*/ 14141 h 2180854"/>
              <a:gd name="connsiteX16" fmla="*/ 1794114 w 2325894"/>
              <a:gd name="connsiteY16" fmla="*/ 0 h 2180854"/>
              <a:gd name="connsiteX17" fmla="*/ 1818202 w 2325894"/>
              <a:gd name="connsiteY17" fmla="*/ 0 h 2180854"/>
              <a:gd name="connsiteX18" fmla="*/ 1835170 w 2325894"/>
              <a:gd name="connsiteY18" fmla="*/ 54535 h 2180854"/>
              <a:gd name="connsiteX19" fmla="*/ 2218687 w 2325894"/>
              <a:gd name="connsiteY19" fmla="*/ 369191 h 2180854"/>
              <a:gd name="connsiteX20" fmla="*/ 2325894 w 2325894"/>
              <a:gd name="connsiteY20" fmla="*/ 380032 h 2180854"/>
              <a:gd name="connsiteX21" fmla="*/ 2325894 w 2325894"/>
              <a:gd name="connsiteY21" fmla="*/ 403132 h 2180854"/>
              <a:gd name="connsiteX22" fmla="*/ 2214043 w 2325894"/>
              <a:gd name="connsiteY22" fmla="*/ 391825 h 2180854"/>
              <a:gd name="connsiteX23" fmla="*/ 1813889 w 2325894"/>
              <a:gd name="connsiteY23" fmla="*/ 63559 h 2180854"/>
              <a:gd name="connsiteX24" fmla="*/ 1661683 w 2325894"/>
              <a:gd name="connsiteY24" fmla="*/ 0 h 2180854"/>
              <a:gd name="connsiteX25" fmla="*/ 1685874 w 2325894"/>
              <a:gd name="connsiteY25" fmla="*/ 0 h 2180854"/>
              <a:gd name="connsiteX26" fmla="*/ 1718212 w 2325894"/>
              <a:gd name="connsiteY26" fmla="*/ 103965 h 2180854"/>
              <a:gd name="connsiteX27" fmla="*/ 2193133 w 2325894"/>
              <a:gd name="connsiteY27" fmla="*/ 493659 h 2180854"/>
              <a:gd name="connsiteX28" fmla="*/ 2325894 w 2325894"/>
              <a:gd name="connsiteY28" fmla="*/ 507083 h 2180854"/>
              <a:gd name="connsiteX29" fmla="*/ 2325894 w 2325894"/>
              <a:gd name="connsiteY29" fmla="*/ 530183 h 2180854"/>
              <a:gd name="connsiteX30" fmla="*/ 2188450 w 2325894"/>
              <a:gd name="connsiteY30" fmla="*/ 516288 h 2180854"/>
              <a:gd name="connsiteX31" fmla="*/ 1696817 w 2325894"/>
              <a:gd name="connsiteY31" fmla="*/ 112939 h 2180854"/>
              <a:gd name="connsiteX32" fmla="*/ 1531553 w 2325894"/>
              <a:gd name="connsiteY32" fmla="*/ 0 h 2180854"/>
              <a:gd name="connsiteX33" fmla="*/ 1554659 w 2325894"/>
              <a:gd name="connsiteY33" fmla="*/ 0 h 2180854"/>
              <a:gd name="connsiteX34" fmla="*/ 1555243 w 2325894"/>
              <a:gd name="connsiteY34" fmla="*/ 5776 h 2180854"/>
              <a:gd name="connsiteX35" fmla="*/ 2245588 w 2325894"/>
              <a:gd name="connsiteY35" fmla="*/ 629962 h 2180854"/>
              <a:gd name="connsiteX36" fmla="*/ 2325894 w 2325894"/>
              <a:gd name="connsiteY36" fmla="*/ 634030 h 2180854"/>
              <a:gd name="connsiteX37" fmla="*/ 2325894 w 2325894"/>
              <a:gd name="connsiteY37" fmla="*/ 657131 h 2180854"/>
              <a:gd name="connsiteX38" fmla="*/ 2243214 w 2325894"/>
              <a:gd name="connsiteY38" fmla="*/ 652943 h 2180854"/>
              <a:gd name="connsiteX39" fmla="*/ 1532607 w 2325894"/>
              <a:gd name="connsiteY39" fmla="*/ 10419 h 2180854"/>
              <a:gd name="connsiteX40" fmla="*/ 1404609 w 2325894"/>
              <a:gd name="connsiteY40" fmla="*/ 0 h 2180854"/>
              <a:gd name="connsiteX41" fmla="*/ 1427709 w 2325894"/>
              <a:gd name="connsiteY41" fmla="*/ 0 h 2180854"/>
              <a:gd name="connsiteX42" fmla="*/ 1430873 w 2325894"/>
              <a:gd name="connsiteY42" fmla="*/ 31287 h 2180854"/>
              <a:gd name="connsiteX43" fmla="*/ 2232606 w 2325894"/>
              <a:gd name="connsiteY43" fmla="*/ 756233 h 2180854"/>
              <a:gd name="connsiteX44" fmla="*/ 2325894 w 2325894"/>
              <a:gd name="connsiteY44" fmla="*/ 760959 h 2180854"/>
              <a:gd name="connsiteX45" fmla="*/ 2325894 w 2325894"/>
              <a:gd name="connsiteY45" fmla="*/ 784060 h 2180854"/>
              <a:gd name="connsiteX46" fmla="*/ 2230270 w 2325894"/>
              <a:gd name="connsiteY46" fmla="*/ 779216 h 2180854"/>
              <a:gd name="connsiteX47" fmla="*/ 1408246 w 2325894"/>
              <a:gd name="connsiteY47" fmla="*/ 35964 h 2180854"/>
              <a:gd name="connsiteX48" fmla="*/ 1274343 w 2325894"/>
              <a:gd name="connsiteY48" fmla="*/ 0 h 2180854"/>
              <a:gd name="connsiteX49" fmla="*/ 1300756 w 2325894"/>
              <a:gd name="connsiteY49" fmla="*/ 0 h 2180854"/>
              <a:gd name="connsiteX50" fmla="*/ 1306507 w 2325894"/>
              <a:gd name="connsiteY50" fmla="*/ 56884 h 2180854"/>
              <a:gd name="connsiteX51" fmla="*/ 2219643 w 2325894"/>
              <a:gd name="connsiteY51" fmla="*/ 882640 h 2180854"/>
              <a:gd name="connsiteX52" fmla="*/ 2325894 w 2325894"/>
              <a:gd name="connsiteY52" fmla="*/ 888022 h 2180854"/>
              <a:gd name="connsiteX53" fmla="*/ 2325894 w 2325894"/>
              <a:gd name="connsiteY53" fmla="*/ 911123 h 2180854"/>
              <a:gd name="connsiteX54" fmla="*/ 2217286 w 2325894"/>
              <a:gd name="connsiteY54" fmla="*/ 905621 h 2180854"/>
              <a:gd name="connsiteX55" fmla="*/ 1283761 w 2325894"/>
              <a:gd name="connsiteY55" fmla="*/ 61528 h 2180854"/>
              <a:gd name="connsiteX56" fmla="*/ 1146071 w 2325894"/>
              <a:gd name="connsiteY56" fmla="*/ 0 h 2180854"/>
              <a:gd name="connsiteX57" fmla="*/ 1169414 w 2325894"/>
              <a:gd name="connsiteY57" fmla="*/ 0 h 2180854"/>
              <a:gd name="connsiteX58" fmla="*/ 1182030 w 2325894"/>
              <a:gd name="connsiteY58" fmla="*/ 82429 h 2180854"/>
              <a:gd name="connsiteX59" fmla="*/ 2206679 w 2325894"/>
              <a:gd name="connsiteY59" fmla="*/ 1008912 h 2180854"/>
              <a:gd name="connsiteX60" fmla="*/ 2325894 w 2325894"/>
              <a:gd name="connsiteY60" fmla="*/ 1014951 h 2180854"/>
              <a:gd name="connsiteX61" fmla="*/ 2325894 w 2325894"/>
              <a:gd name="connsiteY61" fmla="*/ 1038052 h 2180854"/>
              <a:gd name="connsiteX62" fmla="*/ 2204323 w 2325894"/>
              <a:gd name="connsiteY62" fmla="*/ 1031893 h 2180854"/>
              <a:gd name="connsiteX63" fmla="*/ 1159398 w 2325894"/>
              <a:gd name="connsiteY63" fmla="*/ 87072 h 2180854"/>
              <a:gd name="connsiteX64" fmla="*/ 1017789 w 2325894"/>
              <a:gd name="connsiteY64" fmla="*/ 0 h 2180854"/>
              <a:gd name="connsiteX65" fmla="*/ 1041132 w 2325894"/>
              <a:gd name="connsiteY65" fmla="*/ 0 h 2180854"/>
              <a:gd name="connsiteX66" fmla="*/ 1057661 w 2325894"/>
              <a:gd name="connsiteY66" fmla="*/ 107992 h 2180854"/>
              <a:gd name="connsiteX67" fmla="*/ 2193716 w 2325894"/>
              <a:gd name="connsiteY67" fmla="*/ 1135208 h 2180854"/>
              <a:gd name="connsiteX68" fmla="*/ 2325894 w 2325894"/>
              <a:gd name="connsiteY68" fmla="*/ 1141903 h 2180854"/>
              <a:gd name="connsiteX69" fmla="*/ 2325894 w 2325894"/>
              <a:gd name="connsiteY69" fmla="*/ 1165004 h 2180854"/>
              <a:gd name="connsiteX70" fmla="*/ 2191361 w 2325894"/>
              <a:gd name="connsiteY70" fmla="*/ 1158189 h 2180854"/>
              <a:gd name="connsiteX71" fmla="*/ 1035029 w 2325894"/>
              <a:gd name="connsiteY71" fmla="*/ 112636 h 2180854"/>
              <a:gd name="connsiteX72" fmla="*/ 889397 w 2325894"/>
              <a:gd name="connsiteY72" fmla="*/ 0 h 2180854"/>
              <a:gd name="connsiteX73" fmla="*/ 912837 w 2325894"/>
              <a:gd name="connsiteY73" fmla="*/ 0 h 2180854"/>
              <a:gd name="connsiteX74" fmla="*/ 933296 w 2325894"/>
              <a:gd name="connsiteY74" fmla="*/ 133667 h 2180854"/>
              <a:gd name="connsiteX75" fmla="*/ 2180754 w 2325894"/>
              <a:gd name="connsiteY75" fmla="*/ 1261608 h 2180854"/>
              <a:gd name="connsiteX76" fmla="*/ 2325894 w 2325894"/>
              <a:gd name="connsiteY76" fmla="*/ 1268960 h 2180854"/>
              <a:gd name="connsiteX77" fmla="*/ 2325894 w 2325894"/>
              <a:gd name="connsiteY77" fmla="*/ 1292061 h 2180854"/>
              <a:gd name="connsiteX78" fmla="*/ 2178378 w 2325894"/>
              <a:gd name="connsiteY78" fmla="*/ 1284588 h 2180854"/>
              <a:gd name="connsiteX79" fmla="*/ 910550 w 2325894"/>
              <a:gd name="connsiteY79" fmla="*/ 138199 h 2180854"/>
              <a:gd name="connsiteX80" fmla="*/ 761929 w 2325894"/>
              <a:gd name="connsiteY80" fmla="*/ 0 h 2180854"/>
              <a:gd name="connsiteX81" fmla="*/ 785032 w 2325894"/>
              <a:gd name="connsiteY81" fmla="*/ 0 h 2180854"/>
              <a:gd name="connsiteX82" fmla="*/ 785312 w 2325894"/>
              <a:gd name="connsiteY82" fmla="*/ 5523 h 2180854"/>
              <a:gd name="connsiteX83" fmla="*/ 2167790 w 2325894"/>
              <a:gd name="connsiteY83" fmla="*/ 1387884 h 2180854"/>
              <a:gd name="connsiteX84" fmla="*/ 2325894 w 2325894"/>
              <a:gd name="connsiteY84" fmla="*/ 1395894 h 2180854"/>
              <a:gd name="connsiteX85" fmla="*/ 2325894 w 2325894"/>
              <a:gd name="connsiteY85" fmla="*/ 1418995 h 2180854"/>
              <a:gd name="connsiteX86" fmla="*/ 2165434 w 2325894"/>
              <a:gd name="connsiteY86" fmla="*/ 1410866 h 2180854"/>
              <a:gd name="connsiteX87" fmla="*/ 762328 w 2325894"/>
              <a:gd name="connsiteY87" fmla="*/ 7877 h 2180854"/>
              <a:gd name="connsiteX88" fmla="*/ 634980 w 2325894"/>
              <a:gd name="connsiteY88" fmla="*/ 0 h 2180854"/>
              <a:gd name="connsiteX89" fmla="*/ 658083 w 2325894"/>
              <a:gd name="connsiteY89" fmla="*/ 0 h 2180854"/>
              <a:gd name="connsiteX90" fmla="*/ 659019 w 2325894"/>
              <a:gd name="connsiteY90" fmla="*/ 18476 h 2180854"/>
              <a:gd name="connsiteX91" fmla="*/ 2154827 w 2325894"/>
              <a:gd name="connsiteY91" fmla="*/ 1514157 h 2180854"/>
              <a:gd name="connsiteX92" fmla="*/ 2325894 w 2325894"/>
              <a:gd name="connsiteY92" fmla="*/ 1522823 h 2180854"/>
              <a:gd name="connsiteX93" fmla="*/ 2325894 w 2325894"/>
              <a:gd name="connsiteY93" fmla="*/ 1545924 h 2180854"/>
              <a:gd name="connsiteX94" fmla="*/ 2152472 w 2325894"/>
              <a:gd name="connsiteY94" fmla="*/ 1537138 h 2180854"/>
              <a:gd name="connsiteX95" fmla="*/ 636036 w 2325894"/>
              <a:gd name="connsiteY95" fmla="*/ 20831 h 2180854"/>
              <a:gd name="connsiteX96" fmla="*/ 507911 w 2325894"/>
              <a:gd name="connsiteY96" fmla="*/ 0 h 2180854"/>
              <a:gd name="connsiteX97" fmla="*/ 531128 w 2325894"/>
              <a:gd name="connsiteY97" fmla="*/ 0 h 2180854"/>
              <a:gd name="connsiteX98" fmla="*/ 532727 w 2325894"/>
              <a:gd name="connsiteY98" fmla="*/ 31559 h 2180854"/>
              <a:gd name="connsiteX99" fmla="*/ 2141864 w 2325894"/>
              <a:gd name="connsiteY99" fmla="*/ 1640562 h 2180854"/>
              <a:gd name="connsiteX100" fmla="*/ 2325894 w 2325894"/>
              <a:gd name="connsiteY100" fmla="*/ 1649885 h 2180854"/>
              <a:gd name="connsiteX101" fmla="*/ 2325894 w 2325894"/>
              <a:gd name="connsiteY101" fmla="*/ 1672981 h 2180854"/>
              <a:gd name="connsiteX102" fmla="*/ 2139488 w 2325894"/>
              <a:gd name="connsiteY102" fmla="*/ 1663539 h 2180854"/>
              <a:gd name="connsiteX103" fmla="*/ 509624 w 2325894"/>
              <a:gd name="connsiteY103" fmla="*/ 33818 h 2180854"/>
              <a:gd name="connsiteX104" fmla="*/ 380961 w 2325894"/>
              <a:gd name="connsiteY104" fmla="*/ 0 h 2180854"/>
              <a:gd name="connsiteX105" fmla="*/ 404065 w 2325894"/>
              <a:gd name="connsiteY105" fmla="*/ 0 h 2180854"/>
              <a:gd name="connsiteX106" fmla="*/ 406316 w 2325894"/>
              <a:gd name="connsiteY106" fmla="*/ 44437 h 2180854"/>
              <a:gd name="connsiteX107" fmla="*/ 2128900 w 2325894"/>
              <a:gd name="connsiteY107" fmla="*/ 1766854 h 2180854"/>
              <a:gd name="connsiteX108" fmla="*/ 2325894 w 2325894"/>
              <a:gd name="connsiteY108" fmla="*/ 1776833 h 2180854"/>
              <a:gd name="connsiteX109" fmla="*/ 2325894 w 2325894"/>
              <a:gd name="connsiteY109" fmla="*/ 1799934 h 2180854"/>
              <a:gd name="connsiteX110" fmla="*/ 2126525 w 2325894"/>
              <a:gd name="connsiteY110" fmla="*/ 1789835 h 2180854"/>
              <a:gd name="connsiteX111" fmla="*/ 383332 w 2325894"/>
              <a:gd name="connsiteY111" fmla="*/ 46792 h 2180854"/>
              <a:gd name="connsiteX112" fmla="*/ 254013 w 2325894"/>
              <a:gd name="connsiteY112" fmla="*/ 0 h 2180854"/>
              <a:gd name="connsiteX113" fmla="*/ 277116 w 2325894"/>
              <a:gd name="connsiteY113" fmla="*/ 0 h 2180854"/>
              <a:gd name="connsiteX114" fmla="*/ 280023 w 2325894"/>
              <a:gd name="connsiteY114" fmla="*/ 57371 h 2180854"/>
              <a:gd name="connsiteX115" fmla="*/ 2115917 w 2325894"/>
              <a:gd name="connsiteY115" fmla="*/ 1893125 h 2180854"/>
              <a:gd name="connsiteX116" fmla="*/ 2325894 w 2325894"/>
              <a:gd name="connsiteY116" fmla="*/ 1903762 h 2180854"/>
              <a:gd name="connsiteX117" fmla="*/ 2325894 w 2325894"/>
              <a:gd name="connsiteY117" fmla="*/ 1926863 h 2180854"/>
              <a:gd name="connsiteX118" fmla="*/ 2113563 w 2325894"/>
              <a:gd name="connsiteY118" fmla="*/ 1916107 h 2180854"/>
              <a:gd name="connsiteX119" fmla="*/ 257040 w 2325894"/>
              <a:gd name="connsiteY119" fmla="*/ 59745 h 2180854"/>
              <a:gd name="connsiteX120" fmla="*/ 126949 w 2325894"/>
              <a:gd name="connsiteY120" fmla="*/ 0 h 2180854"/>
              <a:gd name="connsiteX121" fmla="*/ 150160 w 2325894"/>
              <a:gd name="connsiteY121" fmla="*/ 0 h 2180854"/>
              <a:gd name="connsiteX122" fmla="*/ 153729 w 2325894"/>
              <a:gd name="connsiteY122" fmla="*/ 70454 h 2180854"/>
              <a:gd name="connsiteX123" fmla="*/ 2102955 w 2325894"/>
              <a:gd name="connsiteY123" fmla="*/ 2019530 h 2180854"/>
              <a:gd name="connsiteX124" fmla="*/ 2325894 w 2325894"/>
              <a:gd name="connsiteY124" fmla="*/ 2030824 h 2180854"/>
              <a:gd name="connsiteX125" fmla="*/ 2325894 w 2325894"/>
              <a:gd name="connsiteY125" fmla="*/ 2053925 h 2180854"/>
              <a:gd name="connsiteX126" fmla="*/ 2100598 w 2325894"/>
              <a:gd name="connsiteY126" fmla="*/ 2042512 h 2180854"/>
              <a:gd name="connsiteX127" fmla="*/ 130633 w 2325894"/>
              <a:gd name="connsiteY127" fmla="*/ 72714 h 2180854"/>
              <a:gd name="connsiteX128" fmla="*/ 0 w 2325894"/>
              <a:gd name="connsiteY128" fmla="*/ 0 h 2180854"/>
              <a:gd name="connsiteX129" fmla="*/ 23103 w 2325894"/>
              <a:gd name="connsiteY129" fmla="*/ 0 h 2180854"/>
              <a:gd name="connsiteX130" fmla="*/ 27324 w 2325894"/>
              <a:gd name="connsiteY130" fmla="*/ 83311 h 2180854"/>
              <a:gd name="connsiteX131" fmla="*/ 2089991 w 2325894"/>
              <a:gd name="connsiteY131" fmla="*/ 2145803 h 2180854"/>
              <a:gd name="connsiteX132" fmla="*/ 2325894 w 2325894"/>
              <a:gd name="connsiteY132" fmla="*/ 2157753 h 2180854"/>
              <a:gd name="connsiteX133" fmla="*/ 2325894 w 2325894"/>
              <a:gd name="connsiteY133" fmla="*/ 2180854 h 2180854"/>
              <a:gd name="connsiteX134" fmla="*/ 2087636 w 2325894"/>
              <a:gd name="connsiteY134" fmla="*/ 2168784 h 2180854"/>
              <a:gd name="connsiteX135" fmla="*/ 4341 w 2325894"/>
              <a:gd name="connsiteY135" fmla="*/ 85667 h 2180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2325894" h="2180854">
                <a:moveTo>
                  <a:pt x="2066927" y="0"/>
                </a:moveTo>
                <a:lnTo>
                  <a:pt x="2098882" y="0"/>
                </a:lnTo>
                <a:lnTo>
                  <a:pt x="2128893" y="44463"/>
                </a:lnTo>
                <a:cubicBezTo>
                  <a:pt x="2166753" y="82308"/>
                  <a:pt x="2215417" y="109341"/>
                  <a:pt x="2269798" y="120493"/>
                </a:cubicBezTo>
                <a:lnTo>
                  <a:pt x="2325894" y="126162"/>
                </a:lnTo>
                <a:lnTo>
                  <a:pt x="2325894" y="149263"/>
                </a:lnTo>
                <a:lnTo>
                  <a:pt x="2265120" y="143117"/>
                </a:lnTo>
                <a:cubicBezTo>
                  <a:pt x="2186576" y="127002"/>
                  <a:pt x="2119077" y="80290"/>
                  <a:pt x="2075647" y="16048"/>
                </a:cubicBezTo>
                <a:close/>
                <a:moveTo>
                  <a:pt x="1926448" y="0"/>
                </a:moveTo>
                <a:lnTo>
                  <a:pt x="1950522" y="0"/>
                </a:lnTo>
                <a:lnTo>
                  <a:pt x="1952130" y="5167"/>
                </a:lnTo>
                <a:cubicBezTo>
                  <a:pt x="2003529" y="126455"/>
                  <a:pt x="2112323" y="217766"/>
                  <a:pt x="2244242" y="244834"/>
                </a:cubicBezTo>
                <a:lnTo>
                  <a:pt x="2325894" y="253091"/>
                </a:lnTo>
                <a:lnTo>
                  <a:pt x="2325894" y="276192"/>
                </a:lnTo>
                <a:lnTo>
                  <a:pt x="2239598" y="267464"/>
                </a:lnTo>
                <a:cubicBezTo>
                  <a:pt x="2100173" y="238852"/>
                  <a:pt x="1985178" y="142334"/>
                  <a:pt x="1930848" y="14141"/>
                </a:cubicBezTo>
                <a:close/>
                <a:moveTo>
                  <a:pt x="1794114" y="0"/>
                </a:moveTo>
                <a:lnTo>
                  <a:pt x="1818202" y="0"/>
                </a:lnTo>
                <a:lnTo>
                  <a:pt x="1835170" y="54535"/>
                </a:lnTo>
                <a:cubicBezTo>
                  <a:pt x="1902650" y="213778"/>
                  <a:pt x="2045483" y="333656"/>
                  <a:pt x="2218687" y="369191"/>
                </a:cubicBezTo>
                <a:lnTo>
                  <a:pt x="2325894" y="380032"/>
                </a:lnTo>
                <a:lnTo>
                  <a:pt x="2325894" y="403132"/>
                </a:lnTo>
                <a:lnTo>
                  <a:pt x="2214043" y="391825"/>
                </a:lnTo>
                <a:cubicBezTo>
                  <a:pt x="2033333" y="354761"/>
                  <a:pt x="1884299" y="229720"/>
                  <a:pt x="1813889" y="63559"/>
                </a:cubicBezTo>
                <a:close/>
                <a:moveTo>
                  <a:pt x="1661683" y="0"/>
                </a:moveTo>
                <a:lnTo>
                  <a:pt x="1685874" y="0"/>
                </a:lnTo>
                <a:lnTo>
                  <a:pt x="1718212" y="103965"/>
                </a:lnTo>
                <a:cubicBezTo>
                  <a:pt x="1801772" y="301203"/>
                  <a:pt x="1978643" y="449654"/>
                  <a:pt x="2193133" y="493659"/>
                </a:cubicBezTo>
                <a:lnTo>
                  <a:pt x="2325894" y="507083"/>
                </a:lnTo>
                <a:lnTo>
                  <a:pt x="2325894" y="530183"/>
                </a:lnTo>
                <a:lnTo>
                  <a:pt x="2188450" y="516288"/>
                </a:lnTo>
                <a:cubicBezTo>
                  <a:pt x="1966399" y="470740"/>
                  <a:pt x="1783312" y="317082"/>
                  <a:pt x="1696817" y="112939"/>
                </a:cubicBezTo>
                <a:close/>
                <a:moveTo>
                  <a:pt x="1531553" y="0"/>
                </a:moveTo>
                <a:lnTo>
                  <a:pt x="1554659" y="0"/>
                </a:lnTo>
                <a:lnTo>
                  <a:pt x="1555243" y="5776"/>
                </a:lnTo>
                <a:cubicBezTo>
                  <a:pt x="1623483" y="338327"/>
                  <a:pt x="1902268" y="594992"/>
                  <a:pt x="2245588" y="629962"/>
                </a:cubicBezTo>
                <a:lnTo>
                  <a:pt x="2325894" y="634030"/>
                </a:lnTo>
                <a:lnTo>
                  <a:pt x="2325894" y="657131"/>
                </a:lnTo>
                <a:lnTo>
                  <a:pt x="2243214" y="652943"/>
                </a:lnTo>
                <a:cubicBezTo>
                  <a:pt x="1889750" y="616944"/>
                  <a:pt x="1602834" y="352727"/>
                  <a:pt x="1532607" y="10419"/>
                </a:cubicBezTo>
                <a:close/>
                <a:moveTo>
                  <a:pt x="1404609" y="0"/>
                </a:moveTo>
                <a:lnTo>
                  <a:pt x="1427709" y="0"/>
                </a:lnTo>
                <a:lnTo>
                  <a:pt x="1430873" y="31287"/>
                </a:lnTo>
                <a:cubicBezTo>
                  <a:pt x="1510102" y="417452"/>
                  <a:pt x="1833798" y="715609"/>
                  <a:pt x="2232606" y="756233"/>
                </a:cubicBezTo>
                <a:lnTo>
                  <a:pt x="2325894" y="760959"/>
                </a:lnTo>
                <a:lnTo>
                  <a:pt x="2325894" y="784060"/>
                </a:lnTo>
                <a:lnTo>
                  <a:pt x="2230270" y="779216"/>
                </a:lnTo>
                <a:cubicBezTo>
                  <a:pt x="1821463" y="737574"/>
                  <a:pt x="1489501" y="431938"/>
                  <a:pt x="1408246" y="35964"/>
                </a:cubicBezTo>
                <a:close/>
                <a:moveTo>
                  <a:pt x="1274343" y="0"/>
                </a:moveTo>
                <a:lnTo>
                  <a:pt x="1300756" y="0"/>
                </a:lnTo>
                <a:lnTo>
                  <a:pt x="1306507" y="56884"/>
                </a:lnTo>
                <a:cubicBezTo>
                  <a:pt x="1396745" y="496788"/>
                  <a:pt x="1765420" y="836372"/>
                  <a:pt x="2219643" y="882640"/>
                </a:cubicBezTo>
                <a:lnTo>
                  <a:pt x="2325894" y="888022"/>
                </a:lnTo>
                <a:lnTo>
                  <a:pt x="2325894" y="911123"/>
                </a:lnTo>
                <a:lnTo>
                  <a:pt x="2217286" y="905621"/>
                </a:lnTo>
                <a:cubicBezTo>
                  <a:pt x="1752979" y="858324"/>
                  <a:pt x="1376027" y="511189"/>
                  <a:pt x="1283761" y="61528"/>
                </a:cubicBezTo>
                <a:close/>
                <a:moveTo>
                  <a:pt x="1146071" y="0"/>
                </a:moveTo>
                <a:lnTo>
                  <a:pt x="1169414" y="0"/>
                </a:lnTo>
                <a:lnTo>
                  <a:pt x="1182030" y="82429"/>
                </a:lnTo>
                <a:cubicBezTo>
                  <a:pt x="1283296" y="576000"/>
                  <a:pt x="1697029" y="957001"/>
                  <a:pt x="2206679" y="1008912"/>
                </a:cubicBezTo>
                <a:lnTo>
                  <a:pt x="2325894" y="1014951"/>
                </a:lnTo>
                <a:lnTo>
                  <a:pt x="2325894" y="1038052"/>
                </a:lnTo>
                <a:lnTo>
                  <a:pt x="2204323" y="1031893"/>
                </a:lnTo>
                <a:cubicBezTo>
                  <a:pt x="1684600" y="978953"/>
                  <a:pt x="1262670" y="590398"/>
                  <a:pt x="1159398" y="87072"/>
                </a:cubicBezTo>
                <a:close/>
                <a:moveTo>
                  <a:pt x="1017789" y="0"/>
                </a:moveTo>
                <a:lnTo>
                  <a:pt x="1041132" y="0"/>
                </a:lnTo>
                <a:lnTo>
                  <a:pt x="1057661" y="107992"/>
                </a:lnTo>
                <a:cubicBezTo>
                  <a:pt x="1169939" y="655229"/>
                  <a:pt x="1628650" y="1077653"/>
                  <a:pt x="2193716" y="1135208"/>
                </a:cubicBezTo>
                <a:lnTo>
                  <a:pt x="2325894" y="1141903"/>
                </a:lnTo>
                <a:lnTo>
                  <a:pt x="2325894" y="1165004"/>
                </a:lnTo>
                <a:lnTo>
                  <a:pt x="2191361" y="1158189"/>
                </a:lnTo>
                <a:cubicBezTo>
                  <a:pt x="1616222" y="1099606"/>
                  <a:pt x="1149313" y="669630"/>
                  <a:pt x="1035029" y="112636"/>
                </a:cubicBezTo>
                <a:close/>
                <a:moveTo>
                  <a:pt x="889397" y="0"/>
                </a:moveTo>
                <a:lnTo>
                  <a:pt x="912837" y="0"/>
                </a:lnTo>
                <a:lnTo>
                  <a:pt x="933296" y="133667"/>
                </a:lnTo>
                <a:cubicBezTo>
                  <a:pt x="1056582" y="734570"/>
                  <a:pt x="1560272" y="1198411"/>
                  <a:pt x="2180754" y="1261608"/>
                </a:cubicBezTo>
                <a:lnTo>
                  <a:pt x="2325894" y="1268960"/>
                </a:lnTo>
                <a:lnTo>
                  <a:pt x="2325894" y="1292061"/>
                </a:lnTo>
                <a:lnTo>
                  <a:pt x="2178378" y="1284588"/>
                </a:lnTo>
                <a:cubicBezTo>
                  <a:pt x="1547742" y="1220351"/>
                  <a:pt x="1035844" y="748879"/>
                  <a:pt x="910550" y="138199"/>
                </a:cubicBezTo>
                <a:close/>
                <a:moveTo>
                  <a:pt x="761929" y="0"/>
                </a:moveTo>
                <a:lnTo>
                  <a:pt x="785032" y="0"/>
                </a:lnTo>
                <a:lnTo>
                  <a:pt x="785312" y="5523"/>
                </a:lnTo>
                <a:cubicBezTo>
                  <a:pt x="859466" y="733364"/>
                  <a:pt x="1439889" y="1313736"/>
                  <a:pt x="2167790" y="1387884"/>
                </a:cubicBezTo>
                <a:lnTo>
                  <a:pt x="2325894" y="1395894"/>
                </a:lnTo>
                <a:lnTo>
                  <a:pt x="2325894" y="1418995"/>
                </a:lnTo>
                <a:lnTo>
                  <a:pt x="2165434" y="1410866"/>
                </a:lnTo>
                <a:cubicBezTo>
                  <a:pt x="1426685" y="1335609"/>
                  <a:pt x="837591" y="746563"/>
                  <a:pt x="762328" y="7877"/>
                </a:cubicBezTo>
                <a:close/>
                <a:moveTo>
                  <a:pt x="634980" y="0"/>
                </a:moveTo>
                <a:lnTo>
                  <a:pt x="658083" y="0"/>
                </a:lnTo>
                <a:lnTo>
                  <a:pt x="659019" y="18476"/>
                </a:lnTo>
                <a:cubicBezTo>
                  <a:pt x="739252" y="805990"/>
                  <a:pt x="1367247" y="1433931"/>
                  <a:pt x="2154827" y="1514157"/>
                </a:cubicBezTo>
                <a:lnTo>
                  <a:pt x="2325894" y="1522823"/>
                </a:lnTo>
                <a:lnTo>
                  <a:pt x="2325894" y="1545924"/>
                </a:lnTo>
                <a:lnTo>
                  <a:pt x="2152472" y="1537138"/>
                </a:lnTo>
                <a:cubicBezTo>
                  <a:pt x="1354048" y="1455804"/>
                  <a:pt x="717377" y="819188"/>
                  <a:pt x="636036" y="20831"/>
                </a:cubicBezTo>
                <a:close/>
                <a:moveTo>
                  <a:pt x="507911" y="0"/>
                </a:moveTo>
                <a:lnTo>
                  <a:pt x="531128" y="0"/>
                </a:lnTo>
                <a:lnTo>
                  <a:pt x="532727" y="31559"/>
                </a:lnTo>
                <a:cubicBezTo>
                  <a:pt x="619037" y="878744"/>
                  <a:pt x="1294606" y="1554259"/>
                  <a:pt x="2141864" y="1640562"/>
                </a:cubicBezTo>
                <a:lnTo>
                  <a:pt x="2325894" y="1649885"/>
                </a:lnTo>
                <a:lnTo>
                  <a:pt x="2325894" y="1672981"/>
                </a:lnTo>
                <a:lnTo>
                  <a:pt x="2139488" y="1663539"/>
                </a:lnTo>
                <a:cubicBezTo>
                  <a:pt x="1281294" y="1576127"/>
                  <a:pt x="597044" y="891939"/>
                  <a:pt x="509624" y="33818"/>
                </a:cubicBezTo>
                <a:close/>
                <a:moveTo>
                  <a:pt x="380961" y="0"/>
                </a:moveTo>
                <a:lnTo>
                  <a:pt x="404065" y="0"/>
                </a:lnTo>
                <a:lnTo>
                  <a:pt x="406316" y="44437"/>
                </a:lnTo>
                <a:cubicBezTo>
                  <a:pt x="498717" y="951387"/>
                  <a:pt x="1221951" y="1674473"/>
                  <a:pt x="2128900" y="1766854"/>
                </a:cubicBezTo>
                <a:lnTo>
                  <a:pt x="2325894" y="1776833"/>
                </a:lnTo>
                <a:lnTo>
                  <a:pt x="2325894" y="1799934"/>
                </a:lnTo>
                <a:lnTo>
                  <a:pt x="2126525" y="1789835"/>
                </a:lnTo>
                <a:cubicBezTo>
                  <a:pt x="1208653" y="1696346"/>
                  <a:pt x="476829" y="964585"/>
                  <a:pt x="383332" y="46792"/>
                </a:cubicBezTo>
                <a:close/>
                <a:moveTo>
                  <a:pt x="254013" y="0"/>
                </a:moveTo>
                <a:lnTo>
                  <a:pt x="277116" y="0"/>
                </a:lnTo>
                <a:lnTo>
                  <a:pt x="280023" y="57371"/>
                </a:lnTo>
                <a:cubicBezTo>
                  <a:pt x="378489" y="1023914"/>
                  <a:pt x="1149211" y="1794655"/>
                  <a:pt x="2115917" y="1893125"/>
                </a:cubicBezTo>
                <a:lnTo>
                  <a:pt x="2325894" y="1903762"/>
                </a:lnTo>
                <a:lnTo>
                  <a:pt x="2325894" y="1926863"/>
                </a:lnTo>
                <a:lnTo>
                  <a:pt x="2113563" y="1916107"/>
                </a:lnTo>
                <a:cubicBezTo>
                  <a:pt x="1136012" y="1816541"/>
                  <a:pt x="356615" y="1037211"/>
                  <a:pt x="257040" y="59745"/>
                </a:cubicBezTo>
                <a:close/>
                <a:moveTo>
                  <a:pt x="126949" y="0"/>
                </a:moveTo>
                <a:lnTo>
                  <a:pt x="150160" y="0"/>
                </a:lnTo>
                <a:lnTo>
                  <a:pt x="153729" y="70454"/>
                </a:lnTo>
                <a:cubicBezTo>
                  <a:pt x="258274" y="1096671"/>
                  <a:pt x="1076570" y="1914983"/>
                  <a:pt x="2102955" y="2019530"/>
                </a:cubicBezTo>
                <a:lnTo>
                  <a:pt x="2325894" y="2030824"/>
                </a:lnTo>
                <a:lnTo>
                  <a:pt x="2325894" y="2053925"/>
                </a:lnTo>
                <a:lnTo>
                  <a:pt x="2100598" y="2042512"/>
                </a:lnTo>
                <a:cubicBezTo>
                  <a:pt x="1063358" y="1936856"/>
                  <a:pt x="236298" y="1109866"/>
                  <a:pt x="130633" y="72714"/>
                </a:cubicBezTo>
                <a:close/>
                <a:moveTo>
                  <a:pt x="0" y="0"/>
                </a:moveTo>
                <a:lnTo>
                  <a:pt x="23103" y="0"/>
                </a:lnTo>
                <a:lnTo>
                  <a:pt x="27324" y="83311"/>
                </a:lnTo>
                <a:cubicBezTo>
                  <a:pt x="137958" y="1169290"/>
                  <a:pt x="1003916" y="2035178"/>
                  <a:pt x="2089991" y="2145803"/>
                </a:cubicBezTo>
                <a:lnTo>
                  <a:pt x="2325894" y="2157753"/>
                </a:lnTo>
                <a:lnTo>
                  <a:pt x="2325894" y="2180854"/>
                </a:lnTo>
                <a:lnTo>
                  <a:pt x="2087636" y="2168784"/>
                </a:lnTo>
                <a:cubicBezTo>
                  <a:pt x="990717" y="2057051"/>
                  <a:pt x="116084" y="1182492"/>
                  <a:pt x="4341" y="85667"/>
                </a:cubicBezTo>
                <a:close/>
              </a:path>
            </a:pathLst>
          </a:custGeom>
          <a:solidFill>
            <a:srgbClr val="E6F0FE"/>
          </a:solidFill>
          <a:ln w="476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title"/>
          </p:nvPr>
        </p:nvSpPr>
        <p:spPr/>
        <p:txBody>
          <a:bodyPr>
            <a:noAutofit/>
          </a:bodyPr>
          <a:lstStyle>
            <a:lvl1pPr>
              <a:lnSpc>
                <a:spcPct val="100000"/>
              </a:lnSpc>
              <a:defRPr/>
            </a:lvl1pPr>
          </a:lstStyle>
          <a:p>
            <a:r>
              <a:rPr lang="en-US"/>
              <a:t>Click to edit Master title style</a:t>
            </a:r>
            <a:endParaRPr lang="en-US" dirty="0"/>
          </a:p>
        </p:txBody>
      </p:sp>
      <p:sp>
        <p:nvSpPr>
          <p:cNvPr id="3" name="Content Placeholder 2"/>
          <p:cNvSpPr>
            <a:spLocks noGrp="1"/>
          </p:cNvSpPr>
          <p:nvPr>
            <p:ph sz="half" idx="1"/>
          </p:nvPr>
        </p:nvSpPr>
        <p:spPr>
          <a:xfrm>
            <a:off x="755904" y="2825496"/>
            <a:ext cx="10680192" cy="2834640"/>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noAutofit/>
          </a:bodyPr>
          <a:lstStyle/>
          <a:p>
            <a:r>
              <a:rPr lang="en-US"/>
              <a:t>Presentation title</a:t>
            </a:r>
            <a:endParaRPr lang="en-US" dirty="0"/>
          </a:p>
        </p:txBody>
      </p:sp>
      <p:sp>
        <p:nvSpPr>
          <p:cNvPr id="7" name="Slide Number Placeholder 6"/>
          <p:cNvSpPr>
            <a:spLocks noGrp="1"/>
          </p:cNvSpPr>
          <p:nvPr>
            <p:ph type="sldNum" sz="quarter" idx="12"/>
          </p:nvPr>
        </p:nvSpPr>
        <p:spPr/>
        <p:txBody>
          <a:bodyPr>
            <a:noAutofit/>
          </a:bodyPr>
          <a:lstStyle/>
          <a:p>
            <a:fld id="{48F63A3B-78C7-47BE-AE5E-E10140E04643}" type="slidenum">
              <a:rPr lang="en-US" dirty="0"/>
              <a:t>‹#›</a:t>
            </a:fld>
            <a:endParaRPr lang="en-US" dirty="0"/>
          </a:p>
        </p:txBody>
      </p:sp>
    </p:spTree>
    <p:extLst>
      <p:ext uri="{BB962C8B-B14F-4D97-AF65-F5344CB8AC3E}">
        <p14:creationId xmlns:p14="http://schemas.microsoft.com/office/powerpoint/2010/main" val="6702964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Quote">
    <p:spTree>
      <p:nvGrpSpPr>
        <p:cNvPr id="1" name=""/>
        <p:cNvGrpSpPr/>
        <p:nvPr/>
      </p:nvGrpSpPr>
      <p:grpSpPr>
        <a:xfrm>
          <a:off x="0" y="0"/>
          <a:ext cx="0" cy="0"/>
          <a:chOff x="0" y="0"/>
          <a:chExt cx="0" cy="0"/>
        </a:xfrm>
      </p:grpSpPr>
      <p:sp>
        <p:nvSpPr>
          <p:cNvPr id="2" name="Title 1"/>
          <p:cNvSpPr>
            <a:spLocks noGrp="1"/>
          </p:cNvSpPr>
          <p:nvPr>
            <p:ph type="title"/>
          </p:nvPr>
        </p:nvSpPr>
        <p:spPr>
          <a:xfrm>
            <a:off x="4389120" y="2395728"/>
            <a:ext cx="7013448" cy="1627632"/>
          </a:xfrm>
        </p:spPr>
        <p:txBody>
          <a:bodyPr lIns="0" tIns="0" rIns="0" bIns="0">
            <a:noAutofit/>
          </a:bodyPr>
          <a:lstStyle>
            <a:lvl1pPr algn="l">
              <a:lnSpc>
                <a:spcPct val="100000"/>
              </a:lnSpc>
              <a:defRPr sz="3300" b="1">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57" name="Text Placeholder 54">
            <a:extLst>
              <a:ext uri="{FF2B5EF4-FFF2-40B4-BE49-F238E27FC236}">
                <a16:creationId xmlns:a16="http://schemas.microsoft.com/office/drawing/2014/main" id="{A493C80D-2813-9E70-8901-D4B9EA4DD7EA}"/>
              </a:ext>
            </a:extLst>
          </p:cNvPr>
          <p:cNvSpPr>
            <a:spLocks noGrp="1"/>
          </p:cNvSpPr>
          <p:nvPr>
            <p:ph type="body" sz="quarter" idx="15" hasCustomPrompt="1"/>
          </p:nvPr>
        </p:nvSpPr>
        <p:spPr>
          <a:xfrm>
            <a:off x="3611880" y="1984248"/>
            <a:ext cx="768096" cy="1627632"/>
          </a:xfrm>
        </p:spPr>
        <p:txBody>
          <a:bodyPr lIns="91440" tIns="45720" rIns="91440" bIns="54864">
            <a:noAutofit/>
          </a:bodyPr>
          <a:lstStyle>
            <a:lvl1pPr marL="0" indent="0">
              <a:buNone/>
              <a:defRPr sz="10000" b="1"/>
            </a:lvl1pPr>
          </a:lstStyle>
          <a:p>
            <a:pPr lvl="0"/>
            <a:r>
              <a:rPr lang="en-US" dirty="0"/>
              <a:t>“</a:t>
            </a:r>
          </a:p>
        </p:txBody>
      </p:sp>
      <p:sp>
        <p:nvSpPr>
          <p:cNvPr id="55" name="Text Placeholder 54">
            <a:extLst>
              <a:ext uri="{FF2B5EF4-FFF2-40B4-BE49-F238E27FC236}">
                <a16:creationId xmlns:a16="http://schemas.microsoft.com/office/drawing/2014/main" id="{A2733C45-7C53-2BC5-3F62-D069650A79C9}"/>
              </a:ext>
            </a:extLst>
          </p:cNvPr>
          <p:cNvSpPr>
            <a:spLocks noGrp="1"/>
          </p:cNvSpPr>
          <p:nvPr>
            <p:ph type="body" sz="quarter" idx="13"/>
          </p:nvPr>
        </p:nvSpPr>
        <p:spPr>
          <a:xfrm>
            <a:off x="4389120" y="4308475"/>
            <a:ext cx="3932238" cy="588963"/>
          </a:xfrm>
        </p:spPr>
        <p:txBody>
          <a:bodyPr lIns="0" tIns="0" rIns="0" bIns="0">
            <a:noAutofit/>
          </a:bodyPr>
          <a:lstStyle>
            <a:lvl1pPr marL="0" indent="0">
              <a:buNone/>
              <a:defRPr sz="2400"/>
            </a:lvl1pPr>
          </a:lstStyle>
          <a:p>
            <a:pPr lvl="0"/>
            <a:r>
              <a:rPr lang="en-US"/>
              <a:t>Click to edit Master text styles</a:t>
            </a:r>
          </a:p>
        </p:txBody>
      </p:sp>
      <p:sp>
        <p:nvSpPr>
          <p:cNvPr id="56" name="Text Placeholder 54">
            <a:extLst>
              <a:ext uri="{FF2B5EF4-FFF2-40B4-BE49-F238E27FC236}">
                <a16:creationId xmlns:a16="http://schemas.microsoft.com/office/drawing/2014/main" id="{B1D62231-87CB-21EC-CF8C-46276AD1F951}"/>
              </a:ext>
            </a:extLst>
          </p:cNvPr>
          <p:cNvSpPr>
            <a:spLocks noGrp="1"/>
          </p:cNvSpPr>
          <p:nvPr>
            <p:ph type="body" sz="quarter" idx="14" hasCustomPrompt="1"/>
          </p:nvPr>
        </p:nvSpPr>
        <p:spPr>
          <a:xfrm>
            <a:off x="9500616" y="3209544"/>
            <a:ext cx="768096" cy="1627632"/>
          </a:xfrm>
        </p:spPr>
        <p:txBody>
          <a:bodyPr lIns="91440" tIns="45720" rIns="91440" bIns="54864">
            <a:noAutofit/>
          </a:bodyPr>
          <a:lstStyle>
            <a:lvl1pPr marL="0" indent="0">
              <a:buNone/>
              <a:defRPr sz="10000" b="1"/>
            </a:lvl1pPr>
          </a:lstStyle>
          <a:p>
            <a:pPr lvl="0"/>
            <a:r>
              <a:rPr lang="en-US" dirty="0"/>
              <a:t>”</a:t>
            </a:r>
          </a:p>
        </p:txBody>
      </p:sp>
      <p:sp>
        <p:nvSpPr>
          <p:cNvPr id="32" name="Image 1" descr="preencoded.png">
            <a:extLst>
              <a:ext uri="{FF2B5EF4-FFF2-40B4-BE49-F238E27FC236}">
                <a16:creationId xmlns:a16="http://schemas.microsoft.com/office/drawing/2014/main" id="{2A3EC91E-4089-D366-06D3-3E66F93DFAF3}"/>
              </a:ext>
            </a:extLst>
          </p:cNvPr>
          <p:cNvSpPr/>
          <p:nvPr/>
        </p:nvSpPr>
        <p:spPr>
          <a:xfrm>
            <a:off x="-7117" y="0"/>
            <a:ext cx="2550985" cy="6858000"/>
          </a:xfrm>
          <a:custGeom>
            <a:avLst/>
            <a:gdLst>
              <a:gd name="connsiteX0" fmla="*/ 2550985 w 2550985"/>
              <a:gd name="connsiteY0" fmla="*/ 0 h 6858000"/>
              <a:gd name="connsiteX1" fmla="*/ 0 w 2550985"/>
              <a:gd name="connsiteY1" fmla="*/ 0 h 6858000"/>
              <a:gd name="connsiteX2" fmla="*/ 0 w 2550985"/>
              <a:gd name="connsiteY2" fmla="*/ 6858000 h 6858000"/>
              <a:gd name="connsiteX3" fmla="*/ 2550985 w 2550985"/>
              <a:gd name="connsiteY3" fmla="*/ 6858000 h 6858000"/>
              <a:gd name="connsiteX4" fmla="*/ 2550985 w 2550985"/>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0985" h="6858000">
                <a:moveTo>
                  <a:pt x="2550985" y="0"/>
                </a:moveTo>
                <a:lnTo>
                  <a:pt x="0" y="0"/>
                </a:lnTo>
                <a:lnTo>
                  <a:pt x="0" y="6858000"/>
                </a:lnTo>
                <a:lnTo>
                  <a:pt x="2550985" y="6858000"/>
                </a:lnTo>
                <a:lnTo>
                  <a:pt x="2550985" y="0"/>
                </a:lnTo>
                <a:close/>
              </a:path>
            </a:pathLst>
          </a:custGeom>
          <a:solidFill>
            <a:schemeClr val="accent4"/>
          </a:solidFill>
          <a:ln w="7045" cap="flat">
            <a:noFill/>
            <a:prstDash val="solid"/>
            <a:miter/>
          </a:ln>
        </p:spPr>
        <p:txBody>
          <a:bodyPr rtlCol="0" anchor="ctr">
            <a:noAutofit/>
          </a:bodyPr>
          <a:lstStyle/>
          <a:p>
            <a:endParaRPr lang="en-US" dirty="0"/>
          </a:p>
        </p:txBody>
      </p:sp>
      <p:sp>
        <p:nvSpPr>
          <p:cNvPr id="53" name="Freeform: Shape 52">
            <a:extLst>
              <a:ext uri="{FF2B5EF4-FFF2-40B4-BE49-F238E27FC236}">
                <a16:creationId xmlns:a16="http://schemas.microsoft.com/office/drawing/2014/main" id="{70F595E1-C910-3710-90E9-AF5FFCE05861}"/>
              </a:ext>
            </a:extLst>
          </p:cNvPr>
          <p:cNvSpPr/>
          <p:nvPr userDrawn="1"/>
        </p:nvSpPr>
        <p:spPr>
          <a:xfrm>
            <a:off x="-9415" y="0"/>
            <a:ext cx="2548591" cy="2555628"/>
          </a:xfrm>
          <a:custGeom>
            <a:avLst/>
            <a:gdLst>
              <a:gd name="connsiteX0" fmla="*/ 138643 w 2548591"/>
              <a:gd name="connsiteY0" fmla="*/ 1 h 2555628"/>
              <a:gd name="connsiteX1" fmla="*/ 163874 w 2548591"/>
              <a:gd name="connsiteY1" fmla="*/ 1 h 2555628"/>
              <a:gd name="connsiteX2" fmla="*/ 2548463 w 2548591"/>
              <a:gd name="connsiteY2" fmla="*/ 2391168 h 2555628"/>
              <a:gd name="connsiteX3" fmla="*/ 2548463 w 2548591"/>
              <a:gd name="connsiteY3" fmla="*/ 2416472 h 2555628"/>
              <a:gd name="connsiteX4" fmla="*/ 2548590 w 2548591"/>
              <a:gd name="connsiteY4" fmla="*/ 2416600 h 2555628"/>
              <a:gd name="connsiteX5" fmla="*/ 138643 w 2548591"/>
              <a:gd name="connsiteY5" fmla="*/ 1 h 2555628"/>
              <a:gd name="connsiteX6" fmla="*/ 0 w 2548591"/>
              <a:gd name="connsiteY6" fmla="*/ 1 h 2555628"/>
              <a:gd name="connsiteX7" fmla="*/ 25231 w 2548591"/>
              <a:gd name="connsiteY7" fmla="*/ 1 h 2555628"/>
              <a:gd name="connsiteX8" fmla="*/ 2548591 w 2548591"/>
              <a:gd name="connsiteY8" fmla="*/ 2530324 h 2555628"/>
              <a:gd name="connsiteX9" fmla="*/ 2548591 w 2548591"/>
              <a:gd name="connsiteY9" fmla="*/ 2555628 h 2555628"/>
              <a:gd name="connsiteX10" fmla="*/ 0 w 2548591"/>
              <a:gd name="connsiteY10" fmla="*/ 1 h 2555628"/>
              <a:gd name="connsiteX11" fmla="*/ 277411 w 2548591"/>
              <a:gd name="connsiteY11" fmla="*/ 1 h 2555628"/>
              <a:gd name="connsiteX12" fmla="*/ 302642 w 2548591"/>
              <a:gd name="connsiteY12" fmla="*/ 1 h 2555628"/>
              <a:gd name="connsiteX13" fmla="*/ 2548582 w 2548591"/>
              <a:gd name="connsiteY13" fmla="*/ 2252147 h 2555628"/>
              <a:gd name="connsiteX14" fmla="*/ 2548582 w 2548591"/>
              <a:gd name="connsiteY14" fmla="*/ 2277444 h 2555628"/>
              <a:gd name="connsiteX15" fmla="*/ 277411 w 2548591"/>
              <a:gd name="connsiteY15" fmla="*/ 1 h 2555628"/>
              <a:gd name="connsiteX16" fmla="*/ 416054 w 2548591"/>
              <a:gd name="connsiteY16" fmla="*/ 1 h 2555628"/>
              <a:gd name="connsiteX17" fmla="*/ 441285 w 2548591"/>
              <a:gd name="connsiteY17" fmla="*/ 1 h 2555628"/>
              <a:gd name="connsiteX18" fmla="*/ 2548589 w 2548591"/>
              <a:gd name="connsiteY18" fmla="*/ 2113119 h 2555628"/>
              <a:gd name="connsiteX19" fmla="*/ 2548589 w 2548591"/>
              <a:gd name="connsiteY19" fmla="*/ 2138423 h 2555628"/>
              <a:gd name="connsiteX20" fmla="*/ 416054 w 2548591"/>
              <a:gd name="connsiteY20" fmla="*/ 1 h 2555628"/>
              <a:gd name="connsiteX21" fmla="*/ 554698 w 2548591"/>
              <a:gd name="connsiteY21" fmla="*/ 1 h 2555628"/>
              <a:gd name="connsiteX22" fmla="*/ 579930 w 2548591"/>
              <a:gd name="connsiteY22" fmla="*/ 1 h 2555628"/>
              <a:gd name="connsiteX23" fmla="*/ 2548462 w 2548591"/>
              <a:gd name="connsiteY23" fmla="*/ 1973963 h 2555628"/>
              <a:gd name="connsiteX24" fmla="*/ 2548462 w 2548591"/>
              <a:gd name="connsiteY24" fmla="*/ 1999267 h 2555628"/>
              <a:gd name="connsiteX25" fmla="*/ 2548589 w 2548591"/>
              <a:gd name="connsiteY25" fmla="*/ 1999394 h 2555628"/>
              <a:gd name="connsiteX26" fmla="*/ 554698 w 2548591"/>
              <a:gd name="connsiteY26" fmla="*/ 1 h 2555628"/>
              <a:gd name="connsiteX27" fmla="*/ 693468 w 2548591"/>
              <a:gd name="connsiteY27" fmla="*/ 0 h 2555628"/>
              <a:gd name="connsiteX28" fmla="*/ 718701 w 2548591"/>
              <a:gd name="connsiteY28" fmla="*/ 0 h 2555628"/>
              <a:gd name="connsiteX29" fmla="*/ 2548583 w 2548591"/>
              <a:gd name="connsiteY29" fmla="*/ 1834942 h 2555628"/>
              <a:gd name="connsiteX30" fmla="*/ 2548583 w 2548591"/>
              <a:gd name="connsiteY30" fmla="*/ 1860239 h 2555628"/>
              <a:gd name="connsiteX31" fmla="*/ 693468 w 2548591"/>
              <a:gd name="connsiteY31" fmla="*/ 0 h 2555628"/>
              <a:gd name="connsiteX32" fmla="*/ 832112 w 2548591"/>
              <a:gd name="connsiteY32" fmla="*/ 0 h 2555628"/>
              <a:gd name="connsiteX33" fmla="*/ 857340 w 2548591"/>
              <a:gd name="connsiteY33" fmla="*/ 0 h 2555628"/>
              <a:gd name="connsiteX34" fmla="*/ 2548582 w 2548591"/>
              <a:gd name="connsiteY34" fmla="*/ 1695913 h 2555628"/>
              <a:gd name="connsiteX35" fmla="*/ 2548582 w 2548591"/>
              <a:gd name="connsiteY35" fmla="*/ 1721210 h 2555628"/>
              <a:gd name="connsiteX36" fmla="*/ 832112 w 2548591"/>
              <a:gd name="connsiteY36" fmla="*/ 0 h 2555628"/>
              <a:gd name="connsiteX37" fmla="*/ 970758 w 2548591"/>
              <a:gd name="connsiteY37" fmla="*/ 0 h 2555628"/>
              <a:gd name="connsiteX38" fmla="*/ 995986 w 2548591"/>
              <a:gd name="connsiteY38" fmla="*/ 0 h 2555628"/>
              <a:gd name="connsiteX39" fmla="*/ 2548463 w 2548591"/>
              <a:gd name="connsiteY39" fmla="*/ 1556758 h 2555628"/>
              <a:gd name="connsiteX40" fmla="*/ 2548463 w 2548591"/>
              <a:gd name="connsiteY40" fmla="*/ 1582062 h 2555628"/>
              <a:gd name="connsiteX41" fmla="*/ 2548590 w 2548591"/>
              <a:gd name="connsiteY41" fmla="*/ 1582189 h 2555628"/>
              <a:gd name="connsiteX42" fmla="*/ 970758 w 2548591"/>
              <a:gd name="connsiteY42" fmla="*/ 0 h 2555628"/>
              <a:gd name="connsiteX43" fmla="*/ 1109529 w 2548591"/>
              <a:gd name="connsiteY43" fmla="*/ 0 h 2555628"/>
              <a:gd name="connsiteX44" fmla="*/ 1134764 w 2548591"/>
              <a:gd name="connsiteY44" fmla="*/ 0 h 2555628"/>
              <a:gd name="connsiteX45" fmla="*/ 2548589 w 2548591"/>
              <a:gd name="connsiteY45" fmla="*/ 1417736 h 2555628"/>
              <a:gd name="connsiteX46" fmla="*/ 2548589 w 2548591"/>
              <a:gd name="connsiteY46" fmla="*/ 1443033 h 2555628"/>
              <a:gd name="connsiteX47" fmla="*/ 1109529 w 2548591"/>
              <a:gd name="connsiteY47" fmla="*/ 0 h 2555628"/>
              <a:gd name="connsiteX48" fmla="*/ 1248168 w 2548591"/>
              <a:gd name="connsiteY48" fmla="*/ 0 h 2555628"/>
              <a:gd name="connsiteX49" fmla="*/ 1273396 w 2548591"/>
              <a:gd name="connsiteY49" fmla="*/ 0 h 2555628"/>
              <a:gd name="connsiteX50" fmla="*/ 2548583 w 2548591"/>
              <a:gd name="connsiteY50" fmla="*/ 1278708 h 2555628"/>
              <a:gd name="connsiteX51" fmla="*/ 2548583 w 2548591"/>
              <a:gd name="connsiteY51" fmla="*/ 1304005 h 2555628"/>
              <a:gd name="connsiteX52" fmla="*/ 1248168 w 2548591"/>
              <a:gd name="connsiteY52" fmla="*/ 0 h 2555628"/>
              <a:gd name="connsiteX53" fmla="*/ 1386813 w 2548591"/>
              <a:gd name="connsiteY53" fmla="*/ 0 h 2555628"/>
              <a:gd name="connsiteX54" fmla="*/ 1412041 w 2548591"/>
              <a:gd name="connsiteY54" fmla="*/ 0 h 2555628"/>
              <a:gd name="connsiteX55" fmla="*/ 2548589 w 2548591"/>
              <a:gd name="connsiteY55" fmla="*/ 1139552 h 2555628"/>
              <a:gd name="connsiteX56" fmla="*/ 2548589 w 2548591"/>
              <a:gd name="connsiteY56" fmla="*/ 1164857 h 2555628"/>
              <a:gd name="connsiteX57" fmla="*/ 2548589 w 2548591"/>
              <a:gd name="connsiteY57" fmla="*/ 1164984 h 2555628"/>
              <a:gd name="connsiteX58" fmla="*/ 1386813 w 2548591"/>
              <a:gd name="connsiteY58" fmla="*/ 0 h 2555628"/>
              <a:gd name="connsiteX59" fmla="*/ 1525579 w 2548591"/>
              <a:gd name="connsiteY59" fmla="*/ 0 h 2555628"/>
              <a:gd name="connsiteX60" fmla="*/ 1550814 w 2548591"/>
              <a:gd name="connsiteY60" fmla="*/ 0 h 2555628"/>
              <a:gd name="connsiteX61" fmla="*/ 2548583 w 2548591"/>
              <a:gd name="connsiteY61" fmla="*/ 1000531 h 2555628"/>
              <a:gd name="connsiteX62" fmla="*/ 2548583 w 2548591"/>
              <a:gd name="connsiteY62" fmla="*/ 1025828 h 2555628"/>
              <a:gd name="connsiteX63" fmla="*/ 1525579 w 2548591"/>
              <a:gd name="connsiteY63" fmla="*/ 0 h 2555628"/>
              <a:gd name="connsiteX64" fmla="*/ 1664231 w 2548591"/>
              <a:gd name="connsiteY64" fmla="*/ 0 h 2555628"/>
              <a:gd name="connsiteX65" fmla="*/ 1689459 w 2548591"/>
              <a:gd name="connsiteY65" fmla="*/ 0 h 2555628"/>
              <a:gd name="connsiteX66" fmla="*/ 2548589 w 2548591"/>
              <a:gd name="connsiteY66" fmla="*/ 861503 h 2555628"/>
              <a:gd name="connsiteX67" fmla="*/ 2548589 w 2548591"/>
              <a:gd name="connsiteY67" fmla="*/ 886800 h 2555628"/>
              <a:gd name="connsiteX68" fmla="*/ 1664231 w 2548591"/>
              <a:gd name="connsiteY68" fmla="*/ 0 h 2555628"/>
              <a:gd name="connsiteX69" fmla="*/ 1802870 w 2548591"/>
              <a:gd name="connsiteY69" fmla="*/ 0 h 2555628"/>
              <a:gd name="connsiteX70" fmla="*/ 1828097 w 2548591"/>
              <a:gd name="connsiteY70" fmla="*/ 0 h 2555628"/>
              <a:gd name="connsiteX71" fmla="*/ 2548583 w 2548591"/>
              <a:gd name="connsiteY71" fmla="*/ 722347 h 2555628"/>
              <a:gd name="connsiteX72" fmla="*/ 2548583 w 2548591"/>
              <a:gd name="connsiteY72" fmla="*/ 747651 h 2555628"/>
              <a:gd name="connsiteX73" fmla="*/ 2548583 w 2548591"/>
              <a:gd name="connsiteY73" fmla="*/ 747778 h 2555628"/>
              <a:gd name="connsiteX74" fmla="*/ 1802870 w 2548591"/>
              <a:gd name="connsiteY74" fmla="*/ 0 h 2555628"/>
              <a:gd name="connsiteX75" fmla="*/ 1941642 w 2548591"/>
              <a:gd name="connsiteY75" fmla="*/ 0 h 2555628"/>
              <a:gd name="connsiteX76" fmla="*/ 1966877 w 2548591"/>
              <a:gd name="connsiteY76" fmla="*/ 0 h 2555628"/>
              <a:gd name="connsiteX77" fmla="*/ 2548589 w 2548591"/>
              <a:gd name="connsiteY77" fmla="*/ 583321 h 2555628"/>
              <a:gd name="connsiteX78" fmla="*/ 2548589 w 2548591"/>
              <a:gd name="connsiteY78" fmla="*/ 608622 h 2555628"/>
              <a:gd name="connsiteX79" fmla="*/ 1941642 w 2548591"/>
              <a:gd name="connsiteY79" fmla="*/ 0 h 2555628"/>
              <a:gd name="connsiteX80" fmla="*/ 2080281 w 2548591"/>
              <a:gd name="connsiteY80" fmla="*/ 0 h 2555628"/>
              <a:gd name="connsiteX81" fmla="*/ 2105508 w 2548591"/>
              <a:gd name="connsiteY81" fmla="*/ 0 h 2555628"/>
              <a:gd name="connsiteX82" fmla="*/ 2548582 w 2548591"/>
              <a:gd name="connsiteY82" fmla="*/ 444296 h 2555628"/>
              <a:gd name="connsiteX83" fmla="*/ 2548582 w 2548591"/>
              <a:gd name="connsiteY83" fmla="*/ 469597 h 2555628"/>
              <a:gd name="connsiteX84" fmla="*/ 2080281 w 2548591"/>
              <a:gd name="connsiteY84" fmla="*/ 0 h 2555628"/>
              <a:gd name="connsiteX85" fmla="*/ 2218926 w 2548591"/>
              <a:gd name="connsiteY85" fmla="*/ 0 h 2555628"/>
              <a:gd name="connsiteX86" fmla="*/ 2244153 w 2548591"/>
              <a:gd name="connsiteY86" fmla="*/ 0 h 2555628"/>
              <a:gd name="connsiteX87" fmla="*/ 2548582 w 2548591"/>
              <a:gd name="connsiteY87" fmla="*/ 305270 h 2555628"/>
              <a:gd name="connsiteX88" fmla="*/ 2548582 w 2548591"/>
              <a:gd name="connsiteY88" fmla="*/ 330570 h 2555628"/>
              <a:gd name="connsiteX89" fmla="*/ 2218926 w 2548591"/>
              <a:gd name="connsiteY89" fmla="*/ 0 h 2555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2548591" h="2555628">
                <a:moveTo>
                  <a:pt x="138643" y="1"/>
                </a:moveTo>
                <a:lnTo>
                  <a:pt x="163874" y="1"/>
                </a:lnTo>
                <a:cubicBezTo>
                  <a:pt x="163874" y="1318576"/>
                  <a:pt x="1233644" y="2391168"/>
                  <a:pt x="2548463" y="2391168"/>
                </a:cubicBezTo>
                <a:lnTo>
                  <a:pt x="2548463" y="2416472"/>
                </a:lnTo>
                <a:lnTo>
                  <a:pt x="2548590" y="2416600"/>
                </a:lnTo>
                <a:cubicBezTo>
                  <a:pt x="1219755" y="2416600"/>
                  <a:pt x="138643" y="1332503"/>
                  <a:pt x="138643" y="1"/>
                </a:cubicBezTo>
                <a:close/>
                <a:moveTo>
                  <a:pt x="0" y="1"/>
                </a:moveTo>
                <a:lnTo>
                  <a:pt x="25231" y="1"/>
                </a:lnTo>
                <a:cubicBezTo>
                  <a:pt x="25231" y="1395244"/>
                  <a:pt x="1157188" y="2530324"/>
                  <a:pt x="2548591" y="2530324"/>
                </a:cubicBezTo>
                <a:lnTo>
                  <a:pt x="2548591" y="2555628"/>
                </a:lnTo>
                <a:cubicBezTo>
                  <a:pt x="1143299" y="2555628"/>
                  <a:pt x="0" y="1409172"/>
                  <a:pt x="0" y="1"/>
                </a:cubicBezTo>
                <a:close/>
                <a:moveTo>
                  <a:pt x="277411" y="1"/>
                </a:moveTo>
                <a:lnTo>
                  <a:pt x="302642" y="1"/>
                </a:lnTo>
                <a:cubicBezTo>
                  <a:pt x="302642" y="1241907"/>
                  <a:pt x="1310229" y="2252147"/>
                  <a:pt x="2548582" y="2252147"/>
                </a:cubicBezTo>
                <a:lnTo>
                  <a:pt x="2548582" y="2277444"/>
                </a:lnTo>
                <a:cubicBezTo>
                  <a:pt x="1296205" y="2277444"/>
                  <a:pt x="277411" y="1255835"/>
                  <a:pt x="277411" y="1"/>
                </a:cubicBezTo>
                <a:close/>
                <a:moveTo>
                  <a:pt x="416054" y="1"/>
                </a:moveTo>
                <a:lnTo>
                  <a:pt x="441285" y="1"/>
                </a:lnTo>
                <a:cubicBezTo>
                  <a:pt x="441285" y="1165111"/>
                  <a:pt x="1386559" y="2113119"/>
                  <a:pt x="2548589" y="2113119"/>
                </a:cubicBezTo>
                <a:lnTo>
                  <a:pt x="2548589" y="2138423"/>
                </a:lnTo>
                <a:cubicBezTo>
                  <a:pt x="1372670" y="2138423"/>
                  <a:pt x="416054" y="1179166"/>
                  <a:pt x="416054" y="1"/>
                </a:cubicBezTo>
                <a:close/>
                <a:moveTo>
                  <a:pt x="554698" y="1"/>
                </a:moveTo>
                <a:lnTo>
                  <a:pt x="579930" y="1"/>
                </a:lnTo>
                <a:cubicBezTo>
                  <a:pt x="579930" y="1088442"/>
                  <a:pt x="1463017" y="1973963"/>
                  <a:pt x="2548462" y="1973963"/>
                </a:cubicBezTo>
                <a:lnTo>
                  <a:pt x="2548462" y="1999267"/>
                </a:lnTo>
                <a:lnTo>
                  <a:pt x="2548589" y="1999394"/>
                </a:lnTo>
                <a:cubicBezTo>
                  <a:pt x="1449127" y="1999394"/>
                  <a:pt x="554698" y="1102497"/>
                  <a:pt x="554698" y="1"/>
                </a:cubicBezTo>
                <a:close/>
                <a:moveTo>
                  <a:pt x="693468" y="0"/>
                </a:moveTo>
                <a:lnTo>
                  <a:pt x="718701" y="0"/>
                </a:lnTo>
                <a:cubicBezTo>
                  <a:pt x="718701" y="1011773"/>
                  <a:pt x="1539602" y="1834942"/>
                  <a:pt x="2548583" y="1834942"/>
                </a:cubicBezTo>
                <a:lnTo>
                  <a:pt x="2548583" y="1860239"/>
                </a:lnTo>
                <a:cubicBezTo>
                  <a:pt x="1525706" y="1860239"/>
                  <a:pt x="693468" y="1025701"/>
                  <a:pt x="693468" y="0"/>
                </a:cubicBezTo>
                <a:close/>
                <a:moveTo>
                  <a:pt x="832112" y="0"/>
                </a:moveTo>
                <a:lnTo>
                  <a:pt x="857340" y="0"/>
                </a:lnTo>
                <a:cubicBezTo>
                  <a:pt x="857340" y="935105"/>
                  <a:pt x="1616059" y="1695913"/>
                  <a:pt x="2548582" y="1695913"/>
                </a:cubicBezTo>
                <a:lnTo>
                  <a:pt x="2548582" y="1721210"/>
                </a:lnTo>
                <a:cubicBezTo>
                  <a:pt x="1602170" y="1721210"/>
                  <a:pt x="832112" y="949032"/>
                  <a:pt x="832112" y="0"/>
                </a:cubicBezTo>
                <a:close/>
                <a:moveTo>
                  <a:pt x="970758" y="0"/>
                </a:moveTo>
                <a:lnTo>
                  <a:pt x="995986" y="0"/>
                </a:lnTo>
                <a:cubicBezTo>
                  <a:pt x="995986" y="858436"/>
                  <a:pt x="1692391" y="1556758"/>
                  <a:pt x="2548463" y="1556758"/>
                </a:cubicBezTo>
                <a:lnTo>
                  <a:pt x="2548463" y="1582062"/>
                </a:lnTo>
                <a:lnTo>
                  <a:pt x="2548590" y="1582189"/>
                </a:lnTo>
                <a:cubicBezTo>
                  <a:pt x="1678628" y="1582189"/>
                  <a:pt x="970758" y="872491"/>
                  <a:pt x="970758" y="0"/>
                </a:cubicBezTo>
                <a:close/>
                <a:moveTo>
                  <a:pt x="1109529" y="0"/>
                </a:moveTo>
                <a:lnTo>
                  <a:pt x="1134764" y="0"/>
                </a:lnTo>
                <a:cubicBezTo>
                  <a:pt x="1134764" y="781767"/>
                  <a:pt x="1768975" y="1417736"/>
                  <a:pt x="2548589" y="1417736"/>
                </a:cubicBezTo>
                <a:lnTo>
                  <a:pt x="2548589" y="1443033"/>
                </a:lnTo>
                <a:cubicBezTo>
                  <a:pt x="1755086" y="1443033"/>
                  <a:pt x="1109529" y="795695"/>
                  <a:pt x="1109529" y="0"/>
                </a:cubicBezTo>
                <a:close/>
                <a:moveTo>
                  <a:pt x="1248168" y="0"/>
                </a:moveTo>
                <a:lnTo>
                  <a:pt x="1273396" y="0"/>
                </a:lnTo>
                <a:cubicBezTo>
                  <a:pt x="1273396" y="705097"/>
                  <a:pt x="1845433" y="1278708"/>
                  <a:pt x="2548583" y="1278708"/>
                </a:cubicBezTo>
                <a:lnTo>
                  <a:pt x="2548583" y="1304005"/>
                </a:lnTo>
                <a:cubicBezTo>
                  <a:pt x="1831537" y="1304005"/>
                  <a:pt x="1248168" y="719026"/>
                  <a:pt x="1248168" y="0"/>
                </a:cubicBezTo>
                <a:close/>
                <a:moveTo>
                  <a:pt x="1386813" y="0"/>
                </a:moveTo>
                <a:lnTo>
                  <a:pt x="1412041" y="0"/>
                </a:lnTo>
                <a:cubicBezTo>
                  <a:pt x="1412041" y="628428"/>
                  <a:pt x="1921890" y="1139552"/>
                  <a:pt x="2548589" y="1139552"/>
                </a:cubicBezTo>
                <a:lnTo>
                  <a:pt x="2548589" y="1164857"/>
                </a:lnTo>
                <a:lnTo>
                  <a:pt x="2548589" y="1164984"/>
                </a:lnTo>
                <a:cubicBezTo>
                  <a:pt x="1908001" y="1164984"/>
                  <a:pt x="1386813" y="642356"/>
                  <a:pt x="1386813" y="0"/>
                </a:cubicBezTo>
                <a:close/>
                <a:moveTo>
                  <a:pt x="1525579" y="0"/>
                </a:moveTo>
                <a:lnTo>
                  <a:pt x="1550814" y="0"/>
                </a:lnTo>
                <a:cubicBezTo>
                  <a:pt x="1550814" y="551759"/>
                  <a:pt x="1998468" y="1000531"/>
                  <a:pt x="2548583" y="1000531"/>
                </a:cubicBezTo>
                <a:lnTo>
                  <a:pt x="2548583" y="1025828"/>
                </a:lnTo>
                <a:cubicBezTo>
                  <a:pt x="1984452" y="1025828"/>
                  <a:pt x="1525579" y="565560"/>
                  <a:pt x="1525579" y="0"/>
                </a:cubicBezTo>
                <a:close/>
                <a:moveTo>
                  <a:pt x="1664231" y="0"/>
                </a:moveTo>
                <a:lnTo>
                  <a:pt x="1689459" y="0"/>
                </a:lnTo>
                <a:cubicBezTo>
                  <a:pt x="1689459" y="474963"/>
                  <a:pt x="2074805" y="861503"/>
                  <a:pt x="2548589" y="861503"/>
                </a:cubicBezTo>
                <a:lnTo>
                  <a:pt x="2548589" y="886800"/>
                </a:lnTo>
                <a:cubicBezTo>
                  <a:pt x="2060916" y="886800"/>
                  <a:pt x="1664231" y="489019"/>
                  <a:pt x="1664231" y="0"/>
                </a:cubicBezTo>
                <a:close/>
                <a:moveTo>
                  <a:pt x="1802870" y="0"/>
                </a:moveTo>
                <a:lnTo>
                  <a:pt x="1828097" y="0"/>
                </a:lnTo>
                <a:cubicBezTo>
                  <a:pt x="1828097" y="398295"/>
                  <a:pt x="2151263" y="722347"/>
                  <a:pt x="2548583" y="722347"/>
                </a:cubicBezTo>
                <a:lnTo>
                  <a:pt x="2548583" y="747651"/>
                </a:lnTo>
                <a:lnTo>
                  <a:pt x="2548583" y="747778"/>
                </a:lnTo>
                <a:cubicBezTo>
                  <a:pt x="2137367" y="747778"/>
                  <a:pt x="1802870" y="412350"/>
                  <a:pt x="1802870" y="0"/>
                </a:cubicBezTo>
                <a:close/>
                <a:moveTo>
                  <a:pt x="1941642" y="0"/>
                </a:moveTo>
                <a:lnTo>
                  <a:pt x="1966877" y="0"/>
                </a:lnTo>
                <a:cubicBezTo>
                  <a:pt x="1966877" y="321626"/>
                  <a:pt x="2227847" y="583321"/>
                  <a:pt x="2548589" y="583321"/>
                </a:cubicBezTo>
                <a:lnTo>
                  <a:pt x="2548589" y="608622"/>
                </a:lnTo>
                <a:cubicBezTo>
                  <a:pt x="2213831" y="608622"/>
                  <a:pt x="1941642" y="335553"/>
                  <a:pt x="1941642" y="0"/>
                </a:cubicBezTo>
                <a:close/>
                <a:moveTo>
                  <a:pt x="2080281" y="0"/>
                </a:moveTo>
                <a:lnTo>
                  <a:pt x="2105508" y="0"/>
                </a:lnTo>
                <a:cubicBezTo>
                  <a:pt x="2105508" y="244957"/>
                  <a:pt x="2304298" y="444296"/>
                  <a:pt x="2548582" y="444296"/>
                </a:cubicBezTo>
                <a:lnTo>
                  <a:pt x="2548582" y="469597"/>
                </a:lnTo>
                <a:cubicBezTo>
                  <a:pt x="2290409" y="469597"/>
                  <a:pt x="2080281" y="258885"/>
                  <a:pt x="2080281" y="0"/>
                </a:cubicBezTo>
                <a:close/>
                <a:moveTo>
                  <a:pt x="2218926" y="0"/>
                </a:moveTo>
                <a:lnTo>
                  <a:pt x="2244153" y="0"/>
                </a:lnTo>
                <a:cubicBezTo>
                  <a:pt x="2244153" y="168288"/>
                  <a:pt x="2380629" y="305270"/>
                  <a:pt x="2548582" y="305270"/>
                </a:cubicBezTo>
                <a:lnTo>
                  <a:pt x="2548582" y="330570"/>
                </a:lnTo>
                <a:cubicBezTo>
                  <a:pt x="2366866" y="330570"/>
                  <a:pt x="2218926" y="182344"/>
                  <a:pt x="2218926" y="0"/>
                </a:cubicBezTo>
                <a:close/>
              </a:path>
            </a:pathLst>
          </a:custGeom>
          <a:solidFill>
            <a:schemeClr val="bg1"/>
          </a:solidFill>
          <a:ln w="7032" cap="flat">
            <a:noFill/>
            <a:prstDash val="solid"/>
            <a:miter/>
          </a:ln>
        </p:spPr>
        <p:txBody>
          <a:bodyPr rtlCol="0" anchor="ctr">
            <a:noAutofit/>
          </a:bodyPr>
          <a:lstStyle/>
          <a:p>
            <a:endParaRPr lang="en-US" dirty="0"/>
          </a:p>
        </p:txBody>
      </p:sp>
      <p:sp>
        <p:nvSpPr>
          <p:cNvPr id="33" name="Image 4" descr="preencoded.png">
            <a:extLst>
              <a:ext uri="{FF2B5EF4-FFF2-40B4-BE49-F238E27FC236}">
                <a16:creationId xmlns:a16="http://schemas.microsoft.com/office/drawing/2014/main" id="{EC46DC71-C12A-96C8-3FE2-AA95AB58B349}"/>
              </a:ext>
            </a:extLst>
          </p:cNvPr>
          <p:cNvSpPr/>
          <p:nvPr/>
        </p:nvSpPr>
        <p:spPr>
          <a:xfrm>
            <a:off x="2543868" y="0"/>
            <a:ext cx="2560340" cy="2560340"/>
          </a:xfrm>
          <a:custGeom>
            <a:avLst/>
            <a:gdLst>
              <a:gd name="connsiteX0" fmla="*/ 0 w 2560340"/>
              <a:gd name="connsiteY0" fmla="*/ 2560340 h 2560340"/>
              <a:gd name="connsiteX1" fmla="*/ 2560340 w 2560340"/>
              <a:gd name="connsiteY1" fmla="*/ 0 h 2560340"/>
              <a:gd name="connsiteX2" fmla="*/ 0 w 2560340"/>
              <a:gd name="connsiteY2" fmla="*/ 0 h 2560340"/>
              <a:gd name="connsiteX3" fmla="*/ 0 w 2560340"/>
              <a:gd name="connsiteY3" fmla="*/ 2560340 h 2560340"/>
            </a:gdLst>
            <a:ahLst/>
            <a:cxnLst>
              <a:cxn ang="0">
                <a:pos x="connsiteX0" y="connsiteY0"/>
              </a:cxn>
              <a:cxn ang="0">
                <a:pos x="connsiteX1" y="connsiteY1"/>
              </a:cxn>
              <a:cxn ang="0">
                <a:pos x="connsiteX2" y="connsiteY2"/>
              </a:cxn>
              <a:cxn ang="0">
                <a:pos x="connsiteX3" y="connsiteY3"/>
              </a:cxn>
            </a:cxnLst>
            <a:rect l="l" t="t" r="r" b="b"/>
            <a:pathLst>
              <a:path w="2560340" h="2560340">
                <a:moveTo>
                  <a:pt x="0" y="2560340"/>
                </a:moveTo>
                <a:cubicBezTo>
                  <a:pt x="1414079" y="2560340"/>
                  <a:pt x="2560340" y="1414079"/>
                  <a:pt x="2560340" y="0"/>
                </a:cubicBezTo>
                <a:lnTo>
                  <a:pt x="0" y="0"/>
                </a:lnTo>
                <a:lnTo>
                  <a:pt x="0" y="2560340"/>
                </a:lnTo>
                <a:close/>
              </a:path>
            </a:pathLst>
          </a:custGeom>
          <a:solidFill>
            <a:schemeClr val="accent3"/>
          </a:solidFill>
          <a:ln w="7052" cap="flat">
            <a:noFill/>
            <a:prstDash val="solid"/>
            <a:miter/>
          </a:ln>
        </p:spPr>
        <p:txBody>
          <a:bodyPr rtlCol="0" anchor="ctr">
            <a:noAutofit/>
          </a:bodyPr>
          <a:lstStyle/>
          <a:p>
            <a:endParaRPr lang="en-US" dirty="0"/>
          </a:p>
        </p:txBody>
      </p:sp>
      <p:sp>
        <p:nvSpPr>
          <p:cNvPr id="29" name="Freeform 70">
            <a:extLst>
              <a:ext uri="{FF2B5EF4-FFF2-40B4-BE49-F238E27FC236}">
                <a16:creationId xmlns:a16="http://schemas.microsoft.com/office/drawing/2014/main" id="{AA39EF58-54F1-4AC9-1D83-2E7DEEAAEA6A}"/>
              </a:ext>
            </a:extLst>
          </p:cNvPr>
          <p:cNvSpPr>
            <a:spLocks/>
          </p:cNvSpPr>
          <p:nvPr userDrawn="1"/>
        </p:nvSpPr>
        <p:spPr bwMode="auto">
          <a:xfrm flipH="1">
            <a:off x="2535251" y="4308466"/>
            <a:ext cx="2550984" cy="2560441"/>
          </a:xfrm>
          <a:custGeom>
            <a:avLst/>
            <a:gdLst>
              <a:gd name="T0" fmla="*/ 0 w 1079"/>
              <a:gd name="T1" fmla="*/ 1083 h 1083"/>
              <a:gd name="T2" fmla="*/ 1079 w 1079"/>
              <a:gd name="T3" fmla="*/ 1083 h 1083"/>
              <a:gd name="T4" fmla="*/ 1079 w 1079"/>
              <a:gd name="T5" fmla="*/ 0 h 1083"/>
              <a:gd name="T6" fmla="*/ 0 w 1079"/>
              <a:gd name="T7" fmla="*/ 1083 h 1083"/>
            </a:gdLst>
            <a:ahLst/>
            <a:cxnLst>
              <a:cxn ang="0">
                <a:pos x="T0" y="T1"/>
              </a:cxn>
              <a:cxn ang="0">
                <a:pos x="T2" y="T3"/>
              </a:cxn>
              <a:cxn ang="0">
                <a:pos x="T4" y="T5"/>
              </a:cxn>
              <a:cxn ang="0">
                <a:pos x="T6" y="T7"/>
              </a:cxn>
            </a:cxnLst>
            <a:rect l="0" t="0" r="r" b="b"/>
            <a:pathLst>
              <a:path w="1079" h="1083">
                <a:moveTo>
                  <a:pt x="0" y="1083"/>
                </a:moveTo>
                <a:lnTo>
                  <a:pt x="1079" y="1083"/>
                </a:lnTo>
                <a:lnTo>
                  <a:pt x="1079" y="0"/>
                </a:lnTo>
                <a:lnTo>
                  <a:pt x="0" y="1083"/>
                </a:ln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31" name="Freeform 70">
            <a:extLst>
              <a:ext uri="{FF2B5EF4-FFF2-40B4-BE49-F238E27FC236}">
                <a16:creationId xmlns:a16="http://schemas.microsoft.com/office/drawing/2014/main" id="{0C320934-59CC-4123-C7C1-FEEE89F3045F}"/>
              </a:ext>
            </a:extLst>
          </p:cNvPr>
          <p:cNvSpPr>
            <a:spLocks/>
          </p:cNvSpPr>
          <p:nvPr userDrawn="1"/>
        </p:nvSpPr>
        <p:spPr bwMode="auto">
          <a:xfrm flipH="1">
            <a:off x="-10617" y="4308466"/>
            <a:ext cx="2550984" cy="2560441"/>
          </a:xfrm>
          <a:custGeom>
            <a:avLst/>
            <a:gdLst>
              <a:gd name="T0" fmla="*/ 0 w 1079"/>
              <a:gd name="T1" fmla="*/ 1083 h 1083"/>
              <a:gd name="T2" fmla="*/ 1079 w 1079"/>
              <a:gd name="T3" fmla="*/ 1083 h 1083"/>
              <a:gd name="T4" fmla="*/ 1079 w 1079"/>
              <a:gd name="T5" fmla="*/ 0 h 1083"/>
              <a:gd name="T6" fmla="*/ 0 w 1079"/>
              <a:gd name="T7" fmla="*/ 1083 h 1083"/>
            </a:gdLst>
            <a:ahLst/>
            <a:cxnLst>
              <a:cxn ang="0">
                <a:pos x="T0" y="T1"/>
              </a:cxn>
              <a:cxn ang="0">
                <a:pos x="T2" y="T3"/>
              </a:cxn>
              <a:cxn ang="0">
                <a:pos x="T4" y="T5"/>
              </a:cxn>
              <a:cxn ang="0">
                <a:pos x="T6" y="T7"/>
              </a:cxn>
            </a:cxnLst>
            <a:rect l="0" t="0" r="r" b="b"/>
            <a:pathLst>
              <a:path w="1079" h="1083">
                <a:moveTo>
                  <a:pt x="0" y="1083"/>
                </a:moveTo>
                <a:lnTo>
                  <a:pt x="1079" y="1083"/>
                </a:lnTo>
                <a:lnTo>
                  <a:pt x="1079" y="0"/>
                </a:lnTo>
                <a:lnTo>
                  <a:pt x="0" y="1083"/>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6" name="Slide Number Placeholder 5"/>
          <p:cNvSpPr>
            <a:spLocks noGrp="1"/>
          </p:cNvSpPr>
          <p:nvPr>
            <p:ph type="sldNum" sz="quarter" idx="12"/>
          </p:nvPr>
        </p:nvSpPr>
        <p:spPr/>
        <p:txBody>
          <a:bodyPr>
            <a:noAutofit/>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7455021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eam x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4E8AF-9DFE-7077-DB36-941F6490BAD8}"/>
              </a:ext>
            </a:extLst>
          </p:cNvPr>
          <p:cNvSpPr>
            <a:spLocks noGrp="1"/>
          </p:cNvSpPr>
          <p:nvPr>
            <p:ph type="title"/>
          </p:nvPr>
        </p:nvSpPr>
        <p:spPr>
          <a:xfrm>
            <a:off x="758952" y="539496"/>
            <a:ext cx="10671048" cy="768096"/>
          </a:xfrm>
        </p:spPr>
        <p:txBody>
          <a:bodyPr>
            <a:noAutofit/>
          </a:bodyPr>
          <a:lstStyle>
            <a:lvl1pPr>
              <a:lnSpc>
                <a:spcPct val="100000"/>
              </a:lnSpc>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43B58B80-D2DB-A0A1-0362-1157E9087574}"/>
              </a:ext>
            </a:extLst>
          </p:cNvPr>
          <p:cNvSpPr>
            <a:spLocks noGrp="1"/>
          </p:cNvSpPr>
          <p:nvPr>
            <p:ph type="ftr" sz="quarter" idx="11"/>
          </p:nvPr>
        </p:nvSpPr>
        <p:spPr/>
        <p:txBody>
          <a:bodyPr>
            <a:noAutofit/>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B62C22E6-000A-05BA-5872-EF37F029AB00}"/>
              </a:ext>
            </a:extLst>
          </p:cNvPr>
          <p:cNvSpPr>
            <a:spLocks noGrp="1"/>
          </p:cNvSpPr>
          <p:nvPr>
            <p:ph type="sldNum" sz="quarter" idx="12"/>
          </p:nvPr>
        </p:nvSpPr>
        <p:spPr/>
        <p:txBody>
          <a:bodyPr>
            <a:noAutofit/>
          </a:bodyPr>
          <a:lstStyle/>
          <a:p>
            <a:fld id="{48F63A3B-78C7-47BE-AE5E-E10140E04643}" type="slidenum">
              <a:rPr lang="en-US" smtClean="0"/>
              <a:pPr/>
              <a:t>‹#›</a:t>
            </a:fld>
            <a:endParaRPr lang="en-US" dirty="0"/>
          </a:p>
        </p:txBody>
      </p:sp>
      <p:sp>
        <p:nvSpPr>
          <p:cNvPr id="17" name="Picture Placeholder 16">
            <a:extLst>
              <a:ext uri="{FF2B5EF4-FFF2-40B4-BE49-F238E27FC236}">
                <a16:creationId xmlns:a16="http://schemas.microsoft.com/office/drawing/2014/main" id="{6AAAFB85-16C0-836A-1D0D-E65277CC341D}"/>
              </a:ext>
            </a:extLst>
          </p:cNvPr>
          <p:cNvSpPr>
            <a:spLocks noGrp="1"/>
          </p:cNvSpPr>
          <p:nvPr>
            <p:ph type="pic" sz="quarter" idx="13"/>
          </p:nvPr>
        </p:nvSpPr>
        <p:spPr>
          <a:xfrm>
            <a:off x="1271016" y="1545336"/>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19" name="Text Placeholder 18">
            <a:extLst>
              <a:ext uri="{FF2B5EF4-FFF2-40B4-BE49-F238E27FC236}">
                <a16:creationId xmlns:a16="http://schemas.microsoft.com/office/drawing/2014/main" id="{FB04BFFD-8D76-D31F-232F-38A7065ACAF3}"/>
              </a:ext>
            </a:extLst>
          </p:cNvPr>
          <p:cNvSpPr>
            <a:spLocks noGrp="1"/>
          </p:cNvSpPr>
          <p:nvPr>
            <p:ph type="body" sz="quarter" idx="14" hasCustomPrompt="1"/>
          </p:nvPr>
        </p:nvSpPr>
        <p:spPr>
          <a:xfrm>
            <a:off x="1271016" y="3191256"/>
            <a:ext cx="2029968" cy="694944"/>
          </a:xfrm>
          <a:solidFill>
            <a:schemeClr val="accent4"/>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21" name="Text Placeholder 20">
            <a:extLst>
              <a:ext uri="{FF2B5EF4-FFF2-40B4-BE49-F238E27FC236}">
                <a16:creationId xmlns:a16="http://schemas.microsoft.com/office/drawing/2014/main" id="{75A2E03A-AFB4-3868-FAB5-A24228FA8A04}"/>
              </a:ext>
            </a:extLst>
          </p:cNvPr>
          <p:cNvSpPr>
            <a:spLocks noGrp="1"/>
          </p:cNvSpPr>
          <p:nvPr>
            <p:ph type="body" sz="quarter" idx="15" hasCustomPrompt="1"/>
          </p:nvPr>
        </p:nvSpPr>
        <p:spPr>
          <a:xfrm>
            <a:off x="1271016" y="3616960"/>
            <a:ext cx="2029968" cy="182880"/>
          </a:xfrm>
        </p:spPr>
        <p:txBody>
          <a:bodyPr anchor="ctr">
            <a:noAutofit/>
          </a:bodyPr>
          <a:lstStyle>
            <a:lvl1pPr marL="0" indent="0" algn="ctr">
              <a:buNone/>
              <a:defRPr sz="1200" spc="20" baseline="0"/>
            </a:lvl1pPr>
          </a:lstStyle>
          <a:p>
            <a:pPr lvl="0"/>
            <a:r>
              <a:rPr lang="en-US" dirty="0"/>
              <a:t>Title</a:t>
            </a:r>
          </a:p>
        </p:txBody>
      </p:sp>
      <p:sp>
        <p:nvSpPr>
          <p:cNvPr id="10" name="Picture Placeholder 16">
            <a:extLst>
              <a:ext uri="{FF2B5EF4-FFF2-40B4-BE49-F238E27FC236}">
                <a16:creationId xmlns:a16="http://schemas.microsoft.com/office/drawing/2014/main" id="{BB749B9A-080F-37C0-08E6-909A5DA554D4}"/>
              </a:ext>
            </a:extLst>
          </p:cNvPr>
          <p:cNvSpPr>
            <a:spLocks noGrp="1"/>
          </p:cNvSpPr>
          <p:nvPr>
            <p:ph type="pic" sz="quarter" idx="25"/>
          </p:nvPr>
        </p:nvSpPr>
        <p:spPr>
          <a:xfrm>
            <a:off x="1271016" y="4144264"/>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14" name="Text Placeholder 18">
            <a:extLst>
              <a:ext uri="{FF2B5EF4-FFF2-40B4-BE49-F238E27FC236}">
                <a16:creationId xmlns:a16="http://schemas.microsoft.com/office/drawing/2014/main" id="{C4C7516E-0853-87BE-108B-697DD8E0DA75}"/>
              </a:ext>
            </a:extLst>
          </p:cNvPr>
          <p:cNvSpPr>
            <a:spLocks noGrp="1"/>
          </p:cNvSpPr>
          <p:nvPr>
            <p:ph type="body" sz="quarter" idx="29" hasCustomPrompt="1"/>
          </p:nvPr>
        </p:nvSpPr>
        <p:spPr>
          <a:xfrm>
            <a:off x="1271016" y="5790184"/>
            <a:ext cx="2029968" cy="694944"/>
          </a:xfrm>
          <a:solidFill>
            <a:schemeClr val="accent1"/>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15" name="Text Placeholder 20">
            <a:extLst>
              <a:ext uri="{FF2B5EF4-FFF2-40B4-BE49-F238E27FC236}">
                <a16:creationId xmlns:a16="http://schemas.microsoft.com/office/drawing/2014/main" id="{FB1A74E1-7CEB-F501-F998-7361A20F7349}"/>
              </a:ext>
            </a:extLst>
          </p:cNvPr>
          <p:cNvSpPr>
            <a:spLocks noGrp="1"/>
          </p:cNvSpPr>
          <p:nvPr>
            <p:ph type="body" sz="quarter" idx="30" hasCustomPrompt="1"/>
          </p:nvPr>
        </p:nvSpPr>
        <p:spPr>
          <a:xfrm>
            <a:off x="1271016" y="6215888"/>
            <a:ext cx="2029968" cy="182880"/>
          </a:xfrm>
        </p:spPr>
        <p:txBody>
          <a:bodyPr anchor="ctr">
            <a:noAutofit/>
          </a:bodyPr>
          <a:lstStyle>
            <a:lvl1pPr marL="0" indent="0" algn="ctr">
              <a:buNone/>
              <a:defRPr sz="1200" spc="20" baseline="0"/>
            </a:lvl1pPr>
          </a:lstStyle>
          <a:p>
            <a:pPr lvl="0"/>
            <a:r>
              <a:rPr lang="en-US" dirty="0"/>
              <a:t>Title</a:t>
            </a:r>
          </a:p>
        </p:txBody>
      </p:sp>
      <p:sp>
        <p:nvSpPr>
          <p:cNvPr id="23" name="Picture Placeholder 16">
            <a:extLst>
              <a:ext uri="{FF2B5EF4-FFF2-40B4-BE49-F238E27FC236}">
                <a16:creationId xmlns:a16="http://schemas.microsoft.com/office/drawing/2014/main" id="{FBADCD1B-D9E0-EA12-0DD5-22E5C60E5D6B}"/>
              </a:ext>
            </a:extLst>
          </p:cNvPr>
          <p:cNvSpPr>
            <a:spLocks noGrp="1"/>
          </p:cNvSpPr>
          <p:nvPr>
            <p:ph type="pic" sz="quarter" idx="17"/>
          </p:nvPr>
        </p:nvSpPr>
        <p:spPr>
          <a:xfrm>
            <a:off x="3828288" y="1545336"/>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22" name="Text Placeholder 18">
            <a:extLst>
              <a:ext uri="{FF2B5EF4-FFF2-40B4-BE49-F238E27FC236}">
                <a16:creationId xmlns:a16="http://schemas.microsoft.com/office/drawing/2014/main" id="{AD33972D-9092-4B3C-A699-07849068AF1D}"/>
              </a:ext>
            </a:extLst>
          </p:cNvPr>
          <p:cNvSpPr>
            <a:spLocks noGrp="1"/>
          </p:cNvSpPr>
          <p:nvPr>
            <p:ph type="body" sz="quarter" idx="16" hasCustomPrompt="1"/>
          </p:nvPr>
        </p:nvSpPr>
        <p:spPr>
          <a:xfrm>
            <a:off x="3828288" y="3191256"/>
            <a:ext cx="2029968" cy="694944"/>
          </a:xfrm>
          <a:solidFill>
            <a:schemeClr val="accent1"/>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24" name="Text Placeholder 20">
            <a:extLst>
              <a:ext uri="{FF2B5EF4-FFF2-40B4-BE49-F238E27FC236}">
                <a16:creationId xmlns:a16="http://schemas.microsoft.com/office/drawing/2014/main" id="{B54F15B1-EAC3-0113-6737-C64480876C5F}"/>
              </a:ext>
            </a:extLst>
          </p:cNvPr>
          <p:cNvSpPr>
            <a:spLocks noGrp="1"/>
          </p:cNvSpPr>
          <p:nvPr>
            <p:ph type="body" sz="quarter" idx="18" hasCustomPrompt="1"/>
          </p:nvPr>
        </p:nvSpPr>
        <p:spPr>
          <a:xfrm>
            <a:off x="3828288" y="3616960"/>
            <a:ext cx="2029968" cy="182880"/>
          </a:xfrm>
        </p:spPr>
        <p:txBody>
          <a:bodyPr anchor="ctr">
            <a:noAutofit/>
          </a:bodyPr>
          <a:lstStyle>
            <a:lvl1pPr marL="0" indent="0" algn="ctr">
              <a:buNone/>
              <a:defRPr sz="1200" spc="20" baseline="0"/>
            </a:lvl1pPr>
          </a:lstStyle>
          <a:p>
            <a:pPr lvl="0"/>
            <a:r>
              <a:rPr lang="en-US" dirty="0"/>
              <a:t>Title</a:t>
            </a:r>
          </a:p>
        </p:txBody>
      </p:sp>
      <p:sp>
        <p:nvSpPr>
          <p:cNvPr id="11" name="Picture Placeholder 16">
            <a:extLst>
              <a:ext uri="{FF2B5EF4-FFF2-40B4-BE49-F238E27FC236}">
                <a16:creationId xmlns:a16="http://schemas.microsoft.com/office/drawing/2014/main" id="{B5D5100A-3D51-45DB-3A84-9E7FB85261E3}"/>
              </a:ext>
            </a:extLst>
          </p:cNvPr>
          <p:cNvSpPr>
            <a:spLocks noGrp="1"/>
          </p:cNvSpPr>
          <p:nvPr>
            <p:ph type="pic" sz="quarter" idx="26"/>
          </p:nvPr>
        </p:nvSpPr>
        <p:spPr>
          <a:xfrm>
            <a:off x="3828288" y="4144264"/>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16" name="Text Placeholder 18">
            <a:extLst>
              <a:ext uri="{FF2B5EF4-FFF2-40B4-BE49-F238E27FC236}">
                <a16:creationId xmlns:a16="http://schemas.microsoft.com/office/drawing/2014/main" id="{B775B771-678A-D917-7FE0-5DA7A23CCE25}"/>
              </a:ext>
            </a:extLst>
          </p:cNvPr>
          <p:cNvSpPr>
            <a:spLocks noGrp="1"/>
          </p:cNvSpPr>
          <p:nvPr>
            <p:ph type="body" sz="quarter" idx="31" hasCustomPrompt="1"/>
          </p:nvPr>
        </p:nvSpPr>
        <p:spPr>
          <a:xfrm>
            <a:off x="3828288" y="5790184"/>
            <a:ext cx="2029968" cy="694944"/>
          </a:xfrm>
          <a:solidFill>
            <a:schemeClr val="accent4"/>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18" name="Text Placeholder 20">
            <a:extLst>
              <a:ext uri="{FF2B5EF4-FFF2-40B4-BE49-F238E27FC236}">
                <a16:creationId xmlns:a16="http://schemas.microsoft.com/office/drawing/2014/main" id="{AA2B9540-B92A-AD9C-C01A-B08A98BF8455}"/>
              </a:ext>
            </a:extLst>
          </p:cNvPr>
          <p:cNvSpPr>
            <a:spLocks noGrp="1"/>
          </p:cNvSpPr>
          <p:nvPr>
            <p:ph type="body" sz="quarter" idx="32" hasCustomPrompt="1"/>
          </p:nvPr>
        </p:nvSpPr>
        <p:spPr>
          <a:xfrm>
            <a:off x="3828288" y="6215888"/>
            <a:ext cx="2029968" cy="182880"/>
          </a:xfrm>
        </p:spPr>
        <p:txBody>
          <a:bodyPr anchor="ctr">
            <a:noAutofit/>
          </a:bodyPr>
          <a:lstStyle>
            <a:lvl1pPr marL="0" indent="0" algn="ctr">
              <a:buNone/>
              <a:defRPr sz="1200" spc="20" baseline="0"/>
            </a:lvl1pPr>
          </a:lstStyle>
          <a:p>
            <a:pPr lvl="0"/>
            <a:r>
              <a:rPr lang="en-US" dirty="0"/>
              <a:t>Title</a:t>
            </a:r>
          </a:p>
        </p:txBody>
      </p:sp>
      <p:sp>
        <p:nvSpPr>
          <p:cNvPr id="26" name="Picture Placeholder 16">
            <a:extLst>
              <a:ext uri="{FF2B5EF4-FFF2-40B4-BE49-F238E27FC236}">
                <a16:creationId xmlns:a16="http://schemas.microsoft.com/office/drawing/2014/main" id="{FCEED0A5-9A71-D54A-91FC-264BD71DDED3}"/>
              </a:ext>
            </a:extLst>
          </p:cNvPr>
          <p:cNvSpPr>
            <a:spLocks noGrp="1"/>
          </p:cNvSpPr>
          <p:nvPr>
            <p:ph type="pic" sz="quarter" idx="20"/>
          </p:nvPr>
        </p:nvSpPr>
        <p:spPr>
          <a:xfrm>
            <a:off x="6385560" y="1545336"/>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25" name="Text Placeholder 18">
            <a:extLst>
              <a:ext uri="{FF2B5EF4-FFF2-40B4-BE49-F238E27FC236}">
                <a16:creationId xmlns:a16="http://schemas.microsoft.com/office/drawing/2014/main" id="{F44A0C74-A714-A8C2-69D2-74CAD68037A5}"/>
              </a:ext>
            </a:extLst>
          </p:cNvPr>
          <p:cNvSpPr>
            <a:spLocks noGrp="1"/>
          </p:cNvSpPr>
          <p:nvPr>
            <p:ph type="body" sz="quarter" idx="19" hasCustomPrompt="1"/>
          </p:nvPr>
        </p:nvSpPr>
        <p:spPr>
          <a:xfrm>
            <a:off x="6385560" y="3191256"/>
            <a:ext cx="2029968" cy="694944"/>
          </a:xfrm>
          <a:solidFill>
            <a:schemeClr val="accent4"/>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27" name="Text Placeholder 20">
            <a:extLst>
              <a:ext uri="{FF2B5EF4-FFF2-40B4-BE49-F238E27FC236}">
                <a16:creationId xmlns:a16="http://schemas.microsoft.com/office/drawing/2014/main" id="{552F4682-3F02-2A70-A285-FB2D1822A4D6}"/>
              </a:ext>
            </a:extLst>
          </p:cNvPr>
          <p:cNvSpPr>
            <a:spLocks noGrp="1"/>
          </p:cNvSpPr>
          <p:nvPr>
            <p:ph type="body" sz="quarter" idx="21" hasCustomPrompt="1"/>
          </p:nvPr>
        </p:nvSpPr>
        <p:spPr>
          <a:xfrm>
            <a:off x="6385560" y="3616960"/>
            <a:ext cx="2029968" cy="182880"/>
          </a:xfrm>
        </p:spPr>
        <p:txBody>
          <a:bodyPr anchor="ctr">
            <a:noAutofit/>
          </a:bodyPr>
          <a:lstStyle>
            <a:lvl1pPr marL="0" indent="0" algn="ctr">
              <a:buNone/>
              <a:defRPr sz="1200" spc="20" baseline="0"/>
            </a:lvl1pPr>
          </a:lstStyle>
          <a:p>
            <a:pPr lvl="0"/>
            <a:r>
              <a:rPr lang="en-US" dirty="0"/>
              <a:t>Title</a:t>
            </a:r>
          </a:p>
        </p:txBody>
      </p:sp>
      <p:sp>
        <p:nvSpPr>
          <p:cNvPr id="12" name="Picture Placeholder 16">
            <a:extLst>
              <a:ext uri="{FF2B5EF4-FFF2-40B4-BE49-F238E27FC236}">
                <a16:creationId xmlns:a16="http://schemas.microsoft.com/office/drawing/2014/main" id="{3D2AAC25-9404-1F6F-200C-5660F4995858}"/>
              </a:ext>
            </a:extLst>
          </p:cNvPr>
          <p:cNvSpPr>
            <a:spLocks noGrp="1"/>
          </p:cNvSpPr>
          <p:nvPr>
            <p:ph type="pic" sz="quarter" idx="27"/>
          </p:nvPr>
        </p:nvSpPr>
        <p:spPr>
          <a:xfrm>
            <a:off x="6385560" y="4144264"/>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20" name="Text Placeholder 18">
            <a:extLst>
              <a:ext uri="{FF2B5EF4-FFF2-40B4-BE49-F238E27FC236}">
                <a16:creationId xmlns:a16="http://schemas.microsoft.com/office/drawing/2014/main" id="{AE4677E1-AC1B-AB9C-5E0C-794903DD1CEB}"/>
              </a:ext>
            </a:extLst>
          </p:cNvPr>
          <p:cNvSpPr>
            <a:spLocks noGrp="1"/>
          </p:cNvSpPr>
          <p:nvPr>
            <p:ph type="body" sz="quarter" idx="33" hasCustomPrompt="1"/>
          </p:nvPr>
        </p:nvSpPr>
        <p:spPr>
          <a:xfrm>
            <a:off x="6385560" y="5790184"/>
            <a:ext cx="2029968" cy="694944"/>
          </a:xfrm>
          <a:solidFill>
            <a:schemeClr val="accent1"/>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31" name="Text Placeholder 20">
            <a:extLst>
              <a:ext uri="{FF2B5EF4-FFF2-40B4-BE49-F238E27FC236}">
                <a16:creationId xmlns:a16="http://schemas.microsoft.com/office/drawing/2014/main" id="{826BBF6C-7198-3C15-CDCB-E72B08709C1F}"/>
              </a:ext>
            </a:extLst>
          </p:cNvPr>
          <p:cNvSpPr>
            <a:spLocks noGrp="1"/>
          </p:cNvSpPr>
          <p:nvPr>
            <p:ph type="body" sz="quarter" idx="34" hasCustomPrompt="1"/>
          </p:nvPr>
        </p:nvSpPr>
        <p:spPr>
          <a:xfrm>
            <a:off x="6385560" y="6215888"/>
            <a:ext cx="2029968" cy="182880"/>
          </a:xfrm>
        </p:spPr>
        <p:txBody>
          <a:bodyPr anchor="ctr">
            <a:noAutofit/>
          </a:bodyPr>
          <a:lstStyle>
            <a:lvl1pPr marL="0" indent="0" algn="ctr">
              <a:buNone/>
              <a:defRPr sz="1200" spc="20" baseline="0"/>
            </a:lvl1pPr>
          </a:lstStyle>
          <a:p>
            <a:pPr lvl="0"/>
            <a:r>
              <a:rPr lang="en-US" dirty="0"/>
              <a:t>Title</a:t>
            </a:r>
          </a:p>
        </p:txBody>
      </p:sp>
      <p:sp>
        <p:nvSpPr>
          <p:cNvPr id="29" name="Picture Placeholder 16">
            <a:extLst>
              <a:ext uri="{FF2B5EF4-FFF2-40B4-BE49-F238E27FC236}">
                <a16:creationId xmlns:a16="http://schemas.microsoft.com/office/drawing/2014/main" id="{4F0F5D16-7316-B120-F378-E3D492FEEB9C}"/>
              </a:ext>
            </a:extLst>
          </p:cNvPr>
          <p:cNvSpPr>
            <a:spLocks noGrp="1"/>
          </p:cNvSpPr>
          <p:nvPr>
            <p:ph type="pic" sz="quarter" idx="23"/>
          </p:nvPr>
        </p:nvSpPr>
        <p:spPr>
          <a:xfrm>
            <a:off x="8942832" y="1545336"/>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28" name="Text Placeholder 18">
            <a:extLst>
              <a:ext uri="{FF2B5EF4-FFF2-40B4-BE49-F238E27FC236}">
                <a16:creationId xmlns:a16="http://schemas.microsoft.com/office/drawing/2014/main" id="{47AC9724-9FC2-62FA-0DE7-3F9FE9B67A34}"/>
              </a:ext>
            </a:extLst>
          </p:cNvPr>
          <p:cNvSpPr>
            <a:spLocks noGrp="1"/>
          </p:cNvSpPr>
          <p:nvPr>
            <p:ph type="body" sz="quarter" idx="22" hasCustomPrompt="1"/>
          </p:nvPr>
        </p:nvSpPr>
        <p:spPr>
          <a:xfrm>
            <a:off x="8942832" y="3191256"/>
            <a:ext cx="2029968" cy="694944"/>
          </a:xfrm>
          <a:solidFill>
            <a:schemeClr val="accent1"/>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30" name="Text Placeholder 20">
            <a:extLst>
              <a:ext uri="{FF2B5EF4-FFF2-40B4-BE49-F238E27FC236}">
                <a16:creationId xmlns:a16="http://schemas.microsoft.com/office/drawing/2014/main" id="{114EE337-FC29-F325-E528-A3F809B28B5B}"/>
              </a:ext>
            </a:extLst>
          </p:cNvPr>
          <p:cNvSpPr>
            <a:spLocks noGrp="1"/>
          </p:cNvSpPr>
          <p:nvPr>
            <p:ph type="body" sz="quarter" idx="24" hasCustomPrompt="1"/>
          </p:nvPr>
        </p:nvSpPr>
        <p:spPr>
          <a:xfrm>
            <a:off x="8942832" y="3616960"/>
            <a:ext cx="2029968" cy="182880"/>
          </a:xfrm>
        </p:spPr>
        <p:txBody>
          <a:bodyPr anchor="ctr">
            <a:noAutofit/>
          </a:bodyPr>
          <a:lstStyle>
            <a:lvl1pPr marL="0" indent="0" algn="ctr">
              <a:buNone/>
              <a:defRPr sz="1200" spc="20" baseline="0"/>
            </a:lvl1pPr>
          </a:lstStyle>
          <a:p>
            <a:pPr lvl="0"/>
            <a:r>
              <a:rPr lang="en-US" dirty="0"/>
              <a:t>Title</a:t>
            </a:r>
          </a:p>
        </p:txBody>
      </p:sp>
      <p:sp>
        <p:nvSpPr>
          <p:cNvPr id="13" name="Picture Placeholder 16">
            <a:extLst>
              <a:ext uri="{FF2B5EF4-FFF2-40B4-BE49-F238E27FC236}">
                <a16:creationId xmlns:a16="http://schemas.microsoft.com/office/drawing/2014/main" id="{90CBAA5D-3D9B-0CB5-E527-996433638BE3}"/>
              </a:ext>
            </a:extLst>
          </p:cNvPr>
          <p:cNvSpPr>
            <a:spLocks noGrp="1"/>
          </p:cNvSpPr>
          <p:nvPr>
            <p:ph type="pic" sz="quarter" idx="28"/>
          </p:nvPr>
        </p:nvSpPr>
        <p:spPr>
          <a:xfrm>
            <a:off x="8942832" y="4144264"/>
            <a:ext cx="2029968" cy="1828800"/>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32" name="Text Placeholder 18">
            <a:extLst>
              <a:ext uri="{FF2B5EF4-FFF2-40B4-BE49-F238E27FC236}">
                <a16:creationId xmlns:a16="http://schemas.microsoft.com/office/drawing/2014/main" id="{5B47333C-2F5E-FA7D-5DD1-191E0F421B61}"/>
              </a:ext>
            </a:extLst>
          </p:cNvPr>
          <p:cNvSpPr>
            <a:spLocks noGrp="1"/>
          </p:cNvSpPr>
          <p:nvPr>
            <p:ph type="body" sz="quarter" idx="35" hasCustomPrompt="1"/>
          </p:nvPr>
        </p:nvSpPr>
        <p:spPr>
          <a:xfrm>
            <a:off x="8942832" y="5790184"/>
            <a:ext cx="2029968" cy="694944"/>
          </a:xfrm>
          <a:solidFill>
            <a:schemeClr val="accent4"/>
          </a:solidFill>
        </p:spPr>
        <p:txBody>
          <a:bodyPr lIns="0" tIns="155448" rIns="0" anchor="t">
            <a:noAutofit/>
          </a:bodyPr>
          <a:lstStyle>
            <a:lvl1pPr marL="0" indent="0" algn="ctr">
              <a:spcBef>
                <a:spcPts val="0"/>
              </a:spcBef>
              <a:buNone/>
              <a:defRPr sz="1400" b="1" cap="all" spc="20"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33" name="Text Placeholder 20">
            <a:extLst>
              <a:ext uri="{FF2B5EF4-FFF2-40B4-BE49-F238E27FC236}">
                <a16:creationId xmlns:a16="http://schemas.microsoft.com/office/drawing/2014/main" id="{D0AA2AE2-5A11-76D4-4D9C-B6B24D1419D0}"/>
              </a:ext>
            </a:extLst>
          </p:cNvPr>
          <p:cNvSpPr>
            <a:spLocks noGrp="1"/>
          </p:cNvSpPr>
          <p:nvPr>
            <p:ph type="body" sz="quarter" idx="36" hasCustomPrompt="1"/>
          </p:nvPr>
        </p:nvSpPr>
        <p:spPr>
          <a:xfrm>
            <a:off x="8942832" y="6215888"/>
            <a:ext cx="2029968" cy="182880"/>
          </a:xfrm>
        </p:spPr>
        <p:txBody>
          <a:bodyPr anchor="ctr">
            <a:noAutofit/>
          </a:bodyPr>
          <a:lstStyle>
            <a:lvl1pPr marL="0" indent="0" algn="ctr">
              <a:buNone/>
              <a:defRPr sz="1200" spc="20" baseline="0"/>
            </a:lvl1pPr>
          </a:lstStyle>
          <a:p>
            <a:pPr lvl="0"/>
            <a:r>
              <a:rPr lang="en-US" dirty="0"/>
              <a:t>Title</a:t>
            </a:r>
          </a:p>
        </p:txBody>
      </p:sp>
    </p:spTree>
    <p:extLst>
      <p:ext uri="{BB962C8B-B14F-4D97-AF65-F5344CB8AC3E}">
        <p14:creationId xmlns:p14="http://schemas.microsoft.com/office/powerpoint/2010/main" val="21131317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 Column">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950ED98-B5D1-206C-403F-FA954F9D2CFF}"/>
              </a:ext>
            </a:extLst>
          </p:cNvPr>
          <p:cNvSpPr/>
          <p:nvPr userDrawn="1"/>
        </p:nvSpPr>
        <p:spPr>
          <a:xfrm>
            <a:off x="685338" y="3796480"/>
            <a:ext cx="2011680" cy="1517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E8643CE-01D9-3E5E-15F6-20689F775F15}"/>
              </a:ext>
            </a:extLst>
          </p:cNvPr>
          <p:cNvSpPr/>
          <p:nvPr userDrawn="1"/>
        </p:nvSpPr>
        <p:spPr>
          <a:xfrm>
            <a:off x="2900911" y="3796480"/>
            <a:ext cx="2011680" cy="151790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AF82DDD-EDEC-7D87-F43A-113C5E4A4FE7}"/>
              </a:ext>
            </a:extLst>
          </p:cNvPr>
          <p:cNvSpPr/>
          <p:nvPr userDrawn="1"/>
        </p:nvSpPr>
        <p:spPr>
          <a:xfrm>
            <a:off x="5116484" y="3796480"/>
            <a:ext cx="2011680" cy="1517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E47E492E-967F-54B7-55B1-08A5E1C3615B}"/>
              </a:ext>
            </a:extLst>
          </p:cNvPr>
          <p:cNvSpPr/>
          <p:nvPr userDrawn="1"/>
        </p:nvSpPr>
        <p:spPr>
          <a:xfrm>
            <a:off x="9547629" y="3796480"/>
            <a:ext cx="2011680" cy="1517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C0053FE-E44A-CA97-F782-67FC633E722E}"/>
              </a:ext>
            </a:extLst>
          </p:cNvPr>
          <p:cNvSpPr/>
          <p:nvPr userDrawn="1"/>
        </p:nvSpPr>
        <p:spPr>
          <a:xfrm>
            <a:off x="7332057" y="3796480"/>
            <a:ext cx="2011680" cy="151790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445A0A-815D-3414-088B-C041E6742DBE}"/>
              </a:ext>
            </a:extLst>
          </p:cNvPr>
          <p:cNvSpPr>
            <a:spLocks noGrp="1"/>
          </p:cNvSpPr>
          <p:nvPr>
            <p:ph type="title"/>
          </p:nvPr>
        </p:nvSpPr>
        <p:spPr>
          <a:xfrm>
            <a:off x="758952" y="841248"/>
            <a:ext cx="10671048" cy="768096"/>
          </a:xfrm>
        </p:spPr>
        <p:txBody>
          <a:bodyPr>
            <a:noAutofit/>
          </a:bodyPr>
          <a:lstStyle>
            <a:lvl1pPr>
              <a:lnSpc>
                <a:spcPct val="100000"/>
              </a:lnSpc>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317B5E29-6335-83BC-FA01-FAE422D2658B}"/>
              </a:ext>
            </a:extLst>
          </p:cNvPr>
          <p:cNvSpPr>
            <a:spLocks noGrp="1"/>
          </p:cNvSpPr>
          <p:nvPr>
            <p:ph type="ftr" sz="quarter" idx="11"/>
          </p:nvPr>
        </p:nvSpPr>
        <p:spPr/>
        <p:txBody>
          <a:bodyPr>
            <a:noAutofit/>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536476D1-B61A-E9FD-E266-768B405CC30B}"/>
              </a:ext>
            </a:extLst>
          </p:cNvPr>
          <p:cNvSpPr>
            <a:spLocks noGrp="1"/>
          </p:cNvSpPr>
          <p:nvPr>
            <p:ph type="sldNum" sz="quarter" idx="12"/>
          </p:nvPr>
        </p:nvSpPr>
        <p:spPr/>
        <p:txBody>
          <a:bodyPr>
            <a:noAutofit/>
          </a:bodyPr>
          <a:lstStyle/>
          <a:p>
            <a:fld id="{48F63A3B-78C7-47BE-AE5E-E10140E04643}" type="slidenum">
              <a:rPr lang="en-US" smtClean="0"/>
              <a:pPr/>
              <a:t>‹#›</a:t>
            </a:fld>
            <a:endParaRPr lang="en-US" dirty="0"/>
          </a:p>
        </p:txBody>
      </p:sp>
      <p:sp>
        <p:nvSpPr>
          <p:cNvPr id="46" name="Text Placeholder 2">
            <a:extLst>
              <a:ext uri="{FF2B5EF4-FFF2-40B4-BE49-F238E27FC236}">
                <a16:creationId xmlns:a16="http://schemas.microsoft.com/office/drawing/2014/main" id="{C025625F-8274-840F-6DD8-D36687CB8F7E}"/>
              </a:ext>
            </a:extLst>
          </p:cNvPr>
          <p:cNvSpPr>
            <a:spLocks noGrp="1"/>
          </p:cNvSpPr>
          <p:nvPr>
            <p:ph type="body" idx="1"/>
          </p:nvPr>
        </p:nvSpPr>
        <p:spPr>
          <a:xfrm>
            <a:off x="685338" y="2491684"/>
            <a:ext cx="2011680" cy="2825173"/>
          </a:xfrm>
          <a:noFill/>
          <a:ln w="12700">
            <a:solidFill>
              <a:schemeClr val="accent1"/>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4" name="Picture Placeholder 62">
            <a:extLst>
              <a:ext uri="{FF2B5EF4-FFF2-40B4-BE49-F238E27FC236}">
                <a16:creationId xmlns:a16="http://schemas.microsoft.com/office/drawing/2014/main" id="{2F18FBB7-2D21-7954-1324-C7D3BFE5C85D}"/>
              </a:ext>
            </a:extLst>
          </p:cNvPr>
          <p:cNvSpPr>
            <a:spLocks noGrp="1"/>
          </p:cNvSpPr>
          <p:nvPr>
            <p:ph type="pic" sz="quarter" idx="23"/>
          </p:nvPr>
        </p:nvSpPr>
        <p:spPr>
          <a:xfrm>
            <a:off x="1339134" y="2111058"/>
            <a:ext cx="704088" cy="704088"/>
          </a:xfrm>
          <a:prstGeom prst="ellipse">
            <a:avLst/>
          </a:prstGeom>
          <a:solidFill>
            <a:schemeClr val="accent1"/>
          </a:solidFill>
        </p:spPr>
        <p:txBody>
          <a:bodyPr lIns="0" tIns="0" rIns="0" bIns="0" anchor="ctr">
            <a:noAutofit/>
          </a:bodyPr>
          <a:lstStyle>
            <a:lvl1pPr marL="0" indent="0" algn="ctr">
              <a:buNone/>
              <a:defRPr sz="900"/>
            </a:lvl1pPr>
          </a:lstStyle>
          <a:p>
            <a:r>
              <a:rPr lang="en-US"/>
              <a:t>Click icon to add picture</a:t>
            </a:r>
            <a:endParaRPr lang="en-US" dirty="0"/>
          </a:p>
        </p:txBody>
      </p:sp>
      <p:sp>
        <p:nvSpPr>
          <p:cNvPr id="52" name="Text Placeholder 51">
            <a:extLst>
              <a:ext uri="{FF2B5EF4-FFF2-40B4-BE49-F238E27FC236}">
                <a16:creationId xmlns:a16="http://schemas.microsoft.com/office/drawing/2014/main" id="{2EF54C35-5F8E-4E0A-AB4D-97E38121910A}"/>
              </a:ext>
            </a:extLst>
          </p:cNvPr>
          <p:cNvSpPr>
            <a:spLocks noGrp="1"/>
          </p:cNvSpPr>
          <p:nvPr>
            <p:ph type="body" sz="quarter" idx="18"/>
          </p:nvPr>
        </p:nvSpPr>
        <p:spPr>
          <a:xfrm>
            <a:off x="731058" y="3888404"/>
            <a:ext cx="1920240" cy="1371600"/>
          </a:xfrm>
          <a:noFill/>
          <a:ln>
            <a:noFill/>
          </a:ln>
        </p:spPr>
        <p:txBody>
          <a:bodyPr lIns="91440" rIns="91440" anchor="ctr">
            <a:noAutofit/>
          </a:bodyPr>
          <a:lstStyle>
            <a:lvl1pPr marL="0" indent="0" algn="ctr">
              <a:spcBef>
                <a:spcPts val="0"/>
              </a:spcBef>
              <a:buNone/>
              <a:defRPr sz="1500"/>
            </a:lvl1pPr>
          </a:lstStyle>
          <a:p>
            <a:pPr lvl="0"/>
            <a:r>
              <a:rPr lang="en-US"/>
              <a:t>Click to edit Master text styles</a:t>
            </a:r>
          </a:p>
        </p:txBody>
      </p:sp>
      <p:sp>
        <p:nvSpPr>
          <p:cNvPr id="47" name="Text Placeholder 4">
            <a:extLst>
              <a:ext uri="{FF2B5EF4-FFF2-40B4-BE49-F238E27FC236}">
                <a16:creationId xmlns:a16="http://schemas.microsoft.com/office/drawing/2014/main" id="{79F9AD31-B0C5-3563-C73A-8B6297FCFD1C}"/>
              </a:ext>
            </a:extLst>
          </p:cNvPr>
          <p:cNvSpPr>
            <a:spLocks noGrp="1"/>
          </p:cNvSpPr>
          <p:nvPr>
            <p:ph type="body" sz="quarter" idx="3"/>
          </p:nvPr>
        </p:nvSpPr>
        <p:spPr>
          <a:xfrm>
            <a:off x="2900910" y="2491684"/>
            <a:ext cx="2011680" cy="2825173"/>
          </a:xfrm>
          <a:noFill/>
          <a:ln w="12700">
            <a:solidFill>
              <a:schemeClr val="accent3"/>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8" name="Picture Placeholder 62">
            <a:extLst>
              <a:ext uri="{FF2B5EF4-FFF2-40B4-BE49-F238E27FC236}">
                <a16:creationId xmlns:a16="http://schemas.microsoft.com/office/drawing/2014/main" id="{05E8E8EF-4954-870B-04E5-82BC660A6738}"/>
              </a:ext>
            </a:extLst>
          </p:cNvPr>
          <p:cNvSpPr>
            <a:spLocks noGrp="1"/>
          </p:cNvSpPr>
          <p:nvPr>
            <p:ph type="pic" sz="quarter" idx="27"/>
          </p:nvPr>
        </p:nvSpPr>
        <p:spPr>
          <a:xfrm>
            <a:off x="3554707" y="2111058"/>
            <a:ext cx="704088" cy="704088"/>
          </a:xfrm>
          <a:prstGeom prst="ellipse">
            <a:avLst/>
          </a:prstGeom>
          <a:solidFill>
            <a:schemeClr val="accent3"/>
          </a:solidFill>
        </p:spPr>
        <p:txBody>
          <a:bodyPr lIns="0" tIns="0" rIns="0" bIns="0" anchor="ctr">
            <a:noAutofit/>
          </a:bodyPr>
          <a:lstStyle>
            <a:lvl1pPr marL="0" indent="0" algn="ctr">
              <a:buNone/>
              <a:defRPr sz="900"/>
            </a:lvl1pPr>
          </a:lstStyle>
          <a:p>
            <a:r>
              <a:rPr lang="en-US"/>
              <a:t>Click icon to add picture</a:t>
            </a:r>
            <a:endParaRPr lang="en-US" dirty="0"/>
          </a:p>
        </p:txBody>
      </p:sp>
      <p:sp>
        <p:nvSpPr>
          <p:cNvPr id="58" name="Text Placeholder 51">
            <a:extLst>
              <a:ext uri="{FF2B5EF4-FFF2-40B4-BE49-F238E27FC236}">
                <a16:creationId xmlns:a16="http://schemas.microsoft.com/office/drawing/2014/main" id="{75981CD1-EA26-D1CF-F19E-B58C16BA8A69}"/>
              </a:ext>
            </a:extLst>
          </p:cNvPr>
          <p:cNvSpPr>
            <a:spLocks noGrp="1"/>
          </p:cNvSpPr>
          <p:nvPr>
            <p:ph type="body" sz="quarter" idx="19"/>
          </p:nvPr>
        </p:nvSpPr>
        <p:spPr>
          <a:xfrm>
            <a:off x="2946630" y="3888404"/>
            <a:ext cx="1920240" cy="1371600"/>
          </a:xfrm>
          <a:noFill/>
          <a:ln>
            <a:noFill/>
          </a:ln>
        </p:spPr>
        <p:txBody>
          <a:bodyPr lIns="91440" rIns="91440" anchor="ctr">
            <a:noAutofit/>
          </a:bodyPr>
          <a:lstStyle>
            <a:lvl1pPr marL="0" indent="0" algn="ctr">
              <a:spcBef>
                <a:spcPts val="0"/>
              </a:spcBef>
              <a:buNone/>
              <a:defRPr sz="1500"/>
            </a:lvl1pPr>
          </a:lstStyle>
          <a:p>
            <a:pPr lvl="0"/>
            <a:r>
              <a:rPr lang="en-US"/>
              <a:t>Click to edit Master text styles</a:t>
            </a:r>
          </a:p>
        </p:txBody>
      </p:sp>
      <p:sp>
        <p:nvSpPr>
          <p:cNvPr id="48" name="Text Placeholder 4">
            <a:extLst>
              <a:ext uri="{FF2B5EF4-FFF2-40B4-BE49-F238E27FC236}">
                <a16:creationId xmlns:a16="http://schemas.microsoft.com/office/drawing/2014/main" id="{3A09BBD1-5CBC-B0EF-71C0-054FCB989BC6}"/>
              </a:ext>
            </a:extLst>
          </p:cNvPr>
          <p:cNvSpPr>
            <a:spLocks noGrp="1"/>
          </p:cNvSpPr>
          <p:nvPr>
            <p:ph type="body" sz="quarter" idx="13"/>
          </p:nvPr>
        </p:nvSpPr>
        <p:spPr>
          <a:xfrm>
            <a:off x="5116484" y="2491684"/>
            <a:ext cx="2011680" cy="2825173"/>
          </a:xfrm>
          <a:noFill/>
          <a:ln w="12700">
            <a:solidFill>
              <a:schemeClr val="accent1"/>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7" name="Picture Placeholder 62">
            <a:extLst>
              <a:ext uri="{FF2B5EF4-FFF2-40B4-BE49-F238E27FC236}">
                <a16:creationId xmlns:a16="http://schemas.microsoft.com/office/drawing/2014/main" id="{4AD0C8C9-DB5A-6DC8-2729-A21F1A5CF174}"/>
              </a:ext>
            </a:extLst>
          </p:cNvPr>
          <p:cNvSpPr>
            <a:spLocks noGrp="1"/>
          </p:cNvSpPr>
          <p:nvPr>
            <p:ph type="pic" sz="quarter" idx="26"/>
          </p:nvPr>
        </p:nvSpPr>
        <p:spPr>
          <a:xfrm>
            <a:off x="5770280" y="2111058"/>
            <a:ext cx="704088" cy="704088"/>
          </a:xfrm>
          <a:prstGeom prst="ellipse">
            <a:avLst/>
          </a:prstGeom>
          <a:solidFill>
            <a:schemeClr val="accent1"/>
          </a:solidFill>
        </p:spPr>
        <p:txBody>
          <a:bodyPr lIns="0" tIns="0" rIns="0" bIns="0" anchor="ctr">
            <a:noAutofit/>
          </a:bodyPr>
          <a:lstStyle>
            <a:lvl1pPr marL="0" indent="0" algn="ctr">
              <a:buNone/>
              <a:defRPr sz="900"/>
            </a:lvl1pPr>
          </a:lstStyle>
          <a:p>
            <a:r>
              <a:rPr lang="en-US"/>
              <a:t>Click icon to add picture</a:t>
            </a:r>
            <a:endParaRPr lang="en-US" dirty="0"/>
          </a:p>
        </p:txBody>
      </p:sp>
      <p:sp>
        <p:nvSpPr>
          <p:cNvPr id="59" name="Text Placeholder 51">
            <a:extLst>
              <a:ext uri="{FF2B5EF4-FFF2-40B4-BE49-F238E27FC236}">
                <a16:creationId xmlns:a16="http://schemas.microsoft.com/office/drawing/2014/main" id="{F02DE2DC-F65C-32A5-5821-89FB2F53C325}"/>
              </a:ext>
            </a:extLst>
          </p:cNvPr>
          <p:cNvSpPr>
            <a:spLocks noGrp="1"/>
          </p:cNvSpPr>
          <p:nvPr>
            <p:ph type="body" sz="quarter" idx="20"/>
          </p:nvPr>
        </p:nvSpPr>
        <p:spPr>
          <a:xfrm>
            <a:off x="5162204" y="3888404"/>
            <a:ext cx="1920240" cy="1371600"/>
          </a:xfrm>
          <a:noFill/>
          <a:ln>
            <a:noFill/>
          </a:ln>
        </p:spPr>
        <p:txBody>
          <a:bodyPr lIns="91440" rIns="91440" anchor="ctr">
            <a:noAutofit/>
          </a:bodyPr>
          <a:lstStyle>
            <a:lvl1pPr marL="0" indent="0" algn="ctr">
              <a:spcBef>
                <a:spcPts val="0"/>
              </a:spcBef>
              <a:buNone/>
              <a:defRPr sz="1500"/>
            </a:lvl1pPr>
          </a:lstStyle>
          <a:p>
            <a:pPr lvl="0"/>
            <a:r>
              <a:rPr lang="en-US"/>
              <a:t>Click to edit Master text styles</a:t>
            </a:r>
          </a:p>
        </p:txBody>
      </p:sp>
      <p:sp>
        <p:nvSpPr>
          <p:cNvPr id="49" name="Text Placeholder 4">
            <a:extLst>
              <a:ext uri="{FF2B5EF4-FFF2-40B4-BE49-F238E27FC236}">
                <a16:creationId xmlns:a16="http://schemas.microsoft.com/office/drawing/2014/main" id="{084A0326-A0B8-1723-B8BA-B015344F2DCE}"/>
              </a:ext>
            </a:extLst>
          </p:cNvPr>
          <p:cNvSpPr>
            <a:spLocks noGrp="1"/>
          </p:cNvSpPr>
          <p:nvPr>
            <p:ph type="body" sz="quarter" idx="15"/>
          </p:nvPr>
        </p:nvSpPr>
        <p:spPr>
          <a:xfrm>
            <a:off x="7332057" y="2491684"/>
            <a:ext cx="2011680" cy="2825173"/>
          </a:xfrm>
          <a:noFill/>
          <a:ln w="12700">
            <a:solidFill>
              <a:schemeClr val="accent3"/>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6" name="Picture Placeholder 62">
            <a:extLst>
              <a:ext uri="{FF2B5EF4-FFF2-40B4-BE49-F238E27FC236}">
                <a16:creationId xmlns:a16="http://schemas.microsoft.com/office/drawing/2014/main" id="{139354A0-F5DF-3AC5-5E8B-A41146C26F3C}"/>
              </a:ext>
            </a:extLst>
          </p:cNvPr>
          <p:cNvSpPr>
            <a:spLocks noGrp="1"/>
          </p:cNvSpPr>
          <p:nvPr>
            <p:ph type="pic" sz="quarter" idx="25"/>
          </p:nvPr>
        </p:nvSpPr>
        <p:spPr>
          <a:xfrm>
            <a:off x="7985853" y="2111058"/>
            <a:ext cx="704088" cy="704088"/>
          </a:xfrm>
          <a:prstGeom prst="ellipse">
            <a:avLst/>
          </a:prstGeom>
          <a:solidFill>
            <a:schemeClr val="accent3"/>
          </a:solidFill>
        </p:spPr>
        <p:txBody>
          <a:bodyPr lIns="0" tIns="0" rIns="0" bIns="0" anchor="ctr">
            <a:noAutofit/>
          </a:bodyPr>
          <a:lstStyle>
            <a:lvl1pPr marL="0" indent="0" algn="ctr">
              <a:buNone/>
              <a:defRPr sz="900"/>
            </a:lvl1pPr>
          </a:lstStyle>
          <a:p>
            <a:r>
              <a:rPr lang="en-US"/>
              <a:t>Click icon to add picture</a:t>
            </a:r>
            <a:endParaRPr lang="en-US" dirty="0"/>
          </a:p>
        </p:txBody>
      </p:sp>
      <p:sp>
        <p:nvSpPr>
          <p:cNvPr id="60" name="Text Placeholder 51">
            <a:extLst>
              <a:ext uri="{FF2B5EF4-FFF2-40B4-BE49-F238E27FC236}">
                <a16:creationId xmlns:a16="http://schemas.microsoft.com/office/drawing/2014/main" id="{E9730E82-F317-686A-8777-D81705BCC706}"/>
              </a:ext>
            </a:extLst>
          </p:cNvPr>
          <p:cNvSpPr>
            <a:spLocks noGrp="1"/>
          </p:cNvSpPr>
          <p:nvPr>
            <p:ph type="body" sz="quarter" idx="21"/>
          </p:nvPr>
        </p:nvSpPr>
        <p:spPr>
          <a:xfrm>
            <a:off x="7377777" y="3888404"/>
            <a:ext cx="1920240" cy="1371600"/>
          </a:xfrm>
          <a:noFill/>
          <a:ln>
            <a:noFill/>
          </a:ln>
        </p:spPr>
        <p:txBody>
          <a:bodyPr lIns="91440" rIns="91440" anchor="ctr">
            <a:noAutofit/>
          </a:bodyPr>
          <a:lstStyle>
            <a:lvl1pPr marL="0" indent="0" algn="ctr">
              <a:spcBef>
                <a:spcPts val="0"/>
              </a:spcBef>
              <a:buNone/>
              <a:defRPr sz="1500"/>
            </a:lvl1pPr>
          </a:lstStyle>
          <a:p>
            <a:pPr lvl="0"/>
            <a:r>
              <a:rPr lang="en-US"/>
              <a:t>Click to edit Master text styles</a:t>
            </a:r>
          </a:p>
        </p:txBody>
      </p:sp>
      <p:sp>
        <p:nvSpPr>
          <p:cNvPr id="50" name="Text Placeholder 4">
            <a:extLst>
              <a:ext uri="{FF2B5EF4-FFF2-40B4-BE49-F238E27FC236}">
                <a16:creationId xmlns:a16="http://schemas.microsoft.com/office/drawing/2014/main" id="{0E3B57F3-1903-446F-D989-D6CA342D0861}"/>
              </a:ext>
            </a:extLst>
          </p:cNvPr>
          <p:cNvSpPr>
            <a:spLocks noGrp="1"/>
          </p:cNvSpPr>
          <p:nvPr>
            <p:ph type="body" sz="quarter" idx="17"/>
          </p:nvPr>
        </p:nvSpPr>
        <p:spPr>
          <a:xfrm>
            <a:off x="9547629" y="2491684"/>
            <a:ext cx="2011680" cy="2825173"/>
          </a:xfrm>
          <a:noFill/>
          <a:ln w="12700">
            <a:solidFill>
              <a:schemeClr val="accent1"/>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5" name="Picture Placeholder 62">
            <a:extLst>
              <a:ext uri="{FF2B5EF4-FFF2-40B4-BE49-F238E27FC236}">
                <a16:creationId xmlns:a16="http://schemas.microsoft.com/office/drawing/2014/main" id="{D5BF3A8A-72F1-392E-855B-5B36E244A7FD}"/>
              </a:ext>
            </a:extLst>
          </p:cNvPr>
          <p:cNvSpPr>
            <a:spLocks noGrp="1"/>
          </p:cNvSpPr>
          <p:nvPr>
            <p:ph type="pic" sz="quarter" idx="24"/>
          </p:nvPr>
        </p:nvSpPr>
        <p:spPr>
          <a:xfrm>
            <a:off x="10201425" y="2111058"/>
            <a:ext cx="704088" cy="704088"/>
          </a:xfrm>
          <a:prstGeom prst="ellipse">
            <a:avLst/>
          </a:prstGeom>
          <a:solidFill>
            <a:schemeClr val="accent1"/>
          </a:solidFill>
        </p:spPr>
        <p:txBody>
          <a:bodyPr lIns="0" tIns="0" rIns="0" bIns="0" anchor="ctr">
            <a:noAutofit/>
          </a:bodyPr>
          <a:lstStyle>
            <a:lvl1pPr marL="0" indent="0" algn="ctr">
              <a:buNone/>
              <a:defRPr sz="900"/>
            </a:lvl1pPr>
          </a:lstStyle>
          <a:p>
            <a:r>
              <a:rPr lang="en-US"/>
              <a:t>Click icon to add picture</a:t>
            </a:r>
            <a:endParaRPr lang="en-US" dirty="0"/>
          </a:p>
        </p:txBody>
      </p:sp>
      <p:sp>
        <p:nvSpPr>
          <p:cNvPr id="61" name="Text Placeholder 51">
            <a:extLst>
              <a:ext uri="{FF2B5EF4-FFF2-40B4-BE49-F238E27FC236}">
                <a16:creationId xmlns:a16="http://schemas.microsoft.com/office/drawing/2014/main" id="{2AED5DDC-3165-FA12-0310-E3545223E292}"/>
              </a:ext>
            </a:extLst>
          </p:cNvPr>
          <p:cNvSpPr>
            <a:spLocks noGrp="1"/>
          </p:cNvSpPr>
          <p:nvPr>
            <p:ph type="body" sz="quarter" idx="22"/>
          </p:nvPr>
        </p:nvSpPr>
        <p:spPr>
          <a:xfrm>
            <a:off x="9593349" y="3888404"/>
            <a:ext cx="1920240" cy="1371600"/>
          </a:xfrm>
          <a:noFill/>
          <a:ln>
            <a:noFill/>
          </a:ln>
        </p:spPr>
        <p:txBody>
          <a:bodyPr lIns="91440" rIns="91440" anchor="ctr">
            <a:noAutofit/>
          </a:bodyPr>
          <a:lstStyle>
            <a:lvl1pPr marL="0" indent="0" algn="ctr">
              <a:spcBef>
                <a:spcPts val="0"/>
              </a:spcBef>
              <a:buNone/>
              <a:defRPr sz="1500"/>
            </a:lvl1pPr>
          </a:lstStyle>
          <a:p>
            <a:pPr lvl="0"/>
            <a:r>
              <a:rPr lang="en-US"/>
              <a:t>Click to edit Master text styles</a:t>
            </a:r>
          </a:p>
        </p:txBody>
      </p:sp>
    </p:spTree>
    <p:extLst>
      <p:ext uri="{BB962C8B-B14F-4D97-AF65-F5344CB8AC3E}">
        <p14:creationId xmlns:p14="http://schemas.microsoft.com/office/powerpoint/2010/main" val="347744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itle and Chart">
    <p:spTree>
      <p:nvGrpSpPr>
        <p:cNvPr id="1" name=""/>
        <p:cNvGrpSpPr/>
        <p:nvPr/>
      </p:nvGrpSpPr>
      <p:grpSpPr>
        <a:xfrm>
          <a:off x="0" y="0"/>
          <a:ext cx="0" cy="0"/>
          <a:chOff x="0" y="0"/>
          <a:chExt cx="0" cy="0"/>
        </a:xfrm>
      </p:grpSpPr>
      <p:sp>
        <p:nvSpPr>
          <p:cNvPr id="30" name="Freeform: Shape 29">
            <a:extLst>
              <a:ext uri="{FF2B5EF4-FFF2-40B4-BE49-F238E27FC236}">
                <a16:creationId xmlns:a16="http://schemas.microsoft.com/office/drawing/2014/main" id="{2459EA3C-8B88-5F1F-531E-7DA7DE55710B}"/>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title"/>
          </p:nvPr>
        </p:nvSpPr>
        <p:spPr/>
        <p:txBody>
          <a:bodyPr>
            <a:noAutofit/>
          </a:bodyPr>
          <a:lstStyle>
            <a:lvl1pPr>
              <a:lnSpc>
                <a:spcPct val="100000"/>
              </a:lnSpc>
              <a:defRPr/>
            </a:lvl1pPr>
          </a:lstStyle>
          <a:p>
            <a:r>
              <a:rPr lang="en-US"/>
              <a:t>Click to edit Master title style</a:t>
            </a:r>
            <a:endParaRPr lang="en-US" dirty="0"/>
          </a:p>
        </p:txBody>
      </p:sp>
      <p:sp>
        <p:nvSpPr>
          <p:cNvPr id="3" name="Content Placeholder 2"/>
          <p:cNvSpPr>
            <a:spLocks noGrp="1"/>
          </p:cNvSpPr>
          <p:nvPr>
            <p:ph sz="half" idx="1"/>
          </p:nvPr>
        </p:nvSpPr>
        <p:spPr>
          <a:xfrm>
            <a:off x="539496" y="2103120"/>
            <a:ext cx="11119104" cy="4434840"/>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noAutofit/>
          </a:bodyPr>
          <a:lstStyle/>
          <a:p>
            <a:r>
              <a:rPr lang="en-US"/>
              <a:t>Presentation title</a:t>
            </a:r>
            <a:endParaRPr lang="en-US" dirty="0"/>
          </a:p>
        </p:txBody>
      </p:sp>
      <p:sp>
        <p:nvSpPr>
          <p:cNvPr id="7" name="Slide Number Placeholder 6"/>
          <p:cNvSpPr>
            <a:spLocks noGrp="1"/>
          </p:cNvSpPr>
          <p:nvPr>
            <p:ph type="sldNum" sz="quarter" idx="12"/>
          </p:nvPr>
        </p:nvSpPr>
        <p:spPr/>
        <p:txBody>
          <a:bodyPr>
            <a:noAutofit/>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6874323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eam x4">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CC43996-DAC9-130F-CB05-4A8A90381D37}"/>
              </a:ext>
            </a:extLst>
          </p:cNvPr>
          <p:cNvSpPr/>
          <p:nvPr userDrawn="1"/>
        </p:nvSpPr>
        <p:spPr>
          <a:xfrm>
            <a:off x="-24064" y="3390900"/>
            <a:ext cx="12216063" cy="34671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450" dirty="0"/>
          </a:p>
        </p:txBody>
      </p:sp>
      <p:sp>
        <p:nvSpPr>
          <p:cNvPr id="2" name="Title 1">
            <a:extLst>
              <a:ext uri="{FF2B5EF4-FFF2-40B4-BE49-F238E27FC236}">
                <a16:creationId xmlns:a16="http://schemas.microsoft.com/office/drawing/2014/main" id="{EA04E8AF-9DFE-7077-DB36-941F6490BAD8}"/>
              </a:ext>
            </a:extLst>
          </p:cNvPr>
          <p:cNvSpPr>
            <a:spLocks noGrp="1"/>
          </p:cNvSpPr>
          <p:nvPr>
            <p:ph type="title"/>
          </p:nvPr>
        </p:nvSpPr>
        <p:spPr/>
        <p:txBody>
          <a:bodyPr>
            <a:noAutofit/>
          </a:bodyPr>
          <a:lstStyle>
            <a:lvl1pPr>
              <a:lnSpc>
                <a:spcPct val="100000"/>
              </a:lnSpc>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43B58B80-D2DB-A0A1-0362-1157E9087574}"/>
              </a:ext>
            </a:extLst>
          </p:cNvPr>
          <p:cNvSpPr>
            <a:spLocks noGrp="1"/>
          </p:cNvSpPr>
          <p:nvPr>
            <p:ph type="ftr" sz="quarter" idx="11"/>
          </p:nvPr>
        </p:nvSpPr>
        <p:spPr/>
        <p:txBody>
          <a:bodyPr>
            <a:noAutofit/>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B62C22E6-000A-05BA-5872-EF37F029AB00}"/>
              </a:ext>
            </a:extLst>
          </p:cNvPr>
          <p:cNvSpPr>
            <a:spLocks noGrp="1"/>
          </p:cNvSpPr>
          <p:nvPr>
            <p:ph type="sldNum" sz="quarter" idx="12"/>
          </p:nvPr>
        </p:nvSpPr>
        <p:spPr/>
        <p:txBody>
          <a:bodyPr>
            <a:noAutofit/>
          </a:bodyPr>
          <a:lstStyle/>
          <a:p>
            <a:fld id="{48F63A3B-78C7-47BE-AE5E-E10140E04643}" type="slidenum">
              <a:rPr lang="en-US" smtClean="0"/>
              <a:pPr/>
              <a:t>‹#›</a:t>
            </a:fld>
            <a:endParaRPr lang="en-US" dirty="0"/>
          </a:p>
        </p:txBody>
      </p:sp>
      <p:sp>
        <p:nvSpPr>
          <p:cNvPr id="17" name="Picture Placeholder 16">
            <a:extLst>
              <a:ext uri="{FF2B5EF4-FFF2-40B4-BE49-F238E27FC236}">
                <a16:creationId xmlns:a16="http://schemas.microsoft.com/office/drawing/2014/main" id="{6AAAFB85-16C0-836A-1D0D-E65277CC341D}"/>
              </a:ext>
            </a:extLst>
          </p:cNvPr>
          <p:cNvSpPr>
            <a:spLocks noGrp="1"/>
          </p:cNvSpPr>
          <p:nvPr>
            <p:ph type="pic" sz="quarter" idx="13"/>
          </p:nvPr>
        </p:nvSpPr>
        <p:spPr>
          <a:xfrm>
            <a:off x="758905" y="2392023"/>
            <a:ext cx="2596896" cy="2596896"/>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19" name="Text Placeholder 18">
            <a:extLst>
              <a:ext uri="{FF2B5EF4-FFF2-40B4-BE49-F238E27FC236}">
                <a16:creationId xmlns:a16="http://schemas.microsoft.com/office/drawing/2014/main" id="{FB04BFFD-8D76-D31F-232F-38A7065ACAF3}"/>
              </a:ext>
            </a:extLst>
          </p:cNvPr>
          <p:cNvSpPr>
            <a:spLocks noGrp="1"/>
          </p:cNvSpPr>
          <p:nvPr>
            <p:ph type="body" sz="quarter" idx="14" hasCustomPrompt="1"/>
          </p:nvPr>
        </p:nvSpPr>
        <p:spPr>
          <a:xfrm>
            <a:off x="758905" y="4989515"/>
            <a:ext cx="2598737" cy="1109662"/>
          </a:xfrm>
          <a:solidFill>
            <a:schemeClr val="bg1"/>
          </a:solidFill>
        </p:spPr>
        <p:txBody>
          <a:bodyPr lIns="0" tIns="274320" rIns="0" anchor="t">
            <a:noAutofit/>
          </a:bodyPr>
          <a:lstStyle>
            <a:lvl1pPr marL="0" indent="0" algn="ctr">
              <a:spcBef>
                <a:spcPts val="0"/>
              </a:spcBef>
              <a:buNone/>
              <a:defRPr sz="1800" b="1" cap="all"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21" name="Text Placeholder 20">
            <a:extLst>
              <a:ext uri="{FF2B5EF4-FFF2-40B4-BE49-F238E27FC236}">
                <a16:creationId xmlns:a16="http://schemas.microsoft.com/office/drawing/2014/main" id="{75A2E03A-AFB4-3868-FAB5-A24228FA8A04}"/>
              </a:ext>
            </a:extLst>
          </p:cNvPr>
          <p:cNvSpPr>
            <a:spLocks noGrp="1"/>
          </p:cNvSpPr>
          <p:nvPr>
            <p:ph type="body" sz="quarter" idx="15" hasCustomPrompt="1"/>
          </p:nvPr>
        </p:nvSpPr>
        <p:spPr>
          <a:xfrm>
            <a:off x="916885" y="5599755"/>
            <a:ext cx="2283472" cy="365125"/>
          </a:xfrm>
        </p:spPr>
        <p:txBody>
          <a:bodyPr anchor="ctr">
            <a:noAutofit/>
          </a:bodyPr>
          <a:lstStyle>
            <a:lvl1pPr marL="0" indent="0" algn="ctr">
              <a:buNone/>
              <a:defRPr sz="1400"/>
            </a:lvl1pPr>
          </a:lstStyle>
          <a:p>
            <a:pPr lvl="0"/>
            <a:r>
              <a:rPr lang="en-US" dirty="0"/>
              <a:t>Title</a:t>
            </a:r>
          </a:p>
        </p:txBody>
      </p:sp>
      <p:sp>
        <p:nvSpPr>
          <p:cNvPr id="23" name="Picture Placeholder 16">
            <a:extLst>
              <a:ext uri="{FF2B5EF4-FFF2-40B4-BE49-F238E27FC236}">
                <a16:creationId xmlns:a16="http://schemas.microsoft.com/office/drawing/2014/main" id="{FBADCD1B-D9E0-EA12-0DD5-22E5C60E5D6B}"/>
              </a:ext>
            </a:extLst>
          </p:cNvPr>
          <p:cNvSpPr>
            <a:spLocks noGrp="1"/>
          </p:cNvSpPr>
          <p:nvPr>
            <p:ph type="pic" sz="quarter" idx="17"/>
          </p:nvPr>
        </p:nvSpPr>
        <p:spPr>
          <a:xfrm>
            <a:off x="3517361" y="2392619"/>
            <a:ext cx="2596896" cy="2596896"/>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22" name="Text Placeholder 18">
            <a:extLst>
              <a:ext uri="{FF2B5EF4-FFF2-40B4-BE49-F238E27FC236}">
                <a16:creationId xmlns:a16="http://schemas.microsoft.com/office/drawing/2014/main" id="{AD33972D-9092-4B3C-A699-07849068AF1D}"/>
              </a:ext>
            </a:extLst>
          </p:cNvPr>
          <p:cNvSpPr>
            <a:spLocks noGrp="1"/>
          </p:cNvSpPr>
          <p:nvPr>
            <p:ph type="body" sz="quarter" idx="16" hasCustomPrompt="1"/>
          </p:nvPr>
        </p:nvSpPr>
        <p:spPr>
          <a:xfrm>
            <a:off x="3516747" y="4990111"/>
            <a:ext cx="2598737" cy="1109662"/>
          </a:xfrm>
          <a:solidFill>
            <a:schemeClr val="bg1"/>
          </a:solidFill>
        </p:spPr>
        <p:txBody>
          <a:bodyPr lIns="0" tIns="274320" rIns="0" anchor="t">
            <a:noAutofit/>
          </a:bodyPr>
          <a:lstStyle>
            <a:lvl1pPr marL="0" indent="0" algn="ctr">
              <a:spcBef>
                <a:spcPts val="0"/>
              </a:spcBef>
              <a:buNone/>
              <a:defRPr sz="1800" b="1" cap="all"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24" name="Text Placeholder 20">
            <a:extLst>
              <a:ext uri="{FF2B5EF4-FFF2-40B4-BE49-F238E27FC236}">
                <a16:creationId xmlns:a16="http://schemas.microsoft.com/office/drawing/2014/main" id="{B54F15B1-EAC3-0113-6737-C64480876C5F}"/>
              </a:ext>
            </a:extLst>
          </p:cNvPr>
          <p:cNvSpPr>
            <a:spLocks noGrp="1"/>
          </p:cNvSpPr>
          <p:nvPr>
            <p:ph type="body" sz="quarter" idx="18" hasCustomPrompt="1"/>
          </p:nvPr>
        </p:nvSpPr>
        <p:spPr>
          <a:xfrm>
            <a:off x="3674073" y="5600351"/>
            <a:ext cx="2283472" cy="365125"/>
          </a:xfrm>
        </p:spPr>
        <p:txBody>
          <a:bodyPr anchor="ctr">
            <a:noAutofit/>
          </a:bodyPr>
          <a:lstStyle>
            <a:lvl1pPr marL="0" indent="0" algn="ctr">
              <a:buNone/>
              <a:defRPr sz="1400"/>
            </a:lvl1pPr>
          </a:lstStyle>
          <a:p>
            <a:pPr lvl="0"/>
            <a:r>
              <a:rPr lang="en-US" dirty="0"/>
              <a:t>Title</a:t>
            </a:r>
          </a:p>
        </p:txBody>
      </p:sp>
      <p:sp>
        <p:nvSpPr>
          <p:cNvPr id="26" name="Picture Placeholder 16">
            <a:extLst>
              <a:ext uri="{FF2B5EF4-FFF2-40B4-BE49-F238E27FC236}">
                <a16:creationId xmlns:a16="http://schemas.microsoft.com/office/drawing/2014/main" id="{FCEED0A5-9A71-D54A-91FC-264BD71DDED3}"/>
              </a:ext>
            </a:extLst>
          </p:cNvPr>
          <p:cNvSpPr>
            <a:spLocks noGrp="1"/>
          </p:cNvSpPr>
          <p:nvPr>
            <p:ph type="pic" sz="quarter" idx="20"/>
          </p:nvPr>
        </p:nvSpPr>
        <p:spPr>
          <a:xfrm>
            <a:off x="6275817" y="2393215"/>
            <a:ext cx="2596896" cy="2596896"/>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25" name="Text Placeholder 18">
            <a:extLst>
              <a:ext uri="{FF2B5EF4-FFF2-40B4-BE49-F238E27FC236}">
                <a16:creationId xmlns:a16="http://schemas.microsoft.com/office/drawing/2014/main" id="{F44A0C74-A714-A8C2-69D2-74CAD68037A5}"/>
              </a:ext>
            </a:extLst>
          </p:cNvPr>
          <p:cNvSpPr>
            <a:spLocks noGrp="1"/>
          </p:cNvSpPr>
          <p:nvPr>
            <p:ph type="body" sz="quarter" idx="19" hasCustomPrompt="1"/>
          </p:nvPr>
        </p:nvSpPr>
        <p:spPr>
          <a:xfrm>
            <a:off x="6274589" y="4990707"/>
            <a:ext cx="2598737" cy="1109662"/>
          </a:xfrm>
          <a:solidFill>
            <a:schemeClr val="bg1"/>
          </a:solidFill>
        </p:spPr>
        <p:txBody>
          <a:bodyPr lIns="0" tIns="274320" rIns="0" anchor="t">
            <a:noAutofit/>
          </a:bodyPr>
          <a:lstStyle>
            <a:lvl1pPr marL="0" indent="0" algn="ctr">
              <a:spcBef>
                <a:spcPts val="0"/>
              </a:spcBef>
              <a:buNone/>
              <a:defRPr sz="1800" b="1" cap="all"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27" name="Text Placeholder 20">
            <a:extLst>
              <a:ext uri="{FF2B5EF4-FFF2-40B4-BE49-F238E27FC236}">
                <a16:creationId xmlns:a16="http://schemas.microsoft.com/office/drawing/2014/main" id="{552F4682-3F02-2A70-A285-FB2D1822A4D6}"/>
              </a:ext>
            </a:extLst>
          </p:cNvPr>
          <p:cNvSpPr>
            <a:spLocks noGrp="1"/>
          </p:cNvSpPr>
          <p:nvPr>
            <p:ph type="body" sz="quarter" idx="21" hasCustomPrompt="1"/>
          </p:nvPr>
        </p:nvSpPr>
        <p:spPr>
          <a:xfrm>
            <a:off x="6432529" y="5600947"/>
            <a:ext cx="2283472" cy="365125"/>
          </a:xfrm>
        </p:spPr>
        <p:txBody>
          <a:bodyPr anchor="ctr">
            <a:noAutofit/>
          </a:bodyPr>
          <a:lstStyle>
            <a:lvl1pPr marL="0" indent="0" algn="ctr">
              <a:buNone/>
              <a:defRPr sz="1400"/>
            </a:lvl1pPr>
          </a:lstStyle>
          <a:p>
            <a:pPr lvl="0"/>
            <a:r>
              <a:rPr lang="en-US" dirty="0"/>
              <a:t>Title</a:t>
            </a:r>
          </a:p>
        </p:txBody>
      </p:sp>
      <p:sp>
        <p:nvSpPr>
          <p:cNvPr id="29" name="Picture Placeholder 16">
            <a:extLst>
              <a:ext uri="{FF2B5EF4-FFF2-40B4-BE49-F238E27FC236}">
                <a16:creationId xmlns:a16="http://schemas.microsoft.com/office/drawing/2014/main" id="{4F0F5D16-7316-B120-F378-E3D492FEEB9C}"/>
              </a:ext>
            </a:extLst>
          </p:cNvPr>
          <p:cNvSpPr>
            <a:spLocks noGrp="1"/>
          </p:cNvSpPr>
          <p:nvPr>
            <p:ph type="pic" sz="quarter" idx="23"/>
          </p:nvPr>
        </p:nvSpPr>
        <p:spPr>
          <a:xfrm>
            <a:off x="9034272" y="2393215"/>
            <a:ext cx="2596896" cy="2596896"/>
          </a:xfrm>
          <a:solidFill>
            <a:schemeClr val="accent4">
              <a:lumMod val="60000"/>
              <a:lumOff val="40000"/>
            </a:schemeClr>
          </a:solidFill>
          <a:ln>
            <a:noFill/>
          </a:ln>
        </p:spPr>
        <p:txBody>
          <a:bodyPr anchor="ctr">
            <a:noAutofit/>
          </a:bodyPr>
          <a:lstStyle>
            <a:lvl1pPr marL="0" indent="0" algn="ctr">
              <a:buNone/>
              <a:defRPr sz="1400"/>
            </a:lvl1pPr>
          </a:lstStyle>
          <a:p>
            <a:r>
              <a:rPr lang="en-US"/>
              <a:t>Click icon to add picture</a:t>
            </a:r>
            <a:endParaRPr lang="en-US" dirty="0"/>
          </a:p>
        </p:txBody>
      </p:sp>
      <p:sp>
        <p:nvSpPr>
          <p:cNvPr id="28" name="Text Placeholder 18">
            <a:extLst>
              <a:ext uri="{FF2B5EF4-FFF2-40B4-BE49-F238E27FC236}">
                <a16:creationId xmlns:a16="http://schemas.microsoft.com/office/drawing/2014/main" id="{47AC9724-9FC2-62FA-0DE7-3F9FE9B67A34}"/>
              </a:ext>
            </a:extLst>
          </p:cNvPr>
          <p:cNvSpPr>
            <a:spLocks noGrp="1"/>
          </p:cNvSpPr>
          <p:nvPr>
            <p:ph type="body" sz="quarter" idx="22" hasCustomPrompt="1"/>
          </p:nvPr>
        </p:nvSpPr>
        <p:spPr>
          <a:xfrm>
            <a:off x="9032431" y="4990707"/>
            <a:ext cx="2598737" cy="1109662"/>
          </a:xfrm>
          <a:solidFill>
            <a:schemeClr val="bg1"/>
          </a:solidFill>
        </p:spPr>
        <p:txBody>
          <a:bodyPr lIns="0" tIns="274320" rIns="0" anchor="t">
            <a:noAutofit/>
          </a:bodyPr>
          <a:lstStyle>
            <a:lvl1pPr marL="0" indent="0" algn="ctr">
              <a:spcBef>
                <a:spcPts val="0"/>
              </a:spcBef>
              <a:buNone/>
              <a:defRPr sz="1800" b="1" cap="all" baseline="0">
                <a:solidFill>
                  <a:schemeClr val="accent6"/>
                </a:solidFill>
                <a:latin typeface="Arial" panose="020B0604020202020204" pitchFamily="34" charset="0"/>
                <a:cs typeface="Arial" panose="020B0604020202020204" pitchFamily="34" charset="0"/>
              </a:defRPr>
            </a:lvl1pPr>
          </a:lstStyle>
          <a:p>
            <a:pPr lvl="0"/>
            <a:r>
              <a:rPr lang="en-US" dirty="0"/>
              <a:t>Name</a:t>
            </a:r>
          </a:p>
        </p:txBody>
      </p:sp>
      <p:sp>
        <p:nvSpPr>
          <p:cNvPr id="30" name="Text Placeholder 20">
            <a:extLst>
              <a:ext uri="{FF2B5EF4-FFF2-40B4-BE49-F238E27FC236}">
                <a16:creationId xmlns:a16="http://schemas.microsoft.com/office/drawing/2014/main" id="{114EE337-FC29-F325-E528-A3F809B28B5B}"/>
              </a:ext>
            </a:extLst>
          </p:cNvPr>
          <p:cNvSpPr>
            <a:spLocks noGrp="1"/>
          </p:cNvSpPr>
          <p:nvPr>
            <p:ph type="body" sz="quarter" idx="24" hasCustomPrompt="1"/>
          </p:nvPr>
        </p:nvSpPr>
        <p:spPr>
          <a:xfrm>
            <a:off x="9190984" y="5600947"/>
            <a:ext cx="2283472" cy="365125"/>
          </a:xfrm>
        </p:spPr>
        <p:txBody>
          <a:bodyPr anchor="ctr">
            <a:noAutofit/>
          </a:bodyPr>
          <a:lstStyle>
            <a:lvl1pPr marL="0" indent="0" algn="ctr">
              <a:buNone/>
              <a:defRPr sz="1400"/>
            </a:lvl1pPr>
          </a:lstStyle>
          <a:p>
            <a:pPr lvl="0"/>
            <a:r>
              <a:rPr lang="en-US" dirty="0"/>
              <a:t>Title</a:t>
            </a:r>
          </a:p>
        </p:txBody>
      </p:sp>
    </p:spTree>
    <p:extLst>
      <p:ext uri="{BB962C8B-B14F-4D97-AF65-F5344CB8AC3E}">
        <p14:creationId xmlns:p14="http://schemas.microsoft.com/office/powerpoint/2010/main" val="31464659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C26B5661-F583-FA44-8353-161B862E69B1}"/>
              </a:ext>
            </a:extLst>
          </p:cNvPr>
          <p:cNvSpPr>
            <a:spLocks noGrp="1"/>
          </p:cNvSpPr>
          <p:nvPr>
            <p:ph type="title"/>
          </p:nvPr>
        </p:nvSpPr>
        <p:spPr>
          <a:xfrm>
            <a:off x="3986784" y="1243584"/>
            <a:ext cx="8165592" cy="768096"/>
          </a:xfrm>
        </p:spPr>
        <p:txBody>
          <a:bodyPr>
            <a:noAutofit/>
          </a:bodyPr>
          <a:lstStyle>
            <a:lvl1pPr algn="l">
              <a:lnSpc>
                <a:spcPct val="100000"/>
              </a:lnSpc>
              <a:defRPr/>
            </a:lvl1pPr>
          </a:lstStyle>
          <a:p>
            <a:r>
              <a:rPr lang="en-US"/>
              <a:t>Click to edit Master title style</a:t>
            </a:r>
            <a:endParaRPr lang="en-US" dirty="0"/>
          </a:p>
        </p:txBody>
      </p:sp>
      <p:sp>
        <p:nvSpPr>
          <p:cNvPr id="11" name="Image 0" descr="preencoded.png">
            <a:extLst>
              <a:ext uri="{FF2B5EF4-FFF2-40B4-BE49-F238E27FC236}">
                <a16:creationId xmlns:a16="http://schemas.microsoft.com/office/drawing/2014/main" id="{CD2D664E-6702-6607-A37E-2E996144917C}"/>
              </a:ext>
            </a:extLst>
          </p:cNvPr>
          <p:cNvSpPr/>
          <p:nvPr userDrawn="1"/>
        </p:nvSpPr>
        <p:spPr>
          <a:xfrm>
            <a:off x="-5568" y="-2784"/>
            <a:ext cx="3443288" cy="6891337"/>
          </a:xfrm>
          <a:custGeom>
            <a:avLst/>
            <a:gdLst>
              <a:gd name="connsiteX0" fmla="*/ 3443288 w 3443288"/>
              <a:gd name="connsiteY0" fmla="*/ 0 h 6891337"/>
              <a:gd name="connsiteX1" fmla="*/ 0 w 3443288"/>
              <a:gd name="connsiteY1" fmla="*/ 0 h 6891337"/>
              <a:gd name="connsiteX2" fmla="*/ 0 w 3443288"/>
              <a:gd name="connsiteY2" fmla="*/ 6891338 h 6891337"/>
              <a:gd name="connsiteX3" fmla="*/ 3443288 w 3443288"/>
              <a:gd name="connsiteY3" fmla="*/ 6891338 h 6891337"/>
              <a:gd name="connsiteX4" fmla="*/ 3443288 w 3443288"/>
              <a:gd name="connsiteY4" fmla="*/ 0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6891337">
                <a:moveTo>
                  <a:pt x="3443288" y="0"/>
                </a:moveTo>
                <a:lnTo>
                  <a:pt x="0" y="0"/>
                </a:lnTo>
                <a:lnTo>
                  <a:pt x="0" y="6891338"/>
                </a:lnTo>
                <a:lnTo>
                  <a:pt x="3443288" y="6891338"/>
                </a:lnTo>
                <a:lnTo>
                  <a:pt x="3443288" y="0"/>
                </a:lnTo>
                <a:close/>
              </a:path>
            </a:pathLst>
          </a:custGeom>
          <a:solidFill>
            <a:schemeClr val="accent3"/>
          </a:solidFill>
          <a:ln w="4756" cap="flat">
            <a:noFill/>
            <a:prstDash val="solid"/>
            <a:miter/>
          </a:ln>
        </p:spPr>
        <p:txBody>
          <a:bodyPr rtlCol="0" anchor="ctr">
            <a:noAutofit/>
          </a:bodyPr>
          <a:lstStyle/>
          <a:p>
            <a:endParaRPr lang="en-US" dirty="0"/>
          </a:p>
        </p:txBody>
      </p:sp>
      <p:pic>
        <p:nvPicPr>
          <p:cNvPr id="13" name="Image 1" descr="preencoded.png">
            <a:extLst>
              <a:ext uri="{FF2B5EF4-FFF2-40B4-BE49-F238E27FC236}">
                <a16:creationId xmlns:a16="http://schemas.microsoft.com/office/drawing/2014/main" id="{951C5737-DF7E-D671-AC74-9E488335BCA2}"/>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703311" y="-2784"/>
            <a:ext cx="1734410" cy="5167313"/>
          </a:xfrm>
          <a:prstGeom prst="rect">
            <a:avLst/>
          </a:prstGeom>
        </p:spPr>
      </p:pic>
      <p:sp>
        <p:nvSpPr>
          <p:cNvPr id="39" name="Freeform: Shape 38">
            <a:extLst>
              <a:ext uri="{FF2B5EF4-FFF2-40B4-BE49-F238E27FC236}">
                <a16:creationId xmlns:a16="http://schemas.microsoft.com/office/drawing/2014/main" id="{F232A1E1-DD38-15EA-6CA1-A84950EC43F0}"/>
              </a:ext>
            </a:extLst>
          </p:cNvPr>
          <p:cNvSpPr/>
          <p:nvPr/>
        </p:nvSpPr>
        <p:spPr>
          <a:xfrm>
            <a:off x="1721621" y="-2784"/>
            <a:ext cx="1716115" cy="1720853"/>
          </a:xfrm>
          <a:custGeom>
            <a:avLst/>
            <a:gdLst>
              <a:gd name="connsiteX0" fmla="*/ 93358 w 1716115"/>
              <a:gd name="connsiteY0" fmla="*/ 0 h 1720853"/>
              <a:gd name="connsiteX1" fmla="*/ 110348 w 1716115"/>
              <a:gd name="connsiteY1" fmla="*/ 0 h 1720853"/>
              <a:gd name="connsiteX2" fmla="*/ 1716029 w 1716115"/>
              <a:gd name="connsiteY2" fmla="*/ 1610112 h 1720853"/>
              <a:gd name="connsiteX3" fmla="*/ 1716029 w 1716115"/>
              <a:gd name="connsiteY3" fmla="*/ 1627151 h 1720853"/>
              <a:gd name="connsiteX4" fmla="*/ 1716115 w 1716115"/>
              <a:gd name="connsiteY4" fmla="*/ 1627237 h 1720853"/>
              <a:gd name="connsiteX5" fmla="*/ 93358 w 1716115"/>
              <a:gd name="connsiteY5" fmla="*/ 0 h 1720853"/>
              <a:gd name="connsiteX6" fmla="*/ 0 w 1716115"/>
              <a:gd name="connsiteY6" fmla="*/ 0 h 1720853"/>
              <a:gd name="connsiteX7" fmla="*/ 16989 w 1716115"/>
              <a:gd name="connsiteY7" fmla="*/ 0 h 1720853"/>
              <a:gd name="connsiteX8" fmla="*/ 1716114 w 1716115"/>
              <a:gd name="connsiteY8" fmla="*/ 1703814 h 1720853"/>
              <a:gd name="connsiteX9" fmla="*/ 1716114 w 1716115"/>
              <a:gd name="connsiteY9" fmla="*/ 1720853 h 1720853"/>
              <a:gd name="connsiteX10" fmla="*/ 0 w 1716115"/>
              <a:gd name="connsiteY10" fmla="*/ 0 h 1720853"/>
              <a:gd name="connsiteX11" fmla="*/ 186798 w 1716115"/>
              <a:gd name="connsiteY11" fmla="*/ 0 h 1720853"/>
              <a:gd name="connsiteX12" fmla="*/ 203788 w 1716115"/>
              <a:gd name="connsiteY12" fmla="*/ 0 h 1720853"/>
              <a:gd name="connsiteX13" fmla="*/ 1716109 w 1716115"/>
              <a:gd name="connsiteY13" fmla="*/ 1516501 h 1720853"/>
              <a:gd name="connsiteX14" fmla="*/ 1716109 w 1716115"/>
              <a:gd name="connsiteY14" fmla="*/ 1533535 h 1720853"/>
              <a:gd name="connsiteX15" fmla="*/ 186798 w 1716115"/>
              <a:gd name="connsiteY15" fmla="*/ 0 h 1720853"/>
              <a:gd name="connsiteX16" fmla="*/ 280155 w 1716115"/>
              <a:gd name="connsiteY16" fmla="*/ 0 h 1720853"/>
              <a:gd name="connsiteX17" fmla="*/ 297145 w 1716115"/>
              <a:gd name="connsiteY17" fmla="*/ 0 h 1720853"/>
              <a:gd name="connsiteX18" fmla="*/ 1716114 w 1716115"/>
              <a:gd name="connsiteY18" fmla="*/ 1422885 h 1720853"/>
              <a:gd name="connsiteX19" fmla="*/ 1716114 w 1716115"/>
              <a:gd name="connsiteY19" fmla="*/ 1439924 h 1720853"/>
              <a:gd name="connsiteX20" fmla="*/ 280155 w 1716115"/>
              <a:gd name="connsiteY20" fmla="*/ 0 h 1720853"/>
              <a:gd name="connsiteX21" fmla="*/ 373512 w 1716115"/>
              <a:gd name="connsiteY21" fmla="*/ 0 h 1720853"/>
              <a:gd name="connsiteX22" fmla="*/ 390502 w 1716115"/>
              <a:gd name="connsiteY22" fmla="*/ 0 h 1720853"/>
              <a:gd name="connsiteX23" fmla="*/ 1716029 w 1716115"/>
              <a:gd name="connsiteY23" fmla="*/ 1329184 h 1720853"/>
              <a:gd name="connsiteX24" fmla="*/ 1716029 w 1716115"/>
              <a:gd name="connsiteY24" fmla="*/ 1346223 h 1720853"/>
              <a:gd name="connsiteX25" fmla="*/ 1716114 w 1716115"/>
              <a:gd name="connsiteY25" fmla="*/ 1346308 h 1720853"/>
              <a:gd name="connsiteX26" fmla="*/ 373512 w 1716115"/>
              <a:gd name="connsiteY26" fmla="*/ 0 h 1720853"/>
              <a:gd name="connsiteX27" fmla="*/ 466953 w 1716115"/>
              <a:gd name="connsiteY27" fmla="*/ 0 h 1720853"/>
              <a:gd name="connsiteX28" fmla="*/ 483944 w 1716115"/>
              <a:gd name="connsiteY28" fmla="*/ 0 h 1720853"/>
              <a:gd name="connsiteX29" fmla="*/ 1716110 w 1716115"/>
              <a:gd name="connsiteY29" fmla="*/ 1235573 h 1720853"/>
              <a:gd name="connsiteX30" fmla="*/ 1716110 w 1716115"/>
              <a:gd name="connsiteY30" fmla="*/ 1252607 h 1720853"/>
              <a:gd name="connsiteX31" fmla="*/ 466953 w 1716115"/>
              <a:gd name="connsiteY31" fmla="*/ 0 h 1720853"/>
              <a:gd name="connsiteX32" fmla="*/ 560310 w 1716115"/>
              <a:gd name="connsiteY32" fmla="*/ 0 h 1720853"/>
              <a:gd name="connsiteX33" fmla="*/ 577297 w 1716115"/>
              <a:gd name="connsiteY33" fmla="*/ 0 h 1720853"/>
              <a:gd name="connsiteX34" fmla="*/ 1716109 w 1716115"/>
              <a:gd name="connsiteY34" fmla="*/ 1141957 h 1720853"/>
              <a:gd name="connsiteX35" fmla="*/ 1716109 w 1716115"/>
              <a:gd name="connsiteY35" fmla="*/ 1158991 h 1720853"/>
              <a:gd name="connsiteX36" fmla="*/ 560310 w 1716115"/>
              <a:gd name="connsiteY36" fmla="*/ 0 h 1720853"/>
              <a:gd name="connsiteX37" fmla="*/ 653668 w 1716115"/>
              <a:gd name="connsiteY37" fmla="*/ 0 h 1720853"/>
              <a:gd name="connsiteX38" fmla="*/ 670655 w 1716115"/>
              <a:gd name="connsiteY38" fmla="*/ 0 h 1720853"/>
              <a:gd name="connsiteX39" fmla="*/ 1716029 w 1716115"/>
              <a:gd name="connsiteY39" fmla="*/ 1048255 h 1720853"/>
              <a:gd name="connsiteX40" fmla="*/ 1716029 w 1716115"/>
              <a:gd name="connsiteY40" fmla="*/ 1065294 h 1720853"/>
              <a:gd name="connsiteX41" fmla="*/ 1716114 w 1716115"/>
              <a:gd name="connsiteY41" fmla="*/ 1065380 h 1720853"/>
              <a:gd name="connsiteX42" fmla="*/ 653668 w 1716115"/>
              <a:gd name="connsiteY42" fmla="*/ 0 h 1720853"/>
              <a:gd name="connsiteX43" fmla="*/ 747112 w 1716115"/>
              <a:gd name="connsiteY43" fmla="*/ 0 h 1720853"/>
              <a:gd name="connsiteX44" fmla="*/ 764104 w 1716115"/>
              <a:gd name="connsiteY44" fmla="*/ 0 h 1720853"/>
              <a:gd name="connsiteX45" fmla="*/ 1716115 w 1716115"/>
              <a:gd name="connsiteY45" fmla="*/ 954644 h 1720853"/>
              <a:gd name="connsiteX46" fmla="*/ 1716115 w 1716115"/>
              <a:gd name="connsiteY46" fmla="*/ 971678 h 1720853"/>
              <a:gd name="connsiteX47" fmla="*/ 747112 w 1716115"/>
              <a:gd name="connsiteY47" fmla="*/ 0 h 1720853"/>
              <a:gd name="connsiteX48" fmla="*/ 840465 w 1716115"/>
              <a:gd name="connsiteY48" fmla="*/ 0 h 1720853"/>
              <a:gd name="connsiteX49" fmla="*/ 857452 w 1716115"/>
              <a:gd name="connsiteY49" fmla="*/ 0 h 1720853"/>
              <a:gd name="connsiteX50" fmla="*/ 1716109 w 1716115"/>
              <a:gd name="connsiteY50" fmla="*/ 861028 h 1720853"/>
              <a:gd name="connsiteX51" fmla="*/ 1716109 w 1716115"/>
              <a:gd name="connsiteY51" fmla="*/ 878062 h 1720853"/>
              <a:gd name="connsiteX52" fmla="*/ 840465 w 1716115"/>
              <a:gd name="connsiteY52" fmla="*/ 0 h 1720853"/>
              <a:gd name="connsiteX53" fmla="*/ 933823 w 1716115"/>
              <a:gd name="connsiteY53" fmla="*/ 0 h 1720853"/>
              <a:gd name="connsiteX54" fmla="*/ 950810 w 1716115"/>
              <a:gd name="connsiteY54" fmla="*/ 0 h 1720853"/>
              <a:gd name="connsiteX55" fmla="*/ 1716114 w 1716115"/>
              <a:gd name="connsiteY55" fmla="*/ 767327 h 1720853"/>
              <a:gd name="connsiteX56" fmla="*/ 1716114 w 1716115"/>
              <a:gd name="connsiteY56" fmla="*/ 784366 h 1720853"/>
              <a:gd name="connsiteX57" fmla="*/ 1716114 w 1716115"/>
              <a:gd name="connsiteY57" fmla="*/ 784451 h 1720853"/>
              <a:gd name="connsiteX58" fmla="*/ 933823 w 1716115"/>
              <a:gd name="connsiteY58" fmla="*/ 0 h 1720853"/>
              <a:gd name="connsiteX59" fmla="*/ 1027262 w 1716115"/>
              <a:gd name="connsiteY59" fmla="*/ 0 h 1720853"/>
              <a:gd name="connsiteX60" fmla="*/ 1044254 w 1716115"/>
              <a:gd name="connsiteY60" fmla="*/ 0 h 1720853"/>
              <a:gd name="connsiteX61" fmla="*/ 1716110 w 1716115"/>
              <a:gd name="connsiteY61" fmla="*/ 673716 h 1720853"/>
              <a:gd name="connsiteX62" fmla="*/ 1716110 w 1716115"/>
              <a:gd name="connsiteY62" fmla="*/ 690750 h 1720853"/>
              <a:gd name="connsiteX63" fmla="*/ 1027262 w 1716115"/>
              <a:gd name="connsiteY63" fmla="*/ 0 h 1720853"/>
              <a:gd name="connsiteX64" fmla="*/ 1120625 w 1716115"/>
              <a:gd name="connsiteY64" fmla="*/ 0 h 1720853"/>
              <a:gd name="connsiteX65" fmla="*/ 1137612 w 1716115"/>
              <a:gd name="connsiteY65" fmla="*/ 0 h 1720853"/>
              <a:gd name="connsiteX66" fmla="*/ 1716115 w 1716115"/>
              <a:gd name="connsiteY66" fmla="*/ 580100 h 1720853"/>
              <a:gd name="connsiteX67" fmla="*/ 1716115 w 1716115"/>
              <a:gd name="connsiteY67" fmla="*/ 597134 h 1720853"/>
              <a:gd name="connsiteX68" fmla="*/ 1120625 w 1716115"/>
              <a:gd name="connsiteY68" fmla="*/ 0 h 1720853"/>
              <a:gd name="connsiteX69" fmla="*/ 1213978 w 1716115"/>
              <a:gd name="connsiteY69" fmla="*/ 0 h 1720853"/>
              <a:gd name="connsiteX70" fmla="*/ 1230965 w 1716115"/>
              <a:gd name="connsiteY70" fmla="*/ 0 h 1720853"/>
              <a:gd name="connsiteX71" fmla="*/ 1716109 w 1716115"/>
              <a:gd name="connsiteY71" fmla="*/ 486398 h 1720853"/>
              <a:gd name="connsiteX72" fmla="*/ 1716109 w 1716115"/>
              <a:gd name="connsiteY72" fmla="*/ 503437 h 1720853"/>
              <a:gd name="connsiteX73" fmla="*/ 1716109 w 1716115"/>
              <a:gd name="connsiteY73" fmla="*/ 503523 h 1720853"/>
              <a:gd name="connsiteX74" fmla="*/ 1213978 w 1716115"/>
              <a:gd name="connsiteY74" fmla="*/ 0 h 1720853"/>
              <a:gd name="connsiteX75" fmla="*/ 1307422 w 1716115"/>
              <a:gd name="connsiteY75" fmla="*/ 0 h 1720853"/>
              <a:gd name="connsiteX76" fmla="*/ 1324414 w 1716115"/>
              <a:gd name="connsiteY76" fmla="*/ 0 h 1720853"/>
              <a:gd name="connsiteX77" fmla="*/ 1716115 w 1716115"/>
              <a:gd name="connsiteY77" fmla="*/ 392784 h 1720853"/>
              <a:gd name="connsiteX78" fmla="*/ 1716115 w 1716115"/>
              <a:gd name="connsiteY78" fmla="*/ 409821 h 1720853"/>
              <a:gd name="connsiteX79" fmla="*/ 1307422 w 1716115"/>
              <a:gd name="connsiteY79" fmla="*/ 0 h 1720853"/>
              <a:gd name="connsiteX80" fmla="*/ 1400775 w 1716115"/>
              <a:gd name="connsiteY80" fmla="*/ 0 h 1720853"/>
              <a:gd name="connsiteX81" fmla="*/ 1417762 w 1716115"/>
              <a:gd name="connsiteY81" fmla="*/ 0 h 1720853"/>
              <a:gd name="connsiteX82" fmla="*/ 1716109 w 1716115"/>
              <a:gd name="connsiteY82" fmla="*/ 299170 h 1720853"/>
              <a:gd name="connsiteX83" fmla="*/ 1716109 w 1716115"/>
              <a:gd name="connsiteY83" fmla="*/ 316207 h 1720853"/>
              <a:gd name="connsiteX84" fmla="*/ 1400775 w 1716115"/>
              <a:gd name="connsiteY84" fmla="*/ 0 h 1720853"/>
              <a:gd name="connsiteX85" fmla="*/ 1494133 w 1716115"/>
              <a:gd name="connsiteY85" fmla="*/ 0 h 1720853"/>
              <a:gd name="connsiteX86" fmla="*/ 1511120 w 1716115"/>
              <a:gd name="connsiteY86" fmla="*/ 0 h 1720853"/>
              <a:gd name="connsiteX87" fmla="*/ 1716109 w 1716115"/>
              <a:gd name="connsiteY87" fmla="*/ 205556 h 1720853"/>
              <a:gd name="connsiteX88" fmla="*/ 1716109 w 1716115"/>
              <a:gd name="connsiteY88" fmla="*/ 222592 h 1720853"/>
              <a:gd name="connsiteX89" fmla="*/ 1494133 w 1716115"/>
              <a:gd name="connsiteY89" fmla="*/ 0 h 1720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716115" h="1720853">
                <a:moveTo>
                  <a:pt x="93358" y="0"/>
                </a:moveTo>
                <a:lnTo>
                  <a:pt x="110348" y="0"/>
                </a:lnTo>
                <a:cubicBezTo>
                  <a:pt x="110348" y="887874"/>
                  <a:pt x="830686" y="1610112"/>
                  <a:pt x="1716029" y="1610112"/>
                </a:cubicBezTo>
                <a:lnTo>
                  <a:pt x="1716029" y="1627151"/>
                </a:lnTo>
                <a:lnTo>
                  <a:pt x="1716115" y="1627237"/>
                </a:lnTo>
                <a:cubicBezTo>
                  <a:pt x="821334" y="1627237"/>
                  <a:pt x="93358" y="897252"/>
                  <a:pt x="93358" y="0"/>
                </a:cubicBezTo>
                <a:close/>
                <a:moveTo>
                  <a:pt x="0" y="0"/>
                </a:moveTo>
                <a:lnTo>
                  <a:pt x="16989" y="0"/>
                </a:lnTo>
                <a:cubicBezTo>
                  <a:pt x="16989" y="939499"/>
                  <a:pt x="779202" y="1703814"/>
                  <a:pt x="1716114" y="1703814"/>
                </a:cubicBezTo>
                <a:lnTo>
                  <a:pt x="1716114" y="1720853"/>
                </a:lnTo>
                <a:cubicBezTo>
                  <a:pt x="769850" y="1720853"/>
                  <a:pt x="0" y="948877"/>
                  <a:pt x="0" y="0"/>
                </a:cubicBezTo>
                <a:close/>
                <a:moveTo>
                  <a:pt x="186798" y="0"/>
                </a:moveTo>
                <a:lnTo>
                  <a:pt x="203788" y="0"/>
                </a:lnTo>
                <a:cubicBezTo>
                  <a:pt x="203788" y="836248"/>
                  <a:pt x="882254" y="1516501"/>
                  <a:pt x="1716109" y="1516501"/>
                </a:cubicBezTo>
                <a:lnTo>
                  <a:pt x="1716109" y="1533535"/>
                </a:lnTo>
                <a:cubicBezTo>
                  <a:pt x="872812" y="1533535"/>
                  <a:pt x="186798" y="845626"/>
                  <a:pt x="186798" y="0"/>
                </a:cubicBezTo>
                <a:close/>
                <a:moveTo>
                  <a:pt x="280155" y="0"/>
                </a:moveTo>
                <a:lnTo>
                  <a:pt x="297145" y="0"/>
                </a:lnTo>
                <a:cubicBezTo>
                  <a:pt x="297145" y="784537"/>
                  <a:pt x="933652" y="1422885"/>
                  <a:pt x="1716114" y="1422885"/>
                </a:cubicBezTo>
                <a:lnTo>
                  <a:pt x="1716114" y="1439924"/>
                </a:lnTo>
                <a:cubicBezTo>
                  <a:pt x="924300" y="1439924"/>
                  <a:pt x="280155" y="794001"/>
                  <a:pt x="280155" y="0"/>
                </a:cubicBezTo>
                <a:close/>
                <a:moveTo>
                  <a:pt x="373512" y="0"/>
                </a:moveTo>
                <a:lnTo>
                  <a:pt x="390502" y="0"/>
                </a:lnTo>
                <a:cubicBezTo>
                  <a:pt x="390502" y="732911"/>
                  <a:pt x="985135" y="1329184"/>
                  <a:pt x="1716029" y="1329184"/>
                </a:cubicBezTo>
                <a:lnTo>
                  <a:pt x="1716029" y="1346223"/>
                </a:lnTo>
                <a:lnTo>
                  <a:pt x="1716114" y="1346308"/>
                </a:lnTo>
                <a:cubicBezTo>
                  <a:pt x="975783" y="1346308"/>
                  <a:pt x="373512" y="742375"/>
                  <a:pt x="373512" y="0"/>
                </a:cubicBezTo>
                <a:close/>
                <a:moveTo>
                  <a:pt x="466953" y="0"/>
                </a:moveTo>
                <a:lnTo>
                  <a:pt x="483944" y="0"/>
                </a:lnTo>
                <a:cubicBezTo>
                  <a:pt x="483944" y="681286"/>
                  <a:pt x="1036704" y="1235573"/>
                  <a:pt x="1716110" y="1235573"/>
                </a:cubicBezTo>
                <a:lnTo>
                  <a:pt x="1716110" y="1252607"/>
                </a:lnTo>
                <a:cubicBezTo>
                  <a:pt x="1027347" y="1252607"/>
                  <a:pt x="466953" y="690664"/>
                  <a:pt x="466953" y="0"/>
                </a:cubicBezTo>
                <a:close/>
                <a:moveTo>
                  <a:pt x="560310" y="0"/>
                </a:moveTo>
                <a:lnTo>
                  <a:pt x="577297" y="0"/>
                </a:lnTo>
                <a:cubicBezTo>
                  <a:pt x="577297" y="629660"/>
                  <a:pt x="1088188" y="1141957"/>
                  <a:pt x="1716109" y="1141957"/>
                </a:cubicBezTo>
                <a:lnTo>
                  <a:pt x="1716109" y="1158991"/>
                </a:lnTo>
                <a:cubicBezTo>
                  <a:pt x="1078835" y="1158991"/>
                  <a:pt x="560310" y="639038"/>
                  <a:pt x="560310" y="0"/>
                </a:cubicBezTo>
                <a:close/>
                <a:moveTo>
                  <a:pt x="653668" y="0"/>
                </a:moveTo>
                <a:lnTo>
                  <a:pt x="670655" y="0"/>
                </a:lnTo>
                <a:cubicBezTo>
                  <a:pt x="670655" y="578035"/>
                  <a:pt x="1139586" y="1048255"/>
                  <a:pt x="1716029" y="1048255"/>
                </a:cubicBezTo>
                <a:lnTo>
                  <a:pt x="1716029" y="1065294"/>
                </a:lnTo>
                <a:lnTo>
                  <a:pt x="1716114" y="1065380"/>
                </a:lnTo>
                <a:cubicBezTo>
                  <a:pt x="1130319" y="1065380"/>
                  <a:pt x="653668" y="587499"/>
                  <a:pt x="653668" y="0"/>
                </a:cubicBezTo>
                <a:close/>
                <a:moveTo>
                  <a:pt x="747112" y="0"/>
                </a:moveTo>
                <a:lnTo>
                  <a:pt x="764104" y="0"/>
                </a:lnTo>
                <a:cubicBezTo>
                  <a:pt x="764104" y="526409"/>
                  <a:pt x="1191155" y="954644"/>
                  <a:pt x="1716115" y="954644"/>
                </a:cubicBezTo>
                <a:lnTo>
                  <a:pt x="1716115" y="971678"/>
                </a:lnTo>
                <a:cubicBezTo>
                  <a:pt x="1181802" y="971678"/>
                  <a:pt x="747112" y="535787"/>
                  <a:pt x="747112" y="0"/>
                </a:cubicBezTo>
                <a:close/>
                <a:moveTo>
                  <a:pt x="840465" y="0"/>
                </a:moveTo>
                <a:lnTo>
                  <a:pt x="857452" y="0"/>
                </a:lnTo>
                <a:cubicBezTo>
                  <a:pt x="857452" y="474783"/>
                  <a:pt x="1242638" y="861028"/>
                  <a:pt x="1716109" y="861028"/>
                </a:cubicBezTo>
                <a:lnTo>
                  <a:pt x="1716109" y="878062"/>
                </a:lnTo>
                <a:cubicBezTo>
                  <a:pt x="1233281" y="878062"/>
                  <a:pt x="840465" y="484162"/>
                  <a:pt x="840465" y="0"/>
                </a:cubicBezTo>
                <a:close/>
                <a:moveTo>
                  <a:pt x="933823" y="0"/>
                </a:moveTo>
                <a:lnTo>
                  <a:pt x="950810" y="0"/>
                </a:lnTo>
                <a:cubicBezTo>
                  <a:pt x="950810" y="423157"/>
                  <a:pt x="1294121" y="767327"/>
                  <a:pt x="1716114" y="767327"/>
                </a:cubicBezTo>
                <a:lnTo>
                  <a:pt x="1716114" y="784366"/>
                </a:lnTo>
                <a:lnTo>
                  <a:pt x="1716114" y="784451"/>
                </a:lnTo>
                <a:cubicBezTo>
                  <a:pt x="1284769" y="784451"/>
                  <a:pt x="933823" y="432536"/>
                  <a:pt x="933823" y="0"/>
                </a:cubicBezTo>
                <a:close/>
                <a:moveTo>
                  <a:pt x="1027262" y="0"/>
                </a:moveTo>
                <a:lnTo>
                  <a:pt x="1044254" y="0"/>
                </a:lnTo>
                <a:cubicBezTo>
                  <a:pt x="1044254" y="371532"/>
                  <a:pt x="1345685" y="673716"/>
                  <a:pt x="1716110" y="673716"/>
                </a:cubicBezTo>
                <a:lnTo>
                  <a:pt x="1716110" y="690750"/>
                </a:lnTo>
                <a:cubicBezTo>
                  <a:pt x="1336248" y="690750"/>
                  <a:pt x="1027262" y="380824"/>
                  <a:pt x="1027262" y="0"/>
                </a:cubicBezTo>
                <a:close/>
                <a:moveTo>
                  <a:pt x="1120625" y="0"/>
                </a:moveTo>
                <a:lnTo>
                  <a:pt x="1137612" y="0"/>
                </a:lnTo>
                <a:cubicBezTo>
                  <a:pt x="1137612" y="319820"/>
                  <a:pt x="1397088" y="580100"/>
                  <a:pt x="1716115" y="580100"/>
                </a:cubicBezTo>
                <a:lnTo>
                  <a:pt x="1716115" y="597134"/>
                </a:lnTo>
                <a:cubicBezTo>
                  <a:pt x="1387736" y="597134"/>
                  <a:pt x="1120625" y="329285"/>
                  <a:pt x="1120625" y="0"/>
                </a:cubicBezTo>
                <a:close/>
                <a:moveTo>
                  <a:pt x="1213978" y="0"/>
                </a:moveTo>
                <a:lnTo>
                  <a:pt x="1230965" y="0"/>
                </a:lnTo>
                <a:cubicBezTo>
                  <a:pt x="1230965" y="268195"/>
                  <a:pt x="1448571" y="486398"/>
                  <a:pt x="1716109" y="486398"/>
                </a:cubicBezTo>
                <a:lnTo>
                  <a:pt x="1716109" y="503437"/>
                </a:lnTo>
                <a:lnTo>
                  <a:pt x="1716109" y="503523"/>
                </a:lnTo>
                <a:cubicBezTo>
                  <a:pt x="1439214" y="503523"/>
                  <a:pt x="1213978" y="277659"/>
                  <a:pt x="1213978" y="0"/>
                </a:cubicBezTo>
                <a:close/>
                <a:moveTo>
                  <a:pt x="1307422" y="0"/>
                </a:moveTo>
                <a:lnTo>
                  <a:pt x="1324414" y="0"/>
                </a:lnTo>
                <a:cubicBezTo>
                  <a:pt x="1324414" y="216569"/>
                  <a:pt x="1500141" y="392784"/>
                  <a:pt x="1716115" y="392784"/>
                </a:cubicBezTo>
                <a:lnTo>
                  <a:pt x="1716115" y="409821"/>
                </a:lnTo>
                <a:cubicBezTo>
                  <a:pt x="1490703" y="409821"/>
                  <a:pt x="1307422" y="225948"/>
                  <a:pt x="1307422" y="0"/>
                </a:cubicBezTo>
                <a:close/>
                <a:moveTo>
                  <a:pt x="1400775" y="0"/>
                </a:moveTo>
                <a:lnTo>
                  <a:pt x="1417762" y="0"/>
                </a:lnTo>
                <a:cubicBezTo>
                  <a:pt x="1417762" y="164944"/>
                  <a:pt x="1551619" y="299170"/>
                  <a:pt x="1716109" y="299170"/>
                </a:cubicBezTo>
                <a:lnTo>
                  <a:pt x="1716109" y="316207"/>
                </a:lnTo>
                <a:cubicBezTo>
                  <a:pt x="1542266" y="316207"/>
                  <a:pt x="1400775" y="174322"/>
                  <a:pt x="1400775" y="0"/>
                </a:cubicBezTo>
                <a:close/>
                <a:moveTo>
                  <a:pt x="1494133" y="0"/>
                </a:moveTo>
                <a:lnTo>
                  <a:pt x="1511120" y="0"/>
                </a:lnTo>
                <a:cubicBezTo>
                  <a:pt x="1511120" y="113318"/>
                  <a:pt x="1603017" y="205556"/>
                  <a:pt x="1716109" y="205556"/>
                </a:cubicBezTo>
                <a:lnTo>
                  <a:pt x="1716109" y="222592"/>
                </a:lnTo>
                <a:cubicBezTo>
                  <a:pt x="1593750" y="222592"/>
                  <a:pt x="1494133" y="122783"/>
                  <a:pt x="1494133" y="0"/>
                </a:cubicBezTo>
                <a:close/>
              </a:path>
            </a:pathLst>
          </a:custGeom>
          <a:solidFill>
            <a:schemeClr val="bg1">
              <a:alpha val="99000"/>
            </a:schemeClr>
          </a:solidFill>
          <a:ln w="4723" cap="flat">
            <a:noFill/>
            <a:prstDash val="solid"/>
            <a:miter/>
          </a:ln>
        </p:spPr>
        <p:txBody>
          <a:bodyPr rtlCol="0" anchor="ctr"/>
          <a:lstStyle/>
          <a:p>
            <a:endParaRPr lang="en-US" dirty="0"/>
          </a:p>
        </p:txBody>
      </p:sp>
      <p:sp>
        <p:nvSpPr>
          <p:cNvPr id="17" name="Image 5" descr="preencoded.png">
            <a:extLst>
              <a:ext uri="{FF2B5EF4-FFF2-40B4-BE49-F238E27FC236}">
                <a16:creationId xmlns:a16="http://schemas.microsoft.com/office/drawing/2014/main" id="{B9036D42-A06F-E6EE-BB91-8BAF045198BE}"/>
              </a:ext>
            </a:extLst>
          </p:cNvPr>
          <p:cNvSpPr/>
          <p:nvPr userDrawn="1"/>
        </p:nvSpPr>
        <p:spPr>
          <a:xfrm>
            <a:off x="-5568" y="3440504"/>
            <a:ext cx="3443288" cy="3448050"/>
          </a:xfrm>
          <a:custGeom>
            <a:avLst/>
            <a:gdLst>
              <a:gd name="connsiteX0" fmla="*/ 1721644 w 3443288"/>
              <a:gd name="connsiteY0" fmla="*/ 3448051 h 3448050"/>
              <a:gd name="connsiteX1" fmla="*/ 3443288 w 3443288"/>
              <a:gd name="connsiteY1" fmla="*/ 1724025 h 3448050"/>
              <a:gd name="connsiteX2" fmla="*/ 1721644 w 3443288"/>
              <a:gd name="connsiteY2" fmla="*/ 0 h 3448050"/>
              <a:gd name="connsiteX3" fmla="*/ 0 w 3443288"/>
              <a:gd name="connsiteY3" fmla="*/ 1724025 h 3448050"/>
              <a:gd name="connsiteX4" fmla="*/ 1721644 w 3443288"/>
              <a:gd name="connsiteY4" fmla="*/ 3448051 h 3448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3448050">
                <a:moveTo>
                  <a:pt x="1721644" y="3448051"/>
                </a:moveTo>
                <a:cubicBezTo>
                  <a:pt x="2672482" y="3448051"/>
                  <a:pt x="3443288" y="2676178"/>
                  <a:pt x="3443288" y="1724025"/>
                </a:cubicBezTo>
                <a:cubicBezTo>
                  <a:pt x="3443288" y="771873"/>
                  <a:pt x="2672482" y="0"/>
                  <a:pt x="1721644" y="0"/>
                </a:cubicBezTo>
                <a:cubicBezTo>
                  <a:pt x="770806" y="0"/>
                  <a:pt x="0" y="771873"/>
                  <a:pt x="0" y="1724025"/>
                </a:cubicBezTo>
                <a:cubicBezTo>
                  <a:pt x="0" y="2676178"/>
                  <a:pt x="770806" y="3448051"/>
                  <a:pt x="1721644" y="3448051"/>
                </a:cubicBezTo>
                <a:close/>
              </a:path>
            </a:pathLst>
          </a:custGeom>
          <a:solidFill>
            <a:schemeClr val="accent6"/>
          </a:solidFill>
          <a:ln w="4756" cap="flat">
            <a:noFill/>
            <a:prstDash val="solid"/>
            <a:miter/>
          </a:ln>
        </p:spPr>
        <p:txBody>
          <a:bodyPr rtlCol="0" anchor="ctr">
            <a:noAutofit/>
          </a:bodyPr>
          <a:lstStyle/>
          <a:p>
            <a:endParaRPr lang="en-US" dirty="0"/>
          </a:p>
        </p:txBody>
      </p:sp>
      <p:pic>
        <p:nvPicPr>
          <p:cNvPr id="19" name="Image 6" descr="preencoded.png">
            <a:extLst>
              <a:ext uri="{FF2B5EF4-FFF2-40B4-BE49-F238E27FC236}">
                <a16:creationId xmlns:a16="http://schemas.microsoft.com/office/drawing/2014/main" id="{86E0540C-3355-A50D-AC61-047B54B70C64}"/>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718457" y="3440504"/>
            <a:ext cx="1719263" cy="1724025"/>
          </a:xfrm>
          <a:prstGeom prst="rect">
            <a:avLst/>
          </a:prstGeom>
        </p:spPr>
      </p:pic>
      <p:sp>
        <p:nvSpPr>
          <p:cNvPr id="3" name="Text Placeholder 2"/>
          <p:cNvSpPr>
            <a:spLocks noGrp="1"/>
          </p:cNvSpPr>
          <p:nvPr>
            <p:ph type="body" idx="1"/>
          </p:nvPr>
        </p:nvSpPr>
        <p:spPr>
          <a:xfrm>
            <a:off x="3977640" y="2330704"/>
            <a:ext cx="3822192" cy="411480"/>
          </a:xfrm>
        </p:spPr>
        <p:txBody>
          <a:bodyPr anchor="t">
            <a:noAutofit/>
          </a:bodyPr>
          <a:lstStyle>
            <a:lvl1pPr marL="0" indent="0">
              <a:spcBef>
                <a:spcPts val="0"/>
              </a:spcBef>
              <a:buNone/>
              <a:defRPr sz="1800" b="1" cap="all" baseline="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685032" y="2877312"/>
            <a:ext cx="3741928" cy="3684588"/>
          </a:xfrm>
        </p:spPr>
        <p:txBody>
          <a:bodyPr lIns="45720" rIns="45720" bIns="45720">
            <a:noAutofit/>
          </a:bodyPr>
          <a:lstStyle>
            <a:lvl1pPr>
              <a:defRPr sz="1500"/>
            </a:lvl1pPr>
            <a:lvl2pPr>
              <a:defRPr sz="13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8046720" y="2330704"/>
            <a:ext cx="3822192" cy="411480"/>
          </a:xfrm>
        </p:spPr>
        <p:txBody>
          <a:bodyPr anchor="t">
            <a:noAutofit/>
          </a:bodyPr>
          <a:lstStyle>
            <a:lvl1pPr marL="0" indent="0">
              <a:spcBef>
                <a:spcPts val="0"/>
              </a:spcBef>
              <a:buNone/>
              <a:defRPr sz="1800" b="1" cap="all" baseline="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754112" y="2877312"/>
            <a:ext cx="3741928" cy="3684588"/>
          </a:xfrm>
        </p:spPr>
        <p:txBody>
          <a:bodyPr lIns="45720" rIns="45720" bIns="45720">
            <a:noAutofit/>
          </a:bodyPr>
          <a:lstStyle>
            <a:lvl1pPr>
              <a:defRPr sz="1500"/>
            </a:lvl1pPr>
            <a:lvl2pPr>
              <a:defRPr sz="13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noAutofit/>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4207226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98C8263-DAEF-4EA1-9AA4-D0D37DD137C1}" type="datetimeFigureOut">
              <a:rPr lang="en-US" smtClean="0"/>
              <a:t>10/5/2023</a:t>
            </a:fld>
            <a:endParaRPr lang="en-US"/>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111967663"/>
      </p:ext>
    </p:extLst>
  </p:cSld>
  <p:clrMapOvr>
    <a:masterClrMapping/>
  </p:clrMapOvr>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9" name="Image 0" descr="preencoded.png">
            <a:extLst>
              <a:ext uri="{FF2B5EF4-FFF2-40B4-BE49-F238E27FC236}">
                <a16:creationId xmlns:a16="http://schemas.microsoft.com/office/drawing/2014/main" id="{8D5D10FF-3DE5-39CA-FA9A-29A09DC47BFC}"/>
              </a:ext>
            </a:extLst>
          </p:cNvPr>
          <p:cNvSpPr/>
          <p:nvPr userDrawn="1"/>
        </p:nvSpPr>
        <p:spPr>
          <a:xfrm>
            <a:off x="-5568" y="-2784"/>
            <a:ext cx="3443288" cy="6891337"/>
          </a:xfrm>
          <a:custGeom>
            <a:avLst/>
            <a:gdLst>
              <a:gd name="connsiteX0" fmla="*/ 3443288 w 3443288"/>
              <a:gd name="connsiteY0" fmla="*/ 0 h 6891337"/>
              <a:gd name="connsiteX1" fmla="*/ 0 w 3443288"/>
              <a:gd name="connsiteY1" fmla="*/ 0 h 6891337"/>
              <a:gd name="connsiteX2" fmla="*/ 0 w 3443288"/>
              <a:gd name="connsiteY2" fmla="*/ 6891338 h 6891337"/>
              <a:gd name="connsiteX3" fmla="*/ 3443288 w 3443288"/>
              <a:gd name="connsiteY3" fmla="*/ 6891338 h 6891337"/>
              <a:gd name="connsiteX4" fmla="*/ 3443288 w 3443288"/>
              <a:gd name="connsiteY4" fmla="*/ 0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6891337">
                <a:moveTo>
                  <a:pt x="3443288" y="0"/>
                </a:moveTo>
                <a:lnTo>
                  <a:pt x="0" y="0"/>
                </a:lnTo>
                <a:lnTo>
                  <a:pt x="0" y="6891338"/>
                </a:lnTo>
                <a:lnTo>
                  <a:pt x="3443288" y="6891338"/>
                </a:lnTo>
                <a:lnTo>
                  <a:pt x="3443288" y="0"/>
                </a:lnTo>
                <a:close/>
              </a:path>
            </a:pathLst>
          </a:custGeom>
          <a:solidFill>
            <a:schemeClr val="accent3"/>
          </a:solidFill>
          <a:ln w="4756" cap="flat">
            <a:noFill/>
            <a:prstDash val="solid"/>
            <a:miter/>
          </a:ln>
        </p:spPr>
        <p:txBody>
          <a:bodyPr rtlCol="0" anchor="ctr">
            <a:noAutofit/>
          </a:bodyPr>
          <a:lstStyle/>
          <a:p>
            <a:endParaRPr lang="en-US" dirty="0"/>
          </a:p>
        </p:txBody>
      </p:sp>
      <p:pic>
        <p:nvPicPr>
          <p:cNvPr id="11" name="Image 1" descr="preencoded.png">
            <a:extLst>
              <a:ext uri="{FF2B5EF4-FFF2-40B4-BE49-F238E27FC236}">
                <a16:creationId xmlns:a16="http://schemas.microsoft.com/office/drawing/2014/main" id="{BFA89E6A-8342-AE30-45E0-BC1DFE3276C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703311" y="-2784"/>
            <a:ext cx="1734410" cy="5167313"/>
          </a:xfrm>
          <a:prstGeom prst="rect">
            <a:avLst/>
          </a:prstGeom>
        </p:spPr>
      </p:pic>
      <p:sp>
        <p:nvSpPr>
          <p:cNvPr id="13" name="Freeform: Shape 12">
            <a:extLst>
              <a:ext uri="{FF2B5EF4-FFF2-40B4-BE49-F238E27FC236}">
                <a16:creationId xmlns:a16="http://schemas.microsoft.com/office/drawing/2014/main" id="{A08309FA-889A-E2F2-1EDA-F872245F5FDF}"/>
              </a:ext>
            </a:extLst>
          </p:cNvPr>
          <p:cNvSpPr/>
          <p:nvPr userDrawn="1"/>
        </p:nvSpPr>
        <p:spPr>
          <a:xfrm>
            <a:off x="1721621" y="-2784"/>
            <a:ext cx="1716115" cy="1720853"/>
          </a:xfrm>
          <a:custGeom>
            <a:avLst/>
            <a:gdLst>
              <a:gd name="connsiteX0" fmla="*/ 93358 w 1716115"/>
              <a:gd name="connsiteY0" fmla="*/ 0 h 1720853"/>
              <a:gd name="connsiteX1" fmla="*/ 110348 w 1716115"/>
              <a:gd name="connsiteY1" fmla="*/ 0 h 1720853"/>
              <a:gd name="connsiteX2" fmla="*/ 1716029 w 1716115"/>
              <a:gd name="connsiteY2" fmla="*/ 1610112 h 1720853"/>
              <a:gd name="connsiteX3" fmla="*/ 1716029 w 1716115"/>
              <a:gd name="connsiteY3" fmla="*/ 1627151 h 1720853"/>
              <a:gd name="connsiteX4" fmla="*/ 1716115 w 1716115"/>
              <a:gd name="connsiteY4" fmla="*/ 1627237 h 1720853"/>
              <a:gd name="connsiteX5" fmla="*/ 93358 w 1716115"/>
              <a:gd name="connsiteY5" fmla="*/ 0 h 1720853"/>
              <a:gd name="connsiteX6" fmla="*/ 0 w 1716115"/>
              <a:gd name="connsiteY6" fmla="*/ 0 h 1720853"/>
              <a:gd name="connsiteX7" fmla="*/ 16989 w 1716115"/>
              <a:gd name="connsiteY7" fmla="*/ 0 h 1720853"/>
              <a:gd name="connsiteX8" fmla="*/ 1716114 w 1716115"/>
              <a:gd name="connsiteY8" fmla="*/ 1703814 h 1720853"/>
              <a:gd name="connsiteX9" fmla="*/ 1716114 w 1716115"/>
              <a:gd name="connsiteY9" fmla="*/ 1720853 h 1720853"/>
              <a:gd name="connsiteX10" fmla="*/ 0 w 1716115"/>
              <a:gd name="connsiteY10" fmla="*/ 0 h 1720853"/>
              <a:gd name="connsiteX11" fmla="*/ 186798 w 1716115"/>
              <a:gd name="connsiteY11" fmla="*/ 0 h 1720853"/>
              <a:gd name="connsiteX12" fmla="*/ 203788 w 1716115"/>
              <a:gd name="connsiteY12" fmla="*/ 0 h 1720853"/>
              <a:gd name="connsiteX13" fmla="*/ 1716109 w 1716115"/>
              <a:gd name="connsiteY13" fmla="*/ 1516501 h 1720853"/>
              <a:gd name="connsiteX14" fmla="*/ 1716109 w 1716115"/>
              <a:gd name="connsiteY14" fmla="*/ 1533535 h 1720853"/>
              <a:gd name="connsiteX15" fmla="*/ 186798 w 1716115"/>
              <a:gd name="connsiteY15" fmla="*/ 0 h 1720853"/>
              <a:gd name="connsiteX16" fmla="*/ 280155 w 1716115"/>
              <a:gd name="connsiteY16" fmla="*/ 0 h 1720853"/>
              <a:gd name="connsiteX17" fmla="*/ 297145 w 1716115"/>
              <a:gd name="connsiteY17" fmla="*/ 0 h 1720853"/>
              <a:gd name="connsiteX18" fmla="*/ 1716114 w 1716115"/>
              <a:gd name="connsiteY18" fmla="*/ 1422885 h 1720853"/>
              <a:gd name="connsiteX19" fmla="*/ 1716114 w 1716115"/>
              <a:gd name="connsiteY19" fmla="*/ 1439924 h 1720853"/>
              <a:gd name="connsiteX20" fmla="*/ 280155 w 1716115"/>
              <a:gd name="connsiteY20" fmla="*/ 0 h 1720853"/>
              <a:gd name="connsiteX21" fmla="*/ 373512 w 1716115"/>
              <a:gd name="connsiteY21" fmla="*/ 0 h 1720853"/>
              <a:gd name="connsiteX22" fmla="*/ 390502 w 1716115"/>
              <a:gd name="connsiteY22" fmla="*/ 0 h 1720853"/>
              <a:gd name="connsiteX23" fmla="*/ 1716029 w 1716115"/>
              <a:gd name="connsiteY23" fmla="*/ 1329184 h 1720853"/>
              <a:gd name="connsiteX24" fmla="*/ 1716029 w 1716115"/>
              <a:gd name="connsiteY24" fmla="*/ 1346223 h 1720853"/>
              <a:gd name="connsiteX25" fmla="*/ 1716114 w 1716115"/>
              <a:gd name="connsiteY25" fmla="*/ 1346308 h 1720853"/>
              <a:gd name="connsiteX26" fmla="*/ 373512 w 1716115"/>
              <a:gd name="connsiteY26" fmla="*/ 0 h 1720853"/>
              <a:gd name="connsiteX27" fmla="*/ 466953 w 1716115"/>
              <a:gd name="connsiteY27" fmla="*/ 0 h 1720853"/>
              <a:gd name="connsiteX28" fmla="*/ 483944 w 1716115"/>
              <a:gd name="connsiteY28" fmla="*/ 0 h 1720853"/>
              <a:gd name="connsiteX29" fmla="*/ 1716110 w 1716115"/>
              <a:gd name="connsiteY29" fmla="*/ 1235573 h 1720853"/>
              <a:gd name="connsiteX30" fmla="*/ 1716110 w 1716115"/>
              <a:gd name="connsiteY30" fmla="*/ 1252607 h 1720853"/>
              <a:gd name="connsiteX31" fmla="*/ 466953 w 1716115"/>
              <a:gd name="connsiteY31" fmla="*/ 0 h 1720853"/>
              <a:gd name="connsiteX32" fmla="*/ 560310 w 1716115"/>
              <a:gd name="connsiteY32" fmla="*/ 0 h 1720853"/>
              <a:gd name="connsiteX33" fmla="*/ 577297 w 1716115"/>
              <a:gd name="connsiteY33" fmla="*/ 0 h 1720853"/>
              <a:gd name="connsiteX34" fmla="*/ 1716109 w 1716115"/>
              <a:gd name="connsiteY34" fmla="*/ 1141957 h 1720853"/>
              <a:gd name="connsiteX35" fmla="*/ 1716109 w 1716115"/>
              <a:gd name="connsiteY35" fmla="*/ 1158991 h 1720853"/>
              <a:gd name="connsiteX36" fmla="*/ 560310 w 1716115"/>
              <a:gd name="connsiteY36" fmla="*/ 0 h 1720853"/>
              <a:gd name="connsiteX37" fmla="*/ 653668 w 1716115"/>
              <a:gd name="connsiteY37" fmla="*/ 0 h 1720853"/>
              <a:gd name="connsiteX38" fmla="*/ 670655 w 1716115"/>
              <a:gd name="connsiteY38" fmla="*/ 0 h 1720853"/>
              <a:gd name="connsiteX39" fmla="*/ 1716029 w 1716115"/>
              <a:gd name="connsiteY39" fmla="*/ 1048255 h 1720853"/>
              <a:gd name="connsiteX40" fmla="*/ 1716029 w 1716115"/>
              <a:gd name="connsiteY40" fmla="*/ 1065294 h 1720853"/>
              <a:gd name="connsiteX41" fmla="*/ 1716114 w 1716115"/>
              <a:gd name="connsiteY41" fmla="*/ 1065380 h 1720853"/>
              <a:gd name="connsiteX42" fmla="*/ 653668 w 1716115"/>
              <a:gd name="connsiteY42" fmla="*/ 0 h 1720853"/>
              <a:gd name="connsiteX43" fmla="*/ 747112 w 1716115"/>
              <a:gd name="connsiteY43" fmla="*/ 0 h 1720853"/>
              <a:gd name="connsiteX44" fmla="*/ 764104 w 1716115"/>
              <a:gd name="connsiteY44" fmla="*/ 0 h 1720853"/>
              <a:gd name="connsiteX45" fmla="*/ 1716115 w 1716115"/>
              <a:gd name="connsiteY45" fmla="*/ 954644 h 1720853"/>
              <a:gd name="connsiteX46" fmla="*/ 1716115 w 1716115"/>
              <a:gd name="connsiteY46" fmla="*/ 971678 h 1720853"/>
              <a:gd name="connsiteX47" fmla="*/ 747112 w 1716115"/>
              <a:gd name="connsiteY47" fmla="*/ 0 h 1720853"/>
              <a:gd name="connsiteX48" fmla="*/ 840465 w 1716115"/>
              <a:gd name="connsiteY48" fmla="*/ 0 h 1720853"/>
              <a:gd name="connsiteX49" fmla="*/ 857452 w 1716115"/>
              <a:gd name="connsiteY49" fmla="*/ 0 h 1720853"/>
              <a:gd name="connsiteX50" fmla="*/ 1716109 w 1716115"/>
              <a:gd name="connsiteY50" fmla="*/ 861028 h 1720853"/>
              <a:gd name="connsiteX51" fmla="*/ 1716109 w 1716115"/>
              <a:gd name="connsiteY51" fmla="*/ 878062 h 1720853"/>
              <a:gd name="connsiteX52" fmla="*/ 840465 w 1716115"/>
              <a:gd name="connsiteY52" fmla="*/ 0 h 1720853"/>
              <a:gd name="connsiteX53" fmla="*/ 933823 w 1716115"/>
              <a:gd name="connsiteY53" fmla="*/ 0 h 1720853"/>
              <a:gd name="connsiteX54" fmla="*/ 950810 w 1716115"/>
              <a:gd name="connsiteY54" fmla="*/ 0 h 1720853"/>
              <a:gd name="connsiteX55" fmla="*/ 1716114 w 1716115"/>
              <a:gd name="connsiteY55" fmla="*/ 767327 h 1720853"/>
              <a:gd name="connsiteX56" fmla="*/ 1716114 w 1716115"/>
              <a:gd name="connsiteY56" fmla="*/ 784366 h 1720853"/>
              <a:gd name="connsiteX57" fmla="*/ 1716114 w 1716115"/>
              <a:gd name="connsiteY57" fmla="*/ 784451 h 1720853"/>
              <a:gd name="connsiteX58" fmla="*/ 933823 w 1716115"/>
              <a:gd name="connsiteY58" fmla="*/ 0 h 1720853"/>
              <a:gd name="connsiteX59" fmla="*/ 1027262 w 1716115"/>
              <a:gd name="connsiteY59" fmla="*/ 0 h 1720853"/>
              <a:gd name="connsiteX60" fmla="*/ 1044254 w 1716115"/>
              <a:gd name="connsiteY60" fmla="*/ 0 h 1720853"/>
              <a:gd name="connsiteX61" fmla="*/ 1716110 w 1716115"/>
              <a:gd name="connsiteY61" fmla="*/ 673716 h 1720853"/>
              <a:gd name="connsiteX62" fmla="*/ 1716110 w 1716115"/>
              <a:gd name="connsiteY62" fmla="*/ 690750 h 1720853"/>
              <a:gd name="connsiteX63" fmla="*/ 1027262 w 1716115"/>
              <a:gd name="connsiteY63" fmla="*/ 0 h 1720853"/>
              <a:gd name="connsiteX64" fmla="*/ 1120625 w 1716115"/>
              <a:gd name="connsiteY64" fmla="*/ 0 h 1720853"/>
              <a:gd name="connsiteX65" fmla="*/ 1137612 w 1716115"/>
              <a:gd name="connsiteY65" fmla="*/ 0 h 1720853"/>
              <a:gd name="connsiteX66" fmla="*/ 1716115 w 1716115"/>
              <a:gd name="connsiteY66" fmla="*/ 580100 h 1720853"/>
              <a:gd name="connsiteX67" fmla="*/ 1716115 w 1716115"/>
              <a:gd name="connsiteY67" fmla="*/ 597134 h 1720853"/>
              <a:gd name="connsiteX68" fmla="*/ 1120625 w 1716115"/>
              <a:gd name="connsiteY68" fmla="*/ 0 h 1720853"/>
              <a:gd name="connsiteX69" fmla="*/ 1213978 w 1716115"/>
              <a:gd name="connsiteY69" fmla="*/ 0 h 1720853"/>
              <a:gd name="connsiteX70" fmla="*/ 1230965 w 1716115"/>
              <a:gd name="connsiteY70" fmla="*/ 0 h 1720853"/>
              <a:gd name="connsiteX71" fmla="*/ 1716109 w 1716115"/>
              <a:gd name="connsiteY71" fmla="*/ 486398 h 1720853"/>
              <a:gd name="connsiteX72" fmla="*/ 1716109 w 1716115"/>
              <a:gd name="connsiteY72" fmla="*/ 503437 h 1720853"/>
              <a:gd name="connsiteX73" fmla="*/ 1716109 w 1716115"/>
              <a:gd name="connsiteY73" fmla="*/ 503523 h 1720853"/>
              <a:gd name="connsiteX74" fmla="*/ 1213978 w 1716115"/>
              <a:gd name="connsiteY74" fmla="*/ 0 h 1720853"/>
              <a:gd name="connsiteX75" fmla="*/ 1307422 w 1716115"/>
              <a:gd name="connsiteY75" fmla="*/ 0 h 1720853"/>
              <a:gd name="connsiteX76" fmla="*/ 1324414 w 1716115"/>
              <a:gd name="connsiteY76" fmla="*/ 0 h 1720853"/>
              <a:gd name="connsiteX77" fmla="*/ 1716115 w 1716115"/>
              <a:gd name="connsiteY77" fmla="*/ 392784 h 1720853"/>
              <a:gd name="connsiteX78" fmla="*/ 1716115 w 1716115"/>
              <a:gd name="connsiteY78" fmla="*/ 409821 h 1720853"/>
              <a:gd name="connsiteX79" fmla="*/ 1307422 w 1716115"/>
              <a:gd name="connsiteY79" fmla="*/ 0 h 1720853"/>
              <a:gd name="connsiteX80" fmla="*/ 1400775 w 1716115"/>
              <a:gd name="connsiteY80" fmla="*/ 0 h 1720853"/>
              <a:gd name="connsiteX81" fmla="*/ 1417762 w 1716115"/>
              <a:gd name="connsiteY81" fmla="*/ 0 h 1720853"/>
              <a:gd name="connsiteX82" fmla="*/ 1716109 w 1716115"/>
              <a:gd name="connsiteY82" fmla="*/ 299170 h 1720853"/>
              <a:gd name="connsiteX83" fmla="*/ 1716109 w 1716115"/>
              <a:gd name="connsiteY83" fmla="*/ 316207 h 1720853"/>
              <a:gd name="connsiteX84" fmla="*/ 1400775 w 1716115"/>
              <a:gd name="connsiteY84" fmla="*/ 0 h 1720853"/>
              <a:gd name="connsiteX85" fmla="*/ 1494133 w 1716115"/>
              <a:gd name="connsiteY85" fmla="*/ 0 h 1720853"/>
              <a:gd name="connsiteX86" fmla="*/ 1511120 w 1716115"/>
              <a:gd name="connsiteY86" fmla="*/ 0 h 1720853"/>
              <a:gd name="connsiteX87" fmla="*/ 1716109 w 1716115"/>
              <a:gd name="connsiteY87" fmla="*/ 205556 h 1720853"/>
              <a:gd name="connsiteX88" fmla="*/ 1716109 w 1716115"/>
              <a:gd name="connsiteY88" fmla="*/ 222592 h 1720853"/>
              <a:gd name="connsiteX89" fmla="*/ 1494133 w 1716115"/>
              <a:gd name="connsiteY89" fmla="*/ 0 h 1720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716115" h="1720853">
                <a:moveTo>
                  <a:pt x="93358" y="0"/>
                </a:moveTo>
                <a:lnTo>
                  <a:pt x="110348" y="0"/>
                </a:lnTo>
                <a:cubicBezTo>
                  <a:pt x="110348" y="887874"/>
                  <a:pt x="830686" y="1610112"/>
                  <a:pt x="1716029" y="1610112"/>
                </a:cubicBezTo>
                <a:lnTo>
                  <a:pt x="1716029" y="1627151"/>
                </a:lnTo>
                <a:lnTo>
                  <a:pt x="1716115" y="1627237"/>
                </a:lnTo>
                <a:cubicBezTo>
                  <a:pt x="821334" y="1627237"/>
                  <a:pt x="93358" y="897252"/>
                  <a:pt x="93358" y="0"/>
                </a:cubicBezTo>
                <a:close/>
                <a:moveTo>
                  <a:pt x="0" y="0"/>
                </a:moveTo>
                <a:lnTo>
                  <a:pt x="16989" y="0"/>
                </a:lnTo>
                <a:cubicBezTo>
                  <a:pt x="16989" y="939499"/>
                  <a:pt x="779202" y="1703814"/>
                  <a:pt x="1716114" y="1703814"/>
                </a:cubicBezTo>
                <a:lnTo>
                  <a:pt x="1716114" y="1720853"/>
                </a:lnTo>
                <a:cubicBezTo>
                  <a:pt x="769850" y="1720853"/>
                  <a:pt x="0" y="948877"/>
                  <a:pt x="0" y="0"/>
                </a:cubicBezTo>
                <a:close/>
                <a:moveTo>
                  <a:pt x="186798" y="0"/>
                </a:moveTo>
                <a:lnTo>
                  <a:pt x="203788" y="0"/>
                </a:lnTo>
                <a:cubicBezTo>
                  <a:pt x="203788" y="836248"/>
                  <a:pt x="882254" y="1516501"/>
                  <a:pt x="1716109" y="1516501"/>
                </a:cubicBezTo>
                <a:lnTo>
                  <a:pt x="1716109" y="1533535"/>
                </a:lnTo>
                <a:cubicBezTo>
                  <a:pt x="872812" y="1533535"/>
                  <a:pt x="186798" y="845626"/>
                  <a:pt x="186798" y="0"/>
                </a:cubicBezTo>
                <a:close/>
                <a:moveTo>
                  <a:pt x="280155" y="0"/>
                </a:moveTo>
                <a:lnTo>
                  <a:pt x="297145" y="0"/>
                </a:lnTo>
                <a:cubicBezTo>
                  <a:pt x="297145" y="784537"/>
                  <a:pt x="933652" y="1422885"/>
                  <a:pt x="1716114" y="1422885"/>
                </a:cubicBezTo>
                <a:lnTo>
                  <a:pt x="1716114" y="1439924"/>
                </a:lnTo>
                <a:cubicBezTo>
                  <a:pt x="924300" y="1439924"/>
                  <a:pt x="280155" y="794001"/>
                  <a:pt x="280155" y="0"/>
                </a:cubicBezTo>
                <a:close/>
                <a:moveTo>
                  <a:pt x="373512" y="0"/>
                </a:moveTo>
                <a:lnTo>
                  <a:pt x="390502" y="0"/>
                </a:lnTo>
                <a:cubicBezTo>
                  <a:pt x="390502" y="732911"/>
                  <a:pt x="985135" y="1329184"/>
                  <a:pt x="1716029" y="1329184"/>
                </a:cubicBezTo>
                <a:lnTo>
                  <a:pt x="1716029" y="1346223"/>
                </a:lnTo>
                <a:lnTo>
                  <a:pt x="1716114" y="1346308"/>
                </a:lnTo>
                <a:cubicBezTo>
                  <a:pt x="975783" y="1346308"/>
                  <a:pt x="373512" y="742375"/>
                  <a:pt x="373512" y="0"/>
                </a:cubicBezTo>
                <a:close/>
                <a:moveTo>
                  <a:pt x="466953" y="0"/>
                </a:moveTo>
                <a:lnTo>
                  <a:pt x="483944" y="0"/>
                </a:lnTo>
                <a:cubicBezTo>
                  <a:pt x="483944" y="681286"/>
                  <a:pt x="1036704" y="1235573"/>
                  <a:pt x="1716110" y="1235573"/>
                </a:cubicBezTo>
                <a:lnTo>
                  <a:pt x="1716110" y="1252607"/>
                </a:lnTo>
                <a:cubicBezTo>
                  <a:pt x="1027347" y="1252607"/>
                  <a:pt x="466953" y="690664"/>
                  <a:pt x="466953" y="0"/>
                </a:cubicBezTo>
                <a:close/>
                <a:moveTo>
                  <a:pt x="560310" y="0"/>
                </a:moveTo>
                <a:lnTo>
                  <a:pt x="577297" y="0"/>
                </a:lnTo>
                <a:cubicBezTo>
                  <a:pt x="577297" y="629660"/>
                  <a:pt x="1088188" y="1141957"/>
                  <a:pt x="1716109" y="1141957"/>
                </a:cubicBezTo>
                <a:lnTo>
                  <a:pt x="1716109" y="1158991"/>
                </a:lnTo>
                <a:cubicBezTo>
                  <a:pt x="1078835" y="1158991"/>
                  <a:pt x="560310" y="639038"/>
                  <a:pt x="560310" y="0"/>
                </a:cubicBezTo>
                <a:close/>
                <a:moveTo>
                  <a:pt x="653668" y="0"/>
                </a:moveTo>
                <a:lnTo>
                  <a:pt x="670655" y="0"/>
                </a:lnTo>
                <a:cubicBezTo>
                  <a:pt x="670655" y="578035"/>
                  <a:pt x="1139586" y="1048255"/>
                  <a:pt x="1716029" y="1048255"/>
                </a:cubicBezTo>
                <a:lnTo>
                  <a:pt x="1716029" y="1065294"/>
                </a:lnTo>
                <a:lnTo>
                  <a:pt x="1716114" y="1065380"/>
                </a:lnTo>
                <a:cubicBezTo>
                  <a:pt x="1130319" y="1065380"/>
                  <a:pt x="653668" y="587499"/>
                  <a:pt x="653668" y="0"/>
                </a:cubicBezTo>
                <a:close/>
                <a:moveTo>
                  <a:pt x="747112" y="0"/>
                </a:moveTo>
                <a:lnTo>
                  <a:pt x="764104" y="0"/>
                </a:lnTo>
                <a:cubicBezTo>
                  <a:pt x="764104" y="526409"/>
                  <a:pt x="1191155" y="954644"/>
                  <a:pt x="1716115" y="954644"/>
                </a:cubicBezTo>
                <a:lnTo>
                  <a:pt x="1716115" y="971678"/>
                </a:lnTo>
                <a:cubicBezTo>
                  <a:pt x="1181802" y="971678"/>
                  <a:pt x="747112" y="535787"/>
                  <a:pt x="747112" y="0"/>
                </a:cubicBezTo>
                <a:close/>
                <a:moveTo>
                  <a:pt x="840465" y="0"/>
                </a:moveTo>
                <a:lnTo>
                  <a:pt x="857452" y="0"/>
                </a:lnTo>
                <a:cubicBezTo>
                  <a:pt x="857452" y="474783"/>
                  <a:pt x="1242638" y="861028"/>
                  <a:pt x="1716109" y="861028"/>
                </a:cubicBezTo>
                <a:lnTo>
                  <a:pt x="1716109" y="878062"/>
                </a:lnTo>
                <a:cubicBezTo>
                  <a:pt x="1233281" y="878062"/>
                  <a:pt x="840465" y="484162"/>
                  <a:pt x="840465" y="0"/>
                </a:cubicBezTo>
                <a:close/>
                <a:moveTo>
                  <a:pt x="933823" y="0"/>
                </a:moveTo>
                <a:lnTo>
                  <a:pt x="950810" y="0"/>
                </a:lnTo>
                <a:cubicBezTo>
                  <a:pt x="950810" y="423157"/>
                  <a:pt x="1294121" y="767327"/>
                  <a:pt x="1716114" y="767327"/>
                </a:cubicBezTo>
                <a:lnTo>
                  <a:pt x="1716114" y="784366"/>
                </a:lnTo>
                <a:lnTo>
                  <a:pt x="1716114" y="784451"/>
                </a:lnTo>
                <a:cubicBezTo>
                  <a:pt x="1284769" y="784451"/>
                  <a:pt x="933823" y="432536"/>
                  <a:pt x="933823" y="0"/>
                </a:cubicBezTo>
                <a:close/>
                <a:moveTo>
                  <a:pt x="1027262" y="0"/>
                </a:moveTo>
                <a:lnTo>
                  <a:pt x="1044254" y="0"/>
                </a:lnTo>
                <a:cubicBezTo>
                  <a:pt x="1044254" y="371532"/>
                  <a:pt x="1345685" y="673716"/>
                  <a:pt x="1716110" y="673716"/>
                </a:cubicBezTo>
                <a:lnTo>
                  <a:pt x="1716110" y="690750"/>
                </a:lnTo>
                <a:cubicBezTo>
                  <a:pt x="1336248" y="690750"/>
                  <a:pt x="1027262" y="380824"/>
                  <a:pt x="1027262" y="0"/>
                </a:cubicBezTo>
                <a:close/>
                <a:moveTo>
                  <a:pt x="1120625" y="0"/>
                </a:moveTo>
                <a:lnTo>
                  <a:pt x="1137612" y="0"/>
                </a:lnTo>
                <a:cubicBezTo>
                  <a:pt x="1137612" y="319820"/>
                  <a:pt x="1397088" y="580100"/>
                  <a:pt x="1716115" y="580100"/>
                </a:cubicBezTo>
                <a:lnTo>
                  <a:pt x="1716115" y="597134"/>
                </a:lnTo>
                <a:cubicBezTo>
                  <a:pt x="1387736" y="597134"/>
                  <a:pt x="1120625" y="329285"/>
                  <a:pt x="1120625" y="0"/>
                </a:cubicBezTo>
                <a:close/>
                <a:moveTo>
                  <a:pt x="1213978" y="0"/>
                </a:moveTo>
                <a:lnTo>
                  <a:pt x="1230965" y="0"/>
                </a:lnTo>
                <a:cubicBezTo>
                  <a:pt x="1230965" y="268195"/>
                  <a:pt x="1448571" y="486398"/>
                  <a:pt x="1716109" y="486398"/>
                </a:cubicBezTo>
                <a:lnTo>
                  <a:pt x="1716109" y="503437"/>
                </a:lnTo>
                <a:lnTo>
                  <a:pt x="1716109" y="503523"/>
                </a:lnTo>
                <a:cubicBezTo>
                  <a:pt x="1439214" y="503523"/>
                  <a:pt x="1213978" y="277659"/>
                  <a:pt x="1213978" y="0"/>
                </a:cubicBezTo>
                <a:close/>
                <a:moveTo>
                  <a:pt x="1307422" y="0"/>
                </a:moveTo>
                <a:lnTo>
                  <a:pt x="1324414" y="0"/>
                </a:lnTo>
                <a:cubicBezTo>
                  <a:pt x="1324414" y="216569"/>
                  <a:pt x="1500141" y="392784"/>
                  <a:pt x="1716115" y="392784"/>
                </a:cubicBezTo>
                <a:lnTo>
                  <a:pt x="1716115" y="409821"/>
                </a:lnTo>
                <a:cubicBezTo>
                  <a:pt x="1490703" y="409821"/>
                  <a:pt x="1307422" y="225948"/>
                  <a:pt x="1307422" y="0"/>
                </a:cubicBezTo>
                <a:close/>
                <a:moveTo>
                  <a:pt x="1400775" y="0"/>
                </a:moveTo>
                <a:lnTo>
                  <a:pt x="1417762" y="0"/>
                </a:lnTo>
                <a:cubicBezTo>
                  <a:pt x="1417762" y="164944"/>
                  <a:pt x="1551619" y="299170"/>
                  <a:pt x="1716109" y="299170"/>
                </a:cubicBezTo>
                <a:lnTo>
                  <a:pt x="1716109" y="316207"/>
                </a:lnTo>
                <a:cubicBezTo>
                  <a:pt x="1542266" y="316207"/>
                  <a:pt x="1400775" y="174322"/>
                  <a:pt x="1400775" y="0"/>
                </a:cubicBezTo>
                <a:close/>
                <a:moveTo>
                  <a:pt x="1494133" y="0"/>
                </a:moveTo>
                <a:lnTo>
                  <a:pt x="1511120" y="0"/>
                </a:lnTo>
                <a:cubicBezTo>
                  <a:pt x="1511120" y="113318"/>
                  <a:pt x="1603017" y="205556"/>
                  <a:pt x="1716109" y="205556"/>
                </a:cubicBezTo>
                <a:lnTo>
                  <a:pt x="1716109" y="222592"/>
                </a:lnTo>
                <a:cubicBezTo>
                  <a:pt x="1593750" y="222592"/>
                  <a:pt x="1494133" y="122783"/>
                  <a:pt x="1494133" y="0"/>
                </a:cubicBezTo>
                <a:close/>
              </a:path>
            </a:pathLst>
          </a:custGeom>
          <a:solidFill>
            <a:schemeClr val="bg1">
              <a:alpha val="99000"/>
            </a:schemeClr>
          </a:solidFill>
          <a:ln w="4723" cap="flat">
            <a:noFill/>
            <a:prstDash val="solid"/>
            <a:miter/>
          </a:ln>
        </p:spPr>
        <p:txBody>
          <a:bodyPr rtlCol="0" anchor="ctr"/>
          <a:lstStyle/>
          <a:p>
            <a:endParaRPr lang="en-US" dirty="0"/>
          </a:p>
        </p:txBody>
      </p:sp>
      <p:sp>
        <p:nvSpPr>
          <p:cNvPr id="15" name="Image 5" descr="preencoded.png">
            <a:extLst>
              <a:ext uri="{FF2B5EF4-FFF2-40B4-BE49-F238E27FC236}">
                <a16:creationId xmlns:a16="http://schemas.microsoft.com/office/drawing/2014/main" id="{D9D7EB49-4BC9-040F-C4CC-5771C5FB312B}"/>
              </a:ext>
            </a:extLst>
          </p:cNvPr>
          <p:cNvSpPr/>
          <p:nvPr userDrawn="1"/>
        </p:nvSpPr>
        <p:spPr>
          <a:xfrm>
            <a:off x="-5568" y="3440504"/>
            <a:ext cx="3443288" cy="3448050"/>
          </a:xfrm>
          <a:custGeom>
            <a:avLst/>
            <a:gdLst>
              <a:gd name="connsiteX0" fmla="*/ 1721644 w 3443288"/>
              <a:gd name="connsiteY0" fmla="*/ 3448051 h 3448050"/>
              <a:gd name="connsiteX1" fmla="*/ 3443288 w 3443288"/>
              <a:gd name="connsiteY1" fmla="*/ 1724025 h 3448050"/>
              <a:gd name="connsiteX2" fmla="*/ 1721644 w 3443288"/>
              <a:gd name="connsiteY2" fmla="*/ 0 h 3448050"/>
              <a:gd name="connsiteX3" fmla="*/ 0 w 3443288"/>
              <a:gd name="connsiteY3" fmla="*/ 1724025 h 3448050"/>
              <a:gd name="connsiteX4" fmla="*/ 1721644 w 3443288"/>
              <a:gd name="connsiteY4" fmla="*/ 3448051 h 3448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3448050">
                <a:moveTo>
                  <a:pt x="1721644" y="3448051"/>
                </a:moveTo>
                <a:cubicBezTo>
                  <a:pt x="2672482" y="3448051"/>
                  <a:pt x="3443288" y="2676178"/>
                  <a:pt x="3443288" y="1724025"/>
                </a:cubicBezTo>
                <a:cubicBezTo>
                  <a:pt x="3443288" y="771873"/>
                  <a:pt x="2672482" y="0"/>
                  <a:pt x="1721644" y="0"/>
                </a:cubicBezTo>
                <a:cubicBezTo>
                  <a:pt x="770806" y="0"/>
                  <a:pt x="0" y="771873"/>
                  <a:pt x="0" y="1724025"/>
                </a:cubicBezTo>
                <a:cubicBezTo>
                  <a:pt x="0" y="2676178"/>
                  <a:pt x="770806" y="3448051"/>
                  <a:pt x="1721644" y="3448051"/>
                </a:cubicBezTo>
                <a:close/>
              </a:path>
            </a:pathLst>
          </a:custGeom>
          <a:solidFill>
            <a:schemeClr val="accent6"/>
          </a:solidFill>
          <a:ln w="4756" cap="flat">
            <a:noFill/>
            <a:prstDash val="solid"/>
            <a:miter/>
          </a:ln>
        </p:spPr>
        <p:txBody>
          <a:bodyPr rtlCol="0" anchor="ctr">
            <a:noAutofit/>
          </a:bodyPr>
          <a:lstStyle/>
          <a:p>
            <a:endParaRPr lang="en-US" dirty="0"/>
          </a:p>
        </p:txBody>
      </p:sp>
      <p:pic>
        <p:nvPicPr>
          <p:cNvPr id="17" name="Image 6" descr="preencoded.png">
            <a:extLst>
              <a:ext uri="{FF2B5EF4-FFF2-40B4-BE49-F238E27FC236}">
                <a16:creationId xmlns:a16="http://schemas.microsoft.com/office/drawing/2014/main" id="{3CE04498-C285-EFB8-340C-1A064078152B}"/>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718457" y="3440504"/>
            <a:ext cx="1719263" cy="1724025"/>
          </a:xfrm>
          <a:prstGeom prst="rect">
            <a:avLst/>
          </a:prstGeom>
        </p:spPr>
      </p:pic>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
        <p:nvSpPr>
          <p:cNvPr id="18" name="Title 19">
            <a:extLst>
              <a:ext uri="{FF2B5EF4-FFF2-40B4-BE49-F238E27FC236}">
                <a16:creationId xmlns:a16="http://schemas.microsoft.com/office/drawing/2014/main" id="{9CBE0ADC-7FA0-F7E3-96EF-BBACB6A9076E}"/>
              </a:ext>
            </a:extLst>
          </p:cNvPr>
          <p:cNvSpPr>
            <a:spLocks noGrp="1"/>
          </p:cNvSpPr>
          <p:nvPr>
            <p:ph type="title"/>
          </p:nvPr>
        </p:nvSpPr>
        <p:spPr>
          <a:xfrm>
            <a:off x="3986784" y="1243584"/>
            <a:ext cx="8165592" cy="768096"/>
          </a:xfrm>
        </p:spPr>
        <p:txBody>
          <a:bodyPr>
            <a:noAutofit/>
          </a:bodyPr>
          <a:lstStyle>
            <a:lvl1pPr algn="l">
              <a:lnSpc>
                <a:spcPct val="100000"/>
              </a:lnSpc>
              <a:defRPr/>
            </a:lvl1pPr>
          </a:lstStyle>
          <a:p>
            <a:r>
              <a:rPr lang="en-US"/>
              <a:t>Click to edit Master title style</a:t>
            </a:r>
            <a:endParaRPr lang="en-US" dirty="0"/>
          </a:p>
        </p:txBody>
      </p:sp>
      <p:sp>
        <p:nvSpPr>
          <p:cNvPr id="19" name="Content Placeholder 3">
            <a:extLst>
              <a:ext uri="{FF2B5EF4-FFF2-40B4-BE49-F238E27FC236}">
                <a16:creationId xmlns:a16="http://schemas.microsoft.com/office/drawing/2014/main" id="{0F9C0517-D83A-CC55-35B8-B2F990C96D30}"/>
              </a:ext>
            </a:extLst>
          </p:cNvPr>
          <p:cNvSpPr>
            <a:spLocks noGrp="1"/>
          </p:cNvSpPr>
          <p:nvPr>
            <p:ph sz="half" idx="2"/>
          </p:nvPr>
        </p:nvSpPr>
        <p:spPr>
          <a:xfrm>
            <a:off x="3685032" y="2255520"/>
            <a:ext cx="3741928" cy="4306380"/>
          </a:xfrm>
        </p:spPr>
        <p:txBody>
          <a:bodyPr lIns="45720" rIns="45720" bIns="45720">
            <a:noAutofit/>
          </a:bodyPr>
          <a:lstStyle>
            <a:lvl1pPr>
              <a:defRPr sz="1500"/>
            </a:lvl1pPr>
            <a:lvl2pPr>
              <a:defRPr sz="13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Content Placeholder 5">
            <a:extLst>
              <a:ext uri="{FF2B5EF4-FFF2-40B4-BE49-F238E27FC236}">
                <a16:creationId xmlns:a16="http://schemas.microsoft.com/office/drawing/2014/main" id="{CF8BFBBE-0EAE-B647-2648-A5FB0094BF6B}"/>
              </a:ext>
            </a:extLst>
          </p:cNvPr>
          <p:cNvSpPr>
            <a:spLocks noGrp="1"/>
          </p:cNvSpPr>
          <p:nvPr>
            <p:ph sz="quarter" idx="4"/>
          </p:nvPr>
        </p:nvSpPr>
        <p:spPr>
          <a:xfrm>
            <a:off x="7754112" y="2255520"/>
            <a:ext cx="3741928" cy="4306380"/>
          </a:xfrm>
        </p:spPr>
        <p:txBody>
          <a:bodyPr lIns="45720" rIns="45720" bIns="45720">
            <a:noAutofit/>
          </a:bodyPr>
          <a:lstStyle>
            <a:lvl1pPr>
              <a:defRPr sz="1500"/>
            </a:lvl1pPr>
            <a:lvl2pPr>
              <a:defRPr sz="13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974081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98C8263-DAEF-4EA1-9AA4-D0D37DD137C1}" type="datetimeFigureOut">
              <a:rPr lang="en-US" smtClean="0"/>
              <a:t>10/5/2023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1F74DC-AFCC-4551-A955-4AAA576CE1BE}"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Freeform: Shape 9">
            <a:extLst>
              <a:ext uri="{FF2B5EF4-FFF2-40B4-BE49-F238E27FC236}">
                <a16:creationId xmlns:a16="http://schemas.microsoft.com/office/drawing/2014/main" id="{BC195904-4A62-0DB4-D611-054C7F3AFA46}"/>
              </a:ext>
            </a:extLst>
          </p:cNvPr>
          <p:cNvSpPr/>
          <p:nvPr userDrawn="1"/>
        </p:nvSpPr>
        <p:spPr>
          <a:xfrm>
            <a:off x="2062836" y="686475"/>
            <a:ext cx="7774629" cy="6193018"/>
          </a:xfrm>
          <a:custGeom>
            <a:avLst/>
            <a:gdLst>
              <a:gd name="connsiteX0" fmla="*/ 3887320 w 7774629"/>
              <a:gd name="connsiteY0" fmla="*/ 0 h 6193018"/>
              <a:gd name="connsiteX1" fmla="*/ 7774629 w 7774629"/>
              <a:gd name="connsiteY1" fmla="*/ 3884811 h 6193018"/>
              <a:gd name="connsiteX2" fmla="*/ 7774629 w 7774629"/>
              <a:gd name="connsiteY2" fmla="*/ 6193018 h 6193018"/>
              <a:gd name="connsiteX3" fmla="*/ 0 w 7774629"/>
              <a:gd name="connsiteY3" fmla="*/ 6193018 h 6193018"/>
              <a:gd name="connsiteX4" fmla="*/ 0 w 7774629"/>
              <a:gd name="connsiteY4" fmla="*/ 3884811 h 6193018"/>
              <a:gd name="connsiteX5" fmla="*/ 3887320 w 7774629"/>
              <a:gd name="connsiteY5" fmla="*/ 0 h 6193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74629" h="6193018">
                <a:moveTo>
                  <a:pt x="3887320" y="0"/>
                </a:moveTo>
                <a:cubicBezTo>
                  <a:pt x="6034243" y="0"/>
                  <a:pt x="7774629" y="1739299"/>
                  <a:pt x="7774629" y="3884811"/>
                </a:cubicBezTo>
                <a:lnTo>
                  <a:pt x="7774629" y="6193018"/>
                </a:lnTo>
                <a:lnTo>
                  <a:pt x="0" y="6193018"/>
                </a:lnTo>
                <a:lnTo>
                  <a:pt x="0" y="3884811"/>
                </a:lnTo>
                <a:cubicBezTo>
                  <a:pt x="0" y="1739299"/>
                  <a:pt x="1740414" y="0"/>
                  <a:pt x="3887320" y="0"/>
                </a:cubicBezTo>
                <a:close/>
              </a:path>
            </a:pathLst>
          </a:custGeom>
          <a:solidFill>
            <a:schemeClr val="accent2">
              <a:lumMod val="20000"/>
              <a:lumOff val="80000"/>
              <a:alpha val="99000"/>
            </a:schemeClr>
          </a:solidFill>
          <a:ln w="543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1" name="Freeform: Shape 10">
            <a:extLst>
              <a:ext uri="{FF2B5EF4-FFF2-40B4-BE49-F238E27FC236}">
                <a16:creationId xmlns:a16="http://schemas.microsoft.com/office/drawing/2014/main" id="{9243D479-EE6A-8470-E031-64A165594C54}"/>
              </a:ext>
            </a:extLst>
          </p:cNvPr>
          <p:cNvSpPr/>
          <p:nvPr userDrawn="1"/>
        </p:nvSpPr>
        <p:spPr>
          <a:xfrm>
            <a:off x="7610252" y="1"/>
            <a:ext cx="2273668" cy="3147998"/>
          </a:xfrm>
          <a:custGeom>
            <a:avLst/>
            <a:gdLst>
              <a:gd name="connsiteX0" fmla="*/ 183295 w 2273668"/>
              <a:gd name="connsiteY0" fmla="*/ 0 h 3147998"/>
              <a:gd name="connsiteX1" fmla="*/ 2273668 w 2273668"/>
              <a:gd name="connsiteY1" fmla="*/ 0 h 3147998"/>
              <a:gd name="connsiteX2" fmla="*/ 2273668 w 2273668"/>
              <a:gd name="connsiteY2" fmla="*/ 3147998 h 3147998"/>
              <a:gd name="connsiteX3" fmla="*/ 2096300 w 2273668"/>
              <a:gd name="connsiteY3" fmla="*/ 3147998 h 3147998"/>
              <a:gd name="connsiteX4" fmla="*/ 2033714 w 2273668"/>
              <a:gd name="connsiteY4" fmla="*/ 3144814 h 3147998"/>
              <a:gd name="connsiteX5" fmla="*/ 0 w 2273668"/>
              <a:gd name="connsiteY5" fmla="*/ 886966 h 3147998"/>
              <a:gd name="connsiteX6" fmla="*/ 178732 w 2273668"/>
              <a:gd name="connsiteY6" fmla="*/ 9417 h 314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3668" h="3147998">
                <a:moveTo>
                  <a:pt x="183295" y="0"/>
                </a:moveTo>
                <a:lnTo>
                  <a:pt x="2273668" y="0"/>
                </a:lnTo>
                <a:lnTo>
                  <a:pt x="2273668" y="3147998"/>
                </a:lnTo>
                <a:lnTo>
                  <a:pt x="2096300" y="3147998"/>
                </a:lnTo>
                <a:lnTo>
                  <a:pt x="2033714" y="3144814"/>
                </a:lnTo>
                <a:cubicBezTo>
                  <a:pt x="895944" y="3028420"/>
                  <a:pt x="0" y="2060597"/>
                  <a:pt x="0" y="886966"/>
                </a:cubicBezTo>
                <a:cubicBezTo>
                  <a:pt x="0" y="576250"/>
                  <a:pt x="63712" y="279606"/>
                  <a:pt x="178732" y="9417"/>
                </a:cubicBez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12" name="Freeform: Shape 11">
            <a:extLst>
              <a:ext uri="{FF2B5EF4-FFF2-40B4-BE49-F238E27FC236}">
                <a16:creationId xmlns:a16="http://schemas.microsoft.com/office/drawing/2014/main" id="{8BBFFB3C-9185-0FED-16FA-09900E1DA76B}"/>
              </a:ext>
            </a:extLst>
          </p:cNvPr>
          <p:cNvSpPr/>
          <p:nvPr userDrawn="1"/>
        </p:nvSpPr>
        <p:spPr>
          <a:xfrm>
            <a:off x="9883919" y="2"/>
            <a:ext cx="2254928" cy="3141557"/>
          </a:xfrm>
          <a:custGeom>
            <a:avLst/>
            <a:gdLst>
              <a:gd name="connsiteX0" fmla="*/ 0 w 2254928"/>
              <a:gd name="connsiteY0" fmla="*/ 0 h 3141557"/>
              <a:gd name="connsiteX1" fmla="*/ 2080472 w 2254928"/>
              <a:gd name="connsiteY1" fmla="*/ 0 h 3141557"/>
              <a:gd name="connsiteX2" fmla="*/ 2154269 w 2254928"/>
              <a:gd name="connsiteY2" fmla="*/ 202607 h 3141557"/>
              <a:gd name="connsiteX3" fmla="*/ 2254928 w 2254928"/>
              <a:gd name="connsiteY3" fmla="*/ 871976 h 3141557"/>
              <a:gd name="connsiteX4" fmla="*/ 231934 w 2254928"/>
              <a:gd name="connsiteY4" fmla="*/ 3128339 h 3141557"/>
              <a:gd name="connsiteX5" fmla="*/ 19 w 2254928"/>
              <a:gd name="connsiteY5" fmla="*/ 3141557 h 3141557"/>
              <a:gd name="connsiteX6" fmla="*/ 0 w 2254928"/>
              <a:gd name="connsiteY6" fmla="*/ 3141557 h 3141557"/>
              <a:gd name="connsiteX7" fmla="*/ 0 w 2254928"/>
              <a:gd name="connsiteY7" fmla="*/ 2729990 h 3141557"/>
              <a:gd name="connsiteX8" fmla="*/ 0 w 2254928"/>
              <a:gd name="connsiteY8" fmla="*/ 2344136 h 3141557"/>
              <a:gd name="connsiteX9" fmla="*/ 0 w 2254928"/>
              <a:gd name="connsiteY9" fmla="*/ 1983167 h 3141557"/>
              <a:gd name="connsiteX10" fmla="*/ 0 w 2254928"/>
              <a:gd name="connsiteY10" fmla="*/ 1646252 h 3141557"/>
              <a:gd name="connsiteX11" fmla="*/ 0 w 2254928"/>
              <a:gd name="connsiteY11" fmla="*/ 1332565 h 3141557"/>
              <a:gd name="connsiteX12" fmla="*/ 0 w 2254928"/>
              <a:gd name="connsiteY12" fmla="*/ 1041273 h 3141557"/>
              <a:gd name="connsiteX13" fmla="*/ 0 w 2254928"/>
              <a:gd name="connsiteY13" fmla="*/ 771549 h 3141557"/>
              <a:gd name="connsiteX14" fmla="*/ 0 w 2254928"/>
              <a:gd name="connsiteY14" fmla="*/ 522561 h 3141557"/>
              <a:gd name="connsiteX15" fmla="*/ 0 w 2254928"/>
              <a:gd name="connsiteY15" fmla="*/ 293482 h 3141557"/>
              <a:gd name="connsiteX16" fmla="*/ 0 w 2254928"/>
              <a:gd name="connsiteY16" fmla="*/ 83481 h 3141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54928" h="3141557">
                <a:moveTo>
                  <a:pt x="0" y="0"/>
                </a:moveTo>
                <a:lnTo>
                  <a:pt x="2080472" y="0"/>
                </a:lnTo>
                <a:lnTo>
                  <a:pt x="2154269" y="202607"/>
                </a:lnTo>
                <a:cubicBezTo>
                  <a:pt x="2219730" y="414134"/>
                  <a:pt x="2254928" y="638939"/>
                  <a:pt x="2254928" y="871976"/>
                </a:cubicBezTo>
                <a:cubicBezTo>
                  <a:pt x="2254928" y="2045607"/>
                  <a:pt x="1374977" y="3005515"/>
                  <a:pt x="231934" y="3128339"/>
                </a:cubicBezTo>
                <a:lnTo>
                  <a:pt x="19" y="3141557"/>
                </a:lnTo>
                <a:lnTo>
                  <a:pt x="0" y="3141557"/>
                </a:lnTo>
                <a:lnTo>
                  <a:pt x="0" y="2729990"/>
                </a:lnTo>
                <a:lnTo>
                  <a:pt x="0" y="2344136"/>
                </a:lnTo>
                <a:lnTo>
                  <a:pt x="0" y="1983167"/>
                </a:lnTo>
                <a:lnTo>
                  <a:pt x="0" y="1646252"/>
                </a:lnTo>
                <a:lnTo>
                  <a:pt x="0" y="1332565"/>
                </a:lnTo>
                <a:lnTo>
                  <a:pt x="0" y="1041273"/>
                </a:lnTo>
                <a:lnTo>
                  <a:pt x="0" y="771549"/>
                </a:lnTo>
                <a:lnTo>
                  <a:pt x="0" y="522561"/>
                </a:lnTo>
                <a:lnTo>
                  <a:pt x="0" y="293482"/>
                </a:lnTo>
                <a:lnTo>
                  <a:pt x="0" y="83481"/>
                </a:lnTo>
                <a:close/>
              </a:path>
            </a:pathLst>
          </a:custGeom>
          <a:solidFill>
            <a:schemeClr val="accent6"/>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13" name="Freeform: Shape 12">
            <a:extLst>
              <a:ext uri="{FF2B5EF4-FFF2-40B4-BE49-F238E27FC236}">
                <a16:creationId xmlns:a16="http://schemas.microsoft.com/office/drawing/2014/main" id="{9910C8C4-8F2D-5D0E-4EC5-6D005A66804B}"/>
              </a:ext>
            </a:extLst>
          </p:cNvPr>
          <p:cNvSpPr/>
          <p:nvPr userDrawn="1"/>
        </p:nvSpPr>
        <p:spPr>
          <a:xfrm>
            <a:off x="8395730" y="2"/>
            <a:ext cx="2959203" cy="2352793"/>
          </a:xfrm>
          <a:custGeom>
            <a:avLst/>
            <a:gdLst>
              <a:gd name="connsiteX0" fmla="*/ 289830 w 2959203"/>
              <a:gd name="connsiteY0" fmla="*/ 0 h 2352793"/>
              <a:gd name="connsiteX1" fmla="*/ 2669374 w 2959203"/>
              <a:gd name="connsiteY1" fmla="*/ 0 h 2352793"/>
              <a:gd name="connsiteX2" fmla="*/ 2706511 w 2959203"/>
              <a:gd name="connsiteY2" fmla="*/ 49584 h 2352793"/>
              <a:gd name="connsiteX3" fmla="*/ 2951565 w 2959203"/>
              <a:gd name="connsiteY3" fmla="*/ 724493 h 2352793"/>
              <a:gd name="connsiteX4" fmla="*/ 2959203 w 2959203"/>
              <a:gd name="connsiteY4" fmla="*/ 875514 h 2352793"/>
              <a:gd name="connsiteX5" fmla="*/ 2959203 w 2959203"/>
              <a:gd name="connsiteY5" fmla="*/ 875554 h 2352793"/>
              <a:gd name="connsiteX6" fmla="*/ 2951565 w 2959203"/>
              <a:gd name="connsiteY6" fmla="*/ 1026575 h 2352793"/>
              <a:gd name="connsiteX7" fmla="*/ 1479602 w 2959203"/>
              <a:gd name="connsiteY7" fmla="*/ 2352793 h 2352793"/>
              <a:gd name="connsiteX8" fmla="*/ 0 w 2959203"/>
              <a:gd name="connsiteY8" fmla="*/ 875534 h 2352793"/>
              <a:gd name="connsiteX9" fmla="*/ 252694 w 2959203"/>
              <a:gd name="connsiteY9" fmla="*/ 49584 h 2352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59203" h="2352793">
                <a:moveTo>
                  <a:pt x="289830" y="0"/>
                </a:moveTo>
                <a:lnTo>
                  <a:pt x="2669374" y="0"/>
                </a:lnTo>
                <a:lnTo>
                  <a:pt x="2706511" y="49584"/>
                </a:lnTo>
                <a:cubicBezTo>
                  <a:pt x="2839459" y="246061"/>
                  <a:pt x="2926309" y="476187"/>
                  <a:pt x="2951565" y="724493"/>
                </a:cubicBezTo>
                <a:lnTo>
                  <a:pt x="2959203" y="875514"/>
                </a:lnTo>
                <a:lnTo>
                  <a:pt x="2959203" y="875554"/>
                </a:lnTo>
                <a:lnTo>
                  <a:pt x="2951565" y="1026575"/>
                </a:lnTo>
                <a:cubicBezTo>
                  <a:pt x="2875795" y="1771492"/>
                  <a:pt x="2245691" y="2352793"/>
                  <a:pt x="1479602" y="2352793"/>
                </a:cubicBezTo>
                <a:cubicBezTo>
                  <a:pt x="662440" y="2352793"/>
                  <a:pt x="0" y="1691401"/>
                  <a:pt x="0" y="875534"/>
                </a:cubicBezTo>
                <a:cubicBezTo>
                  <a:pt x="0" y="569583"/>
                  <a:pt x="93156" y="285356"/>
                  <a:pt x="252694" y="49584"/>
                </a:cubicBez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14" name="Freeform: Shape 13">
            <a:extLst>
              <a:ext uri="{FF2B5EF4-FFF2-40B4-BE49-F238E27FC236}">
                <a16:creationId xmlns:a16="http://schemas.microsoft.com/office/drawing/2014/main" id="{515BC69E-00CE-DE0D-DFD8-BBF55282E467}"/>
              </a:ext>
            </a:extLst>
          </p:cNvPr>
          <p:cNvSpPr/>
          <p:nvPr userDrawn="1"/>
        </p:nvSpPr>
        <p:spPr>
          <a:xfrm>
            <a:off x="1390854" y="3130662"/>
            <a:ext cx="3106248" cy="3748831"/>
          </a:xfrm>
          <a:custGeom>
            <a:avLst/>
            <a:gdLst>
              <a:gd name="connsiteX0" fmla="*/ 0 w 3106248"/>
              <a:gd name="connsiteY0" fmla="*/ 0 h 3748831"/>
              <a:gd name="connsiteX1" fmla="*/ 3106248 w 3106248"/>
              <a:gd name="connsiteY1" fmla="*/ 3748831 h 3748831"/>
              <a:gd name="connsiteX2" fmla="*/ 0 w 3106248"/>
              <a:gd name="connsiteY2" fmla="*/ 3748831 h 3748831"/>
            </a:gdLst>
            <a:ahLst/>
            <a:cxnLst>
              <a:cxn ang="0">
                <a:pos x="connsiteX0" y="connsiteY0"/>
              </a:cxn>
              <a:cxn ang="0">
                <a:pos x="connsiteX1" y="connsiteY1"/>
              </a:cxn>
              <a:cxn ang="0">
                <a:pos x="connsiteX2" y="connsiteY2"/>
              </a:cxn>
            </a:cxnLst>
            <a:rect l="l" t="t" r="r" b="b"/>
            <a:pathLst>
              <a:path w="3106248" h="3748831">
                <a:moveTo>
                  <a:pt x="0" y="0"/>
                </a:moveTo>
                <a:lnTo>
                  <a:pt x="3106248" y="3748831"/>
                </a:lnTo>
                <a:lnTo>
                  <a:pt x="0" y="3748831"/>
                </a:lnTo>
                <a:close/>
              </a:path>
            </a:pathLst>
          </a:custGeom>
          <a:solidFill>
            <a:schemeClr val="accent2">
              <a:alpha val="99000"/>
            </a:schemeClr>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15" name="Freeform: Shape 14">
            <a:extLst>
              <a:ext uri="{FF2B5EF4-FFF2-40B4-BE49-F238E27FC236}">
                <a16:creationId xmlns:a16="http://schemas.microsoft.com/office/drawing/2014/main" id="{00F9FF40-B589-8AF3-5118-D80C97F781DF}"/>
              </a:ext>
            </a:extLst>
          </p:cNvPr>
          <p:cNvSpPr/>
          <p:nvPr userDrawn="1"/>
        </p:nvSpPr>
        <p:spPr>
          <a:xfrm>
            <a:off x="0" y="3130661"/>
            <a:ext cx="1400640" cy="3748832"/>
          </a:xfrm>
          <a:custGeom>
            <a:avLst/>
            <a:gdLst>
              <a:gd name="connsiteX0" fmla="*/ 1400640 w 1400640"/>
              <a:gd name="connsiteY0" fmla="*/ 0 h 3748832"/>
              <a:gd name="connsiteX1" fmla="*/ 1400640 w 1400640"/>
              <a:gd name="connsiteY1" fmla="*/ 3748832 h 3748832"/>
              <a:gd name="connsiteX2" fmla="*/ 0 w 1400640"/>
              <a:gd name="connsiteY2" fmla="*/ 3748832 h 3748832"/>
              <a:gd name="connsiteX3" fmla="*/ 0 w 1400640"/>
              <a:gd name="connsiteY3" fmla="*/ 1684743 h 3748832"/>
            </a:gdLst>
            <a:ahLst/>
            <a:cxnLst>
              <a:cxn ang="0">
                <a:pos x="connsiteX0" y="connsiteY0"/>
              </a:cxn>
              <a:cxn ang="0">
                <a:pos x="connsiteX1" y="connsiteY1"/>
              </a:cxn>
              <a:cxn ang="0">
                <a:pos x="connsiteX2" y="connsiteY2"/>
              </a:cxn>
              <a:cxn ang="0">
                <a:pos x="connsiteX3" y="connsiteY3"/>
              </a:cxn>
            </a:cxnLst>
            <a:rect l="l" t="t" r="r" b="b"/>
            <a:pathLst>
              <a:path w="1400640" h="3748832">
                <a:moveTo>
                  <a:pt x="1400640" y="0"/>
                </a:moveTo>
                <a:lnTo>
                  <a:pt x="1400640" y="3748832"/>
                </a:lnTo>
                <a:lnTo>
                  <a:pt x="0" y="3748832"/>
                </a:lnTo>
                <a:lnTo>
                  <a:pt x="0" y="168474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Tree>
    <p:extLst>
      <p:ext uri="{BB962C8B-B14F-4D97-AF65-F5344CB8AC3E}">
        <p14:creationId xmlns:p14="http://schemas.microsoft.com/office/powerpoint/2010/main" val="83772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98C8263-DAEF-4EA1-9AA4-D0D37DD137C1}" type="datetimeFigureOut">
              <a:rPr lang="en-US" smtClean="0"/>
              <a:t>10/5/2023</a:t>
            </a:fld>
            <a:endParaRPr lang="en-US"/>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994112733"/>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98C8263-DAEF-4EA1-9AA4-D0D37DD137C1}" type="datetimeFigureOut">
              <a:rPr lang="en-US" smtClean="0"/>
              <a:t>10/5/2023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dirty="0"/>
          </a:p>
        </p:txBody>
      </p:sp>
      <p:sp>
        <p:nvSpPr>
          <p:cNvPr id="2" name="Image 0" descr="preencoded.png">
            <a:extLst>
              <a:ext uri="{FF2B5EF4-FFF2-40B4-BE49-F238E27FC236}">
                <a16:creationId xmlns:a16="http://schemas.microsoft.com/office/drawing/2014/main" id="{3E037C71-E5F3-6B54-5401-73E2B842F008}"/>
              </a:ext>
            </a:extLst>
          </p:cNvPr>
          <p:cNvSpPr/>
          <p:nvPr userDrawn="1"/>
        </p:nvSpPr>
        <p:spPr>
          <a:xfrm>
            <a:off x="-5568" y="-2784"/>
            <a:ext cx="3443288" cy="6891337"/>
          </a:xfrm>
          <a:custGeom>
            <a:avLst/>
            <a:gdLst>
              <a:gd name="connsiteX0" fmla="*/ 3443288 w 3443288"/>
              <a:gd name="connsiteY0" fmla="*/ 0 h 6891337"/>
              <a:gd name="connsiteX1" fmla="*/ 0 w 3443288"/>
              <a:gd name="connsiteY1" fmla="*/ 0 h 6891337"/>
              <a:gd name="connsiteX2" fmla="*/ 0 w 3443288"/>
              <a:gd name="connsiteY2" fmla="*/ 6891338 h 6891337"/>
              <a:gd name="connsiteX3" fmla="*/ 3443288 w 3443288"/>
              <a:gd name="connsiteY3" fmla="*/ 6891338 h 6891337"/>
              <a:gd name="connsiteX4" fmla="*/ 3443288 w 3443288"/>
              <a:gd name="connsiteY4" fmla="*/ 0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6891337">
                <a:moveTo>
                  <a:pt x="3443288" y="0"/>
                </a:moveTo>
                <a:lnTo>
                  <a:pt x="0" y="0"/>
                </a:lnTo>
                <a:lnTo>
                  <a:pt x="0" y="6891338"/>
                </a:lnTo>
                <a:lnTo>
                  <a:pt x="3443288" y="6891338"/>
                </a:lnTo>
                <a:lnTo>
                  <a:pt x="3443288" y="0"/>
                </a:lnTo>
                <a:close/>
              </a:path>
            </a:pathLst>
          </a:custGeom>
          <a:solidFill>
            <a:schemeClr val="accent3"/>
          </a:solidFill>
          <a:ln w="4756" cap="flat">
            <a:noFill/>
            <a:prstDash val="solid"/>
            <a:miter/>
          </a:ln>
        </p:spPr>
        <p:txBody>
          <a:bodyPr rtlCol="0" anchor="ctr">
            <a:noAutofit/>
          </a:bodyPr>
          <a:lstStyle/>
          <a:p>
            <a:endParaRPr lang="en-US" dirty="0"/>
          </a:p>
        </p:txBody>
      </p:sp>
      <p:pic>
        <p:nvPicPr>
          <p:cNvPr id="11" name="Image 1" descr="preencoded.png">
            <a:extLst>
              <a:ext uri="{FF2B5EF4-FFF2-40B4-BE49-F238E27FC236}">
                <a16:creationId xmlns:a16="http://schemas.microsoft.com/office/drawing/2014/main" id="{D6B1B237-1413-F56B-C2F3-33886C7D5BB2}"/>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703311" y="-2784"/>
            <a:ext cx="1734410" cy="5167313"/>
          </a:xfrm>
          <a:prstGeom prst="rect">
            <a:avLst/>
          </a:prstGeom>
        </p:spPr>
      </p:pic>
      <p:sp>
        <p:nvSpPr>
          <p:cNvPr id="12" name="Image 5" descr="preencoded.png">
            <a:extLst>
              <a:ext uri="{FF2B5EF4-FFF2-40B4-BE49-F238E27FC236}">
                <a16:creationId xmlns:a16="http://schemas.microsoft.com/office/drawing/2014/main" id="{DE99EEB8-CBA4-1455-2D54-C9EE258BE65A}"/>
              </a:ext>
            </a:extLst>
          </p:cNvPr>
          <p:cNvSpPr/>
          <p:nvPr userDrawn="1"/>
        </p:nvSpPr>
        <p:spPr>
          <a:xfrm>
            <a:off x="-5568" y="3440504"/>
            <a:ext cx="3443288" cy="3448050"/>
          </a:xfrm>
          <a:custGeom>
            <a:avLst/>
            <a:gdLst>
              <a:gd name="connsiteX0" fmla="*/ 1721644 w 3443288"/>
              <a:gd name="connsiteY0" fmla="*/ 3448051 h 3448050"/>
              <a:gd name="connsiteX1" fmla="*/ 3443288 w 3443288"/>
              <a:gd name="connsiteY1" fmla="*/ 1724025 h 3448050"/>
              <a:gd name="connsiteX2" fmla="*/ 1721644 w 3443288"/>
              <a:gd name="connsiteY2" fmla="*/ 0 h 3448050"/>
              <a:gd name="connsiteX3" fmla="*/ 0 w 3443288"/>
              <a:gd name="connsiteY3" fmla="*/ 1724025 h 3448050"/>
              <a:gd name="connsiteX4" fmla="*/ 1721644 w 3443288"/>
              <a:gd name="connsiteY4" fmla="*/ 3448051 h 3448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3448050">
                <a:moveTo>
                  <a:pt x="1721644" y="3448051"/>
                </a:moveTo>
                <a:cubicBezTo>
                  <a:pt x="2672482" y="3448051"/>
                  <a:pt x="3443288" y="2676178"/>
                  <a:pt x="3443288" y="1724025"/>
                </a:cubicBezTo>
                <a:cubicBezTo>
                  <a:pt x="3443288" y="771873"/>
                  <a:pt x="2672482" y="0"/>
                  <a:pt x="1721644" y="0"/>
                </a:cubicBezTo>
                <a:cubicBezTo>
                  <a:pt x="770806" y="0"/>
                  <a:pt x="0" y="771873"/>
                  <a:pt x="0" y="1724025"/>
                </a:cubicBezTo>
                <a:cubicBezTo>
                  <a:pt x="0" y="2676178"/>
                  <a:pt x="770806" y="3448051"/>
                  <a:pt x="1721644" y="3448051"/>
                </a:cubicBezTo>
                <a:close/>
              </a:path>
            </a:pathLst>
          </a:custGeom>
          <a:solidFill>
            <a:schemeClr val="accent6"/>
          </a:solidFill>
          <a:ln w="4756" cap="flat">
            <a:noFill/>
            <a:prstDash val="solid"/>
            <a:miter/>
          </a:ln>
        </p:spPr>
        <p:txBody>
          <a:bodyPr rtlCol="0" anchor="ctr">
            <a:noAutofit/>
          </a:bodyPr>
          <a:lstStyle/>
          <a:p>
            <a:endParaRPr lang="en-US" dirty="0"/>
          </a:p>
        </p:txBody>
      </p:sp>
      <p:pic>
        <p:nvPicPr>
          <p:cNvPr id="13" name="Image 6" descr="preencoded.png">
            <a:extLst>
              <a:ext uri="{FF2B5EF4-FFF2-40B4-BE49-F238E27FC236}">
                <a16:creationId xmlns:a16="http://schemas.microsoft.com/office/drawing/2014/main" id="{2A3713F5-2990-3310-8803-2670DCAE8EC5}"/>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718457" y="3440504"/>
            <a:ext cx="1719263" cy="1724025"/>
          </a:xfrm>
          <a:prstGeom prst="rect">
            <a:avLst/>
          </a:prstGeom>
        </p:spPr>
      </p:pic>
    </p:spTree>
    <p:extLst>
      <p:ext uri="{BB962C8B-B14F-4D97-AF65-F5344CB8AC3E}">
        <p14:creationId xmlns:p14="http://schemas.microsoft.com/office/powerpoint/2010/main" val="3083012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98C8263-DAEF-4EA1-9AA4-D0D37DD137C1}" type="datetimeFigureOut">
              <a:rPr lang="en-US" smtClean="0"/>
              <a:t>10/5/2023</a:t>
            </a:fld>
            <a:endParaRPr lang="en-US"/>
          </a:p>
        </p:txBody>
      </p:sp>
      <p:sp>
        <p:nvSpPr>
          <p:cNvPr id="4" name="Footer Placeholder 3"/>
          <p:cNvSpPr>
            <a:spLocks noGrp="1"/>
          </p:cNvSpPr>
          <p:nvPr>
            <p:ph type="ftr" sz="quarter" idx="11"/>
          </p:nvPr>
        </p:nvSpPr>
        <p:spPr/>
        <p:txBody>
          <a:bodyPr/>
          <a:lstStyle/>
          <a:p>
            <a:r>
              <a:rPr lang="en-US"/>
              <a:t>Presentation title</a:t>
            </a:r>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
        <p:nvSpPr>
          <p:cNvPr id="6" name="Freeform: Shape 5">
            <a:extLst>
              <a:ext uri="{FF2B5EF4-FFF2-40B4-BE49-F238E27FC236}">
                <a16:creationId xmlns:a16="http://schemas.microsoft.com/office/drawing/2014/main" id="{4BC65AA9-099F-3D4A-4977-E435ABC7DA51}"/>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7" name="Freeform: Shape 6">
            <a:extLst>
              <a:ext uri="{FF2B5EF4-FFF2-40B4-BE49-F238E27FC236}">
                <a16:creationId xmlns:a16="http://schemas.microsoft.com/office/drawing/2014/main" id="{A539C519-6016-8117-16D9-7009B2D4441F}"/>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1191392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98C8263-DAEF-4EA1-9AA4-D0D37DD137C1}" type="datetimeFigureOut">
              <a:rPr lang="en-US" smtClean="0"/>
              <a:t>10/5/2023</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a:t>Presentation title</a:t>
            </a:r>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dirty="0"/>
          </a:p>
        </p:txBody>
      </p:sp>
      <p:sp>
        <p:nvSpPr>
          <p:cNvPr id="2" name="Freeform: Shape 1">
            <a:extLst>
              <a:ext uri="{FF2B5EF4-FFF2-40B4-BE49-F238E27FC236}">
                <a16:creationId xmlns:a16="http://schemas.microsoft.com/office/drawing/2014/main" id="{129CD30E-E22C-8416-E9B7-9FC6D0C978BE}"/>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 name="Freeform: Shape 2">
            <a:extLst>
              <a:ext uri="{FF2B5EF4-FFF2-40B4-BE49-F238E27FC236}">
                <a16:creationId xmlns:a16="http://schemas.microsoft.com/office/drawing/2014/main" id="{92C94123-A910-DDA8-A289-2DDA3979D5FC}"/>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36669352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98C8263-DAEF-4EA1-9AA4-D0D37DD137C1}" type="datetimeFigureOut">
              <a:rPr lang="en-US" smtClean="0"/>
              <a:t>10/5/2023</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r>
              <a:rPr lang="en-US"/>
              <a:t>Presentation title</a:t>
            </a:r>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8F63A3B-78C7-47BE-AE5E-E10140E04643}" type="slidenum">
              <a:rPr lang="en-US" smtClean="0"/>
              <a:t>‹#›</a:t>
            </a:fld>
            <a:endParaRPr lang="en-US" dirty="0"/>
          </a:p>
        </p:txBody>
      </p:sp>
      <p:sp>
        <p:nvSpPr>
          <p:cNvPr id="10" name="Freeform: Shape 9">
            <a:extLst>
              <a:ext uri="{FF2B5EF4-FFF2-40B4-BE49-F238E27FC236}">
                <a16:creationId xmlns:a16="http://schemas.microsoft.com/office/drawing/2014/main" id="{555F47DF-6CAC-C6F7-7F45-541143A8F988}"/>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25463287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98C8263-DAEF-4EA1-9AA4-D0D37DD137C1}" type="datetimeFigureOut">
              <a:rPr lang="en-US" smtClean="0"/>
              <a:t>10/5/2023</a:t>
            </a:fld>
            <a:endParaRPr lang="en-US"/>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
        <p:nvSpPr>
          <p:cNvPr id="10" name="Freeform: Shape 9">
            <a:extLst>
              <a:ext uri="{FF2B5EF4-FFF2-40B4-BE49-F238E27FC236}">
                <a16:creationId xmlns:a16="http://schemas.microsoft.com/office/drawing/2014/main" id="{4ACC47AD-D4BF-CCFE-7513-61C6874B1149}"/>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14033755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98C8263-DAEF-4EA1-9AA4-D0D37DD137C1}" type="datetimeFigureOut">
              <a:rPr lang="en-US" smtClean="0"/>
              <a:t>10/5/2023</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US"/>
              <a:t>Presentation title</a:t>
            </a:r>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8F63A3B-78C7-47BE-AE5E-E10140E04643}"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56192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p:hf hd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s://usdatarget.force.com/s/assistive-technology-pre-evaluation" TargetMode="External"/><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hyperlink" Target="https://www.targetcenter.dm.usda.gov/"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27.png"/><Relationship Id="rId4" Type="http://schemas.openxmlformats.org/officeDocument/2006/relationships/hyperlink" Target="mailto:target-center@usda.gov"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860D9-9D47-C0BB-B2B4-4B6F2B36CFCC}"/>
              </a:ext>
            </a:extLst>
          </p:cNvPr>
          <p:cNvSpPr>
            <a:spLocks noGrp="1"/>
          </p:cNvSpPr>
          <p:nvPr>
            <p:ph type="title"/>
          </p:nvPr>
        </p:nvSpPr>
        <p:spPr>
          <a:xfrm>
            <a:off x="1323554" y="2703621"/>
            <a:ext cx="10058400" cy="1450757"/>
          </a:xfrm>
        </p:spPr>
        <p:txBody>
          <a:bodyPr vert="horz" lIns="91440" tIns="45720" rIns="91440" bIns="45720" rtlCol="0" anchor="t">
            <a:normAutofit fontScale="90000"/>
          </a:bodyPr>
          <a:lstStyle/>
          <a:p>
            <a:pPr algn="ctr"/>
            <a:r>
              <a:rPr lang="en-US" sz="7400" kern="1200" dirty="0">
                <a:solidFill>
                  <a:schemeClr val="tx1"/>
                </a:solidFill>
                <a:latin typeface="+mj-lt"/>
                <a:ea typeface="+mj-ea"/>
                <a:cs typeface="+mj-cs"/>
              </a:rPr>
              <a:t>Assistive Technology </a:t>
            </a:r>
            <a:r>
              <a:rPr lang="en-US" sz="7400" dirty="0">
                <a:solidFill>
                  <a:schemeClr val="tx1"/>
                </a:solidFill>
              </a:rPr>
              <a:t>Program Technology Demonstration</a:t>
            </a:r>
            <a:br>
              <a:rPr lang="en-US" sz="7400" kern="1200" dirty="0">
                <a:solidFill>
                  <a:schemeClr val="tx1"/>
                </a:solidFill>
                <a:latin typeface="+mj-lt"/>
                <a:ea typeface="+mj-ea"/>
                <a:cs typeface="+mj-cs"/>
              </a:rPr>
            </a:br>
            <a:endParaRPr lang="en-US" sz="7400" kern="1200" dirty="0">
              <a:solidFill>
                <a:schemeClr val="tx1"/>
              </a:solidFill>
              <a:latin typeface="+mj-lt"/>
              <a:ea typeface="+mj-ea"/>
              <a:cs typeface="+mj-cs"/>
            </a:endParaRPr>
          </a:p>
        </p:txBody>
      </p:sp>
      <p:sp>
        <p:nvSpPr>
          <p:cNvPr id="3" name="Subtitle 2">
            <a:extLst>
              <a:ext uri="{FF2B5EF4-FFF2-40B4-BE49-F238E27FC236}">
                <a16:creationId xmlns:a16="http://schemas.microsoft.com/office/drawing/2014/main" id="{86C1060B-300F-3CE3-E5AA-D8E29791C960}"/>
              </a:ext>
            </a:extLst>
          </p:cNvPr>
          <p:cNvSpPr>
            <a:spLocks noGrp="1"/>
          </p:cNvSpPr>
          <p:nvPr>
            <p:ph type="subTitle" idx="4294967295"/>
          </p:nvPr>
        </p:nvSpPr>
        <p:spPr>
          <a:xfrm>
            <a:off x="0" y="1554163"/>
            <a:ext cx="9910763" cy="1281112"/>
          </a:xfrm>
        </p:spPr>
        <p:txBody>
          <a:bodyPr vert="horz" lIns="91440" tIns="45720" rIns="91440" bIns="45720" rtlCol="0" anchor="b">
            <a:normAutofit/>
          </a:bodyPr>
          <a:lstStyle/>
          <a:p>
            <a:pPr algn="l"/>
            <a:r>
              <a:rPr lang="en-US" kern="1200">
                <a:solidFill>
                  <a:schemeClr val="tx1"/>
                </a:solidFill>
                <a:latin typeface="+mn-lt"/>
                <a:ea typeface="+mn-ea"/>
                <a:cs typeface="+mn-cs"/>
              </a:rPr>
              <a:t>​</a:t>
            </a:r>
          </a:p>
          <a:p>
            <a:pPr algn="l"/>
            <a:endParaRPr lang="en-US" kern="1200">
              <a:solidFill>
                <a:schemeClr val="tx1"/>
              </a:solidFill>
              <a:latin typeface="+mn-lt"/>
              <a:ea typeface="+mn-ea"/>
              <a:cs typeface="+mn-cs"/>
            </a:endParaRPr>
          </a:p>
        </p:txBody>
      </p:sp>
      <p:pic>
        <p:nvPicPr>
          <p:cNvPr id="4" name="Picture 3" descr="USDA in blue with decorative green lines under">
            <a:extLst>
              <a:ext uri="{FF2B5EF4-FFF2-40B4-BE49-F238E27FC236}">
                <a16:creationId xmlns:a16="http://schemas.microsoft.com/office/drawing/2014/main" id="{397DFFBF-A4A9-0133-4387-10B2C6DB99DE}"/>
              </a:ext>
            </a:extLst>
          </p:cNvPr>
          <p:cNvPicPr>
            <a:picLocks noChangeAspect="1"/>
          </p:cNvPicPr>
          <p:nvPr/>
        </p:nvPicPr>
        <p:blipFill>
          <a:blip r:embed="rId2"/>
          <a:stretch>
            <a:fillRect/>
          </a:stretch>
        </p:blipFill>
        <p:spPr>
          <a:xfrm>
            <a:off x="272349" y="181112"/>
            <a:ext cx="1267203" cy="973480"/>
          </a:xfrm>
          <a:prstGeom prst="rect">
            <a:avLst/>
          </a:prstGeom>
        </p:spPr>
      </p:pic>
      <p:sp>
        <p:nvSpPr>
          <p:cNvPr id="5" name="TextBox 4">
            <a:extLst>
              <a:ext uri="{FF2B5EF4-FFF2-40B4-BE49-F238E27FC236}">
                <a16:creationId xmlns:a16="http://schemas.microsoft.com/office/drawing/2014/main" id="{CC42F395-0CB1-49F9-9FD0-3F4808E33C25}"/>
              </a:ext>
            </a:extLst>
          </p:cNvPr>
          <p:cNvSpPr txBox="1"/>
          <p:nvPr/>
        </p:nvSpPr>
        <p:spPr>
          <a:xfrm>
            <a:off x="2123266" y="454132"/>
            <a:ext cx="4383282" cy="600164"/>
          </a:xfrm>
          <a:prstGeom prst="rect">
            <a:avLst/>
          </a:prstGeom>
          <a:noFill/>
        </p:spPr>
        <p:txBody>
          <a:bodyPr wrap="square" rtlCol="0">
            <a:spAutoFit/>
          </a:bodyPr>
          <a:lstStyle/>
          <a:p>
            <a:pPr>
              <a:spcAft>
                <a:spcPts val="600"/>
              </a:spcAft>
            </a:pPr>
            <a:r>
              <a:rPr lang="en-US" sz="1400" b="1" dirty="0">
                <a:latin typeface="Arial" panose="020B0604020202020204" pitchFamily="34" charset="0"/>
                <a:cs typeface="Arial" panose="020B0604020202020204" pitchFamily="34" charset="0"/>
              </a:rPr>
              <a:t>United States Department of Agriculture</a:t>
            </a:r>
          </a:p>
          <a:p>
            <a:pPr>
              <a:spcAft>
                <a:spcPts val="600"/>
              </a:spcAft>
            </a:pPr>
            <a:r>
              <a:rPr lang="en-US" sz="1400" dirty="0">
                <a:latin typeface="Arial" panose="020B0604020202020204" pitchFamily="34" charset="0"/>
                <a:cs typeface="Arial" panose="020B0604020202020204" pitchFamily="34" charset="0"/>
              </a:rPr>
              <a:t>TARGET Center</a:t>
            </a:r>
          </a:p>
        </p:txBody>
      </p:sp>
    </p:spTree>
    <p:extLst>
      <p:ext uri="{BB962C8B-B14F-4D97-AF65-F5344CB8AC3E}">
        <p14:creationId xmlns:p14="http://schemas.microsoft.com/office/powerpoint/2010/main" val="2131568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wd">
                                    <p:tmPct val="15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par>
                                <p:cTn id="8" presetID="10" presetClass="entr" presetSubtype="0" fill="hold" grpId="0" nodeType="withEffect">
                                  <p:stCondLst>
                                    <p:cond delay="500"/>
                                  </p:stCondLst>
                                  <p:iterate type="wd">
                                    <p:tmPct val="15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5" name="Straight Connector 14">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7" name="Rectangle 16">
            <a:extLst>
              <a:ext uri="{FF2B5EF4-FFF2-40B4-BE49-F238E27FC236}">
                <a16:creationId xmlns:a16="http://schemas.microsoft.com/office/drawing/2014/main" id="{FA4CD5CB-D209-4D70-8CA4-629731C592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B2F66A-8191-9691-E7C6-CDD3BCF7018C}"/>
              </a:ext>
            </a:extLst>
          </p:cNvPr>
          <p:cNvSpPr>
            <a:spLocks noGrp="1"/>
          </p:cNvSpPr>
          <p:nvPr>
            <p:ph type="title"/>
          </p:nvPr>
        </p:nvSpPr>
        <p:spPr>
          <a:xfrm>
            <a:off x="8141110" y="639097"/>
            <a:ext cx="3401961" cy="3686015"/>
          </a:xfrm>
        </p:spPr>
        <p:txBody>
          <a:bodyPr vert="horz" lIns="91440" tIns="45720" rIns="91440" bIns="45720" rtlCol="0" anchor="b">
            <a:normAutofit/>
          </a:bodyPr>
          <a:lstStyle/>
          <a:p>
            <a:r>
              <a:rPr lang="en-US" sz="6600">
                <a:solidFill>
                  <a:schemeClr val="tx1">
                    <a:lumMod val="85000"/>
                    <a:lumOff val="15000"/>
                  </a:schemeClr>
                </a:solidFill>
              </a:rPr>
              <a:t>Read &amp; Write Literacy Tool</a:t>
            </a:r>
          </a:p>
        </p:txBody>
      </p:sp>
      <p:pic>
        <p:nvPicPr>
          <p:cNvPr id="6" name="Content Placeholder 5" descr="purple puzzle piece with RW written on it  ">
            <a:extLst>
              <a:ext uri="{FF2B5EF4-FFF2-40B4-BE49-F238E27FC236}">
                <a16:creationId xmlns:a16="http://schemas.microsoft.com/office/drawing/2014/main" id="{0416D525-8979-094F-D049-0E803CC62010}"/>
              </a:ext>
            </a:extLst>
          </p:cNvPr>
          <p:cNvPicPr>
            <a:picLocks noGrp="1" noChangeAspect="1"/>
          </p:cNvPicPr>
          <p:nvPr>
            <p:ph idx="1"/>
          </p:nvPr>
        </p:nvPicPr>
        <p:blipFill rotWithShape="1">
          <a:blip r:embed="rId2"/>
          <a:srcRect t="8124" r="2" b="2"/>
          <a:stretch/>
        </p:blipFill>
        <p:spPr>
          <a:xfrm>
            <a:off x="1339572" y="640081"/>
            <a:ext cx="5501070" cy="5054156"/>
          </a:xfrm>
          <a:prstGeom prst="rect">
            <a:avLst/>
          </a:prstGeom>
        </p:spPr>
      </p:pic>
      <p:cxnSp>
        <p:nvCxnSpPr>
          <p:cNvPr id="19" name="Straight Connector 18">
            <a:extLst>
              <a:ext uri="{FF2B5EF4-FFF2-40B4-BE49-F238E27FC236}">
                <a16:creationId xmlns:a16="http://schemas.microsoft.com/office/drawing/2014/main" id="{5C6A2BAE-B461-4B55-8E1F-0722ABDD13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209305" y="4343400"/>
            <a:ext cx="32004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B4C27B90-DF2B-4D00-BA07-18ED774CD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a:extLst>
              <a:ext uri="{FF2B5EF4-FFF2-40B4-BE49-F238E27FC236}">
                <a16:creationId xmlns:a16="http://schemas.microsoft.com/office/drawing/2014/main" id="{593ACC25-C262-417A-8AA9-0641C772B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4841995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9" name="Rectangle 3078">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81" name="Rectangle 3080">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83" name="Straight Connector 3082">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3085" name="Rectangle 3084">
            <a:extLst>
              <a:ext uri="{FF2B5EF4-FFF2-40B4-BE49-F238E27FC236}">
                <a16:creationId xmlns:a16="http://schemas.microsoft.com/office/drawing/2014/main" id="{FA4CD5CB-D209-4D70-8CA4-629731C592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80587B-FC1B-C386-F77B-5F6206E7697A}"/>
              </a:ext>
            </a:extLst>
          </p:cNvPr>
          <p:cNvSpPr>
            <a:spLocks noGrp="1"/>
          </p:cNvSpPr>
          <p:nvPr>
            <p:ph type="title"/>
          </p:nvPr>
        </p:nvSpPr>
        <p:spPr>
          <a:xfrm>
            <a:off x="8141110" y="639097"/>
            <a:ext cx="3401961" cy="3686015"/>
          </a:xfrm>
        </p:spPr>
        <p:txBody>
          <a:bodyPr vert="horz" lIns="91440" tIns="45720" rIns="91440" bIns="45720" rtlCol="0" anchor="b">
            <a:normAutofit/>
          </a:bodyPr>
          <a:lstStyle/>
          <a:p>
            <a:r>
              <a:rPr lang="en-US" sz="6600">
                <a:solidFill>
                  <a:schemeClr val="tx1">
                    <a:lumMod val="85000"/>
                    <a:lumOff val="15000"/>
                  </a:schemeClr>
                </a:solidFill>
              </a:rPr>
              <a:t>Glasouse Assistive Device</a:t>
            </a:r>
          </a:p>
        </p:txBody>
      </p:sp>
      <p:pic>
        <p:nvPicPr>
          <p:cNvPr id="3074" name="Picture 2" descr="GlassOuse: A Head And Mouth Controlled Mouse For People With Disabilities |  Where It's AT. The Ability Tools Blog.">
            <a:extLst>
              <a:ext uri="{FF2B5EF4-FFF2-40B4-BE49-F238E27FC236}">
                <a16:creationId xmlns:a16="http://schemas.microsoft.com/office/drawing/2014/main" id="{D577DAB0-0CA0-AF35-69AA-FD88FA7DA6D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633999" y="860207"/>
            <a:ext cx="6912217" cy="4613904"/>
          </a:xfrm>
          <a:prstGeom prst="rect">
            <a:avLst/>
          </a:prstGeom>
          <a:noFill/>
          <a:extLst>
            <a:ext uri="{909E8E84-426E-40DD-AFC4-6F175D3DCCD1}">
              <a14:hiddenFill xmlns:a14="http://schemas.microsoft.com/office/drawing/2010/main">
                <a:solidFill>
                  <a:srgbClr val="FFFFFF"/>
                </a:solidFill>
              </a14:hiddenFill>
            </a:ext>
          </a:extLst>
        </p:spPr>
      </p:pic>
      <p:cxnSp>
        <p:nvCxnSpPr>
          <p:cNvPr id="3087" name="Straight Connector 3086">
            <a:extLst>
              <a:ext uri="{FF2B5EF4-FFF2-40B4-BE49-F238E27FC236}">
                <a16:creationId xmlns:a16="http://schemas.microsoft.com/office/drawing/2014/main" id="{5C6A2BAE-B461-4B55-8E1F-0722ABDD13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209305" y="4343400"/>
            <a:ext cx="32004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3089" name="Rectangle 3088">
            <a:extLst>
              <a:ext uri="{FF2B5EF4-FFF2-40B4-BE49-F238E27FC236}">
                <a16:creationId xmlns:a16="http://schemas.microsoft.com/office/drawing/2014/main" id="{B4C27B90-DF2B-4D00-BA07-18ED774CD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91" name="Rectangle 3090">
            <a:extLst>
              <a:ext uri="{FF2B5EF4-FFF2-40B4-BE49-F238E27FC236}">
                <a16:creationId xmlns:a16="http://schemas.microsoft.com/office/drawing/2014/main" id="{593ACC25-C262-417A-8AA9-0641C772B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8183678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03" name="Rectangle 4102">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05" name="Rectangle 4104">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4107" name="Straight Connector 4106">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4109" name="Rectangle 4108">
            <a:extLst>
              <a:ext uri="{FF2B5EF4-FFF2-40B4-BE49-F238E27FC236}">
                <a16:creationId xmlns:a16="http://schemas.microsoft.com/office/drawing/2014/main" id="{FA4CD5CB-D209-4D70-8CA4-629731C592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C074BF-671C-0E1B-DB21-FC30A4A74124}"/>
              </a:ext>
            </a:extLst>
          </p:cNvPr>
          <p:cNvSpPr>
            <a:spLocks noGrp="1"/>
          </p:cNvSpPr>
          <p:nvPr>
            <p:ph type="title"/>
          </p:nvPr>
        </p:nvSpPr>
        <p:spPr>
          <a:xfrm>
            <a:off x="8141110" y="639097"/>
            <a:ext cx="3401961" cy="3686015"/>
          </a:xfrm>
        </p:spPr>
        <p:txBody>
          <a:bodyPr vert="horz" lIns="91440" tIns="45720" rIns="91440" bIns="45720" rtlCol="0" anchor="b">
            <a:normAutofit/>
          </a:bodyPr>
          <a:lstStyle/>
          <a:p>
            <a:r>
              <a:rPr lang="en-US" sz="3600">
                <a:solidFill>
                  <a:schemeClr val="tx1">
                    <a:lumMod val="85000"/>
                    <a:lumOff val="15000"/>
                  </a:schemeClr>
                </a:solidFill>
              </a:rPr>
              <a:t>Accent 1000 Communication Device	</a:t>
            </a:r>
          </a:p>
        </p:txBody>
      </p:sp>
      <p:pic>
        <p:nvPicPr>
          <p:cNvPr id="4098" name="Picture 2" descr="Devices - AAC &amp; Speech Devices from PRC">
            <a:extLst>
              <a:ext uri="{FF2B5EF4-FFF2-40B4-BE49-F238E27FC236}">
                <a16:creationId xmlns:a16="http://schemas.microsoft.com/office/drawing/2014/main" id="{BD3674B7-004D-24B0-BD7E-BDF127665B6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030361" y="640081"/>
            <a:ext cx="6119492" cy="5054156"/>
          </a:xfrm>
          <a:prstGeom prst="rect">
            <a:avLst/>
          </a:prstGeom>
          <a:noFill/>
          <a:extLst>
            <a:ext uri="{909E8E84-426E-40DD-AFC4-6F175D3DCCD1}">
              <a14:hiddenFill xmlns:a14="http://schemas.microsoft.com/office/drawing/2010/main">
                <a:solidFill>
                  <a:srgbClr val="FFFFFF"/>
                </a:solidFill>
              </a14:hiddenFill>
            </a:ext>
          </a:extLst>
        </p:spPr>
      </p:pic>
      <p:cxnSp>
        <p:nvCxnSpPr>
          <p:cNvPr id="4111" name="Straight Connector 4110">
            <a:extLst>
              <a:ext uri="{FF2B5EF4-FFF2-40B4-BE49-F238E27FC236}">
                <a16:creationId xmlns:a16="http://schemas.microsoft.com/office/drawing/2014/main" id="{5C6A2BAE-B461-4B55-8E1F-0722ABDD13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209305" y="4343400"/>
            <a:ext cx="32004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4113" name="Rectangle 4112">
            <a:extLst>
              <a:ext uri="{FF2B5EF4-FFF2-40B4-BE49-F238E27FC236}">
                <a16:creationId xmlns:a16="http://schemas.microsoft.com/office/drawing/2014/main" id="{B4C27B90-DF2B-4D00-BA07-18ED774CD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15" name="Rectangle 4114">
            <a:extLst>
              <a:ext uri="{FF2B5EF4-FFF2-40B4-BE49-F238E27FC236}">
                <a16:creationId xmlns:a16="http://schemas.microsoft.com/office/drawing/2014/main" id="{593ACC25-C262-417A-8AA9-0641C772B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Slide Number Placeholder 4">
            <a:extLst>
              <a:ext uri="{FF2B5EF4-FFF2-40B4-BE49-F238E27FC236}">
                <a16:creationId xmlns:a16="http://schemas.microsoft.com/office/drawing/2014/main" id="{B071B72E-8117-4EE9-5A3B-2D5A3953EE44}"/>
              </a:ext>
            </a:extLst>
          </p:cNvPr>
          <p:cNvSpPr>
            <a:spLocks noGrp="1"/>
          </p:cNvSpPr>
          <p:nvPr>
            <p:ph type="sldNum" sz="quarter" idx="12"/>
          </p:nvPr>
        </p:nvSpPr>
        <p:spPr>
          <a:xfrm>
            <a:off x="9900458" y="6459785"/>
            <a:ext cx="1312025" cy="365125"/>
          </a:xfrm>
        </p:spPr>
        <p:txBody>
          <a:bodyPr vert="horz" lIns="91440" tIns="45720" rIns="91440" bIns="45720" rtlCol="0" anchor="ctr">
            <a:normAutofit/>
          </a:bodyPr>
          <a:lstStyle/>
          <a:p>
            <a:pPr>
              <a:spcAft>
                <a:spcPts val="600"/>
              </a:spcAft>
            </a:pPr>
            <a:fld id="{48F63A3B-78C7-47BE-AE5E-E10140E04643}" type="slidenum">
              <a:rPr lang="en-US" smtClean="0"/>
              <a:pPr>
                <a:spcAft>
                  <a:spcPts val="600"/>
                </a:spcAft>
              </a:pPr>
              <a:t>12</a:t>
            </a:fld>
            <a:endParaRPr lang="en-US"/>
          </a:p>
        </p:txBody>
      </p:sp>
    </p:spTree>
    <p:extLst>
      <p:ext uri="{BB962C8B-B14F-4D97-AF65-F5344CB8AC3E}">
        <p14:creationId xmlns:p14="http://schemas.microsoft.com/office/powerpoint/2010/main" val="36802481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7" name="Rectangle 5126">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129" name="Rectangle 5128">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5131" name="Straight Connector 5130">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5133" name="Rectangle 5132">
            <a:extLst>
              <a:ext uri="{FF2B5EF4-FFF2-40B4-BE49-F238E27FC236}">
                <a16:creationId xmlns:a16="http://schemas.microsoft.com/office/drawing/2014/main" id="{FA4CD5CB-D209-4D70-8CA4-629731C592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36A8E08-31A0-4673-EB3F-B907CBA01353}"/>
              </a:ext>
            </a:extLst>
          </p:cNvPr>
          <p:cNvSpPr>
            <a:spLocks noGrp="1"/>
          </p:cNvSpPr>
          <p:nvPr>
            <p:ph type="title"/>
          </p:nvPr>
        </p:nvSpPr>
        <p:spPr>
          <a:xfrm>
            <a:off x="8141110" y="639097"/>
            <a:ext cx="3401961" cy="3686015"/>
          </a:xfrm>
        </p:spPr>
        <p:txBody>
          <a:bodyPr vert="horz" lIns="91440" tIns="45720" rIns="91440" bIns="45720" rtlCol="0" anchor="b">
            <a:normAutofit/>
          </a:bodyPr>
          <a:lstStyle/>
          <a:p>
            <a:r>
              <a:rPr lang="en-US" sz="5100">
                <a:solidFill>
                  <a:schemeClr val="tx1">
                    <a:lumMod val="85000"/>
                    <a:lumOff val="15000"/>
                  </a:schemeClr>
                </a:solidFill>
              </a:rPr>
              <a:t>NeoSensory Wristband for Hearing Loss</a:t>
            </a:r>
          </a:p>
        </p:txBody>
      </p:sp>
      <p:pic>
        <p:nvPicPr>
          <p:cNvPr id="5122" name="Picture 2" descr="A black wristband">
            <a:extLst>
              <a:ext uri="{FF2B5EF4-FFF2-40B4-BE49-F238E27FC236}">
                <a16:creationId xmlns:a16="http://schemas.microsoft.com/office/drawing/2014/main" id="{9903E183-716A-3912-D5BB-38E1904ADE9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563029" y="640081"/>
            <a:ext cx="5054156" cy="5054156"/>
          </a:xfrm>
          <a:prstGeom prst="rect">
            <a:avLst/>
          </a:prstGeom>
          <a:noFill/>
          <a:extLst>
            <a:ext uri="{909E8E84-426E-40DD-AFC4-6F175D3DCCD1}">
              <a14:hiddenFill xmlns:a14="http://schemas.microsoft.com/office/drawing/2010/main">
                <a:solidFill>
                  <a:srgbClr val="FFFFFF"/>
                </a:solidFill>
              </a14:hiddenFill>
            </a:ext>
          </a:extLst>
        </p:spPr>
      </p:pic>
      <p:cxnSp>
        <p:nvCxnSpPr>
          <p:cNvPr id="5135" name="Straight Connector 5134">
            <a:extLst>
              <a:ext uri="{FF2B5EF4-FFF2-40B4-BE49-F238E27FC236}">
                <a16:creationId xmlns:a16="http://schemas.microsoft.com/office/drawing/2014/main" id="{5C6A2BAE-B461-4B55-8E1F-0722ABDD13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209305" y="4343400"/>
            <a:ext cx="32004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5137" name="Rectangle 5136">
            <a:extLst>
              <a:ext uri="{FF2B5EF4-FFF2-40B4-BE49-F238E27FC236}">
                <a16:creationId xmlns:a16="http://schemas.microsoft.com/office/drawing/2014/main" id="{B4C27B90-DF2B-4D00-BA07-18ED774CD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139" name="Rectangle 5138">
            <a:extLst>
              <a:ext uri="{FF2B5EF4-FFF2-40B4-BE49-F238E27FC236}">
                <a16:creationId xmlns:a16="http://schemas.microsoft.com/office/drawing/2014/main" id="{593ACC25-C262-417A-8AA9-0641C772B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5644254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51" name="Rectangle 6150">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53" name="Rectangle 6152">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155" name="Straight Connector 6154">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6157" name="Rectangle 6156">
            <a:extLst>
              <a:ext uri="{FF2B5EF4-FFF2-40B4-BE49-F238E27FC236}">
                <a16:creationId xmlns:a16="http://schemas.microsoft.com/office/drawing/2014/main" id="{FA4CD5CB-D209-4D70-8CA4-629731C592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7DECA79-A6FD-2649-0D0A-1F22BABF3C4F}"/>
              </a:ext>
            </a:extLst>
          </p:cNvPr>
          <p:cNvSpPr>
            <a:spLocks noGrp="1"/>
          </p:cNvSpPr>
          <p:nvPr>
            <p:ph type="title"/>
          </p:nvPr>
        </p:nvSpPr>
        <p:spPr>
          <a:xfrm>
            <a:off x="8141110" y="639097"/>
            <a:ext cx="3401961" cy="3686015"/>
          </a:xfrm>
        </p:spPr>
        <p:txBody>
          <a:bodyPr vert="horz" lIns="91440" tIns="45720" rIns="91440" bIns="45720" rtlCol="0" anchor="b">
            <a:normAutofit/>
          </a:bodyPr>
          <a:lstStyle/>
          <a:p>
            <a:r>
              <a:rPr lang="en-US" sz="6100">
                <a:solidFill>
                  <a:schemeClr val="tx1">
                    <a:lumMod val="85000"/>
                    <a:lumOff val="15000"/>
                  </a:schemeClr>
                </a:solidFill>
              </a:rPr>
              <a:t>PenFriend 3 Audio Labeler</a:t>
            </a:r>
          </a:p>
        </p:txBody>
      </p:sp>
      <p:pic>
        <p:nvPicPr>
          <p:cNvPr id="6146" name="Picture 2" descr="Black pen with 4 small yellow buttons">
            <a:extLst>
              <a:ext uri="{FF2B5EF4-FFF2-40B4-BE49-F238E27FC236}">
                <a16:creationId xmlns:a16="http://schemas.microsoft.com/office/drawing/2014/main" id="{56AD0A94-EE4A-5B92-0C85-BC5029DA7DF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588050" y="640081"/>
            <a:ext cx="5004114" cy="5054156"/>
          </a:xfrm>
          <a:prstGeom prst="rect">
            <a:avLst/>
          </a:prstGeom>
          <a:noFill/>
          <a:extLst>
            <a:ext uri="{909E8E84-426E-40DD-AFC4-6F175D3DCCD1}">
              <a14:hiddenFill xmlns:a14="http://schemas.microsoft.com/office/drawing/2010/main">
                <a:solidFill>
                  <a:srgbClr val="FFFFFF"/>
                </a:solidFill>
              </a14:hiddenFill>
            </a:ext>
          </a:extLst>
        </p:spPr>
      </p:pic>
      <p:cxnSp>
        <p:nvCxnSpPr>
          <p:cNvPr id="6159" name="Straight Connector 6158">
            <a:extLst>
              <a:ext uri="{FF2B5EF4-FFF2-40B4-BE49-F238E27FC236}">
                <a16:creationId xmlns:a16="http://schemas.microsoft.com/office/drawing/2014/main" id="{5C6A2BAE-B461-4B55-8E1F-0722ABDD13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209305" y="4343400"/>
            <a:ext cx="32004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6161" name="Rectangle 6160">
            <a:extLst>
              <a:ext uri="{FF2B5EF4-FFF2-40B4-BE49-F238E27FC236}">
                <a16:creationId xmlns:a16="http://schemas.microsoft.com/office/drawing/2014/main" id="{B4C27B90-DF2B-4D00-BA07-18ED774CD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63" name="Rectangle 6162">
            <a:extLst>
              <a:ext uri="{FF2B5EF4-FFF2-40B4-BE49-F238E27FC236}">
                <a16:creationId xmlns:a16="http://schemas.microsoft.com/office/drawing/2014/main" id="{593ACC25-C262-417A-8AA9-0641C772B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1524637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207" name="Rectangle 8206">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209" name="Rectangle 8208">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8211" name="Straight Connector 8210">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8213" name="Rectangle 8212">
            <a:extLst>
              <a:ext uri="{FF2B5EF4-FFF2-40B4-BE49-F238E27FC236}">
                <a16:creationId xmlns:a16="http://schemas.microsoft.com/office/drawing/2014/main" id="{FA4CD5CB-D209-4D70-8CA4-629731C592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CD9090E-0C82-844D-45DA-9C0E044FCD2B}"/>
              </a:ext>
            </a:extLst>
          </p:cNvPr>
          <p:cNvSpPr>
            <a:spLocks noGrp="1"/>
          </p:cNvSpPr>
          <p:nvPr>
            <p:ph type="title"/>
          </p:nvPr>
        </p:nvSpPr>
        <p:spPr>
          <a:xfrm>
            <a:off x="8141110" y="639097"/>
            <a:ext cx="3401961" cy="3686015"/>
          </a:xfrm>
        </p:spPr>
        <p:txBody>
          <a:bodyPr vert="horz" lIns="91440" tIns="45720" rIns="91440" bIns="45720" rtlCol="0" anchor="b">
            <a:normAutofit/>
          </a:bodyPr>
          <a:lstStyle/>
          <a:p>
            <a:r>
              <a:rPr lang="en-US" sz="5100" dirty="0" err="1">
                <a:solidFill>
                  <a:schemeClr val="tx1">
                    <a:lumMod val="85000"/>
                    <a:lumOff val="15000"/>
                  </a:schemeClr>
                </a:solidFill>
              </a:rPr>
              <a:t>Rocketbook</a:t>
            </a:r>
            <a:r>
              <a:rPr lang="en-US" sz="5100" dirty="0">
                <a:solidFill>
                  <a:schemeClr val="tx1">
                    <a:lumMod val="85000"/>
                    <a:lumOff val="15000"/>
                  </a:schemeClr>
                </a:solidFill>
              </a:rPr>
              <a:t> Smart Notebook</a:t>
            </a:r>
          </a:p>
        </p:txBody>
      </p:sp>
      <p:pic>
        <p:nvPicPr>
          <p:cNvPr id="8202" name="Picture 10" descr="A notebook with a pen&#10;&#10;">
            <a:extLst>
              <a:ext uri="{FF2B5EF4-FFF2-40B4-BE49-F238E27FC236}">
                <a16:creationId xmlns:a16="http://schemas.microsoft.com/office/drawing/2014/main" id="{CB4E19FB-6541-65E5-E753-CCDEEE4147C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551748" y="640081"/>
            <a:ext cx="5076719" cy="5054156"/>
          </a:xfrm>
          <a:prstGeom prst="rect">
            <a:avLst/>
          </a:prstGeom>
          <a:noFill/>
          <a:extLst>
            <a:ext uri="{909E8E84-426E-40DD-AFC4-6F175D3DCCD1}">
              <a14:hiddenFill xmlns:a14="http://schemas.microsoft.com/office/drawing/2010/main">
                <a:solidFill>
                  <a:srgbClr val="FFFFFF"/>
                </a:solidFill>
              </a14:hiddenFill>
            </a:ext>
          </a:extLst>
        </p:spPr>
      </p:pic>
      <p:cxnSp>
        <p:nvCxnSpPr>
          <p:cNvPr id="8215" name="Straight Connector 8214">
            <a:extLst>
              <a:ext uri="{FF2B5EF4-FFF2-40B4-BE49-F238E27FC236}">
                <a16:creationId xmlns:a16="http://schemas.microsoft.com/office/drawing/2014/main" id="{5C6A2BAE-B461-4B55-8E1F-0722ABDD13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209305" y="4343400"/>
            <a:ext cx="32004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8217" name="Rectangle 8216">
            <a:extLst>
              <a:ext uri="{FF2B5EF4-FFF2-40B4-BE49-F238E27FC236}">
                <a16:creationId xmlns:a16="http://schemas.microsoft.com/office/drawing/2014/main" id="{B4C27B90-DF2B-4D00-BA07-18ED774CD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219" name="Rectangle 8218">
            <a:extLst>
              <a:ext uri="{FF2B5EF4-FFF2-40B4-BE49-F238E27FC236}">
                <a16:creationId xmlns:a16="http://schemas.microsoft.com/office/drawing/2014/main" id="{593ACC25-C262-417A-8AA9-0641C772B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6676287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23" name="Rectangle 9222">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225" name="Rectangle 9224">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9227" name="Straight Connector 9226">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9229" name="Rectangle 9228">
            <a:extLst>
              <a:ext uri="{FF2B5EF4-FFF2-40B4-BE49-F238E27FC236}">
                <a16:creationId xmlns:a16="http://schemas.microsoft.com/office/drawing/2014/main" id="{FA4CD5CB-D209-4D70-8CA4-629731C592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4F8548E-A7E5-A110-AB5A-C353491AE282}"/>
              </a:ext>
            </a:extLst>
          </p:cNvPr>
          <p:cNvSpPr>
            <a:spLocks noGrp="1"/>
          </p:cNvSpPr>
          <p:nvPr>
            <p:ph type="title"/>
          </p:nvPr>
        </p:nvSpPr>
        <p:spPr>
          <a:xfrm>
            <a:off x="8141110" y="639097"/>
            <a:ext cx="3401961" cy="3686015"/>
          </a:xfrm>
        </p:spPr>
        <p:txBody>
          <a:bodyPr vert="horz" lIns="91440" tIns="45720" rIns="91440" bIns="45720" rtlCol="0" anchor="b">
            <a:normAutofit/>
          </a:bodyPr>
          <a:lstStyle/>
          <a:p>
            <a:r>
              <a:rPr lang="en-US" sz="5100" dirty="0" err="1">
                <a:solidFill>
                  <a:schemeClr val="tx1">
                    <a:lumMod val="85000"/>
                    <a:lumOff val="15000"/>
                  </a:schemeClr>
                </a:solidFill>
              </a:rPr>
              <a:t>Orcam</a:t>
            </a:r>
            <a:r>
              <a:rPr lang="en-US" sz="5100" dirty="0">
                <a:solidFill>
                  <a:schemeClr val="tx1">
                    <a:lumMod val="85000"/>
                    <a:lumOff val="15000"/>
                  </a:schemeClr>
                </a:solidFill>
              </a:rPr>
              <a:t> Read All in One Reading Solution</a:t>
            </a:r>
          </a:p>
        </p:txBody>
      </p:sp>
      <p:pic>
        <p:nvPicPr>
          <p:cNvPr id="9218" name="Picture 2" descr="small black device with lense on the front and buttons on the top">
            <a:extLst>
              <a:ext uri="{FF2B5EF4-FFF2-40B4-BE49-F238E27FC236}">
                <a16:creationId xmlns:a16="http://schemas.microsoft.com/office/drawing/2014/main" id="{812220E7-B469-0E45-41A9-66AFD611BD2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563029" y="640081"/>
            <a:ext cx="5054156" cy="5054156"/>
          </a:xfrm>
          <a:prstGeom prst="rect">
            <a:avLst/>
          </a:prstGeom>
          <a:noFill/>
          <a:extLst>
            <a:ext uri="{909E8E84-426E-40DD-AFC4-6F175D3DCCD1}">
              <a14:hiddenFill xmlns:a14="http://schemas.microsoft.com/office/drawing/2010/main">
                <a:solidFill>
                  <a:srgbClr val="FFFFFF"/>
                </a:solidFill>
              </a14:hiddenFill>
            </a:ext>
          </a:extLst>
        </p:spPr>
      </p:pic>
      <p:cxnSp>
        <p:nvCxnSpPr>
          <p:cNvPr id="9231" name="Straight Connector 9230">
            <a:extLst>
              <a:ext uri="{FF2B5EF4-FFF2-40B4-BE49-F238E27FC236}">
                <a16:creationId xmlns:a16="http://schemas.microsoft.com/office/drawing/2014/main" id="{5C6A2BAE-B461-4B55-8E1F-0722ABDD13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209305" y="4343400"/>
            <a:ext cx="32004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9233" name="Rectangle 9232">
            <a:extLst>
              <a:ext uri="{FF2B5EF4-FFF2-40B4-BE49-F238E27FC236}">
                <a16:creationId xmlns:a16="http://schemas.microsoft.com/office/drawing/2014/main" id="{B4C27B90-DF2B-4D00-BA07-18ED774CD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235" name="Rectangle 9234">
            <a:extLst>
              <a:ext uri="{FF2B5EF4-FFF2-40B4-BE49-F238E27FC236}">
                <a16:creationId xmlns:a16="http://schemas.microsoft.com/office/drawing/2014/main" id="{593ACC25-C262-417A-8AA9-0641C772B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746229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58" name="Rectangle 10246">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260" name="Rectangle 10248">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0261" name="Straight Connector 10250">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0262" name="Rectangle 10252">
            <a:extLst>
              <a:ext uri="{FF2B5EF4-FFF2-40B4-BE49-F238E27FC236}">
                <a16:creationId xmlns:a16="http://schemas.microsoft.com/office/drawing/2014/main" id="{EB1836F0-F9E0-4D93-9BDD-7EEC6EA05F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330FF40-946C-A2E6-3E14-84BE6A3CADB4}"/>
              </a:ext>
            </a:extLst>
          </p:cNvPr>
          <p:cNvSpPr>
            <a:spLocks noGrp="1"/>
          </p:cNvSpPr>
          <p:nvPr>
            <p:ph type="title"/>
          </p:nvPr>
        </p:nvSpPr>
        <p:spPr>
          <a:xfrm>
            <a:off x="5289754" y="639097"/>
            <a:ext cx="6253317" cy="3686015"/>
          </a:xfrm>
        </p:spPr>
        <p:txBody>
          <a:bodyPr vert="horz" lIns="91440" tIns="45720" rIns="91440" bIns="45720" rtlCol="0" anchor="b">
            <a:normAutofit/>
          </a:bodyPr>
          <a:lstStyle/>
          <a:p>
            <a:r>
              <a:rPr lang="en-US" sz="8000">
                <a:solidFill>
                  <a:schemeClr val="tx1">
                    <a:lumMod val="85000"/>
                    <a:lumOff val="15000"/>
                  </a:schemeClr>
                </a:solidFill>
              </a:rPr>
              <a:t>Temi Robot AI in Motion</a:t>
            </a:r>
          </a:p>
        </p:txBody>
      </p:sp>
      <p:pic>
        <p:nvPicPr>
          <p:cNvPr id="10242" name="Picture 2" descr="A black robot with screen ">
            <a:extLst>
              <a:ext uri="{FF2B5EF4-FFF2-40B4-BE49-F238E27FC236}">
                <a16:creationId xmlns:a16="http://schemas.microsoft.com/office/drawing/2014/main" id="{46C68A5C-8044-D085-B757-E593662DB2F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942095" y="620720"/>
            <a:ext cx="3385122" cy="5086933"/>
          </a:xfrm>
          <a:prstGeom prst="rect">
            <a:avLst/>
          </a:prstGeom>
          <a:noFill/>
          <a:extLst>
            <a:ext uri="{909E8E84-426E-40DD-AFC4-6F175D3DCCD1}">
              <a14:hiddenFill xmlns:a14="http://schemas.microsoft.com/office/drawing/2010/main">
                <a:solidFill>
                  <a:srgbClr val="FFFFFF"/>
                </a:solidFill>
              </a14:hiddenFill>
            </a:ext>
          </a:extLst>
        </p:spPr>
      </p:pic>
      <p:cxnSp>
        <p:nvCxnSpPr>
          <p:cNvPr id="10263" name="Straight Connector 10254">
            <a:extLst>
              <a:ext uri="{FF2B5EF4-FFF2-40B4-BE49-F238E27FC236}">
                <a16:creationId xmlns:a16="http://schemas.microsoft.com/office/drawing/2014/main" id="{7A49EFD3-A806-4D59-99F1-AA9AFAE4EF7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47071" y="4343400"/>
            <a:ext cx="5636107"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10257" name="Rectangle 10256">
            <a:extLst>
              <a:ext uri="{FF2B5EF4-FFF2-40B4-BE49-F238E27FC236}">
                <a16:creationId xmlns:a16="http://schemas.microsoft.com/office/drawing/2014/main" id="{6D2F28D1-82F9-40FE-935C-85ECF7660D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259" name="Rectangle 10258">
            <a:extLst>
              <a:ext uri="{FF2B5EF4-FFF2-40B4-BE49-F238E27FC236}">
                <a16:creationId xmlns:a16="http://schemas.microsoft.com/office/drawing/2014/main" id="{4B670E93-2F53-48FC-AB6C-E99E22D17F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1866057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71" name="Rectangle 11270">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273" name="Rectangle 11272">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1275" name="Straight Connector 11274">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1277" name="Rectangle 11276">
            <a:extLst>
              <a:ext uri="{FF2B5EF4-FFF2-40B4-BE49-F238E27FC236}">
                <a16:creationId xmlns:a16="http://schemas.microsoft.com/office/drawing/2014/main" id="{FA4CD5CB-D209-4D70-8CA4-629731C592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D2994EE-6E61-9F6E-7721-310EA7724C73}"/>
              </a:ext>
            </a:extLst>
          </p:cNvPr>
          <p:cNvSpPr>
            <a:spLocks noGrp="1"/>
          </p:cNvSpPr>
          <p:nvPr>
            <p:ph type="title"/>
          </p:nvPr>
        </p:nvSpPr>
        <p:spPr>
          <a:xfrm>
            <a:off x="8141110" y="639097"/>
            <a:ext cx="3401961" cy="3686015"/>
          </a:xfrm>
        </p:spPr>
        <p:txBody>
          <a:bodyPr vert="horz" lIns="91440" tIns="45720" rIns="91440" bIns="45720" rtlCol="0" anchor="b">
            <a:normAutofit/>
          </a:bodyPr>
          <a:lstStyle/>
          <a:p>
            <a:r>
              <a:rPr lang="en-US" sz="5100">
                <a:solidFill>
                  <a:schemeClr val="tx1">
                    <a:lumMod val="85000"/>
                    <a:lumOff val="15000"/>
                  </a:schemeClr>
                </a:solidFill>
              </a:rPr>
              <a:t>Vibe Interactive Whiteboard</a:t>
            </a:r>
          </a:p>
        </p:txBody>
      </p:sp>
      <p:pic>
        <p:nvPicPr>
          <p:cNvPr id="11266" name="Picture 2" descr="Graphical user interface on a whiteboard&#10;&#10;">
            <a:extLst>
              <a:ext uri="{FF2B5EF4-FFF2-40B4-BE49-F238E27FC236}">
                <a16:creationId xmlns:a16="http://schemas.microsoft.com/office/drawing/2014/main" id="{D898B9FC-EDED-FF81-A1DE-55AB3EA5730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662347" y="640081"/>
            <a:ext cx="4855521" cy="5054156"/>
          </a:xfrm>
          <a:prstGeom prst="rect">
            <a:avLst/>
          </a:prstGeom>
          <a:noFill/>
          <a:extLst>
            <a:ext uri="{909E8E84-426E-40DD-AFC4-6F175D3DCCD1}">
              <a14:hiddenFill xmlns:a14="http://schemas.microsoft.com/office/drawing/2010/main">
                <a:solidFill>
                  <a:srgbClr val="FFFFFF"/>
                </a:solidFill>
              </a14:hiddenFill>
            </a:ext>
          </a:extLst>
        </p:spPr>
      </p:pic>
      <p:cxnSp>
        <p:nvCxnSpPr>
          <p:cNvPr id="11279" name="Straight Connector 11278">
            <a:extLst>
              <a:ext uri="{FF2B5EF4-FFF2-40B4-BE49-F238E27FC236}">
                <a16:creationId xmlns:a16="http://schemas.microsoft.com/office/drawing/2014/main" id="{5C6A2BAE-B461-4B55-8E1F-0722ABDD13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209305" y="4343400"/>
            <a:ext cx="32004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11281" name="Rectangle 11280">
            <a:extLst>
              <a:ext uri="{FF2B5EF4-FFF2-40B4-BE49-F238E27FC236}">
                <a16:creationId xmlns:a16="http://schemas.microsoft.com/office/drawing/2014/main" id="{B4C27B90-DF2B-4D00-BA07-18ED774CD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283" name="Rectangle 11282">
            <a:extLst>
              <a:ext uri="{FF2B5EF4-FFF2-40B4-BE49-F238E27FC236}">
                <a16:creationId xmlns:a16="http://schemas.microsoft.com/office/drawing/2014/main" id="{593ACC25-C262-417A-8AA9-0641C772B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2040551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3">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5">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8" name="Straight Connector 17">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20" name="Rectangle 19">
            <a:extLst>
              <a:ext uri="{FF2B5EF4-FFF2-40B4-BE49-F238E27FC236}">
                <a16:creationId xmlns:a16="http://schemas.microsoft.com/office/drawing/2014/main" id="{EB1836F0-F9E0-4D93-9BDD-7EEC6EA05F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C2C2D8A-8CFE-6CB1-BF2F-E39DE5227023}"/>
              </a:ext>
            </a:extLst>
          </p:cNvPr>
          <p:cNvSpPr>
            <a:spLocks noGrp="1"/>
          </p:cNvSpPr>
          <p:nvPr>
            <p:ph type="title"/>
          </p:nvPr>
        </p:nvSpPr>
        <p:spPr>
          <a:xfrm>
            <a:off x="5289754" y="639097"/>
            <a:ext cx="6253317" cy="3686015"/>
          </a:xfrm>
        </p:spPr>
        <p:txBody>
          <a:bodyPr vert="horz" lIns="91440" tIns="45720" rIns="91440" bIns="45720" rtlCol="0" anchor="b">
            <a:normAutofit/>
          </a:bodyPr>
          <a:lstStyle/>
          <a:p>
            <a:r>
              <a:rPr lang="en-US" sz="8000">
                <a:solidFill>
                  <a:schemeClr val="tx1">
                    <a:lumMod val="85000"/>
                    <a:lumOff val="15000"/>
                  </a:schemeClr>
                </a:solidFill>
              </a:rPr>
              <a:t>Questions</a:t>
            </a:r>
          </a:p>
        </p:txBody>
      </p:sp>
      <p:pic>
        <p:nvPicPr>
          <p:cNvPr id="9" name="Graphic 8" descr="Questions">
            <a:extLst>
              <a:ext uri="{FF2B5EF4-FFF2-40B4-BE49-F238E27FC236}">
                <a16:creationId xmlns:a16="http://schemas.microsoft.com/office/drawing/2014/main" id="{FAE5FBDB-164E-7198-C0FD-65A0D1A10EF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3999" y="1163529"/>
            <a:ext cx="4001315" cy="4001315"/>
          </a:xfrm>
          <a:prstGeom prst="rect">
            <a:avLst/>
          </a:prstGeom>
        </p:spPr>
      </p:pic>
      <p:cxnSp>
        <p:nvCxnSpPr>
          <p:cNvPr id="22" name="Straight Connector 21">
            <a:extLst>
              <a:ext uri="{FF2B5EF4-FFF2-40B4-BE49-F238E27FC236}">
                <a16:creationId xmlns:a16="http://schemas.microsoft.com/office/drawing/2014/main" id="{7A49EFD3-A806-4D59-99F1-AA9AFAE4EF7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47071" y="4343400"/>
            <a:ext cx="5636107"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6D2F28D1-82F9-40FE-935C-85ECF7660D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a:extLst>
              <a:ext uri="{FF2B5EF4-FFF2-40B4-BE49-F238E27FC236}">
                <a16:creationId xmlns:a16="http://schemas.microsoft.com/office/drawing/2014/main" id="{4B670E93-2F53-48FC-AB6C-E99E22D17F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515947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chemeClr val="bg1"/>
          </a:solidFill>
          <a:ln>
            <a:solidFill>
              <a:schemeClr val="bg1"/>
            </a:solidFill>
          </a:ln>
        </p:spPr>
        <p:txBody>
          <a:bodyPr wrap="square" lIns="0" tIns="0" rIns="0" bIns="0" rtlCol="0"/>
          <a:lstStyle/>
          <a:p>
            <a:endParaRPr/>
          </a:p>
        </p:txBody>
      </p:sp>
      <p:grpSp>
        <p:nvGrpSpPr>
          <p:cNvPr id="3" name="object 3">
            <a:extLst>
              <a:ext uri="{C183D7F6-B498-43B3-948B-1728B52AA6E4}">
                <adec:decorative xmlns:adec="http://schemas.microsoft.com/office/drawing/2017/decorative" val="1"/>
              </a:ext>
            </a:extLst>
          </p:cNvPr>
          <p:cNvGrpSpPr/>
          <p:nvPr/>
        </p:nvGrpSpPr>
        <p:grpSpPr>
          <a:xfrm>
            <a:off x="-38100" y="-38100"/>
            <a:ext cx="12268200" cy="6934200"/>
            <a:chOff x="-38100" y="-38100"/>
            <a:chExt cx="12268200" cy="6934200"/>
          </a:xfrm>
        </p:grpSpPr>
        <p:sp>
          <p:nvSpPr>
            <p:cNvPr id="4" name="object 4"/>
            <p:cNvSpPr/>
            <p:nvPr/>
          </p:nvSpPr>
          <p:spPr>
            <a:xfrm>
              <a:off x="0" y="0"/>
              <a:ext cx="12192000" cy="6858000"/>
            </a:xfrm>
            <a:custGeom>
              <a:avLst/>
              <a:gdLst/>
              <a:ahLst/>
              <a:cxnLst/>
              <a:rect l="l" t="t" r="r" b="b"/>
              <a:pathLst>
                <a:path w="12192000" h="6858000">
                  <a:moveTo>
                    <a:pt x="0" y="0"/>
                  </a:moveTo>
                  <a:lnTo>
                    <a:pt x="12192000" y="0"/>
                  </a:lnTo>
                  <a:lnTo>
                    <a:pt x="12192000" y="6857999"/>
                  </a:lnTo>
                </a:path>
                <a:path w="12192000" h="6858000">
                  <a:moveTo>
                    <a:pt x="0" y="6857999"/>
                  </a:moveTo>
                  <a:lnTo>
                    <a:pt x="0" y="0"/>
                  </a:lnTo>
                </a:path>
              </a:pathLst>
            </a:custGeom>
            <a:ln w="76200">
              <a:solidFill>
                <a:schemeClr val="tx1"/>
              </a:solidFill>
            </a:ln>
          </p:spPr>
          <p:txBody>
            <a:bodyPr wrap="square" lIns="0" tIns="0" rIns="0" bIns="0" rtlCol="0"/>
            <a:lstStyle/>
            <a:p>
              <a:endParaRPr/>
            </a:p>
          </p:txBody>
        </p:sp>
        <p:sp>
          <p:nvSpPr>
            <p:cNvPr id="5" name="object 5"/>
            <p:cNvSpPr/>
            <p:nvPr/>
          </p:nvSpPr>
          <p:spPr>
            <a:xfrm>
              <a:off x="234695" y="237743"/>
              <a:ext cx="11722735" cy="6383020"/>
            </a:xfrm>
            <a:custGeom>
              <a:avLst/>
              <a:gdLst/>
              <a:ahLst/>
              <a:cxnLst/>
              <a:rect l="l" t="t" r="r" b="b"/>
              <a:pathLst>
                <a:path w="11722735" h="6383020">
                  <a:moveTo>
                    <a:pt x="11722608" y="0"/>
                  </a:moveTo>
                  <a:lnTo>
                    <a:pt x="0" y="0"/>
                  </a:lnTo>
                  <a:lnTo>
                    <a:pt x="0" y="6382511"/>
                  </a:lnTo>
                  <a:lnTo>
                    <a:pt x="11722608" y="6382511"/>
                  </a:lnTo>
                  <a:lnTo>
                    <a:pt x="11722608" y="0"/>
                  </a:lnTo>
                  <a:close/>
                </a:path>
              </a:pathLst>
            </a:custGeom>
            <a:solidFill>
              <a:srgbClr val="FFFFFF"/>
            </a:solidFill>
          </p:spPr>
          <p:txBody>
            <a:bodyPr wrap="square" lIns="0" tIns="0" rIns="0" bIns="0" rtlCol="0"/>
            <a:lstStyle/>
            <a:p>
              <a:endParaRPr/>
            </a:p>
          </p:txBody>
        </p:sp>
        <p:pic>
          <p:nvPicPr>
            <p:cNvPr id="6" name="object 6"/>
            <p:cNvPicPr/>
            <p:nvPr/>
          </p:nvPicPr>
          <p:blipFill>
            <a:blip r:embed="rId2" cstate="print"/>
            <a:stretch>
              <a:fillRect/>
            </a:stretch>
          </p:blipFill>
          <p:spPr>
            <a:xfrm>
              <a:off x="643466" y="643467"/>
              <a:ext cx="10905065" cy="5571065"/>
            </a:xfrm>
            <a:prstGeom prst="rect">
              <a:avLst/>
            </a:prstGeom>
          </p:spPr>
        </p:pic>
      </p:grpSp>
      <p:sp>
        <p:nvSpPr>
          <p:cNvPr id="7" name="Title 6">
            <a:extLst>
              <a:ext uri="{FF2B5EF4-FFF2-40B4-BE49-F238E27FC236}">
                <a16:creationId xmlns:a16="http://schemas.microsoft.com/office/drawing/2014/main" id="{7514F436-6B1A-6BD6-3739-1E6107A6DFA6}"/>
              </a:ext>
            </a:extLst>
          </p:cNvPr>
          <p:cNvSpPr>
            <a:spLocks noGrp="1"/>
          </p:cNvSpPr>
          <p:nvPr>
            <p:ph type="title" idx="4294967295"/>
          </p:nvPr>
        </p:nvSpPr>
        <p:spPr>
          <a:xfrm>
            <a:off x="1097280" y="-1450757"/>
            <a:ext cx="10058400" cy="1450757"/>
          </a:xfrm>
        </p:spPr>
        <p:txBody>
          <a:bodyPr vert="horz" lIns="91440" tIns="45720" rIns="91440" bIns="45720" rtlCol="0" anchor="b">
            <a:normAutofit/>
          </a:bodyPr>
          <a:lstStyle/>
          <a:p>
            <a:r>
              <a:rPr lang="en-US" dirty="0"/>
              <a:t>Advancing Access &amp; Equity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p>
            <a:r>
              <a:rPr lang="en-US" dirty="0"/>
              <a:t>Thank you</a:t>
            </a:r>
          </a:p>
        </p:txBody>
      </p:sp>
      <p:sp>
        <p:nvSpPr>
          <p:cNvPr id="8" name="Arrow: Right 7">
            <a:extLst>
              <a:ext uri="{FF2B5EF4-FFF2-40B4-BE49-F238E27FC236}">
                <a16:creationId xmlns:a16="http://schemas.microsoft.com/office/drawing/2014/main" id="{3F98D667-2EAC-4618-A812-6309302ED3BF}"/>
              </a:ext>
            </a:extLst>
          </p:cNvPr>
          <p:cNvSpPr/>
          <p:nvPr/>
        </p:nvSpPr>
        <p:spPr>
          <a:xfrm>
            <a:off x="1320797" y="2384436"/>
            <a:ext cx="2540003" cy="1016001"/>
          </a:xfrm>
          <a:prstGeom prst="right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67" dirty="0">
                <a:solidFill>
                  <a:schemeClr val="bg1"/>
                </a:solidFill>
              </a:rPr>
              <a:t>Access Webinars </a:t>
            </a:r>
          </a:p>
        </p:txBody>
      </p:sp>
      <p:sp>
        <p:nvSpPr>
          <p:cNvPr id="7" name="Arrow: Right 6">
            <a:extLst>
              <a:ext uri="{FF2B5EF4-FFF2-40B4-BE49-F238E27FC236}">
                <a16:creationId xmlns:a16="http://schemas.microsoft.com/office/drawing/2014/main" id="{CEC7B116-5F06-43F2-A464-2C1CCE0F6943}"/>
              </a:ext>
            </a:extLst>
          </p:cNvPr>
          <p:cNvSpPr/>
          <p:nvPr/>
        </p:nvSpPr>
        <p:spPr>
          <a:xfrm>
            <a:off x="1320800" y="3678648"/>
            <a:ext cx="2540003" cy="1016001"/>
          </a:xfrm>
          <a:prstGeom prst="right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67" dirty="0">
                <a:solidFill>
                  <a:schemeClr val="bg1"/>
                </a:solidFill>
              </a:rPr>
              <a:t>Sign Up for Email List</a:t>
            </a:r>
          </a:p>
        </p:txBody>
      </p:sp>
      <p:sp>
        <p:nvSpPr>
          <p:cNvPr id="9" name="Arrow: Right 8">
            <a:extLst>
              <a:ext uri="{FF2B5EF4-FFF2-40B4-BE49-F238E27FC236}">
                <a16:creationId xmlns:a16="http://schemas.microsoft.com/office/drawing/2014/main" id="{FB3A19AF-5EA7-4752-8D25-7135DB262B53}"/>
              </a:ext>
            </a:extLst>
          </p:cNvPr>
          <p:cNvSpPr/>
          <p:nvPr/>
        </p:nvSpPr>
        <p:spPr>
          <a:xfrm>
            <a:off x="1320800" y="5007938"/>
            <a:ext cx="2540003" cy="1016001"/>
          </a:xfrm>
          <a:prstGeom prst="right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67" dirty="0"/>
              <a:t>Follow on Twitter</a:t>
            </a:r>
          </a:p>
        </p:txBody>
      </p:sp>
      <p:sp>
        <p:nvSpPr>
          <p:cNvPr id="4" name="Flowchart: Connector 3">
            <a:extLst>
              <a:ext uri="{FF2B5EF4-FFF2-40B4-BE49-F238E27FC236}">
                <a16:creationId xmlns:a16="http://schemas.microsoft.com/office/drawing/2014/main" id="{CEB4B3EB-C07A-4B64-8DAE-F4C5B7047A61}"/>
              </a:ext>
            </a:extLst>
          </p:cNvPr>
          <p:cNvSpPr/>
          <p:nvPr/>
        </p:nvSpPr>
        <p:spPr>
          <a:xfrm>
            <a:off x="4128747" y="2311400"/>
            <a:ext cx="3962400" cy="3795701"/>
          </a:xfrm>
          <a:prstGeom prst="flowChartConnector">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Collaborate with TARGET Center! </a:t>
            </a:r>
          </a:p>
        </p:txBody>
      </p:sp>
      <p:sp>
        <p:nvSpPr>
          <p:cNvPr id="12" name="Arrow: Left 11">
            <a:extLst>
              <a:ext uri="{FF2B5EF4-FFF2-40B4-BE49-F238E27FC236}">
                <a16:creationId xmlns:a16="http://schemas.microsoft.com/office/drawing/2014/main" id="{958966E7-8C25-4D13-A3A7-D2CEA439B10F}"/>
              </a:ext>
            </a:extLst>
          </p:cNvPr>
          <p:cNvSpPr/>
          <p:nvPr/>
        </p:nvSpPr>
        <p:spPr>
          <a:xfrm>
            <a:off x="8388970" y="2376499"/>
            <a:ext cx="2583831" cy="988859"/>
          </a:xfrm>
          <a:prstGeom prst="left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67" dirty="0"/>
              <a:t>Share in Your Networks </a:t>
            </a:r>
          </a:p>
        </p:txBody>
      </p:sp>
      <p:sp>
        <p:nvSpPr>
          <p:cNvPr id="5" name="Arrow: Left 4">
            <a:extLst>
              <a:ext uri="{FF2B5EF4-FFF2-40B4-BE49-F238E27FC236}">
                <a16:creationId xmlns:a16="http://schemas.microsoft.com/office/drawing/2014/main" id="{BE919DB3-811B-4BE9-92D5-706D809E7215}"/>
              </a:ext>
            </a:extLst>
          </p:cNvPr>
          <p:cNvSpPr/>
          <p:nvPr/>
        </p:nvSpPr>
        <p:spPr>
          <a:xfrm>
            <a:off x="8359090" y="3705789"/>
            <a:ext cx="2583831" cy="988859"/>
          </a:xfrm>
          <a:prstGeom prst="left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67" dirty="0">
                <a:solidFill>
                  <a:schemeClr val="bg1"/>
                </a:solidFill>
                <a:hlinkClick r:id="rId3">
                  <a:extLst>
                    <a:ext uri="{A12FA001-AC4F-418D-AE19-62706E023703}">
                      <ahyp:hlinkClr xmlns:ahyp="http://schemas.microsoft.com/office/drawing/2018/hyperlinkcolor" val="tx"/>
                    </a:ext>
                  </a:extLst>
                </a:hlinkClick>
              </a:rPr>
              <a:t>Request AT Evaluation </a:t>
            </a:r>
            <a:endParaRPr lang="en-US" sz="1467" dirty="0">
              <a:solidFill>
                <a:schemeClr val="bg1"/>
              </a:solidFill>
            </a:endParaRPr>
          </a:p>
        </p:txBody>
      </p:sp>
      <p:sp>
        <p:nvSpPr>
          <p:cNvPr id="11" name="Arrow: Left 10">
            <a:extLst>
              <a:ext uri="{FF2B5EF4-FFF2-40B4-BE49-F238E27FC236}">
                <a16:creationId xmlns:a16="http://schemas.microsoft.com/office/drawing/2014/main" id="{D72F1331-67EF-4E17-80D1-766E1F13A658}"/>
              </a:ext>
            </a:extLst>
          </p:cNvPr>
          <p:cNvSpPr/>
          <p:nvPr/>
        </p:nvSpPr>
        <p:spPr>
          <a:xfrm>
            <a:off x="8359091" y="5035080"/>
            <a:ext cx="2583831" cy="988859"/>
          </a:xfrm>
          <a:prstGeom prst="left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67" dirty="0"/>
              <a:t>Request Training</a:t>
            </a:r>
          </a:p>
        </p:txBody>
      </p:sp>
    </p:spTree>
    <p:extLst>
      <p:ext uri="{BB962C8B-B14F-4D97-AF65-F5344CB8AC3E}">
        <p14:creationId xmlns:p14="http://schemas.microsoft.com/office/powerpoint/2010/main" val="2894134740"/>
      </p:ext>
    </p:extLst>
  </p:cSld>
  <p:clrMapOvr>
    <a:masterClrMapping/>
  </p:clrMapOvr>
  <mc:AlternateContent xmlns:mc="http://schemas.openxmlformats.org/markup-compatibility/2006" xmlns:p14="http://schemas.microsoft.com/office/powerpoint/2010/main">
    <mc:Choice Requires="p14">
      <p:transition p14:dur="10" advClick="0" advTm="30000"/>
    </mc:Choice>
    <mc:Fallback xmlns="">
      <p:transition advClick="0" advTm="300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990932" y="286603"/>
            <a:ext cx="6750987" cy="1450757"/>
          </a:xfrm>
        </p:spPr>
        <p:txBody>
          <a:bodyPr vert="horz" lIns="91440" tIns="45720" rIns="91440" bIns="45720" rtlCol="0" anchor="b">
            <a:normAutofit/>
          </a:bodyPr>
          <a:lstStyle/>
          <a:p>
            <a:r>
              <a:rPr lang="en-US" dirty="0">
                <a:solidFill>
                  <a:srgbClr val="202C8F"/>
                </a:solidFill>
              </a:rPr>
              <a:t>Contact Information </a:t>
            </a:r>
          </a:p>
        </p:txBody>
      </p:sp>
      <p:sp>
        <p:nvSpPr>
          <p:cNvPr id="5" name="TextBox 4">
            <a:extLst>
              <a:ext uri="{FF2B5EF4-FFF2-40B4-BE49-F238E27FC236}">
                <a16:creationId xmlns:a16="http://schemas.microsoft.com/office/drawing/2014/main" id="{5EBBAFCF-79BE-AD71-58B1-A2AF515E4344}"/>
              </a:ext>
            </a:extLst>
          </p:cNvPr>
          <p:cNvSpPr txBox="1"/>
          <p:nvPr/>
        </p:nvSpPr>
        <p:spPr>
          <a:xfrm>
            <a:off x="1044204" y="1920989"/>
            <a:ext cx="6697715" cy="3845131"/>
          </a:xfrm>
          <a:prstGeom prst="rect">
            <a:avLst/>
          </a:prstGeom>
        </p:spPr>
        <p:txBody>
          <a:bodyPr vert="horz" lIns="0" tIns="45720" rIns="0" bIns="45720" rtlCol="0">
            <a:normAutofit/>
          </a:bodyPr>
          <a:lstStyle/>
          <a:p>
            <a:pPr defTabSz="914400">
              <a:lnSpc>
                <a:spcPct val="90000"/>
              </a:lnSpc>
              <a:spcAft>
                <a:spcPts val="600"/>
              </a:spcAft>
              <a:buClr>
                <a:schemeClr val="accent1"/>
              </a:buClr>
              <a:buFont typeface="Calibri" panose="020F0502020204030204" pitchFamily="34" charset="0"/>
            </a:pPr>
            <a:r>
              <a:rPr lang="en-US">
                <a:solidFill>
                  <a:schemeClr val="tx1">
                    <a:lumMod val="75000"/>
                    <a:lumOff val="25000"/>
                  </a:schemeClr>
                </a:solidFill>
              </a:rPr>
              <a:t>TARGET Center Website</a:t>
            </a:r>
            <a:br>
              <a:rPr lang="en-US">
                <a:solidFill>
                  <a:schemeClr val="tx1">
                    <a:lumMod val="75000"/>
                    <a:lumOff val="25000"/>
                  </a:schemeClr>
                </a:solidFill>
              </a:rPr>
            </a:br>
            <a:r>
              <a:rPr lang="en-US">
                <a:solidFill>
                  <a:schemeClr val="tx1">
                    <a:lumMod val="75000"/>
                    <a:lumOff val="25000"/>
                  </a:schemeClr>
                </a:solidFill>
                <a:hlinkClick r:id="rId3"/>
              </a:rPr>
              <a:t>https://</a:t>
            </a:r>
            <a:r>
              <a:rPr lang="en-US" err="1">
                <a:solidFill>
                  <a:schemeClr val="tx1">
                    <a:lumMod val="75000"/>
                    <a:lumOff val="25000"/>
                  </a:schemeClr>
                </a:solidFill>
                <a:hlinkClick r:id="rId3"/>
              </a:rPr>
              <a:t>www.usda.gov</a:t>
            </a:r>
            <a:r>
              <a:rPr lang="en-US">
                <a:solidFill>
                  <a:schemeClr val="tx1">
                    <a:lumMod val="75000"/>
                    <a:lumOff val="25000"/>
                  </a:schemeClr>
                </a:solidFill>
                <a:hlinkClick r:id="rId3"/>
              </a:rPr>
              <a:t>/target-center</a:t>
            </a:r>
            <a:endParaRPr lang="en-US">
              <a:solidFill>
                <a:schemeClr val="tx1">
                  <a:lumMod val="75000"/>
                  <a:lumOff val="25000"/>
                </a:schemeClr>
              </a:solidFill>
            </a:endParaRPr>
          </a:p>
          <a:p>
            <a:pPr defTabSz="914400">
              <a:lnSpc>
                <a:spcPct val="90000"/>
              </a:lnSpc>
              <a:spcAft>
                <a:spcPts val="600"/>
              </a:spcAft>
              <a:buClr>
                <a:schemeClr val="accent1"/>
              </a:buClr>
              <a:buFont typeface="Calibri" panose="020F0502020204030204" pitchFamily="34" charset="0"/>
            </a:pPr>
            <a:br>
              <a:rPr lang="en-US">
                <a:solidFill>
                  <a:schemeClr val="tx1">
                    <a:lumMod val="75000"/>
                    <a:lumOff val="25000"/>
                  </a:schemeClr>
                </a:solidFill>
              </a:rPr>
            </a:br>
            <a:r>
              <a:rPr lang="en-US">
                <a:solidFill>
                  <a:schemeClr val="tx1">
                    <a:lumMod val="75000"/>
                    <a:lumOff val="25000"/>
                  </a:schemeClr>
                </a:solidFill>
              </a:rPr>
              <a:t>TARGET Center Email</a:t>
            </a:r>
            <a:br>
              <a:rPr lang="en-US">
                <a:solidFill>
                  <a:schemeClr val="tx1">
                    <a:lumMod val="75000"/>
                    <a:lumOff val="25000"/>
                  </a:schemeClr>
                </a:solidFill>
              </a:rPr>
            </a:br>
            <a:r>
              <a:rPr lang="en-US">
                <a:solidFill>
                  <a:schemeClr val="tx1">
                    <a:lumMod val="75000"/>
                    <a:lumOff val="25000"/>
                  </a:schemeClr>
                </a:solidFill>
                <a:hlinkClick r:id="rId4">
                  <a:extLst>
                    <a:ext uri="{A12FA001-AC4F-418D-AE19-62706E023703}">
                      <ahyp:hlinkClr xmlns:ahyp="http://schemas.microsoft.com/office/drawing/2018/hyperlinkcolor" val="tx"/>
                    </a:ext>
                  </a:extLst>
                </a:hlinkClick>
              </a:rPr>
              <a:t>target-center@usda.gov</a:t>
            </a:r>
            <a:endParaRPr lang="en-US">
              <a:solidFill>
                <a:schemeClr val="tx1">
                  <a:lumMod val="75000"/>
                  <a:lumOff val="25000"/>
                </a:schemeClr>
              </a:solidFill>
            </a:endParaRPr>
          </a:p>
          <a:p>
            <a:pPr defTabSz="914400">
              <a:lnSpc>
                <a:spcPct val="90000"/>
              </a:lnSpc>
              <a:spcAft>
                <a:spcPts val="600"/>
              </a:spcAft>
              <a:buClr>
                <a:schemeClr val="accent1"/>
              </a:buClr>
              <a:buFont typeface="Calibri" panose="020F0502020204030204" pitchFamily="34" charset="0"/>
            </a:pPr>
            <a:br>
              <a:rPr lang="en-US">
                <a:solidFill>
                  <a:schemeClr val="tx1">
                    <a:lumMod val="75000"/>
                    <a:lumOff val="25000"/>
                  </a:schemeClr>
                </a:solidFill>
              </a:rPr>
            </a:br>
            <a:r>
              <a:rPr lang="en-US">
                <a:solidFill>
                  <a:schemeClr val="tx1">
                    <a:lumMod val="75000"/>
                    <a:lumOff val="25000"/>
                  </a:schemeClr>
                </a:solidFill>
              </a:rPr>
              <a:t>TARGET Center Phone Number</a:t>
            </a:r>
            <a:br>
              <a:rPr lang="en-US">
                <a:solidFill>
                  <a:schemeClr val="tx1">
                    <a:lumMod val="75000"/>
                    <a:lumOff val="25000"/>
                  </a:schemeClr>
                </a:solidFill>
              </a:rPr>
            </a:br>
            <a:r>
              <a:rPr lang="en-US">
                <a:solidFill>
                  <a:schemeClr val="tx1">
                    <a:lumMod val="75000"/>
                    <a:lumOff val="25000"/>
                  </a:schemeClr>
                </a:solidFill>
              </a:rPr>
              <a:t>(202) 720-2600</a:t>
            </a:r>
          </a:p>
        </p:txBody>
      </p:sp>
      <p:pic>
        <p:nvPicPr>
          <p:cNvPr id="3" name="Picture 2" descr="QR Code to access the TARGET Center website: https://www.targetcenter.dm.usda.gov">
            <a:extLst>
              <a:ext uri="{FF2B5EF4-FFF2-40B4-BE49-F238E27FC236}">
                <a16:creationId xmlns:a16="http://schemas.microsoft.com/office/drawing/2014/main" id="{D34BB45C-6E9F-BA84-E8BA-64F4FC691C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41873" y="2489424"/>
            <a:ext cx="1396999" cy="1355469"/>
          </a:xfrm>
          <a:prstGeom prst="rect">
            <a:avLst/>
          </a:prstGeom>
          <a:solidFill>
            <a:srgbClr val="316FB0">
              <a:alpha val="41000"/>
            </a:srgbClr>
          </a:solidFill>
        </p:spPr>
      </p:pic>
    </p:spTree>
    <p:extLst>
      <p:ext uri="{BB962C8B-B14F-4D97-AF65-F5344CB8AC3E}">
        <p14:creationId xmlns:p14="http://schemas.microsoft.com/office/powerpoint/2010/main" val="14009547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A low angle view of tall buildings"/>
          <p:cNvPicPr/>
          <p:nvPr/>
        </p:nvPicPr>
        <p:blipFill>
          <a:blip r:embed="rId3" cstate="print"/>
          <a:stretch>
            <a:fillRect/>
          </a:stretch>
        </p:blipFill>
        <p:spPr>
          <a:xfrm>
            <a:off x="3599064" y="99753"/>
            <a:ext cx="4943690" cy="710738"/>
          </a:xfrm>
          <a:prstGeom prst="rect">
            <a:avLst/>
          </a:prstGeom>
        </p:spPr>
      </p:pic>
      <p:sp>
        <p:nvSpPr>
          <p:cNvPr id="3" name="object 3"/>
          <p:cNvSpPr txBox="1">
            <a:spLocks noGrp="1"/>
          </p:cNvSpPr>
          <p:nvPr>
            <p:ph type="title"/>
          </p:nvPr>
        </p:nvSpPr>
        <p:spPr>
          <a:xfrm>
            <a:off x="3651335" y="82923"/>
            <a:ext cx="2444665" cy="623859"/>
          </a:xfrm>
          <a:prstGeom prst="rect">
            <a:avLst/>
          </a:prstGeom>
        </p:spPr>
        <p:txBody>
          <a:bodyPr vert="horz" wrap="square" lIns="0" tIns="8226" rIns="0" bIns="0" rtlCol="0" anchor="ctr">
            <a:spAutoFit/>
          </a:bodyPr>
          <a:lstStyle/>
          <a:p>
            <a:pPr marL="8659" marR="3464">
              <a:lnSpc>
                <a:spcPct val="100000"/>
              </a:lnSpc>
              <a:spcBef>
                <a:spcPts val="65"/>
              </a:spcBef>
            </a:pPr>
            <a:r>
              <a:rPr sz="2000" b="1" spc="58" dirty="0">
                <a:solidFill>
                  <a:srgbClr val="FFFFFF"/>
                </a:solidFill>
                <a:latin typeface="Calibri"/>
                <a:cs typeface="Calibri"/>
              </a:rPr>
              <a:t>Current</a:t>
            </a:r>
            <a:r>
              <a:rPr sz="2000" b="1" spc="-41" dirty="0">
                <a:solidFill>
                  <a:srgbClr val="FFFFFF"/>
                </a:solidFill>
                <a:latin typeface="Calibri"/>
                <a:cs typeface="Calibri"/>
              </a:rPr>
              <a:t> </a:t>
            </a:r>
            <a:r>
              <a:rPr lang="en-US" sz="2000" b="1" spc="-85" dirty="0">
                <a:solidFill>
                  <a:srgbClr val="FFFFFF"/>
                </a:solidFill>
              </a:rPr>
              <a:t>and </a:t>
            </a:r>
            <a:r>
              <a:rPr sz="2000" b="1" spc="51" dirty="0">
                <a:solidFill>
                  <a:srgbClr val="FFFFFF"/>
                </a:solidFill>
                <a:latin typeface="Calibri"/>
                <a:cs typeface="Calibri"/>
              </a:rPr>
              <a:t>Upcoming </a:t>
            </a:r>
            <a:r>
              <a:rPr sz="2000" b="1" i="0" dirty="0">
                <a:solidFill>
                  <a:srgbClr val="FFFFFF"/>
                </a:solidFill>
                <a:latin typeface="Calibri"/>
                <a:cs typeface="Calibri"/>
              </a:rPr>
              <a:t>Meetings</a:t>
            </a:r>
            <a:r>
              <a:rPr lang="en-US" sz="2000" b="1" i="0" dirty="0">
                <a:solidFill>
                  <a:srgbClr val="FFFFFF"/>
                </a:solidFill>
                <a:latin typeface="Calibri"/>
                <a:cs typeface="Calibri"/>
              </a:rPr>
              <a:t>, cont.</a:t>
            </a:r>
            <a:r>
              <a:rPr sz="2000" b="1" spc="126" dirty="0">
                <a:solidFill>
                  <a:srgbClr val="FFFFFF"/>
                </a:solidFill>
                <a:latin typeface="Calibri"/>
                <a:cs typeface="Calibri"/>
              </a:rPr>
              <a:t> </a:t>
            </a:r>
            <a:endParaRPr sz="2000" b="1" spc="51" dirty="0">
              <a:solidFill>
                <a:srgbClr val="FFFFFF"/>
              </a:solidFill>
              <a:latin typeface="Calibri"/>
              <a:cs typeface="Calibri"/>
            </a:endParaRPr>
          </a:p>
        </p:txBody>
      </p:sp>
      <p:sp>
        <p:nvSpPr>
          <p:cNvPr id="9" name="object 9"/>
          <p:cNvSpPr txBox="1"/>
          <p:nvPr/>
        </p:nvSpPr>
        <p:spPr>
          <a:xfrm>
            <a:off x="3595947" y="805295"/>
            <a:ext cx="4953432" cy="179536"/>
          </a:xfrm>
          <a:prstGeom prst="rect">
            <a:avLst/>
          </a:prstGeom>
          <a:solidFill>
            <a:srgbClr val="002C71"/>
          </a:solidFill>
        </p:spPr>
        <p:txBody>
          <a:bodyPr vert="horz" wrap="square" lIns="0" tIns="0" rIns="0" bIns="0" rtlCol="0">
            <a:spAutoFit/>
          </a:bodyPr>
          <a:lstStyle/>
          <a:p>
            <a:pPr marL="61911">
              <a:lnSpc>
                <a:spcPts val="1390"/>
              </a:lnSpc>
            </a:pPr>
            <a:r>
              <a:rPr lang="en-US" sz="1227" b="1" spc="-7" dirty="0">
                <a:solidFill>
                  <a:srgbClr val="FFFFFF"/>
                </a:solidFill>
                <a:latin typeface="Calibri"/>
                <a:cs typeface="Calibri"/>
              </a:rPr>
              <a:t>OCTOBER</a:t>
            </a:r>
            <a:endParaRPr sz="1227" dirty="0">
              <a:latin typeface="Calibri"/>
              <a:cs typeface="Calibri"/>
            </a:endParaRPr>
          </a:p>
        </p:txBody>
      </p:sp>
      <p:sp>
        <p:nvSpPr>
          <p:cNvPr id="10" name="object 10"/>
          <p:cNvSpPr txBox="1"/>
          <p:nvPr/>
        </p:nvSpPr>
        <p:spPr>
          <a:xfrm>
            <a:off x="4974689" y="1000110"/>
            <a:ext cx="510453" cy="155707"/>
          </a:xfrm>
          <a:prstGeom prst="rect">
            <a:avLst/>
          </a:prstGeom>
        </p:spPr>
        <p:txBody>
          <a:bodyPr vert="horz" wrap="square" lIns="0" tIns="8659" rIns="0" bIns="0" rtlCol="0">
            <a:spAutoFit/>
          </a:bodyPr>
          <a:lstStyle/>
          <a:p>
            <a:pPr marL="8659">
              <a:spcBef>
                <a:spcPts val="68"/>
              </a:spcBef>
            </a:pPr>
            <a:r>
              <a:rPr sz="955" b="1" spc="-7" dirty="0">
                <a:latin typeface="Calibri"/>
                <a:cs typeface="Calibri"/>
              </a:rPr>
              <a:t>TUESDAY</a:t>
            </a:r>
            <a:endParaRPr sz="955" dirty="0">
              <a:latin typeface="Calibri"/>
              <a:cs typeface="Calibri"/>
            </a:endParaRPr>
          </a:p>
        </p:txBody>
      </p:sp>
      <p:sp>
        <p:nvSpPr>
          <p:cNvPr id="11" name="object 11"/>
          <p:cNvSpPr txBox="1"/>
          <p:nvPr/>
        </p:nvSpPr>
        <p:spPr>
          <a:xfrm>
            <a:off x="3856090" y="989655"/>
            <a:ext cx="3000375" cy="155707"/>
          </a:xfrm>
          <a:prstGeom prst="rect">
            <a:avLst/>
          </a:prstGeom>
        </p:spPr>
        <p:txBody>
          <a:bodyPr vert="horz" wrap="square" lIns="0" tIns="8659" rIns="0" bIns="0" rtlCol="0">
            <a:spAutoFit/>
          </a:bodyPr>
          <a:lstStyle/>
          <a:p>
            <a:pPr marL="8659">
              <a:spcBef>
                <a:spcPts val="68"/>
              </a:spcBef>
              <a:tabLst>
                <a:tab pos="2323605" algn="l"/>
              </a:tabLst>
            </a:pPr>
            <a:r>
              <a:rPr sz="955" b="1" spc="-7" dirty="0">
                <a:latin typeface="Calibri"/>
                <a:cs typeface="Calibri"/>
              </a:rPr>
              <a:t>MONDAY</a:t>
            </a:r>
            <a:r>
              <a:rPr sz="955" b="1" dirty="0">
                <a:latin typeface="Calibri"/>
                <a:cs typeface="Calibri"/>
              </a:rPr>
              <a:t>	</a:t>
            </a:r>
            <a:r>
              <a:rPr sz="955" b="1" spc="-7" dirty="0">
                <a:latin typeface="Calibri"/>
                <a:cs typeface="Calibri"/>
              </a:rPr>
              <a:t>WEDNESDAY</a:t>
            </a:r>
            <a:endParaRPr sz="955" dirty="0">
              <a:latin typeface="Calibri"/>
              <a:cs typeface="Calibri"/>
            </a:endParaRPr>
          </a:p>
        </p:txBody>
      </p:sp>
      <p:sp>
        <p:nvSpPr>
          <p:cNvPr id="12" name="object 12"/>
          <p:cNvSpPr txBox="1"/>
          <p:nvPr/>
        </p:nvSpPr>
        <p:spPr>
          <a:xfrm>
            <a:off x="7344645" y="989655"/>
            <a:ext cx="600941" cy="155707"/>
          </a:xfrm>
          <a:prstGeom prst="rect">
            <a:avLst/>
          </a:prstGeom>
        </p:spPr>
        <p:txBody>
          <a:bodyPr vert="horz" wrap="square" lIns="0" tIns="8659" rIns="0" bIns="0" rtlCol="0">
            <a:spAutoFit/>
          </a:bodyPr>
          <a:lstStyle/>
          <a:p>
            <a:pPr marL="8659">
              <a:spcBef>
                <a:spcPts val="68"/>
              </a:spcBef>
            </a:pPr>
            <a:r>
              <a:rPr sz="955" b="1" spc="-7" dirty="0">
                <a:latin typeface="Calibri"/>
                <a:cs typeface="Calibri"/>
              </a:rPr>
              <a:t>THURSDAY</a:t>
            </a:r>
            <a:endParaRPr sz="955" dirty="0">
              <a:latin typeface="Calibri"/>
              <a:cs typeface="Calibri"/>
            </a:endParaRPr>
          </a:p>
        </p:txBody>
      </p:sp>
      <p:sp>
        <p:nvSpPr>
          <p:cNvPr id="13" name="object 13"/>
          <p:cNvSpPr txBox="1"/>
          <p:nvPr/>
        </p:nvSpPr>
        <p:spPr>
          <a:xfrm>
            <a:off x="4805209" y="1195482"/>
            <a:ext cx="1084118" cy="2078774"/>
          </a:xfrm>
          <a:prstGeom prst="rect">
            <a:avLst/>
          </a:prstGeom>
        </p:spPr>
        <p:txBody>
          <a:bodyPr vert="horz" wrap="square" lIns="0" tIns="61912" rIns="0" bIns="0" rtlCol="0">
            <a:spAutoFit/>
          </a:bodyPr>
          <a:lstStyle/>
          <a:p>
            <a:pPr marL="25977" algn="ctr">
              <a:spcBef>
                <a:spcPts val="389"/>
              </a:spcBef>
            </a:pPr>
            <a:r>
              <a:rPr lang="en-US" sz="818" b="1" spc="20" dirty="0">
                <a:solidFill>
                  <a:srgbClr val="FFFFFF"/>
                </a:solidFill>
                <a:latin typeface="Calibri"/>
                <a:cs typeface="Calibri"/>
              </a:rPr>
              <a:t>10/17/2023</a:t>
            </a:r>
            <a:endParaRPr lang="en-US" sz="818" dirty="0">
              <a:latin typeface="Calibri"/>
              <a:cs typeface="Calibri"/>
            </a:endParaRPr>
          </a:p>
          <a:p>
            <a:pPr marL="25977">
              <a:spcBef>
                <a:spcPts val="423"/>
              </a:spcBef>
            </a:pPr>
            <a:r>
              <a:rPr sz="818" spc="-7" dirty="0">
                <a:latin typeface="Calibri"/>
                <a:cs typeface="Calibri"/>
              </a:rPr>
              <a:t>1</a:t>
            </a:r>
            <a:r>
              <a:rPr lang="en-US" sz="818" spc="-7" dirty="0">
                <a:latin typeface="Calibri"/>
                <a:cs typeface="Calibri"/>
              </a:rPr>
              <a:t>1:00</a:t>
            </a:r>
            <a:r>
              <a:rPr sz="818" spc="-31" dirty="0">
                <a:latin typeface="Calibri"/>
                <a:cs typeface="Calibri"/>
              </a:rPr>
              <a:t> </a:t>
            </a:r>
            <a:r>
              <a:rPr sz="818" spc="-75" dirty="0">
                <a:latin typeface="Calibri"/>
                <a:cs typeface="Calibri"/>
              </a:rPr>
              <a:t>AM</a:t>
            </a:r>
            <a:r>
              <a:rPr sz="818" spc="-20" dirty="0">
                <a:latin typeface="Calibri"/>
                <a:cs typeface="Calibri"/>
              </a:rPr>
              <a:t> –</a:t>
            </a:r>
            <a:r>
              <a:rPr sz="818" spc="-31" dirty="0">
                <a:latin typeface="Calibri"/>
                <a:cs typeface="Calibri"/>
              </a:rPr>
              <a:t> </a:t>
            </a:r>
            <a:r>
              <a:rPr sz="818" spc="-7" dirty="0">
                <a:latin typeface="Calibri"/>
                <a:cs typeface="Calibri"/>
              </a:rPr>
              <a:t>1</a:t>
            </a:r>
            <a:r>
              <a:rPr lang="en-US" sz="818" spc="-7" dirty="0">
                <a:latin typeface="Calibri"/>
                <a:cs typeface="Calibri"/>
              </a:rPr>
              <a:t>2:00 PM</a:t>
            </a:r>
            <a:endParaRPr sz="818" dirty="0">
              <a:latin typeface="Calibri"/>
              <a:cs typeface="Calibri"/>
            </a:endParaRPr>
          </a:p>
          <a:p>
            <a:pPr marL="25977" marR="20781">
              <a:lnSpc>
                <a:spcPct val="102299"/>
              </a:lnSpc>
              <a:spcBef>
                <a:spcPts val="24"/>
              </a:spcBef>
            </a:pPr>
            <a:r>
              <a:rPr lang="en-US" sz="818" b="1" spc="14" dirty="0">
                <a:solidFill>
                  <a:srgbClr val="002C71"/>
                </a:solidFill>
                <a:latin typeface="Calibri"/>
                <a:cs typeface="Calibri"/>
              </a:rPr>
              <a:t>Unmasking Hidden Challenges: Chronic Conditions in the Workplace</a:t>
            </a:r>
            <a:br>
              <a:rPr lang="en-US" sz="818" b="1" spc="-14" dirty="0">
                <a:solidFill>
                  <a:srgbClr val="002C71"/>
                </a:solidFill>
                <a:latin typeface="Calibri"/>
                <a:cs typeface="Calibri"/>
              </a:rPr>
            </a:br>
            <a:r>
              <a:rPr sz="818" dirty="0">
                <a:latin typeface="Calibri"/>
                <a:cs typeface="Calibri"/>
              </a:rPr>
              <a:t>Dr.</a:t>
            </a:r>
            <a:r>
              <a:rPr sz="818" spc="3" dirty="0">
                <a:latin typeface="Calibri"/>
                <a:cs typeface="Calibri"/>
              </a:rPr>
              <a:t> </a:t>
            </a:r>
            <a:r>
              <a:rPr sz="818" dirty="0">
                <a:latin typeface="Calibri"/>
                <a:cs typeface="Calibri"/>
              </a:rPr>
              <a:t>Theresa</a:t>
            </a:r>
            <a:r>
              <a:rPr sz="818" spc="-10" dirty="0">
                <a:latin typeface="Calibri"/>
                <a:cs typeface="Calibri"/>
              </a:rPr>
              <a:t> </a:t>
            </a:r>
            <a:r>
              <a:rPr sz="818" spc="-7" dirty="0">
                <a:latin typeface="Calibri"/>
                <a:cs typeface="Calibri"/>
              </a:rPr>
              <a:t>Haskins </a:t>
            </a:r>
            <a:r>
              <a:rPr sz="818" dirty="0">
                <a:latin typeface="Calibri"/>
                <a:cs typeface="Calibri"/>
              </a:rPr>
              <a:t>Haskins</a:t>
            </a:r>
            <a:r>
              <a:rPr sz="818" spc="119" dirty="0">
                <a:latin typeface="Calibri"/>
                <a:cs typeface="Calibri"/>
              </a:rPr>
              <a:t> </a:t>
            </a:r>
            <a:r>
              <a:rPr sz="818" spc="-7" dirty="0">
                <a:latin typeface="Calibri"/>
                <a:cs typeface="Calibri"/>
              </a:rPr>
              <a:t>Consulting</a:t>
            </a:r>
            <a:endParaRPr lang="en-US" sz="818" spc="-7" dirty="0">
              <a:latin typeface="Calibri"/>
              <a:cs typeface="Calibri"/>
            </a:endParaRPr>
          </a:p>
          <a:p>
            <a:pPr marL="25977">
              <a:spcBef>
                <a:spcPts val="423"/>
              </a:spcBef>
            </a:pPr>
            <a:r>
              <a:rPr lang="en-US" sz="818" spc="-7" dirty="0">
                <a:latin typeface="Calibri"/>
                <a:cs typeface="Calibri"/>
              </a:rPr>
              <a:t>1:00</a:t>
            </a:r>
            <a:r>
              <a:rPr lang="en-US" sz="818" spc="-31" dirty="0">
                <a:latin typeface="Calibri"/>
                <a:cs typeface="Calibri"/>
              </a:rPr>
              <a:t> </a:t>
            </a:r>
            <a:r>
              <a:rPr lang="en-US" sz="818" spc="-75" dirty="0">
                <a:latin typeface="Calibri"/>
                <a:cs typeface="Calibri"/>
              </a:rPr>
              <a:t>PM</a:t>
            </a:r>
            <a:r>
              <a:rPr lang="en-US" sz="818" spc="-20" dirty="0">
                <a:latin typeface="Calibri"/>
                <a:cs typeface="Calibri"/>
              </a:rPr>
              <a:t> –</a:t>
            </a:r>
            <a:r>
              <a:rPr lang="en-US" sz="818" spc="-31" dirty="0">
                <a:latin typeface="Calibri"/>
                <a:cs typeface="Calibri"/>
              </a:rPr>
              <a:t> 2</a:t>
            </a:r>
            <a:r>
              <a:rPr lang="en-US" sz="818" spc="-7" dirty="0">
                <a:latin typeface="Calibri"/>
                <a:cs typeface="Calibri"/>
              </a:rPr>
              <a:t>:00 PM</a:t>
            </a:r>
            <a:endParaRPr lang="en-US" sz="818" dirty="0">
              <a:latin typeface="Calibri"/>
              <a:cs typeface="Calibri"/>
            </a:endParaRPr>
          </a:p>
          <a:p>
            <a:pPr marL="25977" marR="20781">
              <a:lnSpc>
                <a:spcPct val="102299"/>
              </a:lnSpc>
              <a:spcBef>
                <a:spcPts val="24"/>
              </a:spcBef>
            </a:pPr>
            <a:r>
              <a:rPr lang="en-US" sz="818" b="1" spc="14" dirty="0">
                <a:solidFill>
                  <a:srgbClr val="002C71"/>
                </a:solidFill>
                <a:latin typeface="Calibri"/>
                <a:cs typeface="Calibri"/>
              </a:rPr>
              <a:t>Equity, Accessibility, and Inclusion in the Workplace (Part 1 of 2)</a:t>
            </a:r>
            <a:br>
              <a:rPr lang="en-US" sz="818" b="1" spc="-14" dirty="0">
                <a:solidFill>
                  <a:srgbClr val="002C71"/>
                </a:solidFill>
                <a:latin typeface="Calibri"/>
                <a:cs typeface="Calibri"/>
              </a:rPr>
            </a:br>
            <a:r>
              <a:rPr lang="en-US" sz="818" dirty="0">
                <a:latin typeface="Calibri"/>
                <a:cs typeface="Calibri"/>
              </a:rPr>
              <a:t>Dr.</a:t>
            </a:r>
            <a:r>
              <a:rPr lang="en-US" sz="818" spc="3" dirty="0">
                <a:latin typeface="Calibri"/>
                <a:cs typeface="Calibri"/>
              </a:rPr>
              <a:t> </a:t>
            </a:r>
            <a:r>
              <a:rPr lang="en-US" sz="818" dirty="0">
                <a:latin typeface="Calibri"/>
                <a:cs typeface="Calibri"/>
              </a:rPr>
              <a:t>Theresa</a:t>
            </a:r>
            <a:r>
              <a:rPr lang="en-US" sz="818" spc="-10" dirty="0">
                <a:latin typeface="Calibri"/>
                <a:cs typeface="Calibri"/>
              </a:rPr>
              <a:t> </a:t>
            </a:r>
            <a:r>
              <a:rPr lang="en-US" sz="818" spc="-7" dirty="0">
                <a:latin typeface="Calibri"/>
                <a:cs typeface="Calibri"/>
              </a:rPr>
              <a:t>Haskins </a:t>
            </a:r>
            <a:r>
              <a:rPr lang="en-US" sz="818" dirty="0">
                <a:latin typeface="Calibri"/>
                <a:cs typeface="Calibri"/>
              </a:rPr>
              <a:t>Haskins</a:t>
            </a:r>
            <a:r>
              <a:rPr lang="en-US" sz="818" spc="119" dirty="0">
                <a:latin typeface="Calibri"/>
                <a:cs typeface="Calibri"/>
              </a:rPr>
              <a:t> </a:t>
            </a:r>
            <a:r>
              <a:rPr lang="en-US" sz="818" spc="-7" dirty="0">
                <a:latin typeface="Calibri"/>
                <a:cs typeface="Calibri"/>
              </a:rPr>
              <a:t>Consulting</a:t>
            </a:r>
            <a:endParaRPr lang="en-US" sz="818" dirty="0">
              <a:latin typeface="Calibri"/>
              <a:cs typeface="Calibri"/>
            </a:endParaRPr>
          </a:p>
          <a:p>
            <a:pPr marL="25977" marR="20781">
              <a:lnSpc>
                <a:spcPct val="102299"/>
              </a:lnSpc>
              <a:spcBef>
                <a:spcPts val="24"/>
              </a:spcBef>
            </a:pPr>
            <a:endParaRPr sz="818" dirty="0">
              <a:latin typeface="Calibri"/>
              <a:cs typeface="Calibri"/>
            </a:endParaRPr>
          </a:p>
        </p:txBody>
      </p:sp>
      <p:grpSp>
        <p:nvGrpSpPr>
          <p:cNvPr id="14" name="object 14">
            <a:extLst>
              <a:ext uri="{C183D7F6-B498-43B3-948B-1728B52AA6E4}">
                <adec:decorative xmlns:adec="http://schemas.microsoft.com/office/drawing/2017/decorative" val="1"/>
              </a:ext>
            </a:extLst>
          </p:cNvPr>
          <p:cNvGrpSpPr/>
          <p:nvPr/>
        </p:nvGrpSpPr>
        <p:grpSpPr>
          <a:xfrm>
            <a:off x="5969057" y="1230110"/>
            <a:ext cx="1130877" cy="192665"/>
            <a:chOff x="3700017" y="1804161"/>
            <a:chExt cx="1658620" cy="282575"/>
          </a:xfrm>
        </p:grpSpPr>
        <p:sp>
          <p:nvSpPr>
            <p:cNvPr id="15" name="object 15"/>
            <p:cNvSpPr/>
            <p:nvPr/>
          </p:nvSpPr>
          <p:spPr>
            <a:xfrm>
              <a:off x="3706367" y="1810511"/>
              <a:ext cx="1645920" cy="269875"/>
            </a:xfrm>
            <a:custGeom>
              <a:avLst/>
              <a:gdLst/>
              <a:ahLst/>
              <a:cxnLst/>
              <a:rect l="l" t="t" r="r" b="b"/>
              <a:pathLst>
                <a:path w="1645920" h="269875">
                  <a:moveTo>
                    <a:pt x="1511046" y="0"/>
                  </a:moveTo>
                  <a:lnTo>
                    <a:pt x="0" y="0"/>
                  </a:lnTo>
                  <a:lnTo>
                    <a:pt x="0" y="269748"/>
                  </a:lnTo>
                  <a:lnTo>
                    <a:pt x="1511046" y="269748"/>
                  </a:lnTo>
                  <a:lnTo>
                    <a:pt x="1645920" y="134874"/>
                  </a:lnTo>
                  <a:lnTo>
                    <a:pt x="1511046" y="0"/>
                  </a:lnTo>
                  <a:close/>
                </a:path>
              </a:pathLst>
            </a:custGeom>
            <a:solidFill>
              <a:srgbClr val="005340"/>
            </a:solidFill>
          </p:spPr>
          <p:txBody>
            <a:bodyPr wrap="square" lIns="0" tIns="0" rIns="0" bIns="0" rtlCol="0"/>
            <a:lstStyle/>
            <a:p>
              <a:endParaRPr sz="1227" dirty="0"/>
            </a:p>
          </p:txBody>
        </p:sp>
        <p:sp>
          <p:nvSpPr>
            <p:cNvPr id="16" name="object 16"/>
            <p:cNvSpPr/>
            <p:nvPr/>
          </p:nvSpPr>
          <p:spPr>
            <a:xfrm>
              <a:off x="3706367" y="1810511"/>
              <a:ext cx="1645920" cy="269875"/>
            </a:xfrm>
            <a:custGeom>
              <a:avLst/>
              <a:gdLst/>
              <a:ahLst/>
              <a:cxnLst/>
              <a:rect l="l" t="t" r="r" b="b"/>
              <a:pathLst>
                <a:path w="1645920" h="269875">
                  <a:moveTo>
                    <a:pt x="0" y="0"/>
                  </a:moveTo>
                  <a:lnTo>
                    <a:pt x="1511046" y="0"/>
                  </a:lnTo>
                  <a:lnTo>
                    <a:pt x="1645920" y="134874"/>
                  </a:lnTo>
                  <a:lnTo>
                    <a:pt x="1511046" y="269748"/>
                  </a:lnTo>
                  <a:lnTo>
                    <a:pt x="0" y="269748"/>
                  </a:lnTo>
                  <a:lnTo>
                    <a:pt x="0" y="0"/>
                  </a:lnTo>
                  <a:close/>
                </a:path>
              </a:pathLst>
            </a:custGeom>
            <a:ln w="12700">
              <a:solidFill>
                <a:srgbClr val="2E528F"/>
              </a:solidFill>
            </a:ln>
          </p:spPr>
          <p:txBody>
            <a:bodyPr wrap="square" lIns="0" tIns="0" rIns="0" bIns="0" rtlCol="0"/>
            <a:lstStyle/>
            <a:p>
              <a:endParaRPr sz="1227" dirty="0"/>
            </a:p>
          </p:txBody>
        </p:sp>
      </p:grpSp>
      <p:sp>
        <p:nvSpPr>
          <p:cNvPr id="17" name="object 17"/>
          <p:cNvSpPr txBox="1"/>
          <p:nvPr/>
        </p:nvSpPr>
        <p:spPr>
          <a:xfrm>
            <a:off x="5973861" y="1195482"/>
            <a:ext cx="1459066" cy="2752484"/>
          </a:xfrm>
          <a:prstGeom prst="rect">
            <a:avLst/>
          </a:prstGeom>
        </p:spPr>
        <p:txBody>
          <a:bodyPr vert="horz" wrap="square" lIns="0" tIns="61912" rIns="0" bIns="0" rtlCol="0">
            <a:spAutoFit/>
          </a:bodyPr>
          <a:lstStyle/>
          <a:p>
            <a:pPr marL="25977">
              <a:spcBef>
                <a:spcPts val="389"/>
              </a:spcBef>
            </a:pPr>
            <a:r>
              <a:rPr lang="en-US" sz="818" b="1" spc="20" dirty="0">
                <a:solidFill>
                  <a:srgbClr val="FFFFFF"/>
                </a:solidFill>
                <a:latin typeface="Calibri"/>
                <a:cs typeface="Calibri"/>
              </a:rPr>
              <a:t>         10/18/2023</a:t>
            </a:r>
            <a:endParaRPr lang="en-US" sz="818" dirty="0">
              <a:latin typeface="Calibri"/>
              <a:cs typeface="Calibri"/>
            </a:endParaRPr>
          </a:p>
          <a:p>
            <a:pPr marL="25977">
              <a:spcBef>
                <a:spcPts val="423"/>
              </a:spcBef>
            </a:pPr>
            <a:r>
              <a:rPr sz="818" spc="-7" dirty="0">
                <a:latin typeface="Calibri"/>
                <a:cs typeface="Calibri"/>
              </a:rPr>
              <a:t>10:00</a:t>
            </a:r>
            <a:r>
              <a:rPr sz="818" spc="-31" dirty="0">
                <a:latin typeface="Calibri"/>
                <a:cs typeface="Calibri"/>
              </a:rPr>
              <a:t> </a:t>
            </a:r>
            <a:r>
              <a:rPr sz="818" spc="-75" dirty="0">
                <a:latin typeface="Calibri"/>
                <a:cs typeface="Calibri"/>
              </a:rPr>
              <a:t>AM</a:t>
            </a:r>
            <a:r>
              <a:rPr sz="818" spc="-20" dirty="0">
                <a:latin typeface="Calibri"/>
                <a:cs typeface="Calibri"/>
              </a:rPr>
              <a:t> –</a:t>
            </a:r>
            <a:r>
              <a:rPr sz="818" spc="-31" dirty="0">
                <a:latin typeface="Calibri"/>
                <a:cs typeface="Calibri"/>
              </a:rPr>
              <a:t> </a:t>
            </a:r>
            <a:r>
              <a:rPr sz="818" spc="-7" dirty="0">
                <a:latin typeface="Calibri"/>
                <a:cs typeface="Calibri"/>
              </a:rPr>
              <a:t>11:00</a:t>
            </a:r>
            <a:r>
              <a:rPr sz="818" spc="-24" dirty="0">
                <a:latin typeface="Calibri"/>
                <a:cs typeface="Calibri"/>
              </a:rPr>
              <a:t> </a:t>
            </a:r>
            <a:r>
              <a:rPr sz="818" spc="-17" dirty="0">
                <a:latin typeface="Calibri"/>
                <a:cs typeface="Calibri"/>
              </a:rPr>
              <a:t>AM</a:t>
            </a:r>
            <a:endParaRPr sz="818" dirty="0">
              <a:latin typeface="Calibri"/>
              <a:cs typeface="Calibri"/>
            </a:endParaRPr>
          </a:p>
          <a:p>
            <a:pPr marL="25977">
              <a:spcBef>
                <a:spcPts val="65"/>
              </a:spcBef>
            </a:pPr>
            <a:r>
              <a:rPr lang="en-US" sz="818" b="1" dirty="0">
                <a:solidFill>
                  <a:srgbClr val="002C71"/>
                </a:solidFill>
                <a:latin typeface="Calibri"/>
                <a:cs typeface="Calibri"/>
              </a:rPr>
              <a:t>Ergonomic Equity: Addressing Risk Factors Through Job Analysis and Prevention</a:t>
            </a:r>
            <a:endParaRPr sz="818" dirty="0">
              <a:latin typeface="Calibri"/>
              <a:cs typeface="Calibri"/>
            </a:endParaRPr>
          </a:p>
          <a:p>
            <a:pPr marL="25977" marR="29007">
              <a:lnSpc>
                <a:spcPct val="106700"/>
              </a:lnSpc>
              <a:spcBef>
                <a:spcPts val="7"/>
              </a:spcBef>
            </a:pPr>
            <a:r>
              <a:rPr lang="en-US" sz="818" spc="-17" dirty="0">
                <a:latin typeface="Calibri"/>
                <a:cs typeface="Calibri"/>
              </a:rPr>
              <a:t>Sandra Miller</a:t>
            </a:r>
            <a:br>
              <a:rPr lang="en-US" sz="818" spc="-17" dirty="0">
                <a:latin typeface="Calibri"/>
                <a:cs typeface="Calibri"/>
              </a:rPr>
            </a:br>
            <a:r>
              <a:rPr lang="en-US" sz="818" spc="-17" dirty="0">
                <a:latin typeface="Calibri"/>
                <a:cs typeface="Calibri"/>
              </a:rPr>
              <a:t>Britroix</a:t>
            </a:r>
          </a:p>
          <a:p>
            <a:pPr marL="25977">
              <a:spcBef>
                <a:spcPts val="423"/>
              </a:spcBef>
            </a:pPr>
            <a:r>
              <a:rPr lang="en-US" sz="818" spc="-7" dirty="0">
                <a:latin typeface="Calibri"/>
                <a:cs typeface="Calibri"/>
              </a:rPr>
              <a:t>12:00 PM – 1:00 PM</a:t>
            </a:r>
            <a:br>
              <a:rPr lang="en-US" sz="818" spc="-7" dirty="0">
                <a:latin typeface="Calibri"/>
                <a:cs typeface="Calibri"/>
              </a:rPr>
            </a:br>
            <a:r>
              <a:rPr lang="en-US" sz="818" b="1" spc="-7" dirty="0">
                <a:solidFill>
                  <a:srgbClr val="002C71"/>
                </a:solidFill>
                <a:latin typeface="Calibri"/>
                <a:cs typeface="Calibri"/>
              </a:rPr>
              <a:t>Digital Accessibility Fundamentals for Websites, Documents, and Video</a:t>
            </a:r>
            <a:br>
              <a:rPr lang="en-US" sz="818" b="1" dirty="0">
                <a:solidFill>
                  <a:srgbClr val="002C71"/>
                </a:solidFill>
                <a:latin typeface="Calibri"/>
                <a:cs typeface="Calibri"/>
              </a:rPr>
            </a:br>
            <a:r>
              <a:rPr lang="en-US" sz="818" spc="-17" dirty="0">
                <a:latin typeface="Calibri"/>
                <a:cs typeface="Calibri"/>
              </a:rPr>
              <a:t>Mike Caprara</a:t>
            </a:r>
            <a:br>
              <a:rPr lang="en-US" sz="818" spc="-17" dirty="0">
                <a:latin typeface="Calibri"/>
                <a:cs typeface="Calibri"/>
              </a:rPr>
            </a:br>
            <a:r>
              <a:rPr lang="en-US" sz="818" spc="-17" dirty="0">
                <a:latin typeface="Calibri"/>
                <a:cs typeface="Calibri"/>
              </a:rPr>
              <a:t>The </a:t>
            </a:r>
            <a:r>
              <a:rPr lang="en-US" sz="818" spc="-17" dirty="0" err="1">
                <a:latin typeface="Calibri"/>
                <a:cs typeface="Calibri"/>
              </a:rPr>
              <a:t>Viscardi</a:t>
            </a:r>
            <a:r>
              <a:rPr lang="en-US" sz="818" spc="-17" dirty="0">
                <a:latin typeface="Calibri"/>
                <a:cs typeface="Calibri"/>
              </a:rPr>
              <a:t> Center</a:t>
            </a:r>
          </a:p>
          <a:p>
            <a:pPr marL="25977">
              <a:spcBef>
                <a:spcPts val="423"/>
              </a:spcBef>
            </a:pPr>
            <a:endParaRPr lang="en-US" sz="818" spc="-17" dirty="0">
              <a:latin typeface="Calibri"/>
              <a:cs typeface="Calibri"/>
            </a:endParaRPr>
          </a:p>
          <a:p>
            <a:pPr marL="25977">
              <a:spcBef>
                <a:spcPts val="423"/>
              </a:spcBef>
            </a:pPr>
            <a:endParaRPr lang="en-US" sz="818" spc="-17" dirty="0">
              <a:latin typeface="Calibri"/>
              <a:cs typeface="Calibri"/>
            </a:endParaRPr>
          </a:p>
          <a:p>
            <a:pPr marL="25977">
              <a:spcBef>
                <a:spcPts val="423"/>
              </a:spcBef>
            </a:pPr>
            <a:br>
              <a:rPr lang="en-US" sz="818" b="1" dirty="0">
                <a:solidFill>
                  <a:srgbClr val="002C71"/>
                </a:solidFill>
                <a:highlight>
                  <a:srgbClr val="FFFF00"/>
                </a:highlight>
                <a:latin typeface="Calibri"/>
                <a:cs typeface="Calibri"/>
              </a:rPr>
            </a:br>
            <a:endParaRPr lang="en-US" sz="818" spc="-17" dirty="0">
              <a:highlight>
                <a:srgbClr val="FFFF00"/>
              </a:highlight>
              <a:latin typeface="Calibri"/>
              <a:cs typeface="Calibri"/>
            </a:endParaRPr>
          </a:p>
          <a:p>
            <a:pPr marL="25977" marR="29007">
              <a:lnSpc>
                <a:spcPct val="106700"/>
              </a:lnSpc>
              <a:spcBef>
                <a:spcPts val="7"/>
              </a:spcBef>
            </a:pPr>
            <a:endParaRPr lang="en-US" sz="818" dirty="0">
              <a:highlight>
                <a:srgbClr val="FFFF00"/>
              </a:highlight>
              <a:latin typeface="Calibri"/>
              <a:cs typeface="Calibri"/>
            </a:endParaRPr>
          </a:p>
          <a:p>
            <a:pPr marL="25977" marR="29007">
              <a:lnSpc>
                <a:spcPct val="106700"/>
              </a:lnSpc>
              <a:spcBef>
                <a:spcPts val="7"/>
              </a:spcBef>
            </a:pPr>
            <a:endParaRPr sz="818" dirty="0">
              <a:latin typeface="Calibri"/>
              <a:cs typeface="Calibri"/>
            </a:endParaRPr>
          </a:p>
        </p:txBody>
      </p:sp>
      <p:grpSp>
        <p:nvGrpSpPr>
          <p:cNvPr id="18" name="Group 17">
            <a:extLst>
              <a:ext uri="{FF2B5EF4-FFF2-40B4-BE49-F238E27FC236}">
                <a16:creationId xmlns:a16="http://schemas.microsoft.com/office/drawing/2014/main" id="{96BB8BB5-8A25-F4BC-FE47-C5A2D95C6349}"/>
              </a:ext>
              <a:ext uri="{C183D7F6-B498-43B3-948B-1728B52AA6E4}">
                <adec:decorative xmlns:adec="http://schemas.microsoft.com/office/drawing/2017/decorative" val="1"/>
              </a:ext>
            </a:extLst>
          </p:cNvPr>
          <p:cNvGrpSpPr/>
          <p:nvPr/>
        </p:nvGrpSpPr>
        <p:grpSpPr>
          <a:xfrm>
            <a:off x="4759074" y="3986006"/>
            <a:ext cx="1154257" cy="1690609"/>
            <a:chOff x="1925886" y="4890882"/>
            <a:chExt cx="1692910" cy="2479561"/>
          </a:xfrm>
        </p:grpSpPr>
        <p:grpSp>
          <p:nvGrpSpPr>
            <p:cNvPr id="26" name="object 26"/>
            <p:cNvGrpSpPr/>
            <p:nvPr/>
          </p:nvGrpSpPr>
          <p:grpSpPr>
            <a:xfrm>
              <a:off x="1996484" y="4945432"/>
              <a:ext cx="1572895" cy="279400"/>
              <a:chOff x="1996439" y="6047232"/>
              <a:chExt cx="1572895" cy="279400"/>
            </a:xfrm>
          </p:grpSpPr>
          <p:sp>
            <p:nvSpPr>
              <p:cNvPr id="27" name="object 27"/>
              <p:cNvSpPr/>
              <p:nvPr/>
            </p:nvSpPr>
            <p:spPr>
              <a:xfrm>
                <a:off x="1996439" y="6047232"/>
                <a:ext cx="1572895" cy="279400"/>
              </a:xfrm>
              <a:custGeom>
                <a:avLst/>
                <a:gdLst/>
                <a:ahLst/>
                <a:cxnLst/>
                <a:rect l="l" t="t" r="r" b="b"/>
                <a:pathLst>
                  <a:path w="1572895" h="279400">
                    <a:moveTo>
                      <a:pt x="1433322" y="0"/>
                    </a:moveTo>
                    <a:lnTo>
                      <a:pt x="0" y="0"/>
                    </a:lnTo>
                    <a:lnTo>
                      <a:pt x="0" y="278892"/>
                    </a:lnTo>
                    <a:lnTo>
                      <a:pt x="1433322" y="278892"/>
                    </a:lnTo>
                    <a:lnTo>
                      <a:pt x="1572768" y="139446"/>
                    </a:lnTo>
                    <a:lnTo>
                      <a:pt x="1433322" y="0"/>
                    </a:lnTo>
                    <a:close/>
                  </a:path>
                </a:pathLst>
              </a:custGeom>
              <a:solidFill>
                <a:srgbClr val="005340"/>
              </a:solidFill>
            </p:spPr>
            <p:txBody>
              <a:bodyPr wrap="square" lIns="0" tIns="0" rIns="0" bIns="0" rtlCol="0"/>
              <a:lstStyle/>
              <a:p>
                <a:endParaRPr sz="1227" dirty="0"/>
              </a:p>
            </p:txBody>
          </p:sp>
          <p:sp>
            <p:nvSpPr>
              <p:cNvPr id="28" name="object 28"/>
              <p:cNvSpPr/>
              <p:nvPr/>
            </p:nvSpPr>
            <p:spPr>
              <a:xfrm>
                <a:off x="1996439" y="6047232"/>
                <a:ext cx="1572895" cy="279400"/>
              </a:xfrm>
              <a:custGeom>
                <a:avLst/>
                <a:gdLst/>
                <a:ahLst/>
                <a:cxnLst/>
                <a:rect l="l" t="t" r="r" b="b"/>
                <a:pathLst>
                  <a:path w="1572895" h="279400">
                    <a:moveTo>
                      <a:pt x="0" y="0"/>
                    </a:moveTo>
                    <a:lnTo>
                      <a:pt x="1433322" y="0"/>
                    </a:lnTo>
                    <a:lnTo>
                      <a:pt x="1572768" y="139446"/>
                    </a:lnTo>
                    <a:lnTo>
                      <a:pt x="1433322" y="278892"/>
                    </a:lnTo>
                    <a:lnTo>
                      <a:pt x="0" y="278892"/>
                    </a:lnTo>
                    <a:lnTo>
                      <a:pt x="0" y="0"/>
                    </a:lnTo>
                    <a:close/>
                  </a:path>
                </a:pathLst>
              </a:custGeom>
              <a:ln w="12700">
                <a:solidFill>
                  <a:srgbClr val="2E528F"/>
                </a:solidFill>
              </a:ln>
            </p:spPr>
            <p:txBody>
              <a:bodyPr wrap="square" lIns="0" tIns="0" rIns="0" bIns="0" rtlCol="0"/>
              <a:lstStyle/>
              <a:p>
                <a:endParaRPr sz="1227" dirty="0"/>
              </a:p>
            </p:txBody>
          </p:sp>
        </p:grpSp>
        <p:sp>
          <p:nvSpPr>
            <p:cNvPr id="29" name="object 29"/>
            <p:cNvSpPr txBox="1">
              <a:spLocks/>
            </p:cNvSpPr>
            <p:nvPr/>
          </p:nvSpPr>
          <p:spPr>
            <a:xfrm>
              <a:off x="1925886" y="4890882"/>
              <a:ext cx="1692910" cy="2479561"/>
            </a:xfrm>
            <a:prstGeom prst="rect">
              <a:avLst/>
            </a:prstGeom>
          </p:spPr>
          <p:txBody>
            <a:bodyPr vert="horz" wrap="square" lIns="0" tIns="58882" rIns="0" bIns="0" rtlCol="0">
              <a:spAutoFit/>
            </a:bodyPr>
            <a:lstStyle/>
            <a:p>
              <a:pPr marL="25977" algn="ctr">
                <a:spcBef>
                  <a:spcPts val="395"/>
                </a:spcBef>
              </a:pPr>
              <a:r>
                <a:rPr lang="en-US" sz="818" b="1" spc="20" dirty="0">
                  <a:solidFill>
                    <a:srgbClr val="FFFFFF"/>
                  </a:solidFill>
                  <a:latin typeface="Calibri"/>
                  <a:cs typeface="Calibri"/>
                </a:rPr>
                <a:t>10/24/2023</a:t>
              </a:r>
              <a:endParaRPr lang="en-US" sz="818" dirty="0">
                <a:latin typeface="Calibri"/>
                <a:cs typeface="Calibri"/>
              </a:endParaRPr>
            </a:p>
            <a:p>
              <a:pPr marL="25977">
                <a:spcBef>
                  <a:spcPts val="395"/>
                </a:spcBef>
              </a:pPr>
              <a:r>
                <a:rPr sz="818" spc="-7" dirty="0">
                  <a:latin typeface="Calibri"/>
                  <a:cs typeface="Calibri"/>
                </a:rPr>
                <a:t>1</a:t>
              </a:r>
              <a:r>
                <a:rPr lang="en-US" sz="818" spc="-7" dirty="0">
                  <a:latin typeface="Calibri"/>
                  <a:cs typeface="Calibri"/>
                </a:rPr>
                <a:t>1</a:t>
              </a:r>
              <a:r>
                <a:rPr sz="818" spc="-7" dirty="0">
                  <a:latin typeface="Calibri"/>
                  <a:cs typeface="Calibri"/>
                </a:rPr>
                <a:t>:00</a:t>
              </a:r>
              <a:r>
                <a:rPr sz="818" spc="-31" dirty="0">
                  <a:latin typeface="Calibri"/>
                  <a:cs typeface="Calibri"/>
                </a:rPr>
                <a:t> </a:t>
              </a:r>
              <a:r>
                <a:rPr sz="818" spc="-75" dirty="0">
                  <a:latin typeface="Calibri"/>
                  <a:cs typeface="Calibri"/>
                </a:rPr>
                <a:t>AM</a:t>
              </a:r>
              <a:r>
                <a:rPr sz="818" spc="-20" dirty="0">
                  <a:latin typeface="Calibri"/>
                  <a:cs typeface="Calibri"/>
                </a:rPr>
                <a:t> –</a:t>
              </a:r>
              <a:r>
                <a:rPr sz="818" spc="-31" dirty="0">
                  <a:latin typeface="Calibri"/>
                  <a:cs typeface="Calibri"/>
                </a:rPr>
                <a:t> </a:t>
              </a:r>
              <a:r>
                <a:rPr sz="818" spc="-7" dirty="0">
                  <a:latin typeface="Calibri"/>
                  <a:cs typeface="Calibri"/>
                </a:rPr>
                <a:t>12:00</a:t>
              </a:r>
              <a:r>
                <a:rPr sz="818" spc="-24" dirty="0">
                  <a:latin typeface="Calibri"/>
                  <a:cs typeface="Calibri"/>
                </a:rPr>
                <a:t> </a:t>
              </a:r>
              <a:r>
                <a:rPr sz="818" spc="-17" dirty="0">
                  <a:latin typeface="Calibri"/>
                  <a:cs typeface="Calibri"/>
                </a:rPr>
                <a:t>PM</a:t>
              </a:r>
              <a:endParaRPr sz="818" dirty="0">
                <a:latin typeface="Calibri"/>
                <a:cs typeface="Calibri"/>
              </a:endParaRPr>
            </a:p>
            <a:p>
              <a:pPr marL="25977" marR="20781">
                <a:lnSpc>
                  <a:spcPct val="102299"/>
                </a:lnSpc>
                <a:spcBef>
                  <a:spcPts val="24"/>
                </a:spcBef>
              </a:pPr>
              <a:r>
                <a:rPr lang="en-US" sz="818" b="1" spc="14" dirty="0">
                  <a:solidFill>
                    <a:srgbClr val="002C71"/>
                  </a:solidFill>
                  <a:latin typeface="Calibri"/>
                  <a:cs typeface="Calibri"/>
                </a:rPr>
                <a:t>Thriving with ADHD at Work</a:t>
              </a:r>
              <a:br>
                <a:rPr lang="en-US" sz="818" b="1" spc="-14" dirty="0">
                  <a:solidFill>
                    <a:srgbClr val="002C71"/>
                  </a:solidFill>
                  <a:latin typeface="Calibri"/>
                  <a:cs typeface="Calibri"/>
                </a:rPr>
              </a:br>
              <a:r>
                <a:rPr lang="en-US" sz="818" dirty="0">
                  <a:latin typeface="Calibri"/>
                  <a:cs typeface="Calibri"/>
                </a:rPr>
                <a:t>Dr.</a:t>
              </a:r>
              <a:r>
                <a:rPr lang="en-US" sz="818" spc="3" dirty="0">
                  <a:latin typeface="Calibri"/>
                  <a:cs typeface="Calibri"/>
                </a:rPr>
                <a:t> </a:t>
              </a:r>
              <a:r>
                <a:rPr lang="en-US" sz="818" dirty="0">
                  <a:latin typeface="Calibri"/>
                  <a:cs typeface="Calibri"/>
                </a:rPr>
                <a:t>Theresa</a:t>
              </a:r>
              <a:r>
                <a:rPr lang="en-US" sz="818" spc="-10" dirty="0">
                  <a:latin typeface="Calibri"/>
                  <a:cs typeface="Calibri"/>
                </a:rPr>
                <a:t> </a:t>
              </a:r>
              <a:r>
                <a:rPr lang="en-US" sz="818" spc="-7" dirty="0">
                  <a:latin typeface="Calibri"/>
                  <a:cs typeface="Calibri"/>
                </a:rPr>
                <a:t>Haskins </a:t>
              </a:r>
              <a:r>
                <a:rPr lang="en-US" sz="818" dirty="0">
                  <a:latin typeface="Calibri"/>
                  <a:cs typeface="Calibri"/>
                </a:rPr>
                <a:t>Haskins</a:t>
              </a:r>
              <a:r>
                <a:rPr lang="en-US" sz="818" spc="119" dirty="0">
                  <a:latin typeface="Calibri"/>
                  <a:cs typeface="Calibri"/>
                </a:rPr>
                <a:t> </a:t>
              </a:r>
              <a:r>
                <a:rPr lang="en-US" sz="818" spc="-7" dirty="0">
                  <a:latin typeface="Calibri"/>
                  <a:cs typeface="Calibri"/>
                </a:rPr>
                <a:t>Consulting</a:t>
              </a:r>
              <a:endParaRPr lang="en-US" sz="818" dirty="0">
                <a:latin typeface="Calibri"/>
                <a:cs typeface="Calibri"/>
              </a:endParaRPr>
            </a:p>
            <a:p>
              <a:pPr marL="25977">
                <a:spcBef>
                  <a:spcPts val="433"/>
                </a:spcBef>
              </a:pPr>
              <a:r>
                <a:rPr sz="818" spc="-7" dirty="0">
                  <a:latin typeface="Calibri"/>
                  <a:cs typeface="Calibri"/>
                </a:rPr>
                <a:t>1:00</a:t>
              </a:r>
              <a:r>
                <a:rPr sz="818" spc="-41" dirty="0">
                  <a:latin typeface="Calibri"/>
                  <a:cs typeface="Calibri"/>
                </a:rPr>
                <a:t> </a:t>
              </a:r>
              <a:r>
                <a:rPr sz="818" spc="-37" dirty="0">
                  <a:latin typeface="Calibri"/>
                  <a:cs typeface="Calibri"/>
                </a:rPr>
                <a:t>PM</a:t>
              </a:r>
              <a:r>
                <a:rPr sz="818" spc="-27" dirty="0">
                  <a:latin typeface="Calibri"/>
                  <a:cs typeface="Calibri"/>
                </a:rPr>
                <a:t> </a:t>
              </a:r>
              <a:r>
                <a:rPr sz="818" spc="-20" dirty="0">
                  <a:latin typeface="Calibri"/>
                  <a:cs typeface="Calibri"/>
                </a:rPr>
                <a:t>–</a:t>
              </a:r>
              <a:r>
                <a:rPr sz="818" spc="-31" dirty="0">
                  <a:latin typeface="Calibri"/>
                  <a:cs typeface="Calibri"/>
                </a:rPr>
                <a:t> </a:t>
              </a:r>
              <a:r>
                <a:rPr lang="en-US" sz="818" spc="-7" dirty="0">
                  <a:latin typeface="Calibri"/>
                  <a:cs typeface="Calibri"/>
                </a:rPr>
                <a:t>2:00</a:t>
              </a:r>
              <a:r>
                <a:rPr sz="818" spc="-24" dirty="0">
                  <a:latin typeface="Calibri"/>
                  <a:cs typeface="Calibri"/>
                </a:rPr>
                <a:t> </a:t>
              </a:r>
              <a:r>
                <a:rPr sz="818" spc="-17" dirty="0">
                  <a:latin typeface="Calibri"/>
                  <a:cs typeface="Calibri"/>
                </a:rPr>
                <a:t>PM</a:t>
              </a:r>
              <a:endParaRPr sz="818" dirty="0">
                <a:latin typeface="Calibri"/>
                <a:cs typeface="Calibri"/>
              </a:endParaRPr>
            </a:p>
            <a:p>
              <a:pPr marL="25977" marR="20781">
                <a:lnSpc>
                  <a:spcPct val="102299"/>
                </a:lnSpc>
                <a:spcBef>
                  <a:spcPts val="24"/>
                </a:spcBef>
              </a:pPr>
              <a:r>
                <a:rPr lang="en-US" sz="818" b="1" spc="14" dirty="0">
                  <a:solidFill>
                    <a:srgbClr val="002C71"/>
                  </a:solidFill>
                  <a:latin typeface="Calibri"/>
                  <a:cs typeface="Calibri"/>
                </a:rPr>
                <a:t>Equity, Accessibility, and Inclusion in the Workplace (Part 2 of 2)</a:t>
              </a:r>
              <a:br>
                <a:rPr lang="en-US" sz="818" b="1" spc="-14" dirty="0">
                  <a:solidFill>
                    <a:srgbClr val="002C71"/>
                  </a:solidFill>
                  <a:latin typeface="Calibri"/>
                  <a:cs typeface="Calibri"/>
                </a:rPr>
              </a:br>
              <a:r>
                <a:rPr lang="en-US" sz="818" dirty="0">
                  <a:latin typeface="Calibri"/>
                  <a:cs typeface="Calibri"/>
                </a:rPr>
                <a:t>Dr.</a:t>
              </a:r>
              <a:r>
                <a:rPr lang="en-US" sz="818" spc="3" dirty="0">
                  <a:latin typeface="Calibri"/>
                  <a:cs typeface="Calibri"/>
                </a:rPr>
                <a:t> </a:t>
              </a:r>
              <a:r>
                <a:rPr lang="en-US" sz="818" dirty="0">
                  <a:latin typeface="Calibri"/>
                  <a:cs typeface="Calibri"/>
                </a:rPr>
                <a:t>Theresa</a:t>
              </a:r>
              <a:r>
                <a:rPr lang="en-US" sz="818" spc="-10" dirty="0">
                  <a:latin typeface="Calibri"/>
                  <a:cs typeface="Calibri"/>
                </a:rPr>
                <a:t> </a:t>
              </a:r>
              <a:r>
                <a:rPr lang="en-US" sz="818" spc="-7" dirty="0">
                  <a:latin typeface="Calibri"/>
                  <a:cs typeface="Calibri"/>
                </a:rPr>
                <a:t>Haskins </a:t>
              </a:r>
              <a:r>
                <a:rPr lang="en-US" sz="818" dirty="0">
                  <a:latin typeface="Calibri"/>
                  <a:cs typeface="Calibri"/>
                </a:rPr>
                <a:t>Haskins</a:t>
              </a:r>
              <a:r>
                <a:rPr lang="en-US" sz="818" spc="119" dirty="0">
                  <a:latin typeface="Calibri"/>
                  <a:cs typeface="Calibri"/>
                </a:rPr>
                <a:t> </a:t>
              </a:r>
              <a:r>
                <a:rPr lang="en-US" sz="818" spc="-7" dirty="0">
                  <a:latin typeface="Calibri"/>
                  <a:cs typeface="Calibri"/>
                </a:rPr>
                <a:t>Consulting</a:t>
              </a:r>
              <a:endParaRPr lang="en-US" sz="818" dirty="0">
                <a:latin typeface="Calibri"/>
                <a:cs typeface="Calibri"/>
              </a:endParaRPr>
            </a:p>
          </p:txBody>
        </p:sp>
      </p:grpSp>
      <p:grpSp>
        <p:nvGrpSpPr>
          <p:cNvPr id="34" name="object 34">
            <a:extLst>
              <a:ext uri="{C183D7F6-B498-43B3-948B-1728B52AA6E4}">
                <adec:decorative xmlns:adec="http://schemas.microsoft.com/office/drawing/2017/decorative" val="1"/>
              </a:ext>
            </a:extLst>
          </p:cNvPr>
          <p:cNvGrpSpPr/>
          <p:nvPr/>
        </p:nvGrpSpPr>
        <p:grpSpPr>
          <a:xfrm>
            <a:off x="7250603" y="4014874"/>
            <a:ext cx="1082386" cy="199159"/>
            <a:chOff x="5528817" y="6040882"/>
            <a:chExt cx="1587500" cy="292100"/>
          </a:xfrm>
        </p:grpSpPr>
        <p:sp>
          <p:nvSpPr>
            <p:cNvPr id="35" name="object 35"/>
            <p:cNvSpPr/>
            <p:nvPr/>
          </p:nvSpPr>
          <p:spPr>
            <a:xfrm>
              <a:off x="5535167" y="6047232"/>
              <a:ext cx="1574800" cy="279400"/>
            </a:xfrm>
            <a:custGeom>
              <a:avLst/>
              <a:gdLst/>
              <a:ahLst/>
              <a:cxnLst/>
              <a:rect l="l" t="t" r="r" b="b"/>
              <a:pathLst>
                <a:path w="1574800" h="279400">
                  <a:moveTo>
                    <a:pt x="1434846" y="0"/>
                  </a:moveTo>
                  <a:lnTo>
                    <a:pt x="0" y="0"/>
                  </a:lnTo>
                  <a:lnTo>
                    <a:pt x="0" y="278892"/>
                  </a:lnTo>
                  <a:lnTo>
                    <a:pt x="1434846" y="278892"/>
                  </a:lnTo>
                  <a:lnTo>
                    <a:pt x="1574292" y="139446"/>
                  </a:lnTo>
                  <a:lnTo>
                    <a:pt x="1434846" y="0"/>
                  </a:lnTo>
                  <a:close/>
                </a:path>
              </a:pathLst>
            </a:custGeom>
            <a:solidFill>
              <a:srgbClr val="005340"/>
            </a:solidFill>
          </p:spPr>
          <p:txBody>
            <a:bodyPr wrap="square" lIns="0" tIns="0" rIns="0" bIns="0" rtlCol="0"/>
            <a:lstStyle/>
            <a:p>
              <a:endParaRPr sz="1227" dirty="0"/>
            </a:p>
          </p:txBody>
        </p:sp>
        <p:sp>
          <p:nvSpPr>
            <p:cNvPr id="36" name="object 36"/>
            <p:cNvSpPr/>
            <p:nvPr/>
          </p:nvSpPr>
          <p:spPr>
            <a:xfrm>
              <a:off x="5535167" y="6047232"/>
              <a:ext cx="1574800" cy="279400"/>
            </a:xfrm>
            <a:custGeom>
              <a:avLst/>
              <a:gdLst/>
              <a:ahLst/>
              <a:cxnLst/>
              <a:rect l="l" t="t" r="r" b="b"/>
              <a:pathLst>
                <a:path w="1574800" h="279400">
                  <a:moveTo>
                    <a:pt x="0" y="0"/>
                  </a:moveTo>
                  <a:lnTo>
                    <a:pt x="1434846" y="0"/>
                  </a:lnTo>
                  <a:lnTo>
                    <a:pt x="1574292" y="139446"/>
                  </a:lnTo>
                  <a:lnTo>
                    <a:pt x="1434846" y="278892"/>
                  </a:lnTo>
                  <a:lnTo>
                    <a:pt x="0" y="278892"/>
                  </a:lnTo>
                  <a:lnTo>
                    <a:pt x="0" y="0"/>
                  </a:lnTo>
                  <a:close/>
                </a:path>
              </a:pathLst>
            </a:custGeom>
            <a:ln w="12700">
              <a:solidFill>
                <a:srgbClr val="2E528F"/>
              </a:solidFill>
            </a:ln>
          </p:spPr>
          <p:txBody>
            <a:bodyPr wrap="square" lIns="0" tIns="0" rIns="0" bIns="0" rtlCol="0"/>
            <a:lstStyle/>
            <a:p>
              <a:endParaRPr sz="1227" dirty="0"/>
            </a:p>
          </p:txBody>
        </p:sp>
      </p:grpSp>
      <p:sp>
        <p:nvSpPr>
          <p:cNvPr id="37" name="object 37"/>
          <p:cNvSpPr txBox="1">
            <a:spLocks/>
          </p:cNvSpPr>
          <p:nvPr/>
        </p:nvSpPr>
        <p:spPr>
          <a:xfrm>
            <a:off x="7208765" y="4009345"/>
            <a:ext cx="1319137" cy="1010533"/>
          </a:xfrm>
          <a:prstGeom prst="rect">
            <a:avLst/>
          </a:prstGeom>
        </p:spPr>
        <p:txBody>
          <a:bodyPr vert="horz" wrap="square" lIns="0" tIns="61912" rIns="0" bIns="0" rtlCol="0">
            <a:spAutoFit/>
          </a:bodyPr>
          <a:lstStyle/>
          <a:p>
            <a:pPr marL="25977" algn="ctr">
              <a:spcBef>
                <a:spcPts val="389"/>
              </a:spcBef>
            </a:pPr>
            <a:r>
              <a:rPr lang="en-US" sz="818" b="1" spc="20" dirty="0">
                <a:solidFill>
                  <a:srgbClr val="FFFFFF"/>
                </a:solidFill>
                <a:latin typeface="Calibri"/>
                <a:cs typeface="Calibri"/>
              </a:rPr>
              <a:t>10/26/2023</a:t>
            </a:r>
            <a:endParaRPr lang="en-US" sz="818" dirty="0">
              <a:latin typeface="Calibri"/>
              <a:cs typeface="Calibri"/>
            </a:endParaRPr>
          </a:p>
          <a:p>
            <a:pPr marL="25977">
              <a:spcBef>
                <a:spcPts val="419"/>
              </a:spcBef>
            </a:pPr>
            <a:r>
              <a:rPr sz="818" spc="-7" dirty="0">
                <a:latin typeface="Calibri"/>
                <a:cs typeface="Calibri"/>
              </a:rPr>
              <a:t>10:00</a:t>
            </a:r>
            <a:r>
              <a:rPr sz="818" spc="-31" dirty="0">
                <a:latin typeface="Calibri"/>
                <a:cs typeface="Calibri"/>
              </a:rPr>
              <a:t> </a:t>
            </a:r>
            <a:r>
              <a:rPr sz="818" spc="-75" dirty="0">
                <a:latin typeface="Calibri"/>
                <a:cs typeface="Calibri"/>
              </a:rPr>
              <a:t>AM</a:t>
            </a:r>
            <a:r>
              <a:rPr sz="818" spc="-20" dirty="0">
                <a:latin typeface="Calibri"/>
                <a:cs typeface="Calibri"/>
              </a:rPr>
              <a:t> –</a:t>
            </a:r>
            <a:r>
              <a:rPr sz="818" spc="-31" dirty="0">
                <a:latin typeface="Calibri"/>
                <a:cs typeface="Calibri"/>
              </a:rPr>
              <a:t> </a:t>
            </a:r>
            <a:r>
              <a:rPr sz="818" spc="-7" dirty="0">
                <a:latin typeface="Calibri"/>
                <a:cs typeface="Calibri"/>
              </a:rPr>
              <a:t>11:00</a:t>
            </a:r>
            <a:r>
              <a:rPr sz="818" spc="-24" dirty="0">
                <a:latin typeface="Calibri"/>
                <a:cs typeface="Calibri"/>
              </a:rPr>
              <a:t> </a:t>
            </a:r>
            <a:r>
              <a:rPr sz="818" spc="-17" dirty="0">
                <a:latin typeface="Calibri"/>
                <a:cs typeface="Calibri"/>
              </a:rPr>
              <a:t>AM</a:t>
            </a:r>
            <a:endParaRPr sz="818" dirty="0">
              <a:latin typeface="Calibri"/>
              <a:cs typeface="Calibri"/>
            </a:endParaRPr>
          </a:p>
          <a:p>
            <a:pPr marL="25977">
              <a:spcBef>
                <a:spcPts val="68"/>
              </a:spcBef>
            </a:pPr>
            <a:r>
              <a:rPr lang="en-US" sz="818" b="1" spc="31" dirty="0">
                <a:solidFill>
                  <a:srgbClr val="002C71"/>
                </a:solidFill>
                <a:latin typeface="Calibri"/>
                <a:cs typeface="Calibri"/>
              </a:rPr>
              <a:t>Assistive Technology at New Heights</a:t>
            </a:r>
            <a:br>
              <a:rPr lang="en-US" sz="818" b="1" spc="31" dirty="0">
                <a:solidFill>
                  <a:srgbClr val="002C71"/>
                </a:solidFill>
                <a:latin typeface="Calibri"/>
                <a:cs typeface="Calibri"/>
              </a:rPr>
            </a:br>
            <a:r>
              <a:rPr lang="en-US" sz="818" dirty="0">
                <a:latin typeface="Calibri"/>
                <a:cs typeface="Calibri"/>
              </a:rPr>
              <a:t>Dr.</a:t>
            </a:r>
            <a:r>
              <a:rPr lang="en-US" sz="818" spc="14" dirty="0">
                <a:latin typeface="Calibri"/>
                <a:cs typeface="Calibri"/>
              </a:rPr>
              <a:t> Wayne Crolley</a:t>
            </a:r>
            <a:br>
              <a:rPr lang="en-US" sz="818" spc="14" dirty="0">
                <a:latin typeface="Calibri"/>
                <a:cs typeface="Calibri"/>
              </a:rPr>
            </a:br>
            <a:r>
              <a:rPr lang="en-US" sz="818" spc="14" dirty="0">
                <a:latin typeface="Calibri"/>
                <a:cs typeface="Calibri"/>
              </a:rPr>
              <a:t>Novare Products, LLC</a:t>
            </a:r>
            <a:endParaRPr sz="818" dirty="0">
              <a:latin typeface="Calibri"/>
              <a:cs typeface="Calibri"/>
            </a:endParaRPr>
          </a:p>
          <a:p>
            <a:pPr marL="25977" marR="241149">
              <a:lnSpc>
                <a:spcPct val="106700"/>
              </a:lnSpc>
              <a:spcBef>
                <a:spcPts val="10"/>
              </a:spcBef>
            </a:pPr>
            <a:endParaRPr lang="en-US" sz="818" dirty="0">
              <a:latin typeface="Calibri"/>
              <a:cs typeface="Calibri"/>
            </a:endParaRPr>
          </a:p>
        </p:txBody>
      </p:sp>
      <p:grpSp>
        <p:nvGrpSpPr>
          <p:cNvPr id="19" name="Group 18">
            <a:extLst>
              <a:ext uri="{FF2B5EF4-FFF2-40B4-BE49-F238E27FC236}">
                <a16:creationId xmlns:a16="http://schemas.microsoft.com/office/drawing/2014/main" id="{49BC60F5-876C-42E0-8784-E8429C3B3ECC}"/>
              </a:ext>
              <a:ext uri="{C183D7F6-B498-43B3-948B-1728B52AA6E4}">
                <adec:decorative xmlns:adec="http://schemas.microsoft.com/office/drawing/2017/decorative" val="1"/>
              </a:ext>
            </a:extLst>
          </p:cNvPr>
          <p:cNvGrpSpPr/>
          <p:nvPr/>
        </p:nvGrpSpPr>
        <p:grpSpPr>
          <a:xfrm>
            <a:off x="5900372" y="4020526"/>
            <a:ext cx="1208093" cy="3008953"/>
            <a:chOff x="3605141" y="4905131"/>
            <a:chExt cx="1771869" cy="4413130"/>
          </a:xfrm>
        </p:grpSpPr>
        <p:sp>
          <p:nvSpPr>
            <p:cNvPr id="49" name="object 33">
              <a:extLst>
                <a:ext uri="{FF2B5EF4-FFF2-40B4-BE49-F238E27FC236}">
                  <a16:creationId xmlns:a16="http://schemas.microsoft.com/office/drawing/2014/main" id="{33F21B5B-11BA-8296-AD4B-B04CCCA5A37B}"/>
                </a:ext>
              </a:extLst>
            </p:cNvPr>
            <p:cNvSpPr txBox="1">
              <a:spLocks/>
            </p:cNvSpPr>
            <p:nvPr/>
          </p:nvSpPr>
          <p:spPr>
            <a:xfrm>
              <a:off x="3605141" y="4935369"/>
              <a:ext cx="1771869" cy="4382892"/>
            </a:xfrm>
            <a:prstGeom prst="rect">
              <a:avLst/>
            </a:prstGeom>
          </p:spPr>
          <p:txBody>
            <a:bodyPr vert="horz" wrap="square" lIns="0" tIns="58882" rIns="0" bIns="0" rtlCol="0">
              <a:spAutoFit/>
            </a:bodyPr>
            <a:lstStyle/>
            <a:p>
              <a:pPr marL="25977" algn="ctr">
                <a:spcBef>
                  <a:spcPts val="389"/>
                </a:spcBef>
              </a:pPr>
              <a:r>
                <a:rPr lang="en-US" sz="818" b="1" spc="20" dirty="0">
                  <a:solidFill>
                    <a:srgbClr val="FFFFFF"/>
                  </a:solidFill>
                  <a:latin typeface="Calibri"/>
                  <a:cs typeface="Calibri"/>
                </a:rPr>
                <a:t>10/25/2023</a:t>
              </a:r>
              <a:endParaRPr lang="en-US" sz="818" dirty="0">
                <a:latin typeface="Calibri"/>
                <a:cs typeface="Calibri"/>
              </a:endParaRPr>
            </a:p>
            <a:p>
              <a:pPr marL="25977">
                <a:spcBef>
                  <a:spcPts val="481"/>
                </a:spcBef>
              </a:pPr>
              <a:r>
                <a:rPr lang="en-US" sz="818" dirty="0">
                  <a:latin typeface="Calibri"/>
                  <a:cs typeface="Calibri"/>
                </a:rPr>
                <a:t>10:00 AM - 12:00 PM</a:t>
              </a:r>
              <a:br>
                <a:rPr lang="en-US" sz="818" dirty="0">
                  <a:latin typeface="Calibri"/>
                  <a:cs typeface="Calibri"/>
                </a:rPr>
              </a:br>
              <a:r>
                <a:rPr lang="en-US" sz="818" b="1" dirty="0">
                  <a:solidFill>
                    <a:srgbClr val="002C71"/>
                  </a:solidFill>
                  <a:latin typeface="Calibri"/>
                  <a:cs typeface="Calibri"/>
                </a:rPr>
                <a:t>USDA TARGET Center </a:t>
              </a:r>
              <a:br>
                <a:rPr lang="en-US" sz="818" b="1" dirty="0">
                  <a:solidFill>
                    <a:srgbClr val="002C71"/>
                  </a:solidFill>
                  <a:latin typeface="Calibri"/>
                  <a:cs typeface="Calibri"/>
                </a:rPr>
              </a:br>
              <a:r>
                <a:rPr lang="en-US" sz="818" b="1" dirty="0">
                  <a:solidFill>
                    <a:srgbClr val="002C71"/>
                  </a:solidFill>
                  <a:latin typeface="Calibri"/>
                  <a:cs typeface="Calibri"/>
                </a:rPr>
                <a:t>Accessible Communications Demonstrations </a:t>
              </a:r>
              <a:br>
                <a:rPr lang="en-US" sz="818" b="1" dirty="0">
                  <a:solidFill>
                    <a:srgbClr val="002C71"/>
                  </a:solidFill>
                  <a:latin typeface="Calibri"/>
                  <a:cs typeface="Calibri"/>
                </a:rPr>
              </a:br>
              <a:r>
                <a:rPr lang="en-US" sz="818" b="1" dirty="0">
                  <a:solidFill>
                    <a:srgbClr val="002C71"/>
                  </a:solidFill>
                  <a:latin typeface="Calibri"/>
                  <a:cs typeface="Calibri"/>
                </a:rPr>
                <a:t>(Virtual/Onsite)</a:t>
              </a:r>
              <a:endParaRPr lang="en-US" sz="818" dirty="0">
                <a:latin typeface="Calibri"/>
                <a:cs typeface="Calibri"/>
              </a:endParaRPr>
            </a:p>
            <a:p>
              <a:pPr marL="25977" marR="20781">
                <a:lnSpc>
                  <a:spcPct val="102299"/>
                </a:lnSpc>
                <a:spcBef>
                  <a:spcPts val="24"/>
                </a:spcBef>
              </a:pPr>
              <a:r>
                <a:rPr lang="en-US" sz="818" dirty="0">
                  <a:latin typeface="Calibri"/>
                  <a:cs typeface="Calibri"/>
                </a:rPr>
                <a:t>Nancy Frohman</a:t>
              </a:r>
              <a:br>
                <a:rPr lang="en-US" sz="818" dirty="0">
                  <a:latin typeface="Calibri"/>
                  <a:cs typeface="Calibri"/>
                </a:rPr>
              </a:br>
              <a:r>
                <a:rPr lang="en-US" sz="818" dirty="0">
                  <a:latin typeface="Calibri"/>
                  <a:cs typeface="Calibri"/>
                </a:rPr>
                <a:t>Accessible  Communications</a:t>
              </a:r>
              <a:br>
                <a:rPr lang="en-US" sz="818" dirty="0">
                  <a:latin typeface="Calibri"/>
                  <a:cs typeface="Calibri"/>
                </a:rPr>
              </a:br>
              <a:r>
                <a:rPr lang="en-US" sz="818" dirty="0">
                  <a:latin typeface="Calibri"/>
                  <a:cs typeface="Calibri"/>
                </a:rPr>
                <a:t>Program  Manager</a:t>
              </a:r>
            </a:p>
            <a:p>
              <a:pPr marL="25977">
                <a:spcBef>
                  <a:spcPts val="481"/>
                </a:spcBef>
              </a:pPr>
              <a:br>
                <a:rPr lang="en-US" sz="409" b="1" dirty="0">
                  <a:solidFill>
                    <a:srgbClr val="002C71"/>
                  </a:solidFill>
                  <a:latin typeface="Calibri"/>
                  <a:cs typeface="Calibri"/>
                </a:rPr>
              </a:br>
              <a:r>
                <a:rPr lang="en-US" sz="818" dirty="0">
                  <a:latin typeface="Calibri"/>
                  <a:cs typeface="Calibri"/>
                </a:rPr>
                <a:t>1:00 PM - 3:00 PM</a:t>
              </a:r>
              <a:br>
                <a:rPr lang="en-US" sz="818" dirty="0">
                  <a:latin typeface="Calibri"/>
                  <a:cs typeface="Calibri"/>
                </a:rPr>
              </a:br>
              <a:r>
                <a:rPr lang="en-US" sz="818" b="1" dirty="0">
                  <a:solidFill>
                    <a:srgbClr val="002C71"/>
                  </a:solidFill>
                  <a:latin typeface="Calibri"/>
                  <a:cs typeface="Calibri"/>
                </a:rPr>
                <a:t>USDA TARGET Center </a:t>
              </a:r>
              <a:br>
                <a:rPr lang="en-US" sz="818" b="1" dirty="0">
                  <a:solidFill>
                    <a:srgbClr val="002C71"/>
                  </a:solidFill>
                  <a:latin typeface="Calibri"/>
                  <a:cs typeface="Calibri"/>
                </a:rPr>
              </a:br>
              <a:r>
                <a:rPr lang="en-US" sz="818" b="1" dirty="0">
                  <a:solidFill>
                    <a:srgbClr val="002C71"/>
                  </a:solidFill>
                  <a:latin typeface="Calibri"/>
                  <a:cs typeface="Calibri"/>
                </a:rPr>
                <a:t>Education Demonstrations </a:t>
              </a:r>
              <a:br>
                <a:rPr lang="en-US" sz="818" b="1" dirty="0">
                  <a:solidFill>
                    <a:srgbClr val="002C71"/>
                  </a:solidFill>
                  <a:latin typeface="Calibri"/>
                  <a:cs typeface="Calibri"/>
                </a:rPr>
              </a:br>
              <a:r>
                <a:rPr lang="en-US" sz="818" b="1" dirty="0">
                  <a:solidFill>
                    <a:srgbClr val="002C71"/>
                  </a:solidFill>
                  <a:latin typeface="Calibri"/>
                  <a:cs typeface="Calibri"/>
                </a:rPr>
                <a:t>(Virtual/Onsite)</a:t>
              </a:r>
              <a:endParaRPr lang="en-US" sz="818" dirty="0">
                <a:latin typeface="Calibri"/>
                <a:cs typeface="Calibri"/>
              </a:endParaRPr>
            </a:p>
            <a:p>
              <a:pPr marL="25977" marR="20781">
                <a:lnSpc>
                  <a:spcPct val="102299"/>
                </a:lnSpc>
                <a:spcBef>
                  <a:spcPts val="24"/>
                </a:spcBef>
              </a:pPr>
              <a:r>
                <a:rPr lang="en-US" sz="818" spc="-17" dirty="0">
                  <a:latin typeface="Calibri"/>
                  <a:cs typeface="Calibri"/>
                </a:rPr>
                <a:t>Michelle Sherbondy</a:t>
              </a:r>
              <a:br>
                <a:rPr lang="en-US" sz="818" spc="-17" dirty="0">
                  <a:latin typeface="Calibri"/>
                  <a:cs typeface="Calibri"/>
                </a:rPr>
              </a:br>
              <a:r>
                <a:rPr lang="en-US" sz="818" spc="-17" dirty="0">
                  <a:latin typeface="Calibri"/>
                  <a:cs typeface="Calibri"/>
                </a:rPr>
                <a:t>Education Program Manager</a:t>
              </a:r>
              <a:endParaRPr lang="en-US" sz="818" dirty="0">
                <a:latin typeface="Calibri"/>
                <a:cs typeface="Calibri"/>
              </a:endParaRPr>
            </a:p>
            <a:p>
              <a:pPr marL="25977">
                <a:spcBef>
                  <a:spcPts val="423"/>
                </a:spcBef>
              </a:pPr>
              <a:endParaRPr lang="en-US" sz="818" dirty="0">
                <a:latin typeface="Calibri"/>
                <a:cs typeface="Calibri"/>
              </a:endParaRPr>
            </a:p>
            <a:p>
              <a:pPr marL="25977" marR="20781">
                <a:lnSpc>
                  <a:spcPct val="102299"/>
                </a:lnSpc>
                <a:spcBef>
                  <a:spcPts val="24"/>
                </a:spcBef>
              </a:pPr>
              <a:endParaRPr lang="en-US" sz="818" dirty="0">
                <a:highlight>
                  <a:srgbClr val="FFFF00"/>
                </a:highlight>
                <a:latin typeface="Calibri"/>
                <a:cs typeface="Calibri"/>
              </a:endParaRPr>
            </a:p>
            <a:p>
              <a:pPr marL="25977">
                <a:spcBef>
                  <a:spcPts val="65"/>
                </a:spcBef>
              </a:pPr>
              <a:endParaRPr lang="en-US" sz="818" spc="-17" dirty="0">
                <a:latin typeface="Calibri"/>
                <a:cs typeface="Calibri"/>
              </a:endParaRPr>
            </a:p>
            <a:p>
              <a:pPr marL="25977">
                <a:spcBef>
                  <a:spcPts val="65"/>
                </a:spcBef>
              </a:pPr>
              <a:endParaRPr lang="en-US" sz="818" b="1" dirty="0">
                <a:solidFill>
                  <a:srgbClr val="002C71"/>
                </a:solidFill>
                <a:latin typeface="Calibri"/>
                <a:cs typeface="Calibri"/>
              </a:endParaRPr>
            </a:p>
          </p:txBody>
        </p:sp>
        <p:sp>
          <p:nvSpPr>
            <p:cNvPr id="50" name="object 31">
              <a:extLst>
                <a:ext uri="{FF2B5EF4-FFF2-40B4-BE49-F238E27FC236}">
                  <a16:creationId xmlns:a16="http://schemas.microsoft.com/office/drawing/2014/main" id="{17EEF259-427A-C278-6DF4-FF555CCA7811}"/>
                </a:ext>
              </a:extLst>
            </p:cNvPr>
            <p:cNvSpPr>
              <a:spLocks/>
            </p:cNvSpPr>
            <p:nvPr/>
          </p:nvSpPr>
          <p:spPr>
            <a:xfrm>
              <a:off x="3685574" y="4905131"/>
              <a:ext cx="1572895" cy="304800"/>
            </a:xfrm>
            <a:custGeom>
              <a:avLst/>
              <a:gdLst/>
              <a:ahLst/>
              <a:cxnLst/>
              <a:rect l="l" t="t" r="r" b="b"/>
              <a:pathLst>
                <a:path w="1572895" h="279400">
                  <a:moveTo>
                    <a:pt x="1433322" y="0"/>
                  </a:moveTo>
                  <a:lnTo>
                    <a:pt x="0" y="0"/>
                  </a:lnTo>
                  <a:lnTo>
                    <a:pt x="0" y="278892"/>
                  </a:lnTo>
                  <a:lnTo>
                    <a:pt x="1433322" y="278892"/>
                  </a:lnTo>
                  <a:lnTo>
                    <a:pt x="1572768" y="139446"/>
                  </a:lnTo>
                  <a:lnTo>
                    <a:pt x="1433322" y="0"/>
                  </a:lnTo>
                  <a:close/>
                </a:path>
              </a:pathLst>
            </a:custGeom>
            <a:solidFill>
              <a:srgbClr val="005340"/>
            </a:solidFill>
          </p:spPr>
          <p:txBody>
            <a:bodyPr wrap="square" lIns="0" tIns="0" rIns="0" bIns="0" rtlCol="0" anchor="t"/>
            <a:lstStyle/>
            <a:p>
              <a:pPr algn="ctr"/>
              <a:endParaRPr lang="en-US" sz="136" b="1" spc="20" dirty="0">
                <a:solidFill>
                  <a:srgbClr val="FFFFFF"/>
                </a:solidFill>
                <a:latin typeface="Calibri"/>
                <a:cs typeface="Calibri"/>
              </a:endParaRPr>
            </a:p>
            <a:p>
              <a:pPr algn="ctr"/>
              <a:r>
                <a:rPr lang="en-US" sz="818" b="1" spc="20" dirty="0">
                  <a:solidFill>
                    <a:srgbClr val="FFFFFF"/>
                  </a:solidFill>
                  <a:latin typeface="Calibri"/>
                  <a:cs typeface="Calibri"/>
                </a:rPr>
                <a:t>10/25/2023</a:t>
              </a:r>
              <a:endParaRPr sz="1227" dirty="0"/>
            </a:p>
          </p:txBody>
        </p:sp>
      </p:grpSp>
      <p:grpSp>
        <p:nvGrpSpPr>
          <p:cNvPr id="42" name="object 26">
            <a:extLst>
              <a:ext uri="{FF2B5EF4-FFF2-40B4-BE49-F238E27FC236}">
                <a16:creationId xmlns:a16="http://schemas.microsoft.com/office/drawing/2014/main" id="{B99C85E3-6CBC-9730-D8D3-F05C54BF2687}"/>
              </a:ext>
              <a:ext uri="{C183D7F6-B498-43B3-948B-1728B52AA6E4}">
                <adec:decorative xmlns:adec="http://schemas.microsoft.com/office/drawing/2017/decorative" val="1"/>
              </a:ext>
            </a:extLst>
          </p:cNvPr>
          <p:cNvGrpSpPr/>
          <p:nvPr/>
        </p:nvGrpSpPr>
        <p:grpSpPr>
          <a:xfrm>
            <a:off x="3730814" y="1239117"/>
            <a:ext cx="2181648" cy="210889"/>
            <a:chOff x="1996439" y="6017328"/>
            <a:chExt cx="3199751" cy="309304"/>
          </a:xfrm>
        </p:grpSpPr>
        <p:sp>
          <p:nvSpPr>
            <p:cNvPr id="44" name="object 27">
              <a:extLst>
                <a:ext uri="{FF2B5EF4-FFF2-40B4-BE49-F238E27FC236}">
                  <a16:creationId xmlns:a16="http://schemas.microsoft.com/office/drawing/2014/main" id="{4C1B36B9-2144-4854-58D7-B583D39194D3}"/>
                </a:ext>
              </a:extLst>
            </p:cNvPr>
            <p:cNvSpPr/>
            <p:nvPr/>
          </p:nvSpPr>
          <p:spPr>
            <a:xfrm>
              <a:off x="1996439" y="6047232"/>
              <a:ext cx="1572895" cy="279400"/>
            </a:xfrm>
            <a:custGeom>
              <a:avLst/>
              <a:gdLst/>
              <a:ahLst/>
              <a:cxnLst/>
              <a:rect l="l" t="t" r="r" b="b"/>
              <a:pathLst>
                <a:path w="1572895" h="279400">
                  <a:moveTo>
                    <a:pt x="1433322" y="0"/>
                  </a:moveTo>
                  <a:lnTo>
                    <a:pt x="0" y="0"/>
                  </a:lnTo>
                  <a:lnTo>
                    <a:pt x="0" y="278892"/>
                  </a:lnTo>
                  <a:lnTo>
                    <a:pt x="1433322" y="278892"/>
                  </a:lnTo>
                  <a:lnTo>
                    <a:pt x="1572768" y="139446"/>
                  </a:lnTo>
                  <a:lnTo>
                    <a:pt x="1433322" y="0"/>
                  </a:lnTo>
                  <a:close/>
                </a:path>
              </a:pathLst>
            </a:custGeom>
            <a:solidFill>
              <a:srgbClr val="005340"/>
            </a:solidFill>
          </p:spPr>
          <p:txBody>
            <a:bodyPr wrap="square" lIns="0" tIns="0" rIns="0" bIns="0" rtlCol="0"/>
            <a:lstStyle/>
            <a:p>
              <a:endParaRPr sz="1227" dirty="0"/>
            </a:p>
          </p:txBody>
        </p:sp>
        <p:sp>
          <p:nvSpPr>
            <p:cNvPr id="45" name="object 28">
              <a:extLst>
                <a:ext uri="{FF2B5EF4-FFF2-40B4-BE49-F238E27FC236}">
                  <a16:creationId xmlns:a16="http://schemas.microsoft.com/office/drawing/2014/main" id="{8A83B577-4349-E1C7-AC36-8FE716E16A7B}"/>
                </a:ext>
              </a:extLst>
            </p:cNvPr>
            <p:cNvSpPr/>
            <p:nvPr/>
          </p:nvSpPr>
          <p:spPr>
            <a:xfrm>
              <a:off x="1996439" y="6047232"/>
              <a:ext cx="1572895" cy="279400"/>
            </a:xfrm>
            <a:custGeom>
              <a:avLst/>
              <a:gdLst/>
              <a:ahLst/>
              <a:cxnLst/>
              <a:rect l="l" t="t" r="r" b="b"/>
              <a:pathLst>
                <a:path w="1572895" h="279400">
                  <a:moveTo>
                    <a:pt x="0" y="0"/>
                  </a:moveTo>
                  <a:lnTo>
                    <a:pt x="1433322" y="0"/>
                  </a:lnTo>
                  <a:lnTo>
                    <a:pt x="1572768" y="139446"/>
                  </a:lnTo>
                  <a:lnTo>
                    <a:pt x="1433322" y="278892"/>
                  </a:lnTo>
                  <a:lnTo>
                    <a:pt x="0" y="278892"/>
                  </a:lnTo>
                  <a:lnTo>
                    <a:pt x="0" y="0"/>
                  </a:lnTo>
                  <a:close/>
                </a:path>
              </a:pathLst>
            </a:custGeom>
            <a:ln w="12700">
              <a:solidFill>
                <a:srgbClr val="2E528F"/>
              </a:solidFill>
            </a:ln>
          </p:spPr>
          <p:txBody>
            <a:bodyPr wrap="square" lIns="0" tIns="0" rIns="0" bIns="0" rtlCol="0"/>
            <a:lstStyle/>
            <a:p>
              <a:endParaRPr sz="1227" dirty="0"/>
            </a:p>
          </p:txBody>
        </p:sp>
        <p:sp>
          <p:nvSpPr>
            <p:cNvPr id="65" name="object 27">
              <a:extLst>
                <a:ext uri="{FF2B5EF4-FFF2-40B4-BE49-F238E27FC236}">
                  <a16:creationId xmlns:a16="http://schemas.microsoft.com/office/drawing/2014/main" id="{2476C96B-C5D0-3EE4-4D35-9F5463883418}"/>
                </a:ext>
              </a:extLst>
            </p:cNvPr>
            <p:cNvSpPr/>
            <p:nvPr/>
          </p:nvSpPr>
          <p:spPr>
            <a:xfrm>
              <a:off x="3623295" y="6017328"/>
              <a:ext cx="1572895" cy="279400"/>
            </a:xfrm>
            <a:custGeom>
              <a:avLst/>
              <a:gdLst/>
              <a:ahLst/>
              <a:cxnLst/>
              <a:rect l="l" t="t" r="r" b="b"/>
              <a:pathLst>
                <a:path w="1572895" h="279400">
                  <a:moveTo>
                    <a:pt x="1433322" y="0"/>
                  </a:moveTo>
                  <a:lnTo>
                    <a:pt x="0" y="0"/>
                  </a:lnTo>
                  <a:lnTo>
                    <a:pt x="0" y="278892"/>
                  </a:lnTo>
                  <a:lnTo>
                    <a:pt x="1433322" y="278892"/>
                  </a:lnTo>
                  <a:lnTo>
                    <a:pt x="1572768" y="139446"/>
                  </a:lnTo>
                  <a:lnTo>
                    <a:pt x="1433322" y="0"/>
                  </a:lnTo>
                  <a:close/>
                </a:path>
              </a:pathLst>
            </a:custGeom>
            <a:solidFill>
              <a:srgbClr val="005340"/>
            </a:solidFill>
          </p:spPr>
          <p:txBody>
            <a:bodyPr wrap="square" lIns="0" tIns="0" rIns="0" bIns="0" rtlCol="0"/>
            <a:lstStyle/>
            <a:p>
              <a:endParaRPr sz="1227" dirty="0"/>
            </a:p>
          </p:txBody>
        </p:sp>
        <p:sp>
          <p:nvSpPr>
            <p:cNvPr id="66" name="object 28">
              <a:extLst>
                <a:ext uri="{FF2B5EF4-FFF2-40B4-BE49-F238E27FC236}">
                  <a16:creationId xmlns:a16="http://schemas.microsoft.com/office/drawing/2014/main" id="{7D0811DA-A69B-F17C-FC29-4F03BE7AD513}"/>
                </a:ext>
              </a:extLst>
            </p:cNvPr>
            <p:cNvSpPr/>
            <p:nvPr/>
          </p:nvSpPr>
          <p:spPr>
            <a:xfrm>
              <a:off x="3623295" y="6017328"/>
              <a:ext cx="1572895" cy="279400"/>
            </a:xfrm>
            <a:custGeom>
              <a:avLst/>
              <a:gdLst/>
              <a:ahLst/>
              <a:cxnLst/>
              <a:rect l="l" t="t" r="r" b="b"/>
              <a:pathLst>
                <a:path w="1572895" h="279400">
                  <a:moveTo>
                    <a:pt x="0" y="0"/>
                  </a:moveTo>
                  <a:lnTo>
                    <a:pt x="1433322" y="0"/>
                  </a:lnTo>
                  <a:lnTo>
                    <a:pt x="1572768" y="139446"/>
                  </a:lnTo>
                  <a:lnTo>
                    <a:pt x="1433322" y="278892"/>
                  </a:lnTo>
                  <a:lnTo>
                    <a:pt x="0" y="278892"/>
                  </a:lnTo>
                  <a:lnTo>
                    <a:pt x="0" y="0"/>
                  </a:lnTo>
                  <a:close/>
                </a:path>
              </a:pathLst>
            </a:custGeom>
            <a:ln w="12700">
              <a:solidFill>
                <a:srgbClr val="2E528F"/>
              </a:solidFill>
            </a:ln>
          </p:spPr>
          <p:txBody>
            <a:bodyPr wrap="square" lIns="0" tIns="0" rIns="0" bIns="0" rtlCol="0"/>
            <a:lstStyle/>
            <a:p>
              <a:endParaRPr sz="1227" dirty="0"/>
            </a:p>
          </p:txBody>
        </p:sp>
      </p:grpSp>
      <p:sp>
        <p:nvSpPr>
          <p:cNvPr id="46" name="object 29">
            <a:extLst>
              <a:ext uri="{FF2B5EF4-FFF2-40B4-BE49-F238E27FC236}">
                <a16:creationId xmlns:a16="http://schemas.microsoft.com/office/drawing/2014/main" id="{57A54CB3-DA5B-41E3-554A-F416AB34589E}"/>
              </a:ext>
            </a:extLst>
          </p:cNvPr>
          <p:cNvSpPr txBox="1"/>
          <p:nvPr/>
        </p:nvSpPr>
        <p:spPr>
          <a:xfrm>
            <a:off x="3717125" y="1226788"/>
            <a:ext cx="1154257" cy="2314626"/>
          </a:xfrm>
          <a:prstGeom prst="rect">
            <a:avLst/>
          </a:prstGeom>
        </p:spPr>
        <p:txBody>
          <a:bodyPr vert="horz" wrap="square" lIns="0" tIns="58882" rIns="0" bIns="0" rtlCol="0">
            <a:spAutoFit/>
          </a:bodyPr>
          <a:lstStyle/>
          <a:p>
            <a:pPr marL="25977" algn="ctr">
              <a:spcBef>
                <a:spcPts val="395"/>
              </a:spcBef>
            </a:pPr>
            <a:r>
              <a:rPr lang="en-US" sz="818" b="1" spc="20" dirty="0">
                <a:solidFill>
                  <a:srgbClr val="FFFFFF"/>
                </a:solidFill>
                <a:latin typeface="Calibri"/>
                <a:cs typeface="Calibri"/>
              </a:rPr>
              <a:t>10/16/2023</a:t>
            </a:r>
          </a:p>
          <a:p>
            <a:pPr marL="25977">
              <a:spcBef>
                <a:spcPts val="395"/>
              </a:spcBef>
            </a:pPr>
            <a:r>
              <a:rPr lang="en-US" sz="818" spc="-7" dirty="0">
                <a:latin typeface="Calibri"/>
                <a:cs typeface="Calibri"/>
              </a:rPr>
              <a:t>11:00</a:t>
            </a:r>
            <a:r>
              <a:rPr lang="en-US" sz="818" spc="-31" dirty="0">
                <a:latin typeface="Calibri"/>
                <a:cs typeface="Calibri"/>
              </a:rPr>
              <a:t> </a:t>
            </a:r>
            <a:r>
              <a:rPr lang="en-US" sz="818" spc="-75" dirty="0">
                <a:latin typeface="Calibri"/>
                <a:cs typeface="Calibri"/>
              </a:rPr>
              <a:t>AM</a:t>
            </a:r>
            <a:r>
              <a:rPr lang="en-US" sz="818" spc="-20" dirty="0">
                <a:latin typeface="Calibri"/>
                <a:cs typeface="Calibri"/>
              </a:rPr>
              <a:t> –</a:t>
            </a:r>
            <a:r>
              <a:rPr lang="en-US" sz="818" spc="-31" dirty="0">
                <a:latin typeface="Calibri"/>
                <a:cs typeface="Calibri"/>
              </a:rPr>
              <a:t> </a:t>
            </a:r>
            <a:r>
              <a:rPr lang="en-US" sz="818" spc="-7" dirty="0">
                <a:latin typeface="Calibri"/>
                <a:cs typeface="Calibri"/>
              </a:rPr>
              <a:t>12:00</a:t>
            </a:r>
            <a:r>
              <a:rPr lang="en-US" sz="818" spc="-24" dirty="0">
                <a:latin typeface="Calibri"/>
                <a:cs typeface="Calibri"/>
              </a:rPr>
              <a:t> </a:t>
            </a:r>
            <a:r>
              <a:rPr lang="en-US" sz="818" spc="-17" dirty="0">
                <a:latin typeface="Calibri"/>
                <a:cs typeface="Calibri"/>
              </a:rPr>
              <a:t>PM</a:t>
            </a:r>
            <a:br>
              <a:rPr lang="en-US" sz="818" spc="-17" dirty="0">
                <a:latin typeface="Calibri"/>
                <a:cs typeface="Calibri"/>
              </a:rPr>
            </a:br>
            <a:r>
              <a:rPr lang="en-US" sz="818" b="1" spc="-17" dirty="0">
                <a:solidFill>
                  <a:srgbClr val="002C71"/>
                </a:solidFill>
                <a:latin typeface="Calibri"/>
                <a:cs typeface="Calibri"/>
              </a:rPr>
              <a:t>USDA T</a:t>
            </a:r>
            <a:r>
              <a:rPr lang="en-US" sz="818" b="1" dirty="0">
                <a:solidFill>
                  <a:srgbClr val="002C71"/>
                </a:solidFill>
                <a:latin typeface="Calibri"/>
                <a:cs typeface="Calibri"/>
              </a:rPr>
              <a:t>ARGET Center </a:t>
            </a:r>
            <a:br>
              <a:rPr lang="en-US" sz="818" b="1" dirty="0">
                <a:solidFill>
                  <a:srgbClr val="002C71"/>
                </a:solidFill>
                <a:latin typeface="Calibri"/>
                <a:cs typeface="Calibri"/>
              </a:rPr>
            </a:br>
            <a:r>
              <a:rPr lang="en-US" sz="818" b="1" dirty="0">
                <a:solidFill>
                  <a:srgbClr val="002C71"/>
                </a:solidFill>
                <a:latin typeface="Calibri"/>
                <a:cs typeface="Calibri"/>
              </a:rPr>
              <a:t>Accessible Communications </a:t>
            </a:r>
            <a:br>
              <a:rPr lang="en-US" sz="818" b="1" dirty="0">
                <a:solidFill>
                  <a:srgbClr val="002C71"/>
                </a:solidFill>
                <a:latin typeface="Calibri"/>
                <a:cs typeface="Calibri"/>
              </a:rPr>
            </a:br>
            <a:r>
              <a:rPr lang="en-US" sz="818" b="1" dirty="0">
                <a:solidFill>
                  <a:srgbClr val="002C71"/>
                </a:solidFill>
                <a:latin typeface="Calibri"/>
                <a:cs typeface="Calibri"/>
              </a:rPr>
              <a:t>Program</a:t>
            </a:r>
            <a:br>
              <a:rPr lang="en-US" sz="818" spc="-17" dirty="0">
                <a:latin typeface="Calibri"/>
                <a:cs typeface="Calibri"/>
              </a:rPr>
            </a:br>
            <a:r>
              <a:rPr lang="en-US" sz="818" spc="-17" dirty="0">
                <a:latin typeface="Calibri"/>
                <a:cs typeface="Calibri"/>
              </a:rPr>
              <a:t>Nancy Frohman</a:t>
            </a:r>
            <a:br>
              <a:rPr lang="en-US" sz="818" spc="-17" dirty="0">
                <a:latin typeface="Calibri"/>
                <a:cs typeface="Calibri"/>
              </a:rPr>
            </a:br>
            <a:r>
              <a:rPr lang="en-US" sz="818" spc="-17" dirty="0">
                <a:latin typeface="Calibri"/>
                <a:cs typeface="Calibri"/>
              </a:rPr>
              <a:t>Accessible </a:t>
            </a:r>
            <a:br>
              <a:rPr lang="en-US" sz="818" spc="-17" dirty="0">
                <a:latin typeface="Calibri"/>
                <a:cs typeface="Calibri"/>
              </a:rPr>
            </a:br>
            <a:r>
              <a:rPr lang="en-US" sz="818" spc="-17" dirty="0">
                <a:latin typeface="Calibri"/>
                <a:cs typeface="Calibri"/>
              </a:rPr>
              <a:t>Communications</a:t>
            </a:r>
            <a:br>
              <a:rPr lang="en-US" sz="818" spc="-17" dirty="0">
                <a:latin typeface="Calibri"/>
                <a:cs typeface="Calibri"/>
              </a:rPr>
            </a:br>
            <a:r>
              <a:rPr lang="en-US" sz="818" spc="-17" dirty="0">
                <a:latin typeface="Calibri"/>
                <a:cs typeface="Calibri"/>
              </a:rPr>
              <a:t>Program Manager</a:t>
            </a:r>
          </a:p>
          <a:p>
            <a:pPr marL="25977">
              <a:spcBef>
                <a:spcPts val="395"/>
              </a:spcBef>
            </a:pPr>
            <a:r>
              <a:rPr lang="en-US" sz="818" spc="-7" dirty="0">
                <a:latin typeface="Calibri"/>
                <a:cs typeface="Calibri"/>
              </a:rPr>
              <a:t>1:00</a:t>
            </a:r>
            <a:r>
              <a:rPr lang="en-US" sz="818" spc="-31" dirty="0">
                <a:latin typeface="Calibri"/>
                <a:cs typeface="Calibri"/>
              </a:rPr>
              <a:t> </a:t>
            </a:r>
            <a:r>
              <a:rPr lang="en-US" sz="818" spc="-75" dirty="0">
                <a:latin typeface="Calibri"/>
                <a:cs typeface="Calibri"/>
              </a:rPr>
              <a:t>PM</a:t>
            </a:r>
            <a:r>
              <a:rPr lang="en-US" sz="818" spc="-20" dirty="0">
                <a:latin typeface="Calibri"/>
                <a:cs typeface="Calibri"/>
              </a:rPr>
              <a:t> –</a:t>
            </a:r>
            <a:r>
              <a:rPr lang="en-US" sz="818" spc="-31" dirty="0">
                <a:latin typeface="Calibri"/>
                <a:cs typeface="Calibri"/>
              </a:rPr>
              <a:t> </a:t>
            </a:r>
            <a:r>
              <a:rPr lang="en-US" sz="818" spc="-7" dirty="0">
                <a:latin typeface="Calibri"/>
                <a:cs typeface="Calibri"/>
              </a:rPr>
              <a:t>2:00</a:t>
            </a:r>
            <a:r>
              <a:rPr lang="en-US" sz="818" spc="-24" dirty="0">
                <a:latin typeface="Calibri"/>
                <a:cs typeface="Calibri"/>
              </a:rPr>
              <a:t> </a:t>
            </a:r>
            <a:r>
              <a:rPr lang="en-US" sz="818" spc="-17" dirty="0">
                <a:latin typeface="Calibri"/>
                <a:cs typeface="Calibri"/>
              </a:rPr>
              <a:t>PM</a:t>
            </a:r>
            <a:endParaRPr lang="en-US" sz="818" dirty="0">
              <a:latin typeface="Calibri"/>
              <a:cs typeface="Calibri"/>
            </a:endParaRPr>
          </a:p>
          <a:p>
            <a:pPr marL="25977">
              <a:spcBef>
                <a:spcPts val="65"/>
              </a:spcBef>
            </a:pPr>
            <a:r>
              <a:rPr lang="en-US" sz="818" b="1" dirty="0">
                <a:solidFill>
                  <a:srgbClr val="002C71"/>
                </a:solidFill>
                <a:latin typeface="Calibri"/>
                <a:cs typeface="Calibri"/>
              </a:rPr>
              <a:t>USDA TARGET Center</a:t>
            </a:r>
            <a:br>
              <a:rPr lang="en-US" sz="818" b="1" dirty="0">
                <a:solidFill>
                  <a:srgbClr val="002C71"/>
                </a:solidFill>
                <a:latin typeface="Calibri"/>
                <a:cs typeface="Calibri"/>
              </a:rPr>
            </a:br>
            <a:r>
              <a:rPr lang="en-US" sz="818" b="1" dirty="0">
                <a:solidFill>
                  <a:srgbClr val="002C71"/>
                </a:solidFill>
                <a:latin typeface="Calibri"/>
                <a:cs typeface="Calibri"/>
              </a:rPr>
              <a:t>Education Program</a:t>
            </a:r>
            <a:br>
              <a:rPr lang="en-US" sz="818" b="1" dirty="0">
                <a:solidFill>
                  <a:srgbClr val="002C71"/>
                </a:solidFill>
                <a:latin typeface="Calibri"/>
                <a:cs typeface="Calibri"/>
              </a:rPr>
            </a:br>
            <a:r>
              <a:rPr lang="en-US" sz="818" spc="-17" dirty="0">
                <a:latin typeface="Calibri"/>
                <a:cs typeface="Calibri"/>
              </a:rPr>
              <a:t>Michelle Sherbondy</a:t>
            </a:r>
            <a:br>
              <a:rPr lang="en-US" sz="818" spc="-17" dirty="0">
                <a:latin typeface="Calibri"/>
                <a:cs typeface="Calibri"/>
              </a:rPr>
            </a:br>
            <a:r>
              <a:rPr lang="en-US" sz="818" spc="-17" dirty="0">
                <a:latin typeface="Calibri"/>
                <a:cs typeface="Calibri"/>
              </a:rPr>
              <a:t>Education Program Manager</a:t>
            </a:r>
            <a:br>
              <a:rPr lang="en-US" sz="818" dirty="0">
                <a:latin typeface="Calibri"/>
                <a:cs typeface="Calibri"/>
              </a:rPr>
            </a:br>
            <a:endParaRPr lang="en-US" sz="818" dirty="0">
              <a:latin typeface="Calibri"/>
              <a:cs typeface="Calibri"/>
            </a:endParaRPr>
          </a:p>
        </p:txBody>
      </p:sp>
      <p:grpSp>
        <p:nvGrpSpPr>
          <p:cNvPr id="61" name="object 26">
            <a:extLst>
              <a:ext uri="{FF2B5EF4-FFF2-40B4-BE49-F238E27FC236}">
                <a16:creationId xmlns:a16="http://schemas.microsoft.com/office/drawing/2014/main" id="{E2AD422D-00EA-3D97-5867-B6B2EB5B0DEB}"/>
              </a:ext>
              <a:ext uri="{C183D7F6-B498-43B3-948B-1728B52AA6E4}">
                <adec:decorative xmlns:adec="http://schemas.microsoft.com/office/drawing/2017/decorative" val="1"/>
              </a:ext>
            </a:extLst>
          </p:cNvPr>
          <p:cNvGrpSpPr/>
          <p:nvPr/>
        </p:nvGrpSpPr>
        <p:grpSpPr>
          <a:xfrm>
            <a:off x="3686804" y="4029824"/>
            <a:ext cx="1081088" cy="199159"/>
            <a:chOff x="1990089" y="6040882"/>
            <a:chExt cx="1585595" cy="292100"/>
          </a:xfrm>
        </p:grpSpPr>
        <p:sp>
          <p:nvSpPr>
            <p:cNvPr id="62" name="object 27">
              <a:extLst>
                <a:ext uri="{FF2B5EF4-FFF2-40B4-BE49-F238E27FC236}">
                  <a16:creationId xmlns:a16="http://schemas.microsoft.com/office/drawing/2014/main" id="{5D892B7D-12AD-FBF9-745A-B29489583D9F}"/>
                </a:ext>
              </a:extLst>
            </p:cNvPr>
            <p:cNvSpPr/>
            <p:nvPr/>
          </p:nvSpPr>
          <p:spPr>
            <a:xfrm>
              <a:off x="1996439" y="6047232"/>
              <a:ext cx="1572895" cy="279400"/>
            </a:xfrm>
            <a:custGeom>
              <a:avLst/>
              <a:gdLst/>
              <a:ahLst/>
              <a:cxnLst/>
              <a:rect l="l" t="t" r="r" b="b"/>
              <a:pathLst>
                <a:path w="1572895" h="279400">
                  <a:moveTo>
                    <a:pt x="1433322" y="0"/>
                  </a:moveTo>
                  <a:lnTo>
                    <a:pt x="0" y="0"/>
                  </a:lnTo>
                  <a:lnTo>
                    <a:pt x="0" y="278892"/>
                  </a:lnTo>
                  <a:lnTo>
                    <a:pt x="1433322" y="278892"/>
                  </a:lnTo>
                  <a:lnTo>
                    <a:pt x="1572768" y="139446"/>
                  </a:lnTo>
                  <a:lnTo>
                    <a:pt x="1433322" y="0"/>
                  </a:lnTo>
                  <a:close/>
                </a:path>
              </a:pathLst>
            </a:custGeom>
            <a:solidFill>
              <a:srgbClr val="005340"/>
            </a:solidFill>
          </p:spPr>
          <p:txBody>
            <a:bodyPr wrap="square" lIns="0" tIns="0" rIns="0" bIns="0" rtlCol="0"/>
            <a:lstStyle/>
            <a:p>
              <a:endParaRPr sz="1227" dirty="0"/>
            </a:p>
          </p:txBody>
        </p:sp>
        <p:sp>
          <p:nvSpPr>
            <p:cNvPr id="63" name="object 28">
              <a:extLst>
                <a:ext uri="{FF2B5EF4-FFF2-40B4-BE49-F238E27FC236}">
                  <a16:creationId xmlns:a16="http://schemas.microsoft.com/office/drawing/2014/main" id="{F077F179-AE81-DB34-06E0-E8695FD9A561}"/>
                </a:ext>
              </a:extLst>
            </p:cNvPr>
            <p:cNvSpPr/>
            <p:nvPr/>
          </p:nvSpPr>
          <p:spPr>
            <a:xfrm>
              <a:off x="1996439" y="6047232"/>
              <a:ext cx="1572895" cy="279400"/>
            </a:xfrm>
            <a:custGeom>
              <a:avLst/>
              <a:gdLst/>
              <a:ahLst/>
              <a:cxnLst/>
              <a:rect l="l" t="t" r="r" b="b"/>
              <a:pathLst>
                <a:path w="1572895" h="279400">
                  <a:moveTo>
                    <a:pt x="0" y="0"/>
                  </a:moveTo>
                  <a:lnTo>
                    <a:pt x="1433322" y="0"/>
                  </a:lnTo>
                  <a:lnTo>
                    <a:pt x="1572768" y="139446"/>
                  </a:lnTo>
                  <a:lnTo>
                    <a:pt x="1433322" y="278892"/>
                  </a:lnTo>
                  <a:lnTo>
                    <a:pt x="0" y="278892"/>
                  </a:lnTo>
                  <a:lnTo>
                    <a:pt x="0" y="0"/>
                  </a:lnTo>
                  <a:close/>
                </a:path>
              </a:pathLst>
            </a:custGeom>
            <a:ln w="12700">
              <a:solidFill>
                <a:srgbClr val="2E528F"/>
              </a:solidFill>
            </a:ln>
          </p:spPr>
          <p:txBody>
            <a:bodyPr wrap="square" lIns="0" tIns="0" rIns="0" bIns="0" rtlCol="0"/>
            <a:lstStyle/>
            <a:p>
              <a:endParaRPr sz="1227" dirty="0"/>
            </a:p>
          </p:txBody>
        </p:sp>
      </p:grpSp>
      <p:sp>
        <p:nvSpPr>
          <p:cNvPr id="64" name="object 29">
            <a:extLst>
              <a:ext uri="{FF2B5EF4-FFF2-40B4-BE49-F238E27FC236}">
                <a16:creationId xmlns:a16="http://schemas.microsoft.com/office/drawing/2014/main" id="{06B1FB9B-BEED-CDD5-49FC-BE865E68882D}"/>
              </a:ext>
            </a:extLst>
          </p:cNvPr>
          <p:cNvSpPr txBox="1"/>
          <p:nvPr/>
        </p:nvSpPr>
        <p:spPr>
          <a:xfrm>
            <a:off x="3677446" y="4001436"/>
            <a:ext cx="1154257" cy="2220754"/>
          </a:xfrm>
          <a:prstGeom prst="rect">
            <a:avLst/>
          </a:prstGeom>
        </p:spPr>
        <p:txBody>
          <a:bodyPr vert="horz" wrap="square" lIns="0" tIns="58882" rIns="0" bIns="0" rtlCol="0">
            <a:spAutoFit/>
          </a:bodyPr>
          <a:lstStyle/>
          <a:p>
            <a:pPr marL="25977" algn="ctr">
              <a:spcBef>
                <a:spcPts val="395"/>
              </a:spcBef>
            </a:pPr>
            <a:r>
              <a:rPr lang="en-US" sz="818" b="1" spc="20" dirty="0">
                <a:solidFill>
                  <a:srgbClr val="FFFFFF"/>
                </a:solidFill>
                <a:latin typeface="Calibri"/>
                <a:cs typeface="Calibri"/>
              </a:rPr>
              <a:t>10/23/2023</a:t>
            </a:r>
            <a:endParaRPr lang="en-US" sz="818" dirty="0">
              <a:latin typeface="Calibri"/>
              <a:cs typeface="Calibri"/>
            </a:endParaRPr>
          </a:p>
          <a:p>
            <a:pPr marL="25977">
              <a:spcBef>
                <a:spcPts val="395"/>
              </a:spcBef>
            </a:pPr>
            <a:r>
              <a:rPr lang="en-US" sz="818" spc="-7" dirty="0">
                <a:latin typeface="Calibri"/>
                <a:cs typeface="Calibri"/>
              </a:rPr>
              <a:t>11:00</a:t>
            </a:r>
            <a:r>
              <a:rPr lang="en-US" sz="818" spc="-31" dirty="0">
                <a:latin typeface="Calibri"/>
                <a:cs typeface="Calibri"/>
              </a:rPr>
              <a:t> </a:t>
            </a:r>
            <a:r>
              <a:rPr lang="en-US" sz="818" spc="-75" dirty="0">
                <a:latin typeface="Calibri"/>
                <a:cs typeface="Calibri"/>
              </a:rPr>
              <a:t>AM</a:t>
            </a:r>
            <a:r>
              <a:rPr lang="en-US" sz="818" spc="-20" dirty="0">
                <a:latin typeface="Calibri"/>
                <a:cs typeface="Calibri"/>
              </a:rPr>
              <a:t> –</a:t>
            </a:r>
            <a:r>
              <a:rPr lang="en-US" sz="818" spc="-31" dirty="0">
                <a:latin typeface="Calibri"/>
                <a:cs typeface="Calibri"/>
              </a:rPr>
              <a:t> </a:t>
            </a:r>
            <a:r>
              <a:rPr lang="en-US" sz="818" spc="-7" dirty="0">
                <a:latin typeface="Calibri"/>
                <a:cs typeface="Calibri"/>
              </a:rPr>
              <a:t>12:00</a:t>
            </a:r>
            <a:r>
              <a:rPr lang="en-US" sz="818" spc="-24" dirty="0">
                <a:latin typeface="Calibri"/>
                <a:cs typeface="Calibri"/>
              </a:rPr>
              <a:t> </a:t>
            </a:r>
            <a:r>
              <a:rPr lang="en-US" sz="818" spc="-17" dirty="0">
                <a:latin typeface="Calibri"/>
                <a:cs typeface="Calibri"/>
              </a:rPr>
              <a:t>PM</a:t>
            </a:r>
            <a:br>
              <a:rPr lang="en-US" sz="818" dirty="0">
                <a:latin typeface="Calibri"/>
                <a:cs typeface="Calibri"/>
              </a:rPr>
            </a:br>
            <a:r>
              <a:rPr lang="en-US" sz="818" b="1" dirty="0">
                <a:solidFill>
                  <a:srgbClr val="002C71"/>
                </a:solidFill>
                <a:latin typeface="Calibri"/>
                <a:cs typeface="Calibri"/>
              </a:rPr>
              <a:t>Emotional Intelligence (Part 1 of 2)</a:t>
            </a:r>
            <a:endParaRPr lang="en-US" sz="818" dirty="0">
              <a:latin typeface="Calibri"/>
              <a:cs typeface="Calibri"/>
            </a:endParaRPr>
          </a:p>
          <a:p>
            <a:pPr marL="25977" marR="24245">
              <a:lnSpc>
                <a:spcPct val="102099"/>
              </a:lnSpc>
              <a:spcBef>
                <a:spcPts val="27"/>
              </a:spcBef>
            </a:pPr>
            <a:r>
              <a:rPr lang="en-US" sz="818" dirty="0">
                <a:latin typeface="Calibri"/>
                <a:cs typeface="Calibri"/>
              </a:rPr>
              <a:t>Carolyn Owens, </a:t>
            </a:r>
            <a:br>
              <a:rPr lang="en-US" sz="818" dirty="0">
                <a:latin typeface="Calibri"/>
                <a:cs typeface="Calibri"/>
              </a:rPr>
            </a:br>
            <a:r>
              <a:rPr lang="en-US" sz="818" dirty="0">
                <a:latin typeface="Calibri"/>
                <a:cs typeface="Calibri"/>
              </a:rPr>
              <a:t>MCC, SPHR</a:t>
            </a:r>
            <a:endParaRPr lang="en-US" sz="818" spc="-17" dirty="0">
              <a:latin typeface="Calibri"/>
              <a:cs typeface="Calibri"/>
            </a:endParaRPr>
          </a:p>
          <a:p>
            <a:pPr marL="25977">
              <a:spcBef>
                <a:spcPts val="433"/>
              </a:spcBef>
            </a:pPr>
            <a:r>
              <a:rPr lang="en-US" sz="818" spc="-7" dirty="0">
                <a:latin typeface="Calibri"/>
                <a:cs typeface="Calibri"/>
              </a:rPr>
              <a:t>1:00</a:t>
            </a:r>
            <a:r>
              <a:rPr lang="en-US" sz="818" spc="-34" dirty="0">
                <a:latin typeface="Calibri"/>
                <a:cs typeface="Calibri"/>
              </a:rPr>
              <a:t> </a:t>
            </a:r>
            <a:r>
              <a:rPr lang="en-US" sz="818" spc="-37" dirty="0">
                <a:latin typeface="Calibri"/>
                <a:cs typeface="Calibri"/>
              </a:rPr>
              <a:t>PM</a:t>
            </a:r>
            <a:r>
              <a:rPr lang="en-US" sz="818" spc="-27" dirty="0">
                <a:latin typeface="Calibri"/>
                <a:cs typeface="Calibri"/>
              </a:rPr>
              <a:t> </a:t>
            </a:r>
            <a:r>
              <a:rPr lang="en-US" sz="818" spc="-20" dirty="0">
                <a:latin typeface="Calibri"/>
                <a:cs typeface="Calibri"/>
              </a:rPr>
              <a:t>–</a:t>
            </a:r>
            <a:r>
              <a:rPr lang="en-US" sz="818" spc="-31" dirty="0">
                <a:latin typeface="Calibri"/>
                <a:cs typeface="Calibri"/>
              </a:rPr>
              <a:t> </a:t>
            </a:r>
            <a:r>
              <a:rPr lang="en-US" sz="818" spc="-7" dirty="0">
                <a:latin typeface="Calibri"/>
                <a:cs typeface="Calibri"/>
              </a:rPr>
              <a:t>2:00</a:t>
            </a:r>
            <a:r>
              <a:rPr lang="en-US" sz="818" spc="-24" dirty="0">
                <a:latin typeface="Calibri"/>
                <a:cs typeface="Calibri"/>
              </a:rPr>
              <a:t> </a:t>
            </a:r>
            <a:r>
              <a:rPr lang="en-US" sz="818" spc="-17" dirty="0">
                <a:latin typeface="Calibri"/>
                <a:cs typeface="Calibri"/>
              </a:rPr>
              <a:t>PM</a:t>
            </a:r>
            <a:endParaRPr lang="en-US" sz="818" dirty="0">
              <a:latin typeface="Calibri"/>
              <a:cs typeface="Calibri"/>
            </a:endParaRPr>
          </a:p>
          <a:p>
            <a:pPr marL="25977">
              <a:spcBef>
                <a:spcPts val="65"/>
              </a:spcBef>
            </a:pPr>
            <a:r>
              <a:rPr lang="en-US" sz="818" b="1" spc="-31" dirty="0">
                <a:solidFill>
                  <a:srgbClr val="002C71"/>
                </a:solidFill>
                <a:latin typeface="Calibri"/>
                <a:cs typeface="Calibri"/>
              </a:rPr>
              <a:t>Proper Posture in the Workplace to Prevent Posture-Related Problems (Part 1 of 2)</a:t>
            </a:r>
            <a:endParaRPr lang="en-US" sz="818" dirty="0">
              <a:latin typeface="Calibri"/>
              <a:cs typeface="Calibri"/>
            </a:endParaRPr>
          </a:p>
          <a:p>
            <a:pPr marL="25977" marR="241149">
              <a:lnSpc>
                <a:spcPct val="106700"/>
              </a:lnSpc>
              <a:spcBef>
                <a:spcPts val="10"/>
              </a:spcBef>
            </a:pPr>
            <a:r>
              <a:rPr lang="en-US" sz="818" spc="-14" dirty="0">
                <a:latin typeface="Calibri"/>
                <a:cs typeface="Calibri"/>
              </a:rPr>
              <a:t>Dr. Krista Burns</a:t>
            </a:r>
            <a:br>
              <a:rPr lang="en-US" sz="818" spc="-14" dirty="0">
                <a:latin typeface="Calibri"/>
                <a:cs typeface="Calibri"/>
              </a:rPr>
            </a:br>
            <a:r>
              <a:rPr lang="en-US" sz="818" spc="-14" dirty="0">
                <a:latin typeface="Calibri"/>
                <a:cs typeface="Calibri"/>
              </a:rPr>
              <a:t>American Posture Institute</a:t>
            </a:r>
            <a:endParaRPr lang="en-US" sz="818" dirty="0">
              <a:latin typeface="Calibri"/>
              <a:cs typeface="Calibri"/>
            </a:endParaRPr>
          </a:p>
          <a:p>
            <a:pPr marL="25977" marR="24245">
              <a:lnSpc>
                <a:spcPct val="102099"/>
              </a:lnSpc>
              <a:spcBef>
                <a:spcPts val="27"/>
              </a:spcBef>
            </a:pPr>
            <a:endParaRPr lang="en-US" sz="818" spc="-17" dirty="0">
              <a:latin typeface="Calibri"/>
              <a:cs typeface="Calibri"/>
            </a:endParaRPr>
          </a:p>
          <a:p>
            <a:pPr marL="25977" marR="20781">
              <a:lnSpc>
                <a:spcPct val="102299"/>
              </a:lnSpc>
              <a:spcBef>
                <a:spcPts val="24"/>
              </a:spcBef>
            </a:pPr>
            <a:endParaRPr lang="en-US" sz="818" dirty="0">
              <a:highlight>
                <a:srgbClr val="FFFF00"/>
              </a:highlight>
              <a:latin typeface="Calibri"/>
              <a:cs typeface="Calibri"/>
            </a:endParaRPr>
          </a:p>
        </p:txBody>
      </p:sp>
      <p:sp>
        <p:nvSpPr>
          <p:cNvPr id="71" name="TextBox 70">
            <a:extLst>
              <a:ext uri="{FF2B5EF4-FFF2-40B4-BE49-F238E27FC236}">
                <a16:creationId xmlns:a16="http://schemas.microsoft.com/office/drawing/2014/main" id="{DCFAF9EB-1077-FF0C-653B-EAFB3905846F}"/>
              </a:ext>
            </a:extLst>
          </p:cNvPr>
          <p:cNvSpPr txBox="1"/>
          <p:nvPr/>
        </p:nvSpPr>
        <p:spPr>
          <a:xfrm>
            <a:off x="4804571" y="1234436"/>
            <a:ext cx="1048769" cy="218201"/>
          </a:xfrm>
          <a:prstGeom prst="rect">
            <a:avLst/>
          </a:prstGeom>
          <a:noFill/>
        </p:spPr>
        <p:txBody>
          <a:bodyPr wrap="square">
            <a:spAutoFit/>
          </a:bodyPr>
          <a:lstStyle/>
          <a:p>
            <a:pPr marL="25977" algn="ctr">
              <a:spcBef>
                <a:spcPts val="395"/>
              </a:spcBef>
            </a:pPr>
            <a:r>
              <a:rPr lang="en-US" sz="818" b="1" spc="20" dirty="0">
                <a:solidFill>
                  <a:srgbClr val="FFFFFF"/>
                </a:solidFill>
                <a:latin typeface="Calibri"/>
                <a:cs typeface="Calibri"/>
              </a:rPr>
              <a:t>10/17/2023</a:t>
            </a:r>
            <a:endParaRPr lang="en-US" sz="818" dirty="0">
              <a:latin typeface="Calibri"/>
              <a:cs typeface="Calibri"/>
            </a:endParaRPr>
          </a:p>
        </p:txBody>
      </p:sp>
      <p:sp>
        <p:nvSpPr>
          <p:cNvPr id="6" name="object 6">
            <a:extLst>
              <a:ext uri="{FF2B5EF4-FFF2-40B4-BE49-F238E27FC236}">
                <a16:creationId xmlns:a16="http://schemas.microsoft.com/office/drawing/2014/main" id="{3E47D771-D5F1-B7B3-6EE3-67C24A92DA7D}"/>
              </a:ext>
              <a:ext uri="{C183D7F6-B498-43B3-948B-1728B52AA6E4}">
                <adec:decorative xmlns:adec="http://schemas.microsoft.com/office/drawing/2017/decorative" val="1"/>
              </a:ext>
            </a:extLst>
          </p:cNvPr>
          <p:cNvSpPr/>
          <p:nvPr/>
        </p:nvSpPr>
        <p:spPr>
          <a:xfrm>
            <a:off x="3618202" y="3740660"/>
            <a:ext cx="4955597" cy="31172"/>
          </a:xfrm>
          <a:custGeom>
            <a:avLst/>
            <a:gdLst/>
            <a:ahLst/>
            <a:cxnLst/>
            <a:rect l="l" t="t" r="r" b="b"/>
            <a:pathLst>
              <a:path w="7268209">
                <a:moveTo>
                  <a:pt x="0" y="0"/>
                </a:moveTo>
                <a:lnTo>
                  <a:pt x="7267930" y="0"/>
                </a:lnTo>
              </a:path>
            </a:pathLst>
          </a:custGeom>
          <a:ln w="28575">
            <a:solidFill>
              <a:srgbClr val="005340"/>
            </a:solidFill>
            <a:prstDash val="sysDot"/>
          </a:ln>
        </p:spPr>
        <p:txBody>
          <a:bodyPr wrap="square" lIns="0" tIns="0" rIns="0" bIns="0" rtlCol="0"/>
          <a:lstStyle/>
          <a:p>
            <a:endParaRPr sz="1227" dirty="0"/>
          </a:p>
        </p:txBody>
      </p:sp>
    </p:spTree>
    <p:extLst>
      <p:ext uri="{BB962C8B-B14F-4D97-AF65-F5344CB8AC3E}">
        <p14:creationId xmlns:p14="http://schemas.microsoft.com/office/powerpoint/2010/main" val="1920127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BB2B8762-61F0-4F1B-9364-D633EE9D6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7" name="Rectangle 36">
            <a:extLst>
              <a:ext uri="{FF2B5EF4-FFF2-40B4-BE49-F238E27FC236}">
                <a16:creationId xmlns:a16="http://schemas.microsoft.com/office/drawing/2014/main" id="{E97675C8-1328-460C-9EBF-6B446B67EA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9" name="Straight Connector 38">
            <a:extLst>
              <a:ext uri="{FF2B5EF4-FFF2-40B4-BE49-F238E27FC236}">
                <a16:creationId xmlns:a16="http://schemas.microsoft.com/office/drawing/2014/main" id="{514EE78B-AF71-4195-A01B-F1165D9233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32" name="Rectangle 40">
            <a:extLst>
              <a:ext uri="{FF2B5EF4-FFF2-40B4-BE49-F238E27FC236}">
                <a16:creationId xmlns:a16="http://schemas.microsoft.com/office/drawing/2014/main" id="{C6417104-D4C1-4710-9982-2154A7F484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5C565E9-D88A-55D3-9D42-BD1C24B6DE9F}"/>
              </a:ext>
            </a:extLst>
          </p:cNvPr>
          <p:cNvSpPr>
            <a:spLocks noGrp="1"/>
          </p:cNvSpPr>
          <p:nvPr>
            <p:ph type="title"/>
          </p:nvPr>
        </p:nvSpPr>
        <p:spPr>
          <a:xfrm>
            <a:off x="633999" y="4550229"/>
            <a:ext cx="10909073" cy="1057655"/>
          </a:xfrm>
        </p:spPr>
        <p:txBody>
          <a:bodyPr vert="horz" lIns="91440" tIns="45720" rIns="91440" bIns="45720" rtlCol="0" anchor="b">
            <a:normAutofit/>
          </a:bodyPr>
          <a:lstStyle/>
          <a:p>
            <a:r>
              <a:rPr lang="en-US" sz="6000" b="1">
                <a:solidFill>
                  <a:schemeClr val="tx1">
                    <a:lumMod val="85000"/>
                    <a:lumOff val="15000"/>
                  </a:schemeClr>
                </a:solidFill>
              </a:rPr>
              <a:t>Today’s Presenter</a:t>
            </a:r>
          </a:p>
        </p:txBody>
      </p:sp>
      <p:pic>
        <p:nvPicPr>
          <p:cNvPr id="5" name="Content Placeholder 4">
            <a:extLst>
              <a:ext uri="{FF2B5EF4-FFF2-40B4-BE49-F238E27FC236}">
                <a16:creationId xmlns:a16="http://schemas.microsoft.com/office/drawing/2014/main" id="{F31312CE-32C2-27DD-63A9-01846A740A50}"/>
              </a:ext>
              <a:ext uri="{C183D7F6-B498-43B3-948B-1728B52AA6E4}">
                <adec:decorative xmlns:adec="http://schemas.microsoft.com/office/drawing/2017/decorative" val="1"/>
              </a:ext>
            </a:extLst>
          </p:cNvPr>
          <p:cNvPicPr>
            <a:picLocks noGrp="1" noChangeAspect="1"/>
          </p:cNvPicPr>
          <p:nvPr>
            <p:ph idx="1"/>
          </p:nvPr>
        </p:nvPicPr>
        <p:blipFill>
          <a:blip r:embed="rId2"/>
          <a:stretch>
            <a:fillRect/>
          </a:stretch>
        </p:blipFill>
        <p:spPr>
          <a:xfrm>
            <a:off x="635457" y="1097294"/>
            <a:ext cx="5131653" cy="2688307"/>
          </a:xfrm>
          <a:prstGeom prst="rect">
            <a:avLst/>
          </a:prstGeom>
        </p:spPr>
      </p:pic>
      <p:sp>
        <p:nvSpPr>
          <p:cNvPr id="33" name="Rectangle 42">
            <a:extLst>
              <a:ext uri="{FF2B5EF4-FFF2-40B4-BE49-F238E27FC236}">
                <a16:creationId xmlns:a16="http://schemas.microsoft.com/office/drawing/2014/main" id="{626F1402-2DEC-4071-84AF-350C7BF00D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3996" y="886968"/>
            <a:ext cx="64008" cy="31089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descr="Afican American woman smiling for the camera&#10;&#10;">
            <a:extLst>
              <a:ext uri="{FF2B5EF4-FFF2-40B4-BE49-F238E27FC236}">
                <a16:creationId xmlns:a16="http://schemas.microsoft.com/office/drawing/2014/main" id="{7ED26F7A-023A-1F99-E2CB-5EDDC0E6743D}"/>
              </a:ext>
            </a:extLst>
          </p:cNvPr>
          <p:cNvPicPr>
            <a:picLocks noChangeAspect="1"/>
          </p:cNvPicPr>
          <p:nvPr/>
        </p:nvPicPr>
        <p:blipFill>
          <a:blip r:embed="rId3"/>
          <a:stretch>
            <a:fillRect/>
          </a:stretch>
        </p:blipFill>
        <p:spPr>
          <a:xfrm>
            <a:off x="6424891" y="640080"/>
            <a:ext cx="3602736" cy="3602736"/>
          </a:xfrm>
          <a:prstGeom prst="rect">
            <a:avLst/>
          </a:prstGeom>
        </p:spPr>
      </p:pic>
      <p:cxnSp>
        <p:nvCxnSpPr>
          <p:cNvPr id="34" name="Straight Connector 44">
            <a:extLst>
              <a:ext uri="{FF2B5EF4-FFF2-40B4-BE49-F238E27FC236}">
                <a16:creationId xmlns:a16="http://schemas.microsoft.com/office/drawing/2014/main" id="{04733B62-1719-4677-A612-CA0AC0AD748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1086" y="5618770"/>
            <a:ext cx="105156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36" name="Rectangle 46">
            <a:extLst>
              <a:ext uri="{FF2B5EF4-FFF2-40B4-BE49-F238E27FC236}">
                <a16:creationId xmlns:a16="http://schemas.microsoft.com/office/drawing/2014/main" id="{DA52A394-10F4-4AA5-90E4-634D1E919D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9" name="Rectangle 48">
            <a:extLst>
              <a:ext uri="{FF2B5EF4-FFF2-40B4-BE49-F238E27FC236}">
                <a16:creationId xmlns:a16="http://schemas.microsoft.com/office/drawing/2014/main" id="{07BDDC51-8BB2-42BE-8EA8-39B3E9AC1E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8555318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3" name="Rectangle 190">
            <a:extLst>
              <a:ext uri="{FF2B5EF4-FFF2-40B4-BE49-F238E27FC236}">
                <a16:creationId xmlns:a16="http://schemas.microsoft.com/office/drawing/2014/main" id="{36D16D1E-4205-49F5-BD2A-DA769947C1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4" name="Rectangle 192">
            <a:extLst>
              <a:ext uri="{FF2B5EF4-FFF2-40B4-BE49-F238E27FC236}">
                <a16:creationId xmlns:a16="http://schemas.microsoft.com/office/drawing/2014/main" id="{012FD100-C039-4E03-B5E4-2EDFA7290A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4193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205" name="Straight Connector 194">
            <a:extLst>
              <a:ext uri="{FF2B5EF4-FFF2-40B4-BE49-F238E27FC236}">
                <a16:creationId xmlns:a16="http://schemas.microsoft.com/office/drawing/2014/main" id="{4418FCD2-8448-4A81-8EB4-72250F7827B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206" name="Rectangle 196">
            <a:extLst>
              <a:ext uri="{FF2B5EF4-FFF2-40B4-BE49-F238E27FC236}">
                <a16:creationId xmlns:a16="http://schemas.microsoft.com/office/drawing/2014/main" id="{FB5993E2-C02B-4335-ABA5-D8EC4655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7" name="Rectangle 198">
            <a:extLst>
              <a:ext uri="{FF2B5EF4-FFF2-40B4-BE49-F238E27FC236}">
                <a16:creationId xmlns:a16="http://schemas.microsoft.com/office/drawing/2014/main" id="{C0B801A2-5622-4BE8-9AD2-C337A2CD0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4A940BC6-9DA0-FB4D-8879-DC8B3958C07C}"/>
              </a:ext>
            </a:extLst>
          </p:cNvPr>
          <p:cNvSpPr>
            <a:spLocks noGrp="1"/>
          </p:cNvSpPr>
          <p:nvPr>
            <p:ph type="title"/>
          </p:nvPr>
        </p:nvSpPr>
        <p:spPr>
          <a:xfrm>
            <a:off x="492370" y="516835"/>
            <a:ext cx="3084844" cy="5772840"/>
          </a:xfrm>
        </p:spPr>
        <p:txBody>
          <a:bodyPr vert="horz" lIns="91440" tIns="45720" rIns="91440" bIns="45720" rtlCol="0" anchor="ctr">
            <a:normAutofit/>
          </a:bodyPr>
          <a:lstStyle/>
          <a:p>
            <a:pPr>
              <a:lnSpc>
                <a:spcPct val="85000"/>
              </a:lnSpc>
            </a:pPr>
            <a:r>
              <a:rPr lang="en-US" sz="3600">
                <a:solidFill>
                  <a:srgbClr val="FFFFFF"/>
                </a:solidFill>
              </a:rPr>
              <a:t>Learning Objectives</a:t>
            </a:r>
          </a:p>
        </p:txBody>
      </p:sp>
      <p:sp>
        <p:nvSpPr>
          <p:cNvPr id="208" name="Rectangle 200">
            <a:extLst>
              <a:ext uri="{FF2B5EF4-FFF2-40B4-BE49-F238E27FC236}">
                <a16:creationId xmlns:a16="http://schemas.microsoft.com/office/drawing/2014/main" id="{B7AF614F-5BC3-4086-99F5-B87C5847A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154" name="TextBox 3" descr="What is Assistive Technology?&#10;Assistive Technology Laws&#10;TARGET Center Assistive Technology Services&#10;Assistive Technology Area's of Need">
            <a:extLst>
              <a:ext uri="{FF2B5EF4-FFF2-40B4-BE49-F238E27FC236}">
                <a16:creationId xmlns:a16="http://schemas.microsoft.com/office/drawing/2014/main" id="{6BE37F77-9E45-2242-2DCD-6C7E690FFEF5}"/>
              </a:ext>
            </a:extLst>
          </p:cNvPr>
          <p:cNvGraphicFramePr/>
          <p:nvPr>
            <p:extLst>
              <p:ext uri="{D42A27DB-BD31-4B8C-83A1-F6EECF244321}">
                <p14:modId xmlns:p14="http://schemas.microsoft.com/office/powerpoint/2010/main" val="368128963"/>
              </p:ext>
            </p:extLst>
          </p:nvPr>
        </p:nvGraphicFramePr>
        <p:xfrm>
          <a:off x="4741863" y="65881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796220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BE821-E860-7E4E-AEC0-55E231595D8D}"/>
              </a:ext>
            </a:extLst>
          </p:cNvPr>
          <p:cNvSpPr>
            <a:spLocks noGrp="1"/>
          </p:cNvSpPr>
          <p:nvPr>
            <p:ph type="title"/>
          </p:nvPr>
        </p:nvSpPr>
        <p:spPr>
          <a:xfrm>
            <a:off x="1097280" y="286603"/>
            <a:ext cx="10058400" cy="1450757"/>
          </a:xfrm>
        </p:spPr>
        <p:txBody>
          <a:bodyPr>
            <a:normAutofit/>
          </a:bodyPr>
          <a:lstStyle/>
          <a:p>
            <a:r>
              <a:rPr lang="en-US" dirty="0"/>
              <a:t>Assistive Technology Area’s of Need</a:t>
            </a:r>
          </a:p>
        </p:txBody>
      </p:sp>
      <p:sp>
        <p:nvSpPr>
          <p:cNvPr id="6" name="Slide Number Placeholder 5">
            <a:extLst>
              <a:ext uri="{FF2B5EF4-FFF2-40B4-BE49-F238E27FC236}">
                <a16:creationId xmlns:a16="http://schemas.microsoft.com/office/drawing/2014/main" id="{9C4CB222-5EB8-99B8-7234-51FA74F1AE2B}"/>
              </a:ext>
            </a:extLst>
          </p:cNvPr>
          <p:cNvSpPr>
            <a:spLocks noGrp="1"/>
          </p:cNvSpPr>
          <p:nvPr>
            <p:ph type="sldNum" sz="quarter" idx="12"/>
          </p:nvPr>
        </p:nvSpPr>
        <p:spPr>
          <a:xfrm>
            <a:off x="9900458" y="6459785"/>
            <a:ext cx="1312025" cy="365125"/>
          </a:xfrm>
        </p:spPr>
        <p:txBody>
          <a:bodyPr>
            <a:normAutofit/>
          </a:bodyPr>
          <a:lstStyle/>
          <a:p>
            <a:pPr>
              <a:spcAft>
                <a:spcPts val="600"/>
              </a:spcAft>
            </a:pPr>
            <a:fld id="{48F63A3B-78C7-47BE-AE5E-E10140E04643}" type="slidenum">
              <a:rPr lang="en-US" smtClean="0"/>
              <a:pPr>
                <a:spcAft>
                  <a:spcPts val="600"/>
                </a:spcAft>
              </a:pPr>
              <a:t>5</a:t>
            </a:fld>
            <a:endParaRPr lang="en-US"/>
          </a:p>
        </p:txBody>
      </p:sp>
      <p:graphicFrame>
        <p:nvGraphicFramePr>
          <p:cNvPr id="10" name="Content Placeholder 2">
            <a:extLst>
              <a:ext uri="{FF2B5EF4-FFF2-40B4-BE49-F238E27FC236}">
                <a16:creationId xmlns:a16="http://schemas.microsoft.com/office/drawing/2014/main" id="{38A31823-F84B-320D-798C-4297CFE90B4A}"/>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4292627724"/>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97797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B5993E2-C02B-4335-ABA5-D8EC4655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0B801A2-5622-4BE8-9AD2-C337A2CD0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4B26B6C-ED88-4BE1-A398-628339C0441B}"/>
              </a:ext>
            </a:extLst>
          </p:cNvPr>
          <p:cNvSpPr>
            <a:spLocks noGrp="1"/>
          </p:cNvSpPr>
          <p:nvPr>
            <p:ph type="title"/>
          </p:nvPr>
        </p:nvSpPr>
        <p:spPr>
          <a:xfrm>
            <a:off x="492370" y="516835"/>
            <a:ext cx="3084844" cy="5772840"/>
          </a:xfrm>
        </p:spPr>
        <p:txBody>
          <a:bodyPr anchor="ctr">
            <a:normAutofit/>
          </a:bodyPr>
          <a:lstStyle/>
          <a:p>
            <a:r>
              <a:rPr lang="en-US" sz="3600">
                <a:solidFill>
                  <a:srgbClr val="FFFFFF"/>
                </a:solidFill>
              </a:rPr>
              <a:t>Assistive Technology Devices</a:t>
            </a:r>
          </a:p>
        </p:txBody>
      </p:sp>
      <p:sp>
        <p:nvSpPr>
          <p:cNvPr id="15" name="Rectangle 14">
            <a:extLst>
              <a:ext uri="{FF2B5EF4-FFF2-40B4-BE49-F238E27FC236}">
                <a16:creationId xmlns:a16="http://schemas.microsoft.com/office/drawing/2014/main" id="{B7AF614F-5BC3-4086-99F5-B87C5847A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7" name="Content Placeholder 2">
            <a:extLst>
              <a:ext uri="{FF2B5EF4-FFF2-40B4-BE49-F238E27FC236}">
                <a16:creationId xmlns:a16="http://schemas.microsoft.com/office/drawing/2014/main" id="{218E3F4C-DC3C-6B28-FD0F-04D364E0A799}"/>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583518633"/>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975703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2C0B2E1-0268-42EC-ABD3-94F81A05BC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7D2256B4-48EA-40FC-BBC0-AA1EE6E008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a:extLst>
              <a:ext uri="{FF2B5EF4-FFF2-40B4-BE49-F238E27FC236}">
                <a16:creationId xmlns:a16="http://schemas.microsoft.com/office/drawing/2014/main" id="{3D44BCCA-102D-4A9D-B1E4-2450CAF0B0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6" name="Rectangle 15">
            <a:extLst>
              <a:ext uri="{FF2B5EF4-FFF2-40B4-BE49-F238E27FC236}">
                <a16:creationId xmlns:a16="http://schemas.microsoft.com/office/drawing/2014/main" id="{8C6E698C-8155-4B8B-BDC9-B7299772B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18B502A-3958-A66C-66E5-1EC4444B5AAD}"/>
              </a:ext>
            </a:extLst>
          </p:cNvPr>
          <p:cNvSpPr>
            <a:spLocks noGrp="1"/>
          </p:cNvSpPr>
          <p:nvPr>
            <p:ph type="title"/>
          </p:nvPr>
        </p:nvSpPr>
        <p:spPr>
          <a:xfrm>
            <a:off x="5220928" y="965200"/>
            <a:ext cx="5999002" cy="4927600"/>
          </a:xfrm>
        </p:spPr>
        <p:txBody>
          <a:bodyPr vert="horz" lIns="91440" tIns="45720" rIns="91440" bIns="45720" rtlCol="0" anchor="ctr">
            <a:normAutofit/>
          </a:bodyPr>
          <a:lstStyle/>
          <a:p>
            <a:r>
              <a:rPr lang="en-US" sz="7400" dirty="0">
                <a:solidFill>
                  <a:schemeClr val="tx2"/>
                </a:solidFill>
              </a:rPr>
              <a:t>Technology Demonstration</a:t>
            </a:r>
          </a:p>
        </p:txBody>
      </p:sp>
      <p:sp>
        <p:nvSpPr>
          <p:cNvPr id="18" name="Rectangle 17">
            <a:extLst>
              <a:ext uri="{FF2B5EF4-FFF2-40B4-BE49-F238E27FC236}">
                <a16:creationId xmlns:a16="http://schemas.microsoft.com/office/drawing/2014/main" id="{0EEF5601-A8BC-411D-AA64-3E79320BA1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458473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a:extLst>
              <a:ext uri="{FF2B5EF4-FFF2-40B4-BE49-F238E27FC236}">
                <a16:creationId xmlns:a16="http://schemas.microsoft.com/office/drawing/2014/main" id="{33209156-242F-4B26-8D07-CEB2B68A9F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4734"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Slide Number Placeholder 4">
            <a:extLst>
              <a:ext uri="{FF2B5EF4-FFF2-40B4-BE49-F238E27FC236}">
                <a16:creationId xmlns:a16="http://schemas.microsoft.com/office/drawing/2014/main" id="{1381A436-B597-C875-8642-3AF6A84808AA}"/>
              </a:ext>
            </a:extLst>
          </p:cNvPr>
          <p:cNvSpPr>
            <a:spLocks noGrp="1"/>
          </p:cNvSpPr>
          <p:nvPr>
            <p:ph type="sldNum" sz="quarter" idx="12"/>
          </p:nvPr>
        </p:nvSpPr>
        <p:spPr>
          <a:xfrm>
            <a:off x="10383078" y="6459785"/>
            <a:ext cx="829405" cy="365125"/>
          </a:xfrm>
        </p:spPr>
        <p:txBody>
          <a:bodyPr vert="horz" lIns="91440" tIns="45720" rIns="91440" bIns="45720" rtlCol="0" anchor="ctr">
            <a:normAutofit/>
          </a:bodyPr>
          <a:lstStyle/>
          <a:p>
            <a:pPr defTabSz="457200">
              <a:spcAft>
                <a:spcPts val="600"/>
              </a:spcAft>
            </a:pPr>
            <a:fld id="{48F63A3B-78C7-47BE-AE5E-E10140E04643}" type="slidenum">
              <a:rPr lang="en-US">
                <a:solidFill>
                  <a:schemeClr val="tx2"/>
                </a:solidFill>
              </a:rPr>
              <a:pPr defTabSz="457200">
                <a:spcAft>
                  <a:spcPts val="600"/>
                </a:spcAft>
              </a:pPr>
              <a:t>7</a:t>
            </a:fld>
            <a:endParaRPr lang="en-US">
              <a:solidFill>
                <a:schemeClr val="tx2"/>
              </a:solidFill>
            </a:endParaRPr>
          </a:p>
        </p:txBody>
      </p:sp>
    </p:spTree>
    <p:extLst>
      <p:ext uri="{BB962C8B-B14F-4D97-AF65-F5344CB8AC3E}">
        <p14:creationId xmlns:p14="http://schemas.microsoft.com/office/powerpoint/2010/main" val="4213500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33" name="Rectangle 1032">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035" name="Straight Connector 1034">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037" name="Rectangle 1036">
            <a:extLst>
              <a:ext uri="{FF2B5EF4-FFF2-40B4-BE49-F238E27FC236}">
                <a16:creationId xmlns:a16="http://schemas.microsoft.com/office/drawing/2014/main" id="{FA4CD5CB-D209-4D70-8CA4-629731C592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C0D88F-45C7-B1AA-C814-73577EA564D5}"/>
              </a:ext>
            </a:extLst>
          </p:cNvPr>
          <p:cNvSpPr>
            <a:spLocks noGrp="1"/>
          </p:cNvSpPr>
          <p:nvPr>
            <p:ph type="title"/>
          </p:nvPr>
        </p:nvSpPr>
        <p:spPr>
          <a:xfrm>
            <a:off x="8141110" y="639097"/>
            <a:ext cx="3401961" cy="3686015"/>
          </a:xfrm>
        </p:spPr>
        <p:txBody>
          <a:bodyPr vert="horz" lIns="91440" tIns="45720" rIns="91440" bIns="45720" rtlCol="0" anchor="b">
            <a:normAutofit/>
          </a:bodyPr>
          <a:lstStyle/>
          <a:p>
            <a:r>
              <a:rPr lang="en-US" sz="6600" dirty="0">
                <a:solidFill>
                  <a:schemeClr val="tx1">
                    <a:lumMod val="85000"/>
                    <a:lumOff val="15000"/>
                  </a:schemeClr>
                </a:solidFill>
              </a:rPr>
              <a:t>Fusion Software </a:t>
            </a:r>
          </a:p>
        </p:txBody>
      </p:sp>
      <p:pic>
        <p:nvPicPr>
          <p:cNvPr id="1026" name="Picture 2" descr="Fusion Powered by Jaws and ZoomText">
            <a:extLst>
              <a:ext uri="{FF2B5EF4-FFF2-40B4-BE49-F238E27FC236}">
                <a16:creationId xmlns:a16="http://schemas.microsoft.com/office/drawing/2014/main" id="{B7AECC34-296F-5BA6-6E52-34299BC7823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563029" y="640081"/>
            <a:ext cx="5054156" cy="5054156"/>
          </a:xfrm>
          <a:prstGeom prst="rect">
            <a:avLst/>
          </a:prstGeom>
          <a:noFill/>
          <a:extLst>
            <a:ext uri="{909E8E84-426E-40DD-AFC4-6F175D3DCCD1}">
              <a14:hiddenFill xmlns:a14="http://schemas.microsoft.com/office/drawing/2010/main">
                <a:solidFill>
                  <a:srgbClr val="FFFFFF"/>
                </a:solidFill>
              </a14:hiddenFill>
            </a:ext>
          </a:extLst>
        </p:spPr>
      </p:pic>
      <p:cxnSp>
        <p:nvCxnSpPr>
          <p:cNvPr id="1039" name="Straight Connector 1038">
            <a:extLst>
              <a:ext uri="{FF2B5EF4-FFF2-40B4-BE49-F238E27FC236}">
                <a16:creationId xmlns:a16="http://schemas.microsoft.com/office/drawing/2014/main" id="{5C6A2BAE-B461-4B55-8E1F-0722ABDD13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209305" y="4343400"/>
            <a:ext cx="32004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1041" name="Rectangle 1040">
            <a:extLst>
              <a:ext uri="{FF2B5EF4-FFF2-40B4-BE49-F238E27FC236}">
                <a16:creationId xmlns:a16="http://schemas.microsoft.com/office/drawing/2014/main" id="{B4C27B90-DF2B-4D00-BA07-18ED774CD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43" name="Rectangle 1042">
            <a:extLst>
              <a:ext uri="{FF2B5EF4-FFF2-40B4-BE49-F238E27FC236}">
                <a16:creationId xmlns:a16="http://schemas.microsoft.com/office/drawing/2014/main" id="{593ACC25-C262-417A-8AA9-0641C772B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9105764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5" name="Rectangle 2054">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57" name="Rectangle 2056">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2059" name="Straight Connector 2058">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2061" name="Rectangle 2060">
            <a:extLst>
              <a:ext uri="{FF2B5EF4-FFF2-40B4-BE49-F238E27FC236}">
                <a16:creationId xmlns:a16="http://schemas.microsoft.com/office/drawing/2014/main" id="{FA4CD5CB-D209-4D70-8CA4-629731C592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D6F472-EE38-ECD8-9DD8-E3FD015A285E}"/>
              </a:ext>
            </a:extLst>
          </p:cNvPr>
          <p:cNvSpPr>
            <a:spLocks noGrp="1"/>
          </p:cNvSpPr>
          <p:nvPr>
            <p:ph type="title"/>
          </p:nvPr>
        </p:nvSpPr>
        <p:spPr>
          <a:xfrm>
            <a:off x="8141110" y="639097"/>
            <a:ext cx="3401961" cy="3686015"/>
          </a:xfrm>
        </p:spPr>
        <p:txBody>
          <a:bodyPr vert="horz" lIns="91440" tIns="45720" rIns="91440" bIns="45720" rtlCol="0" anchor="b">
            <a:normAutofit/>
          </a:bodyPr>
          <a:lstStyle/>
          <a:p>
            <a:r>
              <a:rPr lang="en-US" sz="5100">
                <a:solidFill>
                  <a:schemeClr val="tx1">
                    <a:lumMod val="85000"/>
                    <a:lumOff val="15000"/>
                  </a:schemeClr>
                </a:solidFill>
              </a:rPr>
              <a:t>Dragon Professional Dictation Software</a:t>
            </a:r>
          </a:p>
        </p:txBody>
      </p:sp>
      <p:pic>
        <p:nvPicPr>
          <p:cNvPr id="2050" name="Picture 2" descr="Dragon Speech Recognition - Get More Done by Voice | Nuance">
            <a:extLst>
              <a:ext uri="{FF2B5EF4-FFF2-40B4-BE49-F238E27FC236}">
                <a16:creationId xmlns:a16="http://schemas.microsoft.com/office/drawing/2014/main" id="{C87A5248-82AB-E631-CA0B-3711DFF0678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633999" y="1279942"/>
            <a:ext cx="6912217" cy="3774434"/>
          </a:xfrm>
          <a:prstGeom prst="rect">
            <a:avLst/>
          </a:prstGeom>
          <a:noFill/>
          <a:extLst>
            <a:ext uri="{909E8E84-426E-40DD-AFC4-6F175D3DCCD1}">
              <a14:hiddenFill xmlns:a14="http://schemas.microsoft.com/office/drawing/2010/main">
                <a:solidFill>
                  <a:srgbClr val="FFFFFF"/>
                </a:solidFill>
              </a14:hiddenFill>
            </a:ext>
          </a:extLst>
        </p:spPr>
      </p:pic>
      <p:cxnSp>
        <p:nvCxnSpPr>
          <p:cNvPr id="2063" name="Straight Connector 2062">
            <a:extLst>
              <a:ext uri="{FF2B5EF4-FFF2-40B4-BE49-F238E27FC236}">
                <a16:creationId xmlns:a16="http://schemas.microsoft.com/office/drawing/2014/main" id="{5C6A2BAE-B461-4B55-8E1F-0722ABDD13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209305" y="4343400"/>
            <a:ext cx="32004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2065" name="Rectangle 2064">
            <a:extLst>
              <a:ext uri="{FF2B5EF4-FFF2-40B4-BE49-F238E27FC236}">
                <a16:creationId xmlns:a16="http://schemas.microsoft.com/office/drawing/2014/main" id="{B4C27B90-DF2B-4D00-BA07-18ED774CD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67" name="Rectangle 2066">
            <a:extLst>
              <a:ext uri="{FF2B5EF4-FFF2-40B4-BE49-F238E27FC236}">
                <a16:creationId xmlns:a16="http://schemas.microsoft.com/office/drawing/2014/main" id="{593ACC25-C262-417A-8AA9-0641C772B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016970308"/>
      </p:ext>
    </p:extLst>
  </p:cSld>
  <p:clrMapOvr>
    <a:masterClrMapping/>
  </p:clrMapOvr>
</p:sld>
</file>

<file path=ppt/theme/theme1.xml><?xml version="1.0" encoding="utf-8"?>
<a:theme xmlns:a="http://schemas.openxmlformats.org/drawingml/2006/main" name="Retrospect">
  <a:themeElements>
    <a:clrScheme name="Custom 6">
      <a:dk1>
        <a:sysClr val="windowText" lastClr="000000"/>
      </a:dk1>
      <a:lt1>
        <a:sysClr val="window" lastClr="FFFFFF"/>
      </a:lt1>
      <a:dk2>
        <a:srgbClr val="44546A"/>
      </a:dk2>
      <a:lt2>
        <a:srgbClr val="E7E6E6"/>
      </a:lt2>
      <a:accent1>
        <a:srgbClr val="034A90"/>
      </a:accent1>
      <a:accent2>
        <a:srgbClr val="034A90"/>
      </a:accent2>
      <a:accent3>
        <a:srgbClr val="538135"/>
      </a:accent3>
      <a:accent4>
        <a:srgbClr val="034A90"/>
      </a:accent4>
      <a:accent5>
        <a:srgbClr val="034A90"/>
      </a:accent5>
      <a:accent6>
        <a:srgbClr val="538135"/>
      </a:accent6>
      <a:hlink>
        <a:srgbClr val="034A90"/>
      </a:hlink>
      <a:folHlink>
        <a:srgbClr val="538135"/>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TotalTime>
  <Words>575</Words>
  <Application>Microsoft Office PowerPoint</Application>
  <PresentationFormat>Widescreen</PresentationFormat>
  <Paragraphs>99</Paragraphs>
  <Slides>22</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Calibri Light</vt:lpstr>
      <vt:lpstr>Retrospect</vt:lpstr>
      <vt:lpstr>Assistive Technology Program Technology Demonstration </vt:lpstr>
      <vt:lpstr>Advancing Access &amp; Equity</vt:lpstr>
      <vt:lpstr>Today’s Presenter</vt:lpstr>
      <vt:lpstr>Learning Objectives</vt:lpstr>
      <vt:lpstr>Assistive Technology Area’s of Need</vt:lpstr>
      <vt:lpstr>Assistive Technology Devices</vt:lpstr>
      <vt:lpstr>Technology Demonstration</vt:lpstr>
      <vt:lpstr>Fusion Software </vt:lpstr>
      <vt:lpstr>Dragon Professional Dictation Software</vt:lpstr>
      <vt:lpstr>Read &amp; Write Literacy Tool</vt:lpstr>
      <vt:lpstr>Glasouse Assistive Device</vt:lpstr>
      <vt:lpstr>Accent 1000 Communication Device </vt:lpstr>
      <vt:lpstr>NeoSensory Wristband for Hearing Loss</vt:lpstr>
      <vt:lpstr>PenFriend 3 Audio Labeler</vt:lpstr>
      <vt:lpstr>Rocketbook Smart Notebook</vt:lpstr>
      <vt:lpstr>Orcam Read All in One Reading Solution</vt:lpstr>
      <vt:lpstr>Temi Robot AI in Motion</vt:lpstr>
      <vt:lpstr>Vibe Interactive Whiteboard</vt:lpstr>
      <vt:lpstr>Questions</vt:lpstr>
      <vt:lpstr>Thank you</vt:lpstr>
      <vt:lpstr>Contact Information </vt:lpstr>
      <vt:lpstr>Current and Upcoming Meetings, cont.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Assistive Technology Program Technology Demonstration </dc:title>
  <dc:creator>Owens, Rashida (CTR) - OO, DC</dc:creator>
  <cp:lastModifiedBy>Sherbondy, Michelle - OO, Washington, DC</cp:lastModifiedBy>
  <cp:revision>1</cp:revision>
  <dcterms:created xsi:type="dcterms:W3CDTF">2023-09-18T16:58:30Z</dcterms:created>
  <dcterms:modified xsi:type="dcterms:W3CDTF">2023-10-05T16:49:52Z</dcterms:modified>
</cp:coreProperties>
</file>