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9" r:id="rId1"/>
    <p:sldMasterId id="2147483800" r:id="rId2"/>
    <p:sldMasterId id="2147483812" r:id="rId3"/>
  </p:sldMasterIdLst>
  <p:notesMasterIdLst>
    <p:notesMasterId r:id="rId25"/>
  </p:notesMasterIdLst>
  <p:sldIdLst>
    <p:sldId id="327" r:id="rId4"/>
    <p:sldId id="329" r:id="rId5"/>
    <p:sldId id="337" r:id="rId6"/>
    <p:sldId id="349" r:id="rId7"/>
    <p:sldId id="291" r:id="rId8"/>
    <p:sldId id="284" r:id="rId9"/>
    <p:sldId id="350" r:id="rId10"/>
    <p:sldId id="355" r:id="rId11"/>
    <p:sldId id="358" r:id="rId12"/>
    <p:sldId id="348" r:id="rId13"/>
    <p:sldId id="286" r:id="rId14"/>
    <p:sldId id="354" r:id="rId15"/>
    <p:sldId id="262" r:id="rId16"/>
    <p:sldId id="275" r:id="rId17"/>
    <p:sldId id="351" r:id="rId18"/>
    <p:sldId id="326" r:id="rId19"/>
    <p:sldId id="325" r:id="rId20"/>
    <p:sldId id="352" r:id="rId21"/>
    <p:sldId id="265" r:id="rId22"/>
    <p:sldId id="311" r:id="rId23"/>
    <p:sldId id="26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6D46"/>
    <a:srgbClr val="404041"/>
    <a:srgbClr val="3D6F9B"/>
    <a:srgbClr val="ECDDC3"/>
    <a:srgbClr val="937F5D"/>
    <a:srgbClr val="4A84A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C59526-F777-4535-BCE3-E6503E0E9C14}" v="186" dt="2023-10-05T16:32:15.8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82" autoAdjust="0"/>
  </p:normalViewPr>
  <p:slideViewPr>
    <p:cSldViewPr snapToGrid="0">
      <p:cViewPr varScale="1">
        <p:scale>
          <a:sx n="53" d="100"/>
          <a:sy n="53" d="100"/>
        </p:scale>
        <p:origin x="84" y="1482"/>
      </p:cViewPr>
      <p:guideLst/>
    </p:cSldViewPr>
  </p:slideViewPr>
  <p:outlineViewPr>
    <p:cViewPr>
      <p:scale>
        <a:sx n="33" d="100"/>
        <a:sy n="33" d="100"/>
      </p:scale>
      <p:origin x="0" y="-330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rbondy, Michelle - OO, DC" userId="d4feccc8-87ab-48a1-8683-5dd58723cc35" providerId="ADAL" clId="{24C59526-F777-4535-BCE3-E6503E0E9C14}"/>
    <pc:docChg chg="custSel addSld modSld sldOrd">
      <pc:chgData name="Sherbondy, Michelle - OO, DC" userId="d4feccc8-87ab-48a1-8683-5dd58723cc35" providerId="ADAL" clId="{24C59526-F777-4535-BCE3-E6503E0E9C14}" dt="2023-10-05T16:33:39.918" v="198" actId="962"/>
      <pc:docMkLst>
        <pc:docMk/>
      </pc:docMkLst>
      <pc:sldChg chg="modSp add mod">
        <pc:chgData name="Sherbondy, Michelle - OO, DC" userId="d4feccc8-87ab-48a1-8683-5dd58723cc35" providerId="ADAL" clId="{24C59526-F777-4535-BCE3-E6503E0E9C14}" dt="2023-10-05T16:33:39.918" v="198" actId="962"/>
        <pc:sldMkLst>
          <pc:docMk/>
          <pc:sldMk cId="0" sldId="260"/>
        </pc:sldMkLst>
        <pc:spChg chg="mod">
          <ac:chgData name="Sherbondy, Michelle - OO, DC" userId="d4feccc8-87ab-48a1-8683-5dd58723cc35" providerId="ADAL" clId="{24C59526-F777-4535-BCE3-E6503E0E9C14}" dt="2023-10-05T16:33:30.894" v="192" actId="962"/>
          <ac:spMkLst>
            <pc:docMk/>
            <pc:sldMk cId="0" sldId="260"/>
            <ac:spMk id="5" creationId="{00000000-0000-0000-0000-000000000000}"/>
          </ac:spMkLst>
        </pc:spChg>
        <pc:spChg chg="mod">
          <ac:chgData name="Sherbondy, Michelle - OO, DC" userId="d4feccc8-87ab-48a1-8683-5dd58723cc35" providerId="ADAL" clId="{24C59526-F777-4535-BCE3-E6503E0E9C14}" dt="2023-10-05T16:33:29.317" v="191" actId="962"/>
          <ac:spMkLst>
            <pc:docMk/>
            <pc:sldMk cId="0" sldId="260"/>
            <ac:spMk id="6" creationId="{00000000-0000-0000-0000-000000000000}"/>
          </ac:spMkLst>
        </pc:spChg>
        <pc:grpChg chg="mod">
          <ac:chgData name="Sherbondy, Michelle - OO, DC" userId="d4feccc8-87ab-48a1-8683-5dd58723cc35" providerId="ADAL" clId="{24C59526-F777-4535-BCE3-E6503E0E9C14}" dt="2023-10-05T16:33:32.316" v="193" actId="962"/>
          <ac:grpSpMkLst>
            <pc:docMk/>
            <pc:sldMk cId="0" sldId="260"/>
            <ac:grpSpMk id="14" creationId="{00000000-0000-0000-0000-000000000000}"/>
          </ac:grpSpMkLst>
        </pc:grpChg>
        <pc:grpChg chg="mod">
          <ac:chgData name="Sherbondy, Michelle - OO, DC" userId="d4feccc8-87ab-48a1-8683-5dd58723cc35" providerId="ADAL" clId="{24C59526-F777-4535-BCE3-E6503E0E9C14}" dt="2023-10-05T16:33:34.169" v="194" actId="962"/>
          <ac:grpSpMkLst>
            <pc:docMk/>
            <pc:sldMk cId="0" sldId="260"/>
            <ac:grpSpMk id="18" creationId="{00000000-0000-0000-0000-000000000000}"/>
          </ac:grpSpMkLst>
        </pc:grpChg>
        <pc:grpChg chg="mod">
          <ac:chgData name="Sherbondy, Michelle - OO, DC" userId="d4feccc8-87ab-48a1-8683-5dd58723cc35" providerId="ADAL" clId="{24C59526-F777-4535-BCE3-E6503E0E9C14}" dt="2023-10-05T16:33:39.918" v="198" actId="962"/>
          <ac:grpSpMkLst>
            <pc:docMk/>
            <pc:sldMk cId="0" sldId="260"/>
            <ac:grpSpMk id="22" creationId="{987C5A83-6AED-3D79-609D-2727D5DE461A}"/>
          </ac:grpSpMkLst>
        </pc:grpChg>
        <pc:grpChg chg="mod">
          <ac:chgData name="Sherbondy, Michelle - OO, DC" userId="d4feccc8-87ab-48a1-8683-5dd58723cc35" providerId="ADAL" clId="{24C59526-F777-4535-BCE3-E6503E0E9C14}" dt="2023-10-05T16:33:35.569" v="195" actId="962"/>
          <ac:grpSpMkLst>
            <pc:docMk/>
            <pc:sldMk cId="0" sldId="260"/>
            <ac:grpSpMk id="23" creationId="{DF4D3C21-73C4-234C-3CDC-887EFDC46846}"/>
          </ac:grpSpMkLst>
        </pc:grpChg>
        <pc:grpChg chg="mod">
          <ac:chgData name="Sherbondy, Michelle - OO, DC" userId="d4feccc8-87ab-48a1-8683-5dd58723cc35" providerId="ADAL" clId="{24C59526-F777-4535-BCE3-E6503E0E9C14}" dt="2023-10-05T16:33:37.084" v="196" actId="962"/>
          <ac:grpSpMkLst>
            <pc:docMk/>
            <pc:sldMk cId="0" sldId="260"/>
            <ac:grpSpMk id="24" creationId="{266E492B-0185-8D50-20B4-48CB8B40EFE1}"/>
          </ac:grpSpMkLst>
        </pc:grpChg>
        <pc:grpChg chg="mod">
          <ac:chgData name="Sherbondy, Michelle - OO, DC" userId="d4feccc8-87ab-48a1-8683-5dd58723cc35" providerId="ADAL" clId="{24C59526-F777-4535-BCE3-E6503E0E9C14}" dt="2023-10-05T16:33:38.533" v="197" actId="962"/>
          <ac:grpSpMkLst>
            <pc:docMk/>
            <pc:sldMk cId="0" sldId="260"/>
            <ac:grpSpMk id="25" creationId="{60ACD9D7-CD39-EBFB-6E74-1418FF6BAFF1}"/>
          </ac:grpSpMkLst>
        </pc:grpChg>
        <pc:picChg chg="mod">
          <ac:chgData name="Sherbondy, Michelle - OO, DC" userId="d4feccc8-87ab-48a1-8683-5dd58723cc35" providerId="ADAL" clId="{24C59526-F777-4535-BCE3-E6503E0E9C14}" dt="2023-10-05T16:33:26.059" v="190" actId="962"/>
          <ac:picMkLst>
            <pc:docMk/>
            <pc:sldMk cId="0" sldId="260"/>
            <ac:picMk id="2" creationId="{00000000-0000-0000-0000-000000000000}"/>
          </ac:picMkLst>
        </pc:picChg>
      </pc:sldChg>
      <pc:sldChg chg="modSp">
        <pc:chgData name="Sherbondy, Michelle - OO, DC" userId="d4feccc8-87ab-48a1-8683-5dd58723cc35" providerId="ADAL" clId="{24C59526-F777-4535-BCE3-E6503E0E9C14}" dt="2023-10-05T16:10:46.901" v="183" actId="13244"/>
        <pc:sldMkLst>
          <pc:docMk/>
          <pc:sldMk cId="518732849" sldId="265"/>
        </pc:sldMkLst>
        <pc:spChg chg="mod">
          <ac:chgData name="Sherbondy, Michelle - OO, DC" userId="d4feccc8-87ab-48a1-8683-5dd58723cc35" providerId="ADAL" clId="{24C59526-F777-4535-BCE3-E6503E0E9C14}" dt="2023-10-05T16:09:47.716" v="178" actId="13244"/>
          <ac:spMkLst>
            <pc:docMk/>
            <pc:sldMk cId="518732849" sldId="265"/>
            <ac:spMk id="2" creationId="{AF313D82-449D-495D-F026-2251553C1403}"/>
          </ac:spMkLst>
        </pc:spChg>
        <pc:spChg chg="mod">
          <ac:chgData name="Sherbondy, Michelle - OO, DC" userId="d4feccc8-87ab-48a1-8683-5dd58723cc35" providerId="ADAL" clId="{24C59526-F777-4535-BCE3-E6503E0E9C14}" dt="2023-10-05T16:10:01.453" v="180" actId="13244"/>
          <ac:spMkLst>
            <pc:docMk/>
            <pc:sldMk cId="518732849" sldId="265"/>
            <ac:spMk id="4" creationId="{47FA2FBC-83DC-2755-BDB8-0160E4DFC103}"/>
          </ac:spMkLst>
        </pc:spChg>
        <pc:spChg chg="mod">
          <ac:chgData name="Sherbondy, Michelle - OO, DC" userId="d4feccc8-87ab-48a1-8683-5dd58723cc35" providerId="ADAL" clId="{24C59526-F777-4535-BCE3-E6503E0E9C14}" dt="2023-10-05T16:10:46.901" v="183" actId="13244"/>
          <ac:spMkLst>
            <pc:docMk/>
            <pc:sldMk cId="518732849" sldId="265"/>
            <ac:spMk id="9" creationId="{419C512A-0B69-3CC1-2658-D3396699091E}"/>
          </ac:spMkLst>
        </pc:spChg>
        <pc:spChg chg="mod">
          <ac:chgData name="Sherbondy, Michelle - OO, DC" userId="d4feccc8-87ab-48a1-8683-5dd58723cc35" providerId="ADAL" clId="{24C59526-F777-4535-BCE3-E6503E0E9C14}" dt="2023-10-05T16:09:57.885" v="179" actId="13244"/>
          <ac:spMkLst>
            <pc:docMk/>
            <pc:sldMk cId="518732849" sldId="265"/>
            <ac:spMk id="12" creationId="{A443D3A2-6D02-DCB4-D1C7-18C2B38C024C}"/>
          </ac:spMkLst>
        </pc:spChg>
        <pc:picChg chg="mod">
          <ac:chgData name="Sherbondy, Michelle - OO, DC" userId="d4feccc8-87ab-48a1-8683-5dd58723cc35" providerId="ADAL" clId="{24C59526-F777-4535-BCE3-E6503E0E9C14}" dt="2023-10-05T16:10:42.808" v="182" actId="13244"/>
          <ac:picMkLst>
            <pc:docMk/>
            <pc:sldMk cId="518732849" sldId="265"/>
            <ac:picMk id="5" creationId="{1C5A27B0-FABC-12B5-7217-D876FDAADD3F}"/>
          </ac:picMkLst>
        </pc:picChg>
      </pc:sldChg>
      <pc:sldChg chg="modSp">
        <pc:chgData name="Sherbondy, Michelle - OO, DC" userId="d4feccc8-87ab-48a1-8683-5dd58723cc35" providerId="ADAL" clId="{24C59526-F777-4535-BCE3-E6503E0E9C14}" dt="2023-10-05T16:08:47.389" v="165" actId="13244"/>
        <pc:sldMkLst>
          <pc:docMk/>
          <pc:sldMk cId="2819158744" sldId="275"/>
        </pc:sldMkLst>
        <pc:spChg chg="mod">
          <ac:chgData name="Sherbondy, Michelle - OO, DC" userId="d4feccc8-87ab-48a1-8683-5dd58723cc35" providerId="ADAL" clId="{24C59526-F777-4535-BCE3-E6503E0E9C14}" dt="2023-10-05T16:08:47.389" v="165" actId="13244"/>
          <ac:spMkLst>
            <pc:docMk/>
            <pc:sldMk cId="2819158744" sldId="275"/>
            <ac:spMk id="2" creationId="{D8575033-F1E2-57B5-F3F4-9F667D6BF2F8}"/>
          </ac:spMkLst>
        </pc:spChg>
      </pc:sldChg>
      <pc:sldChg chg="modSp">
        <pc:chgData name="Sherbondy, Michelle - OO, DC" userId="d4feccc8-87ab-48a1-8683-5dd58723cc35" providerId="ADAL" clId="{24C59526-F777-4535-BCE3-E6503E0E9C14}" dt="2023-10-05T16:08:42.164" v="164" actId="13244"/>
        <pc:sldMkLst>
          <pc:docMk/>
          <pc:sldMk cId="3706806310" sldId="286"/>
        </pc:sldMkLst>
        <pc:spChg chg="mod">
          <ac:chgData name="Sherbondy, Michelle - OO, DC" userId="d4feccc8-87ab-48a1-8683-5dd58723cc35" providerId="ADAL" clId="{24C59526-F777-4535-BCE3-E6503E0E9C14}" dt="2023-10-05T16:08:42.164" v="164" actId="13244"/>
          <ac:spMkLst>
            <pc:docMk/>
            <pc:sldMk cId="3706806310" sldId="286"/>
            <ac:spMk id="2" creationId="{565CD783-BC99-36CB-2A01-75AE20D2D91D}"/>
          </ac:spMkLst>
        </pc:spChg>
      </pc:sldChg>
      <pc:sldChg chg="delSp add mod ord">
        <pc:chgData name="Sherbondy, Michelle - OO, DC" userId="d4feccc8-87ab-48a1-8683-5dd58723cc35" providerId="ADAL" clId="{24C59526-F777-4535-BCE3-E6503E0E9C14}" dt="2023-10-05T16:32:21.006" v="188" actId="478"/>
        <pc:sldMkLst>
          <pc:docMk/>
          <pc:sldMk cId="1400954749" sldId="311"/>
        </pc:sldMkLst>
        <pc:spChg chg="del">
          <ac:chgData name="Sherbondy, Michelle - OO, DC" userId="d4feccc8-87ab-48a1-8683-5dd58723cc35" providerId="ADAL" clId="{24C59526-F777-4535-BCE3-E6503E0E9C14}" dt="2023-10-05T16:32:21.006" v="188" actId="478"/>
          <ac:spMkLst>
            <pc:docMk/>
            <pc:sldMk cId="1400954749" sldId="311"/>
            <ac:spMk id="7" creationId="{B9F3FC26-43AE-0F5B-004E-4A175E4DBDC9}"/>
          </ac:spMkLst>
        </pc:spChg>
      </pc:sldChg>
      <pc:sldChg chg="modSp">
        <pc:chgData name="Sherbondy, Michelle - OO, DC" userId="d4feccc8-87ab-48a1-8683-5dd58723cc35" providerId="ADAL" clId="{24C59526-F777-4535-BCE3-E6503E0E9C14}" dt="2023-10-05T16:09:34.364" v="176" actId="962"/>
        <pc:sldMkLst>
          <pc:docMk/>
          <pc:sldMk cId="169806747" sldId="325"/>
        </pc:sldMkLst>
        <pc:spChg chg="mod">
          <ac:chgData name="Sherbondy, Michelle - OO, DC" userId="d4feccc8-87ab-48a1-8683-5dd58723cc35" providerId="ADAL" clId="{24C59526-F777-4535-BCE3-E6503E0E9C14}" dt="2023-10-05T16:09:27.244" v="174" actId="13244"/>
          <ac:spMkLst>
            <pc:docMk/>
            <pc:sldMk cId="169806747" sldId="325"/>
            <ac:spMk id="2" creationId="{C13DF6E2-6303-B411-8477-D39A8A5C32DC}"/>
          </ac:spMkLst>
        </pc:spChg>
        <pc:spChg chg="mod">
          <ac:chgData name="Sherbondy, Michelle - OO, DC" userId="d4feccc8-87ab-48a1-8683-5dd58723cc35" providerId="ADAL" clId="{24C59526-F777-4535-BCE3-E6503E0E9C14}" dt="2023-10-05T16:09:23.029" v="173" actId="13244"/>
          <ac:spMkLst>
            <pc:docMk/>
            <pc:sldMk cId="169806747" sldId="325"/>
            <ac:spMk id="22" creationId="{9D877824-766E-4718-59CC-36B2D3490B31}"/>
          </ac:spMkLst>
        </pc:spChg>
        <pc:grpChg chg="mod">
          <ac:chgData name="Sherbondy, Michelle - OO, DC" userId="d4feccc8-87ab-48a1-8683-5dd58723cc35" providerId="ADAL" clId="{24C59526-F777-4535-BCE3-E6503E0E9C14}" dt="2023-10-05T16:09:07.836" v="168" actId="13244"/>
          <ac:grpSpMkLst>
            <pc:docMk/>
            <pc:sldMk cId="169806747" sldId="325"/>
            <ac:grpSpMk id="32" creationId="{415D9A6F-D222-1D9E-C96C-51596E138080}"/>
          </ac:grpSpMkLst>
        </pc:grpChg>
        <pc:grpChg chg="mod">
          <ac:chgData name="Sherbondy, Michelle - OO, DC" userId="d4feccc8-87ab-48a1-8683-5dd58723cc35" providerId="ADAL" clId="{24C59526-F777-4535-BCE3-E6503E0E9C14}" dt="2023-10-05T16:09:10.668" v="169" actId="13244"/>
          <ac:grpSpMkLst>
            <pc:docMk/>
            <pc:sldMk cId="169806747" sldId="325"/>
            <ac:grpSpMk id="33" creationId="{4EB338CA-AB1B-B80D-6E72-65E37426ABAB}"/>
          </ac:grpSpMkLst>
        </pc:grpChg>
        <pc:grpChg chg="mod">
          <ac:chgData name="Sherbondy, Michelle - OO, DC" userId="d4feccc8-87ab-48a1-8683-5dd58723cc35" providerId="ADAL" clId="{24C59526-F777-4535-BCE3-E6503E0E9C14}" dt="2023-10-05T16:09:13.276" v="170" actId="13244"/>
          <ac:grpSpMkLst>
            <pc:docMk/>
            <pc:sldMk cId="169806747" sldId="325"/>
            <ac:grpSpMk id="34" creationId="{FFE5B5E0-7DBE-14EB-13B1-602BCE491F18}"/>
          </ac:grpSpMkLst>
        </pc:grpChg>
        <pc:grpChg chg="mod">
          <ac:chgData name="Sherbondy, Michelle - OO, DC" userId="d4feccc8-87ab-48a1-8683-5dd58723cc35" providerId="ADAL" clId="{24C59526-F777-4535-BCE3-E6503E0E9C14}" dt="2023-10-05T16:09:16.124" v="171" actId="13244"/>
          <ac:grpSpMkLst>
            <pc:docMk/>
            <pc:sldMk cId="169806747" sldId="325"/>
            <ac:grpSpMk id="35" creationId="{7AEEC569-FD93-B659-B810-0F3D6530B612}"/>
          </ac:grpSpMkLst>
        </pc:grpChg>
        <pc:grpChg chg="mod">
          <ac:chgData name="Sherbondy, Michelle - OO, DC" userId="d4feccc8-87ab-48a1-8683-5dd58723cc35" providerId="ADAL" clId="{24C59526-F777-4535-BCE3-E6503E0E9C14}" dt="2023-10-05T16:09:18.332" v="172" actId="13244"/>
          <ac:grpSpMkLst>
            <pc:docMk/>
            <pc:sldMk cId="169806747" sldId="325"/>
            <ac:grpSpMk id="36" creationId="{88502A75-C1FD-E4D3-2F3C-CBEE5AFD19B2}"/>
          </ac:grpSpMkLst>
        </pc:grpChg>
        <pc:grpChg chg="mod">
          <ac:chgData name="Sherbondy, Michelle - OO, DC" userId="d4feccc8-87ab-48a1-8683-5dd58723cc35" providerId="ADAL" clId="{24C59526-F777-4535-BCE3-E6503E0E9C14}" dt="2023-10-05T16:09:34.364" v="176" actId="962"/>
          <ac:grpSpMkLst>
            <pc:docMk/>
            <pc:sldMk cId="169806747" sldId="325"/>
            <ac:grpSpMk id="37" creationId="{EA5D7DF3-A977-79C5-BCD6-6ED3FA182F00}"/>
          </ac:grpSpMkLst>
        </pc:grpChg>
      </pc:sldChg>
      <pc:sldChg chg="modSp">
        <pc:chgData name="Sherbondy, Michelle - OO, DC" userId="d4feccc8-87ab-48a1-8683-5dd58723cc35" providerId="ADAL" clId="{24C59526-F777-4535-BCE3-E6503E0E9C14}" dt="2023-10-05T16:09:00.957" v="167" actId="13244"/>
        <pc:sldMkLst>
          <pc:docMk/>
          <pc:sldMk cId="1841842788" sldId="326"/>
        </pc:sldMkLst>
        <pc:spChg chg="mod">
          <ac:chgData name="Sherbondy, Michelle - OO, DC" userId="d4feccc8-87ab-48a1-8683-5dd58723cc35" providerId="ADAL" clId="{24C59526-F777-4535-BCE3-E6503E0E9C14}" dt="2023-10-05T16:09:00.957" v="167" actId="13244"/>
          <ac:spMkLst>
            <pc:docMk/>
            <pc:sldMk cId="1841842788" sldId="326"/>
            <ac:spMk id="2" creationId="{2B677CCD-06C1-F450-B246-AAAEDD0BFC35}"/>
          </ac:spMkLst>
        </pc:spChg>
      </pc:sldChg>
      <pc:sldChg chg="modSp">
        <pc:chgData name="Sherbondy, Michelle - OO, DC" userId="d4feccc8-87ab-48a1-8683-5dd58723cc35" providerId="ADAL" clId="{24C59526-F777-4535-BCE3-E6503E0E9C14}" dt="2023-10-05T15:37:18.381" v="150" actId="13244"/>
        <pc:sldMkLst>
          <pc:docMk/>
          <pc:sldMk cId="1279858459" sldId="327"/>
        </pc:sldMkLst>
        <pc:spChg chg="mod">
          <ac:chgData name="Sherbondy, Michelle - OO, DC" userId="d4feccc8-87ab-48a1-8683-5dd58723cc35" providerId="ADAL" clId="{24C59526-F777-4535-BCE3-E6503E0E9C14}" dt="2023-10-05T15:37:08.021" v="148" actId="13244"/>
          <ac:spMkLst>
            <pc:docMk/>
            <pc:sldMk cId="1279858459" sldId="327"/>
            <ac:spMk id="2" creationId="{FCAFF323-CE6A-748D-EBE6-31675D0F5784}"/>
          </ac:spMkLst>
        </pc:spChg>
        <pc:picChg chg="mod">
          <ac:chgData name="Sherbondy, Michelle - OO, DC" userId="d4feccc8-87ab-48a1-8683-5dd58723cc35" providerId="ADAL" clId="{24C59526-F777-4535-BCE3-E6503E0E9C14}" dt="2023-10-05T15:37:16.079" v="149" actId="13244"/>
          <ac:picMkLst>
            <pc:docMk/>
            <pc:sldMk cId="1279858459" sldId="327"/>
            <ac:picMk id="8" creationId="{4A702418-5983-7C74-FFA3-00E27832F9C3}"/>
          </ac:picMkLst>
        </pc:picChg>
        <pc:picChg chg="mod">
          <ac:chgData name="Sherbondy, Michelle - OO, DC" userId="d4feccc8-87ab-48a1-8683-5dd58723cc35" providerId="ADAL" clId="{24C59526-F777-4535-BCE3-E6503E0E9C14}" dt="2023-10-05T15:37:18.381" v="150" actId="13244"/>
          <ac:picMkLst>
            <pc:docMk/>
            <pc:sldMk cId="1279858459" sldId="327"/>
            <ac:picMk id="12" creationId="{058F8595-D595-F36C-7233-0AC2B07CE103}"/>
          </ac:picMkLst>
        </pc:picChg>
      </pc:sldChg>
      <pc:sldChg chg="addSp modSp mod">
        <pc:chgData name="Sherbondy, Michelle - OO, DC" userId="d4feccc8-87ab-48a1-8683-5dd58723cc35" providerId="ADAL" clId="{24C59526-F777-4535-BCE3-E6503E0E9C14}" dt="2023-10-05T15:37:24.293" v="151" actId="13244"/>
        <pc:sldMkLst>
          <pc:docMk/>
          <pc:sldMk cId="1253583743" sldId="329"/>
        </pc:sldMkLst>
        <pc:spChg chg="add mod">
          <ac:chgData name="Sherbondy, Michelle - OO, DC" userId="d4feccc8-87ab-48a1-8683-5dd58723cc35" providerId="ADAL" clId="{24C59526-F777-4535-BCE3-E6503E0E9C14}" dt="2023-10-05T15:37:24.293" v="151" actId="13244"/>
          <ac:spMkLst>
            <pc:docMk/>
            <pc:sldMk cId="1253583743" sldId="329"/>
            <ac:spMk id="3" creationId="{770FB40B-BCF7-7E22-5097-C5311627D34E}"/>
          </ac:spMkLst>
        </pc:spChg>
        <pc:picChg chg="mod">
          <ac:chgData name="Sherbondy, Michelle - OO, DC" userId="d4feccc8-87ab-48a1-8683-5dd58723cc35" providerId="ADAL" clId="{24C59526-F777-4535-BCE3-E6503E0E9C14}" dt="2023-10-05T15:36:23.020" v="119" actId="962"/>
          <ac:picMkLst>
            <pc:docMk/>
            <pc:sldMk cId="1253583743" sldId="329"/>
            <ac:picMk id="2" creationId="{3077B892-A67E-20FF-5EAE-DFD063F95C9C}"/>
          </ac:picMkLst>
        </pc:picChg>
      </pc:sldChg>
      <pc:sldChg chg="modSp">
        <pc:chgData name="Sherbondy, Michelle - OO, DC" userId="d4feccc8-87ab-48a1-8683-5dd58723cc35" providerId="ADAL" clId="{24C59526-F777-4535-BCE3-E6503E0E9C14}" dt="2023-10-05T15:37:31.925" v="152" actId="13244"/>
        <pc:sldMkLst>
          <pc:docMk/>
          <pc:sldMk cId="1520077880" sldId="337"/>
        </pc:sldMkLst>
        <pc:spChg chg="mod">
          <ac:chgData name="Sherbondy, Michelle - OO, DC" userId="d4feccc8-87ab-48a1-8683-5dd58723cc35" providerId="ADAL" clId="{24C59526-F777-4535-BCE3-E6503E0E9C14}" dt="2023-10-05T15:37:31.925" v="152" actId="13244"/>
          <ac:spMkLst>
            <pc:docMk/>
            <pc:sldMk cId="1520077880" sldId="337"/>
            <ac:spMk id="3" creationId="{07A648C9-F966-5AB4-BCC8-2299C2E915D9}"/>
          </ac:spMkLst>
        </pc:spChg>
      </pc:sldChg>
      <pc:sldChg chg="modSp">
        <pc:chgData name="Sherbondy, Michelle - OO, DC" userId="d4feccc8-87ab-48a1-8683-5dd58723cc35" providerId="ADAL" clId="{24C59526-F777-4535-BCE3-E6503E0E9C14}" dt="2023-10-05T16:08:25.757" v="163" actId="13244"/>
        <pc:sldMkLst>
          <pc:docMk/>
          <pc:sldMk cId="2432304683" sldId="348"/>
        </pc:sldMkLst>
        <pc:spChg chg="mod">
          <ac:chgData name="Sherbondy, Michelle - OO, DC" userId="d4feccc8-87ab-48a1-8683-5dd58723cc35" providerId="ADAL" clId="{24C59526-F777-4535-BCE3-E6503E0E9C14}" dt="2023-10-05T15:38:21.149" v="159" actId="13244"/>
          <ac:spMkLst>
            <pc:docMk/>
            <pc:sldMk cId="2432304683" sldId="348"/>
            <ac:spMk id="2" creationId="{D6503D52-E235-A668-8019-B840B4A2EF6D}"/>
          </ac:spMkLst>
        </pc:spChg>
        <pc:spChg chg="mod">
          <ac:chgData name="Sherbondy, Michelle - OO, DC" userId="d4feccc8-87ab-48a1-8683-5dd58723cc35" providerId="ADAL" clId="{24C59526-F777-4535-BCE3-E6503E0E9C14}" dt="2023-10-05T15:38:26.430" v="160" actId="13244"/>
          <ac:spMkLst>
            <pc:docMk/>
            <pc:sldMk cId="2432304683" sldId="348"/>
            <ac:spMk id="30" creationId="{14854F54-EA49-2A55-FBC6-1F5B1FF22C9C}"/>
          </ac:spMkLst>
        </pc:spChg>
        <pc:spChg chg="mod">
          <ac:chgData name="Sherbondy, Michelle - OO, DC" userId="d4feccc8-87ab-48a1-8683-5dd58723cc35" providerId="ADAL" clId="{24C59526-F777-4535-BCE3-E6503E0E9C14}" dt="2023-10-05T15:38:51.446" v="161" actId="13244"/>
          <ac:spMkLst>
            <pc:docMk/>
            <pc:sldMk cId="2432304683" sldId="348"/>
            <ac:spMk id="31" creationId="{EF7A88CC-3C8F-4DB6-FE23-830BE6BD66AA}"/>
          </ac:spMkLst>
        </pc:spChg>
        <pc:spChg chg="mod">
          <ac:chgData name="Sherbondy, Michelle - OO, DC" userId="d4feccc8-87ab-48a1-8683-5dd58723cc35" providerId="ADAL" clId="{24C59526-F777-4535-BCE3-E6503E0E9C14}" dt="2023-10-05T15:39:05.630" v="162" actId="13244"/>
          <ac:spMkLst>
            <pc:docMk/>
            <pc:sldMk cId="2432304683" sldId="348"/>
            <ac:spMk id="32" creationId="{E51BD961-D9C5-D656-6667-8A7AF210B052}"/>
          </ac:spMkLst>
        </pc:spChg>
        <pc:grpChg chg="mod">
          <ac:chgData name="Sherbondy, Michelle - OO, DC" userId="d4feccc8-87ab-48a1-8683-5dd58723cc35" providerId="ADAL" clId="{24C59526-F777-4535-BCE3-E6503E0E9C14}" dt="2023-10-05T16:08:25.757" v="163" actId="13244"/>
          <ac:grpSpMkLst>
            <pc:docMk/>
            <pc:sldMk cId="2432304683" sldId="348"/>
            <ac:grpSpMk id="14" creationId="{61A64108-E058-943E-4F8B-DCCD383E72C6}"/>
          </ac:grpSpMkLst>
        </pc:grpChg>
      </pc:sldChg>
      <pc:sldChg chg="modSp">
        <pc:chgData name="Sherbondy, Michelle - OO, DC" userId="d4feccc8-87ab-48a1-8683-5dd58723cc35" providerId="ADAL" clId="{24C59526-F777-4535-BCE3-E6503E0E9C14}" dt="2023-10-05T15:37:36.572" v="153" actId="13244"/>
        <pc:sldMkLst>
          <pc:docMk/>
          <pc:sldMk cId="3694126025" sldId="349"/>
        </pc:sldMkLst>
        <pc:spChg chg="mod">
          <ac:chgData name="Sherbondy, Michelle - OO, DC" userId="d4feccc8-87ab-48a1-8683-5dd58723cc35" providerId="ADAL" clId="{24C59526-F777-4535-BCE3-E6503E0E9C14}" dt="2023-10-05T15:37:36.572" v="153" actId="13244"/>
          <ac:spMkLst>
            <pc:docMk/>
            <pc:sldMk cId="3694126025" sldId="349"/>
            <ac:spMk id="2" creationId="{857D8356-9753-8061-A88C-715782D0ED47}"/>
          </ac:spMkLst>
        </pc:spChg>
      </pc:sldChg>
      <pc:sldChg chg="modSp">
        <pc:chgData name="Sherbondy, Michelle - OO, DC" userId="d4feccc8-87ab-48a1-8683-5dd58723cc35" providerId="ADAL" clId="{24C59526-F777-4535-BCE3-E6503E0E9C14}" dt="2023-10-05T15:37:45.181" v="154" actId="13244"/>
        <pc:sldMkLst>
          <pc:docMk/>
          <pc:sldMk cId="3564949745" sldId="350"/>
        </pc:sldMkLst>
        <pc:spChg chg="mod">
          <ac:chgData name="Sherbondy, Michelle - OO, DC" userId="d4feccc8-87ab-48a1-8683-5dd58723cc35" providerId="ADAL" clId="{24C59526-F777-4535-BCE3-E6503E0E9C14}" dt="2023-10-05T15:37:45.181" v="154" actId="13244"/>
          <ac:spMkLst>
            <pc:docMk/>
            <pc:sldMk cId="3564949745" sldId="350"/>
            <ac:spMk id="2" creationId="{4A8438EE-9964-1391-DEF9-1820393722C8}"/>
          </ac:spMkLst>
        </pc:spChg>
      </pc:sldChg>
      <pc:sldChg chg="modSp">
        <pc:chgData name="Sherbondy, Michelle - OO, DC" userId="d4feccc8-87ab-48a1-8683-5dd58723cc35" providerId="ADAL" clId="{24C59526-F777-4535-BCE3-E6503E0E9C14}" dt="2023-10-05T15:37:50.463" v="155" actId="13244"/>
        <pc:sldMkLst>
          <pc:docMk/>
          <pc:sldMk cId="840227571" sldId="355"/>
        </pc:sldMkLst>
        <pc:spChg chg="mod">
          <ac:chgData name="Sherbondy, Michelle - OO, DC" userId="d4feccc8-87ab-48a1-8683-5dd58723cc35" providerId="ADAL" clId="{24C59526-F777-4535-BCE3-E6503E0E9C14}" dt="2023-10-05T15:37:50.463" v="155" actId="13244"/>
          <ac:spMkLst>
            <pc:docMk/>
            <pc:sldMk cId="840227571" sldId="355"/>
            <ac:spMk id="2" creationId="{4A8438EE-9964-1391-DEF9-1820393722C8}"/>
          </ac:spMkLst>
        </pc:spChg>
      </pc:sldChg>
      <pc:sldChg chg="modSp">
        <pc:chgData name="Sherbondy, Michelle - OO, DC" userId="d4feccc8-87ab-48a1-8683-5dd58723cc35" providerId="ADAL" clId="{24C59526-F777-4535-BCE3-E6503E0E9C14}" dt="2023-10-05T15:38:10.590" v="158" actId="13244"/>
        <pc:sldMkLst>
          <pc:docMk/>
          <pc:sldMk cId="340582067" sldId="358"/>
        </pc:sldMkLst>
        <pc:spChg chg="mod">
          <ac:chgData name="Sherbondy, Michelle - OO, DC" userId="d4feccc8-87ab-48a1-8683-5dd58723cc35" providerId="ADAL" clId="{24C59526-F777-4535-BCE3-E6503E0E9C14}" dt="2023-10-05T15:38:05.805" v="157" actId="13244"/>
          <ac:spMkLst>
            <pc:docMk/>
            <pc:sldMk cId="340582067" sldId="358"/>
            <ac:spMk id="2" creationId="{6976E98D-EB50-670D-3A76-46CDBF252C35}"/>
          </ac:spMkLst>
        </pc:spChg>
        <pc:spChg chg="mod">
          <ac:chgData name="Sherbondy, Michelle - OO, DC" userId="d4feccc8-87ab-48a1-8683-5dd58723cc35" providerId="ADAL" clId="{24C59526-F777-4535-BCE3-E6503E0E9C14}" dt="2023-10-05T15:38:10.590" v="158" actId="13244"/>
          <ac:spMkLst>
            <pc:docMk/>
            <pc:sldMk cId="340582067" sldId="358"/>
            <ac:spMk id="50" creationId="{1D2369D4-64C4-40CA-B2FC-743453FA2BAD}"/>
          </ac:spMkLst>
        </pc:spChg>
      </pc:sldChg>
    </pc:docChg>
  </pc:docChgLst>
</pc:chgInfo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31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3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FD057F-6AF7-4B35-917B-2A2D3E7E9D88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A894BF7-B154-4CCA-8C0A-1E0EE0F4D78D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difficulty interpreting what others are thinking or feeling</a:t>
          </a:r>
        </a:p>
      </dgm:t>
    </dgm:pt>
    <dgm:pt modelId="{0580D951-1B15-4ACD-82D1-D5C8BFADF90E}" type="parTrans" cxnId="{392D7234-5891-4055-8BD7-ECD22FC0EA9F}">
      <dgm:prSet/>
      <dgm:spPr/>
      <dgm:t>
        <a:bodyPr/>
        <a:lstStyle/>
        <a:p>
          <a:endParaRPr lang="en-US"/>
        </a:p>
      </dgm:t>
    </dgm:pt>
    <dgm:pt modelId="{F5AB40B6-4559-47E9-B5BA-B1C10CCB0DC6}" type="sibTrans" cxnId="{392D7234-5891-4055-8BD7-ECD22FC0EA9F}">
      <dgm:prSet/>
      <dgm:spPr/>
      <dgm:t>
        <a:bodyPr/>
        <a:lstStyle/>
        <a:p>
          <a:endParaRPr lang="en-US"/>
        </a:p>
      </dgm:t>
    </dgm:pt>
    <dgm:pt modelId="{CA0748BC-677A-4508-A873-46822F474D5F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dirty="0"/>
            <a:t>Trouble interpreting facial expressions </a:t>
          </a:r>
        </a:p>
      </dgm:t>
    </dgm:pt>
    <dgm:pt modelId="{4D5E4A09-AD79-4451-9B99-96ED48050E58}" type="parTrans" cxnId="{AC570107-4BDE-4028-A0B5-B0B6CBBB40BC}">
      <dgm:prSet/>
      <dgm:spPr/>
      <dgm:t>
        <a:bodyPr/>
        <a:lstStyle/>
        <a:p>
          <a:endParaRPr lang="en-US"/>
        </a:p>
      </dgm:t>
    </dgm:pt>
    <dgm:pt modelId="{8A3AE30C-3C49-46F0-B13E-875148829543}" type="sibTrans" cxnId="{AC570107-4BDE-4028-A0B5-B0B6CBBB40BC}">
      <dgm:prSet/>
      <dgm:spPr/>
      <dgm:t>
        <a:bodyPr/>
        <a:lstStyle/>
        <a:p>
          <a:endParaRPr lang="en-US"/>
        </a:p>
      </dgm:t>
    </dgm:pt>
    <dgm:pt modelId="{DB2B9505-05E3-4161-BB8D-7259B6A9C199}">
      <dgm:prSet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dirty="0"/>
            <a:t>body language, or social cues </a:t>
          </a:r>
        </a:p>
      </dgm:t>
    </dgm:pt>
    <dgm:pt modelId="{54C0A268-A250-4710-8E8C-3C6428FE35AF}" type="parTrans" cxnId="{E31521B1-456C-47C2-88DE-E9F2FA5F2A69}">
      <dgm:prSet/>
      <dgm:spPr/>
      <dgm:t>
        <a:bodyPr/>
        <a:lstStyle/>
        <a:p>
          <a:endParaRPr lang="en-US"/>
        </a:p>
      </dgm:t>
    </dgm:pt>
    <dgm:pt modelId="{07364CA6-0F90-4B71-BB76-70B099B562FB}" type="sibTrans" cxnId="{E31521B1-456C-47C2-88DE-E9F2FA5F2A69}">
      <dgm:prSet/>
      <dgm:spPr/>
      <dgm:t>
        <a:bodyPr/>
        <a:lstStyle/>
        <a:p>
          <a:endParaRPr lang="en-US"/>
        </a:p>
      </dgm:t>
    </dgm:pt>
    <dgm:pt modelId="{7A324243-C03D-4F18-8FF9-D963BA89D30E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Difficulty regulating emotion </a:t>
          </a:r>
        </a:p>
      </dgm:t>
    </dgm:pt>
    <dgm:pt modelId="{87A25CAC-681D-4D0D-83BD-089178293F6F}" type="parTrans" cxnId="{09ED1708-2BC3-4366-8E07-097EC9573985}">
      <dgm:prSet/>
      <dgm:spPr/>
      <dgm:t>
        <a:bodyPr/>
        <a:lstStyle/>
        <a:p>
          <a:endParaRPr lang="en-US"/>
        </a:p>
      </dgm:t>
    </dgm:pt>
    <dgm:pt modelId="{173A3BA7-9067-4E7F-8AB8-D8B969872D33}" type="sibTrans" cxnId="{09ED1708-2BC3-4366-8E07-097EC9573985}">
      <dgm:prSet/>
      <dgm:spPr/>
      <dgm:t>
        <a:bodyPr/>
        <a:lstStyle/>
        <a:p>
          <a:endParaRPr lang="en-US"/>
        </a:p>
      </dgm:t>
    </dgm:pt>
    <dgm:pt modelId="{36225E79-2255-4C98-A131-9B4CD54D0403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dirty="0"/>
            <a:t>Trouble keeping up a conversation </a:t>
          </a:r>
        </a:p>
      </dgm:t>
    </dgm:pt>
    <dgm:pt modelId="{1F652B16-8880-4409-9DF9-867492754B4D}" type="parTrans" cxnId="{073E376C-D900-4A68-BF0D-469D52EB3EF7}">
      <dgm:prSet/>
      <dgm:spPr/>
      <dgm:t>
        <a:bodyPr/>
        <a:lstStyle/>
        <a:p>
          <a:endParaRPr lang="en-US"/>
        </a:p>
      </dgm:t>
    </dgm:pt>
    <dgm:pt modelId="{FC41D187-DFCF-4BF2-B0B3-EFEA2EEBE041}" type="sibTrans" cxnId="{073E376C-D900-4A68-BF0D-469D52EB3EF7}">
      <dgm:prSet/>
      <dgm:spPr/>
      <dgm:t>
        <a:bodyPr/>
        <a:lstStyle/>
        <a:p>
          <a:endParaRPr lang="en-US"/>
        </a:p>
      </dgm:t>
    </dgm:pt>
    <dgm:pt modelId="{4BD3B5CA-5F21-48C3-9B28-FD17F95E49A0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Inflection that does not reflect feelings </a:t>
          </a:r>
        </a:p>
      </dgm:t>
    </dgm:pt>
    <dgm:pt modelId="{7C54A59E-8A01-4F30-ACE6-79F68A6EC038}" type="parTrans" cxnId="{43FD06C3-005D-4478-9736-580A7D416796}">
      <dgm:prSet/>
      <dgm:spPr/>
      <dgm:t>
        <a:bodyPr/>
        <a:lstStyle/>
        <a:p>
          <a:endParaRPr lang="en-US"/>
        </a:p>
      </dgm:t>
    </dgm:pt>
    <dgm:pt modelId="{C0F54026-D7D4-4311-9C8D-1236870C3551}" type="sibTrans" cxnId="{43FD06C3-005D-4478-9736-580A7D416796}">
      <dgm:prSet/>
      <dgm:spPr/>
      <dgm:t>
        <a:bodyPr/>
        <a:lstStyle/>
        <a:p>
          <a:endParaRPr lang="en-US"/>
        </a:p>
      </dgm:t>
    </dgm:pt>
    <dgm:pt modelId="{06D03E39-C893-504A-A419-79E6B629FC80}" type="pres">
      <dgm:prSet presAssocID="{8DFD057F-6AF7-4B35-917B-2A2D3E7E9D88}" presName="diagram" presStyleCnt="0">
        <dgm:presLayoutVars>
          <dgm:dir/>
          <dgm:resizeHandles val="exact"/>
        </dgm:presLayoutVars>
      </dgm:prSet>
      <dgm:spPr/>
    </dgm:pt>
    <dgm:pt modelId="{79C7D635-C82C-9B4B-B4A7-E5E009CBBFD1}" type="pres">
      <dgm:prSet presAssocID="{1A894BF7-B154-4CCA-8C0A-1E0EE0F4D78D}" presName="node" presStyleLbl="node1" presStyleIdx="0" presStyleCnt="6">
        <dgm:presLayoutVars>
          <dgm:bulletEnabled val="1"/>
        </dgm:presLayoutVars>
      </dgm:prSet>
      <dgm:spPr/>
    </dgm:pt>
    <dgm:pt modelId="{83925EBF-64C2-EF4E-A9D6-5E7392DA7CD3}" type="pres">
      <dgm:prSet presAssocID="{F5AB40B6-4559-47E9-B5BA-B1C10CCB0DC6}" presName="sibTrans" presStyleCnt="0"/>
      <dgm:spPr/>
    </dgm:pt>
    <dgm:pt modelId="{D3DE23F1-3430-844E-A9B9-67D7C5BE640C}" type="pres">
      <dgm:prSet presAssocID="{CA0748BC-677A-4508-A873-46822F474D5F}" presName="node" presStyleLbl="node1" presStyleIdx="1" presStyleCnt="6">
        <dgm:presLayoutVars>
          <dgm:bulletEnabled val="1"/>
        </dgm:presLayoutVars>
      </dgm:prSet>
      <dgm:spPr/>
    </dgm:pt>
    <dgm:pt modelId="{D0B1BB33-B09E-B84F-AD3E-F2DA151ADC44}" type="pres">
      <dgm:prSet presAssocID="{8A3AE30C-3C49-46F0-B13E-875148829543}" presName="sibTrans" presStyleCnt="0"/>
      <dgm:spPr/>
    </dgm:pt>
    <dgm:pt modelId="{C3D95ABE-623E-1643-9E53-93E1CC9F2F70}" type="pres">
      <dgm:prSet presAssocID="{DB2B9505-05E3-4161-BB8D-7259B6A9C199}" presName="node" presStyleLbl="node1" presStyleIdx="2" presStyleCnt="6">
        <dgm:presLayoutVars>
          <dgm:bulletEnabled val="1"/>
        </dgm:presLayoutVars>
      </dgm:prSet>
      <dgm:spPr/>
    </dgm:pt>
    <dgm:pt modelId="{FDAD10B5-8D0C-F148-9517-23FD2DB6AF33}" type="pres">
      <dgm:prSet presAssocID="{07364CA6-0F90-4B71-BB76-70B099B562FB}" presName="sibTrans" presStyleCnt="0"/>
      <dgm:spPr/>
    </dgm:pt>
    <dgm:pt modelId="{855F0AA9-DD0D-C248-8515-28EA395E97B2}" type="pres">
      <dgm:prSet presAssocID="{7A324243-C03D-4F18-8FF9-D963BA89D30E}" presName="node" presStyleLbl="node1" presStyleIdx="3" presStyleCnt="6">
        <dgm:presLayoutVars>
          <dgm:bulletEnabled val="1"/>
        </dgm:presLayoutVars>
      </dgm:prSet>
      <dgm:spPr/>
    </dgm:pt>
    <dgm:pt modelId="{6B0AE094-5600-F44B-91DF-8E38FADDB6F6}" type="pres">
      <dgm:prSet presAssocID="{173A3BA7-9067-4E7F-8AB8-D8B969872D33}" presName="sibTrans" presStyleCnt="0"/>
      <dgm:spPr/>
    </dgm:pt>
    <dgm:pt modelId="{A356B7A7-66F8-9E43-BAB5-225F618F52DD}" type="pres">
      <dgm:prSet presAssocID="{36225E79-2255-4C98-A131-9B4CD54D0403}" presName="node" presStyleLbl="node1" presStyleIdx="4" presStyleCnt="6">
        <dgm:presLayoutVars>
          <dgm:bulletEnabled val="1"/>
        </dgm:presLayoutVars>
      </dgm:prSet>
      <dgm:spPr/>
    </dgm:pt>
    <dgm:pt modelId="{D5CC5A03-A1E9-304F-8533-760EEDDC9F49}" type="pres">
      <dgm:prSet presAssocID="{FC41D187-DFCF-4BF2-B0B3-EFEA2EEBE041}" presName="sibTrans" presStyleCnt="0"/>
      <dgm:spPr/>
    </dgm:pt>
    <dgm:pt modelId="{FD96314C-E736-4247-83DC-02DF17FCE8E3}" type="pres">
      <dgm:prSet presAssocID="{4BD3B5CA-5F21-48C3-9B28-FD17F95E49A0}" presName="node" presStyleLbl="node1" presStyleIdx="5" presStyleCnt="6">
        <dgm:presLayoutVars>
          <dgm:bulletEnabled val="1"/>
        </dgm:presLayoutVars>
      </dgm:prSet>
      <dgm:spPr/>
    </dgm:pt>
  </dgm:ptLst>
  <dgm:cxnLst>
    <dgm:cxn modelId="{C7C15603-89B1-384D-B36B-954A0F5C8092}" type="presOf" srcId="{1A894BF7-B154-4CCA-8C0A-1E0EE0F4D78D}" destId="{79C7D635-C82C-9B4B-B4A7-E5E009CBBFD1}" srcOrd="0" destOrd="0" presId="urn:microsoft.com/office/officeart/2005/8/layout/default"/>
    <dgm:cxn modelId="{AC570107-4BDE-4028-A0B5-B0B6CBBB40BC}" srcId="{8DFD057F-6AF7-4B35-917B-2A2D3E7E9D88}" destId="{CA0748BC-677A-4508-A873-46822F474D5F}" srcOrd="1" destOrd="0" parTransId="{4D5E4A09-AD79-4451-9B99-96ED48050E58}" sibTransId="{8A3AE30C-3C49-46F0-B13E-875148829543}"/>
    <dgm:cxn modelId="{09ED1708-2BC3-4366-8E07-097EC9573985}" srcId="{8DFD057F-6AF7-4B35-917B-2A2D3E7E9D88}" destId="{7A324243-C03D-4F18-8FF9-D963BA89D30E}" srcOrd="3" destOrd="0" parTransId="{87A25CAC-681D-4D0D-83BD-089178293F6F}" sibTransId="{173A3BA7-9067-4E7F-8AB8-D8B969872D33}"/>
    <dgm:cxn modelId="{392D7234-5891-4055-8BD7-ECD22FC0EA9F}" srcId="{8DFD057F-6AF7-4B35-917B-2A2D3E7E9D88}" destId="{1A894BF7-B154-4CCA-8C0A-1E0EE0F4D78D}" srcOrd="0" destOrd="0" parTransId="{0580D951-1B15-4ACD-82D1-D5C8BFADF90E}" sibTransId="{F5AB40B6-4559-47E9-B5BA-B1C10CCB0DC6}"/>
    <dgm:cxn modelId="{073E376C-D900-4A68-BF0D-469D52EB3EF7}" srcId="{8DFD057F-6AF7-4B35-917B-2A2D3E7E9D88}" destId="{36225E79-2255-4C98-A131-9B4CD54D0403}" srcOrd="4" destOrd="0" parTransId="{1F652B16-8880-4409-9DF9-867492754B4D}" sibTransId="{FC41D187-DFCF-4BF2-B0B3-EFEA2EEBE041}"/>
    <dgm:cxn modelId="{8C4D2C57-689E-3C44-B72D-FD5A13157233}" type="presOf" srcId="{4BD3B5CA-5F21-48C3-9B28-FD17F95E49A0}" destId="{FD96314C-E736-4247-83DC-02DF17FCE8E3}" srcOrd="0" destOrd="0" presId="urn:microsoft.com/office/officeart/2005/8/layout/default"/>
    <dgm:cxn modelId="{7F1C589F-18F5-BE48-8D71-0E1FEAB99000}" type="presOf" srcId="{8DFD057F-6AF7-4B35-917B-2A2D3E7E9D88}" destId="{06D03E39-C893-504A-A419-79E6B629FC80}" srcOrd="0" destOrd="0" presId="urn:microsoft.com/office/officeart/2005/8/layout/default"/>
    <dgm:cxn modelId="{E31521B1-456C-47C2-88DE-E9F2FA5F2A69}" srcId="{8DFD057F-6AF7-4B35-917B-2A2D3E7E9D88}" destId="{DB2B9505-05E3-4161-BB8D-7259B6A9C199}" srcOrd="2" destOrd="0" parTransId="{54C0A268-A250-4710-8E8C-3C6428FE35AF}" sibTransId="{07364CA6-0F90-4B71-BB76-70B099B562FB}"/>
    <dgm:cxn modelId="{43FD06C3-005D-4478-9736-580A7D416796}" srcId="{8DFD057F-6AF7-4B35-917B-2A2D3E7E9D88}" destId="{4BD3B5CA-5F21-48C3-9B28-FD17F95E49A0}" srcOrd="5" destOrd="0" parTransId="{7C54A59E-8A01-4F30-ACE6-79F68A6EC038}" sibTransId="{C0F54026-D7D4-4311-9C8D-1236870C3551}"/>
    <dgm:cxn modelId="{4C51A4C7-BCB3-4746-8325-FB6D81930C9B}" type="presOf" srcId="{7A324243-C03D-4F18-8FF9-D963BA89D30E}" destId="{855F0AA9-DD0D-C248-8515-28EA395E97B2}" srcOrd="0" destOrd="0" presId="urn:microsoft.com/office/officeart/2005/8/layout/default"/>
    <dgm:cxn modelId="{480A1DD9-4143-3945-9FAC-4E1C99FE1150}" type="presOf" srcId="{CA0748BC-677A-4508-A873-46822F474D5F}" destId="{D3DE23F1-3430-844E-A9B9-67D7C5BE640C}" srcOrd="0" destOrd="0" presId="urn:microsoft.com/office/officeart/2005/8/layout/default"/>
    <dgm:cxn modelId="{FBDDD5E7-EF69-1247-8FA9-78A06025463D}" type="presOf" srcId="{36225E79-2255-4C98-A131-9B4CD54D0403}" destId="{A356B7A7-66F8-9E43-BAB5-225F618F52DD}" srcOrd="0" destOrd="0" presId="urn:microsoft.com/office/officeart/2005/8/layout/default"/>
    <dgm:cxn modelId="{7A4233FA-B40D-0A4E-B91B-D983DAE291F6}" type="presOf" srcId="{DB2B9505-05E3-4161-BB8D-7259B6A9C199}" destId="{C3D95ABE-623E-1643-9E53-93E1CC9F2F70}" srcOrd="0" destOrd="0" presId="urn:microsoft.com/office/officeart/2005/8/layout/default"/>
    <dgm:cxn modelId="{C145A118-E503-B740-BE6C-AEEB091AC4EC}" type="presParOf" srcId="{06D03E39-C893-504A-A419-79E6B629FC80}" destId="{79C7D635-C82C-9B4B-B4A7-E5E009CBBFD1}" srcOrd="0" destOrd="0" presId="urn:microsoft.com/office/officeart/2005/8/layout/default"/>
    <dgm:cxn modelId="{35340ED5-6127-7D48-993E-67232B88F667}" type="presParOf" srcId="{06D03E39-C893-504A-A419-79E6B629FC80}" destId="{83925EBF-64C2-EF4E-A9D6-5E7392DA7CD3}" srcOrd="1" destOrd="0" presId="urn:microsoft.com/office/officeart/2005/8/layout/default"/>
    <dgm:cxn modelId="{C53889CD-56E7-F94E-A141-309F514C62D5}" type="presParOf" srcId="{06D03E39-C893-504A-A419-79E6B629FC80}" destId="{D3DE23F1-3430-844E-A9B9-67D7C5BE640C}" srcOrd="2" destOrd="0" presId="urn:microsoft.com/office/officeart/2005/8/layout/default"/>
    <dgm:cxn modelId="{A0A047AF-F0EE-5F42-93B1-2FEB2B16FFCC}" type="presParOf" srcId="{06D03E39-C893-504A-A419-79E6B629FC80}" destId="{D0B1BB33-B09E-B84F-AD3E-F2DA151ADC44}" srcOrd="3" destOrd="0" presId="urn:microsoft.com/office/officeart/2005/8/layout/default"/>
    <dgm:cxn modelId="{75D98720-6300-A942-A345-A97DE876FAE0}" type="presParOf" srcId="{06D03E39-C893-504A-A419-79E6B629FC80}" destId="{C3D95ABE-623E-1643-9E53-93E1CC9F2F70}" srcOrd="4" destOrd="0" presId="urn:microsoft.com/office/officeart/2005/8/layout/default"/>
    <dgm:cxn modelId="{8A86AA90-37CD-6D4D-805A-458A0259FC7F}" type="presParOf" srcId="{06D03E39-C893-504A-A419-79E6B629FC80}" destId="{FDAD10B5-8D0C-F148-9517-23FD2DB6AF33}" srcOrd="5" destOrd="0" presId="urn:microsoft.com/office/officeart/2005/8/layout/default"/>
    <dgm:cxn modelId="{077676E0-6EB1-9F43-B24E-D29D8B35F526}" type="presParOf" srcId="{06D03E39-C893-504A-A419-79E6B629FC80}" destId="{855F0AA9-DD0D-C248-8515-28EA395E97B2}" srcOrd="6" destOrd="0" presId="urn:microsoft.com/office/officeart/2005/8/layout/default"/>
    <dgm:cxn modelId="{00BC83A8-C685-F34E-8721-B9027AF0B46C}" type="presParOf" srcId="{06D03E39-C893-504A-A419-79E6B629FC80}" destId="{6B0AE094-5600-F44B-91DF-8E38FADDB6F6}" srcOrd="7" destOrd="0" presId="urn:microsoft.com/office/officeart/2005/8/layout/default"/>
    <dgm:cxn modelId="{600EA829-7BCD-D345-8D82-6AC7BEB98C04}" type="presParOf" srcId="{06D03E39-C893-504A-A419-79E6B629FC80}" destId="{A356B7A7-66F8-9E43-BAB5-225F618F52DD}" srcOrd="8" destOrd="0" presId="urn:microsoft.com/office/officeart/2005/8/layout/default"/>
    <dgm:cxn modelId="{0CABEC95-59D1-0241-A551-C72226095958}" type="presParOf" srcId="{06D03E39-C893-504A-A419-79E6B629FC80}" destId="{D5CC5A03-A1E9-304F-8533-760EEDDC9F49}" srcOrd="9" destOrd="0" presId="urn:microsoft.com/office/officeart/2005/8/layout/default"/>
    <dgm:cxn modelId="{81158AF3-50CE-2D4C-B92A-D04AAFA277A3}" type="presParOf" srcId="{06D03E39-C893-504A-A419-79E6B629FC80}" destId="{FD96314C-E736-4247-83DC-02DF17FCE8E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FD057F-6AF7-4B35-917B-2A2D3E7E9D88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2C8D679-C3F2-45C0-AF4C-EFD8551FC588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Difficulty maintaining the natural give-and-take of a conversation </a:t>
          </a:r>
        </a:p>
      </dgm:t>
    </dgm:pt>
    <dgm:pt modelId="{CCB8E05A-0F9A-45F1-9C3E-9705516D7BE2}" type="parTrans" cxnId="{73189431-8FF8-4CA7-B19F-099DDFE45A0A}">
      <dgm:prSet/>
      <dgm:spPr/>
      <dgm:t>
        <a:bodyPr/>
        <a:lstStyle/>
        <a:p>
          <a:endParaRPr lang="en-US"/>
        </a:p>
      </dgm:t>
    </dgm:pt>
    <dgm:pt modelId="{CE5A4C73-8995-4B66-8148-C53DB14CFFC8}" type="sibTrans" cxnId="{73189431-8FF8-4CA7-B19F-099DDFE45A0A}">
      <dgm:prSet/>
      <dgm:spPr/>
      <dgm:t>
        <a:bodyPr/>
        <a:lstStyle/>
        <a:p>
          <a:endParaRPr lang="en-US"/>
        </a:p>
      </dgm:t>
    </dgm:pt>
    <dgm:pt modelId="{F46A3198-5802-4589-8878-FC596E18060A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dirty="0"/>
            <a:t>prone to monologues on a favorite subject </a:t>
          </a:r>
        </a:p>
      </dgm:t>
    </dgm:pt>
    <dgm:pt modelId="{B954FFAF-7F36-4909-A4A1-F53E2E1FD579}" type="parTrans" cxnId="{1C7F6544-AB50-4647-B968-9311E3ECD368}">
      <dgm:prSet/>
      <dgm:spPr/>
      <dgm:t>
        <a:bodyPr/>
        <a:lstStyle/>
        <a:p>
          <a:endParaRPr lang="en-US"/>
        </a:p>
      </dgm:t>
    </dgm:pt>
    <dgm:pt modelId="{7DD47C98-8BF3-49F5-8DA9-CCBE9B44892F}" type="sibTrans" cxnId="{1C7F6544-AB50-4647-B968-9311E3ECD368}">
      <dgm:prSet/>
      <dgm:spPr/>
      <dgm:t>
        <a:bodyPr/>
        <a:lstStyle/>
        <a:p>
          <a:endParaRPr lang="en-US"/>
        </a:p>
      </dgm:t>
    </dgm:pt>
    <dgm:pt modelId="{EB1A9831-1DCB-4D37-AF05-FDCCA535F69C}">
      <dgm:prSet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dirty="0"/>
            <a:t>Tendency to engage in repetitive or routine behaviors </a:t>
          </a:r>
        </a:p>
      </dgm:t>
    </dgm:pt>
    <dgm:pt modelId="{81D68695-73B7-41EE-86FC-A5727409AAFD}" type="parTrans" cxnId="{0BE16553-30D2-4D29-9C34-2DC5929ED9D6}">
      <dgm:prSet/>
      <dgm:spPr/>
      <dgm:t>
        <a:bodyPr/>
        <a:lstStyle/>
        <a:p>
          <a:endParaRPr lang="en-US"/>
        </a:p>
      </dgm:t>
    </dgm:pt>
    <dgm:pt modelId="{E398C2D7-673C-4128-AE00-631DCC9A3965}" type="sibTrans" cxnId="{0BE16553-30D2-4D29-9C34-2DC5929ED9D6}">
      <dgm:prSet/>
      <dgm:spPr/>
      <dgm:t>
        <a:bodyPr/>
        <a:lstStyle/>
        <a:p>
          <a:endParaRPr lang="en-US"/>
        </a:p>
      </dgm:t>
    </dgm:pt>
    <dgm:pt modelId="{C7B0AC8A-7C96-49DE-9D51-43C11DE1F3B4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Only participates in a restricted range of activities </a:t>
          </a:r>
        </a:p>
      </dgm:t>
    </dgm:pt>
    <dgm:pt modelId="{48775A3D-341A-4B6C-8FCE-5B72603B57D2}" type="parTrans" cxnId="{D720078A-7112-402E-BB9C-395819809ED0}">
      <dgm:prSet/>
      <dgm:spPr/>
      <dgm:t>
        <a:bodyPr/>
        <a:lstStyle/>
        <a:p>
          <a:endParaRPr lang="en-US"/>
        </a:p>
      </dgm:t>
    </dgm:pt>
    <dgm:pt modelId="{5DEA0F32-3C8A-490D-91F7-03EB2DB31C68}" type="sibTrans" cxnId="{D720078A-7112-402E-BB9C-395819809ED0}">
      <dgm:prSet/>
      <dgm:spPr/>
      <dgm:t>
        <a:bodyPr/>
        <a:lstStyle/>
        <a:p>
          <a:endParaRPr lang="en-US"/>
        </a:p>
      </dgm:t>
    </dgm:pt>
    <dgm:pt modelId="{5212E2B0-6607-44B7-B8D3-012948011D1C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dirty="0"/>
            <a:t>Strict consistency to daily routines </a:t>
          </a:r>
        </a:p>
      </dgm:t>
    </dgm:pt>
    <dgm:pt modelId="{80C16EEE-9CEB-410F-B3F3-6A892293989C}" type="parTrans" cxnId="{C9303D2D-15CC-424A-AECF-3FF38C395044}">
      <dgm:prSet/>
      <dgm:spPr/>
      <dgm:t>
        <a:bodyPr/>
        <a:lstStyle/>
        <a:p>
          <a:endParaRPr lang="en-US"/>
        </a:p>
      </dgm:t>
    </dgm:pt>
    <dgm:pt modelId="{92545639-C05C-46C7-8A81-E42211FBC18A}" type="sibTrans" cxnId="{C9303D2D-15CC-424A-AECF-3FF38C395044}">
      <dgm:prSet/>
      <dgm:spPr/>
      <dgm:t>
        <a:bodyPr/>
        <a:lstStyle/>
        <a:p>
          <a:endParaRPr lang="en-US"/>
        </a:p>
      </dgm:t>
    </dgm:pt>
    <dgm:pt modelId="{B051AF61-354F-40CB-BC49-1019D16E8112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Exhibiting strong, special interests</a:t>
          </a:r>
        </a:p>
      </dgm:t>
    </dgm:pt>
    <dgm:pt modelId="{654A9EEC-E089-4DCD-90B5-D019071589D1}" type="parTrans" cxnId="{AAFD64D0-F87F-429B-AD67-2D64E66BF368}">
      <dgm:prSet/>
      <dgm:spPr/>
      <dgm:t>
        <a:bodyPr/>
        <a:lstStyle/>
        <a:p>
          <a:endParaRPr lang="en-US"/>
        </a:p>
      </dgm:t>
    </dgm:pt>
    <dgm:pt modelId="{E6280E65-F047-4D63-A7D9-EA4916145550}" type="sibTrans" cxnId="{AAFD64D0-F87F-429B-AD67-2D64E66BF368}">
      <dgm:prSet/>
      <dgm:spPr/>
      <dgm:t>
        <a:bodyPr/>
        <a:lstStyle/>
        <a:p>
          <a:endParaRPr lang="en-US"/>
        </a:p>
      </dgm:t>
    </dgm:pt>
    <dgm:pt modelId="{06D03E39-C893-504A-A419-79E6B629FC80}" type="pres">
      <dgm:prSet presAssocID="{8DFD057F-6AF7-4B35-917B-2A2D3E7E9D88}" presName="diagram" presStyleCnt="0">
        <dgm:presLayoutVars>
          <dgm:dir/>
          <dgm:resizeHandles val="exact"/>
        </dgm:presLayoutVars>
      </dgm:prSet>
      <dgm:spPr/>
    </dgm:pt>
    <dgm:pt modelId="{8D05EF99-C557-6047-90E4-847966C34A36}" type="pres">
      <dgm:prSet presAssocID="{B2C8D679-C3F2-45C0-AF4C-EFD8551FC588}" presName="node" presStyleLbl="node1" presStyleIdx="0" presStyleCnt="6">
        <dgm:presLayoutVars>
          <dgm:bulletEnabled val="1"/>
        </dgm:presLayoutVars>
      </dgm:prSet>
      <dgm:spPr/>
    </dgm:pt>
    <dgm:pt modelId="{C881C005-65C2-C242-9160-0F4A120B6038}" type="pres">
      <dgm:prSet presAssocID="{CE5A4C73-8995-4B66-8148-C53DB14CFFC8}" presName="sibTrans" presStyleCnt="0"/>
      <dgm:spPr/>
    </dgm:pt>
    <dgm:pt modelId="{826250BE-51AB-6D41-8C8B-36F20319B811}" type="pres">
      <dgm:prSet presAssocID="{F46A3198-5802-4589-8878-FC596E18060A}" presName="node" presStyleLbl="node1" presStyleIdx="1" presStyleCnt="6">
        <dgm:presLayoutVars>
          <dgm:bulletEnabled val="1"/>
        </dgm:presLayoutVars>
      </dgm:prSet>
      <dgm:spPr/>
    </dgm:pt>
    <dgm:pt modelId="{457D06DE-59F0-DE48-B4C5-59D861608497}" type="pres">
      <dgm:prSet presAssocID="{7DD47C98-8BF3-49F5-8DA9-CCBE9B44892F}" presName="sibTrans" presStyleCnt="0"/>
      <dgm:spPr/>
    </dgm:pt>
    <dgm:pt modelId="{40D23009-6C47-7D4F-B2B7-456EEFF01D3E}" type="pres">
      <dgm:prSet presAssocID="{EB1A9831-1DCB-4D37-AF05-FDCCA535F69C}" presName="node" presStyleLbl="node1" presStyleIdx="2" presStyleCnt="6">
        <dgm:presLayoutVars>
          <dgm:bulletEnabled val="1"/>
        </dgm:presLayoutVars>
      </dgm:prSet>
      <dgm:spPr/>
    </dgm:pt>
    <dgm:pt modelId="{05BE4836-35DA-E444-886B-2AE73302A959}" type="pres">
      <dgm:prSet presAssocID="{E398C2D7-673C-4128-AE00-631DCC9A3965}" presName="sibTrans" presStyleCnt="0"/>
      <dgm:spPr/>
    </dgm:pt>
    <dgm:pt modelId="{CAD80CE7-B740-AC48-8700-2279CBF2D30E}" type="pres">
      <dgm:prSet presAssocID="{C7B0AC8A-7C96-49DE-9D51-43C11DE1F3B4}" presName="node" presStyleLbl="node1" presStyleIdx="3" presStyleCnt="6">
        <dgm:presLayoutVars>
          <dgm:bulletEnabled val="1"/>
        </dgm:presLayoutVars>
      </dgm:prSet>
      <dgm:spPr/>
    </dgm:pt>
    <dgm:pt modelId="{129EA450-6B66-2B41-93BB-E6383BB71939}" type="pres">
      <dgm:prSet presAssocID="{5DEA0F32-3C8A-490D-91F7-03EB2DB31C68}" presName="sibTrans" presStyleCnt="0"/>
      <dgm:spPr/>
    </dgm:pt>
    <dgm:pt modelId="{8CEB96E1-C4B4-544B-A037-85968F1DC6F8}" type="pres">
      <dgm:prSet presAssocID="{5212E2B0-6607-44B7-B8D3-012948011D1C}" presName="node" presStyleLbl="node1" presStyleIdx="4" presStyleCnt="6">
        <dgm:presLayoutVars>
          <dgm:bulletEnabled val="1"/>
        </dgm:presLayoutVars>
      </dgm:prSet>
      <dgm:spPr/>
    </dgm:pt>
    <dgm:pt modelId="{4323E0C7-D82E-1D41-BA16-DB564C83DEAF}" type="pres">
      <dgm:prSet presAssocID="{92545639-C05C-46C7-8A81-E42211FBC18A}" presName="sibTrans" presStyleCnt="0"/>
      <dgm:spPr/>
    </dgm:pt>
    <dgm:pt modelId="{04F7F511-F9AC-2842-826B-C0CF6FD390D0}" type="pres">
      <dgm:prSet presAssocID="{B051AF61-354F-40CB-BC49-1019D16E8112}" presName="node" presStyleLbl="node1" presStyleIdx="5" presStyleCnt="6">
        <dgm:presLayoutVars>
          <dgm:bulletEnabled val="1"/>
        </dgm:presLayoutVars>
      </dgm:prSet>
      <dgm:spPr/>
    </dgm:pt>
  </dgm:ptLst>
  <dgm:cxnLst>
    <dgm:cxn modelId="{C8A53B10-F7B0-DC48-B4C9-FF748E6A178A}" type="presOf" srcId="{B2C8D679-C3F2-45C0-AF4C-EFD8551FC588}" destId="{8D05EF99-C557-6047-90E4-847966C34A36}" srcOrd="0" destOrd="0" presId="urn:microsoft.com/office/officeart/2005/8/layout/default"/>
    <dgm:cxn modelId="{C9303D2D-15CC-424A-AECF-3FF38C395044}" srcId="{8DFD057F-6AF7-4B35-917B-2A2D3E7E9D88}" destId="{5212E2B0-6607-44B7-B8D3-012948011D1C}" srcOrd="4" destOrd="0" parTransId="{80C16EEE-9CEB-410F-B3F3-6A892293989C}" sibTransId="{92545639-C05C-46C7-8A81-E42211FBC18A}"/>
    <dgm:cxn modelId="{73189431-8FF8-4CA7-B19F-099DDFE45A0A}" srcId="{8DFD057F-6AF7-4B35-917B-2A2D3E7E9D88}" destId="{B2C8D679-C3F2-45C0-AF4C-EFD8551FC588}" srcOrd="0" destOrd="0" parTransId="{CCB8E05A-0F9A-45F1-9C3E-9705516D7BE2}" sibTransId="{CE5A4C73-8995-4B66-8148-C53DB14CFFC8}"/>
    <dgm:cxn modelId="{3E01AD62-2537-C140-9EB8-69FC6D38E704}" type="presOf" srcId="{F46A3198-5802-4589-8878-FC596E18060A}" destId="{826250BE-51AB-6D41-8C8B-36F20319B811}" srcOrd="0" destOrd="0" presId="urn:microsoft.com/office/officeart/2005/8/layout/default"/>
    <dgm:cxn modelId="{1C7F6544-AB50-4647-B968-9311E3ECD368}" srcId="{8DFD057F-6AF7-4B35-917B-2A2D3E7E9D88}" destId="{F46A3198-5802-4589-8878-FC596E18060A}" srcOrd="1" destOrd="0" parTransId="{B954FFAF-7F36-4909-A4A1-F53E2E1FD579}" sibTransId="{7DD47C98-8BF3-49F5-8DA9-CCBE9B44892F}"/>
    <dgm:cxn modelId="{0BE16553-30D2-4D29-9C34-2DC5929ED9D6}" srcId="{8DFD057F-6AF7-4B35-917B-2A2D3E7E9D88}" destId="{EB1A9831-1DCB-4D37-AF05-FDCCA535F69C}" srcOrd="2" destOrd="0" parTransId="{81D68695-73B7-41EE-86FC-A5727409AAFD}" sibTransId="{E398C2D7-673C-4128-AE00-631DCC9A3965}"/>
    <dgm:cxn modelId="{8C6E5D7D-6F4F-6B49-B067-44AA2AC5D0F1}" type="presOf" srcId="{5212E2B0-6607-44B7-B8D3-012948011D1C}" destId="{8CEB96E1-C4B4-544B-A037-85968F1DC6F8}" srcOrd="0" destOrd="0" presId="urn:microsoft.com/office/officeart/2005/8/layout/default"/>
    <dgm:cxn modelId="{D720078A-7112-402E-BB9C-395819809ED0}" srcId="{8DFD057F-6AF7-4B35-917B-2A2D3E7E9D88}" destId="{C7B0AC8A-7C96-49DE-9D51-43C11DE1F3B4}" srcOrd="3" destOrd="0" parTransId="{48775A3D-341A-4B6C-8FCE-5B72603B57D2}" sibTransId="{5DEA0F32-3C8A-490D-91F7-03EB2DB31C68}"/>
    <dgm:cxn modelId="{7F1C589F-18F5-BE48-8D71-0E1FEAB99000}" type="presOf" srcId="{8DFD057F-6AF7-4B35-917B-2A2D3E7E9D88}" destId="{06D03E39-C893-504A-A419-79E6B629FC80}" srcOrd="0" destOrd="0" presId="urn:microsoft.com/office/officeart/2005/8/layout/default"/>
    <dgm:cxn modelId="{AAFD64D0-F87F-429B-AD67-2D64E66BF368}" srcId="{8DFD057F-6AF7-4B35-917B-2A2D3E7E9D88}" destId="{B051AF61-354F-40CB-BC49-1019D16E8112}" srcOrd="5" destOrd="0" parTransId="{654A9EEC-E089-4DCD-90B5-D019071589D1}" sibTransId="{E6280E65-F047-4D63-A7D9-EA4916145550}"/>
    <dgm:cxn modelId="{FBDAE0D6-2408-1547-950A-1EE7D2441F85}" type="presOf" srcId="{EB1A9831-1DCB-4D37-AF05-FDCCA535F69C}" destId="{40D23009-6C47-7D4F-B2B7-456EEFF01D3E}" srcOrd="0" destOrd="0" presId="urn:microsoft.com/office/officeart/2005/8/layout/default"/>
    <dgm:cxn modelId="{0CD137DF-D564-AC4E-B39A-0056263D40FF}" type="presOf" srcId="{B051AF61-354F-40CB-BC49-1019D16E8112}" destId="{04F7F511-F9AC-2842-826B-C0CF6FD390D0}" srcOrd="0" destOrd="0" presId="urn:microsoft.com/office/officeart/2005/8/layout/default"/>
    <dgm:cxn modelId="{8BF61AEE-8FC4-6949-8ED1-2550EAC473D6}" type="presOf" srcId="{C7B0AC8A-7C96-49DE-9D51-43C11DE1F3B4}" destId="{CAD80CE7-B740-AC48-8700-2279CBF2D30E}" srcOrd="0" destOrd="0" presId="urn:microsoft.com/office/officeart/2005/8/layout/default"/>
    <dgm:cxn modelId="{5EA6FF06-9AEA-5C42-B1B7-7B761D7A1AF6}" type="presParOf" srcId="{06D03E39-C893-504A-A419-79E6B629FC80}" destId="{8D05EF99-C557-6047-90E4-847966C34A36}" srcOrd="0" destOrd="0" presId="urn:microsoft.com/office/officeart/2005/8/layout/default"/>
    <dgm:cxn modelId="{6F86480B-24AC-5E4E-9F6B-B9387C63BDE9}" type="presParOf" srcId="{06D03E39-C893-504A-A419-79E6B629FC80}" destId="{C881C005-65C2-C242-9160-0F4A120B6038}" srcOrd="1" destOrd="0" presId="urn:microsoft.com/office/officeart/2005/8/layout/default"/>
    <dgm:cxn modelId="{587BB0E5-283D-4F45-81EB-1E47B154770C}" type="presParOf" srcId="{06D03E39-C893-504A-A419-79E6B629FC80}" destId="{826250BE-51AB-6D41-8C8B-36F20319B811}" srcOrd="2" destOrd="0" presId="urn:microsoft.com/office/officeart/2005/8/layout/default"/>
    <dgm:cxn modelId="{AD5E7C6A-B06F-EB43-AE59-CD0D8F814025}" type="presParOf" srcId="{06D03E39-C893-504A-A419-79E6B629FC80}" destId="{457D06DE-59F0-DE48-B4C5-59D861608497}" srcOrd="3" destOrd="0" presId="urn:microsoft.com/office/officeart/2005/8/layout/default"/>
    <dgm:cxn modelId="{6DF42EB8-54DE-E94C-9259-4E22124E7F83}" type="presParOf" srcId="{06D03E39-C893-504A-A419-79E6B629FC80}" destId="{40D23009-6C47-7D4F-B2B7-456EEFF01D3E}" srcOrd="4" destOrd="0" presId="urn:microsoft.com/office/officeart/2005/8/layout/default"/>
    <dgm:cxn modelId="{25C05ED9-D390-CE48-9CE4-1F5805694D16}" type="presParOf" srcId="{06D03E39-C893-504A-A419-79E6B629FC80}" destId="{05BE4836-35DA-E444-886B-2AE73302A959}" srcOrd="5" destOrd="0" presId="urn:microsoft.com/office/officeart/2005/8/layout/default"/>
    <dgm:cxn modelId="{41A9B756-423D-C348-94C1-7457B787F2F1}" type="presParOf" srcId="{06D03E39-C893-504A-A419-79E6B629FC80}" destId="{CAD80CE7-B740-AC48-8700-2279CBF2D30E}" srcOrd="6" destOrd="0" presId="urn:microsoft.com/office/officeart/2005/8/layout/default"/>
    <dgm:cxn modelId="{32EA9871-C89F-C648-9AC9-00BB34B3FE57}" type="presParOf" srcId="{06D03E39-C893-504A-A419-79E6B629FC80}" destId="{129EA450-6B66-2B41-93BB-E6383BB71939}" srcOrd="7" destOrd="0" presId="urn:microsoft.com/office/officeart/2005/8/layout/default"/>
    <dgm:cxn modelId="{00960BAF-32F2-EC4C-ACC3-BBDB94DBE04E}" type="presParOf" srcId="{06D03E39-C893-504A-A419-79E6B629FC80}" destId="{8CEB96E1-C4B4-544B-A037-85968F1DC6F8}" srcOrd="8" destOrd="0" presId="urn:microsoft.com/office/officeart/2005/8/layout/default"/>
    <dgm:cxn modelId="{9B234B2F-B996-C64D-A123-A6215BBDC61C}" type="presParOf" srcId="{06D03E39-C893-504A-A419-79E6B629FC80}" destId="{4323E0C7-D82E-1D41-BA16-DB564C83DEAF}" srcOrd="9" destOrd="0" presId="urn:microsoft.com/office/officeart/2005/8/layout/default"/>
    <dgm:cxn modelId="{4548E8F5-51EF-B949-8300-D6F51758EC2D}" type="presParOf" srcId="{06D03E39-C893-504A-A419-79E6B629FC80}" destId="{04F7F511-F9AC-2842-826B-C0CF6FD390D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DC4438-C77E-4AAE-916E-17D7E3963668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EAD817CF-070B-48B8-8DB2-49C07718F69D}">
      <dgm:prSet/>
      <dgm:spPr/>
      <dgm:t>
        <a:bodyPr/>
        <a:lstStyle/>
        <a:p>
          <a:r>
            <a:rPr lang="en-US" b="1"/>
            <a:t>Social Isolation</a:t>
          </a:r>
          <a:endParaRPr lang="en-US"/>
        </a:p>
      </dgm:t>
    </dgm:pt>
    <dgm:pt modelId="{EE2AC0CB-3B66-4CAB-94EC-8086B39E048F}" type="parTrans" cxnId="{849ECBEE-9F13-45D1-8036-80C87A5E4B15}">
      <dgm:prSet/>
      <dgm:spPr/>
      <dgm:t>
        <a:bodyPr/>
        <a:lstStyle/>
        <a:p>
          <a:endParaRPr lang="en-US"/>
        </a:p>
      </dgm:t>
    </dgm:pt>
    <dgm:pt modelId="{D3F86F16-C5DE-4100-9713-597A794F7EC9}" type="sibTrans" cxnId="{849ECBEE-9F13-45D1-8036-80C87A5E4B15}">
      <dgm:prSet/>
      <dgm:spPr/>
      <dgm:t>
        <a:bodyPr/>
        <a:lstStyle/>
        <a:p>
          <a:endParaRPr lang="en-US"/>
        </a:p>
      </dgm:t>
    </dgm:pt>
    <dgm:pt modelId="{45F27417-B512-4E3B-8D20-ED35EF38FBD3}">
      <dgm:prSet/>
      <dgm:spPr/>
      <dgm:t>
        <a:bodyPr/>
        <a:lstStyle/>
        <a:p>
          <a:r>
            <a:rPr lang="en-US" b="1"/>
            <a:t>Stereotypes</a:t>
          </a:r>
          <a:endParaRPr lang="en-US"/>
        </a:p>
      </dgm:t>
    </dgm:pt>
    <dgm:pt modelId="{52829299-5409-4F5F-9234-A30442DCD20D}" type="parTrans" cxnId="{17C024EE-7356-43A0-85B0-7AE2B88D36D4}">
      <dgm:prSet/>
      <dgm:spPr/>
      <dgm:t>
        <a:bodyPr/>
        <a:lstStyle/>
        <a:p>
          <a:endParaRPr lang="en-US"/>
        </a:p>
      </dgm:t>
    </dgm:pt>
    <dgm:pt modelId="{70B9CEFA-E890-4A1A-A07D-6596DBC4B541}" type="sibTrans" cxnId="{17C024EE-7356-43A0-85B0-7AE2B88D36D4}">
      <dgm:prSet/>
      <dgm:spPr/>
      <dgm:t>
        <a:bodyPr/>
        <a:lstStyle/>
        <a:p>
          <a:endParaRPr lang="en-US"/>
        </a:p>
      </dgm:t>
    </dgm:pt>
    <dgm:pt modelId="{7687D728-2BF2-464D-8196-E0A0D7D548F1}">
      <dgm:prSet/>
      <dgm:spPr/>
      <dgm:t>
        <a:bodyPr/>
        <a:lstStyle/>
        <a:p>
          <a:r>
            <a:rPr lang="en-US" b="1"/>
            <a:t>Perceived Dependency</a:t>
          </a:r>
          <a:endParaRPr lang="en-US"/>
        </a:p>
      </dgm:t>
    </dgm:pt>
    <dgm:pt modelId="{795F560D-FF0C-4C46-82BC-07A86BD0F551}" type="parTrans" cxnId="{BEFD168F-2BBA-47FA-81CD-F62353C1CCE9}">
      <dgm:prSet/>
      <dgm:spPr/>
      <dgm:t>
        <a:bodyPr/>
        <a:lstStyle/>
        <a:p>
          <a:endParaRPr lang="en-US"/>
        </a:p>
      </dgm:t>
    </dgm:pt>
    <dgm:pt modelId="{6A28EBCA-367B-4E07-9B89-86A21909D8DC}" type="sibTrans" cxnId="{BEFD168F-2BBA-47FA-81CD-F62353C1CCE9}">
      <dgm:prSet/>
      <dgm:spPr/>
      <dgm:t>
        <a:bodyPr/>
        <a:lstStyle/>
        <a:p>
          <a:endParaRPr lang="en-US"/>
        </a:p>
      </dgm:t>
    </dgm:pt>
    <dgm:pt modelId="{7584C69D-F473-4C6F-B291-32C20739AAA1}">
      <dgm:prSet/>
      <dgm:spPr/>
      <dgm:t>
        <a:bodyPr/>
        <a:lstStyle/>
        <a:p>
          <a:r>
            <a:rPr lang="en-US" b="1" dirty="0"/>
            <a:t>Over Sensitivity</a:t>
          </a:r>
          <a:endParaRPr lang="en-US" dirty="0"/>
        </a:p>
      </dgm:t>
    </dgm:pt>
    <dgm:pt modelId="{036E9036-A05D-4CDE-8D6D-4BFD34B0F40D}" type="parTrans" cxnId="{F3D1FC69-4A23-4011-8ED4-9A23E3763D7E}">
      <dgm:prSet/>
      <dgm:spPr/>
      <dgm:t>
        <a:bodyPr/>
        <a:lstStyle/>
        <a:p>
          <a:endParaRPr lang="en-US"/>
        </a:p>
      </dgm:t>
    </dgm:pt>
    <dgm:pt modelId="{9C4044F9-4745-43E0-9A16-95F0114B9104}" type="sibTrans" cxnId="{F3D1FC69-4A23-4011-8ED4-9A23E3763D7E}">
      <dgm:prSet/>
      <dgm:spPr/>
      <dgm:t>
        <a:bodyPr/>
        <a:lstStyle/>
        <a:p>
          <a:endParaRPr lang="en-US"/>
        </a:p>
      </dgm:t>
    </dgm:pt>
    <dgm:pt modelId="{79E78CA4-17F3-4A28-9441-83F0CAB4E0C7}">
      <dgm:prSet/>
      <dgm:spPr/>
      <dgm:t>
        <a:bodyPr/>
        <a:lstStyle/>
        <a:p>
          <a:r>
            <a:rPr lang="en-US" b="1"/>
            <a:t>Lack of Empathy</a:t>
          </a:r>
          <a:endParaRPr lang="en-US"/>
        </a:p>
      </dgm:t>
    </dgm:pt>
    <dgm:pt modelId="{5F613F74-2704-4716-A6DA-6A88057D5EA4}" type="parTrans" cxnId="{ED800EC0-BD01-4C10-BDD8-D2A4CA3E03BB}">
      <dgm:prSet/>
      <dgm:spPr/>
      <dgm:t>
        <a:bodyPr/>
        <a:lstStyle/>
        <a:p>
          <a:endParaRPr lang="en-US"/>
        </a:p>
      </dgm:t>
    </dgm:pt>
    <dgm:pt modelId="{375C9A4B-BF3B-43FF-A131-534C8041E58E}" type="sibTrans" cxnId="{ED800EC0-BD01-4C10-BDD8-D2A4CA3E03BB}">
      <dgm:prSet/>
      <dgm:spPr/>
      <dgm:t>
        <a:bodyPr/>
        <a:lstStyle/>
        <a:p>
          <a:endParaRPr lang="en-US"/>
        </a:p>
      </dgm:t>
    </dgm:pt>
    <dgm:pt modelId="{B8124AAF-B89C-4031-812B-C37E4A309145}">
      <dgm:prSet/>
      <dgm:spPr/>
      <dgm:t>
        <a:bodyPr/>
        <a:lstStyle/>
        <a:p>
          <a:r>
            <a:rPr lang="en-US" b="1"/>
            <a:t>Low Expectations</a:t>
          </a:r>
          <a:endParaRPr lang="en-US"/>
        </a:p>
      </dgm:t>
    </dgm:pt>
    <dgm:pt modelId="{93AEFA2A-D8C3-4FBE-AF31-523EDB1949EB}" type="parTrans" cxnId="{30C9CABF-90A9-4EEF-B148-5B31F4321E42}">
      <dgm:prSet/>
      <dgm:spPr/>
      <dgm:t>
        <a:bodyPr/>
        <a:lstStyle/>
        <a:p>
          <a:endParaRPr lang="en-US"/>
        </a:p>
      </dgm:t>
    </dgm:pt>
    <dgm:pt modelId="{F6307B66-123C-47B0-BA92-343FF6B0C0FE}" type="sibTrans" cxnId="{30C9CABF-90A9-4EEF-B148-5B31F4321E42}">
      <dgm:prSet/>
      <dgm:spPr/>
      <dgm:t>
        <a:bodyPr/>
        <a:lstStyle/>
        <a:p>
          <a:endParaRPr lang="en-US"/>
        </a:p>
      </dgm:t>
    </dgm:pt>
    <dgm:pt modelId="{3239597E-50F0-2A45-8348-4953A1B2B57B}" type="pres">
      <dgm:prSet presAssocID="{08DC4438-C77E-4AAE-916E-17D7E3963668}" presName="linear" presStyleCnt="0">
        <dgm:presLayoutVars>
          <dgm:animLvl val="lvl"/>
          <dgm:resizeHandles val="exact"/>
        </dgm:presLayoutVars>
      </dgm:prSet>
      <dgm:spPr/>
    </dgm:pt>
    <dgm:pt modelId="{6524F3EB-7363-A14B-800E-F622484D14B0}" type="pres">
      <dgm:prSet presAssocID="{EAD817CF-070B-48B8-8DB2-49C07718F69D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0C0EA6D2-14B6-5C43-8AD8-B2DF87CDF92B}" type="pres">
      <dgm:prSet presAssocID="{D3F86F16-C5DE-4100-9713-597A794F7EC9}" presName="spacer" presStyleCnt="0"/>
      <dgm:spPr/>
    </dgm:pt>
    <dgm:pt modelId="{FB8C5CEF-8DA6-844A-B644-7C485E765327}" type="pres">
      <dgm:prSet presAssocID="{45F27417-B512-4E3B-8D20-ED35EF38FBD3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10FB8AF7-558E-504E-BB0A-9ED4C81E1118}" type="pres">
      <dgm:prSet presAssocID="{70B9CEFA-E890-4A1A-A07D-6596DBC4B541}" presName="spacer" presStyleCnt="0"/>
      <dgm:spPr/>
    </dgm:pt>
    <dgm:pt modelId="{CD6B1978-8303-8945-A707-A87F6899A3EC}" type="pres">
      <dgm:prSet presAssocID="{7687D728-2BF2-464D-8196-E0A0D7D548F1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DED7120C-C743-C44E-89CF-357EDFBDE700}" type="pres">
      <dgm:prSet presAssocID="{6A28EBCA-367B-4E07-9B89-86A21909D8DC}" presName="spacer" presStyleCnt="0"/>
      <dgm:spPr/>
    </dgm:pt>
    <dgm:pt modelId="{60474229-5301-2A42-9A47-6BCCCDD99734}" type="pres">
      <dgm:prSet presAssocID="{7584C69D-F473-4C6F-B291-32C20739AAA1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D7E8E11A-4928-BF4F-9DD1-E0D6BF4303C1}" type="pres">
      <dgm:prSet presAssocID="{9C4044F9-4745-43E0-9A16-95F0114B9104}" presName="spacer" presStyleCnt="0"/>
      <dgm:spPr/>
    </dgm:pt>
    <dgm:pt modelId="{9D220E63-F859-B846-AAB8-D01D2BB2685B}" type="pres">
      <dgm:prSet presAssocID="{79E78CA4-17F3-4A28-9441-83F0CAB4E0C7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9B45EC0F-9A6B-8E4A-86D9-8762EA144834}" type="pres">
      <dgm:prSet presAssocID="{375C9A4B-BF3B-43FF-A131-534C8041E58E}" presName="spacer" presStyleCnt="0"/>
      <dgm:spPr/>
    </dgm:pt>
    <dgm:pt modelId="{25B115C9-25AA-584C-AC4D-72CF272BA0DE}" type="pres">
      <dgm:prSet presAssocID="{B8124AAF-B89C-4031-812B-C37E4A309145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06DA651A-8B48-094B-BB48-446927964998}" type="presOf" srcId="{EAD817CF-070B-48B8-8DB2-49C07718F69D}" destId="{6524F3EB-7363-A14B-800E-F622484D14B0}" srcOrd="0" destOrd="0" presId="urn:microsoft.com/office/officeart/2005/8/layout/vList2"/>
    <dgm:cxn modelId="{402A562A-6CF2-AF45-B1A3-5550DCB4CC5C}" type="presOf" srcId="{B8124AAF-B89C-4031-812B-C37E4A309145}" destId="{25B115C9-25AA-584C-AC4D-72CF272BA0DE}" srcOrd="0" destOrd="0" presId="urn:microsoft.com/office/officeart/2005/8/layout/vList2"/>
    <dgm:cxn modelId="{0FC9CE42-5CD6-084C-A56C-4CE5290EB013}" type="presOf" srcId="{45F27417-B512-4E3B-8D20-ED35EF38FBD3}" destId="{FB8C5CEF-8DA6-844A-B644-7C485E765327}" srcOrd="0" destOrd="0" presId="urn:microsoft.com/office/officeart/2005/8/layout/vList2"/>
    <dgm:cxn modelId="{F3D1FC69-4A23-4011-8ED4-9A23E3763D7E}" srcId="{08DC4438-C77E-4AAE-916E-17D7E3963668}" destId="{7584C69D-F473-4C6F-B291-32C20739AAA1}" srcOrd="3" destOrd="0" parTransId="{036E9036-A05D-4CDE-8D6D-4BFD34B0F40D}" sibTransId="{9C4044F9-4745-43E0-9A16-95F0114B9104}"/>
    <dgm:cxn modelId="{BEFD168F-2BBA-47FA-81CD-F62353C1CCE9}" srcId="{08DC4438-C77E-4AAE-916E-17D7E3963668}" destId="{7687D728-2BF2-464D-8196-E0A0D7D548F1}" srcOrd="2" destOrd="0" parTransId="{795F560D-FF0C-4C46-82BC-07A86BD0F551}" sibTransId="{6A28EBCA-367B-4E07-9B89-86A21909D8DC}"/>
    <dgm:cxn modelId="{4B87C6BC-7B3F-124E-A8FD-7D3E458BC8A7}" type="presOf" srcId="{7584C69D-F473-4C6F-B291-32C20739AAA1}" destId="{60474229-5301-2A42-9A47-6BCCCDD99734}" srcOrd="0" destOrd="0" presId="urn:microsoft.com/office/officeart/2005/8/layout/vList2"/>
    <dgm:cxn modelId="{30C9CABF-90A9-4EEF-B148-5B31F4321E42}" srcId="{08DC4438-C77E-4AAE-916E-17D7E3963668}" destId="{B8124AAF-B89C-4031-812B-C37E4A309145}" srcOrd="5" destOrd="0" parTransId="{93AEFA2A-D8C3-4FBE-AF31-523EDB1949EB}" sibTransId="{F6307B66-123C-47B0-BA92-343FF6B0C0FE}"/>
    <dgm:cxn modelId="{ED800EC0-BD01-4C10-BDD8-D2A4CA3E03BB}" srcId="{08DC4438-C77E-4AAE-916E-17D7E3963668}" destId="{79E78CA4-17F3-4A28-9441-83F0CAB4E0C7}" srcOrd="4" destOrd="0" parTransId="{5F613F74-2704-4716-A6DA-6A88057D5EA4}" sibTransId="{375C9A4B-BF3B-43FF-A131-534C8041E58E}"/>
    <dgm:cxn modelId="{ABCD35C3-C64A-4540-AB10-43D7A382A536}" type="presOf" srcId="{79E78CA4-17F3-4A28-9441-83F0CAB4E0C7}" destId="{9D220E63-F859-B846-AAB8-D01D2BB2685B}" srcOrd="0" destOrd="0" presId="urn:microsoft.com/office/officeart/2005/8/layout/vList2"/>
    <dgm:cxn modelId="{D7F386E9-EC52-264B-9AF7-7B23689B1FE5}" type="presOf" srcId="{7687D728-2BF2-464D-8196-E0A0D7D548F1}" destId="{CD6B1978-8303-8945-A707-A87F6899A3EC}" srcOrd="0" destOrd="0" presId="urn:microsoft.com/office/officeart/2005/8/layout/vList2"/>
    <dgm:cxn modelId="{17C024EE-7356-43A0-85B0-7AE2B88D36D4}" srcId="{08DC4438-C77E-4AAE-916E-17D7E3963668}" destId="{45F27417-B512-4E3B-8D20-ED35EF38FBD3}" srcOrd="1" destOrd="0" parTransId="{52829299-5409-4F5F-9234-A30442DCD20D}" sibTransId="{70B9CEFA-E890-4A1A-A07D-6596DBC4B541}"/>
    <dgm:cxn modelId="{849ECBEE-9F13-45D1-8036-80C87A5E4B15}" srcId="{08DC4438-C77E-4AAE-916E-17D7E3963668}" destId="{EAD817CF-070B-48B8-8DB2-49C07718F69D}" srcOrd="0" destOrd="0" parTransId="{EE2AC0CB-3B66-4CAB-94EC-8086B39E048F}" sibTransId="{D3F86F16-C5DE-4100-9713-597A794F7EC9}"/>
    <dgm:cxn modelId="{E2C5AFFB-ABF1-AE43-AC95-C9DEAC220FD4}" type="presOf" srcId="{08DC4438-C77E-4AAE-916E-17D7E3963668}" destId="{3239597E-50F0-2A45-8348-4953A1B2B57B}" srcOrd="0" destOrd="0" presId="urn:microsoft.com/office/officeart/2005/8/layout/vList2"/>
    <dgm:cxn modelId="{DE243160-FC50-DB4E-952E-AB82CC2750A2}" type="presParOf" srcId="{3239597E-50F0-2A45-8348-4953A1B2B57B}" destId="{6524F3EB-7363-A14B-800E-F622484D14B0}" srcOrd="0" destOrd="0" presId="urn:microsoft.com/office/officeart/2005/8/layout/vList2"/>
    <dgm:cxn modelId="{317BF065-8709-DA4D-A8D6-F6920D83DD2B}" type="presParOf" srcId="{3239597E-50F0-2A45-8348-4953A1B2B57B}" destId="{0C0EA6D2-14B6-5C43-8AD8-B2DF87CDF92B}" srcOrd="1" destOrd="0" presId="urn:microsoft.com/office/officeart/2005/8/layout/vList2"/>
    <dgm:cxn modelId="{2584250B-966F-2E46-9519-6B51816C77C8}" type="presParOf" srcId="{3239597E-50F0-2A45-8348-4953A1B2B57B}" destId="{FB8C5CEF-8DA6-844A-B644-7C485E765327}" srcOrd="2" destOrd="0" presId="urn:microsoft.com/office/officeart/2005/8/layout/vList2"/>
    <dgm:cxn modelId="{7B5E3114-7F6B-9E45-989C-B013BB0DBFD8}" type="presParOf" srcId="{3239597E-50F0-2A45-8348-4953A1B2B57B}" destId="{10FB8AF7-558E-504E-BB0A-9ED4C81E1118}" srcOrd="3" destOrd="0" presId="urn:microsoft.com/office/officeart/2005/8/layout/vList2"/>
    <dgm:cxn modelId="{D04E250E-8DF4-284E-BBF1-D397BC9805F7}" type="presParOf" srcId="{3239597E-50F0-2A45-8348-4953A1B2B57B}" destId="{CD6B1978-8303-8945-A707-A87F6899A3EC}" srcOrd="4" destOrd="0" presId="urn:microsoft.com/office/officeart/2005/8/layout/vList2"/>
    <dgm:cxn modelId="{966B8075-7BE0-AE4C-9060-181958187A88}" type="presParOf" srcId="{3239597E-50F0-2A45-8348-4953A1B2B57B}" destId="{DED7120C-C743-C44E-89CF-357EDFBDE700}" srcOrd="5" destOrd="0" presId="urn:microsoft.com/office/officeart/2005/8/layout/vList2"/>
    <dgm:cxn modelId="{B20181A8-9741-504F-B276-4C0767D9AD06}" type="presParOf" srcId="{3239597E-50F0-2A45-8348-4953A1B2B57B}" destId="{60474229-5301-2A42-9A47-6BCCCDD99734}" srcOrd="6" destOrd="0" presId="urn:microsoft.com/office/officeart/2005/8/layout/vList2"/>
    <dgm:cxn modelId="{B43A0A45-9FE0-A445-8B09-02F24F4B917B}" type="presParOf" srcId="{3239597E-50F0-2A45-8348-4953A1B2B57B}" destId="{D7E8E11A-4928-BF4F-9DD1-E0D6BF4303C1}" srcOrd="7" destOrd="0" presId="urn:microsoft.com/office/officeart/2005/8/layout/vList2"/>
    <dgm:cxn modelId="{16036FB3-E5D6-5246-979D-A43D7A771A8E}" type="presParOf" srcId="{3239597E-50F0-2A45-8348-4953A1B2B57B}" destId="{9D220E63-F859-B846-AAB8-D01D2BB2685B}" srcOrd="8" destOrd="0" presId="urn:microsoft.com/office/officeart/2005/8/layout/vList2"/>
    <dgm:cxn modelId="{30A779B2-4E38-3C44-89DA-2D24AA401FEF}" type="presParOf" srcId="{3239597E-50F0-2A45-8348-4953A1B2B57B}" destId="{9B45EC0F-9A6B-8E4A-86D9-8762EA144834}" srcOrd="9" destOrd="0" presId="urn:microsoft.com/office/officeart/2005/8/layout/vList2"/>
    <dgm:cxn modelId="{0FD32237-9813-CA40-A272-956307B97A8E}" type="presParOf" srcId="{3239597E-50F0-2A45-8348-4953A1B2B57B}" destId="{25B115C9-25AA-584C-AC4D-72CF272BA0D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75994B-1F4B-49A6-9043-A2643E2AC88D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BC0F3524-81BD-48F3-B9EA-FFAF7D432500}">
      <dgm:prSet/>
      <dgm:spPr/>
      <dgm:t>
        <a:bodyPr/>
        <a:lstStyle/>
        <a:p>
          <a:pPr>
            <a:defRPr cap="all"/>
          </a:pPr>
          <a:r>
            <a:rPr lang="en-US" dirty="0"/>
            <a:t>quieter work area </a:t>
          </a:r>
        </a:p>
      </dgm:t>
    </dgm:pt>
    <dgm:pt modelId="{BC76E8F4-F52A-420D-96E3-D74553775C13}" type="parTrans" cxnId="{1AB5A97A-9DF3-4C59-A52E-700B890A5563}">
      <dgm:prSet/>
      <dgm:spPr/>
      <dgm:t>
        <a:bodyPr/>
        <a:lstStyle/>
        <a:p>
          <a:endParaRPr lang="en-US"/>
        </a:p>
      </dgm:t>
    </dgm:pt>
    <dgm:pt modelId="{27375B51-4715-4DD5-9442-746425A1819D}" type="sibTrans" cxnId="{1AB5A97A-9DF3-4C59-A52E-700B890A5563}">
      <dgm:prSet/>
      <dgm:spPr/>
      <dgm:t>
        <a:bodyPr/>
        <a:lstStyle/>
        <a:p>
          <a:endParaRPr lang="en-US"/>
        </a:p>
      </dgm:t>
    </dgm:pt>
    <dgm:pt modelId="{F105C3A5-C097-4EF2-9057-7430C9D21488}">
      <dgm:prSet/>
      <dgm:spPr/>
      <dgm:t>
        <a:bodyPr/>
        <a:lstStyle/>
        <a:p>
          <a:pPr>
            <a:defRPr cap="all"/>
          </a:pPr>
          <a:r>
            <a:rPr lang="en-US" dirty="0"/>
            <a:t>more time for completing work </a:t>
          </a:r>
        </a:p>
      </dgm:t>
    </dgm:pt>
    <dgm:pt modelId="{F82FBBB9-5CB6-4E1A-AE96-2C066C0C7547}" type="parTrans" cxnId="{16CA45EA-0F6E-4E90-9577-A7E3BA98F8F2}">
      <dgm:prSet/>
      <dgm:spPr/>
      <dgm:t>
        <a:bodyPr/>
        <a:lstStyle/>
        <a:p>
          <a:endParaRPr lang="en-US"/>
        </a:p>
      </dgm:t>
    </dgm:pt>
    <dgm:pt modelId="{DB6B31E0-3E1E-47E7-A2F0-068D5C160AA5}" type="sibTrans" cxnId="{16CA45EA-0F6E-4E90-9577-A7E3BA98F8F2}">
      <dgm:prSet/>
      <dgm:spPr/>
      <dgm:t>
        <a:bodyPr/>
        <a:lstStyle/>
        <a:p>
          <a:endParaRPr lang="en-US"/>
        </a:p>
      </dgm:t>
    </dgm:pt>
    <dgm:pt modelId="{116EF9E0-EA71-483A-A5CB-E2CE9E49BB45}">
      <dgm:prSet/>
      <dgm:spPr/>
      <dgm:t>
        <a:bodyPr/>
        <a:lstStyle/>
        <a:p>
          <a:pPr>
            <a:defRPr cap="all"/>
          </a:pPr>
          <a:r>
            <a:rPr lang="en-US" dirty="0"/>
            <a:t>peer review or Quality Checks of more-detailed work </a:t>
          </a:r>
        </a:p>
      </dgm:t>
    </dgm:pt>
    <dgm:pt modelId="{6F05B14D-71BD-4A39-86F6-EB483D916D27}" type="parTrans" cxnId="{91F20474-ABB5-4E7F-8EDD-BF4CC1C3264D}">
      <dgm:prSet/>
      <dgm:spPr/>
      <dgm:t>
        <a:bodyPr/>
        <a:lstStyle/>
        <a:p>
          <a:endParaRPr lang="en-US"/>
        </a:p>
      </dgm:t>
    </dgm:pt>
    <dgm:pt modelId="{CF48F623-AE7C-452A-932B-83547B3EE3E2}" type="sibTrans" cxnId="{91F20474-ABB5-4E7F-8EDD-BF4CC1C3264D}">
      <dgm:prSet/>
      <dgm:spPr/>
      <dgm:t>
        <a:bodyPr/>
        <a:lstStyle/>
        <a:p>
          <a:endParaRPr lang="en-US"/>
        </a:p>
      </dgm:t>
    </dgm:pt>
    <dgm:pt modelId="{12CE3456-B9EE-477E-AF63-B7D21C5637E8}">
      <dgm:prSet/>
      <dgm:spPr/>
      <dgm:t>
        <a:bodyPr/>
        <a:lstStyle/>
        <a:p>
          <a:pPr>
            <a:defRPr cap="all"/>
          </a:pPr>
          <a:r>
            <a:rPr lang="en-US" dirty="0"/>
            <a:t>Flexible work time to better accommodate peak periods of focus and attention</a:t>
          </a:r>
        </a:p>
      </dgm:t>
    </dgm:pt>
    <dgm:pt modelId="{8120ABE0-9FB5-4078-A7AF-7AFF58ED87CB}" type="parTrans" cxnId="{6E884F32-AE32-426B-84C9-F92FCC1641F7}">
      <dgm:prSet/>
      <dgm:spPr/>
      <dgm:t>
        <a:bodyPr/>
        <a:lstStyle/>
        <a:p>
          <a:endParaRPr lang="en-US"/>
        </a:p>
      </dgm:t>
    </dgm:pt>
    <dgm:pt modelId="{8901F621-CB36-4631-A06A-BAEBC4FCC71F}" type="sibTrans" cxnId="{6E884F32-AE32-426B-84C9-F92FCC1641F7}">
      <dgm:prSet/>
      <dgm:spPr/>
      <dgm:t>
        <a:bodyPr/>
        <a:lstStyle/>
        <a:p>
          <a:endParaRPr lang="en-US"/>
        </a:p>
      </dgm:t>
    </dgm:pt>
    <dgm:pt modelId="{70DF48CC-470B-4424-8EAC-B9FE1FA83B93}">
      <dgm:prSet/>
      <dgm:spPr/>
      <dgm:t>
        <a:bodyPr/>
        <a:lstStyle/>
        <a:p>
          <a:pPr>
            <a:defRPr cap="all"/>
          </a:pPr>
          <a:r>
            <a:rPr lang="en-US" dirty="0"/>
            <a:t>Write down instructions, deliverables, and training materials</a:t>
          </a:r>
        </a:p>
      </dgm:t>
    </dgm:pt>
    <dgm:pt modelId="{19466B44-17C1-4BD0-ADC0-366ADE86246E}" type="parTrans" cxnId="{3FFC78CB-A592-449A-86F6-3E2D2071A562}">
      <dgm:prSet/>
      <dgm:spPr/>
      <dgm:t>
        <a:bodyPr/>
        <a:lstStyle/>
        <a:p>
          <a:endParaRPr lang="en-US"/>
        </a:p>
      </dgm:t>
    </dgm:pt>
    <dgm:pt modelId="{83D12AB8-C7BF-431E-ACA7-E1FE49E3AD4F}" type="sibTrans" cxnId="{3FFC78CB-A592-449A-86F6-3E2D2071A562}">
      <dgm:prSet/>
      <dgm:spPr/>
      <dgm:t>
        <a:bodyPr/>
        <a:lstStyle/>
        <a:p>
          <a:endParaRPr lang="en-US"/>
        </a:p>
      </dgm:t>
    </dgm:pt>
    <dgm:pt modelId="{743961C7-0D02-4D07-AF3A-D21B7A59D0B4}" type="pres">
      <dgm:prSet presAssocID="{6D75994B-1F4B-49A6-9043-A2643E2AC88D}" presName="root" presStyleCnt="0">
        <dgm:presLayoutVars>
          <dgm:dir/>
          <dgm:resizeHandles val="exact"/>
        </dgm:presLayoutVars>
      </dgm:prSet>
      <dgm:spPr/>
    </dgm:pt>
    <dgm:pt modelId="{9FBCCD1B-0443-4128-B14E-5E8B481BE196}" type="pres">
      <dgm:prSet presAssocID="{BC0F3524-81BD-48F3-B9EA-FFAF7D432500}" presName="compNode" presStyleCnt="0"/>
      <dgm:spPr/>
    </dgm:pt>
    <dgm:pt modelId="{0EA81FFB-2A09-4CF3-B758-454E5CC8A349}" type="pres">
      <dgm:prSet presAssocID="{BC0F3524-81BD-48F3-B9EA-FFAF7D432500}" presName="iconBgRect" presStyleLbl="bgShp" presStyleIdx="0" presStyleCnt="5"/>
      <dgm:spPr/>
    </dgm:pt>
    <dgm:pt modelId="{44EA3196-BED0-48F4-A8EC-9662F0F29B05}" type="pres">
      <dgm:prSet presAssocID="{BC0F3524-81BD-48F3-B9EA-FFAF7D432500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te Speaker"/>
        </a:ext>
      </dgm:extLst>
    </dgm:pt>
    <dgm:pt modelId="{455FB563-05A1-41ED-89D0-C7A85249DA5D}" type="pres">
      <dgm:prSet presAssocID="{BC0F3524-81BD-48F3-B9EA-FFAF7D432500}" presName="spaceRect" presStyleCnt="0"/>
      <dgm:spPr/>
    </dgm:pt>
    <dgm:pt modelId="{04239F7E-856E-42D9-98B7-586A61148478}" type="pres">
      <dgm:prSet presAssocID="{BC0F3524-81BD-48F3-B9EA-FFAF7D432500}" presName="textRect" presStyleLbl="revTx" presStyleIdx="0" presStyleCnt="5">
        <dgm:presLayoutVars>
          <dgm:chMax val="1"/>
          <dgm:chPref val="1"/>
        </dgm:presLayoutVars>
      </dgm:prSet>
      <dgm:spPr/>
    </dgm:pt>
    <dgm:pt modelId="{D9110D13-AD39-43BC-8802-48ADE5EF438C}" type="pres">
      <dgm:prSet presAssocID="{27375B51-4715-4DD5-9442-746425A1819D}" presName="sibTrans" presStyleCnt="0"/>
      <dgm:spPr/>
    </dgm:pt>
    <dgm:pt modelId="{B4226A37-2A45-42D3-B210-B00C3601934D}" type="pres">
      <dgm:prSet presAssocID="{F105C3A5-C097-4EF2-9057-7430C9D21488}" presName="compNode" presStyleCnt="0"/>
      <dgm:spPr/>
    </dgm:pt>
    <dgm:pt modelId="{319EB1A6-ADA2-4BF8-990C-25B62F894097}" type="pres">
      <dgm:prSet presAssocID="{F105C3A5-C097-4EF2-9057-7430C9D21488}" presName="iconBgRect" presStyleLbl="bgShp" presStyleIdx="1" presStyleCnt="5"/>
      <dgm:spPr/>
    </dgm:pt>
    <dgm:pt modelId="{DF631F86-A5D8-4206-A4AF-9ED5677E389A}" type="pres">
      <dgm:prSet presAssocID="{F105C3A5-C097-4EF2-9057-7430C9D21488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rglass"/>
        </a:ext>
      </dgm:extLst>
    </dgm:pt>
    <dgm:pt modelId="{87F829BB-6BD3-4595-BD22-2DB0A5723DE8}" type="pres">
      <dgm:prSet presAssocID="{F105C3A5-C097-4EF2-9057-7430C9D21488}" presName="spaceRect" presStyleCnt="0"/>
      <dgm:spPr/>
    </dgm:pt>
    <dgm:pt modelId="{38A6FA3F-9F22-4EF0-8A03-C94199C28841}" type="pres">
      <dgm:prSet presAssocID="{F105C3A5-C097-4EF2-9057-7430C9D21488}" presName="textRect" presStyleLbl="revTx" presStyleIdx="1" presStyleCnt="5">
        <dgm:presLayoutVars>
          <dgm:chMax val="1"/>
          <dgm:chPref val="1"/>
        </dgm:presLayoutVars>
      </dgm:prSet>
      <dgm:spPr/>
    </dgm:pt>
    <dgm:pt modelId="{DC93C835-5B31-4352-B0C7-04E0A5408653}" type="pres">
      <dgm:prSet presAssocID="{DB6B31E0-3E1E-47E7-A2F0-068D5C160AA5}" presName="sibTrans" presStyleCnt="0"/>
      <dgm:spPr/>
    </dgm:pt>
    <dgm:pt modelId="{0D2AA06B-763D-42A6-8186-0335795613E2}" type="pres">
      <dgm:prSet presAssocID="{116EF9E0-EA71-483A-A5CB-E2CE9E49BB45}" presName="compNode" presStyleCnt="0"/>
      <dgm:spPr/>
    </dgm:pt>
    <dgm:pt modelId="{EF89ECEB-107D-4662-A0D6-DDA4B4F44935}" type="pres">
      <dgm:prSet presAssocID="{116EF9E0-EA71-483A-A5CB-E2CE9E49BB45}" presName="iconBgRect" presStyleLbl="bgShp" presStyleIdx="2" presStyleCnt="5"/>
      <dgm:spPr/>
    </dgm:pt>
    <dgm:pt modelId="{FDDB05FE-7B4F-44D0-9672-FD5D29F44331}" type="pres">
      <dgm:prSet presAssocID="{116EF9E0-EA71-483A-A5CB-E2CE9E49BB45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 Check"/>
        </a:ext>
      </dgm:extLst>
    </dgm:pt>
    <dgm:pt modelId="{031C6E9C-7561-49DA-A56C-64BEB7F3D48B}" type="pres">
      <dgm:prSet presAssocID="{116EF9E0-EA71-483A-A5CB-E2CE9E49BB45}" presName="spaceRect" presStyleCnt="0"/>
      <dgm:spPr/>
    </dgm:pt>
    <dgm:pt modelId="{A0AD9C75-D083-4371-A8CC-11D313629D21}" type="pres">
      <dgm:prSet presAssocID="{116EF9E0-EA71-483A-A5CB-E2CE9E49BB45}" presName="textRect" presStyleLbl="revTx" presStyleIdx="2" presStyleCnt="5">
        <dgm:presLayoutVars>
          <dgm:chMax val="1"/>
          <dgm:chPref val="1"/>
        </dgm:presLayoutVars>
      </dgm:prSet>
      <dgm:spPr/>
    </dgm:pt>
    <dgm:pt modelId="{D6573055-5F46-4458-A28A-A49F9FDDB432}" type="pres">
      <dgm:prSet presAssocID="{CF48F623-AE7C-452A-932B-83547B3EE3E2}" presName="sibTrans" presStyleCnt="0"/>
      <dgm:spPr/>
    </dgm:pt>
    <dgm:pt modelId="{F64FF88F-6A69-47FB-84A6-CA2AAFD16909}" type="pres">
      <dgm:prSet presAssocID="{12CE3456-B9EE-477E-AF63-B7D21C5637E8}" presName="compNode" presStyleCnt="0"/>
      <dgm:spPr/>
    </dgm:pt>
    <dgm:pt modelId="{4F434A7A-2854-4B17-BB1C-E2F5ADE67D07}" type="pres">
      <dgm:prSet presAssocID="{12CE3456-B9EE-477E-AF63-B7D21C5637E8}" presName="iconBgRect" presStyleLbl="bgShp" presStyleIdx="3" presStyleCnt="5"/>
      <dgm:spPr/>
    </dgm:pt>
    <dgm:pt modelId="{D0C8D620-95D9-44B2-BCD9-7C3E956D0D68}" type="pres">
      <dgm:prSet presAssocID="{12CE3456-B9EE-477E-AF63-B7D21C5637E8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ED0DDC20-F18E-4A8A-A189-6919C7FC7DF6}" type="pres">
      <dgm:prSet presAssocID="{12CE3456-B9EE-477E-AF63-B7D21C5637E8}" presName="spaceRect" presStyleCnt="0"/>
      <dgm:spPr/>
    </dgm:pt>
    <dgm:pt modelId="{2C1F5B67-DC60-4102-9811-53B1A1326AF8}" type="pres">
      <dgm:prSet presAssocID="{12CE3456-B9EE-477E-AF63-B7D21C5637E8}" presName="textRect" presStyleLbl="revTx" presStyleIdx="3" presStyleCnt="5">
        <dgm:presLayoutVars>
          <dgm:chMax val="1"/>
          <dgm:chPref val="1"/>
        </dgm:presLayoutVars>
      </dgm:prSet>
      <dgm:spPr/>
    </dgm:pt>
    <dgm:pt modelId="{6695EA59-FCBC-4066-9A9D-33813A77FB4F}" type="pres">
      <dgm:prSet presAssocID="{8901F621-CB36-4631-A06A-BAEBC4FCC71F}" presName="sibTrans" presStyleCnt="0"/>
      <dgm:spPr/>
    </dgm:pt>
    <dgm:pt modelId="{38186C8D-C7BC-4F6F-89FB-856851949446}" type="pres">
      <dgm:prSet presAssocID="{70DF48CC-470B-4424-8EAC-B9FE1FA83B93}" presName="compNode" presStyleCnt="0"/>
      <dgm:spPr/>
    </dgm:pt>
    <dgm:pt modelId="{0308B554-7FF5-41BF-AE08-0128E81EA5A0}" type="pres">
      <dgm:prSet presAssocID="{70DF48CC-470B-4424-8EAC-B9FE1FA83B93}" presName="iconBgRect" presStyleLbl="bgShp" presStyleIdx="4" presStyleCnt="5"/>
      <dgm:spPr/>
    </dgm:pt>
    <dgm:pt modelId="{ABD5942D-21CC-4D2B-B489-78BA73E8B407}" type="pres">
      <dgm:prSet presAssocID="{70DF48CC-470B-4424-8EAC-B9FE1FA83B93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FB732C56-2C98-42CD-8E8F-A2802FA4B1B6}" type="pres">
      <dgm:prSet presAssocID="{70DF48CC-470B-4424-8EAC-B9FE1FA83B93}" presName="spaceRect" presStyleCnt="0"/>
      <dgm:spPr/>
    </dgm:pt>
    <dgm:pt modelId="{48A78A81-410F-4287-9B76-39D0093DC115}" type="pres">
      <dgm:prSet presAssocID="{70DF48CC-470B-4424-8EAC-B9FE1FA83B93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79046129-E93F-43CF-BADE-B41CE2A18DD0}" type="presOf" srcId="{116EF9E0-EA71-483A-A5CB-E2CE9E49BB45}" destId="{A0AD9C75-D083-4371-A8CC-11D313629D21}" srcOrd="0" destOrd="0" presId="urn:microsoft.com/office/officeart/2018/5/layout/IconCircleLabelList"/>
    <dgm:cxn modelId="{6E884F32-AE32-426B-84C9-F92FCC1641F7}" srcId="{6D75994B-1F4B-49A6-9043-A2643E2AC88D}" destId="{12CE3456-B9EE-477E-AF63-B7D21C5637E8}" srcOrd="3" destOrd="0" parTransId="{8120ABE0-9FB5-4078-A7AF-7AFF58ED87CB}" sibTransId="{8901F621-CB36-4631-A06A-BAEBC4FCC71F}"/>
    <dgm:cxn modelId="{9047296A-533E-4873-BD54-367A95F1B9CA}" type="presOf" srcId="{BC0F3524-81BD-48F3-B9EA-FFAF7D432500}" destId="{04239F7E-856E-42D9-98B7-586A61148478}" srcOrd="0" destOrd="0" presId="urn:microsoft.com/office/officeart/2018/5/layout/IconCircleLabelList"/>
    <dgm:cxn modelId="{91F20474-ABB5-4E7F-8EDD-BF4CC1C3264D}" srcId="{6D75994B-1F4B-49A6-9043-A2643E2AC88D}" destId="{116EF9E0-EA71-483A-A5CB-E2CE9E49BB45}" srcOrd="2" destOrd="0" parTransId="{6F05B14D-71BD-4A39-86F6-EB483D916D27}" sibTransId="{CF48F623-AE7C-452A-932B-83547B3EE3E2}"/>
    <dgm:cxn modelId="{1AB5A97A-9DF3-4C59-A52E-700B890A5563}" srcId="{6D75994B-1F4B-49A6-9043-A2643E2AC88D}" destId="{BC0F3524-81BD-48F3-B9EA-FFAF7D432500}" srcOrd="0" destOrd="0" parTransId="{BC76E8F4-F52A-420D-96E3-D74553775C13}" sibTransId="{27375B51-4715-4DD5-9442-746425A1819D}"/>
    <dgm:cxn modelId="{1790578A-69E1-4267-B081-15B333BC000F}" type="presOf" srcId="{6D75994B-1F4B-49A6-9043-A2643E2AC88D}" destId="{743961C7-0D02-4D07-AF3A-D21B7A59D0B4}" srcOrd="0" destOrd="0" presId="urn:microsoft.com/office/officeart/2018/5/layout/IconCircleLabelList"/>
    <dgm:cxn modelId="{9DBEDF9E-3607-4874-A3C1-31E319FF570B}" type="presOf" srcId="{F105C3A5-C097-4EF2-9057-7430C9D21488}" destId="{38A6FA3F-9F22-4EF0-8A03-C94199C28841}" srcOrd="0" destOrd="0" presId="urn:microsoft.com/office/officeart/2018/5/layout/IconCircleLabelList"/>
    <dgm:cxn modelId="{484A7BC0-3F9E-4B77-85BC-625E97891D80}" type="presOf" srcId="{70DF48CC-470B-4424-8EAC-B9FE1FA83B93}" destId="{48A78A81-410F-4287-9B76-39D0093DC115}" srcOrd="0" destOrd="0" presId="urn:microsoft.com/office/officeart/2018/5/layout/IconCircleLabelList"/>
    <dgm:cxn modelId="{9A1B54C2-94E3-4D52-9B18-F232CFF5DE2D}" type="presOf" srcId="{12CE3456-B9EE-477E-AF63-B7D21C5637E8}" destId="{2C1F5B67-DC60-4102-9811-53B1A1326AF8}" srcOrd="0" destOrd="0" presId="urn:microsoft.com/office/officeart/2018/5/layout/IconCircleLabelList"/>
    <dgm:cxn modelId="{3FFC78CB-A592-449A-86F6-3E2D2071A562}" srcId="{6D75994B-1F4B-49A6-9043-A2643E2AC88D}" destId="{70DF48CC-470B-4424-8EAC-B9FE1FA83B93}" srcOrd="4" destOrd="0" parTransId="{19466B44-17C1-4BD0-ADC0-366ADE86246E}" sibTransId="{83D12AB8-C7BF-431E-ACA7-E1FE49E3AD4F}"/>
    <dgm:cxn modelId="{16CA45EA-0F6E-4E90-9577-A7E3BA98F8F2}" srcId="{6D75994B-1F4B-49A6-9043-A2643E2AC88D}" destId="{F105C3A5-C097-4EF2-9057-7430C9D21488}" srcOrd="1" destOrd="0" parTransId="{F82FBBB9-5CB6-4E1A-AE96-2C066C0C7547}" sibTransId="{DB6B31E0-3E1E-47E7-A2F0-068D5C160AA5}"/>
    <dgm:cxn modelId="{3951947E-B5C6-4CF9-AE19-E39B8209D8A2}" type="presParOf" srcId="{743961C7-0D02-4D07-AF3A-D21B7A59D0B4}" destId="{9FBCCD1B-0443-4128-B14E-5E8B481BE196}" srcOrd="0" destOrd="0" presId="urn:microsoft.com/office/officeart/2018/5/layout/IconCircleLabelList"/>
    <dgm:cxn modelId="{31D2A11A-A241-4FBD-96D3-215E878D2F93}" type="presParOf" srcId="{9FBCCD1B-0443-4128-B14E-5E8B481BE196}" destId="{0EA81FFB-2A09-4CF3-B758-454E5CC8A349}" srcOrd="0" destOrd="0" presId="urn:microsoft.com/office/officeart/2018/5/layout/IconCircleLabelList"/>
    <dgm:cxn modelId="{F86A14D8-89F5-4DAC-A188-7064677A4ED4}" type="presParOf" srcId="{9FBCCD1B-0443-4128-B14E-5E8B481BE196}" destId="{44EA3196-BED0-48F4-A8EC-9662F0F29B05}" srcOrd="1" destOrd="0" presId="urn:microsoft.com/office/officeart/2018/5/layout/IconCircleLabelList"/>
    <dgm:cxn modelId="{0D02EC5C-3567-4FE6-85E7-9874A02CF440}" type="presParOf" srcId="{9FBCCD1B-0443-4128-B14E-5E8B481BE196}" destId="{455FB563-05A1-41ED-89D0-C7A85249DA5D}" srcOrd="2" destOrd="0" presId="urn:microsoft.com/office/officeart/2018/5/layout/IconCircleLabelList"/>
    <dgm:cxn modelId="{500B3EB9-10E8-4B91-B0BA-2CC8985A6B12}" type="presParOf" srcId="{9FBCCD1B-0443-4128-B14E-5E8B481BE196}" destId="{04239F7E-856E-42D9-98B7-586A61148478}" srcOrd="3" destOrd="0" presId="urn:microsoft.com/office/officeart/2018/5/layout/IconCircleLabelList"/>
    <dgm:cxn modelId="{4A755C1D-7037-44FA-AFB5-9A62C7C6BE80}" type="presParOf" srcId="{743961C7-0D02-4D07-AF3A-D21B7A59D0B4}" destId="{D9110D13-AD39-43BC-8802-48ADE5EF438C}" srcOrd="1" destOrd="0" presId="urn:microsoft.com/office/officeart/2018/5/layout/IconCircleLabelList"/>
    <dgm:cxn modelId="{CF014792-7DB8-486E-99DB-9B44405DA005}" type="presParOf" srcId="{743961C7-0D02-4D07-AF3A-D21B7A59D0B4}" destId="{B4226A37-2A45-42D3-B210-B00C3601934D}" srcOrd="2" destOrd="0" presId="urn:microsoft.com/office/officeart/2018/5/layout/IconCircleLabelList"/>
    <dgm:cxn modelId="{5DD4DFEF-1086-4E4A-B35D-35B9EDC4040A}" type="presParOf" srcId="{B4226A37-2A45-42D3-B210-B00C3601934D}" destId="{319EB1A6-ADA2-4BF8-990C-25B62F894097}" srcOrd="0" destOrd="0" presId="urn:microsoft.com/office/officeart/2018/5/layout/IconCircleLabelList"/>
    <dgm:cxn modelId="{F34224C3-1BD4-461A-9B0E-863412A0282B}" type="presParOf" srcId="{B4226A37-2A45-42D3-B210-B00C3601934D}" destId="{DF631F86-A5D8-4206-A4AF-9ED5677E389A}" srcOrd="1" destOrd="0" presId="urn:microsoft.com/office/officeart/2018/5/layout/IconCircleLabelList"/>
    <dgm:cxn modelId="{717CA6EE-E0CC-4FA3-927E-6BBA341C3483}" type="presParOf" srcId="{B4226A37-2A45-42D3-B210-B00C3601934D}" destId="{87F829BB-6BD3-4595-BD22-2DB0A5723DE8}" srcOrd="2" destOrd="0" presId="urn:microsoft.com/office/officeart/2018/5/layout/IconCircleLabelList"/>
    <dgm:cxn modelId="{42A716B0-B61B-4E7E-8020-756579A64CEC}" type="presParOf" srcId="{B4226A37-2A45-42D3-B210-B00C3601934D}" destId="{38A6FA3F-9F22-4EF0-8A03-C94199C28841}" srcOrd="3" destOrd="0" presId="urn:microsoft.com/office/officeart/2018/5/layout/IconCircleLabelList"/>
    <dgm:cxn modelId="{2FB8BCD7-B036-4E17-B63C-667CA8AD6FCF}" type="presParOf" srcId="{743961C7-0D02-4D07-AF3A-D21B7A59D0B4}" destId="{DC93C835-5B31-4352-B0C7-04E0A5408653}" srcOrd="3" destOrd="0" presId="urn:microsoft.com/office/officeart/2018/5/layout/IconCircleLabelList"/>
    <dgm:cxn modelId="{122F3655-8710-4F2A-BF92-B6F40D54302A}" type="presParOf" srcId="{743961C7-0D02-4D07-AF3A-D21B7A59D0B4}" destId="{0D2AA06B-763D-42A6-8186-0335795613E2}" srcOrd="4" destOrd="0" presId="urn:microsoft.com/office/officeart/2018/5/layout/IconCircleLabelList"/>
    <dgm:cxn modelId="{150E4582-0455-46F1-B849-56B357C9C9B7}" type="presParOf" srcId="{0D2AA06B-763D-42A6-8186-0335795613E2}" destId="{EF89ECEB-107D-4662-A0D6-DDA4B4F44935}" srcOrd="0" destOrd="0" presId="urn:microsoft.com/office/officeart/2018/5/layout/IconCircleLabelList"/>
    <dgm:cxn modelId="{9A4E7CDF-F03A-49B0-ABAE-25B894193B6D}" type="presParOf" srcId="{0D2AA06B-763D-42A6-8186-0335795613E2}" destId="{FDDB05FE-7B4F-44D0-9672-FD5D29F44331}" srcOrd="1" destOrd="0" presId="urn:microsoft.com/office/officeart/2018/5/layout/IconCircleLabelList"/>
    <dgm:cxn modelId="{9398BA21-695C-472A-A0C5-B189E22EB04E}" type="presParOf" srcId="{0D2AA06B-763D-42A6-8186-0335795613E2}" destId="{031C6E9C-7561-49DA-A56C-64BEB7F3D48B}" srcOrd="2" destOrd="0" presId="urn:microsoft.com/office/officeart/2018/5/layout/IconCircleLabelList"/>
    <dgm:cxn modelId="{8BD04398-3B2C-4BF3-921D-E2BABB5B88BC}" type="presParOf" srcId="{0D2AA06B-763D-42A6-8186-0335795613E2}" destId="{A0AD9C75-D083-4371-A8CC-11D313629D21}" srcOrd="3" destOrd="0" presId="urn:microsoft.com/office/officeart/2018/5/layout/IconCircleLabelList"/>
    <dgm:cxn modelId="{5B4819A0-683A-45BA-A708-57B2E9E7E2EC}" type="presParOf" srcId="{743961C7-0D02-4D07-AF3A-D21B7A59D0B4}" destId="{D6573055-5F46-4458-A28A-A49F9FDDB432}" srcOrd="5" destOrd="0" presId="urn:microsoft.com/office/officeart/2018/5/layout/IconCircleLabelList"/>
    <dgm:cxn modelId="{B795CC63-2309-4D50-BCB4-7357C388BC72}" type="presParOf" srcId="{743961C7-0D02-4D07-AF3A-D21B7A59D0B4}" destId="{F64FF88F-6A69-47FB-84A6-CA2AAFD16909}" srcOrd="6" destOrd="0" presId="urn:microsoft.com/office/officeart/2018/5/layout/IconCircleLabelList"/>
    <dgm:cxn modelId="{37B2E3BD-22F2-4CCD-91B1-D63D595949E0}" type="presParOf" srcId="{F64FF88F-6A69-47FB-84A6-CA2AAFD16909}" destId="{4F434A7A-2854-4B17-BB1C-E2F5ADE67D07}" srcOrd="0" destOrd="0" presId="urn:microsoft.com/office/officeart/2018/5/layout/IconCircleLabelList"/>
    <dgm:cxn modelId="{053594F7-727C-4EC9-BFB7-8BEA39D77031}" type="presParOf" srcId="{F64FF88F-6A69-47FB-84A6-CA2AAFD16909}" destId="{D0C8D620-95D9-44B2-BCD9-7C3E956D0D68}" srcOrd="1" destOrd="0" presId="urn:microsoft.com/office/officeart/2018/5/layout/IconCircleLabelList"/>
    <dgm:cxn modelId="{557D6F25-97A7-4389-91B8-3768439CCBB7}" type="presParOf" srcId="{F64FF88F-6A69-47FB-84A6-CA2AAFD16909}" destId="{ED0DDC20-F18E-4A8A-A189-6919C7FC7DF6}" srcOrd="2" destOrd="0" presId="urn:microsoft.com/office/officeart/2018/5/layout/IconCircleLabelList"/>
    <dgm:cxn modelId="{877314A9-964F-44FE-862A-AA0798F5F444}" type="presParOf" srcId="{F64FF88F-6A69-47FB-84A6-CA2AAFD16909}" destId="{2C1F5B67-DC60-4102-9811-53B1A1326AF8}" srcOrd="3" destOrd="0" presId="urn:microsoft.com/office/officeart/2018/5/layout/IconCircleLabelList"/>
    <dgm:cxn modelId="{ABC3F84E-EEC4-4854-9869-C177C66AB585}" type="presParOf" srcId="{743961C7-0D02-4D07-AF3A-D21B7A59D0B4}" destId="{6695EA59-FCBC-4066-9A9D-33813A77FB4F}" srcOrd="7" destOrd="0" presId="urn:microsoft.com/office/officeart/2018/5/layout/IconCircleLabelList"/>
    <dgm:cxn modelId="{0DF10FC3-0457-4AFA-B0AF-8C0C84B837EA}" type="presParOf" srcId="{743961C7-0D02-4D07-AF3A-D21B7A59D0B4}" destId="{38186C8D-C7BC-4F6F-89FB-856851949446}" srcOrd="8" destOrd="0" presId="urn:microsoft.com/office/officeart/2018/5/layout/IconCircleLabelList"/>
    <dgm:cxn modelId="{72B32269-8F43-4A39-9B5C-309A64089DD4}" type="presParOf" srcId="{38186C8D-C7BC-4F6F-89FB-856851949446}" destId="{0308B554-7FF5-41BF-AE08-0128E81EA5A0}" srcOrd="0" destOrd="0" presId="urn:microsoft.com/office/officeart/2018/5/layout/IconCircleLabelList"/>
    <dgm:cxn modelId="{04C39F2A-07B4-403A-AD5B-9036F3C03993}" type="presParOf" srcId="{38186C8D-C7BC-4F6F-89FB-856851949446}" destId="{ABD5942D-21CC-4D2B-B489-78BA73E8B407}" srcOrd="1" destOrd="0" presId="urn:microsoft.com/office/officeart/2018/5/layout/IconCircleLabelList"/>
    <dgm:cxn modelId="{ED0D3CE8-C49A-4480-93EA-7677746A7DC1}" type="presParOf" srcId="{38186C8D-C7BC-4F6F-89FB-856851949446}" destId="{FB732C56-2C98-42CD-8E8F-A2802FA4B1B6}" srcOrd="2" destOrd="0" presId="urn:microsoft.com/office/officeart/2018/5/layout/IconCircleLabelList"/>
    <dgm:cxn modelId="{79F91DA3-B0BC-4198-AE60-40429DD0588C}" type="presParOf" srcId="{38186C8D-C7BC-4F6F-89FB-856851949446}" destId="{48A78A81-410F-4287-9B76-39D0093DC11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32CA74-CFFE-4B3C-A7A6-C93F04CE347C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6DF3D87-D8EB-4C36-8189-E130E282F484}">
      <dgm:prSet custT="1"/>
      <dgm:spPr/>
      <dgm:t>
        <a:bodyPr/>
        <a:lstStyle/>
        <a:p>
          <a:r>
            <a:rPr lang="en-US" sz="1500" dirty="0"/>
            <a:t>Focus on strengths and creating diversified teams</a:t>
          </a:r>
        </a:p>
      </dgm:t>
    </dgm:pt>
    <dgm:pt modelId="{BD48DD84-815C-467F-8AE4-395AF9DC9E10}" type="parTrans" cxnId="{090C7E26-1A1F-46DF-92A1-246B5D467E1E}">
      <dgm:prSet/>
      <dgm:spPr/>
      <dgm:t>
        <a:bodyPr/>
        <a:lstStyle/>
        <a:p>
          <a:endParaRPr lang="en-US"/>
        </a:p>
      </dgm:t>
    </dgm:pt>
    <dgm:pt modelId="{A80E4AB0-1650-43A7-8A4A-BB79180F60B2}" type="sibTrans" cxnId="{090C7E26-1A1F-46DF-92A1-246B5D467E1E}">
      <dgm:prSet phldrT="1" phldr="0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1</a:t>
          </a:r>
        </a:p>
      </dgm:t>
    </dgm:pt>
    <dgm:pt modelId="{24F1CE53-A228-45B8-B87B-79B7D2DACF34}">
      <dgm:prSet custT="1"/>
      <dgm:spPr/>
      <dgm:t>
        <a:bodyPr/>
        <a:lstStyle/>
        <a:p>
          <a:r>
            <a:rPr lang="en-US" sz="1500" dirty="0"/>
            <a:t>Be clear in communications, performance expectations, and task assignments </a:t>
          </a:r>
        </a:p>
      </dgm:t>
    </dgm:pt>
    <dgm:pt modelId="{D561130D-6719-425E-855D-356C43C3AD2E}" type="parTrans" cxnId="{AE704A04-6D07-4462-95F4-87D1AEB27440}">
      <dgm:prSet/>
      <dgm:spPr/>
      <dgm:t>
        <a:bodyPr/>
        <a:lstStyle/>
        <a:p>
          <a:endParaRPr lang="en-US"/>
        </a:p>
      </dgm:t>
    </dgm:pt>
    <dgm:pt modelId="{AFC404C4-FF66-4CA0-A52E-EA39D9F2A63D}" type="sibTrans" cxnId="{AE704A04-6D07-4462-95F4-87D1AEB27440}">
      <dgm:prSet phldrT="2" phldr="0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/>
            <a:t>2</a:t>
          </a:r>
          <a:endParaRPr lang="en-US" dirty="0"/>
        </a:p>
      </dgm:t>
    </dgm:pt>
    <dgm:pt modelId="{7EB80EE3-1B72-4084-BF0F-A571D19A9128}">
      <dgm:prSet custT="1"/>
      <dgm:spPr/>
      <dgm:t>
        <a:bodyPr/>
        <a:lstStyle/>
        <a:p>
          <a:r>
            <a:rPr lang="en-US" sz="1500" dirty="0"/>
            <a:t>Be open to reasonable accommodations and novel approaches to work</a:t>
          </a:r>
        </a:p>
      </dgm:t>
    </dgm:pt>
    <dgm:pt modelId="{EFB69100-0284-4178-82A8-0CCBC5678346}" type="parTrans" cxnId="{EE70048B-78FF-41F8-A484-10868D09ABEC}">
      <dgm:prSet/>
      <dgm:spPr/>
      <dgm:t>
        <a:bodyPr/>
        <a:lstStyle/>
        <a:p>
          <a:endParaRPr lang="en-US"/>
        </a:p>
      </dgm:t>
    </dgm:pt>
    <dgm:pt modelId="{9F8C8EA2-0B6F-4C07-BC2E-7C7E92816810}" type="sibTrans" cxnId="{EE70048B-78FF-41F8-A484-10868D09ABEC}">
      <dgm:prSet phldrT="3" phldr="0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dirty="0"/>
            <a:t>3</a:t>
          </a:r>
        </a:p>
      </dgm:t>
    </dgm:pt>
    <dgm:pt modelId="{CC7C6F94-0F19-484C-A8BE-3CCE138942F9}">
      <dgm:prSet custT="1"/>
      <dgm:spPr/>
      <dgm:t>
        <a:bodyPr/>
        <a:lstStyle/>
        <a:p>
          <a:r>
            <a:rPr lang="en-US" sz="1500" dirty="0"/>
            <a:t>Educate yourself, advocate proactively, and celebrate differences</a:t>
          </a:r>
        </a:p>
      </dgm:t>
    </dgm:pt>
    <dgm:pt modelId="{74E11CF1-7499-43C1-B67E-6E2966C7A136}" type="parTrans" cxnId="{AAE7DC30-303C-4FB6-A8E5-227527EDA21E}">
      <dgm:prSet/>
      <dgm:spPr/>
      <dgm:t>
        <a:bodyPr/>
        <a:lstStyle/>
        <a:p>
          <a:endParaRPr lang="en-US"/>
        </a:p>
      </dgm:t>
    </dgm:pt>
    <dgm:pt modelId="{2C76FC53-4AB7-479F-B93C-F3256FAF3E47}" type="sibTrans" cxnId="{AAE7DC30-303C-4FB6-A8E5-227527EDA21E}">
      <dgm:prSet phldrT="5" phldr="0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/>
            <a:t>5</a:t>
          </a:r>
          <a:endParaRPr lang="en-US" dirty="0"/>
        </a:p>
      </dgm:t>
    </dgm:pt>
    <dgm:pt modelId="{090F9527-C5ED-C445-9618-FFA95E9C2BF5}">
      <dgm:prSet custT="1"/>
      <dgm:spPr/>
      <dgm:t>
        <a:bodyPr/>
        <a:lstStyle/>
        <a:p>
          <a:r>
            <a:rPr lang="en-US" sz="1500" dirty="0"/>
            <a:t>Create psychological safety with kindness and respect</a:t>
          </a:r>
        </a:p>
      </dgm:t>
    </dgm:pt>
    <dgm:pt modelId="{7D889658-2481-E14F-B3D6-E9438269EAB8}" type="parTrans" cxnId="{AF180E41-E265-0543-90B0-34FD7416C561}">
      <dgm:prSet/>
      <dgm:spPr/>
      <dgm:t>
        <a:bodyPr/>
        <a:lstStyle/>
        <a:p>
          <a:endParaRPr lang="en-US"/>
        </a:p>
      </dgm:t>
    </dgm:pt>
    <dgm:pt modelId="{FA59CA2E-E3AF-7145-92D7-383D586FEDA8}" type="sibTrans" cxnId="{AF180E41-E265-0543-90B0-34FD7416C561}">
      <dgm:prSet phldrT="4" phldr="0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/>
            <a:t>4</a:t>
          </a:r>
        </a:p>
      </dgm:t>
    </dgm:pt>
    <dgm:pt modelId="{38E093AB-BC2F-D547-885F-21F874F1E2CA}" type="pres">
      <dgm:prSet presAssocID="{CD32CA74-CFFE-4B3C-A7A6-C93F04CE347C}" presName="Name0" presStyleCnt="0">
        <dgm:presLayoutVars>
          <dgm:animLvl val="lvl"/>
          <dgm:resizeHandles val="exact"/>
        </dgm:presLayoutVars>
      </dgm:prSet>
      <dgm:spPr/>
    </dgm:pt>
    <dgm:pt modelId="{BE381501-6AFC-DE4C-8AFC-CC789FFB5BC0}" type="pres">
      <dgm:prSet presAssocID="{B6DF3D87-D8EB-4C36-8189-E130E282F484}" presName="compositeNode" presStyleCnt="0">
        <dgm:presLayoutVars>
          <dgm:bulletEnabled val="1"/>
        </dgm:presLayoutVars>
      </dgm:prSet>
      <dgm:spPr/>
    </dgm:pt>
    <dgm:pt modelId="{AB181625-DBFA-564A-A0A3-702DAC3CA967}" type="pres">
      <dgm:prSet presAssocID="{B6DF3D87-D8EB-4C36-8189-E130E282F484}" presName="bgRect" presStyleLbl="bgAccFollowNode1" presStyleIdx="0" presStyleCnt="5" custScaleY="161711"/>
      <dgm:spPr/>
    </dgm:pt>
    <dgm:pt modelId="{231F4AED-69F4-BB43-9CB9-7D726F54B124}" type="pres">
      <dgm:prSet presAssocID="{A80E4AB0-1650-43A7-8A4A-BB79180F60B2}" presName="sibTransNodeCircle" presStyleLbl="alignNode1" presStyleIdx="0" presStyleCnt="10" custLinFactNeighborY="-42940">
        <dgm:presLayoutVars>
          <dgm:chMax val="0"/>
          <dgm:bulletEnabled/>
        </dgm:presLayoutVars>
      </dgm:prSet>
      <dgm:spPr/>
    </dgm:pt>
    <dgm:pt modelId="{957898B1-9454-6849-AB17-7CC86033FE93}" type="pres">
      <dgm:prSet presAssocID="{B6DF3D87-D8EB-4C36-8189-E130E282F484}" presName="bottomLine" presStyleLbl="alignNode1" presStyleIdx="1" presStyleCnt="10" custLinFactY="432105561" custLinFactNeighborY="432200000">
        <dgm:presLayoutVars/>
      </dgm:prSet>
      <dgm:spPr/>
    </dgm:pt>
    <dgm:pt modelId="{8C23B9B0-0FCB-AB4A-9A3E-2DEB6BD86405}" type="pres">
      <dgm:prSet presAssocID="{B6DF3D87-D8EB-4C36-8189-E130E282F484}" presName="nodeText" presStyleLbl="bgAccFollowNode1" presStyleIdx="0" presStyleCnt="5">
        <dgm:presLayoutVars>
          <dgm:bulletEnabled val="1"/>
        </dgm:presLayoutVars>
      </dgm:prSet>
      <dgm:spPr/>
    </dgm:pt>
    <dgm:pt modelId="{04B510BC-C7E1-E740-960A-EEAC6679A84B}" type="pres">
      <dgm:prSet presAssocID="{A80E4AB0-1650-43A7-8A4A-BB79180F60B2}" presName="sibTrans" presStyleCnt="0"/>
      <dgm:spPr/>
    </dgm:pt>
    <dgm:pt modelId="{2EB7FF8A-B9D9-E74D-9F2B-CF4CF3C18796}" type="pres">
      <dgm:prSet presAssocID="{24F1CE53-A228-45B8-B87B-79B7D2DACF34}" presName="compositeNode" presStyleCnt="0">
        <dgm:presLayoutVars>
          <dgm:bulletEnabled val="1"/>
        </dgm:presLayoutVars>
      </dgm:prSet>
      <dgm:spPr/>
    </dgm:pt>
    <dgm:pt modelId="{7AC1EF39-3206-6C41-80B7-D50028518F7C}" type="pres">
      <dgm:prSet presAssocID="{24F1CE53-A228-45B8-B87B-79B7D2DACF34}" presName="bgRect" presStyleLbl="bgAccFollowNode1" presStyleIdx="1" presStyleCnt="5" custScaleY="161711"/>
      <dgm:spPr/>
    </dgm:pt>
    <dgm:pt modelId="{97117654-869A-2843-82F4-3FBD91A65D34}" type="pres">
      <dgm:prSet presAssocID="{AFC404C4-FF66-4CA0-A52E-EA39D9F2A63D}" presName="sibTransNodeCircle" presStyleLbl="alignNode1" presStyleIdx="2" presStyleCnt="10" custLinFactNeighborY="-42940">
        <dgm:presLayoutVars>
          <dgm:chMax val="0"/>
          <dgm:bulletEnabled/>
        </dgm:presLayoutVars>
      </dgm:prSet>
      <dgm:spPr/>
    </dgm:pt>
    <dgm:pt modelId="{CF80AD2D-BEB1-6640-961D-0CB639CE55CD}" type="pres">
      <dgm:prSet presAssocID="{24F1CE53-A228-45B8-B87B-79B7D2DACF34}" presName="bottomLine" presStyleLbl="alignNode1" presStyleIdx="3" presStyleCnt="10" custLinFactY="432105561" custLinFactNeighborY="432200000">
        <dgm:presLayoutVars/>
      </dgm:prSet>
      <dgm:spPr/>
    </dgm:pt>
    <dgm:pt modelId="{5DE6A719-A7A8-2C44-844B-A35FBE807B1F}" type="pres">
      <dgm:prSet presAssocID="{24F1CE53-A228-45B8-B87B-79B7D2DACF34}" presName="nodeText" presStyleLbl="bgAccFollowNode1" presStyleIdx="1" presStyleCnt="5">
        <dgm:presLayoutVars>
          <dgm:bulletEnabled val="1"/>
        </dgm:presLayoutVars>
      </dgm:prSet>
      <dgm:spPr/>
    </dgm:pt>
    <dgm:pt modelId="{799BD1D4-9CB7-244F-B5A7-50A2E5CCE97A}" type="pres">
      <dgm:prSet presAssocID="{AFC404C4-FF66-4CA0-A52E-EA39D9F2A63D}" presName="sibTrans" presStyleCnt="0"/>
      <dgm:spPr/>
    </dgm:pt>
    <dgm:pt modelId="{F15FAC53-8F54-C545-AFFE-CB44A8F0A0DD}" type="pres">
      <dgm:prSet presAssocID="{7EB80EE3-1B72-4084-BF0F-A571D19A9128}" presName="compositeNode" presStyleCnt="0">
        <dgm:presLayoutVars>
          <dgm:bulletEnabled val="1"/>
        </dgm:presLayoutVars>
      </dgm:prSet>
      <dgm:spPr/>
    </dgm:pt>
    <dgm:pt modelId="{53706588-A234-A442-A60C-44A19A8A4F0A}" type="pres">
      <dgm:prSet presAssocID="{7EB80EE3-1B72-4084-BF0F-A571D19A9128}" presName="bgRect" presStyleLbl="bgAccFollowNode1" presStyleIdx="2" presStyleCnt="5" custScaleY="161711"/>
      <dgm:spPr/>
    </dgm:pt>
    <dgm:pt modelId="{2F6BDE27-4D8A-734E-96F5-73C5DF5AC848}" type="pres">
      <dgm:prSet presAssocID="{9F8C8EA2-0B6F-4C07-BC2E-7C7E92816810}" presName="sibTransNodeCircle" presStyleLbl="alignNode1" presStyleIdx="4" presStyleCnt="10" custLinFactNeighborY="-42940">
        <dgm:presLayoutVars>
          <dgm:chMax val="0"/>
          <dgm:bulletEnabled/>
        </dgm:presLayoutVars>
      </dgm:prSet>
      <dgm:spPr/>
    </dgm:pt>
    <dgm:pt modelId="{425FEE9C-B5A0-3A48-8F9C-CF6871490539}" type="pres">
      <dgm:prSet presAssocID="{7EB80EE3-1B72-4084-BF0F-A571D19A9128}" presName="bottomLine" presStyleLbl="alignNode1" presStyleIdx="5" presStyleCnt="10" custLinFactY="432105561" custLinFactNeighborY="432200000">
        <dgm:presLayoutVars/>
      </dgm:prSet>
      <dgm:spPr/>
    </dgm:pt>
    <dgm:pt modelId="{4F117914-95C8-8244-8C91-5A8B0DB319B7}" type="pres">
      <dgm:prSet presAssocID="{7EB80EE3-1B72-4084-BF0F-A571D19A9128}" presName="nodeText" presStyleLbl="bgAccFollowNode1" presStyleIdx="2" presStyleCnt="5">
        <dgm:presLayoutVars>
          <dgm:bulletEnabled val="1"/>
        </dgm:presLayoutVars>
      </dgm:prSet>
      <dgm:spPr/>
    </dgm:pt>
    <dgm:pt modelId="{EC93B7E0-F5E6-264B-ABAA-8D71FF8D218E}" type="pres">
      <dgm:prSet presAssocID="{9F8C8EA2-0B6F-4C07-BC2E-7C7E92816810}" presName="sibTrans" presStyleCnt="0"/>
      <dgm:spPr/>
    </dgm:pt>
    <dgm:pt modelId="{BA52DCF2-FE69-FB41-8880-FD2448604758}" type="pres">
      <dgm:prSet presAssocID="{090F9527-C5ED-C445-9618-FFA95E9C2BF5}" presName="compositeNode" presStyleCnt="0">
        <dgm:presLayoutVars>
          <dgm:bulletEnabled val="1"/>
        </dgm:presLayoutVars>
      </dgm:prSet>
      <dgm:spPr/>
    </dgm:pt>
    <dgm:pt modelId="{FC4A1B1A-3FA3-E74B-9093-D2E9091732A7}" type="pres">
      <dgm:prSet presAssocID="{090F9527-C5ED-C445-9618-FFA95E9C2BF5}" presName="bgRect" presStyleLbl="bgAccFollowNode1" presStyleIdx="3" presStyleCnt="5" custScaleY="161711"/>
      <dgm:spPr/>
    </dgm:pt>
    <dgm:pt modelId="{50B19901-5F08-7542-8728-E2C6F0B3DAC4}" type="pres">
      <dgm:prSet presAssocID="{FA59CA2E-E3AF-7145-92D7-383D586FEDA8}" presName="sibTransNodeCircle" presStyleLbl="alignNode1" presStyleIdx="6" presStyleCnt="10" custLinFactNeighborY="-42940">
        <dgm:presLayoutVars>
          <dgm:chMax val="0"/>
          <dgm:bulletEnabled/>
        </dgm:presLayoutVars>
      </dgm:prSet>
      <dgm:spPr/>
    </dgm:pt>
    <dgm:pt modelId="{E68714F7-2E3B-0F48-9FDB-A2AA4DA69DD6}" type="pres">
      <dgm:prSet presAssocID="{090F9527-C5ED-C445-9618-FFA95E9C2BF5}" presName="bottomLine" presStyleLbl="alignNode1" presStyleIdx="7" presStyleCnt="10" custLinFactY="432105561" custLinFactNeighborY="432200000">
        <dgm:presLayoutVars/>
      </dgm:prSet>
      <dgm:spPr/>
    </dgm:pt>
    <dgm:pt modelId="{0F6DB631-B80D-DD49-B4B3-C451F8748807}" type="pres">
      <dgm:prSet presAssocID="{090F9527-C5ED-C445-9618-FFA95E9C2BF5}" presName="nodeText" presStyleLbl="bgAccFollowNode1" presStyleIdx="3" presStyleCnt="5">
        <dgm:presLayoutVars>
          <dgm:bulletEnabled val="1"/>
        </dgm:presLayoutVars>
      </dgm:prSet>
      <dgm:spPr/>
    </dgm:pt>
    <dgm:pt modelId="{30AF123D-CB76-E342-AD60-638085E72E67}" type="pres">
      <dgm:prSet presAssocID="{FA59CA2E-E3AF-7145-92D7-383D586FEDA8}" presName="sibTrans" presStyleCnt="0"/>
      <dgm:spPr/>
    </dgm:pt>
    <dgm:pt modelId="{F4659642-4D2D-7E45-8F71-018DA66A94E0}" type="pres">
      <dgm:prSet presAssocID="{CC7C6F94-0F19-484C-A8BE-3CCE138942F9}" presName="compositeNode" presStyleCnt="0">
        <dgm:presLayoutVars>
          <dgm:bulletEnabled val="1"/>
        </dgm:presLayoutVars>
      </dgm:prSet>
      <dgm:spPr/>
    </dgm:pt>
    <dgm:pt modelId="{A0752241-C0FB-D54E-A2E4-BDCB8D64DD18}" type="pres">
      <dgm:prSet presAssocID="{CC7C6F94-0F19-484C-A8BE-3CCE138942F9}" presName="bgRect" presStyleLbl="bgAccFollowNode1" presStyleIdx="4" presStyleCnt="5" custScaleY="161711"/>
      <dgm:spPr/>
    </dgm:pt>
    <dgm:pt modelId="{6C92EB28-9D4B-374E-948E-37BB66752647}" type="pres">
      <dgm:prSet presAssocID="{2C76FC53-4AB7-479F-B93C-F3256FAF3E47}" presName="sibTransNodeCircle" presStyleLbl="alignNode1" presStyleIdx="8" presStyleCnt="10" custLinFactNeighborY="-42940">
        <dgm:presLayoutVars>
          <dgm:chMax val="0"/>
          <dgm:bulletEnabled/>
        </dgm:presLayoutVars>
      </dgm:prSet>
      <dgm:spPr/>
    </dgm:pt>
    <dgm:pt modelId="{29FDFC5C-3B04-444D-82DA-8340CD067502}" type="pres">
      <dgm:prSet presAssocID="{CC7C6F94-0F19-484C-A8BE-3CCE138942F9}" presName="bottomLine" presStyleLbl="alignNode1" presStyleIdx="9" presStyleCnt="10" custLinFactY="432105561" custLinFactNeighborY="432200000">
        <dgm:presLayoutVars/>
      </dgm:prSet>
      <dgm:spPr/>
    </dgm:pt>
    <dgm:pt modelId="{C80189F5-5DAF-D744-B7D6-F9E947C4F42F}" type="pres">
      <dgm:prSet presAssocID="{CC7C6F94-0F19-484C-A8BE-3CCE138942F9}" presName="nodeText" presStyleLbl="bgAccFollowNode1" presStyleIdx="4" presStyleCnt="5">
        <dgm:presLayoutVars>
          <dgm:bulletEnabled val="1"/>
        </dgm:presLayoutVars>
      </dgm:prSet>
      <dgm:spPr/>
    </dgm:pt>
  </dgm:ptLst>
  <dgm:cxnLst>
    <dgm:cxn modelId="{AE704A04-6D07-4462-95F4-87D1AEB27440}" srcId="{CD32CA74-CFFE-4B3C-A7A6-C93F04CE347C}" destId="{24F1CE53-A228-45B8-B87B-79B7D2DACF34}" srcOrd="1" destOrd="0" parTransId="{D561130D-6719-425E-855D-356C43C3AD2E}" sibTransId="{AFC404C4-FF66-4CA0-A52E-EA39D9F2A63D}"/>
    <dgm:cxn modelId="{34180207-ECEC-D649-AB9E-138D2DA6058C}" type="presOf" srcId="{24F1CE53-A228-45B8-B87B-79B7D2DACF34}" destId="{5DE6A719-A7A8-2C44-844B-A35FBE807B1F}" srcOrd="1" destOrd="0" presId="urn:microsoft.com/office/officeart/2016/7/layout/BasicLinearProcessNumbered"/>
    <dgm:cxn modelId="{FDF61B16-0EC6-2B40-A0B0-711C9CBE57F0}" type="presOf" srcId="{B6DF3D87-D8EB-4C36-8189-E130E282F484}" destId="{8C23B9B0-0FCB-AB4A-9A3E-2DEB6BD86405}" srcOrd="1" destOrd="0" presId="urn:microsoft.com/office/officeart/2016/7/layout/BasicLinearProcessNumbered"/>
    <dgm:cxn modelId="{467C0219-4FB1-0241-A221-C43B9E1E333F}" type="presOf" srcId="{9F8C8EA2-0B6F-4C07-BC2E-7C7E92816810}" destId="{2F6BDE27-4D8A-734E-96F5-73C5DF5AC848}" srcOrd="0" destOrd="0" presId="urn:microsoft.com/office/officeart/2016/7/layout/BasicLinearProcessNumbered"/>
    <dgm:cxn modelId="{2736EA1C-893D-CE47-9D94-BAA366B4A5A4}" type="presOf" srcId="{AFC404C4-FF66-4CA0-A52E-EA39D9F2A63D}" destId="{97117654-869A-2843-82F4-3FBD91A65D34}" srcOrd="0" destOrd="0" presId="urn:microsoft.com/office/officeart/2016/7/layout/BasicLinearProcessNumbered"/>
    <dgm:cxn modelId="{20B4431E-7B59-1541-A083-5E91AA350FC5}" type="presOf" srcId="{CC7C6F94-0F19-484C-A8BE-3CCE138942F9}" destId="{A0752241-C0FB-D54E-A2E4-BDCB8D64DD18}" srcOrd="0" destOrd="0" presId="urn:microsoft.com/office/officeart/2016/7/layout/BasicLinearProcessNumbered"/>
    <dgm:cxn modelId="{090C7E26-1A1F-46DF-92A1-246B5D467E1E}" srcId="{CD32CA74-CFFE-4B3C-A7A6-C93F04CE347C}" destId="{B6DF3D87-D8EB-4C36-8189-E130E282F484}" srcOrd="0" destOrd="0" parTransId="{BD48DD84-815C-467F-8AE4-395AF9DC9E10}" sibTransId="{A80E4AB0-1650-43A7-8A4A-BB79180F60B2}"/>
    <dgm:cxn modelId="{AAE7DC30-303C-4FB6-A8E5-227527EDA21E}" srcId="{CD32CA74-CFFE-4B3C-A7A6-C93F04CE347C}" destId="{CC7C6F94-0F19-484C-A8BE-3CCE138942F9}" srcOrd="4" destOrd="0" parTransId="{74E11CF1-7499-43C1-B67E-6E2966C7A136}" sibTransId="{2C76FC53-4AB7-479F-B93C-F3256FAF3E47}"/>
    <dgm:cxn modelId="{AF180E41-E265-0543-90B0-34FD7416C561}" srcId="{CD32CA74-CFFE-4B3C-A7A6-C93F04CE347C}" destId="{090F9527-C5ED-C445-9618-FFA95E9C2BF5}" srcOrd="3" destOrd="0" parTransId="{7D889658-2481-E14F-B3D6-E9438269EAB8}" sibTransId="{FA59CA2E-E3AF-7145-92D7-383D586FEDA8}"/>
    <dgm:cxn modelId="{83D4B24E-2880-D142-AF66-F40333AD25F4}" type="presOf" srcId="{090F9527-C5ED-C445-9618-FFA95E9C2BF5}" destId="{0F6DB631-B80D-DD49-B4B3-C451F8748807}" srcOrd="1" destOrd="0" presId="urn:microsoft.com/office/officeart/2016/7/layout/BasicLinearProcessNumbered"/>
    <dgm:cxn modelId="{3141994F-131E-AC4A-B4F5-68947E1FCF08}" type="presOf" srcId="{7EB80EE3-1B72-4084-BF0F-A571D19A9128}" destId="{4F117914-95C8-8244-8C91-5A8B0DB319B7}" srcOrd="1" destOrd="0" presId="urn:microsoft.com/office/officeart/2016/7/layout/BasicLinearProcessNumbered"/>
    <dgm:cxn modelId="{66AEC177-1313-7048-B4AD-3CA2290AF438}" type="presOf" srcId="{A80E4AB0-1650-43A7-8A4A-BB79180F60B2}" destId="{231F4AED-69F4-BB43-9CB9-7D726F54B124}" srcOrd="0" destOrd="0" presId="urn:microsoft.com/office/officeart/2016/7/layout/BasicLinearProcessNumbered"/>
    <dgm:cxn modelId="{1BBB9C78-58FD-1447-8D14-629CE118D664}" type="presOf" srcId="{FA59CA2E-E3AF-7145-92D7-383D586FEDA8}" destId="{50B19901-5F08-7542-8728-E2C6F0B3DAC4}" srcOrd="0" destOrd="0" presId="urn:microsoft.com/office/officeart/2016/7/layout/BasicLinearProcessNumbered"/>
    <dgm:cxn modelId="{EE70048B-78FF-41F8-A484-10868D09ABEC}" srcId="{CD32CA74-CFFE-4B3C-A7A6-C93F04CE347C}" destId="{7EB80EE3-1B72-4084-BF0F-A571D19A9128}" srcOrd="2" destOrd="0" parTransId="{EFB69100-0284-4178-82A8-0CCBC5678346}" sibTransId="{9F8C8EA2-0B6F-4C07-BC2E-7C7E92816810}"/>
    <dgm:cxn modelId="{FD80499D-8E82-514C-ADD1-103C675B445F}" type="presOf" srcId="{090F9527-C5ED-C445-9618-FFA95E9C2BF5}" destId="{FC4A1B1A-3FA3-E74B-9093-D2E9091732A7}" srcOrd="0" destOrd="0" presId="urn:microsoft.com/office/officeart/2016/7/layout/BasicLinearProcessNumbered"/>
    <dgm:cxn modelId="{1EFD2CAF-CB19-954D-BE70-A068F72899C9}" type="presOf" srcId="{2C76FC53-4AB7-479F-B93C-F3256FAF3E47}" destId="{6C92EB28-9D4B-374E-948E-37BB66752647}" srcOrd="0" destOrd="0" presId="urn:microsoft.com/office/officeart/2016/7/layout/BasicLinearProcessNumbered"/>
    <dgm:cxn modelId="{9FC305B4-C3F6-5646-A7C8-B9D7582424CD}" type="presOf" srcId="{CD32CA74-CFFE-4B3C-A7A6-C93F04CE347C}" destId="{38E093AB-BC2F-D547-885F-21F874F1E2CA}" srcOrd="0" destOrd="0" presId="urn:microsoft.com/office/officeart/2016/7/layout/BasicLinearProcessNumbered"/>
    <dgm:cxn modelId="{8A7BBEBC-8C82-334E-A1C9-45252222F555}" type="presOf" srcId="{CC7C6F94-0F19-484C-A8BE-3CCE138942F9}" destId="{C80189F5-5DAF-D744-B7D6-F9E947C4F42F}" srcOrd="1" destOrd="0" presId="urn:microsoft.com/office/officeart/2016/7/layout/BasicLinearProcessNumbered"/>
    <dgm:cxn modelId="{8CEE79D8-51FC-084C-AA1B-638A7DE6DBE6}" type="presOf" srcId="{7EB80EE3-1B72-4084-BF0F-A571D19A9128}" destId="{53706588-A234-A442-A60C-44A19A8A4F0A}" srcOrd="0" destOrd="0" presId="urn:microsoft.com/office/officeart/2016/7/layout/BasicLinearProcessNumbered"/>
    <dgm:cxn modelId="{A7DCB6E3-04BB-2D4F-B87D-DB2CB99ECB8E}" type="presOf" srcId="{B6DF3D87-D8EB-4C36-8189-E130E282F484}" destId="{AB181625-DBFA-564A-A0A3-702DAC3CA967}" srcOrd="0" destOrd="0" presId="urn:microsoft.com/office/officeart/2016/7/layout/BasicLinearProcessNumbered"/>
    <dgm:cxn modelId="{C79371E9-FE13-CA41-A891-ABE62BFD44E1}" type="presOf" srcId="{24F1CE53-A228-45B8-B87B-79B7D2DACF34}" destId="{7AC1EF39-3206-6C41-80B7-D50028518F7C}" srcOrd="0" destOrd="0" presId="urn:microsoft.com/office/officeart/2016/7/layout/BasicLinearProcessNumbered"/>
    <dgm:cxn modelId="{39445A9F-31B9-6C43-8E7B-A73C70C09231}" type="presParOf" srcId="{38E093AB-BC2F-D547-885F-21F874F1E2CA}" destId="{BE381501-6AFC-DE4C-8AFC-CC789FFB5BC0}" srcOrd="0" destOrd="0" presId="urn:microsoft.com/office/officeart/2016/7/layout/BasicLinearProcessNumbered"/>
    <dgm:cxn modelId="{CCFE7531-5B0E-4048-94CA-BAC816CEA7FB}" type="presParOf" srcId="{BE381501-6AFC-DE4C-8AFC-CC789FFB5BC0}" destId="{AB181625-DBFA-564A-A0A3-702DAC3CA967}" srcOrd="0" destOrd="0" presId="urn:microsoft.com/office/officeart/2016/7/layout/BasicLinearProcessNumbered"/>
    <dgm:cxn modelId="{9D0C57A4-3E7C-A440-AE28-B98D9511657D}" type="presParOf" srcId="{BE381501-6AFC-DE4C-8AFC-CC789FFB5BC0}" destId="{231F4AED-69F4-BB43-9CB9-7D726F54B124}" srcOrd="1" destOrd="0" presId="urn:microsoft.com/office/officeart/2016/7/layout/BasicLinearProcessNumbered"/>
    <dgm:cxn modelId="{ECE9D886-63D1-CE4B-AF6B-26640912AC5D}" type="presParOf" srcId="{BE381501-6AFC-DE4C-8AFC-CC789FFB5BC0}" destId="{957898B1-9454-6849-AB17-7CC86033FE93}" srcOrd="2" destOrd="0" presId="urn:microsoft.com/office/officeart/2016/7/layout/BasicLinearProcessNumbered"/>
    <dgm:cxn modelId="{9039706C-84EB-4C4D-B950-C6FB743B2FAF}" type="presParOf" srcId="{BE381501-6AFC-DE4C-8AFC-CC789FFB5BC0}" destId="{8C23B9B0-0FCB-AB4A-9A3E-2DEB6BD86405}" srcOrd="3" destOrd="0" presId="urn:microsoft.com/office/officeart/2016/7/layout/BasicLinearProcessNumbered"/>
    <dgm:cxn modelId="{AF8A1C48-B7D6-1D49-BAE2-90B2D17B2BD6}" type="presParOf" srcId="{38E093AB-BC2F-D547-885F-21F874F1E2CA}" destId="{04B510BC-C7E1-E740-960A-EEAC6679A84B}" srcOrd="1" destOrd="0" presId="urn:microsoft.com/office/officeart/2016/7/layout/BasicLinearProcessNumbered"/>
    <dgm:cxn modelId="{15D1BE63-87BE-2A4D-AA8E-1A4A67AB2776}" type="presParOf" srcId="{38E093AB-BC2F-D547-885F-21F874F1E2CA}" destId="{2EB7FF8A-B9D9-E74D-9F2B-CF4CF3C18796}" srcOrd="2" destOrd="0" presId="urn:microsoft.com/office/officeart/2016/7/layout/BasicLinearProcessNumbered"/>
    <dgm:cxn modelId="{50EE28AD-772D-6D4B-9CD8-035E5DAF5E96}" type="presParOf" srcId="{2EB7FF8A-B9D9-E74D-9F2B-CF4CF3C18796}" destId="{7AC1EF39-3206-6C41-80B7-D50028518F7C}" srcOrd="0" destOrd="0" presId="urn:microsoft.com/office/officeart/2016/7/layout/BasicLinearProcessNumbered"/>
    <dgm:cxn modelId="{1153D589-2225-6743-BBA4-768A621FE2F7}" type="presParOf" srcId="{2EB7FF8A-B9D9-E74D-9F2B-CF4CF3C18796}" destId="{97117654-869A-2843-82F4-3FBD91A65D34}" srcOrd="1" destOrd="0" presId="urn:microsoft.com/office/officeart/2016/7/layout/BasicLinearProcessNumbered"/>
    <dgm:cxn modelId="{3430FC2C-A5C2-A04B-AFE6-006B0E8449B2}" type="presParOf" srcId="{2EB7FF8A-B9D9-E74D-9F2B-CF4CF3C18796}" destId="{CF80AD2D-BEB1-6640-961D-0CB639CE55CD}" srcOrd="2" destOrd="0" presId="urn:microsoft.com/office/officeart/2016/7/layout/BasicLinearProcessNumbered"/>
    <dgm:cxn modelId="{D79EB8D3-3ADA-7748-B1DE-9C9AB482B0E6}" type="presParOf" srcId="{2EB7FF8A-B9D9-E74D-9F2B-CF4CF3C18796}" destId="{5DE6A719-A7A8-2C44-844B-A35FBE807B1F}" srcOrd="3" destOrd="0" presId="urn:microsoft.com/office/officeart/2016/7/layout/BasicLinearProcessNumbered"/>
    <dgm:cxn modelId="{4969DDB1-573B-604E-90D7-F37458EDFEE4}" type="presParOf" srcId="{38E093AB-BC2F-D547-885F-21F874F1E2CA}" destId="{799BD1D4-9CB7-244F-B5A7-50A2E5CCE97A}" srcOrd="3" destOrd="0" presId="urn:microsoft.com/office/officeart/2016/7/layout/BasicLinearProcessNumbered"/>
    <dgm:cxn modelId="{F786F911-14A0-3645-AEA6-B5A6759BB11E}" type="presParOf" srcId="{38E093AB-BC2F-D547-885F-21F874F1E2CA}" destId="{F15FAC53-8F54-C545-AFFE-CB44A8F0A0DD}" srcOrd="4" destOrd="0" presId="urn:microsoft.com/office/officeart/2016/7/layout/BasicLinearProcessNumbered"/>
    <dgm:cxn modelId="{50511681-5E82-9E48-A4E9-6FC53CCEDC87}" type="presParOf" srcId="{F15FAC53-8F54-C545-AFFE-CB44A8F0A0DD}" destId="{53706588-A234-A442-A60C-44A19A8A4F0A}" srcOrd="0" destOrd="0" presId="urn:microsoft.com/office/officeart/2016/7/layout/BasicLinearProcessNumbered"/>
    <dgm:cxn modelId="{76871C91-0AD3-D34E-9875-40AFF427CC43}" type="presParOf" srcId="{F15FAC53-8F54-C545-AFFE-CB44A8F0A0DD}" destId="{2F6BDE27-4D8A-734E-96F5-73C5DF5AC848}" srcOrd="1" destOrd="0" presId="urn:microsoft.com/office/officeart/2016/7/layout/BasicLinearProcessNumbered"/>
    <dgm:cxn modelId="{7F1E9412-04AF-1349-99B6-112CB5949EB0}" type="presParOf" srcId="{F15FAC53-8F54-C545-AFFE-CB44A8F0A0DD}" destId="{425FEE9C-B5A0-3A48-8F9C-CF6871490539}" srcOrd="2" destOrd="0" presId="urn:microsoft.com/office/officeart/2016/7/layout/BasicLinearProcessNumbered"/>
    <dgm:cxn modelId="{9F26A340-F464-1643-9846-8A0B5A1AFFF7}" type="presParOf" srcId="{F15FAC53-8F54-C545-AFFE-CB44A8F0A0DD}" destId="{4F117914-95C8-8244-8C91-5A8B0DB319B7}" srcOrd="3" destOrd="0" presId="urn:microsoft.com/office/officeart/2016/7/layout/BasicLinearProcessNumbered"/>
    <dgm:cxn modelId="{4C403614-2852-A343-AFB3-75EFC2FA9E4B}" type="presParOf" srcId="{38E093AB-BC2F-D547-885F-21F874F1E2CA}" destId="{EC93B7E0-F5E6-264B-ABAA-8D71FF8D218E}" srcOrd="5" destOrd="0" presId="urn:microsoft.com/office/officeart/2016/7/layout/BasicLinearProcessNumbered"/>
    <dgm:cxn modelId="{982B5900-BCAB-C44C-AAE8-F59526643B4C}" type="presParOf" srcId="{38E093AB-BC2F-D547-885F-21F874F1E2CA}" destId="{BA52DCF2-FE69-FB41-8880-FD2448604758}" srcOrd="6" destOrd="0" presId="urn:microsoft.com/office/officeart/2016/7/layout/BasicLinearProcessNumbered"/>
    <dgm:cxn modelId="{7D95F204-DA9C-A447-BA28-BA1703FD83A5}" type="presParOf" srcId="{BA52DCF2-FE69-FB41-8880-FD2448604758}" destId="{FC4A1B1A-3FA3-E74B-9093-D2E9091732A7}" srcOrd="0" destOrd="0" presId="urn:microsoft.com/office/officeart/2016/7/layout/BasicLinearProcessNumbered"/>
    <dgm:cxn modelId="{B2EBBC92-F488-B641-A5F0-164085756CA7}" type="presParOf" srcId="{BA52DCF2-FE69-FB41-8880-FD2448604758}" destId="{50B19901-5F08-7542-8728-E2C6F0B3DAC4}" srcOrd="1" destOrd="0" presId="urn:microsoft.com/office/officeart/2016/7/layout/BasicLinearProcessNumbered"/>
    <dgm:cxn modelId="{8C356112-2232-7B4C-A4F8-0FA60DD26F1F}" type="presParOf" srcId="{BA52DCF2-FE69-FB41-8880-FD2448604758}" destId="{E68714F7-2E3B-0F48-9FDB-A2AA4DA69DD6}" srcOrd="2" destOrd="0" presId="urn:microsoft.com/office/officeart/2016/7/layout/BasicLinearProcessNumbered"/>
    <dgm:cxn modelId="{775A316C-E744-4047-815E-ADF3E08E72B3}" type="presParOf" srcId="{BA52DCF2-FE69-FB41-8880-FD2448604758}" destId="{0F6DB631-B80D-DD49-B4B3-C451F8748807}" srcOrd="3" destOrd="0" presId="urn:microsoft.com/office/officeart/2016/7/layout/BasicLinearProcessNumbered"/>
    <dgm:cxn modelId="{0746D195-21AD-974F-8F6F-087D861DE9C4}" type="presParOf" srcId="{38E093AB-BC2F-D547-885F-21F874F1E2CA}" destId="{30AF123D-CB76-E342-AD60-638085E72E67}" srcOrd="7" destOrd="0" presId="urn:microsoft.com/office/officeart/2016/7/layout/BasicLinearProcessNumbered"/>
    <dgm:cxn modelId="{FF7428E1-BAAA-9544-A974-B33690DD1CD5}" type="presParOf" srcId="{38E093AB-BC2F-D547-885F-21F874F1E2CA}" destId="{F4659642-4D2D-7E45-8F71-018DA66A94E0}" srcOrd="8" destOrd="0" presId="urn:microsoft.com/office/officeart/2016/7/layout/BasicLinearProcessNumbered"/>
    <dgm:cxn modelId="{508FDB36-36C8-6C4B-9723-46044C2A21EB}" type="presParOf" srcId="{F4659642-4D2D-7E45-8F71-018DA66A94E0}" destId="{A0752241-C0FB-D54E-A2E4-BDCB8D64DD18}" srcOrd="0" destOrd="0" presId="urn:microsoft.com/office/officeart/2016/7/layout/BasicLinearProcessNumbered"/>
    <dgm:cxn modelId="{7DB54CA9-5EE9-B147-BF83-98E92E8329AA}" type="presParOf" srcId="{F4659642-4D2D-7E45-8F71-018DA66A94E0}" destId="{6C92EB28-9D4B-374E-948E-37BB66752647}" srcOrd="1" destOrd="0" presId="urn:microsoft.com/office/officeart/2016/7/layout/BasicLinearProcessNumbered"/>
    <dgm:cxn modelId="{6C4C4755-65A4-9D42-9A80-6BE4EA03162A}" type="presParOf" srcId="{F4659642-4D2D-7E45-8F71-018DA66A94E0}" destId="{29FDFC5C-3B04-444D-82DA-8340CD067502}" srcOrd="2" destOrd="0" presId="urn:microsoft.com/office/officeart/2016/7/layout/BasicLinearProcessNumbered"/>
    <dgm:cxn modelId="{4DFEE91A-5F94-3340-815D-6CA70501BFA9}" type="presParOf" srcId="{F4659642-4D2D-7E45-8F71-018DA66A94E0}" destId="{C80189F5-5DAF-D744-B7D6-F9E947C4F42F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C7D635-C82C-9B4B-B4A7-E5E009CBBFD1}">
      <dsp:nvSpPr>
        <dsp:cNvPr id="0" name=""/>
        <dsp:cNvSpPr/>
      </dsp:nvSpPr>
      <dsp:spPr>
        <a:xfrm>
          <a:off x="88250" y="2562"/>
          <a:ext cx="3474872" cy="2084923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difficulty interpreting what others are thinking or feeling</a:t>
          </a:r>
        </a:p>
      </dsp:txBody>
      <dsp:txXfrm>
        <a:off x="88250" y="2562"/>
        <a:ext cx="3474872" cy="2084923"/>
      </dsp:txXfrm>
    </dsp:sp>
    <dsp:sp modelId="{D3DE23F1-3430-844E-A9B9-67D7C5BE640C}">
      <dsp:nvSpPr>
        <dsp:cNvPr id="0" name=""/>
        <dsp:cNvSpPr/>
      </dsp:nvSpPr>
      <dsp:spPr>
        <a:xfrm>
          <a:off x="3910610" y="2562"/>
          <a:ext cx="3474872" cy="2084923"/>
        </a:xfrm>
        <a:prstGeom prst="rect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Trouble interpreting facial expressions </a:t>
          </a:r>
        </a:p>
      </dsp:txBody>
      <dsp:txXfrm>
        <a:off x="3910610" y="2562"/>
        <a:ext cx="3474872" cy="2084923"/>
      </dsp:txXfrm>
    </dsp:sp>
    <dsp:sp modelId="{C3D95ABE-623E-1643-9E53-93E1CC9F2F70}">
      <dsp:nvSpPr>
        <dsp:cNvPr id="0" name=""/>
        <dsp:cNvSpPr/>
      </dsp:nvSpPr>
      <dsp:spPr>
        <a:xfrm>
          <a:off x="7732970" y="2562"/>
          <a:ext cx="3474872" cy="2084923"/>
        </a:xfrm>
        <a:prstGeom prst="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body language, or social cues </a:t>
          </a:r>
        </a:p>
      </dsp:txBody>
      <dsp:txXfrm>
        <a:off x="7732970" y="2562"/>
        <a:ext cx="3474872" cy="2084923"/>
      </dsp:txXfrm>
    </dsp:sp>
    <dsp:sp modelId="{855F0AA9-DD0D-C248-8515-28EA395E97B2}">
      <dsp:nvSpPr>
        <dsp:cNvPr id="0" name=""/>
        <dsp:cNvSpPr/>
      </dsp:nvSpPr>
      <dsp:spPr>
        <a:xfrm>
          <a:off x="88250" y="2434973"/>
          <a:ext cx="3474872" cy="2084923"/>
        </a:xfrm>
        <a:prstGeom prst="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Difficulty regulating emotion </a:t>
          </a:r>
        </a:p>
      </dsp:txBody>
      <dsp:txXfrm>
        <a:off x="88250" y="2434973"/>
        <a:ext cx="3474872" cy="2084923"/>
      </dsp:txXfrm>
    </dsp:sp>
    <dsp:sp modelId="{A356B7A7-66F8-9E43-BAB5-225F618F52DD}">
      <dsp:nvSpPr>
        <dsp:cNvPr id="0" name=""/>
        <dsp:cNvSpPr/>
      </dsp:nvSpPr>
      <dsp:spPr>
        <a:xfrm>
          <a:off x="3910610" y="2434973"/>
          <a:ext cx="3474872" cy="2084923"/>
        </a:xfrm>
        <a:prstGeom prst="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Trouble keeping up a conversation </a:t>
          </a:r>
        </a:p>
      </dsp:txBody>
      <dsp:txXfrm>
        <a:off x="3910610" y="2434973"/>
        <a:ext cx="3474872" cy="2084923"/>
      </dsp:txXfrm>
    </dsp:sp>
    <dsp:sp modelId="{FD96314C-E736-4247-83DC-02DF17FCE8E3}">
      <dsp:nvSpPr>
        <dsp:cNvPr id="0" name=""/>
        <dsp:cNvSpPr/>
      </dsp:nvSpPr>
      <dsp:spPr>
        <a:xfrm>
          <a:off x="7732970" y="2434973"/>
          <a:ext cx="3474872" cy="2084923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Inflection that does not reflect feelings </a:t>
          </a:r>
        </a:p>
      </dsp:txBody>
      <dsp:txXfrm>
        <a:off x="7732970" y="2434973"/>
        <a:ext cx="3474872" cy="20849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05EF99-C557-6047-90E4-847966C34A36}">
      <dsp:nvSpPr>
        <dsp:cNvPr id="0" name=""/>
        <dsp:cNvSpPr/>
      </dsp:nvSpPr>
      <dsp:spPr>
        <a:xfrm>
          <a:off x="88250" y="2562"/>
          <a:ext cx="3474872" cy="2084923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Difficulty maintaining the natural give-and-take of a conversation </a:t>
          </a:r>
        </a:p>
      </dsp:txBody>
      <dsp:txXfrm>
        <a:off x="88250" y="2562"/>
        <a:ext cx="3474872" cy="2084923"/>
      </dsp:txXfrm>
    </dsp:sp>
    <dsp:sp modelId="{826250BE-51AB-6D41-8C8B-36F20319B811}">
      <dsp:nvSpPr>
        <dsp:cNvPr id="0" name=""/>
        <dsp:cNvSpPr/>
      </dsp:nvSpPr>
      <dsp:spPr>
        <a:xfrm>
          <a:off x="3910610" y="2562"/>
          <a:ext cx="3474872" cy="2084923"/>
        </a:xfrm>
        <a:prstGeom prst="rect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prone to monologues on a favorite subject </a:t>
          </a:r>
        </a:p>
      </dsp:txBody>
      <dsp:txXfrm>
        <a:off x="3910610" y="2562"/>
        <a:ext cx="3474872" cy="2084923"/>
      </dsp:txXfrm>
    </dsp:sp>
    <dsp:sp modelId="{40D23009-6C47-7D4F-B2B7-456EEFF01D3E}">
      <dsp:nvSpPr>
        <dsp:cNvPr id="0" name=""/>
        <dsp:cNvSpPr/>
      </dsp:nvSpPr>
      <dsp:spPr>
        <a:xfrm>
          <a:off x="7732970" y="2562"/>
          <a:ext cx="3474872" cy="2084923"/>
        </a:xfrm>
        <a:prstGeom prst="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Tendency to engage in repetitive or routine behaviors </a:t>
          </a:r>
        </a:p>
      </dsp:txBody>
      <dsp:txXfrm>
        <a:off x="7732970" y="2562"/>
        <a:ext cx="3474872" cy="2084923"/>
      </dsp:txXfrm>
    </dsp:sp>
    <dsp:sp modelId="{CAD80CE7-B740-AC48-8700-2279CBF2D30E}">
      <dsp:nvSpPr>
        <dsp:cNvPr id="0" name=""/>
        <dsp:cNvSpPr/>
      </dsp:nvSpPr>
      <dsp:spPr>
        <a:xfrm>
          <a:off x="88250" y="2434973"/>
          <a:ext cx="3474872" cy="2084923"/>
        </a:xfrm>
        <a:prstGeom prst="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Only participates in a restricted range of activities </a:t>
          </a:r>
        </a:p>
      </dsp:txBody>
      <dsp:txXfrm>
        <a:off x="88250" y="2434973"/>
        <a:ext cx="3474872" cy="2084923"/>
      </dsp:txXfrm>
    </dsp:sp>
    <dsp:sp modelId="{8CEB96E1-C4B4-544B-A037-85968F1DC6F8}">
      <dsp:nvSpPr>
        <dsp:cNvPr id="0" name=""/>
        <dsp:cNvSpPr/>
      </dsp:nvSpPr>
      <dsp:spPr>
        <a:xfrm>
          <a:off x="3910610" y="2434973"/>
          <a:ext cx="3474872" cy="2084923"/>
        </a:xfrm>
        <a:prstGeom prst="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Strict consistency to daily routines </a:t>
          </a:r>
        </a:p>
      </dsp:txBody>
      <dsp:txXfrm>
        <a:off x="3910610" y="2434973"/>
        <a:ext cx="3474872" cy="2084923"/>
      </dsp:txXfrm>
    </dsp:sp>
    <dsp:sp modelId="{04F7F511-F9AC-2842-826B-C0CF6FD390D0}">
      <dsp:nvSpPr>
        <dsp:cNvPr id="0" name=""/>
        <dsp:cNvSpPr/>
      </dsp:nvSpPr>
      <dsp:spPr>
        <a:xfrm>
          <a:off x="7732970" y="2434973"/>
          <a:ext cx="3474872" cy="2084923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Exhibiting strong, special interests</a:t>
          </a:r>
        </a:p>
      </dsp:txBody>
      <dsp:txXfrm>
        <a:off x="7732970" y="2434973"/>
        <a:ext cx="3474872" cy="20849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24F3EB-7363-A14B-800E-F622484D14B0}">
      <dsp:nvSpPr>
        <dsp:cNvPr id="0" name=""/>
        <dsp:cNvSpPr/>
      </dsp:nvSpPr>
      <dsp:spPr>
        <a:xfrm>
          <a:off x="0" y="43429"/>
          <a:ext cx="5906181" cy="77571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/>
            <a:t>Social Isolation</a:t>
          </a:r>
          <a:endParaRPr lang="en-US" sz="3400" kern="1200"/>
        </a:p>
      </dsp:txBody>
      <dsp:txXfrm>
        <a:off x="37867" y="81296"/>
        <a:ext cx="5830447" cy="699976"/>
      </dsp:txXfrm>
    </dsp:sp>
    <dsp:sp modelId="{FB8C5CEF-8DA6-844A-B644-7C485E765327}">
      <dsp:nvSpPr>
        <dsp:cNvPr id="0" name=""/>
        <dsp:cNvSpPr/>
      </dsp:nvSpPr>
      <dsp:spPr>
        <a:xfrm>
          <a:off x="0" y="917059"/>
          <a:ext cx="5906181" cy="77571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/>
            <a:t>Stereotypes</a:t>
          </a:r>
          <a:endParaRPr lang="en-US" sz="3400" kern="1200"/>
        </a:p>
      </dsp:txBody>
      <dsp:txXfrm>
        <a:off x="37867" y="954926"/>
        <a:ext cx="5830447" cy="699976"/>
      </dsp:txXfrm>
    </dsp:sp>
    <dsp:sp modelId="{CD6B1978-8303-8945-A707-A87F6899A3EC}">
      <dsp:nvSpPr>
        <dsp:cNvPr id="0" name=""/>
        <dsp:cNvSpPr/>
      </dsp:nvSpPr>
      <dsp:spPr>
        <a:xfrm>
          <a:off x="0" y="1790689"/>
          <a:ext cx="5906181" cy="77571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/>
            <a:t>Perceived Dependency</a:t>
          </a:r>
          <a:endParaRPr lang="en-US" sz="3400" kern="1200"/>
        </a:p>
      </dsp:txBody>
      <dsp:txXfrm>
        <a:off x="37867" y="1828556"/>
        <a:ext cx="5830447" cy="699976"/>
      </dsp:txXfrm>
    </dsp:sp>
    <dsp:sp modelId="{60474229-5301-2A42-9A47-6BCCCDD99734}">
      <dsp:nvSpPr>
        <dsp:cNvPr id="0" name=""/>
        <dsp:cNvSpPr/>
      </dsp:nvSpPr>
      <dsp:spPr>
        <a:xfrm>
          <a:off x="0" y="2664319"/>
          <a:ext cx="5906181" cy="77571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/>
            <a:t>Over Sensitivity</a:t>
          </a:r>
          <a:endParaRPr lang="en-US" sz="3400" kern="1200" dirty="0"/>
        </a:p>
      </dsp:txBody>
      <dsp:txXfrm>
        <a:off x="37867" y="2702186"/>
        <a:ext cx="5830447" cy="699976"/>
      </dsp:txXfrm>
    </dsp:sp>
    <dsp:sp modelId="{9D220E63-F859-B846-AAB8-D01D2BB2685B}">
      <dsp:nvSpPr>
        <dsp:cNvPr id="0" name=""/>
        <dsp:cNvSpPr/>
      </dsp:nvSpPr>
      <dsp:spPr>
        <a:xfrm>
          <a:off x="0" y="3537949"/>
          <a:ext cx="5906181" cy="77571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/>
            <a:t>Lack of Empathy</a:t>
          </a:r>
          <a:endParaRPr lang="en-US" sz="3400" kern="1200"/>
        </a:p>
      </dsp:txBody>
      <dsp:txXfrm>
        <a:off x="37867" y="3575816"/>
        <a:ext cx="5830447" cy="699976"/>
      </dsp:txXfrm>
    </dsp:sp>
    <dsp:sp modelId="{25B115C9-25AA-584C-AC4D-72CF272BA0DE}">
      <dsp:nvSpPr>
        <dsp:cNvPr id="0" name=""/>
        <dsp:cNvSpPr/>
      </dsp:nvSpPr>
      <dsp:spPr>
        <a:xfrm>
          <a:off x="0" y="4411579"/>
          <a:ext cx="5906181" cy="77571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/>
            <a:t>Low Expectations</a:t>
          </a:r>
          <a:endParaRPr lang="en-US" sz="3400" kern="1200"/>
        </a:p>
      </dsp:txBody>
      <dsp:txXfrm>
        <a:off x="37867" y="4449446"/>
        <a:ext cx="5830447" cy="6999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A81FFB-2A09-4CF3-B758-454E5CC8A349}">
      <dsp:nvSpPr>
        <dsp:cNvPr id="0" name=""/>
        <dsp:cNvSpPr/>
      </dsp:nvSpPr>
      <dsp:spPr>
        <a:xfrm>
          <a:off x="1125226" y="1374001"/>
          <a:ext cx="1098000" cy="1098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EA3196-BED0-48F4-A8EC-9662F0F29B05}">
      <dsp:nvSpPr>
        <dsp:cNvPr id="0" name=""/>
        <dsp:cNvSpPr/>
      </dsp:nvSpPr>
      <dsp:spPr>
        <a:xfrm>
          <a:off x="1359226" y="1608001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239F7E-856E-42D9-98B7-586A61148478}">
      <dsp:nvSpPr>
        <dsp:cNvPr id="0" name=""/>
        <dsp:cNvSpPr/>
      </dsp:nvSpPr>
      <dsp:spPr>
        <a:xfrm>
          <a:off x="774226" y="28140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/>
            <a:t>quieter work area </a:t>
          </a:r>
        </a:p>
      </dsp:txBody>
      <dsp:txXfrm>
        <a:off x="774226" y="2814002"/>
        <a:ext cx="1800000" cy="720000"/>
      </dsp:txXfrm>
    </dsp:sp>
    <dsp:sp modelId="{319EB1A6-ADA2-4BF8-990C-25B62F894097}">
      <dsp:nvSpPr>
        <dsp:cNvPr id="0" name=""/>
        <dsp:cNvSpPr/>
      </dsp:nvSpPr>
      <dsp:spPr>
        <a:xfrm>
          <a:off x="3240226" y="1374001"/>
          <a:ext cx="1098000" cy="1098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631F86-A5D8-4206-A4AF-9ED5677E389A}">
      <dsp:nvSpPr>
        <dsp:cNvPr id="0" name=""/>
        <dsp:cNvSpPr/>
      </dsp:nvSpPr>
      <dsp:spPr>
        <a:xfrm>
          <a:off x="3474226" y="1608001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A6FA3F-9F22-4EF0-8A03-C94199C28841}">
      <dsp:nvSpPr>
        <dsp:cNvPr id="0" name=""/>
        <dsp:cNvSpPr/>
      </dsp:nvSpPr>
      <dsp:spPr>
        <a:xfrm>
          <a:off x="2889226" y="28140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/>
            <a:t>more time for completing work </a:t>
          </a:r>
        </a:p>
      </dsp:txBody>
      <dsp:txXfrm>
        <a:off x="2889226" y="2814002"/>
        <a:ext cx="1800000" cy="720000"/>
      </dsp:txXfrm>
    </dsp:sp>
    <dsp:sp modelId="{EF89ECEB-107D-4662-A0D6-DDA4B4F44935}">
      <dsp:nvSpPr>
        <dsp:cNvPr id="0" name=""/>
        <dsp:cNvSpPr/>
      </dsp:nvSpPr>
      <dsp:spPr>
        <a:xfrm>
          <a:off x="5355226" y="1374001"/>
          <a:ext cx="1098000" cy="10980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DB05FE-7B4F-44D0-9672-FD5D29F44331}">
      <dsp:nvSpPr>
        <dsp:cNvPr id="0" name=""/>
        <dsp:cNvSpPr/>
      </dsp:nvSpPr>
      <dsp:spPr>
        <a:xfrm>
          <a:off x="5589226" y="1608001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AD9C75-D083-4371-A8CC-11D313629D21}">
      <dsp:nvSpPr>
        <dsp:cNvPr id="0" name=""/>
        <dsp:cNvSpPr/>
      </dsp:nvSpPr>
      <dsp:spPr>
        <a:xfrm>
          <a:off x="5004226" y="28140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/>
            <a:t>peer review or Quality Checks of more-detailed work </a:t>
          </a:r>
        </a:p>
      </dsp:txBody>
      <dsp:txXfrm>
        <a:off x="5004226" y="2814002"/>
        <a:ext cx="1800000" cy="720000"/>
      </dsp:txXfrm>
    </dsp:sp>
    <dsp:sp modelId="{4F434A7A-2854-4B17-BB1C-E2F5ADE67D07}">
      <dsp:nvSpPr>
        <dsp:cNvPr id="0" name=""/>
        <dsp:cNvSpPr/>
      </dsp:nvSpPr>
      <dsp:spPr>
        <a:xfrm>
          <a:off x="7470226" y="1374001"/>
          <a:ext cx="1098000" cy="1098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C8D620-95D9-44B2-BCD9-7C3E956D0D68}">
      <dsp:nvSpPr>
        <dsp:cNvPr id="0" name=""/>
        <dsp:cNvSpPr/>
      </dsp:nvSpPr>
      <dsp:spPr>
        <a:xfrm>
          <a:off x="7704226" y="1608001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1F5B67-DC60-4102-9811-53B1A1326AF8}">
      <dsp:nvSpPr>
        <dsp:cNvPr id="0" name=""/>
        <dsp:cNvSpPr/>
      </dsp:nvSpPr>
      <dsp:spPr>
        <a:xfrm>
          <a:off x="7119226" y="28140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/>
            <a:t>Flexible work time to better accommodate peak periods of focus and attention</a:t>
          </a:r>
        </a:p>
      </dsp:txBody>
      <dsp:txXfrm>
        <a:off x="7119226" y="2814002"/>
        <a:ext cx="1800000" cy="720000"/>
      </dsp:txXfrm>
    </dsp:sp>
    <dsp:sp modelId="{0308B554-7FF5-41BF-AE08-0128E81EA5A0}">
      <dsp:nvSpPr>
        <dsp:cNvPr id="0" name=""/>
        <dsp:cNvSpPr/>
      </dsp:nvSpPr>
      <dsp:spPr>
        <a:xfrm>
          <a:off x="9585226" y="1374001"/>
          <a:ext cx="1098000" cy="109800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D5942D-21CC-4D2B-B489-78BA73E8B407}">
      <dsp:nvSpPr>
        <dsp:cNvPr id="0" name=""/>
        <dsp:cNvSpPr/>
      </dsp:nvSpPr>
      <dsp:spPr>
        <a:xfrm>
          <a:off x="9819226" y="1608001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A78A81-410F-4287-9B76-39D0093DC115}">
      <dsp:nvSpPr>
        <dsp:cNvPr id="0" name=""/>
        <dsp:cNvSpPr/>
      </dsp:nvSpPr>
      <dsp:spPr>
        <a:xfrm>
          <a:off x="9234226" y="28140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 dirty="0"/>
            <a:t>Write down instructions, deliverables, and training materials</a:t>
          </a:r>
        </a:p>
      </dsp:txBody>
      <dsp:txXfrm>
        <a:off x="9234226" y="2814002"/>
        <a:ext cx="180000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181625-DBFA-564A-A0A3-702DAC3CA967}">
      <dsp:nvSpPr>
        <dsp:cNvPr id="0" name=""/>
        <dsp:cNvSpPr/>
      </dsp:nvSpPr>
      <dsp:spPr>
        <a:xfrm>
          <a:off x="3571" y="-62576"/>
          <a:ext cx="1933640" cy="437767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754" tIns="330200" rIns="150754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Focus on strengths and creating diversified teams</a:t>
          </a:r>
        </a:p>
      </dsp:txBody>
      <dsp:txXfrm>
        <a:off x="3571" y="1600938"/>
        <a:ext cx="1933640" cy="2626603"/>
      </dsp:txXfrm>
    </dsp:sp>
    <dsp:sp modelId="{231F4AED-69F4-BB43-9CB9-7D726F54B124}">
      <dsp:nvSpPr>
        <dsp:cNvPr id="0" name=""/>
        <dsp:cNvSpPr/>
      </dsp:nvSpPr>
      <dsp:spPr>
        <a:xfrm>
          <a:off x="564327" y="694692"/>
          <a:ext cx="812128" cy="812128"/>
        </a:xfrm>
        <a:prstGeom prst="ellipse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317" tIns="12700" rIns="63317" bIns="1270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1</a:t>
          </a:r>
        </a:p>
      </dsp:txBody>
      <dsp:txXfrm>
        <a:off x="683260" y="813625"/>
        <a:ext cx="574262" cy="574262"/>
      </dsp:txXfrm>
    </dsp:sp>
    <dsp:sp modelId="{957898B1-9454-6849-AB17-7CC86033FE93}">
      <dsp:nvSpPr>
        <dsp:cNvPr id="0" name=""/>
        <dsp:cNvSpPr/>
      </dsp:nvSpPr>
      <dsp:spPr>
        <a:xfrm>
          <a:off x="3571" y="4102035"/>
          <a:ext cx="1933640" cy="72"/>
        </a:xfrm>
        <a:prstGeom prst="rect">
          <a:avLst/>
        </a:prstGeom>
        <a:solidFill>
          <a:schemeClr val="accent2">
            <a:hueOff val="305149"/>
            <a:satOff val="-5423"/>
            <a:lumOff val="174"/>
            <a:alphaOff val="0"/>
          </a:schemeClr>
        </a:solidFill>
        <a:ln w="12700" cap="flat" cmpd="sng" algn="ctr">
          <a:solidFill>
            <a:schemeClr val="accent2">
              <a:hueOff val="305149"/>
              <a:satOff val="-5423"/>
              <a:lumOff val="1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C1EF39-3206-6C41-80B7-D50028518F7C}">
      <dsp:nvSpPr>
        <dsp:cNvPr id="0" name=""/>
        <dsp:cNvSpPr/>
      </dsp:nvSpPr>
      <dsp:spPr>
        <a:xfrm>
          <a:off x="2130575" y="-62576"/>
          <a:ext cx="1933640" cy="4377672"/>
        </a:xfrm>
        <a:prstGeom prst="rect">
          <a:avLst/>
        </a:prstGeom>
        <a:solidFill>
          <a:schemeClr val="accent2">
            <a:tint val="40000"/>
            <a:alpha val="90000"/>
            <a:hueOff val="819279"/>
            <a:satOff val="-10654"/>
            <a:lumOff val="-337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819279"/>
              <a:satOff val="-10654"/>
              <a:lumOff val="-3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754" tIns="330200" rIns="150754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Be clear in communications, performance expectations, and task assignments </a:t>
          </a:r>
        </a:p>
      </dsp:txBody>
      <dsp:txXfrm>
        <a:off x="2130575" y="1600938"/>
        <a:ext cx="1933640" cy="2626603"/>
      </dsp:txXfrm>
    </dsp:sp>
    <dsp:sp modelId="{97117654-869A-2843-82F4-3FBD91A65D34}">
      <dsp:nvSpPr>
        <dsp:cNvPr id="0" name=""/>
        <dsp:cNvSpPr/>
      </dsp:nvSpPr>
      <dsp:spPr>
        <a:xfrm>
          <a:off x="2691331" y="694692"/>
          <a:ext cx="812128" cy="812128"/>
        </a:xfrm>
        <a:prstGeom prst="ellipse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accent2">
              <a:hueOff val="610298"/>
              <a:satOff val="-10846"/>
              <a:lumOff val="3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317" tIns="12700" rIns="63317" bIns="1270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2</a:t>
          </a:r>
          <a:endParaRPr lang="en-US" sz="4100" kern="1200" dirty="0"/>
        </a:p>
      </dsp:txBody>
      <dsp:txXfrm>
        <a:off x="2810264" y="813625"/>
        <a:ext cx="574262" cy="574262"/>
      </dsp:txXfrm>
    </dsp:sp>
    <dsp:sp modelId="{CF80AD2D-BEB1-6640-961D-0CB639CE55CD}">
      <dsp:nvSpPr>
        <dsp:cNvPr id="0" name=""/>
        <dsp:cNvSpPr/>
      </dsp:nvSpPr>
      <dsp:spPr>
        <a:xfrm>
          <a:off x="2130575" y="4102035"/>
          <a:ext cx="1933640" cy="72"/>
        </a:xfrm>
        <a:prstGeom prst="rect">
          <a:avLst/>
        </a:prstGeom>
        <a:solidFill>
          <a:schemeClr val="accent2">
            <a:hueOff val="915447"/>
            <a:satOff val="-16269"/>
            <a:lumOff val="523"/>
            <a:alphaOff val="0"/>
          </a:schemeClr>
        </a:solidFill>
        <a:ln w="12700" cap="flat" cmpd="sng" algn="ctr">
          <a:solidFill>
            <a:schemeClr val="accent2">
              <a:hueOff val="915447"/>
              <a:satOff val="-16269"/>
              <a:lumOff val="5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706588-A234-A442-A60C-44A19A8A4F0A}">
      <dsp:nvSpPr>
        <dsp:cNvPr id="0" name=""/>
        <dsp:cNvSpPr/>
      </dsp:nvSpPr>
      <dsp:spPr>
        <a:xfrm>
          <a:off x="4257580" y="-62576"/>
          <a:ext cx="1933640" cy="4377672"/>
        </a:xfrm>
        <a:prstGeom prst="rect">
          <a:avLst/>
        </a:prstGeom>
        <a:solidFill>
          <a:schemeClr val="accent2">
            <a:tint val="40000"/>
            <a:alpha val="90000"/>
            <a:hueOff val="1638559"/>
            <a:satOff val="-21307"/>
            <a:lumOff val="-67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638559"/>
              <a:satOff val="-21307"/>
              <a:lumOff val="-6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754" tIns="330200" rIns="150754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Be open to reasonable accommodations and novel approaches to work</a:t>
          </a:r>
        </a:p>
      </dsp:txBody>
      <dsp:txXfrm>
        <a:off x="4257580" y="1600938"/>
        <a:ext cx="1933640" cy="2626603"/>
      </dsp:txXfrm>
    </dsp:sp>
    <dsp:sp modelId="{2F6BDE27-4D8A-734E-96F5-73C5DF5AC848}">
      <dsp:nvSpPr>
        <dsp:cNvPr id="0" name=""/>
        <dsp:cNvSpPr/>
      </dsp:nvSpPr>
      <dsp:spPr>
        <a:xfrm>
          <a:off x="4818336" y="694692"/>
          <a:ext cx="812128" cy="812128"/>
        </a:xfrm>
        <a:prstGeom prst="ellipse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accent2">
              <a:hueOff val="1220595"/>
              <a:satOff val="-21692"/>
              <a:lumOff val="6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317" tIns="12700" rIns="63317" bIns="1270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3</a:t>
          </a:r>
        </a:p>
      </dsp:txBody>
      <dsp:txXfrm>
        <a:off x="4937269" y="813625"/>
        <a:ext cx="574262" cy="574262"/>
      </dsp:txXfrm>
    </dsp:sp>
    <dsp:sp modelId="{425FEE9C-B5A0-3A48-8F9C-CF6871490539}">
      <dsp:nvSpPr>
        <dsp:cNvPr id="0" name=""/>
        <dsp:cNvSpPr/>
      </dsp:nvSpPr>
      <dsp:spPr>
        <a:xfrm>
          <a:off x="4257580" y="4102035"/>
          <a:ext cx="1933640" cy="72"/>
        </a:xfrm>
        <a:prstGeom prst="rect">
          <a:avLst/>
        </a:prstGeom>
        <a:solidFill>
          <a:schemeClr val="accent2">
            <a:hueOff val="1525744"/>
            <a:satOff val="-27116"/>
            <a:lumOff val="872"/>
            <a:alphaOff val="0"/>
          </a:schemeClr>
        </a:solidFill>
        <a:ln w="12700" cap="flat" cmpd="sng" algn="ctr">
          <a:solidFill>
            <a:schemeClr val="accent2">
              <a:hueOff val="1525744"/>
              <a:satOff val="-27116"/>
              <a:lumOff val="8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4A1B1A-3FA3-E74B-9093-D2E9091732A7}">
      <dsp:nvSpPr>
        <dsp:cNvPr id="0" name=""/>
        <dsp:cNvSpPr/>
      </dsp:nvSpPr>
      <dsp:spPr>
        <a:xfrm>
          <a:off x="6384584" y="-62576"/>
          <a:ext cx="1933640" cy="4377672"/>
        </a:xfrm>
        <a:prstGeom prst="rect">
          <a:avLst/>
        </a:prstGeom>
        <a:solidFill>
          <a:schemeClr val="accent2">
            <a:tint val="40000"/>
            <a:alpha val="90000"/>
            <a:hueOff val="2457838"/>
            <a:satOff val="-31961"/>
            <a:lumOff val="-101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2457838"/>
              <a:satOff val="-31961"/>
              <a:lumOff val="-10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754" tIns="330200" rIns="150754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Create psychological safety with kindness and respect</a:t>
          </a:r>
        </a:p>
      </dsp:txBody>
      <dsp:txXfrm>
        <a:off x="6384584" y="1600938"/>
        <a:ext cx="1933640" cy="2626603"/>
      </dsp:txXfrm>
    </dsp:sp>
    <dsp:sp modelId="{50B19901-5F08-7542-8728-E2C6F0B3DAC4}">
      <dsp:nvSpPr>
        <dsp:cNvPr id="0" name=""/>
        <dsp:cNvSpPr/>
      </dsp:nvSpPr>
      <dsp:spPr>
        <a:xfrm>
          <a:off x="6945340" y="694692"/>
          <a:ext cx="812128" cy="812128"/>
        </a:xfrm>
        <a:prstGeom prst="ellipse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accent2">
              <a:hueOff val="1830893"/>
              <a:satOff val="-32539"/>
              <a:lumOff val="10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317" tIns="12700" rIns="63317" bIns="1270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4</a:t>
          </a:r>
        </a:p>
      </dsp:txBody>
      <dsp:txXfrm>
        <a:off x="7064273" y="813625"/>
        <a:ext cx="574262" cy="574262"/>
      </dsp:txXfrm>
    </dsp:sp>
    <dsp:sp modelId="{E68714F7-2E3B-0F48-9FDB-A2AA4DA69DD6}">
      <dsp:nvSpPr>
        <dsp:cNvPr id="0" name=""/>
        <dsp:cNvSpPr/>
      </dsp:nvSpPr>
      <dsp:spPr>
        <a:xfrm>
          <a:off x="6384584" y="4102035"/>
          <a:ext cx="1933640" cy="72"/>
        </a:xfrm>
        <a:prstGeom prst="rect">
          <a:avLst/>
        </a:prstGeom>
        <a:solidFill>
          <a:schemeClr val="accent2">
            <a:hueOff val="2136042"/>
            <a:satOff val="-37962"/>
            <a:lumOff val="1220"/>
            <a:alphaOff val="0"/>
          </a:schemeClr>
        </a:solidFill>
        <a:ln w="12700" cap="flat" cmpd="sng" algn="ctr">
          <a:solidFill>
            <a:schemeClr val="accent2">
              <a:hueOff val="2136042"/>
              <a:satOff val="-37962"/>
              <a:lumOff val="12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52241-C0FB-D54E-A2E4-BDCB8D64DD18}">
      <dsp:nvSpPr>
        <dsp:cNvPr id="0" name=""/>
        <dsp:cNvSpPr/>
      </dsp:nvSpPr>
      <dsp:spPr>
        <a:xfrm>
          <a:off x="8511589" y="-62576"/>
          <a:ext cx="1933640" cy="4377672"/>
        </a:xfrm>
        <a:prstGeom prst="rect">
          <a:avLst/>
        </a:prstGeom>
        <a:solidFill>
          <a:schemeClr val="accent2">
            <a:tint val="40000"/>
            <a:alpha val="90000"/>
            <a:hueOff val="3277117"/>
            <a:satOff val="-42615"/>
            <a:lumOff val="-1347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3277117"/>
              <a:satOff val="-42615"/>
              <a:lumOff val="-13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754" tIns="330200" rIns="150754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Educate yourself, advocate proactively, and celebrate differences</a:t>
          </a:r>
        </a:p>
      </dsp:txBody>
      <dsp:txXfrm>
        <a:off x="8511589" y="1600938"/>
        <a:ext cx="1933640" cy="2626603"/>
      </dsp:txXfrm>
    </dsp:sp>
    <dsp:sp modelId="{6C92EB28-9D4B-374E-948E-37BB66752647}">
      <dsp:nvSpPr>
        <dsp:cNvPr id="0" name=""/>
        <dsp:cNvSpPr/>
      </dsp:nvSpPr>
      <dsp:spPr>
        <a:xfrm>
          <a:off x="9072344" y="694692"/>
          <a:ext cx="812128" cy="812128"/>
        </a:xfrm>
        <a:prstGeom prst="ellipse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accent2">
              <a:hueOff val="2441191"/>
              <a:satOff val="-43385"/>
              <a:lumOff val="13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317" tIns="12700" rIns="63317" bIns="1270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5</a:t>
          </a:r>
          <a:endParaRPr lang="en-US" sz="4100" kern="1200" dirty="0"/>
        </a:p>
      </dsp:txBody>
      <dsp:txXfrm>
        <a:off x="9191277" y="813625"/>
        <a:ext cx="574262" cy="574262"/>
      </dsp:txXfrm>
    </dsp:sp>
    <dsp:sp modelId="{29FDFC5C-3B04-444D-82DA-8340CD067502}">
      <dsp:nvSpPr>
        <dsp:cNvPr id="0" name=""/>
        <dsp:cNvSpPr/>
      </dsp:nvSpPr>
      <dsp:spPr>
        <a:xfrm>
          <a:off x="8511589" y="4102035"/>
          <a:ext cx="1933640" cy="72"/>
        </a:xfrm>
        <a:prstGeom prst="rect">
          <a:avLst/>
        </a:prstGeom>
        <a:solidFill>
          <a:schemeClr val="accent2">
            <a:hueOff val="2746340"/>
            <a:satOff val="-48808"/>
            <a:lumOff val="1569"/>
            <a:alphaOff val="0"/>
          </a:schemeClr>
        </a:solidFill>
        <a:ln w="12700" cap="flat" cmpd="sng" algn="ctr">
          <a:solidFill>
            <a:schemeClr val="accent2">
              <a:hueOff val="2746340"/>
              <a:satOff val="-48808"/>
              <a:lumOff val="1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192AE-5328-1F4C-A8FC-D1A271356DD7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3C5C64-57FB-3D45-9BB0-506704B515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522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074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1413164"/>
            <a:ext cx="5486400" cy="658783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3C5C64-57FB-3D45-9BB0-506704B515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8015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5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5A0140-9147-4508-AFA4-485CC15EF1EF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361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1413164"/>
            <a:ext cx="5486400" cy="658783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Today we are going to talk about the importance of Mental Health and overall well-being in the workplace.  In the first of many neurodiversity session to come, we want to address the most common mental health issues in our workplace – and help you recognize and develop strategies to better support your colleagues.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138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 is helpful to reflect on any pre-existing perceptions and beliefs you may have about ADHD. These may come from personal experiences, previous study, or even media coverage. Spend a few minutes now noting down any thoughts that come to mind when you think about a person with ADHD. For example, are they male, female, young or old, and how do they behave? You may wish to use the box provided.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9DF8A7-F340-B34A-822D-36C5F88540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853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9DF8A7-F340-B34A-822D-36C5F88540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3785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DF8A7-F340-B34A-822D-36C5F88540A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317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DF8A7-F340-B34A-822D-36C5F88540A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363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98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/>
              <a:t>Social Isolation: </a:t>
            </a:r>
            <a:r>
              <a:rPr lang="en-US" sz="1200" dirty="0"/>
              <a:t>Some individuals with autism may face social isolation due to difficulties with social interactions and communication.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 b="1" dirty="0"/>
              <a:t>Stereotypes: </a:t>
            </a:r>
            <a:r>
              <a:rPr lang="en-US" sz="1200" dirty="0"/>
              <a:t>Autistic individuals are often stereotyped based on media and parental reports; little is reported about autistic adult capabilities and experiences.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 b="1" dirty="0"/>
              <a:t>Perceived Dependency: </a:t>
            </a:r>
            <a:r>
              <a:rPr lang="en-US" sz="1200" dirty="0"/>
              <a:t>Some people believe that individuals with autism are entirely dependent on others. Needing support in some areas does not mean dependency and lack of ability in all areas.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 b="1" dirty="0"/>
              <a:t>Over Sensitivity: </a:t>
            </a:r>
            <a:r>
              <a:rPr lang="en-US" sz="1200" dirty="0"/>
              <a:t>Public spaces and services are often inaccessible to individuals with sensory sensitivities or other autism-related needs. Overcoming this stigma involves making accommodations and modifications to ensure that public spaces, transportation, and services are inclusive and welcoming to all.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 b="1" dirty="0"/>
              <a:t>Lack of Empathy: </a:t>
            </a:r>
            <a:r>
              <a:rPr lang="en-US" sz="1200" dirty="0"/>
              <a:t>Some people mistakenly assume that autistic individuals lack empathy and feelings. Autistic people are as empathetic as neurotypical people – it is their differences in interpersonal communication that lead to this perception.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 b="1" dirty="0"/>
              <a:t>Low Expectations: </a:t>
            </a:r>
            <a:r>
              <a:rPr lang="en-US" sz="1200" dirty="0"/>
              <a:t>People often set low expectations for autistic individuals based on misconceptions, bias, and misinformation.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C5C64-57FB-3D45-9BB0-506704B5150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299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DF8A7-F340-B34A-822D-36C5F88540A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918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10/5/2023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176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938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167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10/5/2023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418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65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1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10/5/2023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91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10/5/2023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514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10/5/2023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0063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10/5/2023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046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10/5/2023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217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299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10/5/2023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9453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379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65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/>
          <a:lstStyle/>
          <a:p>
            <a:fld id="{3357B2F0-F797-0547-B41E-A25971326D00}" type="datetime1">
              <a:rPr lang="en-US" smtClean="0"/>
              <a:t>10/5/2023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4394" y="6272784"/>
            <a:ext cx="5851389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  <a:prstGeom prst="rect">
            <a:avLst/>
          </a:prstGeom>
        </p:spPr>
        <p:txBody>
          <a:bodyPr/>
          <a:lstStyle>
            <a:lvl1pPr>
              <a:defRPr sz="2800" b="1"/>
            </a:lvl1pPr>
          </a:lstStyle>
          <a:p>
            <a:fld id="{C79D7B12-A17E-B849-B463-28736704E5F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304C26-D261-EFE9-89F9-9AB07E2854AD}"/>
              </a:ext>
            </a:extLst>
          </p:cNvPr>
          <p:cNvSpPr txBox="1"/>
          <p:nvPr userDrawn="1"/>
        </p:nvSpPr>
        <p:spPr>
          <a:xfrm>
            <a:off x="468955" y="6507661"/>
            <a:ext cx="9701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© HASKINS 2022</a:t>
            </a:r>
          </a:p>
        </p:txBody>
      </p:sp>
    </p:spTree>
    <p:extLst>
      <p:ext uri="{BB962C8B-B14F-4D97-AF65-F5344CB8AC3E}">
        <p14:creationId xmlns:p14="http://schemas.microsoft.com/office/powerpoint/2010/main" val="7946453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tIns="4572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/>
          <a:lstStyle/>
          <a:p>
            <a:fld id="{1B0160C5-5802-9E4C-96CE-4C1EE798F768}" type="datetime1">
              <a:rPr lang="en-US" smtClean="0"/>
              <a:t>10/5/2023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9404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  <a:prstGeom prst="rect">
            <a:avLst/>
          </a:prstGeom>
        </p:spPr>
        <p:txBody>
          <a:bodyPr/>
          <a:lstStyle/>
          <a:p>
            <a:fld id="{33C6C994-C9FA-0747-B7E1-FFE3156DC2B7}" type="datetime1">
              <a:rPr lang="en-US" smtClean="0"/>
              <a:t>10/5/2023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fld id="{C79D7B12-A17E-B849-B463-28736704E5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4400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/>
          <a:lstStyle/>
          <a:p>
            <a:fld id="{A4CB20D8-3202-4841-9DEF-399C907ECC30}" type="datetime1">
              <a:rPr lang="en-US" smtClean="0"/>
              <a:t>10/5/2023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25864" y="6272784"/>
            <a:ext cx="668992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/>
          <a:lstStyle/>
          <a:p>
            <a:fld id="{C79D7B12-A17E-B849-B463-28736704E5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9578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/>
          <a:lstStyle/>
          <a:p>
            <a:fld id="{CA12460F-B25F-E440-908C-A694B8A38CFE}" type="datetime1">
              <a:rPr lang="en-US" smtClean="0"/>
              <a:t>10/5/2023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25864" y="6272784"/>
            <a:ext cx="668992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/>
          <a:lstStyle/>
          <a:p>
            <a:fld id="{C79D7B12-A17E-B849-B463-28736704E5F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2643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/>
          <a:lstStyle/>
          <a:p>
            <a:fld id="{5D1AF39C-9BB6-9D44-BE13-48F939973925}" type="datetime1">
              <a:rPr lang="en-US" smtClean="0"/>
              <a:t>10/5/2023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5864" y="6272784"/>
            <a:ext cx="668992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/>
          <a:lstStyle/>
          <a:p>
            <a:fld id="{C79D7B12-A17E-B849-B463-28736704E5F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621796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/>
          <a:lstStyle/>
          <a:p>
            <a:fld id="{546E40BE-4C01-734E-AD24-744D0838EF7A}" type="datetime1">
              <a:rPr lang="en-US" smtClean="0"/>
              <a:t>10/5/2023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25864" y="6272784"/>
            <a:ext cx="668992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/>
          <a:lstStyle/>
          <a:p>
            <a:fld id="{C79D7B12-A17E-B849-B463-28736704E5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352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10/5/2023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3344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t"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/>
          <a:lstStyle/>
          <a:p>
            <a:fld id="{6FBB65B3-B067-7F4B-B02C-DEB706802A68}" type="datetime1">
              <a:rPr lang="en-US" smtClean="0"/>
              <a:t>10/5/2023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25864" y="6272784"/>
            <a:ext cx="668992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/>
          <a:lstStyle/>
          <a:p>
            <a:fld id="{C79D7B12-A17E-B849-B463-28736704E5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986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t"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/>
          <a:lstStyle/>
          <a:p>
            <a:fld id="{1BEEDEF6-6C72-CC45-9A01-B2D778E6A3C6}" type="datetime1">
              <a:rPr lang="en-US" smtClean="0"/>
              <a:t>10/5/2023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/>
          <a:lstStyle/>
          <a:p>
            <a:fld id="{C79D7B12-A17E-B849-B463-28736704E5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6624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/>
          <a:lstStyle/>
          <a:p>
            <a:fld id="{815F32AD-AE48-CB43-959B-355CA0DA955B}" type="datetime1">
              <a:rPr lang="en-US" smtClean="0"/>
              <a:t>10/5/2023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5864" y="6272784"/>
            <a:ext cx="668992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/>
          <a:lstStyle/>
          <a:p>
            <a:fld id="{C79D7B12-A17E-B849-B463-28736704E5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3509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/>
          <a:lstStyle/>
          <a:p>
            <a:fld id="{890CE81C-4DF0-5346-9EAD-D09360D79CF9}" type="datetime1">
              <a:rPr lang="en-US" smtClean="0"/>
              <a:t>10/5/2023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5864" y="6272784"/>
            <a:ext cx="668992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/>
          <a:lstStyle/>
          <a:p>
            <a:fld id="{C79D7B12-A17E-B849-B463-28736704E5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898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10/5/2023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815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10/5/2023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455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10/5/2023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879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10/5/2023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032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10/5/2023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734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2335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7095744"/>
          </a:xfrm>
          <a:prstGeom prst="rect">
            <a:avLst/>
          </a:prstGeom>
          <a:solidFill>
            <a:schemeClr val="accent4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rgbClr val="FFFFFF"/>
          </a:solidFill>
          <a:ln w="7620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89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2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rgbClr val="FFFFFF"/>
          </a:solidFill>
          <a:ln w="7620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26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2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3894" y="484632"/>
            <a:ext cx="10544354" cy="16093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3894" y="2121408"/>
            <a:ext cx="10544354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E6A32B-FE2B-5C7F-6FC4-CBDD24E61201}"/>
              </a:ext>
            </a:extLst>
          </p:cNvPr>
          <p:cNvSpPr txBox="1"/>
          <p:nvPr userDrawn="1"/>
        </p:nvSpPr>
        <p:spPr>
          <a:xfrm>
            <a:off x="468955" y="6507661"/>
            <a:ext cx="107753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© HASKINS 2023  </a:t>
            </a:r>
          </a:p>
        </p:txBody>
      </p:sp>
    </p:spTree>
    <p:extLst>
      <p:ext uri="{BB962C8B-B14F-4D97-AF65-F5344CB8AC3E}">
        <p14:creationId xmlns:p14="http://schemas.microsoft.com/office/powerpoint/2010/main" val="60916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microsoft.com/office/2007/relationships/hdphoto" Target="../media/hdphoto4.wdp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sv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12" Type="http://schemas.openxmlformats.org/officeDocument/2006/relationships/image" Target="../media/image4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svg"/><Relationship Id="rId5" Type="http://schemas.openxmlformats.org/officeDocument/2006/relationships/image" Target="../media/image38.sv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7.wdp"/><Relationship Id="rId5" Type="http://schemas.openxmlformats.org/officeDocument/2006/relationships/image" Target="../media/image48.png"/><Relationship Id="rId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rgetcenter.dm.usda.gov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9.png"/><Relationship Id="rId4" Type="http://schemas.openxmlformats.org/officeDocument/2006/relationships/hyperlink" Target="mailto:target-center@usda.gov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www.picpedia.org/chalkboard/a/autism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mlacey.com/make-sure-sensitive-email-conveys-right-tone/man-looking-at-a-computer-monitor/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tasnimnews.com/en/news/2021/01/30/2443033/autism-risk-factors-can-be-found-in-mother-s-blood-researchers-say" TargetMode="Externa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006BF3-A523-4CCD-BE46-B28D4A7B38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16215" r="1" b="2809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BCFF10A9-48A8-49DE-BCC0-36CD4D617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69" y="1267730"/>
            <a:ext cx="9576262" cy="4307950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9E6EC7A-73F0-4AA6-8CCE-7492D8F65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68" y="1267730"/>
            <a:ext cx="9576262" cy="4307950"/>
          </a:xfrm>
          <a:prstGeom prst="rect">
            <a:avLst/>
          </a:prstGeom>
          <a:solidFill>
            <a:srgbClr val="F7704E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AFF323-CE6A-748D-EBE6-31675D0F5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532" y="2091263"/>
            <a:ext cx="8652938" cy="2461504"/>
          </a:xfrm>
        </p:spPr>
        <p:txBody>
          <a:bodyPr>
            <a:noAutofit/>
          </a:bodyPr>
          <a:lstStyle/>
          <a:p>
            <a:r>
              <a:rPr lang="en-US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Autism Inclusion and the Pathway to Neurodiversity</a:t>
            </a:r>
            <a:endParaRPr lang="en-US" sz="3400" cap="smal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589A7A-ED65-D6B0-0038-B212DE6B5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9532" y="4623127"/>
            <a:ext cx="8655200" cy="45720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/>
              <a:t>Dr. Theresa Haskins | Presentation for the USDA TARGET Center</a:t>
            </a:r>
            <a:endParaRPr lang="en-US" dirty="0"/>
          </a:p>
        </p:txBody>
      </p:sp>
      <p:pic>
        <p:nvPicPr>
          <p:cNvPr id="12" name="Picture 11" descr="A blue and white logo of head and squiggly brain.">
            <a:extLst>
              <a:ext uri="{FF2B5EF4-FFF2-40B4-BE49-F238E27FC236}">
                <a16:creationId xmlns:a16="http://schemas.microsoft.com/office/drawing/2014/main" id="{058F8595-D595-F36C-7233-0AC2B07CE103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10031308" y="5841889"/>
            <a:ext cx="1134714" cy="1005531"/>
          </a:xfrm>
          <a:prstGeom prst="rect">
            <a:avLst/>
          </a:prstGeom>
        </p:spPr>
      </p:pic>
      <p:pic>
        <p:nvPicPr>
          <p:cNvPr id="8" name="Picture 7" descr="A black and white USDA logo&#10;&#10;">
            <a:extLst>
              <a:ext uri="{FF2B5EF4-FFF2-40B4-BE49-F238E27FC236}">
                <a16:creationId xmlns:a16="http://schemas.microsoft.com/office/drawing/2014/main" id="{4A702418-5983-7C74-FFA3-00E27832F9C3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</a:blip>
          <a:stretch>
            <a:fillRect/>
          </a:stretch>
        </p:blipFill>
        <p:spPr>
          <a:xfrm>
            <a:off x="11166022" y="6108371"/>
            <a:ext cx="889265" cy="60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8584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03D52-E235-A668-8019-B840B4A2E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065" y="326947"/>
            <a:ext cx="10058400" cy="13716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Why Focus on Autism Inclusion?</a:t>
            </a:r>
          </a:p>
        </p:txBody>
      </p:sp>
      <p:pic>
        <p:nvPicPr>
          <p:cNvPr id="27" name="Picture 26" descr="man holding a sign regarding degrees earned - will work for food">
            <a:extLst>
              <a:ext uri="{FF2B5EF4-FFF2-40B4-BE49-F238E27FC236}">
                <a16:creationId xmlns:a16="http://schemas.microsoft.com/office/drawing/2014/main" id="{D124F71E-D125-7AC3-30B8-702A1F1CE4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04" t="9454" r="-6" b="20622"/>
          <a:stretch/>
        </p:blipFill>
        <p:spPr>
          <a:xfrm>
            <a:off x="4569576" y="1624539"/>
            <a:ext cx="3124570" cy="299793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69DF049-ED71-2F96-B908-9BFC5BDA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7065" y="1729740"/>
            <a:ext cx="4177917" cy="10147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BAF0DF5-6D6E-D9C6-7C0D-617230089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7799" y="1333448"/>
            <a:ext cx="4081602" cy="1372418"/>
            <a:chOff x="-93097" y="972028"/>
            <a:chExt cx="4571182" cy="3443997"/>
          </a:xfrm>
          <a:noFill/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C2ABA22-D49B-BA8E-5B2D-3E439AFB9E78}"/>
                </a:ext>
              </a:extLst>
            </p:cNvPr>
            <p:cNvSpPr/>
            <p:nvPr/>
          </p:nvSpPr>
          <p:spPr>
            <a:xfrm>
              <a:off x="58485" y="972028"/>
              <a:ext cx="4419600" cy="14451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A693D2F-2CB3-6597-75AC-49786F5B79D1}"/>
                </a:ext>
              </a:extLst>
            </p:cNvPr>
            <p:cNvSpPr txBox="1"/>
            <p:nvPr/>
          </p:nvSpPr>
          <p:spPr>
            <a:xfrm>
              <a:off x="-93097" y="2253457"/>
              <a:ext cx="1628678" cy="2162568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000" b="1" dirty="0">
                  <a:solidFill>
                    <a:srgbClr val="F79646">
                      <a:lumMod val="75000"/>
                    </a:srgbClr>
                  </a:solidFill>
                  <a:latin typeface="Georgia" pitchFamily="18" charset="0"/>
                </a:rPr>
                <a:t>8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Georgia" pitchFamily="18" charset="0"/>
                  <a:ea typeface="+mn-ea"/>
                  <a:cs typeface="+mn-cs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Georgia" pitchFamily="18" charset="0"/>
                  <a:ea typeface="+mn-ea"/>
                  <a:cs typeface="+mn-cs"/>
                </a:rPr>
                <a:t>%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4A8F686-C5B0-17BA-25DC-17ABC8688414}"/>
                </a:ext>
              </a:extLst>
            </p:cNvPr>
            <p:cNvSpPr txBox="1"/>
            <p:nvPr/>
          </p:nvSpPr>
          <p:spPr>
            <a:xfrm>
              <a:off x="998600" y="2150537"/>
              <a:ext cx="3132190" cy="123818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3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of </a:t>
              </a:r>
              <a:r>
                <a:rPr kumimoji="0" lang="en-US" sz="23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Autistic Adults </a:t>
              </a:r>
              <a:r>
                <a:rPr kumimoji="0" lang="en-US" sz="23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are</a:t>
              </a:r>
              <a:r>
                <a:rPr kumimoji="0" lang="en-US" sz="2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00" b="1" i="0" u="none" strike="noStrike" kern="1200" cap="all" spc="10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Unemployed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EF7A88CC-3C8F-4DB6-FE23-830BE6BD66AA}"/>
              </a:ext>
            </a:extLst>
          </p:cNvPr>
          <p:cNvSpPr txBox="1"/>
          <p:nvPr/>
        </p:nvSpPr>
        <p:spPr>
          <a:xfrm>
            <a:off x="607065" y="3014449"/>
            <a:ext cx="4178073" cy="58477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Traditional Vocational Rehabilitation Services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 NOT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improve outcomes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BBD0473-50AD-0AFF-87F6-E3E8F44AC9C6}"/>
              </a:ext>
            </a:extLst>
          </p:cNvPr>
          <p:cNvSpPr txBox="1"/>
          <p:nvPr/>
        </p:nvSpPr>
        <p:spPr>
          <a:xfrm>
            <a:off x="607065" y="3950841"/>
            <a:ext cx="4169766" cy="58477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Autistics have difficulty understanding social norms and reciprocal communication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1A64108-E058-943E-4F8B-DCCD383E7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1441" y="4792233"/>
            <a:ext cx="5760408" cy="1412185"/>
            <a:chOff x="-418571" y="2505252"/>
            <a:chExt cx="5194959" cy="141218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0D26B8A-007E-F237-EFDC-598C39D3EACC}"/>
                </a:ext>
              </a:extLst>
            </p:cNvPr>
            <p:cNvSpPr txBox="1"/>
            <p:nvPr/>
          </p:nvSpPr>
          <p:spPr>
            <a:xfrm>
              <a:off x="-418571" y="3271106"/>
              <a:ext cx="519495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small" spc="8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Rate of Diagnosis is now </a:t>
              </a:r>
              <a:r>
                <a:rPr kumimoji="0" lang="en-US" sz="3600" b="1" i="0" u="none" strike="noStrike" kern="1200" cap="small" spc="8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 in 36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DAD86DC-2D48-8A55-8DDE-E55BBE0D1265}"/>
                </a:ext>
              </a:extLst>
            </p:cNvPr>
            <p:cNvSpPr/>
            <p:nvPr/>
          </p:nvSpPr>
          <p:spPr>
            <a:xfrm>
              <a:off x="250292" y="2505252"/>
              <a:ext cx="3921438" cy="58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Diagnosis of Autism Spectrum Disorder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F81BD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continues to rise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619289A-BC08-E151-7C5F-AF99942A1D7D}"/>
                </a:ext>
              </a:extLst>
            </p:cNvPr>
            <p:cNvGrpSpPr/>
            <p:nvPr/>
          </p:nvGrpSpPr>
          <p:grpSpPr>
            <a:xfrm>
              <a:off x="250044" y="2740474"/>
              <a:ext cx="1381904" cy="623234"/>
              <a:chOff x="159447" y="2974286"/>
              <a:chExt cx="1497504" cy="693449"/>
            </a:xfrm>
          </p:grpSpPr>
          <p:pic>
            <p:nvPicPr>
              <p:cNvPr id="18" name="Picture 2">
                <a:extLst>
                  <a:ext uri="{FF2B5EF4-FFF2-40B4-BE49-F238E27FC236}">
                    <a16:creationId xmlns:a16="http://schemas.microsoft.com/office/drawing/2014/main" id="{09B02D54-9DB6-8C91-32E0-9742BF74C1E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duotone>
                  <a:srgbClr val="4F81BD">
                    <a:shade val="45000"/>
                    <a:satMod val="135000"/>
                  </a:srgb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785" b="95694" l="2062" r="68729">
                            <a14:foregroundMark x1="27148" y1="50239" x2="31959" y2="90431"/>
                            <a14:foregroundMark x1="61856" y1="21053" x2="61856" y2="36364"/>
                            <a14:foregroundMark x1="64261" y1="56459" x2="64261" y2="56459"/>
                            <a14:foregroundMark x1="62887" y1="51675" x2="68729" y2="62679"/>
                            <a14:foregroundMark x1="25086" y1="17703" x2="37457" y2="17703"/>
                            <a14:foregroundMark x1="15808" y1="41148" x2="9966" y2="73684"/>
                            <a14:foregroundMark x1="49141" y1="42584" x2="43299" y2="42584"/>
                            <a14:foregroundMark x1="28522" y1="32057" x2="28522" y2="32057"/>
                            <a14:foregroundMark x1="27491" y1="11005" x2="29210" y2="5263"/>
                            <a14:foregroundMark x1="2405" y1="64593" x2="3093" y2="75120"/>
                            <a14:foregroundMark x1="33677" y1="94737" x2="29897" y2="9569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7969"/>
              <a:stretch/>
            </p:blipFill>
            <p:spPr bwMode="auto">
              <a:xfrm>
                <a:off x="159447" y="2974286"/>
                <a:ext cx="650526" cy="6934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D2213FE7-A00B-5CA1-5985-03C429ECDFEF}"/>
                  </a:ext>
                </a:extLst>
              </p:cNvPr>
              <p:cNvGrpSpPr/>
              <p:nvPr/>
            </p:nvGrpSpPr>
            <p:grpSpPr>
              <a:xfrm>
                <a:off x="858677" y="3204248"/>
                <a:ext cx="798274" cy="312451"/>
                <a:chOff x="576074" y="3260595"/>
                <a:chExt cx="798274" cy="312451"/>
              </a:xfrm>
            </p:grpSpPr>
            <p:cxnSp>
              <p:nvCxnSpPr>
                <p:cNvPr id="20" name="Straight Arrow Connector 19">
                  <a:extLst>
                    <a:ext uri="{FF2B5EF4-FFF2-40B4-BE49-F238E27FC236}">
                      <a16:creationId xmlns:a16="http://schemas.microsoft.com/office/drawing/2014/main" id="{F07C33F5-18E4-185F-3EDB-F1DBE7D6E6AD}"/>
                    </a:ext>
                  </a:extLst>
                </p:cNvPr>
                <p:cNvCxnSpPr/>
                <p:nvPr/>
              </p:nvCxnSpPr>
              <p:spPr>
                <a:xfrm flipV="1">
                  <a:off x="931847" y="3260595"/>
                  <a:ext cx="442501" cy="235636"/>
                </a:xfrm>
                <a:prstGeom prst="straightConnector1">
                  <a:avLst/>
                </a:prstGeom>
                <a:ln w="57150">
                  <a:solidFill>
                    <a:schemeClr val="accent6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602BECA4-EFE4-B025-0226-0C485A3181CB}"/>
                    </a:ext>
                  </a:extLst>
                </p:cNvPr>
                <p:cNvCxnSpPr/>
                <p:nvPr/>
              </p:nvCxnSpPr>
              <p:spPr>
                <a:xfrm>
                  <a:off x="707385" y="3381911"/>
                  <a:ext cx="243299" cy="117821"/>
                </a:xfrm>
                <a:prstGeom prst="line">
                  <a:avLst/>
                </a:prstGeom>
                <a:ln w="57150">
                  <a:solidFill>
                    <a:schemeClr val="accent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F25DB6C3-8988-F5B8-36E5-4D39FAA81E3D}"/>
                    </a:ext>
                  </a:extLst>
                </p:cNvPr>
                <p:cNvCxnSpPr/>
                <p:nvPr/>
              </p:nvCxnSpPr>
              <p:spPr>
                <a:xfrm flipV="1">
                  <a:off x="576074" y="3349972"/>
                  <a:ext cx="152400" cy="223074"/>
                </a:xfrm>
                <a:prstGeom prst="line">
                  <a:avLst/>
                </a:prstGeom>
                <a:ln w="57150">
                  <a:solidFill>
                    <a:schemeClr val="accent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85D916B0-1609-65EA-1212-2AA80599A760}"/>
              </a:ext>
            </a:extLst>
          </p:cNvPr>
          <p:cNvSpPr/>
          <p:nvPr/>
        </p:nvSpPr>
        <p:spPr>
          <a:xfrm>
            <a:off x="7574340" y="1526462"/>
            <a:ext cx="4094391" cy="87716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1700" dirty="0">
                <a:solidFill>
                  <a:prstClr val="white"/>
                </a:solidFill>
              </a:rPr>
              <a:t>CALL TO ACTION</a:t>
            </a:r>
          </a:p>
          <a:p>
            <a:pPr lvl="0" algn="ctr">
              <a:defRPr/>
            </a:pPr>
            <a:r>
              <a:rPr lang="en-US" sz="1700" dirty="0">
                <a:solidFill>
                  <a:prstClr val="white"/>
                </a:solidFill>
              </a:rPr>
              <a:t>U.N. urges businesses to employ people on the autism spectrum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51BD961-D9C5-D656-6667-8A7AF210B052}"/>
              </a:ext>
            </a:extLst>
          </p:cNvPr>
          <p:cNvSpPr/>
          <p:nvPr/>
        </p:nvSpPr>
        <p:spPr>
          <a:xfrm>
            <a:off x="7574340" y="2693323"/>
            <a:ext cx="4094391" cy="1323439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Despite targeted efforts, there is a lack of progress in diversifying the workforce and equalizing the pay gap for disabled workers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A16FC2D-A11C-A860-8973-AC713E2B9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551658" y="4093263"/>
            <a:ext cx="4144849" cy="1663177"/>
            <a:chOff x="4217984" y="1689974"/>
            <a:chExt cx="4907936" cy="1175794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47742B8-D542-4019-2EF1-7203C66D82A9}"/>
                </a:ext>
              </a:extLst>
            </p:cNvPr>
            <p:cNvSpPr/>
            <p:nvPr/>
          </p:nvSpPr>
          <p:spPr>
            <a:xfrm>
              <a:off x="4217984" y="1825620"/>
              <a:ext cx="4907936" cy="652754"/>
            </a:xfrm>
            <a:prstGeom prst="rect">
              <a:avLst/>
            </a:prstGeom>
            <a:solidFill>
              <a:srgbClr val="2F5597"/>
            </a:solidFill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Over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A62C28A-9C92-9F99-B534-BDECA44E01F6}"/>
                </a:ext>
              </a:extLst>
            </p:cNvPr>
            <p:cNvSpPr/>
            <p:nvPr/>
          </p:nvSpPr>
          <p:spPr>
            <a:xfrm>
              <a:off x="6722434" y="2025246"/>
              <a:ext cx="2186301" cy="261102"/>
            </a:xfrm>
            <a:prstGeom prst="rect">
              <a:avLst/>
            </a:prstGeom>
            <a:solidFill>
              <a:srgbClr val="2F5597"/>
            </a:solidFill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of businesses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98B92F2-B799-1ECD-9CA8-9D55725C1DA3}"/>
                </a:ext>
              </a:extLst>
            </p:cNvPr>
            <p:cNvSpPr/>
            <p:nvPr/>
          </p:nvSpPr>
          <p:spPr>
            <a:xfrm>
              <a:off x="4217984" y="2408840"/>
              <a:ext cx="4907936" cy="456928"/>
            </a:xfrm>
            <a:prstGeom prst="rect">
              <a:avLst/>
            </a:prstGeom>
            <a:solidFill>
              <a:srgbClr val="2F5597"/>
            </a:solidFill>
          </p:spPr>
          <p:txBody>
            <a:bodyPr wrap="square">
              <a:spAutoFit/>
            </a:bodyPr>
            <a:lstStyle/>
            <a:p>
              <a:pPr lvl="0" algn="ctr"/>
              <a:r>
                <a:rPr lang="en-US" kern="0" dirty="0">
                  <a:solidFill>
                    <a:prstClr val="white"/>
                  </a:solidFill>
                </a:rPr>
                <a:t>reported </a:t>
              </a: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skill shortages </a:t>
              </a:r>
            </a:p>
            <a:p>
              <a:pPr lvl="0" algn="ctr"/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and difficulty attracting top talent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2773455-1561-59BA-2CDB-50E5F409CF42}"/>
                </a:ext>
              </a:extLst>
            </p:cNvPr>
            <p:cNvSpPr txBox="1"/>
            <p:nvPr/>
          </p:nvSpPr>
          <p:spPr>
            <a:xfrm>
              <a:off x="5097097" y="1689974"/>
              <a:ext cx="1677062" cy="10926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5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eorgia" pitchFamily="18" charset="0"/>
                </a:rPr>
                <a:t>54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eorgia" pitchFamily="18" charset="0"/>
                </a:rPr>
                <a:t>%</a:t>
              </a: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14854F54-EA49-2A55-FBC6-1F5B1FF22C9C}"/>
              </a:ext>
            </a:extLst>
          </p:cNvPr>
          <p:cNvSpPr/>
          <p:nvPr/>
        </p:nvSpPr>
        <p:spPr>
          <a:xfrm>
            <a:off x="471651" y="6172915"/>
            <a:ext cx="10445927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900" dirty="0"/>
              <a:t>(Baldwin et al., 2014; Haskins, 2019; </a:t>
            </a:r>
            <a:r>
              <a:rPr lang="en-US" sz="900" dirty="0" err="1"/>
              <a:t>Maenner</a:t>
            </a:r>
            <a:r>
              <a:rPr lang="en-US" sz="900" dirty="0"/>
              <a:t> et al., 2023; Roux et al., 2017; Stevens, 2020; U.S. Dept. of Ed., 2011; U.S. Dept. of Labor, 2016)</a:t>
            </a:r>
          </a:p>
        </p:txBody>
      </p:sp>
    </p:spTree>
    <p:extLst>
      <p:ext uri="{BB962C8B-B14F-4D97-AF65-F5344CB8AC3E}">
        <p14:creationId xmlns:p14="http://schemas.microsoft.com/office/powerpoint/2010/main" val="2432304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65FAA58-0EDC-412F-A5F8-01968BE60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8089CB0-2F03-4E3C-ADBB-570A3BE78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081" y="0"/>
            <a:ext cx="551077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A80B1-3B69-49C0-8AC9-716ABA57F5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197" y="643464"/>
            <a:ext cx="4143830" cy="5566305"/>
          </a:xfrm>
          <a:prstGeom prst="rect">
            <a:avLst/>
          </a:prstGeom>
          <a:solidFill>
            <a:srgbClr val="D9D9D9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47E1103-B264-49BE-BC2A-F4E40BD3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587" y="806860"/>
            <a:ext cx="3813048" cy="5239512"/>
          </a:xfrm>
          <a:prstGeom prst="rect">
            <a:avLst/>
          </a:prstGeom>
          <a:solidFill>
            <a:schemeClr val="bg1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FB1CB5B-67A5-45DB-B8E1-7A09A642E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5455" y="438912"/>
            <a:ext cx="5815584" cy="598017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5CD783-BC99-36CB-2A01-75AE20D2D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887" y="1185059"/>
            <a:ext cx="3491832" cy="4487882"/>
          </a:xfrm>
        </p:spPr>
        <p:txBody>
          <a:bodyPr>
            <a:normAutofit/>
          </a:bodyPr>
          <a:lstStyle/>
          <a:p>
            <a:pPr algn="ctr" defTabSz="768096"/>
            <a:r>
              <a:rPr lang="en-US" sz="4400" i="0" kern="1200" cap="none" spc="0" baseline="0" dirty="0">
                <a:effectLst/>
                <a:latin typeface="+mj-lt"/>
                <a:ea typeface="+mn-ea"/>
                <a:cs typeface="+mn-cs"/>
              </a:rPr>
              <a:t>Common Experiences of Autistics at Work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79C47-D22B-CB6F-D95B-4E06830E4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3656" y="936416"/>
            <a:ext cx="4870512" cy="4985169"/>
          </a:xfrm>
        </p:spPr>
        <p:txBody>
          <a:bodyPr anchor="ctr">
            <a:normAutofit/>
          </a:bodyPr>
          <a:lstStyle/>
          <a:p>
            <a:pPr marL="153619" indent="-153619" defTabSz="768096">
              <a:lnSpc>
                <a:spcPct val="100000"/>
              </a:lnSpc>
              <a:spcBef>
                <a:spcPts val="1512"/>
              </a:spcBef>
              <a:buFont typeface="Arial" panose="020B0604020202020204" pitchFamily="34" charset="0"/>
              <a:buChar char="•"/>
            </a:pPr>
            <a:r>
              <a:rPr lang="en-US" sz="1700" kern="1200" dirty="0">
                <a:latin typeface="+mn-lt"/>
                <a:ea typeface="+mn-ea"/>
                <a:cs typeface="+mn-cs"/>
              </a:rPr>
              <a:t>Doesn’t make eye contact.</a:t>
            </a:r>
          </a:p>
          <a:p>
            <a:pPr marL="153619" indent="-153619" defTabSz="768096">
              <a:lnSpc>
                <a:spcPct val="100000"/>
              </a:lnSpc>
              <a:spcBef>
                <a:spcPts val="1512"/>
              </a:spcBef>
              <a:buFont typeface="Arial" panose="020B0604020202020204" pitchFamily="34" charset="0"/>
              <a:buChar char="•"/>
            </a:pPr>
            <a:r>
              <a:rPr lang="en-US" sz="1700" kern="1200" dirty="0">
                <a:latin typeface="+mn-lt"/>
                <a:ea typeface="+mn-ea"/>
                <a:cs typeface="+mn-cs"/>
              </a:rPr>
              <a:t>Speaks in a monotone voice or monologues on topics for too long.</a:t>
            </a:r>
          </a:p>
          <a:p>
            <a:pPr marL="153619" indent="-153619" defTabSz="768096">
              <a:lnSpc>
                <a:spcPct val="100000"/>
              </a:lnSpc>
              <a:spcBef>
                <a:spcPts val="1512"/>
              </a:spcBef>
              <a:buFont typeface="Arial" panose="020B0604020202020204" pitchFamily="34" charset="0"/>
              <a:buChar char="•"/>
            </a:pPr>
            <a:r>
              <a:rPr lang="en-US" sz="1700" kern="1200" dirty="0">
                <a:latin typeface="+mn-lt"/>
                <a:ea typeface="+mn-ea"/>
                <a:cs typeface="+mn-cs"/>
              </a:rPr>
              <a:t>Doesn’t like when the cleaning company rearranges it to dust.</a:t>
            </a:r>
          </a:p>
          <a:p>
            <a:pPr marL="153619" indent="-153619" defTabSz="768096">
              <a:lnSpc>
                <a:spcPct val="100000"/>
              </a:lnSpc>
              <a:spcBef>
                <a:spcPts val="1512"/>
              </a:spcBef>
              <a:buFont typeface="Arial" panose="020B0604020202020204" pitchFamily="34" charset="0"/>
              <a:buChar char="•"/>
            </a:pPr>
            <a:r>
              <a:rPr lang="en-US" sz="1700" kern="1200" dirty="0">
                <a:latin typeface="+mn-lt"/>
                <a:ea typeface="+mn-ea"/>
                <a:cs typeface="+mn-cs"/>
              </a:rPr>
              <a:t>May make involuntary noises or movements, like clearing her throat over and over or snapping their hands.</a:t>
            </a:r>
          </a:p>
          <a:p>
            <a:pPr marL="153619" indent="-153619" defTabSz="768096">
              <a:lnSpc>
                <a:spcPct val="100000"/>
              </a:lnSpc>
              <a:spcBef>
                <a:spcPts val="1512"/>
              </a:spcBef>
              <a:buFont typeface="Arial" panose="020B0604020202020204" pitchFamily="34" charset="0"/>
              <a:buChar char="•"/>
            </a:pPr>
            <a:r>
              <a:rPr lang="en-US" sz="1700" kern="1200" dirty="0">
                <a:latin typeface="+mn-lt"/>
                <a:ea typeface="+mn-ea"/>
                <a:cs typeface="+mn-cs"/>
              </a:rPr>
              <a:t>Difficulty telling if a colleague is happy or mad at them.</a:t>
            </a:r>
          </a:p>
          <a:p>
            <a:pPr marL="153619" indent="-153619" defTabSz="768096">
              <a:lnSpc>
                <a:spcPct val="100000"/>
              </a:lnSpc>
              <a:spcBef>
                <a:spcPts val="1512"/>
              </a:spcBef>
            </a:pPr>
            <a:r>
              <a:rPr lang="en-US" sz="1700" kern="1200" dirty="0">
                <a:latin typeface="+mn-lt"/>
                <a:ea typeface="+mn-ea"/>
                <a:cs typeface="+mn-cs"/>
              </a:rPr>
              <a:t>Follows the same schedule every day of the week and doesn’t like unexpected events. </a:t>
            </a:r>
          </a:p>
          <a:p>
            <a:pPr marL="153619" indent="-153619" defTabSz="768096">
              <a:lnSpc>
                <a:spcPct val="100000"/>
              </a:lnSpc>
              <a:spcBef>
                <a:spcPts val="1512"/>
              </a:spcBef>
            </a:pPr>
            <a:r>
              <a:rPr lang="en-US" sz="1700" kern="1200" dirty="0">
                <a:latin typeface="+mn-lt"/>
                <a:ea typeface="+mn-ea"/>
                <a:cs typeface="+mn-cs"/>
              </a:rPr>
              <a:t>Often bumps into things and trips over their own feet.</a:t>
            </a:r>
          </a:p>
          <a:p>
            <a:pPr>
              <a:lnSpc>
                <a:spcPct val="100000"/>
              </a:lnSpc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706806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AD6B69-E0A0-476D-9EE1-6B69F04C5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BE10A1-AD5F-4AB3-8A94-41D62B494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84BFFE-6A90-4311-ACD5-B34177D464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4122323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0531483C-D218-D70D-3834-2D59A2B28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6393268"/>
              </p:ext>
            </p:extLst>
          </p:nvPr>
        </p:nvGraphicFramePr>
        <p:xfrm>
          <a:off x="5478124" y="800947"/>
          <a:ext cx="5906181" cy="523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0CAC914-816C-ED83-C267-313A86829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en-US"/>
              <a:t>Overcoming Stigmas and Barriers to Autism Inclusion</a:t>
            </a:r>
          </a:p>
        </p:txBody>
      </p:sp>
    </p:spTree>
    <p:extLst>
      <p:ext uri="{BB962C8B-B14F-4D97-AF65-F5344CB8AC3E}">
        <p14:creationId xmlns:p14="http://schemas.microsoft.com/office/powerpoint/2010/main" val="2030633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B5BA0CD-F5FB-3B58-AA81-E3E91E854A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3785" y="1151067"/>
            <a:ext cx="10824430" cy="5356422"/>
            <a:chOff x="905303" y="636783"/>
            <a:chExt cx="10586112" cy="558443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4A82BE3-D04F-6564-D5F3-D410DC88B92C}"/>
                </a:ext>
              </a:extLst>
            </p:cNvPr>
            <p:cNvSpPr/>
            <p:nvPr/>
          </p:nvSpPr>
          <p:spPr>
            <a:xfrm>
              <a:off x="905303" y="636783"/>
              <a:ext cx="10586112" cy="5584436"/>
            </a:xfrm>
            <a:prstGeom prst="rect">
              <a:avLst/>
            </a:prstGeom>
            <a:solidFill>
              <a:srgbClr val="5959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" name="Content Placeholder 3">
              <a:extLst>
                <a:ext uri="{FF2B5EF4-FFF2-40B4-BE49-F238E27FC236}">
                  <a16:creationId xmlns:a16="http://schemas.microsoft.com/office/drawing/2014/main" id="{CE4E2377-2AF2-B033-184D-2E1D1971C3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8452" l="12375" r="34188">
                          <a14:foregroundMark x1="24938" y1="52262" x2="24938" y2="52262"/>
                          <a14:foregroundMark x1="23688" y1="47738" x2="23688" y2="47738"/>
                          <a14:foregroundMark x1="24688" y1="40238" x2="24688" y2="40238"/>
                          <a14:foregroundMark x1="25750" y1="30238" x2="25750" y2="30238"/>
                          <a14:foregroundMark x1="21875" y1="15119" x2="21875" y2="15119"/>
                          <a14:foregroundMark x1="17313" y1="23095" x2="17313" y2="23095"/>
                          <a14:foregroundMark x1="20813" y1="35952" x2="20813" y2="35952"/>
                          <a14:foregroundMark x1="21750" y1="28571" x2="21750" y2="28571"/>
                          <a14:foregroundMark x1="19250" y1="21429" x2="19250" y2="21429"/>
                          <a14:foregroundMark x1="19250" y1="96310" x2="29938" y2="92857"/>
                          <a14:foregroundMark x1="15375" y1="88810" x2="31750" y2="95357"/>
                          <a14:foregroundMark x1="34500" y1="97738" x2="27875" y2="98452"/>
                          <a14:foregroundMark x1="27875" y1="98452" x2="27437" y2="97976"/>
                          <a14:foregroundMark x1="15812" y1="67976" x2="22500" y2="63095"/>
                          <a14:foregroundMark x1="22500" y1="63095" x2="23000" y2="63095"/>
                          <a14:foregroundMark x1="19000" y1="53690" x2="19000" y2="53690"/>
                          <a14:foregroundMark x1="20625" y1="45952" x2="20625" y2="45952"/>
                          <a14:foregroundMark x1="17063" y1="47976" x2="17063" y2="47976"/>
                          <a14:foregroundMark x1="27437" y1="39167" x2="27437" y2="39167"/>
                          <a14:foregroundMark x1="19938" y1="36548" x2="19938" y2="36548"/>
                          <a14:foregroundMark x1="24125" y1="30238" x2="24125" y2="30238"/>
                          <a14:foregroundMark x1="22188" y1="58810" x2="22188" y2="5881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15" r="63071"/>
            <a:stretch/>
          </p:blipFill>
          <p:spPr bwMode="auto">
            <a:xfrm>
              <a:off x="4808693" y="1409047"/>
              <a:ext cx="2683795" cy="4778190"/>
            </a:xfrm>
            <a:prstGeom prst="rect">
              <a:avLst/>
            </a:prstGeom>
            <a:noFill/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DB8C7CF-D87F-2C4C-15D0-4949BC38EC23}"/>
                </a:ext>
              </a:extLst>
            </p:cNvPr>
            <p:cNvGrpSpPr/>
            <p:nvPr/>
          </p:nvGrpSpPr>
          <p:grpSpPr>
            <a:xfrm>
              <a:off x="7605783" y="643467"/>
              <a:ext cx="3772338" cy="5577750"/>
              <a:chOff x="7186813" y="387127"/>
              <a:chExt cx="3772338" cy="5577750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4C6A5470-F993-6F82-0373-EB540283F21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1603"/>
              <a:stretch/>
            </p:blipFill>
            <p:spPr>
              <a:xfrm>
                <a:off x="7332957" y="387127"/>
                <a:ext cx="3626193" cy="5571066"/>
              </a:xfrm>
              <a:prstGeom prst="rect">
                <a:avLst/>
              </a:prstGeom>
            </p:spPr>
          </p:pic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B6B5FA3-1B4B-20F5-F96F-C1B51279C2C5}"/>
                  </a:ext>
                </a:extLst>
              </p:cNvPr>
              <p:cNvSpPr/>
              <p:nvPr/>
            </p:nvSpPr>
            <p:spPr>
              <a:xfrm>
                <a:off x="7186813" y="5687878"/>
                <a:ext cx="377233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sz="1200" dirty="0">
                    <a:solidFill>
                      <a:schemeClr val="bg1">
                        <a:lumMod val="95000"/>
                      </a:schemeClr>
                    </a:solidFill>
                  </a:rPr>
                  <a:t>(Cannon, 2018)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F49CDB5-6952-1585-535A-780EE69CAD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49220"/>
            <a:stretch/>
          </p:blipFill>
          <p:spPr>
            <a:xfrm>
              <a:off x="916622" y="650151"/>
              <a:ext cx="3804758" cy="5571066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6503D52-E235-A668-8019-B840B4A2E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785" y="350511"/>
            <a:ext cx="10058400" cy="828391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Appreciating Autism</a:t>
            </a:r>
          </a:p>
        </p:txBody>
      </p:sp>
    </p:spTree>
    <p:extLst>
      <p:ext uri="{BB962C8B-B14F-4D97-AF65-F5344CB8AC3E}">
        <p14:creationId xmlns:p14="http://schemas.microsoft.com/office/powerpoint/2010/main" val="1111797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A1B275BF-E1FC-08F0-DC21-84CE0FD39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5826081"/>
              </p:ext>
            </p:extLst>
          </p:nvPr>
        </p:nvGraphicFramePr>
        <p:xfrm>
          <a:off x="191774" y="1596968"/>
          <a:ext cx="11808453" cy="4908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8575033-F1E2-57B5-F3F4-9F667D6BF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Common Accommodations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22A38-6C4C-23F4-AFB1-E3ACBC76945A}"/>
              </a:ext>
            </a:extLst>
          </p:cNvPr>
          <p:cNvSpPr txBox="1"/>
          <p:nvPr/>
        </p:nvSpPr>
        <p:spPr>
          <a:xfrm>
            <a:off x="889228" y="6407077"/>
            <a:ext cx="890225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/>
              <a:t>Theresa Haskins Consulting does not provide medical advice, diagnosis, or treatment. The material shared during this session is provided for educational purposes only.  </a:t>
            </a:r>
          </a:p>
        </p:txBody>
      </p:sp>
    </p:spTree>
    <p:extLst>
      <p:ext uri="{BB962C8B-B14F-4D97-AF65-F5344CB8AC3E}">
        <p14:creationId xmlns:p14="http://schemas.microsoft.com/office/powerpoint/2010/main" val="2819158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ight truths about diversity and inclusion at work | Deloitte Insights">
            <a:extLst>
              <a:ext uri="{FF2B5EF4-FFF2-40B4-BE49-F238E27FC236}">
                <a16:creationId xmlns:a16="http://schemas.microsoft.com/office/drawing/2014/main" id="{CACE7ED3-5BF4-2CF1-BEB0-C148E8D865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" t="11660" b="5324"/>
          <a:stretch/>
        </p:blipFill>
        <p:spPr bwMode="auto">
          <a:xfrm>
            <a:off x="354330" y="98799"/>
            <a:ext cx="11521440" cy="6675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D4E726-027F-1659-54AD-B6DF6A176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Equality, Equity, Accessibility</a:t>
            </a:r>
          </a:p>
        </p:txBody>
      </p:sp>
    </p:spTree>
    <p:extLst>
      <p:ext uri="{BB962C8B-B14F-4D97-AF65-F5344CB8AC3E}">
        <p14:creationId xmlns:p14="http://schemas.microsoft.com/office/powerpoint/2010/main" val="3698354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DFFCFB47-3C9E-4532-8065-D3633A77B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67A625B-A166-4C03-ADD8-0535D7183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35A5F97-C3A9-4101-8F5C-06E22105A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7" y="643464"/>
            <a:ext cx="6909241" cy="5571072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677CCD-06C1-F450-B246-AAAEDD0BF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0024" y="1442916"/>
            <a:ext cx="3238829" cy="325223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spc="-100" dirty="0"/>
              <a:t>Universal Design</a:t>
            </a:r>
          </a:p>
        </p:txBody>
      </p:sp>
      <p:pic>
        <p:nvPicPr>
          <p:cNvPr id="13" name="Picture 12" descr="Skyscrapers in city">
            <a:extLst>
              <a:ext uri="{FF2B5EF4-FFF2-40B4-BE49-F238E27FC236}">
                <a16:creationId xmlns:a16="http://schemas.microsoft.com/office/drawing/2014/main" id="{A90C588E-FC16-A8DC-EC67-62C9B8EBDC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271" r="8271"/>
          <a:stretch/>
        </p:blipFill>
        <p:spPr>
          <a:xfrm>
            <a:off x="806117" y="809244"/>
            <a:ext cx="6583680" cy="5239512"/>
          </a:xfrm>
          <a:prstGeom prst="rect">
            <a:avLst/>
          </a:prstGeom>
          <a:ln w="6350" cap="sq">
            <a:noFill/>
            <a:miter lim="800000"/>
          </a:ln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344EF4DE-2334-4B49-8DC2-FDAC562A1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FFDFB-DAB4-5E5E-26FA-E8DB7F562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0024" y="4708186"/>
            <a:ext cx="3238829" cy="1496816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spc="8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Making the workplace accessible to everyone</a:t>
            </a:r>
          </a:p>
        </p:txBody>
      </p:sp>
    </p:spTree>
    <p:extLst>
      <p:ext uri="{BB962C8B-B14F-4D97-AF65-F5344CB8AC3E}">
        <p14:creationId xmlns:p14="http://schemas.microsoft.com/office/powerpoint/2010/main" val="1841842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9D6CD28-D147-4DC0-A5FF-335351C7D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7CDDF69-9963-4CB8-8441-2D6CA2C66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199"/>
            <a:ext cx="11281609" cy="214616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8B53A5F-63B3-4E86-93F7-275390D70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0453"/>
            <a:ext cx="10954512" cy="1819656"/>
          </a:xfrm>
          <a:prstGeom prst="rect">
            <a:avLst/>
          </a:prstGeom>
          <a:noFill/>
          <a:ln w="6350" cap="sq" cmpd="sng" algn="ctr">
            <a:solidFill>
              <a:schemeClr val="bg1"/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3DF6E2-6303-B411-8477-D39A8A5C3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794" y="844481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Why Universal Design Works</a:t>
            </a:r>
          </a:p>
        </p:txBody>
      </p:sp>
      <p:grpSp>
        <p:nvGrpSpPr>
          <p:cNvPr id="37" name="Group 36" descr="Equal sign icon with caption that reads equitable.">
            <a:extLst>
              <a:ext uri="{FF2B5EF4-FFF2-40B4-BE49-F238E27FC236}">
                <a16:creationId xmlns:a16="http://schemas.microsoft.com/office/drawing/2014/main" id="{EA5D7DF3-A977-79C5-BCD6-6ED3FA182F00}"/>
              </a:ext>
            </a:extLst>
          </p:cNvPr>
          <p:cNvGrpSpPr/>
          <p:nvPr/>
        </p:nvGrpSpPr>
        <p:grpSpPr>
          <a:xfrm>
            <a:off x="662893" y="3333777"/>
            <a:ext cx="1099340" cy="1919166"/>
            <a:chOff x="662893" y="3333777"/>
            <a:chExt cx="1099340" cy="191916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04C30B5-F709-4DBB-77CC-B22052307A9F}"/>
                </a:ext>
              </a:extLst>
            </p:cNvPr>
            <p:cNvSpPr txBox="1"/>
            <p:nvPr/>
          </p:nvSpPr>
          <p:spPr>
            <a:xfrm>
              <a:off x="738716" y="3333777"/>
              <a:ext cx="947695" cy="17173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8046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60" b="0" i="0" u="none" strike="noStrike" kern="1200" cap="none" spc="0" normalizeH="0" baseline="0" noProof="0" dirty="0">
                  <a:ln>
                    <a:noFill/>
                  </a:ln>
                  <a:solidFill>
                    <a:srgbClr val="96A9A9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=</a:t>
              </a:r>
              <a:endParaRPr kumimoji="0" lang="en-US" sz="12000" b="0" i="0" u="none" strike="noStrike" kern="1200" cap="none" spc="0" normalizeH="0" baseline="0" noProof="0" dirty="0">
                <a:ln>
                  <a:noFill/>
                </a:ln>
                <a:solidFill>
                  <a:srgbClr val="96A9A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4F75D2D-6116-21EE-3392-D366307A0D82}"/>
                </a:ext>
              </a:extLst>
            </p:cNvPr>
            <p:cNvSpPr txBox="1"/>
            <p:nvPr/>
          </p:nvSpPr>
          <p:spPr>
            <a:xfrm>
              <a:off x="662893" y="4883611"/>
              <a:ext cx="10993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20404030301010803"/>
                  <a:ea typeface="+mn-ea"/>
                  <a:cs typeface="+mn-cs"/>
                </a:rPr>
                <a:t>Equitable</a:t>
              </a:r>
            </a:p>
          </p:txBody>
        </p:sp>
      </p:grpSp>
      <p:pic>
        <p:nvPicPr>
          <p:cNvPr id="8" name="Content Placeholder 7" descr="Shuffle outline">
            <a:extLst>
              <a:ext uri="{FF2B5EF4-FFF2-40B4-BE49-F238E27FC236}">
                <a16:creationId xmlns:a16="http://schemas.microsoft.com/office/drawing/2014/main" id="{873B3FB5-BD01-4CD1-9C59-458FB4DB25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4425" y="3787930"/>
            <a:ext cx="809087" cy="809087"/>
          </a:xfr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D877824-766E-4718-59CC-36B2D3490B31}"/>
              </a:ext>
            </a:extLst>
          </p:cNvPr>
          <p:cNvSpPr txBox="1"/>
          <p:nvPr/>
        </p:nvSpPr>
        <p:spPr>
          <a:xfrm>
            <a:off x="2139932" y="4883611"/>
            <a:ext cx="918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Flexible</a:t>
            </a:r>
          </a:p>
        </p:txBody>
      </p:sp>
      <p:grpSp>
        <p:nvGrpSpPr>
          <p:cNvPr id="36" name="Group 35" descr="Brick icon with a caption that reads simple and intuitive.">
            <a:extLst>
              <a:ext uri="{FF2B5EF4-FFF2-40B4-BE49-F238E27FC236}">
                <a16:creationId xmlns:a16="http://schemas.microsoft.com/office/drawing/2014/main" id="{88502A75-C1FD-E4D3-2F3C-CBEE5AFD19B2}"/>
              </a:ext>
            </a:extLst>
          </p:cNvPr>
          <p:cNvGrpSpPr/>
          <p:nvPr/>
        </p:nvGrpSpPr>
        <p:grpSpPr>
          <a:xfrm>
            <a:off x="3435704" y="3787930"/>
            <a:ext cx="1062663" cy="1742012"/>
            <a:chOff x="3667883" y="3787930"/>
            <a:chExt cx="1062663" cy="1742012"/>
          </a:xfrm>
        </p:grpSpPr>
        <p:pic>
          <p:nvPicPr>
            <p:cNvPr id="10" name="Graphic 9" descr="Full Brick Wall outline">
              <a:extLst>
                <a:ext uri="{FF2B5EF4-FFF2-40B4-BE49-F238E27FC236}">
                  <a16:creationId xmlns:a16="http://schemas.microsoft.com/office/drawing/2014/main" id="{9F87A019-DA41-31B8-8BB7-7FE252B33D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794671" y="3787930"/>
              <a:ext cx="809087" cy="809087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288777F-60EE-8A0E-9843-8A3F395F201B}"/>
                </a:ext>
              </a:extLst>
            </p:cNvPr>
            <p:cNvSpPr txBox="1"/>
            <p:nvPr/>
          </p:nvSpPr>
          <p:spPr>
            <a:xfrm>
              <a:off x="3667883" y="4883611"/>
              <a:ext cx="106266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20404030301010803"/>
                  <a:ea typeface="+mn-ea"/>
                  <a:cs typeface="+mn-cs"/>
                </a:rPr>
                <a:t>Simple &amp;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20404030301010803"/>
                  <a:ea typeface="+mn-ea"/>
                  <a:cs typeface="+mn-cs"/>
                </a:rPr>
                <a:t>Intuitive</a:t>
              </a:r>
            </a:p>
          </p:txBody>
        </p:sp>
      </p:grpSp>
      <p:grpSp>
        <p:nvGrpSpPr>
          <p:cNvPr id="35" name="Group 34" descr="light bulb icon with a caption that reads perceptible information.">
            <a:extLst>
              <a:ext uri="{FF2B5EF4-FFF2-40B4-BE49-F238E27FC236}">
                <a16:creationId xmlns:a16="http://schemas.microsoft.com/office/drawing/2014/main" id="{7AEEC569-FD93-B659-B810-0F3D6530B612}"/>
              </a:ext>
            </a:extLst>
          </p:cNvPr>
          <p:cNvGrpSpPr/>
          <p:nvPr/>
        </p:nvGrpSpPr>
        <p:grpSpPr>
          <a:xfrm>
            <a:off x="4930559" y="3787930"/>
            <a:ext cx="1331903" cy="1742012"/>
            <a:chOff x="5072523" y="3787930"/>
            <a:chExt cx="1331903" cy="1742012"/>
          </a:xfrm>
        </p:grpSpPr>
        <p:pic>
          <p:nvPicPr>
            <p:cNvPr id="13" name="Graphic 12" descr="Lightbulb with solid fill">
              <a:extLst>
                <a:ext uri="{FF2B5EF4-FFF2-40B4-BE49-F238E27FC236}">
                  <a16:creationId xmlns:a16="http://schemas.microsoft.com/office/drawing/2014/main" id="{7BED769B-0B20-F7C4-7192-C4472F9C2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33931" y="3787930"/>
              <a:ext cx="809087" cy="809087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4E7269B-C045-260B-E3EE-A0E82A0365AF}"/>
                </a:ext>
              </a:extLst>
            </p:cNvPr>
            <p:cNvSpPr txBox="1"/>
            <p:nvPr/>
          </p:nvSpPr>
          <p:spPr>
            <a:xfrm>
              <a:off x="5072523" y="4883611"/>
              <a:ext cx="13319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20404030301010803"/>
                  <a:ea typeface="+mn-ea"/>
                  <a:cs typeface="+mn-cs"/>
                </a:rPr>
                <a:t>Perceptible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20404030301010803"/>
                  <a:ea typeface="+mn-ea"/>
                  <a:cs typeface="+mn-cs"/>
                </a:rPr>
                <a:t>Information</a:t>
              </a:r>
            </a:p>
          </p:txBody>
        </p:sp>
      </p:grpSp>
      <p:grpSp>
        <p:nvGrpSpPr>
          <p:cNvPr id="34" name="Group 33" descr="An X icon with a caption that reads tolerance for error.">
            <a:extLst>
              <a:ext uri="{FF2B5EF4-FFF2-40B4-BE49-F238E27FC236}">
                <a16:creationId xmlns:a16="http://schemas.microsoft.com/office/drawing/2014/main" id="{FFE5B5E0-7DBE-14EB-13B1-602BCE491F18}"/>
              </a:ext>
            </a:extLst>
          </p:cNvPr>
          <p:cNvGrpSpPr/>
          <p:nvPr/>
        </p:nvGrpSpPr>
        <p:grpSpPr>
          <a:xfrm>
            <a:off x="6694654" y="3787930"/>
            <a:ext cx="1183016" cy="1742012"/>
            <a:chOff x="6820845" y="3787930"/>
            <a:chExt cx="1183016" cy="1742012"/>
          </a:xfrm>
        </p:grpSpPr>
        <p:pic>
          <p:nvPicPr>
            <p:cNvPr id="15" name="Graphic 14" descr="Close outline">
              <a:extLst>
                <a:ext uri="{FF2B5EF4-FFF2-40B4-BE49-F238E27FC236}">
                  <a16:creationId xmlns:a16="http://schemas.microsoft.com/office/drawing/2014/main" id="{066A4095-06AB-114E-C67B-3FBB2A9F9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007810" y="3787930"/>
              <a:ext cx="809087" cy="809087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33A48B9-63AA-6892-E1D4-C2CCD43F07BD}"/>
                </a:ext>
              </a:extLst>
            </p:cNvPr>
            <p:cNvSpPr txBox="1"/>
            <p:nvPr/>
          </p:nvSpPr>
          <p:spPr>
            <a:xfrm>
              <a:off x="6820845" y="4883611"/>
              <a:ext cx="118301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20404030301010803"/>
                  <a:ea typeface="+mn-ea"/>
                  <a:cs typeface="+mn-cs"/>
                </a:rPr>
                <a:t>Tolerance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20404030301010803"/>
                  <a:ea typeface="+mn-ea"/>
                  <a:cs typeface="+mn-cs"/>
                </a:rPr>
                <a:t>for Error</a:t>
              </a:r>
            </a:p>
          </p:txBody>
        </p:sp>
      </p:grpSp>
      <p:grpSp>
        <p:nvGrpSpPr>
          <p:cNvPr id="33" name="Group 32" descr="A thumbs-up icon with a caption that reads low physical effort.">
            <a:extLst>
              <a:ext uri="{FF2B5EF4-FFF2-40B4-BE49-F238E27FC236}">
                <a16:creationId xmlns:a16="http://schemas.microsoft.com/office/drawing/2014/main" id="{4EB338CA-AB1B-B80D-6E72-65E37426ABAB}"/>
              </a:ext>
            </a:extLst>
          </p:cNvPr>
          <p:cNvGrpSpPr/>
          <p:nvPr/>
        </p:nvGrpSpPr>
        <p:grpSpPr>
          <a:xfrm>
            <a:off x="8309862" y="3787930"/>
            <a:ext cx="1416349" cy="1742012"/>
            <a:chOff x="8328024" y="3787930"/>
            <a:chExt cx="1416349" cy="1742012"/>
          </a:xfrm>
        </p:grpSpPr>
        <p:pic>
          <p:nvPicPr>
            <p:cNvPr id="17" name="Graphic 16" descr="Thumbs up sign outline">
              <a:extLst>
                <a:ext uri="{FF2B5EF4-FFF2-40B4-BE49-F238E27FC236}">
                  <a16:creationId xmlns:a16="http://schemas.microsoft.com/office/drawing/2014/main" id="{EA6F5A45-D251-336E-DAC7-C934B336B0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631655" y="3787930"/>
              <a:ext cx="809087" cy="809087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8283708-E869-A0F8-E12A-B43CDA4F788E}"/>
                </a:ext>
              </a:extLst>
            </p:cNvPr>
            <p:cNvSpPr txBox="1"/>
            <p:nvPr/>
          </p:nvSpPr>
          <p:spPr>
            <a:xfrm>
              <a:off x="8328024" y="4883611"/>
              <a:ext cx="141634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20404030301010803"/>
                  <a:ea typeface="+mn-ea"/>
                  <a:cs typeface="+mn-cs"/>
                </a:rPr>
                <a:t>Low Physical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20404030301010803"/>
                  <a:ea typeface="+mn-ea"/>
                  <a:cs typeface="+mn-cs"/>
                </a:rPr>
                <a:t>Effort</a:t>
              </a:r>
            </a:p>
          </p:txBody>
        </p:sp>
      </p:grpSp>
      <p:grpSp>
        <p:nvGrpSpPr>
          <p:cNvPr id="32" name="Group 31" descr="Gears icon with a caption that reads size and shape.">
            <a:extLst>
              <a:ext uri="{FF2B5EF4-FFF2-40B4-BE49-F238E27FC236}">
                <a16:creationId xmlns:a16="http://schemas.microsoft.com/office/drawing/2014/main" id="{415D9A6F-D222-1D9E-C96C-51596E138080}"/>
              </a:ext>
            </a:extLst>
          </p:cNvPr>
          <p:cNvGrpSpPr/>
          <p:nvPr/>
        </p:nvGrpSpPr>
        <p:grpSpPr>
          <a:xfrm>
            <a:off x="10158402" y="3787930"/>
            <a:ext cx="1478290" cy="1465013"/>
            <a:chOff x="10158402" y="3787930"/>
            <a:chExt cx="1478290" cy="1465013"/>
          </a:xfrm>
        </p:grpSpPr>
        <p:pic>
          <p:nvPicPr>
            <p:cNvPr id="19" name="Graphic 18" descr="Gears outline">
              <a:extLst>
                <a:ext uri="{FF2B5EF4-FFF2-40B4-BE49-F238E27FC236}">
                  <a16:creationId xmlns:a16="http://schemas.microsoft.com/office/drawing/2014/main" id="{70BFDA45-B233-CAFC-9D59-57E05771B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493004" y="3787930"/>
              <a:ext cx="809087" cy="809087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ED11C06-0E68-D1FE-667E-BB56C2320CF0}"/>
                </a:ext>
              </a:extLst>
            </p:cNvPr>
            <p:cNvSpPr txBox="1"/>
            <p:nvPr/>
          </p:nvSpPr>
          <p:spPr>
            <a:xfrm>
              <a:off x="10158402" y="4883611"/>
              <a:ext cx="14782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20404030301010803"/>
                  <a:ea typeface="+mn-ea"/>
                  <a:cs typeface="+mn-cs"/>
                </a:rPr>
                <a:t>Size &amp; Shape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806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F29C8351-B6DD-045F-7560-5A412A205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8654170"/>
              </p:ext>
            </p:extLst>
          </p:nvPr>
        </p:nvGraphicFramePr>
        <p:xfrm>
          <a:off x="679572" y="1813890"/>
          <a:ext cx="10448801" cy="425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8575033-F1E2-57B5-F3F4-9F667D6BF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572" y="484632"/>
            <a:ext cx="10631555" cy="160934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Support Autism @Work</a:t>
            </a:r>
          </a:p>
        </p:txBody>
      </p:sp>
    </p:spTree>
    <p:extLst>
      <p:ext uri="{BB962C8B-B14F-4D97-AF65-F5344CB8AC3E}">
        <p14:creationId xmlns:p14="http://schemas.microsoft.com/office/powerpoint/2010/main" val="9842194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A20985FA-A9AF-4D1A-AA92-5D98A579F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A1A452BB-978F-4C43-8664-63B86F3965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5261424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ADDD86A3-D1B7-46C2-BCD5-82428C1C3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8" y="643464"/>
            <a:ext cx="3969458" cy="5571072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9A6FBAE9-917E-4BD9-BA28-F347E09BD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9883" y="805445"/>
            <a:ext cx="3616369" cy="5244498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C40C51F3-5AB0-49F8-AA14-B72F855CA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7947" y="640856"/>
            <a:ext cx="1920240" cy="7315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3E20703-C7F6-EC23-CB27-E2812024A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82247" y="637338"/>
            <a:ext cx="1691640" cy="615934"/>
            <a:chOff x="5250180" y="1267730"/>
            <a:chExt cx="1691640" cy="615934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EECCE1B-2C47-97CD-66CD-03667AEAB108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2EAAFDE-B78C-67F2-B27E-CBEDDB3EDCAD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3F2B1D1-9C6B-1315-D81F-3145B608F56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69BDBC3-F65E-92C3-A8D1-F0E8637A7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42839" t="6470" b="9260"/>
          <a:stretch/>
        </p:blipFill>
        <p:spPr>
          <a:xfrm>
            <a:off x="5457063" y="2763802"/>
            <a:ext cx="6550402" cy="38456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313D82-449D-495D-F026-2251553C1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423" y="175602"/>
            <a:ext cx="6586939" cy="28582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ts val="0"/>
              </a:spcBef>
            </a:pPr>
            <a:r>
              <a:rPr lang="en-US" sz="3600" dirty="0"/>
              <a:t>Continue Learning</a:t>
            </a:r>
            <a:br>
              <a:rPr lang="en-US" sz="3600" dirty="0"/>
            </a:br>
            <a:r>
              <a:rPr lang="en-US" sz="800" dirty="0"/>
              <a:t> </a:t>
            </a:r>
            <a:r>
              <a:rPr lang="en-US" sz="3600" dirty="0"/>
              <a:t> </a:t>
            </a:r>
            <a:r>
              <a:rPr lang="en-US" sz="800" dirty="0"/>
              <a:t>   </a:t>
            </a:r>
            <a:br>
              <a:rPr lang="en-US" sz="3600" dirty="0"/>
            </a:br>
            <a:r>
              <a:rPr lang="en-US" sz="2400" dirty="0"/>
              <a:t>with</a:t>
            </a:r>
            <a:br>
              <a:rPr lang="en-US" sz="2400" dirty="0"/>
            </a:br>
            <a:r>
              <a:rPr lang="en-US" sz="2400" dirty="0"/>
              <a:t> </a:t>
            </a:r>
            <a:br>
              <a:rPr lang="en-US" sz="5600" dirty="0"/>
            </a:br>
            <a:endParaRPr lang="en-US" sz="4000" dirty="0">
              <a:latin typeface="Rastanty Cortez" panose="02000506000000020003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FA2FBC-83DC-2755-BDB8-0160E4DFC103}"/>
              </a:ext>
            </a:extLst>
          </p:cNvPr>
          <p:cNvSpPr txBox="1"/>
          <p:nvPr/>
        </p:nvSpPr>
        <p:spPr>
          <a:xfrm rot="21432363">
            <a:off x="6349890" y="1609601"/>
            <a:ext cx="4992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stanty Cortez" panose="020F0502020204030204" pitchFamily="34" charset="0"/>
                <a:ea typeface="+mn-ea"/>
                <a:cs typeface="Rastanty Cortez" panose="020F0502020204030204" pitchFamily="34" charset="0"/>
              </a:rPr>
              <a:t>Dr. Theresa Haskins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43DDE678-1101-4B7E-8120-588BCA4AF0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103" y="164592"/>
            <a:ext cx="6604259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20404030301010803"/>
              <a:ea typeface="+mn-ea"/>
              <a:cs typeface="+mn-cs"/>
            </a:endParaRPr>
          </a:p>
        </p:txBody>
      </p:sp>
      <p:sp>
        <p:nvSpPr>
          <p:cNvPr id="3" name="Text Placeholder 2" descr="USDA TARGET Center Upcoming Sessions&#10;Tuesday, August 15 at 11 am ET&#10;Rethinking Disability and What it Means to be Disabled&#10;&#10;Tuesday August 29 at 11 am ET&#10;Neurodiversity Spotlight: ADHD at Work&#10;&#10;Tuesday, September 12 at 11 am ET&#10;Neurodiversity Spotlight: The Power of Dyslexic Thinking&#10;&#10;Tuesday, September 19 at 11 am ET&#10;Unconscious Bias at Work&#10;">
            <a:extLst>
              <a:ext uri="{FF2B5EF4-FFF2-40B4-BE49-F238E27FC236}">
                <a16:creationId xmlns:a16="http://schemas.microsoft.com/office/drawing/2014/main" id="{90E2BCC4-3F91-BA9E-CC6D-3C08A06D57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6134" y="3157538"/>
            <a:ext cx="6935866" cy="2858202"/>
          </a:xfr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1" spc="80" dirty="0">
                <a:solidFill>
                  <a:schemeClr val="accent2">
                    <a:lumMod val="75000"/>
                  </a:schemeClr>
                </a:solidFill>
              </a:rPr>
              <a:t>USDA TARGET Center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1" spc="80" dirty="0">
                <a:solidFill>
                  <a:schemeClr val="accent2">
                    <a:lumMod val="75000"/>
                  </a:schemeClr>
                </a:solidFill>
              </a:rPr>
              <a:t>NDEAM 2023 Upcoming Sessions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200" spc="80" dirty="0">
              <a:solidFill>
                <a:schemeClr val="accent3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200" spc="80" dirty="0">
              <a:solidFill>
                <a:schemeClr val="accent3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spc="8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See e-mailed schedule for details.</a:t>
            </a:r>
            <a:endParaRPr lang="en-US" spc="8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2000" b="1" spc="8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2000" b="1" spc="8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spc="8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Find resources, podcasts, newsletters and more at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43D3A2-6D02-DCB4-D1C7-18C2B38C024C}"/>
              </a:ext>
            </a:extLst>
          </p:cNvPr>
          <p:cNvSpPr txBox="1"/>
          <p:nvPr/>
        </p:nvSpPr>
        <p:spPr>
          <a:xfrm>
            <a:off x="6602621" y="5770623"/>
            <a:ext cx="42428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normalizeH="0" baseline="0" noProof="0" dirty="0" err="1">
                <a:ln>
                  <a:noFill/>
                </a:ln>
                <a:solidFill>
                  <a:srgbClr val="CB581F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www.theresahaskins.com</a:t>
            </a:r>
            <a:endParaRPr kumimoji="0" lang="en-US" sz="2800" i="0" u="none" strike="noStrike" kern="1200" cap="none" normalizeH="0" baseline="0" noProof="0" dirty="0">
              <a:ln>
                <a:noFill/>
              </a:ln>
              <a:solidFill>
                <a:srgbClr val="CB581F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 descr="A blue and white logo of a head with a circular squiggle to represent the mind.&#10;">
            <a:extLst>
              <a:ext uri="{FF2B5EF4-FFF2-40B4-BE49-F238E27FC236}">
                <a16:creationId xmlns:a16="http://schemas.microsoft.com/office/drawing/2014/main" id="{1C5A27B0-FABC-12B5-7217-D876FDAADD3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8281" r="19419"/>
          <a:stretch/>
        </p:blipFill>
        <p:spPr>
          <a:xfrm>
            <a:off x="1092284" y="1678877"/>
            <a:ext cx="2990644" cy="3939915"/>
          </a:xfrm>
          <a:prstGeom prst="rect">
            <a:avLst/>
          </a:prstGeom>
        </p:spPr>
      </p:pic>
      <p:sp>
        <p:nvSpPr>
          <p:cNvPr id="9" name="TextBox 8" descr="@ Theresa Haskins, LLC 2023&#10;">
            <a:extLst>
              <a:ext uri="{FF2B5EF4-FFF2-40B4-BE49-F238E27FC236}">
                <a16:creationId xmlns:a16="http://schemas.microsoft.com/office/drawing/2014/main" id="{419C512A-0B69-3CC1-2658-D3396699091E}"/>
              </a:ext>
            </a:extLst>
          </p:cNvPr>
          <p:cNvSpPr txBox="1"/>
          <p:nvPr/>
        </p:nvSpPr>
        <p:spPr>
          <a:xfrm>
            <a:off x="0" y="6609429"/>
            <a:ext cx="613458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20404030301010803"/>
                <a:ea typeface="+mn-ea"/>
                <a:cs typeface="+mn-cs"/>
              </a:rPr>
              <a:t>@ Theresa Haskins, LLC 2023</a:t>
            </a:r>
          </a:p>
        </p:txBody>
      </p:sp>
    </p:spTree>
    <p:extLst>
      <p:ext uri="{BB962C8B-B14F-4D97-AF65-F5344CB8AC3E}">
        <p14:creationId xmlns:p14="http://schemas.microsoft.com/office/powerpoint/2010/main" val="518732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70FB40B-BCF7-7E22-5097-C5311627D3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-1371600"/>
            <a:ext cx="10058400" cy="1371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Advancing Access &amp; Equity</a:t>
            </a:r>
          </a:p>
        </p:txBody>
      </p:sp>
      <p:pic>
        <p:nvPicPr>
          <p:cNvPr id="2" name="Picture 4" descr="A NDEAM poster with people on it with theme that reads, &quot;Advancing Access &amp; Equity&quot;&#10;&#10;">
            <a:extLst>
              <a:ext uri="{FF2B5EF4-FFF2-40B4-BE49-F238E27FC236}">
                <a16:creationId xmlns:a16="http://schemas.microsoft.com/office/drawing/2014/main" id="{3077B892-A67E-20FF-5EAE-DFD063F95C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9" r="1" b="2341"/>
          <a:stretch/>
        </p:blipFill>
        <p:spPr bwMode="auto">
          <a:xfrm>
            <a:off x="643467" y="643467"/>
            <a:ext cx="10905066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583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990932" y="286603"/>
            <a:ext cx="6750987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rgbClr val="202C8F"/>
                </a:solidFill>
              </a:rPr>
              <a:t>Contact Information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BBAFCF-79BE-AD71-58B1-A2AF515E4344}"/>
              </a:ext>
            </a:extLst>
          </p:cNvPr>
          <p:cNvSpPr txBox="1"/>
          <p:nvPr/>
        </p:nvSpPr>
        <p:spPr>
          <a:xfrm>
            <a:off x="1044204" y="1920989"/>
            <a:ext cx="6697715" cy="384513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TARGET Center Website</a:t>
            </a:r>
            <a:b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https://</a:t>
            </a:r>
            <a:r>
              <a:rPr lang="en-US" err="1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www.usda.gov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/target-center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b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TARGET Center Email</a:t>
            </a:r>
            <a:b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target-center@usda.gov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b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TARGET Center Phone Number</a:t>
            </a:r>
            <a:b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(202) 720-2600</a:t>
            </a:r>
          </a:p>
        </p:txBody>
      </p:sp>
      <p:pic>
        <p:nvPicPr>
          <p:cNvPr id="3" name="Picture 2" descr="QR Code to access the TARGET Center website: https://www.targetcenter.dm.usda.gov">
            <a:extLst>
              <a:ext uri="{FF2B5EF4-FFF2-40B4-BE49-F238E27FC236}">
                <a16:creationId xmlns:a16="http://schemas.microsoft.com/office/drawing/2014/main" id="{D34BB45C-6E9F-BA84-E8BA-64F4FC691C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873" y="2489424"/>
            <a:ext cx="1396999" cy="1355469"/>
          </a:xfrm>
          <a:prstGeom prst="rect">
            <a:avLst/>
          </a:prstGeom>
          <a:solidFill>
            <a:srgbClr val="316FB0">
              <a:alpha val="41000"/>
            </a:srgbClr>
          </a:solidFill>
        </p:spPr>
      </p:pic>
    </p:spTree>
    <p:extLst>
      <p:ext uri="{BB962C8B-B14F-4D97-AF65-F5344CB8AC3E}">
        <p14:creationId xmlns:p14="http://schemas.microsoft.com/office/powerpoint/2010/main" val="1400954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A low angle view of tall building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99064" y="99753"/>
            <a:ext cx="4943690" cy="71073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51335" y="144477"/>
            <a:ext cx="2193781" cy="500749"/>
          </a:xfrm>
          <a:prstGeom prst="rect">
            <a:avLst/>
          </a:prstGeom>
        </p:spPr>
        <p:txBody>
          <a:bodyPr vert="horz" wrap="square" lIns="0" tIns="8226" rIns="0" bIns="0" rtlCol="0" anchor="ctr">
            <a:spAutoFit/>
          </a:bodyPr>
          <a:lstStyle/>
          <a:p>
            <a:pPr marL="8659" marR="3464">
              <a:lnSpc>
                <a:spcPct val="100000"/>
              </a:lnSpc>
              <a:spcBef>
                <a:spcPts val="65"/>
              </a:spcBef>
            </a:pPr>
            <a:r>
              <a:rPr sz="1600" b="1" spc="58" dirty="0">
                <a:solidFill>
                  <a:srgbClr val="FFFFFF"/>
                </a:solidFill>
                <a:latin typeface="Calibri"/>
                <a:cs typeface="Calibri"/>
              </a:rPr>
              <a:t>Current</a:t>
            </a:r>
            <a:r>
              <a:rPr sz="1600" b="1" spc="-4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600" b="1" spc="-85" dirty="0">
                <a:solidFill>
                  <a:srgbClr val="FFFFFF"/>
                </a:solidFill>
              </a:rPr>
              <a:t>and </a:t>
            </a:r>
            <a:r>
              <a:rPr sz="1600" b="1" spc="51" dirty="0">
                <a:solidFill>
                  <a:srgbClr val="FFFFFF"/>
                </a:solidFill>
                <a:latin typeface="Calibri"/>
                <a:cs typeface="Calibri"/>
              </a:rPr>
              <a:t>Upcoming </a:t>
            </a:r>
            <a:r>
              <a:rPr sz="1600" b="1" i="0" dirty="0">
                <a:solidFill>
                  <a:srgbClr val="FFFFFF"/>
                </a:solidFill>
                <a:latin typeface="Calibri"/>
                <a:cs typeface="Calibri"/>
              </a:rPr>
              <a:t>Meetings</a:t>
            </a:r>
            <a:r>
              <a:rPr sz="1600" b="1" spc="12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600" b="1" spc="5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24439" y="1140210"/>
            <a:ext cx="4953432" cy="5490730"/>
          </a:xfrm>
          <a:custGeom>
            <a:avLst/>
            <a:gdLst/>
            <a:ahLst/>
            <a:cxnLst/>
            <a:rect l="l" t="t" r="r" b="b"/>
            <a:pathLst>
              <a:path w="7265034" h="8053070">
                <a:moveTo>
                  <a:pt x="0" y="8052816"/>
                </a:moveTo>
                <a:lnTo>
                  <a:pt x="7264908" y="8052816"/>
                </a:lnTo>
                <a:lnTo>
                  <a:pt x="7264908" y="0"/>
                </a:lnTo>
                <a:lnTo>
                  <a:pt x="0" y="0"/>
                </a:lnTo>
                <a:lnTo>
                  <a:pt x="0" y="8052816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lang="en-US" sz="1227" dirty="0"/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18202" y="3582467"/>
            <a:ext cx="4955597" cy="31172"/>
          </a:xfrm>
          <a:custGeom>
            <a:avLst/>
            <a:gdLst/>
            <a:ahLst/>
            <a:cxnLst/>
            <a:rect l="l" t="t" r="r" b="b"/>
            <a:pathLst>
              <a:path w="7268209">
                <a:moveTo>
                  <a:pt x="0" y="0"/>
                </a:moveTo>
                <a:lnTo>
                  <a:pt x="7267930" y="0"/>
                </a:lnTo>
              </a:path>
            </a:pathLst>
          </a:custGeom>
          <a:ln w="28575">
            <a:solidFill>
              <a:srgbClr val="005340"/>
            </a:solidFill>
            <a:prstDash val="sysDot"/>
          </a:ln>
        </p:spPr>
        <p:txBody>
          <a:bodyPr wrap="square" lIns="0" tIns="0" rIns="0" bIns="0" rtlCol="0"/>
          <a:lstStyle/>
          <a:p>
            <a:endParaRPr sz="1227" dirty="0"/>
          </a:p>
        </p:txBody>
      </p:sp>
      <p:sp>
        <p:nvSpPr>
          <p:cNvPr id="7" name="object 7"/>
          <p:cNvSpPr/>
          <p:nvPr/>
        </p:nvSpPr>
        <p:spPr>
          <a:xfrm>
            <a:off x="3573634" y="1231962"/>
            <a:ext cx="1123517" cy="184006"/>
          </a:xfrm>
          <a:custGeom>
            <a:avLst/>
            <a:gdLst/>
            <a:ahLst/>
            <a:cxnLst/>
            <a:rect l="l" t="t" r="r" b="b"/>
            <a:pathLst>
              <a:path w="1647825" h="269875">
                <a:moveTo>
                  <a:pt x="1512570" y="0"/>
                </a:moveTo>
                <a:lnTo>
                  <a:pt x="0" y="0"/>
                </a:lnTo>
                <a:lnTo>
                  <a:pt x="0" y="269748"/>
                </a:lnTo>
                <a:lnTo>
                  <a:pt x="1512570" y="269748"/>
                </a:lnTo>
                <a:lnTo>
                  <a:pt x="1647444" y="134874"/>
                </a:lnTo>
                <a:lnTo>
                  <a:pt x="1512570" y="0"/>
                </a:lnTo>
                <a:close/>
              </a:path>
            </a:pathLst>
          </a:custGeom>
          <a:solidFill>
            <a:srgbClr val="005340"/>
          </a:solidFill>
        </p:spPr>
        <p:txBody>
          <a:bodyPr wrap="square" lIns="0" tIns="0" rIns="0" bIns="0" rtlCol="0"/>
          <a:lstStyle/>
          <a:p>
            <a:pPr algn="ctr"/>
            <a:r>
              <a:rPr lang="en-US" sz="818" b="1" spc="20" dirty="0">
                <a:solidFill>
                  <a:srgbClr val="FFFFFF"/>
                </a:solidFill>
                <a:latin typeface="Calibri"/>
                <a:cs typeface="Calibri"/>
              </a:rPr>
              <a:t>10/2/2023</a:t>
            </a:r>
            <a:endParaRPr sz="818" dirty="0"/>
          </a:p>
        </p:txBody>
      </p:sp>
      <p:sp>
        <p:nvSpPr>
          <p:cNvPr id="9" name="object 9"/>
          <p:cNvSpPr txBox="1"/>
          <p:nvPr/>
        </p:nvSpPr>
        <p:spPr>
          <a:xfrm>
            <a:off x="3595947" y="805295"/>
            <a:ext cx="4953432" cy="179536"/>
          </a:xfrm>
          <a:prstGeom prst="rect">
            <a:avLst/>
          </a:prstGeom>
          <a:solidFill>
            <a:srgbClr val="002C71"/>
          </a:solidFill>
        </p:spPr>
        <p:txBody>
          <a:bodyPr vert="horz" wrap="square" lIns="0" tIns="0" rIns="0" bIns="0" rtlCol="0">
            <a:spAutoFit/>
          </a:bodyPr>
          <a:lstStyle/>
          <a:p>
            <a:pPr marL="61911">
              <a:lnSpc>
                <a:spcPts val="1390"/>
              </a:lnSpc>
            </a:pPr>
            <a:r>
              <a:rPr lang="en-US" sz="1227" b="1" spc="-7" dirty="0">
                <a:solidFill>
                  <a:srgbClr val="FFFFFF"/>
                </a:solidFill>
                <a:latin typeface="Calibri"/>
                <a:cs typeface="Calibri"/>
              </a:rPr>
              <a:t>OCTOBER</a:t>
            </a:r>
            <a:endParaRPr sz="1227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74689" y="1000110"/>
            <a:ext cx="510453" cy="155707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955" b="1" spc="-7" dirty="0">
                <a:latin typeface="Calibri"/>
                <a:cs typeface="Calibri"/>
              </a:rPr>
              <a:t>TUESDAY</a:t>
            </a:r>
            <a:endParaRPr sz="955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56090" y="989655"/>
            <a:ext cx="3000375" cy="155707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  <a:tabLst>
                <a:tab pos="2323605" algn="l"/>
              </a:tabLst>
            </a:pPr>
            <a:r>
              <a:rPr sz="955" b="1" spc="-7" dirty="0">
                <a:latin typeface="Calibri"/>
                <a:cs typeface="Calibri"/>
              </a:rPr>
              <a:t>MONDAY</a:t>
            </a:r>
            <a:r>
              <a:rPr sz="955" b="1" dirty="0">
                <a:latin typeface="Calibri"/>
                <a:cs typeface="Calibri"/>
              </a:rPr>
              <a:t>	</a:t>
            </a:r>
            <a:r>
              <a:rPr sz="955" b="1" spc="-7" dirty="0">
                <a:latin typeface="Calibri"/>
                <a:cs typeface="Calibri"/>
              </a:rPr>
              <a:t>WEDNESDAY</a:t>
            </a:r>
            <a:endParaRPr sz="955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44645" y="989655"/>
            <a:ext cx="600941" cy="155707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955" b="1" spc="-7" dirty="0">
                <a:latin typeface="Calibri"/>
                <a:cs typeface="Calibri"/>
              </a:rPr>
              <a:t>THURSDAY</a:t>
            </a:r>
            <a:endParaRPr sz="955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46820" y="1228727"/>
            <a:ext cx="1084118" cy="1955471"/>
          </a:xfrm>
          <a:prstGeom prst="rect">
            <a:avLst/>
          </a:prstGeom>
        </p:spPr>
        <p:txBody>
          <a:bodyPr vert="horz" wrap="square" lIns="0" tIns="61912" rIns="0" bIns="0" rtlCol="0">
            <a:spAutoFit/>
          </a:bodyPr>
          <a:lstStyle/>
          <a:p>
            <a:pPr marL="25977" algn="ctr">
              <a:spcBef>
                <a:spcPts val="389"/>
              </a:spcBef>
            </a:pPr>
            <a:r>
              <a:rPr lang="en-US" sz="818" b="1" spc="20" dirty="0">
                <a:solidFill>
                  <a:srgbClr val="FFFFFF"/>
                </a:solidFill>
                <a:latin typeface="Calibri"/>
                <a:cs typeface="Calibri"/>
              </a:rPr>
              <a:t>10/3/223</a:t>
            </a:r>
            <a:endParaRPr lang="en-US" sz="818" dirty="0">
              <a:latin typeface="Calibri"/>
              <a:cs typeface="Calibri"/>
            </a:endParaRPr>
          </a:p>
          <a:p>
            <a:pPr marL="25977">
              <a:spcBef>
                <a:spcPts val="395"/>
              </a:spcBef>
            </a:pPr>
            <a:r>
              <a:rPr lang="en-US" sz="818" spc="-7" dirty="0">
                <a:latin typeface="Calibri"/>
                <a:cs typeface="Calibri"/>
              </a:rPr>
              <a:t>11:00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5" dirty="0">
                <a:latin typeface="Calibri"/>
                <a:cs typeface="Calibri"/>
              </a:rPr>
              <a:t>AM</a:t>
            </a:r>
            <a:r>
              <a:rPr lang="en-US" sz="818" spc="-20" dirty="0">
                <a:latin typeface="Calibri"/>
                <a:cs typeface="Calibri"/>
              </a:rPr>
              <a:t> –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12:00</a:t>
            </a:r>
            <a:r>
              <a:rPr lang="en-US" sz="818" spc="-24" dirty="0">
                <a:latin typeface="Calibri"/>
                <a:cs typeface="Calibri"/>
              </a:rPr>
              <a:t> </a:t>
            </a:r>
            <a:r>
              <a:rPr lang="en-US" sz="818" spc="-17" dirty="0">
                <a:latin typeface="Calibri"/>
                <a:cs typeface="Calibri"/>
              </a:rPr>
              <a:t>PM</a:t>
            </a:r>
            <a:br>
              <a:rPr lang="en-US" sz="818" dirty="0">
                <a:latin typeface="Calibri"/>
                <a:cs typeface="Calibri"/>
              </a:rPr>
            </a:br>
            <a:r>
              <a:rPr lang="en-US" sz="818" b="1" spc="14" dirty="0">
                <a:solidFill>
                  <a:srgbClr val="002C71"/>
                </a:solidFill>
                <a:latin typeface="Calibri"/>
                <a:cs typeface="Calibri"/>
              </a:rPr>
              <a:t>Rethinking Disability and What It Means to Be Disabled</a:t>
            </a:r>
            <a:endParaRPr lang="en-US" sz="818" dirty="0">
              <a:latin typeface="Calibri"/>
              <a:cs typeface="Calibri"/>
            </a:endParaRPr>
          </a:p>
          <a:p>
            <a:pPr marL="25977" marR="24245">
              <a:lnSpc>
                <a:spcPct val="102099"/>
              </a:lnSpc>
              <a:spcBef>
                <a:spcPts val="27"/>
              </a:spcBef>
            </a:pPr>
            <a:r>
              <a:rPr lang="en-US" sz="818" dirty="0">
                <a:latin typeface="Calibri"/>
                <a:cs typeface="Calibri"/>
              </a:rPr>
              <a:t>Dr.</a:t>
            </a:r>
            <a:r>
              <a:rPr lang="en-US" sz="818" spc="3" dirty="0">
                <a:latin typeface="Calibri"/>
                <a:cs typeface="Calibri"/>
              </a:rPr>
              <a:t> </a:t>
            </a:r>
            <a:r>
              <a:rPr lang="en-US" sz="818" dirty="0">
                <a:latin typeface="Calibri"/>
                <a:cs typeface="Calibri"/>
              </a:rPr>
              <a:t>Theresa</a:t>
            </a:r>
            <a:r>
              <a:rPr lang="en-US" sz="818" spc="-10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Haskins </a:t>
            </a:r>
            <a:r>
              <a:rPr lang="en-US" sz="818" dirty="0" err="1">
                <a:latin typeface="Calibri"/>
                <a:cs typeface="Calibri"/>
              </a:rPr>
              <a:t>Haskins</a:t>
            </a:r>
            <a:r>
              <a:rPr lang="en-US" sz="818" spc="119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Consulting</a:t>
            </a:r>
            <a:endParaRPr lang="en-US" sz="818" dirty="0">
              <a:latin typeface="Calibri"/>
              <a:cs typeface="Calibri"/>
            </a:endParaRPr>
          </a:p>
          <a:p>
            <a:pPr marL="25977" marR="241149">
              <a:lnSpc>
                <a:spcPct val="106700"/>
              </a:lnSpc>
              <a:spcBef>
                <a:spcPts val="10"/>
              </a:spcBef>
            </a:pPr>
            <a:r>
              <a:rPr lang="en-US" sz="818" spc="-14" dirty="0">
                <a:latin typeface="Calibri"/>
                <a:cs typeface="Calibri"/>
              </a:rPr>
              <a:t> 	</a:t>
            </a:r>
          </a:p>
          <a:p>
            <a:pPr marL="25977">
              <a:spcBef>
                <a:spcPts val="433"/>
              </a:spcBef>
            </a:pPr>
            <a:r>
              <a:rPr lang="en-US" sz="818" spc="-7" dirty="0">
                <a:latin typeface="Calibri"/>
                <a:cs typeface="Calibri"/>
              </a:rPr>
              <a:t>1:00</a:t>
            </a:r>
            <a:r>
              <a:rPr lang="en-US" sz="818" spc="-41" dirty="0">
                <a:latin typeface="Calibri"/>
                <a:cs typeface="Calibri"/>
              </a:rPr>
              <a:t> </a:t>
            </a:r>
            <a:r>
              <a:rPr lang="en-US" sz="818" spc="-37" dirty="0">
                <a:latin typeface="Calibri"/>
                <a:cs typeface="Calibri"/>
              </a:rPr>
              <a:t>PM</a:t>
            </a:r>
            <a:r>
              <a:rPr lang="en-US" sz="818" spc="-27" dirty="0">
                <a:latin typeface="Calibri"/>
                <a:cs typeface="Calibri"/>
              </a:rPr>
              <a:t> </a:t>
            </a:r>
            <a:r>
              <a:rPr lang="en-US" sz="818" spc="-20" dirty="0">
                <a:latin typeface="Calibri"/>
                <a:cs typeface="Calibri"/>
              </a:rPr>
              <a:t>–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2:00</a:t>
            </a:r>
            <a:r>
              <a:rPr lang="en-US" sz="818" spc="-24" dirty="0">
                <a:latin typeface="Calibri"/>
                <a:cs typeface="Calibri"/>
              </a:rPr>
              <a:t> </a:t>
            </a:r>
            <a:r>
              <a:rPr lang="en-US" sz="818" spc="-17" dirty="0">
                <a:latin typeface="Calibri"/>
                <a:cs typeface="Calibri"/>
              </a:rPr>
              <a:t>PM</a:t>
            </a:r>
            <a:endParaRPr lang="en-US" sz="818" dirty="0">
              <a:latin typeface="Calibri"/>
              <a:cs typeface="Calibri"/>
            </a:endParaRPr>
          </a:p>
          <a:p>
            <a:pPr marL="25977" marR="24245">
              <a:lnSpc>
                <a:spcPct val="102099"/>
              </a:lnSpc>
              <a:spcBef>
                <a:spcPts val="27"/>
              </a:spcBef>
            </a:pPr>
            <a:r>
              <a:rPr lang="en-US" sz="818" b="1" spc="14" dirty="0">
                <a:solidFill>
                  <a:srgbClr val="002C71"/>
                </a:solidFill>
                <a:latin typeface="Calibri"/>
                <a:cs typeface="Calibri"/>
              </a:rPr>
              <a:t>(Neuro) Diversity Includes You</a:t>
            </a:r>
            <a:endParaRPr lang="en-US" sz="818" dirty="0">
              <a:latin typeface="Calibri"/>
              <a:cs typeface="Calibri"/>
            </a:endParaRPr>
          </a:p>
          <a:p>
            <a:pPr marL="25977" marR="20781">
              <a:lnSpc>
                <a:spcPct val="102299"/>
              </a:lnSpc>
              <a:spcBef>
                <a:spcPts val="24"/>
              </a:spcBef>
            </a:pPr>
            <a:r>
              <a:rPr lang="en-US" sz="818" dirty="0">
                <a:latin typeface="Calibri"/>
                <a:cs typeface="Calibri"/>
              </a:rPr>
              <a:t>Dr.</a:t>
            </a:r>
            <a:r>
              <a:rPr lang="en-US" sz="818" spc="3" dirty="0">
                <a:latin typeface="Calibri"/>
                <a:cs typeface="Calibri"/>
              </a:rPr>
              <a:t> </a:t>
            </a:r>
            <a:r>
              <a:rPr lang="en-US" sz="818" dirty="0">
                <a:latin typeface="Calibri"/>
                <a:cs typeface="Calibri"/>
              </a:rPr>
              <a:t>Theresa</a:t>
            </a:r>
            <a:r>
              <a:rPr lang="en-US" sz="818" spc="-10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Haskins </a:t>
            </a:r>
            <a:r>
              <a:rPr lang="en-US" sz="818" spc="-7" dirty="0" err="1">
                <a:latin typeface="Calibri"/>
                <a:cs typeface="Calibri"/>
              </a:rPr>
              <a:t>Haskins</a:t>
            </a:r>
            <a:r>
              <a:rPr lang="en-US" sz="818" spc="-7" dirty="0">
                <a:latin typeface="Calibri"/>
                <a:cs typeface="Calibri"/>
              </a:rPr>
              <a:t> Consulting</a:t>
            </a:r>
            <a:endParaRPr lang="en-US" sz="818" dirty="0">
              <a:latin typeface="Calibri"/>
              <a:cs typeface="Calibri"/>
            </a:endParaRPr>
          </a:p>
        </p:txBody>
      </p: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69057" y="1230110"/>
            <a:ext cx="1130877" cy="192665"/>
            <a:chOff x="3700017" y="1804161"/>
            <a:chExt cx="1658620" cy="282575"/>
          </a:xfrm>
        </p:grpSpPr>
        <p:sp>
          <p:nvSpPr>
            <p:cNvPr id="15" name="object 15"/>
            <p:cNvSpPr/>
            <p:nvPr/>
          </p:nvSpPr>
          <p:spPr>
            <a:xfrm>
              <a:off x="3706367" y="1810511"/>
              <a:ext cx="1645920" cy="269875"/>
            </a:xfrm>
            <a:custGeom>
              <a:avLst/>
              <a:gdLst/>
              <a:ahLst/>
              <a:cxnLst/>
              <a:rect l="l" t="t" r="r" b="b"/>
              <a:pathLst>
                <a:path w="1645920" h="269875">
                  <a:moveTo>
                    <a:pt x="1511046" y="0"/>
                  </a:moveTo>
                  <a:lnTo>
                    <a:pt x="0" y="0"/>
                  </a:lnTo>
                  <a:lnTo>
                    <a:pt x="0" y="269748"/>
                  </a:lnTo>
                  <a:lnTo>
                    <a:pt x="1511046" y="269748"/>
                  </a:lnTo>
                  <a:lnTo>
                    <a:pt x="1645920" y="134874"/>
                  </a:lnTo>
                  <a:lnTo>
                    <a:pt x="1511046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3706367" y="1810511"/>
              <a:ext cx="1645920" cy="269875"/>
            </a:xfrm>
            <a:custGeom>
              <a:avLst/>
              <a:gdLst/>
              <a:ahLst/>
              <a:cxnLst/>
              <a:rect l="l" t="t" r="r" b="b"/>
              <a:pathLst>
                <a:path w="1645920" h="269875">
                  <a:moveTo>
                    <a:pt x="0" y="0"/>
                  </a:moveTo>
                  <a:lnTo>
                    <a:pt x="1511046" y="0"/>
                  </a:lnTo>
                  <a:lnTo>
                    <a:pt x="1645920" y="134874"/>
                  </a:lnTo>
                  <a:lnTo>
                    <a:pt x="1511046" y="269748"/>
                  </a:lnTo>
                  <a:lnTo>
                    <a:pt x="0" y="26974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973860" y="1195481"/>
            <a:ext cx="1192013" cy="1842427"/>
          </a:xfrm>
          <a:prstGeom prst="rect">
            <a:avLst/>
          </a:prstGeom>
        </p:spPr>
        <p:txBody>
          <a:bodyPr vert="horz" wrap="square" lIns="0" tIns="61912" rIns="0" bIns="0" rtlCol="0">
            <a:spAutoFit/>
          </a:bodyPr>
          <a:lstStyle/>
          <a:p>
            <a:pPr marL="25977" algn="ctr">
              <a:spcBef>
                <a:spcPts val="389"/>
              </a:spcBef>
            </a:pPr>
            <a:r>
              <a:rPr lang="en-US" sz="818" b="1" spc="20" dirty="0">
                <a:solidFill>
                  <a:srgbClr val="FFFFFF"/>
                </a:solidFill>
                <a:latin typeface="Calibri"/>
                <a:cs typeface="Calibri"/>
              </a:rPr>
              <a:t>10/4/2023</a:t>
            </a:r>
            <a:endParaRPr lang="en-US" sz="818" dirty="0">
              <a:latin typeface="Calibri"/>
              <a:cs typeface="Calibri"/>
            </a:endParaRPr>
          </a:p>
          <a:p>
            <a:pPr marL="25977">
              <a:spcBef>
                <a:spcPts val="423"/>
              </a:spcBef>
            </a:pPr>
            <a:r>
              <a:rPr lang="en-US" sz="818" spc="-7" dirty="0">
                <a:latin typeface="Calibri"/>
                <a:cs typeface="Calibri"/>
              </a:rPr>
              <a:t>11:00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5" dirty="0">
                <a:latin typeface="Calibri"/>
                <a:cs typeface="Calibri"/>
              </a:rPr>
              <a:t>AM</a:t>
            </a:r>
            <a:r>
              <a:rPr lang="en-US" sz="818" spc="-20" dirty="0">
                <a:latin typeface="Calibri"/>
                <a:cs typeface="Calibri"/>
              </a:rPr>
              <a:t> –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12:00</a:t>
            </a:r>
            <a:r>
              <a:rPr lang="en-US" sz="818" spc="-24" dirty="0">
                <a:latin typeface="Calibri"/>
                <a:cs typeface="Calibri"/>
              </a:rPr>
              <a:t> </a:t>
            </a:r>
            <a:r>
              <a:rPr lang="en-US" sz="818" spc="-17" dirty="0">
                <a:latin typeface="Calibri"/>
                <a:cs typeface="Calibri"/>
              </a:rPr>
              <a:t>PM</a:t>
            </a:r>
            <a:endParaRPr lang="en-US" sz="818" dirty="0">
              <a:latin typeface="Calibri"/>
              <a:cs typeface="Calibri"/>
            </a:endParaRPr>
          </a:p>
          <a:p>
            <a:pPr marL="25977" marR="24245">
              <a:lnSpc>
                <a:spcPct val="102099"/>
              </a:lnSpc>
              <a:spcBef>
                <a:spcPts val="27"/>
              </a:spcBef>
            </a:pPr>
            <a:r>
              <a:rPr lang="en-US" sz="818" b="1" spc="14" dirty="0">
                <a:solidFill>
                  <a:srgbClr val="002C71"/>
                </a:solidFill>
                <a:latin typeface="Calibri"/>
                <a:cs typeface="Calibri"/>
              </a:rPr>
              <a:t>Nurturing Workplace Well-Being and Supporting Mental Health (Part 1 of 2)</a:t>
            </a:r>
            <a:endParaRPr lang="en-US" sz="818" dirty="0">
              <a:latin typeface="Calibri"/>
              <a:cs typeface="Calibri"/>
            </a:endParaRPr>
          </a:p>
          <a:p>
            <a:pPr marL="25977" marR="267559">
              <a:lnSpc>
                <a:spcPct val="106700"/>
              </a:lnSpc>
              <a:spcBef>
                <a:spcPts val="7"/>
              </a:spcBef>
            </a:pPr>
            <a:r>
              <a:rPr lang="en-US" sz="818" dirty="0">
                <a:latin typeface="Calibri"/>
                <a:cs typeface="Calibri"/>
              </a:rPr>
              <a:t>Dr.</a:t>
            </a:r>
            <a:r>
              <a:rPr lang="en-US" sz="818" spc="3" dirty="0">
                <a:latin typeface="Calibri"/>
                <a:cs typeface="Calibri"/>
              </a:rPr>
              <a:t> </a:t>
            </a:r>
            <a:r>
              <a:rPr lang="en-US" sz="818" dirty="0">
                <a:latin typeface="Calibri"/>
                <a:cs typeface="Calibri"/>
              </a:rPr>
              <a:t>Theresa</a:t>
            </a:r>
            <a:r>
              <a:rPr lang="en-US" sz="818" spc="-10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Haskins </a:t>
            </a:r>
            <a:r>
              <a:rPr lang="en-US" sz="818" dirty="0" err="1">
                <a:latin typeface="Calibri"/>
                <a:cs typeface="Calibri"/>
              </a:rPr>
              <a:t>Haskins</a:t>
            </a:r>
            <a:r>
              <a:rPr lang="en-US" sz="818" spc="119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Consulting</a:t>
            </a:r>
            <a:endParaRPr lang="en-US" sz="818" dirty="0">
              <a:latin typeface="Calibri"/>
              <a:cs typeface="Calibri"/>
            </a:endParaRPr>
          </a:p>
          <a:p>
            <a:pPr marL="25977">
              <a:spcBef>
                <a:spcPts val="423"/>
              </a:spcBef>
            </a:pPr>
            <a:r>
              <a:rPr lang="en-US" sz="818" spc="-7" dirty="0">
                <a:latin typeface="Calibri"/>
                <a:cs typeface="Calibri"/>
              </a:rPr>
              <a:t>1:00 P</a:t>
            </a:r>
            <a:r>
              <a:rPr lang="en-US" sz="818" spc="-75" dirty="0">
                <a:latin typeface="Calibri"/>
                <a:cs typeface="Calibri"/>
              </a:rPr>
              <a:t>M</a:t>
            </a:r>
            <a:r>
              <a:rPr lang="en-US" sz="818" spc="-20" dirty="0">
                <a:latin typeface="Calibri"/>
                <a:cs typeface="Calibri"/>
              </a:rPr>
              <a:t> –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2:00</a:t>
            </a:r>
            <a:r>
              <a:rPr lang="en-US" sz="818" spc="-24" dirty="0">
                <a:latin typeface="Calibri"/>
                <a:cs typeface="Calibri"/>
              </a:rPr>
              <a:t> </a:t>
            </a:r>
            <a:r>
              <a:rPr lang="en-US" sz="818" spc="-17" dirty="0">
                <a:latin typeface="Calibri"/>
                <a:cs typeface="Calibri"/>
              </a:rPr>
              <a:t>PM</a:t>
            </a:r>
            <a:endParaRPr lang="en-US" sz="818" dirty="0">
              <a:latin typeface="Calibri"/>
              <a:cs typeface="Calibri"/>
            </a:endParaRPr>
          </a:p>
          <a:p>
            <a:pPr marL="25977">
              <a:spcBef>
                <a:spcPts val="65"/>
              </a:spcBef>
            </a:pPr>
            <a:r>
              <a:rPr lang="en-US" sz="818" b="1" dirty="0">
                <a:solidFill>
                  <a:srgbClr val="002C71"/>
                </a:solidFill>
                <a:latin typeface="Calibri"/>
                <a:cs typeface="Calibri"/>
              </a:rPr>
              <a:t>PTSD Is More Common Than You Think</a:t>
            </a:r>
            <a:endParaRPr lang="en-US" sz="818" dirty="0">
              <a:latin typeface="Calibri"/>
              <a:cs typeface="Calibri"/>
            </a:endParaRPr>
          </a:p>
          <a:p>
            <a:pPr marL="25977" marR="20781">
              <a:lnSpc>
                <a:spcPct val="102299"/>
              </a:lnSpc>
              <a:spcBef>
                <a:spcPts val="24"/>
              </a:spcBef>
            </a:pPr>
            <a:r>
              <a:rPr lang="en-US" sz="818" dirty="0">
                <a:latin typeface="Calibri"/>
                <a:cs typeface="Calibri"/>
              </a:rPr>
              <a:t>Alla Weinberg</a:t>
            </a:r>
            <a:br>
              <a:rPr lang="en-US" sz="818" dirty="0">
                <a:latin typeface="Calibri"/>
                <a:cs typeface="Calibri"/>
              </a:rPr>
            </a:br>
            <a:r>
              <a:rPr lang="en-US" sz="818" dirty="0">
                <a:latin typeface="Calibri"/>
                <a:cs typeface="Calibri"/>
              </a:rPr>
              <a:t>Spoke &amp; Wheel </a:t>
            </a:r>
            <a:endParaRPr lang="en-US" sz="818" spc="-7" dirty="0">
              <a:highlight>
                <a:srgbClr val="FFFF00"/>
              </a:highlight>
              <a:latin typeface="Calibri"/>
              <a:cs typeface="Calibri"/>
            </a:endParaRPr>
          </a:p>
        </p:txBody>
      </p:sp>
      <p:grpSp>
        <p:nvGrpSpPr>
          <p:cNvPr id="18" name="objec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88951" y="1232188"/>
            <a:ext cx="1130877" cy="193964"/>
            <a:chOff x="5489194" y="1807210"/>
            <a:chExt cx="1658620" cy="284480"/>
          </a:xfrm>
        </p:grpSpPr>
        <p:sp>
          <p:nvSpPr>
            <p:cNvPr id="19" name="object 19"/>
            <p:cNvSpPr/>
            <p:nvPr/>
          </p:nvSpPr>
          <p:spPr>
            <a:xfrm>
              <a:off x="5495544" y="1813560"/>
              <a:ext cx="1645920" cy="271780"/>
            </a:xfrm>
            <a:custGeom>
              <a:avLst/>
              <a:gdLst/>
              <a:ahLst/>
              <a:cxnLst/>
              <a:rect l="l" t="t" r="r" b="b"/>
              <a:pathLst>
                <a:path w="1645920" h="271780">
                  <a:moveTo>
                    <a:pt x="1510284" y="0"/>
                  </a:moveTo>
                  <a:lnTo>
                    <a:pt x="0" y="0"/>
                  </a:lnTo>
                  <a:lnTo>
                    <a:pt x="0" y="271272"/>
                  </a:lnTo>
                  <a:lnTo>
                    <a:pt x="1510284" y="271272"/>
                  </a:lnTo>
                  <a:lnTo>
                    <a:pt x="1645920" y="135636"/>
                  </a:lnTo>
                  <a:lnTo>
                    <a:pt x="1510284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5495544" y="1813560"/>
              <a:ext cx="1645920" cy="271780"/>
            </a:xfrm>
            <a:custGeom>
              <a:avLst/>
              <a:gdLst/>
              <a:ahLst/>
              <a:cxnLst/>
              <a:rect l="l" t="t" r="r" b="b"/>
              <a:pathLst>
                <a:path w="1645920" h="271780">
                  <a:moveTo>
                    <a:pt x="0" y="0"/>
                  </a:moveTo>
                  <a:lnTo>
                    <a:pt x="1510284" y="0"/>
                  </a:lnTo>
                  <a:lnTo>
                    <a:pt x="1645920" y="135636"/>
                  </a:lnTo>
                  <a:lnTo>
                    <a:pt x="1510284" y="271272"/>
                  </a:lnTo>
                  <a:lnTo>
                    <a:pt x="0" y="27127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sz="1227" dirty="0"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7191418" y="1200766"/>
            <a:ext cx="1374939" cy="2121741"/>
          </a:xfrm>
          <a:prstGeom prst="rect">
            <a:avLst/>
          </a:prstGeom>
        </p:spPr>
        <p:txBody>
          <a:bodyPr vert="horz" wrap="square" lIns="0" tIns="59315" rIns="0" bIns="0" rtlCol="0">
            <a:spAutoFit/>
          </a:bodyPr>
          <a:lstStyle/>
          <a:p>
            <a:pPr marL="25977" algn="ctr">
              <a:spcBef>
                <a:spcPts val="389"/>
              </a:spcBef>
            </a:pPr>
            <a:r>
              <a:rPr lang="en-US" sz="818" b="1" spc="20" dirty="0">
                <a:solidFill>
                  <a:srgbClr val="FFFFFF"/>
                </a:solidFill>
                <a:latin typeface="Calibri"/>
                <a:cs typeface="Calibri"/>
              </a:rPr>
              <a:t>10/5/2023</a:t>
            </a:r>
            <a:endParaRPr lang="en-US" sz="818" dirty="0">
              <a:latin typeface="Calibri"/>
              <a:cs typeface="Calibri"/>
            </a:endParaRPr>
          </a:p>
          <a:p>
            <a:pPr marL="25977">
              <a:spcBef>
                <a:spcPts val="399"/>
              </a:spcBef>
            </a:pPr>
            <a:r>
              <a:rPr lang="en-US" sz="818" spc="-7" dirty="0">
                <a:latin typeface="Calibri"/>
                <a:cs typeface="Calibri"/>
              </a:rPr>
              <a:t>10:00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5" dirty="0">
                <a:latin typeface="Calibri"/>
                <a:cs typeface="Calibri"/>
              </a:rPr>
              <a:t>AM</a:t>
            </a:r>
            <a:r>
              <a:rPr lang="en-US" sz="818" spc="-20" dirty="0">
                <a:latin typeface="Calibri"/>
                <a:cs typeface="Calibri"/>
              </a:rPr>
              <a:t> –</a:t>
            </a:r>
            <a:r>
              <a:rPr lang="en-US" sz="818" spc="-31" dirty="0">
                <a:latin typeface="Calibri"/>
                <a:cs typeface="Calibri"/>
              </a:rPr>
              <a:t> </a:t>
            </a:r>
            <a:r>
              <a:rPr lang="en-US" sz="818" spc="-7" dirty="0">
                <a:latin typeface="Calibri"/>
                <a:cs typeface="Calibri"/>
              </a:rPr>
              <a:t>11:00</a:t>
            </a:r>
            <a:r>
              <a:rPr lang="en-US" sz="818" spc="-24" dirty="0">
                <a:latin typeface="Calibri"/>
                <a:cs typeface="Calibri"/>
              </a:rPr>
              <a:t> </a:t>
            </a:r>
            <a:r>
              <a:rPr lang="en-US" sz="818" spc="-17" dirty="0">
                <a:latin typeface="Calibri"/>
                <a:cs typeface="Calibri"/>
              </a:rPr>
              <a:t>AM</a:t>
            </a:r>
            <a:endParaRPr lang="en-US" sz="818" dirty="0">
              <a:latin typeface="Calibri"/>
              <a:cs typeface="Calibri"/>
            </a:endParaRPr>
          </a:p>
          <a:p>
            <a:pPr marL="25977" marR="67972">
              <a:lnSpc>
                <a:spcPts val="1057"/>
              </a:lnSpc>
              <a:spcBef>
                <a:spcPts val="41"/>
              </a:spcBef>
            </a:pPr>
            <a:r>
              <a:rPr lang="en-US" sz="818" b="1" spc="31" dirty="0">
                <a:solidFill>
                  <a:srgbClr val="002C71"/>
                </a:solidFill>
                <a:latin typeface="Calibri"/>
                <a:cs typeface="Calibri"/>
              </a:rPr>
              <a:t>Empowering Lives Through Assistive Technology Solutions</a:t>
            </a:r>
            <a:endParaRPr sz="818" dirty="0">
              <a:latin typeface="Calibri"/>
              <a:cs typeface="Calibri"/>
            </a:endParaRPr>
          </a:p>
          <a:p>
            <a:pPr marL="25977">
              <a:spcBef>
                <a:spcPts val="14"/>
              </a:spcBef>
            </a:pPr>
            <a:r>
              <a:rPr lang="en-US" sz="818" spc="-55" dirty="0">
                <a:latin typeface="Calibri"/>
                <a:cs typeface="Calibri"/>
              </a:rPr>
              <a:t>Donny Osborn</a:t>
            </a:r>
            <a:br>
              <a:rPr lang="en-US" sz="818" spc="-55" dirty="0">
                <a:latin typeface="Calibri"/>
                <a:cs typeface="Calibri"/>
              </a:rPr>
            </a:br>
            <a:r>
              <a:rPr lang="en-US" sz="818" spc="-55" dirty="0">
                <a:latin typeface="Calibri"/>
                <a:cs typeface="Calibri"/>
              </a:rPr>
              <a:t>Boundless  AT</a:t>
            </a:r>
            <a:endParaRPr sz="818" dirty="0">
              <a:latin typeface="Calibri"/>
              <a:cs typeface="Calibri"/>
            </a:endParaRPr>
          </a:p>
          <a:p>
            <a:pPr marL="25977">
              <a:spcBef>
                <a:spcPts val="481"/>
              </a:spcBef>
            </a:pPr>
            <a:r>
              <a:rPr sz="818" spc="-7" dirty="0">
                <a:latin typeface="Calibri"/>
                <a:cs typeface="Calibri"/>
              </a:rPr>
              <a:t>12:00</a:t>
            </a:r>
            <a:r>
              <a:rPr sz="818" spc="-34" dirty="0">
                <a:latin typeface="Calibri"/>
                <a:cs typeface="Calibri"/>
              </a:rPr>
              <a:t> </a:t>
            </a:r>
            <a:r>
              <a:rPr sz="818" spc="-37" dirty="0">
                <a:latin typeface="Calibri"/>
                <a:cs typeface="Calibri"/>
              </a:rPr>
              <a:t>PM</a:t>
            </a:r>
            <a:r>
              <a:rPr sz="818" spc="-27" dirty="0">
                <a:latin typeface="Calibri"/>
                <a:cs typeface="Calibri"/>
              </a:rPr>
              <a:t> </a:t>
            </a:r>
            <a:r>
              <a:rPr sz="818" spc="-20" dirty="0">
                <a:latin typeface="Calibri"/>
                <a:cs typeface="Calibri"/>
              </a:rPr>
              <a:t>–</a:t>
            </a:r>
            <a:r>
              <a:rPr sz="818" spc="-31" dirty="0">
                <a:latin typeface="Calibri"/>
                <a:cs typeface="Calibri"/>
              </a:rPr>
              <a:t> </a:t>
            </a:r>
            <a:r>
              <a:rPr sz="818" spc="-7" dirty="0">
                <a:latin typeface="Calibri"/>
                <a:cs typeface="Calibri"/>
              </a:rPr>
              <a:t>1:00</a:t>
            </a:r>
            <a:r>
              <a:rPr sz="818" spc="-24" dirty="0">
                <a:latin typeface="Calibri"/>
                <a:cs typeface="Calibri"/>
              </a:rPr>
              <a:t> </a:t>
            </a:r>
            <a:r>
              <a:rPr sz="818" spc="-17" dirty="0">
                <a:latin typeface="Calibri"/>
                <a:cs typeface="Calibri"/>
              </a:rPr>
              <a:t>PM</a:t>
            </a:r>
            <a:endParaRPr sz="818" dirty="0">
              <a:latin typeface="Calibri"/>
              <a:cs typeface="Calibri"/>
            </a:endParaRPr>
          </a:p>
          <a:p>
            <a:pPr marL="25977">
              <a:spcBef>
                <a:spcPts val="14"/>
              </a:spcBef>
            </a:pPr>
            <a:r>
              <a:rPr lang="en-US" sz="818" b="1" spc="31" dirty="0">
                <a:solidFill>
                  <a:srgbClr val="002C71"/>
                </a:solidFill>
                <a:latin typeface="Calibri"/>
                <a:cs typeface="Calibri"/>
              </a:rPr>
              <a:t>Department of Defense Computer/Electronic Accommodations Program (CAP)</a:t>
            </a:r>
            <a:br>
              <a:rPr lang="en-US" sz="818" dirty="0">
                <a:latin typeface="Calibri"/>
                <a:cs typeface="Calibri"/>
              </a:rPr>
            </a:br>
            <a:r>
              <a:rPr lang="en-US" sz="818" dirty="0">
                <a:latin typeface="Calibri"/>
                <a:cs typeface="Calibri"/>
              </a:rPr>
              <a:t>Erin Sanderson</a:t>
            </a:r>
            <a:br>
              <a:rPr lang="en-US" sz="818" dirty="0">
                <a:latin typeface="Calibri"/>
                <a:cs typeface="Calibri"/>
              </a:rPr>
            </a:br>
            <a:r>
              <a:rPr lang="en-US" sz="818" dirty="0">
                <a:latin typeface="Calibri"/>
                <a:cs typeface="Calibri"/>
              </a:rPr>
              <a:t>CAP</a:t>
            </a:r>
          </a:p>
          <a:p>
            <a:pPr marL="25977">
              <a:spcBef>
                <a:spcPts val="65"/>
              </a:spcBef>
            </a:pPr>
            <a:endParaRPr sz="818" dirty="0">
              <a:latin typeface="Calibri"/>
              <a:cs typeface="Calibri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F4D3C21-73C4-234C-3CDC-887EFDC46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67755" y="3783666"/>
            <a:ext cx="1154257" cy="2283656"/>
            <a:chOff x="1938108" y="6013113"/>
            <a:chExt cx="1692910" cy="3349363"/>
          </a:xfrm>
        </p:grpSpPr>
        <p:grpSp>
          <p:nvGrpSpPr>
            <p:cNvPr id="26" name="object 26"/>
            <p:cNvGrpSpPr/>
            <p:nvPr/>
          </p:nvGrpSpPr>
          <p:grpSpPr>
            <a:xfrm>
              <a:off x="1989934" y="6041104"/>
              <a:ext cx="1585595" cy="292100"/>
              <a:chOff x="1990089" y="6040882"/>
              <a:chExt cx="1585595" cy="292100"/>
            </a:xfrm>
          </p:grpSpPr>
          <p:sp>
            <p:nvSpPr>
              <p:cNvPr id="27" name="object 27"/>
              <p:cNvSpPr/>
              <p:nvPr/>
            </p:nvSpPr>
            <p:spPr>
              <a:xfrm>
                <a:off x="1996439" y="6047232"/>
                <a:ext cx="1572895" cy="279400"/>
              </a:xfrm>
              <a:custGeom>
                <a:avLst/>
                <a:gdLst/>
                <a:ahLst/>
                <a:cxnLst/>
                <a:rect l="l" t="t" r="r" b="b"/>
                <a:pathLst>
                  <a:path w="1572895" h="279400">
                    <a:moveTo>
                      <a:pt x="1433322" y="0"/>
                    </a:moveTo>
                    <a:lnTo>
                      <a:pt x="0" y="0"/>
                    </a:lnTo>
                    <a:lnTo>
                      <a:pt x="0" y="278892"/>
                    </a:lnTo>
                    <a:lnTo>
                      <a:pt x="1433322" y="278892"/>
                    </a:lnTo>
                    <a:lnTo>
                      <a:pt x="1572768" y="139446"/>
                    </a:lnTo>
                    <a:lnTo>
                      <a:pt x="1433322" y="0"/>
                    </a:lnTo>
                    <a:close/>
                  </a:path>
                </a:pathLst>
              </a:custGeom>
              <a:solidFill>
                <a:srgbClr val="005340"/>
              </a:solidFill>
            </p:spPr>
            <p:txBody>
              <a:bodyPr wrap="square" lIns="0" tIns="0" rIns="0" bIns="0" rtlCol="0"/>
              <a:lstStyle/>
              <a:p>
                <a:endParaRPr sz="1227" dirty="0"/>
              </a:p>
            </p:txBody>
          </p:sp>
          <p:sp>
            <p:nvSpPr>
              <p:cNvPr id="28" name="object 28"/>
              <p:cNvSpPr/>
              <p:nvPr/>
            </p:nvSpPr>
            <p:spPr>
              <a:xfrm>
                <a:off x="1996439" y="6047232"/>
                <a:ext cx="1572895" cy="279400"/>
              </a:xfrm>
              <a:custGeom>
                <a:avLst/>
                <a:gdLst/>
                <a:ahLst/>
                <a:cxnLst/>
                <a:rect l="l" t="t" r="r" b="b"/>
                <a:pathLst>
                  <a:path w="1572895" h="279400">
                    <a:moveTo>
                      <a:pt x="0" y="0"/>
                    </a:moveTo>
                    <a:lnTo>
                      <a:pt x="1433322" y="0"/>
                    </a:lnTo>
                    <a:lnTo>
                      <a:pt x="1572768" y="139446"/>
                    </a:lnTo>
                    <a:lnTo>
                      <a:pt x="1433322" y="278892"/>
                    </a:lnTo>
                    <a:lnTo>
                      <a:pt x="0" y="278892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2E528F"/>
                </a:solidFill>
              </a:ln>
            </p:spPr>
            <p:txBody>
              <a:bodyPr wrap="square" lIns="0" tIns="0" rIns="0" bIns="0" rtlCol="0"/>
              <a:lstStyle/>
              <a:p>
                <a:endParaRPr sz="1227" dirty="0"/>
              </a:p>
            </p:txBody>
          </p:sp>
        </p:grpSp>
        <p:sp>
          <p:nvSpPr>
            <p:cNvPr id="29" name="object 29"/>
            <p:cNvSpPr txBox="1"/>
            <p:nvPr/>
          </p:nvSpPr>
          <p:spPr>
            <a:xfrm>
              <a:off x="1938108" y="6013113"/>
              <a:ext cx="1692910" cy="3349363"/>
            </a:xfrm>
            <a:prstGeom prst="rect">
              <a:avLst/>
            </a:prstGeom>
          </p:spPr>
          <p:txBody>
            <a:bodyPr vert="horz" wrap="square" lIns="0" tIns="58882" rIns="0" bIns="0" rtlCol="0">
              <a:spAutoFit/>
            </a:bodyPr>
            <a:lstStyle/>
            <a:p>
              <a:pPr marL="25977" algn="ctr">
                <a:spcBef>
                  <a:spcPts val="395"/>
                </a:spcBef>
              </a:pPr>
              <a:r>
                <a:rPr lang="en-US" sz="818" b="1" spc="20" dirty="0">
                  <a:solidFill>
                    <a:srgbClr val="FFFFFF"/>
                  </a:solidFill>
                  <a:latin typeface="Calibri"/>
                  <a:cs typeface="Calibri"/>
                </a:rPr>
                <a:t>10/10/2023</a:t>
              </a:r>
              <a:endParaRPr lang="en-US" sz="818" dirty="0">
                <a:latin typeface="Calibri"/>
                <a:cs typeface="Calibri"/>
              </a:endParaRPr>
            </a:p>
            <a:p>
              <a:pPr marL="25977">
                <a:spcBef>
                  <a:spcPts val="423"/>
                </a:spcBef>
              </a:pPr>
              <a:r>
                <a:rPr lang="en-US" sz="818" spc="-7" dirty="0">
                  <a:latin typeface="Calibri"/>
                  <a:cs typeface="Calibri"/>
                </a:rPr>
                <a:t>11:00</a:t>
              </a:r>
              <a:r>
                <a:rPr lang="en-US" sz="818" spc="-31" dirty="0">
                  <a:latin typeface="Calibri"/>
                  <a:cs typeface="Calibri"/>
                </a:rPr>
                <a:t> </a:t>
              </a:r>
              <a:r>
                <a:rPr lang="en-US" sz="818" spc="-75" dirty="0">
                  <a:latin typeface="Calibri"/>
                  <a:cs typeface="Calibri"/>
                </a:rPr>
                <a:t>AM</a:t>
              </a:r>
              <a:r>
                <a:rPr lang="en-US" sz="818" spc="-20" dirty="0">
                  <a:latin typeface="Calibri"/>
                  <a:cs typeface="Calibri"/>
                </a:rPr>
                <a:t> –</a:t>
              </a:r>
              <a:r>
                <a:rPr lang="en-US" sz="818" spc="-31" dirty="0">
                  <a:latin typeface="Calibri"/>
                  <a:cs typeface="Calibri"/>
                </a:rPr>
                <a:t> </a:t>
              </a:r>
              <a:r>
                <a:rPr lang="en-US" sz="818" spc="-7" dirty="0">
                  <a:latin typeface="Calibri"/>
                  <a:cs typeface="Calibri"/>
                </a:rPr>
                <a:t>12:00</a:t>
              </a:r>
              <a:r>
                <a:rPr lang="en-US" sz="818" spc="-24" dirty="0">
                  <a:latin typeface="Calibri"/>
                  <a:cs typeface="Calibri"/>
                </a:rPr>
                <a:t> </a:t>
              </a:r>
              <a:r>
                <a:rPr lang="en-US" sz="818" spc="-17" dirty="0">
                  <a:latin typeface="Calibri"/>
                  <a:cs typeface="Calibri"/>
                </a:rPr>
                <a:t>PM</a:t>
              </a:r>
              <a:endParaRPr lang="en-US" sz="818" dirty="0">
                <a:latin typeface="Calibri"/>
                <a:cs typeface="Calibri"/>
              </a:endParaRPr>
            </a:p>
            <a:p>
              <a:pPr marL="25977" marR="20781">
                <a:lnSpc>
                  <a:spcPct val="102299"/>
                </a:lnSpc>
                <a:spcBef>
                  <a:spcPts val="24"/>
                </a:spcBef>
              </a:pPr>
              <a:r>
                <a:rPr lang="en-US" sz="818" b="1" spc="14" dirty="0">
                  <a:solidFill>
                    <a:srgbClr val="002C71"/>
                  </a:solidFill>
                  <a:latin typeface="Calibri"/>
                  <a:cs typeface="Calibri"/>
                </a:rPr>
                <a:t>Autism Inclusion and the Pathway to Neurodiversity</a:t>
              </a:r>
              <a:br>
                <a:rPr lang="en-US" sz="818" b="1" spc="-14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Dr.</a:t>
              </a:r>
              <a:r>
                <a:rPr lang="en-US" sz="818" spc="3" dirty="0">
                  <a:latin typeface="Calibri"/>
                  <a:cs typeface="Calibri"/>
                </a:rPr>
                <a:t> </a:t>
              </a:r>
              <a:r>
                <a:rPr lang="en-US" sz="818" dirty="0">
                  <a:latin typeface="Calibri"/>
                  <a:cs typeface="Calibri"/>
                </a:rPr>
                <a:t>Theresa</a:t>
              </a:r>
              <a:r>
                <a:rPr lang="en-US" sz="818" spc="-10" dirty="0">
                  <a:latin typeface="Calibri"/>
                  <a:cs typeface="Calibri"/>
                </a:rPr>
                <a:t> </a:t>
              </a:r>
              <a:r>
                <a:rPr lang="en-US" sz="818" spc="-7" dirty="0">
                  <a:latin typeface="Calibri"/>
                  <a:cs typeface="Calibri"/>
                </a:rPr>
                <a:t>Haskins </a:t>
              </a:r>
              <a:r>
                <a:rPr lang="en-US" sz="818" spc="-7" dirty="0" err="1">
                  <a:latin typeface="Calibri"/>
                  <a:cs typeface="Calibri"/>
                </a:rPr>
                <a:t>Haskins</a:t>
              </a:r>
              <a:r>
                <a:rPr lang="en-US" sz="818" spc="-7" dirty="0">
                  <a:latin typeface="Calibri"/>
                  <a:cs typeface="Calibri"/>
                </a:rPr>
                <a:t> Consulting </a:t>
              </a:r>
            </a:p>
            <a:p>
              <a:pPr marL="25977" marR="20781">
                <a:lnSpc>
                  <a:spcPct val="102299"/>
                </a:lnSpc>
                <a:spcBef>
                  <a:spcPts val="24"/>
                </a:spcBef>
              </a:pPr>
              <a:endParaRPr lang="en-US" sz="818" spc="-7" dirty="0">
                <a:latin typeface="Calibri"/>
                <a:cs typeface="Calibri"/>
              </a:endParaRPr>
            </a:p>
            <a:p>
              <a:pPr marL="25977" marR="20781">
                <a:lnSpc>
                  <a:spcPct val="102299"/>
                </a:lnSpc>
                <a:spcBef>
                  <a:spcPts val="24"/>
                </a:spcBef>
              </a:pPr>
              <a:r>
                <a:rPr sz="818" spc="-7" dirty="0">
                  <a:latin typeface="Calibri"/>
                  <a:cs typeface="Calibri"/>
                </a:rPr>
                <a:t>1:00</a:t>
              </a:r>
              <a:r>
                <a:rPr sz="818" spc="-31" dirty="0">
                  <a:latin typeface="Calibri"/>
                  <a:cs typeface="Calibri"/>
                </a:rPr>
                <a:t> </a:t>
              </a:r>
              <a:r>
                <a:rPr lang="en-US" sz="818" spc="-75" dirty="0">
                  <a:latin typeface="Calibri"/>
                  <a:cs typeface="Calibri"/>
                </a:rPr>
                <a:t>P</a:t>
              </a:r>
              <a:r>
                <a:rPr sz="818" spc="-75" dirty="0">
                  <a:latin typeface="Calibri"/>
                  <a:cs typeface="Calibri"/>
                </a:rPr>
                <a:t>M</a:t>
              </a:r>
              <a:r>
                <a:rPr sz="818" spc="-20" dirty="0">
                  <a:latin typeface="Calibri"/>
                  <a:cs typeface="Calibri"/>
                </a:rPr>
                <a:t> –</a:t>
              </a:r>
              <a:r>
                <a:rPr sz="818" spc="-31" dirty="0">
                  <a:latin typeface="Calibri"/>
                  <a:cs typeface="Calibri"/>
                </a:rPr>
                <a:t> </a:t>
              </a:r>
              <a:r>
                <a:rPr sz="818" spc="-7" dirty="0">
                  <a:latin typeface="Calibri"/>
                  <a:cs typeface="Calibri"/>
                </a:rPr>
                <a:t>2:00</a:t>
              </a:r>
              <a:r>
                <a:rPr sz="818" spc="-24" dirty="0">
                  <a:latin typeface="Calibri"/>
                  <a:cs typeface="Calibri"/>
                </a:rPr>
                <a:t> </a:t>
              </a:r>
              <a:r>
                <a:rPr sz="818" spc="-17" dirty="0">
                  <a:latin typeface="Calibri"/>
                  <a:cs typeface="Calibri"/>
                </a:rPr>
                <a:t>PM</a:t>
              </a:r>
              <a:endParaRPr sz="818" dirty="0">
                <a:latin typeface="Calibri"/>
                <a:cs typeface="Calibri"/>
              </a:endParaRPr>
            </a:p>
            <a:p>
              <a:pPr marL="25977" marR="24245">
                <a:lnSpc>
                  <a:spcPct val="102099"/>
                </a:lnSpc>
                <a:spcBef>
                  <a:spcPts val="27"/>
                </a:spcBef>
              </a:pPr>
              <a:r>
                <a:rPr lang="en-US" sz="818" b="1" spc="14" dirty="0">
                  <a:solidFill>
                    <a:srgbClr val="002C71"/>
                  </a:solidFill>
                  <a:latin typeface="Calibri"/>
                  <a:cs typeface="Calibri"/>
                </a:rPr>
                <a:t>Lessons from Unpredictable Journeys: Insights from Temporary and Situational Disabilities (Part 1 of 2)</a:t>
              </a:r>
            </a:p>
            <a:p>
              <a:pPr marL="25977" marR="24245">
                <a:lnSpc>
                  <a:spcPct val="102099"/>
                </a:lnSpc>
                <a:spcBef>
                  <a:spcPts val="27"/>
                </a:spcBef>
              </a:pPr>
              <a:r>
                <a:rPr lang="en-US" sz="818" dirty="0">
                  <a:latin typeface="Calibri"/>
                  <a:cs typeface="Calibri"/>
                </a:rPr>
                <a:t>Dr.</a:t>
              </a:r>
              <a:r>
                <a:rPr lang="en-US" sz="818" spc="3" dirty="0">
                  <a:latin typeface="Calibri"/>
                  <a:cs typeface="Calibri"/>
                </a:rPr>
                <a:t> </a:t>
              </a:r>
              <a:r>
                <a:rPr lang="en-US" sz="818" dirty="0">
                  <a:latin typeface="Calibri"/>
                  <a:cs typeface="Calibri"/>
                </a:rPr>
                <a:t>Theresa</a:t>
              </a:r>
              <a:r>
                <a:rPr lang="en-US" sz="818" spc="-10" dirty="0">
                  <a:latin typeface="Calibri"/>
                  <a:cs typeface="Calibri"/>
                </a:rPr>
                <a:t> </a:t>
              </a:r>
              <a:r>
                <a:rPr lang="en-US" sz="818" spc="-7" dirty="0">
                  <a:latin typeface="Calibri"/>
                  <a:cs typeface="Calibri"/>
                </a:rPr>
                <a:t>Haskins </a:t>
              </a:r>
              <a:r>
                <a:rPr lang="en-US" sz="818" dirty="0" err="1">
                  <a:latin typeface="Calibri"/>
                  <a:cs typeface="Calibri"/>
                </a:rPr>
                <a:t>Haskins</a:t>
              </a:r>
              <a:r>
                <a:rPr lang="en-US" sz="818" spc="119" dirty="0">
                  <a:latin typeface="Calibri"/>
                  <a:cs typeface="Calibri"/>
                </a:rPr>
                <a:t> </a:t>
              </a:r>
              <a:r>
                <a:rPr lang="en-US" sz="818" spc="-7" dirty="0">
                  <a:latin typeface="Calibri"/>
                  <a:cs typeface="Calibri"/>
                </a:rPr>
                <a:t>Consulting</a:t>
              </a:r>
              <a:endParaRPr lang="en-US" sz="818" dirty="0">
                <a:latin typeface="Calibri"/>
                <a:cs typeface="Calibri"/>
              </a:endParaRPr>
            </a:p>
            <a:p>
              <a:pPr marL="25977" marR="24245">
                <a:lnSpc>
                  <a:spcPct val="102099"/>
                </a:lnSpc>
                <a:spcBef>
                  <a:spcPts val="27"/>
                </a:spcBef>
              </a:pPr>
              <a:endParaRPr lang="en-US" sz="818" b="1" spc="14" dirty="0">
                <a:solidFill>
                  <a:srgbClr val="002C71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66E492B-0185-8D50-20B4-48CB8B40E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47912" y="3764706"/>
            <a:ext cx="1179801" cy="2251404"/>
            <a:chOff x="3669004" y="5999245"/>
            <a:chExt cx="1730375" cy="3302059"/>
          </a:xfrm>
        </p:grpSpPr>
        <p:grpSp>
          <p:nvGrpSpPr>
            <p:cNvPr id="30" name="object 30"/>
            <p:cNvGrpSpPr/>
            <p:nvPr/>
          </p:nvGrpSpPr>
          <p:grpSpPr>
            <a:xfrm>
              <a:off x="3703065" y="6040882"/>
              <a:ext cx="1585595" cy="292100"/>
              <a:chOff x="3703065" y="6040882"/>
              <a:chExt cx="1585595" cy="292100"/>
            </a:xfrm>
          </p:grpSpPr>
          <p:sp>
            <p:nvSpPr>
              <p:cNvPr id="31" name="object 31"/>
              <p:cNvSpPr/>
              <p:nvPr/>
            </p:nvSpPr>
            <p:spPr>
              <a:xfrm>
                <a:off x="3709415" y="6047232"/>
                <a:ext cx="1572895" cy="279400"/>
              </a:xfrm>
              <a:custGeom>
                <a:avLst/>
                <a:gdLst/>
                <a:ahLst/>
                <a:cxnLst/>
                <a:rect l="l" t="t" r="r" b="b"/>
                <a:pathLst>
                  <a:path w="1572895" h="279400">
                    <a:moveTo>
                      <a:pt x="1433322" y="0"/>
                    </a:moveTo>
                    <a:lnTo>
                      <a:pt x="0" y="0"/>
                    </a:lnTo>
                    <a:lnTo>
                      <a:pt x="0" y="278892"/>
                    </a:lnTo>
                    <a:lnTo>
                      <a:pt x="1433322" y="278892"/>
                    </a:lnTo>
                    <a:lnTo>
                      <a:pt x="1572768" y="139446"/>
                    </a:lnTo>
                    <a:lnTo>
                      <a:pt x="1433322" y="0"/>
                    </a:lnTo>
                    <a:close/>
                  </a:path>
                </a:pathLst>
              </a:custGeom>
              <a:solidFill>
                <a:srgbClr val="005340"/>
              </a:solidFill>
            </p:spPr>
            <p:txBody>
              <a:bodyPr wrap="square" lIns="0" tIns="0" rIns="0" bIns="0" rtlCol="0"/>
              <a:lstStyle/>
              <a:p>
                <a:endParaRPr sz="1227" dirty="0"/>
              </a:p>
            </p:txBody>
          </p:sp>
          <p:sp>
            <p:nvSpPr>
              <p:cNvPr id="32" name="object 32"/>
              <p:cNvSpPr/>
              <p:nvPr/>
            </p:nvSpPr>
            <p:spPr>
              <a:xfrm>
                <a:off x="3709415" y="6047232"/>
                <a:ext cx="1572895" cy="279400"/>
              </a:xfrm>
              <a:custGeom>
                <a:avLst/>
                <a:gdLst/>
                <a:ahLst/>
                <a:cxnLst/>
                <a:rect l="l" t="t" r="r" b="b"/>
                <a:pathLst>
                  <a:path w="1572895" h="279400">
                    <a:moveTo>
                      <a:pt x="0" y="0"/>
                    </a:moveTo>
                    <a:lnTo>
                      <a:pt x="1433322" y="0"/>
                    </a:lnTo>
                    <a:lnTo>
                      <a:pt x="1572768" y="139446"/>
                    </a:lnTo>
                    <a:lnTo>
                      <a:pt x="1433322" y="278892"/>
                    </a:lnTo>
                    <a:lnTo>
                      <a:pt x="0" y="278892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2E528F"/>
                </a:solidFill>
              </a:ln>
            </p:spPr>
            <p:txBody>
              <a:bodyPr wrap="square" lIns="0" tIns="0" rIns="0" bIns="0" rtlCol="0"/>
              <a:lstStyle/>
              <a:p>
                <a:endParaRPr sz="1227" dirty="0"/>
              </a:p>
            </p:txBody>
          </p:sp>
        </p:grpSp>
        <p:sp>
          <p:nvSpPr>
            <p:cNvPr id="33" name="object 33"/>
            <p:cNvSpPr txBox="1"/>
            <p:nvPr/>
          </p:nvSpPr>
          <p:spPr>
            <a:xfrm>
              <a:off x="3669004" y="5999245"/>
              <a:ext cx="1730375" cy="3302059"/>
            </a:xfrm>
            <a:prstGeom prst="rect">
              <a:avLst/>
            </a:prstGeom>
          </p:spPr>
          <p:txBody>
            <a:bodyPr vert="horz" wrap="square" lIns="0" tIns="58882" rIns="0" bIns="0" rtlCol="0">
              <a:spAutoFit/>
            </a:bodyPr>
            <a:lstStyle/>
            <a:p>
              <a:pPr marL="25977" algn="ctr">
                <a:spcBef>
                  <a:spcPts val="389"/>
                </a:spcBef>
              </a:pPr>
              <a:r>
                <a:rPr lang="en-US" sz="818" b="1" spc="20" dirty="0">
                  <a:solidFill>
                    <a:srgbClr val="FFFFFF"/>
                  </a:solidFill>
                  <a:latin typeface="Calibri"/>
                  <a:cs typeface="Calibri"/>
                </a:rPr>
                <a:t>10/11/2023</a:t>
              </a:r>
              <a:endParaRPr lang="en-US" sz="818" dirty="0">
                <a:latin typeface="Calibri"/>
                <a:cs typeface="Calibri"/>
              </a:endParaRPr>
            </a:p>
            <a:p>
              <a:pPr marL="25977">
                <a:spcBef>
                  <a:spcPts val="395"/>
                </a:spcBef>
              </a:pPr>
              <a:r>
                <a:rPr lang="en-US" sz="818" spc="-7" dirty="0">
                  <a:latin typeface="Calibri"/>
                  <a:cs typeface="Calibri"/>
                </a:rPr>
                <a:t>11:00 A</a:t>
              </a:r>
              <a:r>
                <a:rPr lang="en-US" sz="818" spc="-75" dirty="0">
                  <a:latin typeface="Calibri"/>
                  <a:cs typeface="Calibri"/>
                </a:rPr>
                <a:t>M</a:t>
              </a:r>
              <a:r>
                <a:rPr lang="en-US" sz="818" spc="-20" dirty="0">
                  <a:latin typeface="Calibri"/>
                  <a:cs typeface="Calibri"/>
                </a:rPr>
                <a:t> –</a:t>
              </a:r>
              <a:r>
                <a:rPr lang="en-US" sz="818" spc="-31" dirty="0">
                  <a:latin typeface="Calibri"/>
                  <a:cs typeface="Calibri"/>
                </a:rPr>
                <a:t> 1</a:t>
              </a:r>
              <a:r>
                <a:rPr lang="en-US" sz="818" spc="-7" dirty="0">
                  <a:latin typeface="Calibri"/>
                  <a:cs typeface="Calibri"/>
                </a:rPr>
                <a:t>2:00</a:t>
              </a:r>
              <a:r>
                <a:rPr lang="en-US" sz="818" spc="-24" dirty="0">
                  <a:latin typeface="Calibri"/>
                  <a:cs typeface="Calibri"/>
                </a:rPr>
                <a:t> </a:t>
              </a:r>
              <a:r>
                <a:rPr lang="en-US" sz="818" spc="-17" dirty="0">
                  <a:latin typeface="Calibri"/>
                  <a:cs typeface="Calibri"/>
                </a:rPr>
                <a:t>PM</a:t>
              </a:r>
              <a:endParaRPr lang="en-US" sz="818" dirty="0">
                <a:latin typeface="Calibri"/>
                <a:cs typeface="Calibri"/>
              </a:endParaRPr>
            </a:p>
            <a:p>
              <a:pPr marL="25977">
                <a:spcBef>
                  <a:spcPts val="65"/>
                </a:spcBef>
              </a:pP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Creating a </a:t>
              </a:r>
              <a:b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Trauma-Informed Workplace</a:t>
              </a:r>
              <a:b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Alla Weinberg</a:t>
              </a:r>
              <a:br>
                <a:rPr lang="en-US" sz="818" dirty="0"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Spoke &amp; Wheel</a:t>
              </a:r>
              <a:br>
                <a:rPr lang="en-US" sz="818" dirty="0">
                  <a:latin typeface="Calibri"/>
                  <a:cs typeface="Calibri"/>
                </a:rPr>
              </a:br>
              <a:endParaRPr lang="en-US" sz="409" dirty="0">
                <a:latin typeface="Calibri"/>
                <a:cs typeface="Calibri"/>
              </a:endParaRPr>
            </a:p>
            <a:p>
              <a:pPr marL="25977" marR="24245">
                <a:lnSpc>
                  <a:spcPct val="102099"/>
                </a:lnSpc>
                <a:spcBef>
                  <a:spcPts val="27"/>
                </a:spcBef>
              </a:pPr>
              <a:r>
                <a:rPr lang="en-US" sz="818" spc="-7" dirty="0">
                  <a:latin typeface="Calibri"/>
                  <a:cs typeface="Calibri"/>
                </a:rPr>
                <a:t>1:00</a:t>
              </a:r>
              <a:r>
                <a:rPr lang="en-US" sz="818" spc="-31" dirty="0">
                  <a:latin typeface="Calibri"/>
                  <a:cs typeface="Calibri"/>
                </a:rPr>
                <a:t> </a:t>
              </a:r>
              <a:r>
                <a:rPr lang="en-US" sz="818" spc="-75" dirty="0">
                  <a:latin typeface="Calibri"/>
                  <a:cs typeface="Calibri"/>
                </a:rPr>
                <a:t>PM</a:t>
              </a:r>
              <a:r>
                <a:rPr lang="en-US" sz="818" spc="-20" dirty="0">
                  <a:latin typeface="Calibri"/>
                  <a:cs typeface="Calibri"/>
                </a:rPr>
                <a:t> –</a:t>
              </a:r>
              <a:r>
                <a:rPr lang="en-US" sz="818" spc="-31" dirty="0">
                  <a:latin typeface="Calibri"/>
                  <a:cs typeface="Calibri"/>
                </a:rPr>
                <a:t> </a:t>
              </a:r>
              <a:r>
                <a:rPr lang="en-US" sz="818" spc="-7" dirty="0">
                  <a:latin typeface="Calibri"/>
                  <a:cs typeface="Calibri"/>
                </a:rPr>
                <a:t>2:00</a:t>
              </a:r>
              <a:r>
                <a:rPr lang="en-US" sz="818" spc="-24" dirty="0">
                  <a:latin typeface="Calibri"/>
                  <a:cs typeface="Calibri"/>
                </a:rPr>
                <a:t> </a:t>
              </a:r>
              <a:r>
                <a:rPr lang="en-US" sz="818" spc="-17" dirty="0">
                  <a:latin typeface="Calibri"/>
                  <a:cs typeface="Calibri"/>
                </a:rPr>
                <a:t>PM</a:t>
              </a:r>
              <a:br>
                <a:rPr lang="en-US" sz="818" dirty="0">
                  <a:latin typeface="Calibri"/>
                  <a:cs typeface="Calibri"/>
                </a:rPr>
              </a:br>
              <a:r>
                <a:rPr lang="en-US" sz="818" b="1" spc="14" dirty="0">
                  <a:solidFill>
                    <a:srgbClr val="002C71"/>
                  </a:solidFill>
                  <a:latin typeface="Calibri"/>
                  <a:cs typeface="Calibri"/>
                </a:rPr>
                <a:t>Nurturing Workplace Well-Being and Supporting Mental Health (Part 2 of 2)</a:t>
              </a:r>
              <a:endParaRPr lang="en-US" sz="818" dirty="0">
                <a:latin typeface="Calibri"/>
                <a:cs typeface="Calibri"/>
              </a:endParaRPr>
            </a:p>
            <a:p>
              <a:pPr marL="25977">
                <a:spcBef>
                  <a:spcPts val="65"/>
                </a:spcBef>
              </a:pPr>
              <a:r>
                <a:rPr lang="en-US" sz="818" dirty="0">
                  <a:latin typeface="Calibri"/>
                  <a:cs typeface="Calibri"/>
                </a:rPr>
                <a:t>Dr.</a:t>
              </a:r>
              <a:r>
                <a:rPr lang="en-US" sz="818" spc="3" dirty="0">
                  <a:latin typeface="Calibri"/>
                  <a:cs typeface="Calibri"/>
                </a:rPr>
                <a:t> </a:t>
              </a:r>
              <a:r>
                <a:rPr lang="en-US" sz="818" dirty="0">
                  <a:latin typeface="Calibri"/>
                  <a:cs typeface="Calibri"/>
                </a:rPr>
                <a:t>Theresa</a:t>
              </a:r>
              <a:r>
                <a:rPr lang="en-US" sz="818" spc="-10" dirty="0">
                  <a:latin typeface="Calibri"/>
                  <a:cs typeface="Calibri"/>
                </a:rPr>
                <a:t> </a:t>
              </a:r>
              <a:r>
                <a:rPr lang="en-US" sz="818" spc="-7" dirty="0">
                  <a:latin typeface="Calibri"/>
                  <a:cs typeface="Calibri"/>
                </a:rPr>
                <a:t>Haskins </a:t>
              </a:r>
              <a:r>
                <a:rPr lang="en-US" sz="818" dirty="0" err="1">
                  <a:latin typeface="Calibri"/>
                  <a:cs typeface="Calibri"/>
                </a:rPr>
                <a:t>Haskins</a:t>
              </a:r>
              <a:r>
                <a:rPr lang="en-US" sz="818" spc="119" dirty="0">
                  <a:latin typeface="Calibri"/>
                  <a:cs typeface="Calibri"/>
                </a:rPr>
                <a:t> </a:t>
              </a:r>
              <a:r>
                <a:rPr lang="en-US" sz="818" spc="-7" dirty="0">
                  <a:latin typeface="Calibri"/>
                  <a:cs typeface="Calibri"/>
                </a:rPr>
                <a:t>Consulting</a:t>
              </a:r>
              <a:endParaRPr lang="en-US" sz="818" dirty="0">
                <a:latin typeface="Calibri"/>
                <a:cs typeface="Calibri"/>
              </a:endParaRPr>
            </a:p>
            <a:p>
              <a:pPr marL="25977">
                <a:spcBef>
                  <a:spcPts val="65"/>
                </a:spcBef>
              </a:pPr>
              <a:endParaRPr lang="en-US" sz="818" dirty="0">
                <a:highlight>
                  <a:srgbClr val="FFFF00"/>
                </a:highlight>
                <a:latin typeface="Calibri"/>
                <a:cs typeface="Calibri"/>
              </a:endParaRPr>
            </a:p>
            <a:p>
              <a:pPr marL="25977">
                <a:spcBef>
                  <a:spcPts val="65"/>
                </a:spcBef>
              </a:pPr>
              <a:endParaRPr sz="818" dirty="0">
                <a:latin typeface="Calibri"/>
                <a:cs typeface="Calibri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0ACD9D7-CD39-EBFB-6E74-1418FF6BA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91417" y="3780925"/>
            <a:ext cx="1434235" cy="2879955"/>
            <a:chOff x="5492812" y="6023034"/>
            <a:chExt cx="2103544" cy="4223935"/>
          </a:xfrm>
        </p:grpSpPr>
        <p:grpSp>
          <p:nvGrpSpPr>
            <p:cNvPr id="34" name="object 34"/>
            <p:cNvGrpSpPr/>
            <p:nvPr/>
          </p:nvGrpSpPr>
          <p:grpSpPr>
            <a:xfrm>
              <a:off x="5528817" y="6040882"/>
              <a:ext cx="1587500" cy="292100"/>
              <a:chOff x="5528817" y="6040882"/>
              <a:chExt cx="1587500" cy="292100"/>
            </a:xfrm>
          </p:grpSpPr>
          <p:sp>
            <p:nvSpPr>
              <p:cNvPr id="35" name="object 35"/>
              <p:cNvSpPr/>
              <p:nvPr/>
            </p:nvSpPr>
            <p:spPr>
              <a:xfrm>
                <a:off x="5535167" y="6047232"/>
                <a:ext cx="1574800" cy="279400"/>
              </a:xfrm>
              <a:custGeom>
                <a:avLst/>
                <a:gdLst/>
                <a:ahLst/>
                <a:cxnLst/>
                <a:rect l="l" t="t" r="r" b="b"/>
                <a:pathLst>
                  <a:path w="1574800" h="279400">
                    <a:moveTo>
                      <a:pt x="1434846" y="0"/>
                    </a:moveTo>
                    <a:lnTo>
                      <a:pt x="0" y="0"/>
                    </a:lnTo>
                    <a:lnTo>
                      <a:pt x="0" y="278892"/>
                    </a:lnTo>
                    <a:lnTo>
                      <a:pt x="1434846" y="278892"/>
                    </a:lnTo>
                    <a:lnTo>
                      <a:pt x="1574292" y="139446"/>
                    </a:lnTo>
                    <a:lnTo>
                      <a:pt x="1434846" y="0"/>
                    </a:lnTo>
                    <a:close/>
                  </a:path>
                </a:pathLst>
              </a:custGeom>
              <a:solidFill>
                <a:srgbClr val="005340"/>
              </a:solidFill>
            </p:spPr>
            <p:txBody>
              <a:bodyPr wrap="square" lIns="0" tIns="0" rIns="0" bIns="0" rtlCol="0"/>
              <a:lstStyle/>
              <a:p>
                <a:endParaRPr sz="1227" dirty="0"/>
              </a:p>
            </p:txBody>
          </p:sp>
          <p:sp>
            <p:nvSpPr>
              <p:cNvPr id="36" name="object 36"/>
              <p:cNvSpPr/>
              <p:nvPr/>
            </p:nvSpPr>
            <p:spPr>
              <a:xfrm>
                <a:off x="5535167" y="6047232"/>
                <a:ext cx="1574800" cy="279400"/>
              </a:xfrm>
              <a:custGeom>
                <a:avLst/>
                <a:gdLst/>
                <a:ahLst/>
                <a:cxnLst/>
                <a:rect l="l" t="t" r="r" b="b"/>
                <a:pathLst>
                  <a:path w="1574800" h="279400">
                    <a:moveTo>
                      <a:pt x="0" y="0"/>
                    </a:moveTo>
                    <a:lnTo>
                      <a:pt x="1434846" y="0"/>
                    </a:lnTo>
                    <a:lnTo>
                      <a:pt x="1574292" y="139446"/>
                    </a:lnTo>
                    <a:lnTo>
                      <a:pt x="1434846" y="278892"/>
                    </a:lnTo>
                    <a:lnTo>
                      <a:pt x="0" y="278892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2E528F"/>
                </a:solidFill>
              </a:ln>
            </p:spPr>
            <p:txBody>
              <a:bodyPr wrap="square" lIns="0" tIns="0" rIns="0" bIns="0" rtlCol="0"/>
              <a:lstStyle/>
              <a:p>
                <a:endParaRPr sz="1227" dirty="0"/>
              </a:p>
            </p:txBody>
          </p:sp>
        </p:grpSp>
        <p:sp>
          <p:nvSpPr>
            <p:cNvPr id="37" name="object 37"/>
            <p:cNvSpPr txBox="1"/>
            <p:nvPr/>
          </p:nvSpPr>
          <p:spPr>
            <a:xfrm>
              <a:off x="5492812" y="6023034"/>
              <a:ext cx="2103544" cy="4223935"/>
            </a:xfrm>
            <a:prstGeom prst="rect">
              <a:avLst/>
            </a:prstGeom>
          </p:spPr>
          <p:txBody>
            <a:bodyPr vert="horz" wrap="square" lIns="0" tIns="61912" rIns="0" bIns="0" rtlCol="0">
              <a:spAutoFit/>
            </a:bodyPr>
            <a:lstStyle/>
            <a:p>
              <a:pPr marL="25977" algn="ctr">
                <a:spcBef>
                  <a:spcPts val="389"/>
                </a:spcBef>
              </a:pPr>
              <a:r>
                <a:rPr lang="en-US" sz="818" b="1" spc="20" dirty="0">
                  <a:solidFill>
                    <a:srgbClr val="FFFFFF"/>
                  </a:solidFill>
                  <a:latin typeface="Calibri"/>
                  <a:cs typeface="Calibri"/>
                </a:rPr>
                <a:t>10/12/2023</a:t>
              </a:r>
              <a:endParaRPr lang="en-US" sz="818" dirty="0">
                <a:latin typeface="Calibri"/>
                <a:cs typeface="Calibri"/>
              </a:endParaRPr>
            </a:p>
            <a:p>
              <a:pPr marL="25977">
                <a:spcBef>
                  <a:spcPts val="481"/>
                </a:spcBef>
              </a:pPr>
              <a:r>
                <a:rPr lang="en-US" sz="818" dirty="0">
                  <a:latin typeface="Calibri"/>
                  <a:cs typeface="Calibri"/>
                </a:rPr>
                <a:t>10:00 AM  - 12:00 PM</a:t>
              </a:r>
              <a:br>
                <a:rPr lang="en-US" sz="818" dirty="0">
                  <a:latin typeface="Calibri"/>
                  <a:cs typeface="Calibri"/>
                </a:rPr>
              </a:b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USDA TARGET Center </a:t>
              </a:r>
              <a:b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Ergonomics Demonstrations </a:t>
              </a:r>
              <a:b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(Virtual/Onsite)</a:t>
              </a:r>
              <a:br>
                <a:rPr lang="en-US" sz="818" dirty="0"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Stephanie Bradley</a:t>
              </a:r>
              <a:br>
                <a:rPr lang="en-US" sz="818" dirty="0"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Ergonomics Program  Manager</a:t>
              </a:r>
              <a:br>
                <a:rPr lang="en-US" sz="818" b="1" spc="3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spc="-17" dirty="0">
                  <a:latin typeface="Calibri"/>
                  <a:cs typeface="Calibri"/>
                </a:rPr>
                <a:t>Howard Flowers</a:t>
              </a:r>
              <a:br>
                <a:rPr lang="en-US" sz="818" spc="-17" dirty="0">
                  <a:latin typeface="Calibri"/>
                  <a:cs typeface="Calibri"/>
                </a:rPr>
              </a:br>
              <a:r>
                <a:rPr lang="en-US" sz="818" spc="-17" dirty="0">
                  <a:latin typeface="Calibri"/>
                  <a:cs typeface="Calibri"/>
                </a:rPr>
                <a:t>BodyBilt</a:t>
              </a:r>
              <a:br>
                <a:rPr lang="en-US" sz="818" spc="-17" dirty="0"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Stephen</a:t>
              </a:r>
              <a:r>
                <a:rPr lang="en-US" sz="818" spc="14" dirty="0">
                  <a:latin typeface="Calibri"/>
                  <a:cs typeface="Calibri"/>
                </a:rPr>
                <a:t> DiCarlo</a:t>
              </a:r>
              <a:br>
                <a:rPr lang="en-US" sz="818" spc="14" dirty="0"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Humanscale</a:t>
              </a:r>
            </a:p>
            <a:p>
              <a:pPr marL="25977">
                <a:spcBef>
                  <a:spcPts val="481"/>
                </a:spcBef>
              </a:pPr>
              <a:r>
                <a:rPr lang="en-US" sz="818" dirty="0">
                  <a:latin typeface="Calibri"/>
                  <a:cs typeface="Calibri"/>
                </a:rPr>
                <a:t>1:00 PM  - 3:00 PM</a:t>
              </a:r>
              <a:br>
                <a:rPr lang="en-US" sz="818" dirty="0">
                  <a:latin typeface="Calibri"/>
                  <a:cs typeface="Calibri"/>
                </a:rPr>
              </a:b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USDA TARGET Center Assistive Technology Demonstrations</a:t>
              </a:r>
              <a:b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(Virtual/Onsite)</a:t>
              </a:r>
              <a:endParaRPr lang="en-US" sz="818" dirty="0">
                <a:latin typeface="Calibri"/>
                <a:cs typeface="Calibri"/>
              </a:endParaRPr>
            </a:p>
            <a:p>
              <a:pPr marL="25977" marR="20781">
                <a:lnSpc>
                  <a:spcPct val="102299"/>
                </a:lnSpc>
                <a:spcBef>
                  <a:spcPts val="24"/>
                </a:spcBef>
              </a:pPr>
              <a:r>
                <a:rPr lang="en-US" sz="818" dirty="0">
                  <a:latin typeface="Calibri"/>
                  <a:cs typeface="Calibri"/>
                </a:rPr>
                <a:t>Rashida Owens</a:t>
              </a:r>
              <a:br>
                <a:rPr lang="en-US" sz="818" dirty="0"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Assistive Technology Program Manager</a:t>
              </a:r>
              <a:endParaRPr lang="en-US" sz="818" dirty="0">
                <a:highlight>
                  <a:srgbClr val="FFFF00"/>
                </a:highlight>
                <a:latin typeface="Calibri"/>
                <a:cs typeface="Calibri"/>
              </a:endParaRPr>
            </a:p>
            <a:p>
              <a:pPr marL="25977">
                <a:spcBef>
                  <a:spcPts val="68"/>
                </a:spcBef>
              </a:pPr>
              <a:endParaRPr lang="en-US" sz="818" dirty="0">
                <a:latin typeface="Calibri"/>
                <a:cs typeface="Calibri"/>
              </a:endParaRPr>
            </a:p>
            <a:p>
              <a:pPr marL="25977">
                <a:spcBef>
                  <a:spcPts val="68"/>
                </a:spcBef>
              </a:pPr>
              <a:endParaRPr lang="en-US" sz="818" dirty="0">
                <a:latin typeface="Calibri"/>
                <a:cs typeface="Calibri"/>
              </a:endParaRPr>
            </a:p>
            <a:p>
              <a:pPr marL="25977">
                <a:spcBef>
                  <a:spcPts val="68"/>
                </a:spcBef>
              </a:pPr>
              <a:endParaRPr lang="en-US" sz="818" dirty="0">
                <a:latin typeface="Calibri"/>
                <a:cs typeface="Calibri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87C5A83-6AED-3D79-609D-2727D5DE4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591938" y="1408697"/>
            <a:ext cx="1154381" cy="2579226"/>
            <a:chOff x="213576" y="2571058"/>
            <a:chExt cx="1693092" cy="3782865"/>
          </a:xfrm>
        </p:grpSpPr>
        <p:grpSp>
          <p:nvGrpSpPr>
            <p:cNvPr id="39" name="object 26">
              <a:extLst>
                <a:ext uri="{FF2B5EF4-FFF2-40B4-BE49-F238E27FC236}">
                  <a16:creationId xmlns:a16="http://schemas.microsoft.com/office/drawing/2014/main" id="{BD693D56-E266-110B-67DA-DCD229CF15F1}"/>
                </a:ext>
              </a:extLst>
            </p:cNvPr>
            <p:cNvGrpSpPr/>
            <p:nvPr/>
          </p:nvGrpSpPr>
          <p:grpSpPr>
            <a:xfrm>
              <a:off x="321187" y="6064113"/>
              <a:ext cx="1585481" cy="289810"/>
              <a:chOff x="1996439" y="6047232"/>
              <a:chExt cx="1585481" cy="289810"/>
            </a:xfrm>
          </p:grpSpPr>
          <p:sp>
            <p:nvSpPr>
              <p:cNvPr id="40" name="object 27">
                <a:extLst>
                  <a:ext uri="{FF2B5EF4-FFF2-40B4-BE49-F238E27FC236}">
                    <a16:creationId xmlns:a16="http://schemas.microsoft.com/office/drawing/2014/main" id="{F7FC8B1A-0753-618D-CEE2-9A6F308194F4}"/>
                  </a:ext>
                </a:extLst>
              </p:cNvPr>
              <p:cNvSpPr/>
              <p:nvPr/>
            </p:nvSpPr>
            <p:spPr>
              <a:xfrm>
                <a:off x="2009025" y="6057642"/>
                <a:ext cx="1572895" cy="279400"/>
              </a:xfrm>
              <a:custGeom>
                <a:avLst/>
                <a:gdLst/>
                <a:ahLst/>
                <a:cxnLst/>
                <a:rect l="l" t="t" r="r" b="b"/>
                <a:pathLst>
                  <a:path w="1572895" h="279400">
                    <a:moveTo>
                      <a:pt x="1433322" y="0"/>
                    </a:moveTo>
                    <a:lnTo>
                      <a:pt x="0" y="0"/>
                    </a:lnTo>
                    <a:lnTo>
                      <a:pt x="0" y="278892"/>
                    </a:lnTo>
                    <a:lnTo>
                      <a:pt x="1433322" y="278892"/>
                    </a:lnTo>
                    <a:lnTo>
                      <a:pt x="1572768" y="139446"/>
                    </a:lnTo>
                    <a:lnTo>
                      <a:pt x="1433322" y="0"/>
                    </a:lnTo>
                    <a:close/>
                  </a:path>
                </a:pathLst>
              </a:custGeom>
              <a:solidFill>
                <a:srgbClr val="005340"/>
              </a:solidFill>
            </p:spPr>
            <p:txBody>
              <a:bodyPr wrap="square" lIns="0" tIns="0" rIns="0" bIns="0" rtlCol="0"/>
              <a:lstStyle/>
              <a:p>
                <a:pPr algn="ctr"/>
                <a:r>
                  <a:rPr lang="en-US" sz="818" dirty="0">
                    <a:solidFill>
                      <a:schemeClr val="bg1"/>
                    </a:solidFill>
                  </a:rPr>
                  <a:t>HOLIDAY</a:t>
                </a:r>
                <a:endParaRPr sz="818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1" name="object 28">
                <a:extLst>
                  <a:ext uri="{FF2B5EF4-FFF2-40B4-BE49-F238E27FC236}">
                    <a16:creationId xmlns:a16="http://schemas.microsoft.com/office/drawing/2014/main" id="{BD96E470-2F4F-BD83-8279-773A0D63F07F}"/>
                  </a:ext>
                </a:extLst>
              </p:cNvPr>
              <p:cNvSpPr/>
              <p:nvPr/>
            </p:nvSpPr>
            <p:spPr>
              <a:xfrm>
                <a:off x="1996439" y="6047232"/>
                <a:ext cx="1572895" cy="279400"/>
              </a:xfrm>
              <a:custGeom>
                <a:avLst/>
                <a:gdLst/>
                <a:ahLst/>
                <a:cxnLst/>
                <a:rect l="l" t="t" r="r" b="b"/>
                <a:pathLst>
                  <a:path w="1572895" h="279400">
                    <a:moveTo>
                      <a:pt x="0" y="0"/>
                    </a:moveTo>
                    <a:lnTo>
                      <a:pt x="1433322" y="0"/>
                    </a:lnTo>
                    <a:lnTo>
                      <a:pt x="1572768" y="139446"/>
                    </a:lnTo>
                    <a:lnTo>
                      <a:pt x="1433322" y="278892"/>
                    </a:lnTo>
                    <a:lnTo>
                      <a:pt x="0" y="278892"/>
                    </a:lnTo>
                    <a:lnTo>
                      <a:pt x="0" y="0"/>
                    </a:lnTo>
                    <a:close/>
                  </a:path>
                </a:pathLst>
              </a:custGeom>
              <a:ln w="12700">
                <a:solidFill>
                  <a:srgbClr val="2E528F"/>
                </a:solidFill>
              </a:ln>
            </p:spPr>
            <p:txBody>
              <a:bodyPr wrap="square" lIns="0" tIns="0" rIns="0" bIns="0" rtlCol="0"/>
              <a:lstStyle/>
              <a:p>
                <a:endParaRPr sz="1227" dirty="0"/>
              </a:p>
            </p:txBody>
          </p:sp>
        </p:grpSp>
        <p:sp>
          <p:nvSpPr>
            <p:cNvPr id="42" name="object 29">
              <a:extLst>
                <a:ext uri="{FF2B5EF4-FFF2-40B4-BE49-F238E27FC236}">
                  <a16:creationId xmlns:a16="http://schemas.microsoft.com/office/drawing/2014/main" id="{D83F0FF1-6642-821B-0542-D4EA51E2AE60}"/>
                </a:ext>
              </a:extLst>
            </p:cNvPr>
            <p:cNvSpPr txBox="1"/>
            <p:nvPr/>
          </p:nvSpPr>
          <p:spPr>
            <a:xfrm>
              <a:off x="213576" y="2571058"/>
              <a:ext cx="1692910" cy="3546195"/>
            </a:xfrm>
            <a:prstGeom prst="rect">
              <a:avLst/>
            </a:prstGeom>
          </p:spPr>
          <p:txBody>
            <a:bodyPr vert="horz" wrap="square" lIns="0" tIns="58882" rIns="0" bIns="0" rtlCol="0">
              <a:spAutoFit/>
            </a:bodyPr>
            <a:lstStyle/>
            <a:p>
              <a:pPr marL="25977">
                <a:spcBef>
                  <a:spcPts val="395"/>
                </a:spcBef>
              </a:pPr>
              <a:r>
                <a:rPr lang="en-US" sz="818" spc="-7" dirty="0">
                  <a:latin typeface="Calibri"/>
                  <a:cs typeface="Calibri"/>
                </a:rPr>
                <a:t>10:00 AM</a:t>
              </a:r>
              <a:r>
                <a:rPr lang="en-US" sz="818" spc="-20" dirty="0">
                  <a:latin typeface="Calibri"/>
                  <a:cs typeface="Calibri"/>
                </a:rPr>
                <a:t> –</a:t>
              </a:r>
              <a:r>
                <a:rPr lang="en-US" sz="818" spc="-31" dirty="0">
                  <a:latin typeface="Calibri"/>
                  <a:cs typeface="Calibri"/>
                </a:rPr>
                <a:t> </a:t>
              </a:r>
              <a:r>
                <a:rPr lang="en-US" sz="818" spc="-7" dirty="0">
                  <a:latin typeface="Calibri"/>
                  <a:cs typeface="Calibri"/>
                </a:rPr>
                <a:t>11:00</a:t>
              </a:r>
              <a:r>
                <a:rPr lang="en-US" sz="818" spc="-24" dirty="0">
                  <a:latin typeface="Calibri"/>
                  <a:cs typeface="Calibri"/>
                </a:rPr>
                <a:t> </a:t>
              </a:r>
              <a:r>
                <a:rPr lang="en-US" sz="818" spc="-17" dirty="0">
                  <a:latin typeface="Calibri"/>
                  <a:cs typeface="Calibri"/>
                </a:rPr>
                <a:t>AM</a:t>
              </a:r>
              <a:endParaRPr lang="en-US" sz="818" dirty="0">
                <a:latin typeface="Calibri"/>
                <a:cs typeface="Calibri"/>
              </a:endParaRPr>
            </a:p>
            <a:p>
              <a:pPr marL="25977">
                <a:spcBef>
                  <a:spcPts val="65"/>
                </a:spcBef>
              </a:pP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USDA TARGET Center Assistive Technology Program</a:t>
              </a:r>
              <a:endParaRPr lang="en-US" sz="818" dirty="0">
                <a:latin typeface="Calibri"/>
                <a:cs typeface="Calibri"/>
              </a:endParaRPr>
            </a:p>
            <a:p>
              <a:pPr marL="25977">
                <a:spcBef>
                  <a:spcPts val="395"/>
                </a:spcBef>
              </a:pPr>
              <a:r>
                <a:rPr lang="en-US" sz="818" dirty="0">
                  <a:latin typeface="Calibri"/>
                  <a:cs typeface="Calibri"/>
                </a:rPr>
                <a:t>Rashida Owens</a:t>
              </a:r>
              <a:br>
                <a:rPr lang="en-US" sz="818" dirty="0"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Assistive Technology Program Manager</a:t>
              </a:r>
            </a:p>
            <a:p>
              <a:pPr marL="25977">
                <a:spcBef>
                  <a:spcPts val="395"/>
                </a:spcBef>
              </a:pPr>
              <a:r>
                <a:rPr lang="en-US" sz="818" spc="-7" dirty="0">
                  <a:latin typeface="Calibri"/>
                  <a:cs typeface="Calibri"/>
                </a:rPr>
                <a:t>12:00</a:t>
              </a:r>
              <a:r>
                <a:rPr lang="en-US" sz="818" spc="-31" dirty="0">
                  <a:latin typeface="Calibri"/>
                  <a:cs typeface="Calibri"/>
                </a:rPr>
                <a:t> </a:t>
              </a:r>
              <a:r>
                <a:rPr lang="en-US" sz="818" spc="-75" dirty="0">
                  <a:latin typeface="Calibri"/>
                  <a:cs typeface="Calibri"/>
                </a:rPr>
                <a:t>PM</a:t>
              </a:r>
              <a:r>
                <a:rPr lang="en-US" sz="818" spc="-20" dirty="0">
                  <a:latin typeface="Calibri"/>
                  <a:cs typeface="Calibri"/>
                </a:rPr>
                <a:t> –</a:t>
              </a:r>
              <a:r>
                <a:rPr lang="en-US" sz="818" spc="-31" dirty="0">
                  <a:latin typeface="Calibri"/>
                  <a:cs typeface="Calibri"/>
                </a:rPr>
                <a:t> </a:t>
              </a:r>
              <a:r>
                <a:rPr lang="en-US" sz="818" spc="-7" dirty="0">
                  <a:latin typeface="Calibri"/>
                  <a:cs typeface="Calibri"/>
                </a:rPr>
                <a:t>1:00</a:t>
              </a:r>
              <a:r>
                <a:rPr lang="en-US" sz="818" spc="-24" dirty="0">
                  <a:latin typeface="Calibri"/>
                  <a:cs typeface="Calibri"/>
                </a:rPr>
                <a:t> </a:t>
              </a:r>
              <a:r>
                <a:rPr lang="en-US" sz="818" spc="-17" dirty="0">
                  <a:latin typeface="Calibri"/>
                  <a:cs typeface="Calibri"/>
                </a:rPr>
                <a:t>PM</a:t>
              </a:r>
              <a:br>
                <a:rPr lang="en-US" sz="818" spc="-17" dirty="0">
                  <a:latin typeface="Calibri"/>
                  <a:cs typeface="Calibri"/>
                </a:rPr>
              </a:br>
              <a:r>
                <a:rPr lang="en-US" sz="818" b="1" spc="-17" dirty="0">
                  <a:solidFill>
                    <a:srgbClr val="002C71"/>
                  </a:solidFill>
                  <a:latin typeface="Calibri"/>
                  <a:cs typeface="Calibri"/>
                </a:rPr>
                <a:t>USDA TA</a:t>
              </a: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RGET Center </a:t>
              </a:r>
              <a:b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  <a:t>Ergonomics Program</a:t>
              </a:r>
              <a:br>
                <a:rPr lang="en-US" sz="818" b="1" dirty="0">
                  <a:solidFill>
                    <a:srgbClr val="002C71"/>
                  </a:solidFill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Stephanie Bradley</a:t>
              </a:r>
              <a:br>
                <a:rPr lang="en-US" sz="818" dirty="0">
                  <a:latin typeface="Calibri"/>
                  <a:cs typeface="Calibri"/>
                </a:rPr>
              </a:br>
              <a:r>
                <a:rPr lang="en-US" sz="818" dirty="0">
                  <a:latin typeface="Calibri"/>
                  <a:cs typeface="Calibri"/>
                </a:rPr>
                <a:t>Ergonomics Program  Manager</a:t>
              </a:r>
            </a:p>
            <a:p>
              <a:pPr marL="25977">
                <a:spcBef>
                  <a:spcPts val="395"/>
                </a:spcBef>
              </a:pPr>
              <a:endParaRPr lang="en-US" sz="818" dirty="0">
                <a:highlight>
                  <a:srgbClr val="FFFF00"/>
                </a:highlight>
                <a:latin typeface="Calibri"/>
                <a:cs typeface="Calibri"/>
              </a:endParaRPr>
            </a:p>
            <a:p>
              <a:pPr marL="25977">
                <a:spcBef>
                  <a:spcPts val="395"/>
                </a:spcBef>
              </a:pPr>
              <a:endParaRPr lang="en-US" sz="818" dirty="0">
                <a:highlight>
                  <a:srgbClr val="FFFF00"/>
                </a:highlight>
                <a:latin typeface="Calibri"/>
                <a:cs typeface="Calibri"/>
              </a:endParaRPr>
            </a:p>
            <a:p>
              <a:pPr marL="25977" marR="20781">
                <a:lnSpc>
                  <a:spcPct val="102299"/>
                </a:lnSpc>
                <a:spcBef>
                  <a:spcPts val="24"/>
                </a:spcBef>
              </a:pPr>
              <a:endParaRPr lang="en-US" sz="818" dirty="0">
                <a:highlight>
                  <a:srgbClr val="FFFF00"/>
                </a:highlight>
                <a:latin typeface="Calibri"/>
                <a:cs typeface="Calibri"/>
              </a:endParaRPr>
            </a:p>
            <a:p>
              <a:pPr marL="25977" marR="24245">
                <a:lnSpc>
                  <a:spcPct val="102099"/>
                </a:lnSpc>
                <a:spcBef>
                  <a:spcPts val="27"/>
                </a:spcBef>
              </a:pPr>
              <a:endParaRPr lang="en-US" sz="818" b="1" spc="14" dirty="0">
                <a:solidFill>
                  <a:srgbClr val="002C71"/>
                </a:solidFill>
                <a:highlight>
                  <a:srgbClr val="FFFF00"/>
                </a:highlight>
                <a:latin typeface="Calibri"/>
                <a:cs typeface="Calibri"/>
              </a:endParaRPr>
            </a:p>
          </p:txBody>
        </p:sp>
      </p:grpSp>
      <p:sp>
        <p:nvSpPr>
          <p:cNvPr id="4" name="object 7">
            <a:extLst>
              <a:ext uri="{FF2B5EF4-FFF2-40B4-BE49-F238E27FC236}">
                <a16:creationId xmlns:a16="http://schemas.microsoft.com/office/drawing/2014/main" id="{C50C9640-89A1-2F39-1B26-A937305A246E}"/>
              </a:ext>
            </a:extLst>
          </p:cNvPr>
          <p:cNvSpPr/>
          <p:nvPr/>
        </p:nvSpPr>
        <p:spPr>
          <a:xfrm>
            <a:off x="4807421" y="1231962"/>
            <a:ext cx="1123517" cy="184006"/>
          </a:xfrm>
          <a:custGeom>
            <a:avLst/>
            <a:gdLst/>
            <a:ahLst/>
            <a:cxnLst/>
            <a:rect l="l" t="t" r="r" b="b"/>
            <a:pathLst>
              <a:path w="1647825" h="269875">
                <a:moveTo>
                  <a:pt x="1512570" y="0"/>
                </a:moveTo>
                <a:lnTo>
                  <a:pt x="0" y="0"/>
                </a:lnTo>
                <a:lnTo>
                  <a:pt x="0" y="269748"/>
                </a:lnTo>
                <a:lnTo>
                  <a:pt x="1512570" y="269748"/>
                </a:lnTo>
                <a:lnTo>
                  <a:pt x="1647444" y="134874"/>
                </a:lnTo>
                <a:lnTo>
                  <a:pt x="1512570" y="0"/>
                </a:lnTo>
                <a:close/>
              </a:path>
            </a:pathLst>
          </a:custGeom>
          <a:solidFill>
            <a:srgbClr val="005340"/>
          </a:solidFill>
        </p:spPr>
        <p:txBody>
          <a:bodyPr wrap="square" lIns="0" tIns="0" rIns="0" bIns="0" rtlCol="0"/>
          <a:lstStyle/>
          <a:p>
            <a:pPr algn="ctr"/>
            <a:r>
              <a:rPr lang="en-US" sz="818" b="1" spc="20" dirty="0">
                <a:solidFill>
                  <a:srgbClr val="FFFFFF"/>
                </a:solidFill>
                <a:latin typeface="Calibri"/>
                <a:cs typeface="Calibri"/>
              </a:rPr>
              <a:t>10/3/2023</a:t>
            </a:r>
            <a:endParaRPr sz="818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descr="About this session">
            <a:extLst>
              <a:ext uri="{FF2B5EF4-FFF2-40B4-BE49-F238E27FC236}">
                <a16:creationId xmlns:a16="http://schemas.microsoft.com/office/drawing/2014/main" id="{07A648C9-F966-5AB4-BCC8-2299C2E91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the Session</a:t>
            </a:r>
          </a:p>
        </p:txBody>
      </p:sp>
      <p:pic>
        <p:nvPicPr>
          <p:cNvPr id="6" name="Picture Placeholder 5" descr="Image of sign that says Autism">
            <a:extLst>
              <a:ext uri="{FF2B5EF4-FFF2-40B4-BE49-F238E27FC236}">
                <a16:creationId xmlns:a16="http://schemas.microsoft.com/office/drawing/2014/main" id="{3A2A33DA-98EF-0B58-5DCB-266E96520E3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0716"/>
          <a:stretch/>
        </p:blipFill>
        <p:spPr>
          <a:xfrm>
            <a:off x="228599" y="237744"/>
            <a:ext cx="7696201" cy="6382512"/>
          </a:xfrm>
        </p:spPr>
      </p:pic>
      <p:sp>
        <p:nvSpPr>
          <p:cNvPr id="4" name="Text Placeholder 3" descr="Increase understanding of common mental health issues and the impact of stigma in the workplace.&#10;Develop practical skills that will help you better support the well-being of others.&#10;Learn strategies to create a culture of support, understanding, and open communication.&#10;">
            <a:extLst>
              <a:ext uri="{FF2B5EF4-FFF2-40B4-BE49-F238E27FC236}">
                <a16:creationId xmlns:a16="http://schemas.microsoft.com/office/drawing/2014/main" id="{806FFA10-14D1-CCAC-E4B9-A25014E510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960428"/>
          </a:xfrm>
        </p:spPr>
        <p:txBody>
          <a:bodyPr>
            <a:normAutofit lnSpcReduction="10000"/>
          </a:bodyPr>
          <a:lstStyle/>
          <a:p>
            <a:pPr marL="342900" marR="0" lvl="0" indent="-3429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mbol" pitchFamily="2" charset="2"/>
              <a:buChar char="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Appreciate why autism is a growing area of focus in the workplace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mbol" pitchFamily="2" charset="2"/>
              <a:buChar char="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Understand more about autism and how to support individuals with different learning, communication, and working styles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mbol" pitchFamily="2" charset="2"/>
              <a:buChar char="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Recognize how equal approaches do not always result in equitable outcomes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A10DBD-EF19-FF94-639A-BB3C18004D9B}"/>
              </a:ext>
            </a:extLst>
          </p:cNvPr>
          <p:cNvSpPr txBox="1"/>
          <p:nvPr/>
        </p:nvSpPr>
        <p:spPr>
          <a:xfrm>
            <a:off x="228599" y="6620256"/>
            <a:ext cx="76962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www.picpedia.org/chalkboard/a/autism.html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sa/3.0/"/>
              </a:rPr>
              <a:t>CC BY-SA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520077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E8035907-EB9C-4E11-8A9B-D25B0AD8D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9C69FA7-0958-4ED9-A0DF-E87A0C137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02709" y="3388657"/>
            <a:ext cx="3657600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DB0A998-A5C6-45CB-ACF3-1CF639920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33595" y="1903304"/>
            <a:ext cx="3051394" cy="3051388"/>
            <a:chOff x="7933595" y="1903304"/>
            <a:chExt cx="3051394" cy="3051388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AB5B6FA-7B4F-437A-9C78-144C7DCD1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33595" y="1903304"/>
              <a:ext cx="3051394" cy="3051388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4199C21-6AE0-4F6F-AA96-6FFF97BB9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95024" y="2064730"/>
              <a:ext cx="2728540" cy="2728536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57D8356-9753-8061-A88C-715782D0E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6516241" cy="55710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0000"/>
              </a:lnSpc>
            </a:pPr>
            <a:r>
              <a:rPr lang="en-US" b="1" cap="all" dirty="0">
                <a:solidFill>
                  <a:schemeClr val="tx1"/>
                </a:solidFill>
              </a:rPr>
              <a:t>What is your perception of autism</a:t>
            </a:r>
            <a:endParaRPr lang="en-US" cap="all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14DA1A-E69A-5EE3-B29D-5CA76FEB7965}"/>
              </a:ext>
            </a:extLst>
          </p:cNvPr>
          <p:cNvSpPr txBox="1"/>
          <p:nvPr/>
        </p:nvSpPr>
        <p:spPr>
          <a:xfrm>
            <a:off x="9214729" y="1871636"/>
            <a:ext cx="57541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94126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of Sheldon Lee Cooper - Big Bang Theory">
            <a:extLst>
              <a:ext uri="{FF2B5EF4-FFF2-40B4-BE49-F238E27FC236}">
                <a16:creationId xmlns:a16="http://schemas.microsoft.com/office/drawing/2014/main" id="{B17F29C4-0F4B-A94E-9E8E-355EA19051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3" t="-183" r="54334" b="183"/>
          <a:stretch/>
        </p:blipFill>
        <p:spPr>
          <a:xfrm>
            <a:off x="9755749" y="0"/>
            <a:ext cx="2639451" cy="6858000"/>
          </a:xfrm>
          <a:prstGeom prst="rect">
            <a:avLst/>
          </a:prstGeom>
        </p:spPr>
      </p:pic>
      <p:pic>
        <p:nvPicPr>
          <p:cNvPr id="10" name="Picture 9" descr="Image of Julia - autistic muppet">
            <a:extLst>
              <a:ext uri="{FF2B5EF4-FFF2-40B4-BE49-F238E27FC236}">
                <a16:creationId xmlns:a16="http://schemas.microsoft.com/office/drawing/2014/main" id="{E5228C49-ABDA-882F-A923-4D5892178A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85" t="-183" r="60857" b="183"/>
          <a:stretch/>
        </p:blipFill>
        <p:spPr>
          <a:xfrm>
            <a:off x="7250387" y="0"/>
            <a:ext cx="2639451" cy="6858000"/>
          </a:xfrm>
          <a:prstGeom prst="rect">
            <a:avLst/>
          </a:prstGeom>
        </p:spPr>
      </p:pic>
      <p:pic>
        <p:nvPicPr>
          <p:cNvPr id="1032" name="Picture 8" descr="Image of Dr. Shaun Murphy - The Good Doctor">
            <a:extLst>
              <a:ext uri="{FF2B5EF4-FFF2-40B4-BE49-F238E27FC236}">
                <a16:creationId xmlns:a16="http://schemas.microsoft.com/office/drawing/2014/main" id="{A5E9EEEB-B465-85D9-ED29-0F9948BFE6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4" t="-183" r="58447" b="183"/>
          <a:stretch/>
        </p:blipFill>
        <p:spPr bwMode="auto">
          <a:xfrm>
            <a:off x="4826756" y="0"/>
            <a:ext cx="26394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of Raymond Babbitt - Rain Man">
            <a:extLst>
              <a:ext uri="{FF2B5EF4-FFF2-40B4-BE49-F238E27FC236}">
                <a16:creationId xmlns:a16="http://schemas.microsoft.com/office/drawing/2014/main" id="{A9B11E26-3AC2-F8E9-2699-83B6FF228A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86" t="242" r="19598" b="-242"/>
          <a:stretch/>
        </p:blipFill>
        <p:spPr bwMode="auto">
          <a:xfrm>
            <a:off x="-210521" y="0"/>
            <a:ext cx="2639451" cy="7832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of Isadora Smackle 0 Girl Meets World ">
            <a:extLst>
              <a:ext uri="{FF2B5EF4-FFF2-40B4-BE49-F238E27FC236}">
                <a16:creationId xmlns:a16="http://schemas.microsoft.com/office/drawing/2014/main" id="{9C1E04CA-DA2A-EB44-1B0B-FE2D04CA2B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8" r="13473"/>
          <a:stretch/>
        </p:blipFill>
        <p:spPr bwMode="auto">
          <a:xfrm>
            <a:off x="2428930" y="0"/>
            <a:ext cx="2639451" cy="783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74EB9C-6465-D6B8-D80F-314DD8252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85206" y="5577840"/>
            <a:ext cx="13680406" cy="1389887"/>
          </a:xfrm>
          <a:solidFill>
            <a:srgbClr val="FFFFFF"/>
          </a:solidFill>
        </p:spPr>
        <p:txBody>
          <a:bodyPr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Autism in the Media</a:t>
            </a:r>
          </a:p>
        </p:txBody>
      </p:sp>
    </p:spTree>
    <p:extLst>
      <p:ext uri="{BB962C8B-B14F-4D97-AF65-F5344CB8AC3E}">
        <p14:creationId xmlns:p14="http://schemas.microsoft.com/office/powerpoint/2010/main" val="2995480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5BD2-188F-6B4E-EC77-55ED54954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610" y="1473224"/>
            <a:ext cx="10719517" cy="4425771"/>
          </a:xfrm>
          <a:custGeom>
            <a:avLst/>
            <a:gdLst>
              <a:gd name="connsiteX0" fmla="*/ 0 w 10719517"/>
              <a:gd name="connsiteY0" fmla="*/ 0 h 4425771"/>
              <a:gd name="connsiteX1" fmla="*/ 669970 w 10719517"/>
              <a:gd name="connsiteY1" fmla="*/ 0 h 4425771"/>
              <a:gd name="connsiteX2" fmla="*/ 1447135 w 10719517"/>
              <a:gd name="connsiteY2" fmla="*/ 0 h 4425771"/>
              <a:gd name="connsiteX3" fmla="*/ 2224300 w 10719517"/>
              <a:gd name="connsiteY3" fmla="*/ 0 h 4425771"/>
              <a:gd name="connsiteX4" fmla="*/ 3108660 w 10719517"/>
              <a:gd name="connsiteY4" fmla="*/ 0 h 4425771"/>
              <a:gd name="connsiteX5" fmla="*/ 3778630 w 10719517"/>
              <a:gd name="connsiteY5" fmla="*/ 0 h 4425771"/>
              <a:gd name="connsiteX6" fmla="*/ 4555795 w 10719517"/>
              <a:gd name="connsiteY6" fmla="*/ 0 h 4425771"/>
              <a:gd name="connsiteX7" fmla="*/ 5225765 w 10719517"/>
              <a:gd name="connsiteY7" fmla="*/ 0 h 4425771"/>
              <a:gd name="connsiteX8" fmla="*/ 5895734 w 10719517"/>
              <a:gd name="connsiteY8" fmla="*/ 0 h 4425771"/>
              <a:gd name="connsiteX9" fmla="*/ 6565704 w 10719517"/>
              <a:gd name="connsiteY9" fmla="*/ 0 h 4425771"/>
              <a:gd name="connsiteX10" fmla="*/ 6914088 w 10719517"/>
              <a:gd name="connsiteY10" fmla="*/ 0 h 4425771"/>
              <a:gd name="connsiteX11" fmla="*/ 7691253 w 10719517"/>
              <a:gd name="connsiteY11" fmla="*/ 0 h 4425771"/>
              <a:gd name="connsiteX12" fmla="*/ 8039638 w 10719517"/>
              <a:gd name="connsiteY12" fmla="*/ 0 h 4425771"/>
              <a:gd name="connsiteX13" fmla="*/ 8709608 w 10719517"/>
              <a:gd name="connsiteY13" fmla="*/ 0 h 4425771"/>
              <a:gd name="connsiteX14" fmla="*/ 9593968 w 10719517"/>
              <a:gd name="connsiteY14" fmla="*/ 0 h 4425771"/>
              <a:gd name="connsiteX15" fmla="*/ 10719517 w 10719517"/>
              <a:gd name="connsiteY15" fmla="*/ 0 h 4425771"/>
              <a:gd name="connsiteX16" fmla="*/ 10719517 w 10719517"/>
              <a:gd name="connsiteY16" fmla="*/ 676511 h 4425771"/>
              <a:gd name="connsiteX17" fmla="*/ 10719517 w 10719517"/>
              <a:gd name="connsiteY17" fmla="*/ 1220248 h 4425771"/>
              <a:gd name="connsiteX18" fmla="*/ 10719517 w 10719517"/>
              <a:gd name="connsiteY18" fmla="*/ 1763986 h 4425771"/>
              <a:gd name="connsiteX19" fmla="*/ 10719517 w 10719517"/>
              <a:gd name="connsiteY19" fmla="*/ 2396239 h 4425771"/>
              <a:gd name="connsiteX20" fmla="*/ 10719517 w 10719517"/>
              <a:gd name="connsiteY20" fmla="*/ 3028492 h 4425771"/>
              <a:gd name="connsiteX21" fmla="*/ 10719517 w 10719517"/>
              <a:gd name="connsiteY21" fmla="*/ 3616487 h 4425771"/>
              <a:gd name="connsiteX22" fmla="*/ 10719517 w 10719517"/>
              <a:gd name="connsiteY22" fmla="*/ 4425771 h 4425771"/>
              <a:gd name="connsiteX23" fmla="*/ 10263938 w 10719517"/>
              <a:gd name="connsiteY23" fmla="*/ 4425771 h 4425771"/>
              <a:gd name="connsiteX24" fmla="*/ 9593968 w 10719517"/>
              <a:gd name="connsiteY24" fmla="*/ 4425771 h 4425771"/>
              <a:gd name="connsiteX25" fmla="*/ 8816803 w 10719517"/>
              <a:gd name="connsiteY25" fmla="*/ 4425771 h 4425771"/>
              <a:gd name="connsiteX26" fmla="*/ 8468418 w 10719517"/>
              <a:gd name="connsiteY26" fmla="*/ 4425771 h 4425771"/>
              <a:gd name="connsiteX27" fmla="*/ 7584058 w 10719517"/>
              <a:gd name="connsiteY27" fmla="*/ 4425771 h 4425771"/>
              <a:gd name="connsiteX28" fmla="*/ 7021284 w 10719517"/>
              <a:gd name="connsiteY28" fmla="*/ 4425771 h 4425771"/>
              <a:gd name="connsiteX29" fmla="*/ 6244119 w 10719517"/>
              <a:gd name="connsiteY29" fmla="*/ 4425771 h 4425771"/>
              <a:gd name="connsiteX30" fmla="*/ 5895734 w 10719517"/>
              <a:gd name="connsiteY30" fmla="*/ 4425771 h 4425771"/>
              <a:gd name="connsiteX31" fmla="*/ 5011374 w 10719517"/>
              <a:gd name="connsiteY31" fmla="*/ 4425771 h 4425771"/>
              <a:gd name="connsiteX32" fmla="*/ 4448600 w 10719517"/>
              <a:gd name="connsiteY32" fmla="*/ 4425771 h 4425771"/>
              <a:gd name="connsiteX33" fmla="*/ 3778630 w 10719517"/>
              <a:gd name="connsiteY33" fmla="*/ 4425771 h 4425771"/>
              <a:gd name="connsiteX34" fmla="*/ 3323050 w 10719517"/>
              <a:gd name="connsiteY34" fmla="*/ 4425771 h 4425771"/>
              <a:gd name="connsiteX35" fmla="*/ 2545885 w 10719517"/>
              <a:gd name="connsiteY35" fmla="*/ 4425771 h 4425771"/>
              <a:gd name="connsiteX36" fmla="*/ 1661525 w 10719517"/>
              <a:gd name="connsiteY36" fmla="*/ 4425771 h 4425771"/>
              <a:gd name="connsiteX37" fmla="*/ 1098750 w 10719517"/>
              <a:gd name="connsiteY37" fmla="*/ 4425771 h 4425771"/>
              <a:gd name="connsiteX38" fmla="*/ 0 w 10719517"/>
              <a:gd name="connsiteY38" fmla="*/ 4425771 h 4425771"/>
              <a:gd name="connsiteX39" fmla="*/ 0 w 10719517"/>
              <a:gd name="connsiteY39" fmla="*/ 3793518 h 4425771"/>
              <a:gd name="connsiteX40" fmla="*/ 0 w 10719517"/>
              <a:gd name="connsiteY40" fmla="*/ 3161265 h 4425771"/>
              <a:gd name="connsiteX41" fmla="*/ 0 w 10719517"/>
              <a:gd name="connsiteY41" fmla="*/ 2484754 h 4425771"/>
              <a:gd name="connsiteX42" fmla="*/ 0 w 10719517"/>
              <a:gd name="connsiteY42" fmla="*/ 1852501 h 4425771"/>
              <a:gd name="connsiteX43" fmla="*/ 0 w 10719517"/>
              <a:gd name="connsiteY43" fmla="*/ 1175991 h 4425771"/>
              <a:gd name="connsiteX44" fmla="*/ 0 w 10719517"/>
              <a:gd name="connsiteY44" fmla="*/ 0 h 4425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719517" h="4425771" fill="none" extrusionOk="0">
                <a:moveTo>
                  <a:pt x="0" y="0"/>
                </a:moveTo>
                <a:cubicBezTo>
                  <a:pt x="299666" y="-1806"/>
                  <a:pt x="415382" y="31267"/>
                  <a:pt x="669970" y="0"/>
                </a:cubicBezTo>
                <a:cubicBezTo>
                  <a:pt x="924558" y="-31267"/>
                  <a:pt x="1174725" y="21422"/>
                  <a:pt x="1447135" y="0"/>
                </a:cubicBezTo>
                <a:cubicBezTo>
                  <a:pt x="1719546" y="-21422"/>
                  <a:pt x="1977469" y="-34205"/>
                  <a:pt x="2224300" y="0"/>
                </a:cubicBezTo>
                <a:cubicBezTo>
                  <a:pt x="2471131" y="34205"/>
                  <a:pt x="2928586" y="18472"/>
                  <a:pt x="3108660" y="0"/>
                </a:cubicBezTo>
                <a:cubicBezTo>
                  <a:pt x="3288734" y="-18472"/>
                  <a:pt x="3445557" y="-33057"/>
                  <a:pt x="3778630" y="0"/>
                </a:cubicBezTo>
                <a:cubicBezTo>
                  <a:pt x="4111703" y="33057"/>
                  <a:pt x="4211142" y="-32099"/>
                  <a:pt x="4555795" y="0"/>
                </a:cubicBezTo>
                <a:cubicBezTo>
                  <a:pt x="4900448" y="32099"/>
                  <a:pt x="5070961" y="-15425"/>
                  <a:pt x="5225765" y="0"/>
                </a:cubicBezTo>
                <a:cubicBezTo>
                  <a:pt x="5380569" y="15425"/>
                  <a:pt x="5744329" y="-28357"/>
                  <a:pt x="5895734" y="0"/>
                </a:cubicBezTo>
                <a:cubicBezTo>
                  <a:pt x="6047139" y="28357"/>
                  <a:pt x="6415325" y="-21389"/>
                  <a:pt x="6565704" y="0"/>
                </a:cubicBezTo>
                <a:cubicBezTo>
                  <a:pt x="6716083" y="21389"/>
                  <a:pt x="6774974" y="10635"/>
                  <a:pt x="6914088" y="0"/>
                </a:cubicBezTo>
                <a:cubicBezTo>
                  <a:pt x="7053202" y="-10635"/>
                  <a:pt x="7508658" y="25038"/>
                  <a:pt x="7691253" y="0"/>
                </a:cubicBezTo>
                <a:cubicBezTo>
                  <a:pt x="7873849" y="-25038"/>
                  <a:pt x="7888098" y="16843"/>
                  <a:pt x="8039638" y="0"/>
                </a:cubicBezTo>
                <a:cubicBezTo>
                  <a:pt x="8191179" y="-16843"/>
                  <a:pt x="8402559" y="19751"/>
                  <a:pt x="8709608" y="0"/>
                </a:cubicBezTo>
                <a:cubicBezTo>
                  <a:pt x="9016657" y="-19751"/>
                  <a:pt x="9213529" y="1988"/>
                  <a:pt x="9593968" y="0"/>
                </a:cubicBezTo>
                <a:cubicBezTo>
                  <a:pt x="9974407" y="-1988"/>
                  <a:pt x="10367401" y="703"/>
                  <a:pt x="10719517" y="0"/>
                </a:cubicBezTo>
                <a:cubicBezTo>
                  <a:pt x="10699430" y="197865"/>
                  <a:pt x="10743526" y="517744"/>
                  <a:pt x="10719517" y="676511"/>
                </a:cubicBezTo>
                <a:cubicBezTo>
                  <a:pt x="10695508" y="835278"/>
                  <a:pt x="10741234" y="1090122"/>
                  <a:pt x="10719517" y="1220248"/>
                </a:cubicBezTo>
                <a:cubicBezTo>
                  <a:pt x="10697800" y="1350374"/>
                  <a:pt x="10718994" y="1617949"/>
                  <a:pt x="10719517" y="1763986"/>
                </a:cubicBezTo>
                <a:cubicBezTo>
                  <a:pt x="10720040" y="1910023"/>
                  <a:pt x="10734207" y="2206154"/>
                  <a:pt x="10719517" y="2396239"/>
                </a:cubicBezTo>
                <a:cubicBezTo>
                  <a:pt x="10704827" y="2586324"/>
                  <a:pt x="10706358" y="2785704"/>
                  <a:pt x="10719517" y="3028492"/>
                </a:cubicBezTo>
                <a:cubicBezTo>
                  <a:pt x="10732676" y="3271280"/>
                  <a:pt x="10713610" y="3458681"/>
                  <a:pt x="10719517" y="3616487"/>
                </a:cubicBezTo>
                <a:cubicBezTo>
                  <a:pt x="10725424" y="3774294"/>
                  <a:pt x="10686729" y="4154350"/>
                  <a:pt x="10719517" y="4425771"/>
                </a:cubicBezTo>
                <a:cubicBezTo>
                  <a:pt x="10591935" y="4430050"/>
                  <a:pt x="10376430" y="4416879"/>
                  <a:pt x="10263938" y="4425771"/>
                </a:cubicBezTo>
                <a:cubicBezTo>
                  <a:pt x="10151446" y="4434663"/>
                  <a:pt x="9757698" y="4438012"/>
                  <a:pt x="9593968" y="4425771"/>
                </a:cubicBezTo>
                <a:cubicBezTo>
                  <a:pt x="9430238" y="4413531"/>
                  <a:pt x="8977234" y="4388437"/>
                  <a:pt x="8816803" y="4425771"/>
                </a:cubicBezTo>
                <a:cubicBezTo>
                  <a:pt x="8656372" y="4463105"/>
                  <a:pt x="8564423" y="4434512"/>
                  <a:pt x="8468418" y="4425771"/>
                </a:cubicBezTo>
                <a:cubicBezTo>
                  <a:pt x="8372414" y="4417030"/>
                  <a:pt x="7953585" y="4398442"/>
                  <a:pt x="7584058" y="4425771"/>
                </a:cubicBezTo>
                <a:cubicBezTo>
                  <a:pt x="7214531" y="4453100"/>
                  <a:pt x="7264551" y="4452424"/>
                  <a:pt x="7021284" y="4425771"/>
                </a:cubicBezTo>
                <a:cubicBezTo>
                  <a:pt x="6778017" y="4399118"/>
                  <a:pt x="6494762" y="4402799"/>
                  <a:pt x="6244119" y="4425771"/>
                </a:cubicBezTo>
                <a:cubicBezTo>
                  <a:pt x="5993476" y="4448743"/>
                  <a:pt x="6055761" y="4419804"/>
                  <a:pt x="5895734" y="4425771"/>
                </a:cubicBezTo>
                <a:cubicBezTo>
                  <a:pt x="5735707" y="4431738"/>
                  <a:pt x="5416223" y="4440029"/>
                  <a:pt x="5011374" y="4425771"/>
                </a:cubicBezTo>
                <a:cubicBezTo>
                  <a:pt x="4606525" y="4411513"/>
                  <a:pt x="4591580" y="4423974"/>
                  <a:pt x="4448600" y="4425771"/>
                </a:cubicBezTo>
                <a:cubicBezTo>
                  <a:pt x="4305620" y="4427568"/>
                  <a:pt x="4072779" y="4432623"/>
                  <a:pt x="3778630" y="4425771"/>
                </a:cubicBezTo>
                <a:cubicBezTo>
                  <a:pt x="3484481" y="4418920"/>
                  <a:pt x="3414478" y="4414308"/>
                  <a:pt x="3323050" y="4425771"/>
                </a:cubicBezTo>
                <a:cubicBezTo>
                  <a:pt x="3231622" y="4437234"/>
                  <a:pt x="2885079" y="4400645"/>
                  <a:pt x="2545885" y="4425771"/>
                </a:cubicBezTo>
                <a:cubicBezTo>
                  <a:pt x="2206691" y="4450897"/>
                  <a:pt x="1870446" y="4449471"/>
                  <a:pt x="1661525" y="4425771"/>
                </a:cubicBezTo>
                <a:cubicBezTo>
                  <a:pt x="1452604" y="4402071"/>
                  <a:pt x="1319353" y="4430613"/>
                  <a:pt x="1098750" y="4425771"/>
                </a:cubicBezTo>
                <a:cubicBezTo>
                  <a:pt x="878147" y="4420929"/>
                  <a:pt x="455605" y="4429817"/>
                  <a:pt x="0" y="4425771"/>
                </a:cubicBezTo>
                <a:cubicBezTo>
                  <a:pt x="20627" y="4233626"/>
                  <a:pt x="-10538" y="4022602"/>
                  <a:pt x="0" y="3793518"/>
                </a:cubicBezTo>
                <a:cubicBezTo>
                  <a:pt x="10538" y="3564434"/>
                  <a:pt x="-29579" y="3401850"/>
                  <a:pt x="0" y="3161265"/>
                </a:cubicBezTo>
                <a:cubicBezTo>
                  <a:pt x="29579" y="2920680"/>
                  <a:pt x="7769" y="2770388"/>
                  <a:pt x="0" y="2484754"/>
                </a:cubicBezTo>
                <a:cubicBezTo>
                  <a:pt x="-7769" y="2199120"/>
                  <a:pt x="-24107" y="2057033"/>
                  <a:pt x="0" y="1852501"/>
                </a:cubicBezTo>
                <a:cubicBezTo>
                  <a:pt x="24107" y="1647969"/>
                  <a:pt x="-22313" y="1317787"/>
                  <a:pt x="0" y="1175991"/>
                </a:cubicBezTo>
                <a:cubicBezTo>
                  <a:pt x="22313" y="1034195"/>
                  <a:pt x="-30230" y="465557"/>
                  <a:pt x="0" y="0"/>
                </a:cubicBezTo>
                <a:close/>
              </a:path>
              <a:path w="10719517" h="4425771" stroke="0" extrusionOk="0">
                <a:moveTo>
                  <a:pt x="0" y="0"/>
                </a:moveTo>
                <a:cubicBezTo>
                  <a:pt x="181635" y="-19097"/>
                  <a:pt x="358302" y="23476"/>
                  <a:pt x="562775" y="0"/>
                </a:cubicBezTo>
                <a:cubicBezTo>
                  <a:pt x="767248" y="-23476"/>
                  <a:pt x="791885" y="2494"/>
                  <a:pt x="911159" y="0"/>
                </a:cubicBezTo>
                <a:cubicBezTo>
                  <a:pt x="1030433" y="-2494"/>
                  <a:pt x="1501118" y="35035"/>
                  <a:pt x="1795519" y="0"/>
                </a:cubicBezTo>
                <a:cubicBezTo>
                  <a:pt x="2089920" y="-35035"/>
                  <a:pt x="2168657" y="25227"/>
                  <a:pt x="2358294" y="0"/>
                </a:cubicBezTo>
                <a:cubicBezTo>
                  <a:pt x="2547931" y="-25227"/>
                  <a:pt x="2745174" y="-26467"/>
                  <a:pt x="2921068" y="0"/>
                </a:cubicBezTo>
                <a:cubicBezTo>
                  <a:pt x="3096962" y="26467"/>
                  <a:pt x="3408582" y="10755"/>
                  <a:pt x="3805429" y="0"/>
                </a:cubicBezTo>
                <a:cubicBezTo>
                  <a:pt x="4202276" y="-10755"/>
                  <a:pt x="4158843" y="-16721"/>
                  <a:pt x="4261008" y="0"/>
                </a:cubicBezTo>
                <a:cubicBezTo>
                  <a:pt x="4363173" y="16721"/>
                  <a:pt x="4782710" y="2457"/>
                  <a:pt x="5145368" y="0"/>
                </a:cubicBezTo>
                <a:cubicBezTo>
                  <a:pt x="5508026" y="-2457"/>
                  <a:pt x="5731071" y="23271"/>
                  <a:pt x="6029728" y="0"/>
                </a:cubicBezTo>
                <a:cubicBezTo>
                  <a:pt x="6328385" y="-23271"/>
                  <a:pt x="6461781" y="-30100"/>
                  <a:pt x="6699698" y="0"/>
                </a:cubicBezTo>
                <a:cubicBezTo>
                  <a:pt x="6937615" y="30100"/>
                  <a:pt x="7318561" y="-35445"/>
                  <a:pt x="7584058" y="0"/>
                </a:cubicBezTo>
                <a:cubicBezTo>
                  <a:pt x="7849555" y="35445"/>
                  <a:pt x="7911525" y="-22625"/>
                  <a:pt x="8146833" y="0"/>
                </a:cubicBezTo>
                <a:cubicBezTo>
                  <a:pt x="8382141" y="22625"/>
                  <a:pt x="8580788" y="1922"/>
                  <a:pt x="8709608" y="0"/>
                </a:cubicBezTo>
                <a:cubicBezTo>
                  <a:pt x="8838428" y="-1922"/>
                  <a:pt x="9120314" y="-15197"/>
                  <a:pt x="9486773" y="0"/>
                </a:cubicBezTo>
                <a:cubicBezTo>
                  <a:pt x="9853232" y="15197"/>
                  <a:pt x="9905226" y="25349"/>
                  <a:pt x="10049547" y="0"/>
                </a:cubicBezTo>
                <a:cubicBezTo>
                  <a:pt x="10193868" y="-25349"/>
                  <a:pt x="10445247" y="-16820"/>
                  <a:pt x="10719517" y="0"/>
                </a:cubicBezTo>
                <a:cubicBezTo>
                  <a:pt x="10719146" y="245024"/>
                  <a:pt x="10716327" y="438979"/>
                  <a:pt x="10719517" y="720768"/>
                </a:cubicBezTo>
                <a:cubicBezTo>
                  <a:pt x="10722707" y="1002557"/>
                  <a:pt x="10726133" y="1094048"/>
                  <a:pt x="10719517" y="1397279"/>
                </a:cubicBezTo>
                <a:cubicBezTo>
                  <a:pt x="10712901" y="1700510"/>
                  <a:pt x="10717765" y="1759925"/>
                  <a:pt x="10719517" y="2073790"/>
                </a:cubicBezTo>
                <a:cubicBezTo>
                  <a:pt x="10721269" y="2387655"/>
                  <a:pt x="10704846" y="2462328"/>
                  <a:pt x="10719517" y="2573270"/>
                </a:cubicBezTo>
                <a:cubicBezTo>
                  <a:pt x="10734188" y="2684212"/>
                  <a:pt x="10700038" y="2940661"/>
                  <a:pt x="10719517" y="3117007"/>
                </a:cubicBezTo>
                <a:cubicBezTo>
                  <a:pt x="10738996" y="3293353"/>
                  <a:pt x="10737867" y="3482709"/>
                  <a:pt x="10719517" y="3793518"/>
                </a:cubicBezTo>
                <a:cubicBezTo>
                  <a:pt x="10701167" y="4104327"/>
                  <a:pt x="10707231" y="4243885"/>
                  <a:pt x="10719517" y="4425771"/>
                </a:cubicBezTo>
                <a:cubicBezTo>
                  <a:pt x="10547580" y="4440399"/>
                  <a:pt x="10386152" y="4435012"/>
                  <a:pt x="10263938" y="4425771"/>
                </a:cubicBezTo>
                <a:cubicBezTo>
                  <a:pt x="10141724" y="4416530"/>
                  <a:pt x="10036246" y="4421524"/>
                  <a:pt x="9915553" y="4425771"/>
                </a:cubicBezTo>
                <a:cubicBezTo>
                  <a:pt x="9794861" y="4430018"/>
                  <a:pt x="9682694" y="4442553"/>
                  <a:pt x="9567169" y="4425771"/>
                </a:cubicBezTo>
                <a:cubicBezTo>
                  <a:pt x="9451644" y="4408989"/>
                  <a:pt x="9102577" y="4428088"/>
                  <a:pt x="8897199" y="4425771"/>
                </a:cubicBezTo>
                <a:cubicBezTo>
                  <a:pt x="8691821" y="4423455"/>
                  <a:pt x="8625956" y="4407847"/>
                  <a:pt x="8441620" y="4425771"/>
                </a:cubicBezTo>
                <a:cubicBezTo>
                  <a:pt x="8257284" y="4443695"/>
                  <a:pt x="8029410" y="4437945"/>
                  <a:pt x="7664455" y="4425771"/>
                </a:cubicBezTo>
                <a:cubicBezTo>
                  <a:pt x="7299501" y="4413597"/>
                  <a:pt x="7321459" y="4407016"/>
                  <a:pt x="7208875" y="4425771"/>
                </a:cubicBezTo>
                <a:cubicBezTo>
                  <a:pt x="7096291" y="4444526"/>
                  <a:pt x="6587675" y="4438421"/>
                  <a:pt x="6431710" y="4425771"/>
                </a:cubicBezTo>
                <a:cubicBezTo>
                  <a:pt x="6275745" y="4413121"/>
                  <a:pt x="6235488" y="4430196"/>
                  <a:pt x="6083326" y="4425771"/>
                </a:cubicBezTo>
                <a:cubicBezTo>
                  <a:pt x="5931164" y="4421346"/>
                  <a:pt x="5557833" y="4432935"/>
                  <a:pt x="5306161" y="4425771"/>
                </a:cubicBezTo>
                <a:cubicBezTo>
                  <a:pt x="5054490" y="4418607"/>
                  <a:pt x="4991187" y="4415912"/>
                  <a:pt x="4850581" y="4425771"/>
                </a:cubicBezTo>
                <a:cubicBezTo>
                  <a:pt x="4709975" y="4435630"/>
                  <a:pt x="4585183" y="4435968"/>
                  <a:pt x="4502197" y="4425771"/>
                </a:cubicBezTo>
                <a:cubicBezTo>
                  <a:pt x="4419211" y="4415574"/>
                  <a:pt x="4233972" y="4436938"/>
                  <a:pt x="4046618" y="4425771"/>
                </a:cubicBezTo>
                <a:cubicBezTo>
                  <a:pt x="3859264" y="4414604"/>
                  <a:pt x="3520122" y="4395291"/>
                  <a:pt x="3269453" y="4425771"/>
                </a:cubicBezTo>
                <a:cubicBezTo>
                  <a:pt x="3018785" y="4456251"/>
                  <a:pt x="3005407" y="4438931"/>
                  <a:pt x="2813873" y="4425771"/>
                </a:cubicBezTo>
                <a:cubicBezTo>
                  <a:pt x="2622339" y="4412611"/>
                  <a:pt x="2576103" y="4415486"/>
                  <a:pt x="2465489" y="4425771"/>
                </a:cubicBezTo>
                <a:cubicBezTo>
                  <a:pt x="2354875" y="4436056"/>
                  <a:pt x="2183239" y="4432746"/>
                  <a:pt x="2009909" y="4425771"/>
                </a:cubicBezTo>
                <a:cubicBezTo>
                  <a:pt x="1836579" y="4418796"/>
                  <a:pt x="1596110" y="4434692"/>
                  <a:pt x="1447135" y="4425771"/>
                </a:cubicBezTo>
                <a:cubicBezTo>
                  <a:pt x="1298160" y="4416850"/>
                  <a:pt x="998466" y="4435252"/>
                  <a:pt x="777165" y="4425771"/>
                </a:cubicBezTo>
                <a:cubicBezTo>
                  <a:pt x="555864" y="4416291"/>
                  <a:pt x="304204" y="4427021"/>
                  <a:pt x="0" y="4425771"/>
                </a:cubicBezTo>
                <a:cubicBezTo>
                  <a:pt x="-26345" y="4115050"/>
                  <a:pt x="6943" y="3952896"/>
                  <a:pt x="0" y="3705003"/>
                </a:cubicBezTo>
                <a:cubicBezTo>
                  <a:pt x="-6943" y="3457110"/>
                  <a:pt x="29840" y="3340973"/>
                  <a:pt x="0" y="3072750"/>
                </a:cubicBezTo>
                <a:cubicBezTo>
                  <a:pt x="-29840" y="2804527"/>
                  <a:pt x="-29712" y="2692629"/>
                  <a:pt x="0" y="2440497"/>
                </a:cubicBezTo>
                <a:cubicBezTo>
                  <a:pt x="29712" y="2188365"/>
                  <a:pt x="20565" y="1994500"/>
                  <a:pt x="0" y="1808244"/>
                </a:cubicBezTo>
                <a:cubicBezTo>
                  <a:pt x="-20565" y="1621988"/>
                  <a:pt x="9166" y="1433261"/>
                  <a:pt x="0" y="1175991"/>
                </a:cubicBezTo>
                <a:cubicBezTo>
                  <a:pt x="-9166" y="918721"/>
                  <a:pt x="-21109" y="766894"/>
                  <a:pt x="0" y="587995"/>
                </a:cubicBezTo>
                <a:cubicBezTo>
                  <a:pt x="21109" y="409096"/>
                  <a:pt x="22167" y="133295"/>
                  <a:pt x="0" y="0"/>
                </a:cubicBezTo>
                <a:close/>
              </a:path>
            </a:pathLst>
          </a:custGeom>
          <a:ln w="57150">
            <a:extLst>
              <a:ext uri="{C807C97D-BFC1-408E-A445-0C87EB9F89A2}">
                <ask:lineSketchStyleProps xmlns:ask="http://schemas.microsoft.com/office/drawing/2018/sketchyshapes" sd="1219033472"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20000"/>
              </a:lnSpc>
            </a:pPr>
            <a:endParaRPr lang="en-US" sz="200" dirty="0"/>
          </a:p>
          <a:p>
            <a:pPr>
              <a:lnSpc>
                <a:spcPct val="120000"/>
              </a:lnSpc>
            </a:pPr>
            <a:r>
              <a:rPr lang="en-US" sz="1800" dirty="0"/>
              <a:t>Autism spectrum disorder (ASD) is </a:t>
            </a:r>
            <a:r>
              <a:rPr lang="en-US" sz="1800" b="1" dirty="0"/>
              <a:t>a developmental disability that constitutes a diverse group of conditions caused by differences in the brain </a:t>
            </a:r>
          </a:p>
          <a:p>
            <a:pPr>
              <a:lnSpc>
                <a:spcPct val="120000"/>
              </a:lnSpc>
            </a:pPr>
            <a:r>
              <a:rPr lang="en-US" sz="1800" dirty="0"/>
              <a:t>People with ASD often have problems with 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Social Interactions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Verbal and nonverbal communication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Repetitive or ritualistic behaviors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2.21% of adults in the US have autism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The abilities and needs of autistic people vary and can evolve over time.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While some people with autism can live independently, others have severe disabilities and require life-long care and support.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8438EE-9964-1391-DEF9-182039372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What is Autism?</a:t>
            </a:r>
          </a:p>
        </p:txBody>
      </p:sp>
    </p:spTree>
    <p:extLst>
      <p:ext uri="{BB962C8B-B14F-4D97-AF65-F5344CB8AC3E}">
        <p14:creationId xmlns:p14="http://schemas.microsoft.com/office/powerpoint/2010/main" val="2078855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extBox 5">
            <a:extLst>
              <a:ext uri="{FF2B5EF4-FFF2-40B4-BE49-F238E27FC236}">
                <a16:creationId xmlns:a16="http://schemas.microsoft.com/office/drawing/2014/main" id="{F091E94D-9812-B13F-123C-F3FE58E4A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2851113"/>
              </p:ext>
            </p:extLst>
          </p:nvPr>
        </p:nvGraphicFramePr>
        <p:xfrm>
          <a:off x="447953" y="1590733"/>
          <a:ext cx="11296094" cy="4522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A8438EE-9964-1391-DEF9-182039372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Potential Signs of Autism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E2F563-B2E8-6BBD-53BD-E174550458E6}"/>
              </a:ext>
            </a:extLst>
          </p:cNvPr>
          <p:cNvSpPr txBox="1"/>
          <p:nvPr/>
        </p:nvSpPr>
        <p:spPr>
          <a:xfrm>
            <a:off x="1353054" y="6502607"/>
            <a:ext cx="890225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/>
              <a:t>Theresa Haskins Consulting does not provide medical advice, diagnosis, or treatment. The material shared during this session is provided for educational purposes only.  </a:t>
            </a:r>
          </a:p>
        </p:txBody>
      </p:sp>
    </p:spTree>
    <p:extLst>
      <p:ext uri="{BB962C8B-B14F-4D97-AF65-F5344CB8AC3E}">
        <p14:creationId xmlns:p14="http://schemas.microsoft.com/office/powerpoint/2010/main" val="3564949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438EE-9964-1391-DEF9-182039372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Potential Signs of Autism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E2F563-B2E8-6BBD-53BD-E174550458E6}"/>
              </a:ext>
            </a:extLst>
          </p:cNvPr>
          <p:cNvSpPr txBox="1"/>
          <p:nvPr/>
        </p:nvSpPr>
        <p:spPr>
          <a:xfrm>
            <a:off x="1353054" y="6502607"/>
            <a:ext cx="890225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/>
              <a:t>Theresa Haskins Consulting does not provide medical advice, diagnosis, or treatment. The material shared during this session is provided for educational purposes only.  </a:t>
            </a:r>
          </a:p>
        </p:txBody>
      </p:sp>
      <p:graphicFrame>
        <p:nvGraphicFramePr>
          <p:cNvPr id="8" name="TextBox 5">
            <a:extLst>
              <a:ext uri="{FF2B5EF4-FFF2-40B4-BE49-F238E27FC236}">
                <a16:creationId xmlns:a16="http://schemas.microsoft.com/office/drawing/2014/main" id="{F091E94D-9812-B13F-123C-F3FE58E4A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4391504"/>
              </p:ext>
            </p:extLst>
          </p:nvPr>
        </p:nvGraphicFramePr>
        <p:xfrm>
          <a:off x="447953" y="1590733"/>
          <a:ext cx="11296094" cy="4522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40227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48DB4B7D-6E19-4B1E-A0ED-621919C15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CB196DE-BC07-4C0A-9A6F-6FFD5F775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C13C32D-C8E0-49CB-AF18-A6A13B7FE2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5E3DF13-4412-4927-AA38-F077B5A4C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569EC13-67CE-4C90-95BA-1F7D7F3D3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A59492E-0F24-4A22-B24D-A110B40311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F7CFB609-BCB5-48F3-A772-96674F30B8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168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2251B70-2108-41BA-AC72-B834434C6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675873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D2369D4-64C4-40CA-B2FC-743453FA2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1973" y="643464"/>
            <a:ext cx="4143830" cy="5566305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76E98D-EB50-670D-3A76-46CDBF252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4638" y="1600200"/>
            <a:ext cx="3238501" cy="30548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200" dirty="0"/>
              <a:t>Autism Across the Lifespan 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Challenge Stereotypes</a:t>
            </a:r>
            <a:endParaRPr lang="en-US" sz="3200" cap="all" spc="-100" dirty="0"/>
          </a:p>
        </p:txBody>
      </p:sp>
      <p:pic>
        <p:nvPicPr>
          <p:cNvPr id="6" name="Picture 5" descr="A person looking at a computer screen&#10;">
            <a:extLst>
              <a:ext uri="{FF2B5EF4-FFF2-40B4-BE49-F238E27FC236}">
                <a16:creationId xmlns:a16="http://schemas.microsoft.com/office/drawing/2014/main" id="{96916ADE-A0C0-1E6F-C165-751939CF73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1719" r="-2" b="11717"/>
          <a:stretch/>
        </p:blipFill>
        <p:spPr>
          <a:xfrm>
            <a:off x="90900" y="53018"/>
            <a:ext cx="6591299" cy="3355932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Content Placeholder 5" descr="A child playing with toys&#10;&#10;">
            <a:extLst>
              <a:ext uri="{FF2B5EF4-FFF2-40B4-BE49-F238E27FC236}">
                <a16:creationId xmlns:a16="http://schemas.microsoft.com/office/drawing/2014/main" id="{910DA31D-7EB8-EFE5-E1AD-2EFE6F317E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13582" r="-2" b="13581"/>
          <a:stretch/>
        </p:blipFill>
        <p:spPr>
          <a:xfrm>
            <a:off x="92762" y="3469678"/>
            <a:ext cx="6591300" cy="3348566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73AD138D-C229-40D8-842E-020743C02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7364" y="806860"/>
            <a:ext cx="3813048" cy="523951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B1BAE5E-7CC8-40AD-9A7E-0469E24407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03768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01E6AB6-0657-4BF2-816B-443C9809C4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A493DB97-1EF9-40FC-9DAC-B23D64696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30970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1FD9D93B-46F0-47D0-9A9E-8E60DA3FA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5820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SavonVTI">
  <a:themeElements>
    <a:clrScheme name="Custom 8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96A9A9"/>
      </a:accent1>
      <a:accent2>
        <a:srgbClr val="CB58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D0690C"/>
      </a:hlink>
      <a:folHlink>
        <a:srgbClr val="9696A0"/>
      </a:folHlink>
    </a:clrScheme>
    <a:fontScheme name="Savon">
      <a:majorFont>
        <a:latin typeface="Century School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1_SavonVTI">
  <a:themeElements>
    <a:clrScheme name="Custom 8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96A9A9"/>
      </a:accent1>
      <a:accent2>
        <a:srgbClr val="CB58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D0690C"/>
      </a:hlink>
      <a:folHlink>
        <a:srgbClr val="9696A0"/>
      </a:folHlink>
    </a:clrScheme>
    <a:fontScheme name="Savon">
      <a:majorFont>
        <a:latin typeface="Century School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3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4074</TotalTime>
  <Words>1468</Words>
  <Application>Microsoft Office PowerPoint</Application>
  <PresentationFormat>Widescreen</PresentationFormat>
  <Paragraphs>190</Paragraphs>
  <Slides>21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6" baseType="lpstr">
      <vt:lpstr>Arial</vt:lpstr>
      <vt:lpstr>Calibri</vt:lpstr>
      <vt:lpstr>Century Schoolbook</vt:lpstr>
      <vt:lpstr>Franklin Gothic Book</vt:lpstr>
      <vt:lpstr>Garamond</vt:lpstr>
      <vt:lpstr>Georgia</vt:lpstr>
      <vt:lpstr>Rastanty Cortez</vt:lpstr>
      <vt:lpstr>Rockwell Extra Bold</vt:lpstr>
      <vt:lpstr>Symbol</vt:lpstr>
      <vt:lpstr>Times New Roman</vt:lpstr>
      <vt:lpstr>Trebuchet MS</vt:lpstr>
      <vt:lpstr>Wingdings</vt:lpstr>
      <vt:lpstr>SavonVTI</vt:lpstr>
      <vt:lpstr>1_SavonVTI</vt:lpstr>
      <vt:lpstr>Wood Type</vt:lpstr>
      <vt:lpstr>Autism Inclusion and the Pathway to Neurodiversity</vt:lpstr>
      <vt:lpstr>Advancing Access &amp; Equity</vt:lpstr>
      <vt:lpstr>About the Session</vt:lpstr>
      <vt:lpstr>What is your perception of autism</vt:lpstr>
      <vt:lpstr>Autism in the Media</vt:lpstr>
      <vt:lpstr>What is Autism?</vt:lpstr>
      <vt:lpstr>Potential Signs of Autism</vt:lpstr>
      <vt:lpstr>Potential Signs of Autism.</vt:lpstr>
      <vt:lpstr>Autism Across the Lifespan   Challenge Stereotypes</vt:lpstr>
      <vt:lpstr>Why Focus on Autism Inclusion?</vt:lpstr>
      <vt:lpstr>Common Experiences of Autistics at Work</vt:lpstr>
      <vt:lpstr>Overcoming Stigmas and Barriers to Autism Inclusion</vt:lpstr>
      <vt:lpstr>Appreciating Autism</vt:lpstr>
      <vt:lpstr>Common Accommodations</vt:lpstr>
      <vt:lpstr>Equality, Equity, Accessibility</vt:lpstr>
      <vt:lpstr>Universal Design</vt:lpstr>
      <vt:lpstr>Why Universal Design Works</vt:lpstr>
      <vt:lpstr>Support Autism @Work</vt:lpstr>
      <vt:lpstr>Continue Learning       with   </vt:lpstr>
      <vt:lpstr>Contact Information </vt:lpstr>
      <vt:lpstr>Current and Upcoming Meetings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Neurodiversity Spotlight: Mental Health &amp; Well-Being</dc:title>
  <dc:creator>Theresa Haskins</dc:creator>
  <cp:lastModifiedBy>Sherbondy, Michelle - OO, Washington, DC</cp:lastModifiedBy>
  <cp:revision>72</cp:revision>
  <dcterms:created xsi:type="dcterms:W3CDTF">2023-07-15T22:08:58Z</dcterms:created>
  <dcterms:modified xsi:type="dcterms:W3CDTF">2023-10-05T16:33:44Z</dcterms:modified>
</cp:coreProperties>
</file>