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9" r:id="rId1"/>
    <p:sldMasterId id="2147483800" r:id="rId2"/>
  </p:sldMasterIdLst>
  <p:notesMasterIdLst>
    <p:notesMasterId r:id="rId25"/>
  </p:notesMasterIdLst>
  <p:sldIdLst>
    <p:sldId id="327" r:id="rId3"/>
    <p:sldId id="329" r:id="rId4"/>
    <p:sldId id="337" r:id="rId5"/>
    <p:sldId id="293" r:id="rId6"/>
    <p:sldId id="339" r:id="rId7"/>
    <p:sldId id="343" r:id="rId8"/>
    <p:sldId id="340" r:id="rId9"/>
    <p:sldId id="347" r:id="rId10"/>
    <p:sldId id="344" r:id="rId11"/>
    <p:sldId id="345" r:id="rId12"/>
    <p:sldId id="351" r:id="rId13"/>
    <p:sldId id="349" r:id="rId14"/>
    <p:sldId id="355" r:id="rId15"/>
    <p:sldId id="352" r:id="rId16"/>
    <p:sldId id="353" r:id="rId17"/>
    <p:sldId id="356" r:id="rId18"/>
    <p:sldId id="342" r:id="rId19"/>
    <p:sldId id="357" r:id="rId20"/>
    <p:sldId id="358" r:id="rId21"/>
    <p:sldId id="265" r:id="rId22"/>
    <p:sldId id="310" r:id="rId23"/>
    <p:sldId id="26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46D46"/>
    <a:srgbClr val="5C6840"/>
    <a:srgbClr val="736843"/>
    <a:srgbClr val="507B60"/>
    <a:srgbClr val="4A706A"/>
    <a:srgbClr val="587C4F"/>
    <a:srgbClr val="4C616C"/>
    <a:srgbClr val="555973"/>
    <a:srgbClr val="5A5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E2A2F4-64C7-43D0-AC26-D20CF63E071E}" v="1" dt="2023-10-17T13:09:11.4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98"/>
    <p:restoredTop sz="95088" autoAdjust="0"/>
  </p:normalViewPr>
  <p:slideViewPr>
    <p:cSldViewPr snapToGrid="0">
      <p:cViewPr>
        <p:scale>
          <a:sx n="140" d="100"/>
          <a:sy n="140" d="100"/>
        </p:scale>
        <p:origin x="-3168" y="132"/>
      </p:cViewPr>
      <p:guideLst/>
    </p:cSldViewPr>
  </p:slideViewPr>
  <p:outlineViewPr>
    <p:cViewPr>
      <p:scale>
        <a:sx n="33" d="100"/>
        <a:sy n="33" d="100"/>
      </p:scale>
      <p:origin x="0" y="-50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bondy, Michelle - OO, DC" userId="d4feccc8-87ab-48a1-8683-5dd58723cc35" providerId="ADAL" clId="{D6E2A2F4-64C7-43D0-AC26-D20CF63E071E}"/>
    <pc:docChg chg="undo custSel addSld delSld modSld">
      <pc:chgData name="Sherbondy, Michelle - OO, DC" userId="d4feccc8-87ab-48a1-8683-5dd58723cc35" providerId="ADAL" clId="{D6E2A2F4-64C7-43D0-AC26-D20CF63E071E}" dt="2023-10-17T13:14:26.896" v="53"/>
      <pc:docMkLst>
        <pc:docMk/>
      </pc:docMkLst>
      <pc:sldChg chg="delSp modSp add mod">
        <pc:chgData name="Sherbondy, Michelle - OO, DC" userId="d4feccc8-87ab-48a1-8683-5dd58723cc35" providerId="ADAL" clId="{D6E2A2F4-64C7-43D0-AC26-D20CF63E071E}" dt="2023-10-17T13:14:26.896" v="53"/>
        <pc:sldMkLst>
          <pc:docMk/>
          <pc:sldMk cId="192012743" sldId="262"/>
        </pc:sldMkLst>
        <pc:spChg chg="mod">
          <ac:chgData name="Sherbondy, Michelle - OO, DC" userId="d4feccc8-87ab-48a1-8683-5dd58723cc35" providerId="ADAL" clId="{D6E2A2F4-64C7-43D0-AC26-D20CF63E071E}" dt="2023-10-17T13:09:30.709" v="9" actId="20577"/>
          <ac:spMkLst>
            <pc:docMk/>
            <pc:sldMk cId="192012743" sldId="262"/>
            <ac:spMk id="3" creationId="{00000000-0000-0000-0000-000000000000}"/>
          </ac:spMkLst>
        </pc:spChg>
        <pc:spChg chg="mod">
          <ac:chgData name="Sherbondy, Michelle - OO, DC" userId="d4feccc8-87ab-48a1-8683-5dd58723cc35" providerId="ADAL" clId="{D6E2A2F4-64C7-43D0-AC26-D20CF63E071E}" dt="2023-10-17T13:11:10.230" v="17" actId="962"/>
          <ac:spMkLst>
            <pc:docMk/>
            <pc:sldMk cId="192012743" sldId="262"/>
            <ac:spMk id="6" creationId="{3E47D771-D5F1-B7B3-6EE3-67C24A92DA7D}"/>
          </ac:spMkLst>
        </pc:spChg>
        <pc:spChg chg="ord">
          <ac:chgData name="Sherbondy, Michelle - OO, DC" userId="d4feccc8-87ab-48a1-8683-5dd58723cc35" providerId="ADAL" clId="{D6E2A2F4-64C7-43D0-AC26-D20CF63E071E}" dt="2023-10-17T13:12:26.979" v="30" actId="13244"/>
          <ac:spMkLst>
            <pc:docMk/>
            <pc:sldMk cId="192012743" sldId="262"/>
            <ac:spMk id="11" creationId="{00000000-0000-0000-0000-000000000000}"/>
          </ac:spMkLst>
        </pc:spChg>
        <pc:spChg chg="mod ord">
          <ac:chgData name="Sherbondy, Michelle - OO, DC" userId="d4feccc8-87ab-48a1-8683-5dd58723cc35" providerId="ADAL" clId="{D6E2A2F4-64C7-43D0-AC26-D20CF63E071E}" dt="2023-10-17T13:14:01.165" v="47" actId="962"/>
          <ac:spMkLst>
            <pc:docMk/>
            <pc:sldMk cId="192012743" sldId="262"/>
            <ac:spMk id="13" creationId="{00000000-0000-0000-0000-000000000000}"/>
          </ac:spMkLst>
        </pc:spChg>
        <pc:spChg chg="ord">
          <ac:chgData name="Sherbondy, Michelle - OO, DC" userId="d4feccc8-87ab-48a1-8683-5dd58723cc35" providerId="ADAL" clId="{D6E2A2F4-64C7-43D0-AC26-D20CF63E071E}" dt="2023-10-17T13:12:48.333" v="33" actId="13244"/>
          <ac:spMkLst>
            <pc:docMk/>
            <pc:sldMk cId="192012743" sldId="262"/>
            <ac:spMk id="17" creationId="{00000000-0000-0000-0000-000000000000}"/>
          </ac:spMkLst>
        </pc:spChg>
        <pc:spChg chg="ord">
          <ac:chgData name="Sherbondy, Michelle - OO, DC" userId="d4feccc8-87ab-48a1-8683-5dd58723cc35" providerId="ADAL" clId="{D6E2A2F4-64C7-43D0-AC26-D20CF63E071E}" dt="2023-10-17T13:12:56.330" v="34" actId="13244"/>
          <ac:spMkLst>
            <pc:docMk/>
            <pc:sldMk cId="192012743" sldId="262"/>
            <ac:spMk id="37" creationId="{00000000-0000-0000-0000-000000000000}"/>
          </ac:spMkLst>
        </pc:spChg>
        <pc:spChg chg="ord">
          <ac:chgData name="Sherbondy, Michelle - OO, DC" userId="d4feccc8-87ab-48a1-8683-5dd58723cc35" providerId="ADAL" clId="{D6E2A2F4-64C7-43D0-AC26-D20CF63E071E}" dt="2023-10-17T13:13:41.252" v="42" actId="13244"/>
          <ac:spMkLst>
            <pc:docMk/>
            <pc:sldMk cId="192012743" sldId="262"/>
            <ac:spMk id="46" creationId="{57A54CB3-DA5B-41E3-554A-F416AB34589E}"/>
          </ac:spMkLst>
        </pc:spChg>
        <pc:spChg chg="del mod">
          <ac:chgData name="Sherbondy, Michelle - OO, DC" userId="d4feccc8-87ab-48a1-8683-5dd58723cc35" providerId="ADAL" clId="{D6E2A2F4-64C7-43D0-AC26-D20CF63E071E}" dt="2023-10-17T13:14:26.896" v="53"/>
          <ac:spMkLst>
            <pc:docMk/>
            <pc:sldMk cId="192012743" sldId="262"/>
            <ac:spMk id="71" creationId="{DCFAF9EB-1077-FF0C-653B-EAFB3905846F}"/>
          </ac:spMkLst>
        </pc:spChg>
        <pc:grpChg chg="mod">
          <ac:chgData name="Sherbondy, Michelle - OO, DC" userId="d4feccc8-87ab-48a1-8683-5dd58723cc35" providerId="ADAL" clId="{D6E2A2F4-64C7-43D0-AC26-D20CF63E071E}" dt="2023-10-17T13:11:01.219" v="11" actId="962"/>
          <ac:grpSpMkLst>
            <pc:docMk/>
            <pc:sldMk cId="192012743" sldId="262"/>
            <ac:grpSpMk id="14" creationId="{00000000-0000-0000-0000-000000000000}"/>
          </ac:grpSpMkLst>
        </pc:grpChg>
        <pc:grpChg chg="mod">
          <ac:chgData name="Sherbondy, Michelle - OO, DC" userId="d4feccc8-87ab-48a1-8683-5dd58723cc35" providerId="ADAL" clId="{D6E2A2F4-64C7-43D0-AC26-D20CF63E071E}" dt="2023-10-17T13:11:02.935" v="12" actId="962"/>
          <ac:grpSpMkLst>
            <pc:docMk/>
            <pc:sldMk cId="192012743" sldId="262"/>
            <ac:grpSpMk id="18" creationId="{96BB8BB5-8A25-F4BC-FE47-C5A2D95C6349}"/>
          </ac:grpSpMkLst>
        </pc:grpChg>
        <pc:grpChg chg="mod">
          <ac:chgData name="Sherbondy, Michelle - OO, DC" userId="d4feccc8-87ab-48a1-8683-5dd58723cc35" providerId="ADAL" clId="{D6E2A2F4-64C7-43D0-AC26-D20CF63E071E}" dt="2023-10-17T13:11:05.679" v="14" actId="962"/>
          <ac:grpSpMkLst>
            <pc:docMk/>
            <pc:sldMk cId="192012743" sldId="262"/>
            <ac:grpSpMk id="19" creationId="{49BC60F5-876C-42E0-8784-E8429C3B3ECC}"/>
          </ac:grpSpMkLst>
        </pc:grpChg>
        <pc:grpChg chg="mod">
          <ac:chgData name="Sherbondy, Michelle - OO, DC" userId="d4feccc8-87ab-48a1-8683-5dd58723cc35" providerId="ADAL" clId="{D6E2A2F4-64C7-43D0-AC26-D20CF63E071E}" dt="2023-10-17T13:11:04.497" v="13" actId="962"/>
          <ac:grpSpMkLst>
            <pc:docMk/>
            <pc:sldMk cId="192012743" sldId="262"/>
            <ac:grpSpMk id="34" creationId="{00000000-0000-0000-0000-000000000000}"/>
          </ac:grpSpMkLst>
        </pc:grpChg>
        <pc:grpChg chg="mod ord">
          <ac:chgData name="Sherbondy, Michelle - OO, DC" userId="d4feccc8-87ab-48a1-8683-5dd58723cc35" providerId="ADAL" clId="{D6E2A2F4-64C7-43D0-AC26-D20CF63E071E}" dt="2023-10-17T13:13:51.698" v="44" actId="13244"/>
          <ac:grpSpMkLst>
            <pc:docMk/>
            <pc:sldMk cId="192012743" sldId="262"/>
            <ac:grpSpMk id="42" creationId="{B99C85E3-6CBC-9730-D8D3-F05C54BF2687}"/>
          </ac:grpSpMkLst>
        </pc:grpChg>
        <pc:grpChg chg="mod ord">
          <ac:chgData name="Sherbondy, Michelle - OO, DC" userId="d4feccc8-87ab-48a1-8683-5dd58723cc35" providerId="ADAL" clId="{D6E2A2F4-64C7-43D0-AC26-D20CF63E071E}" dt="2023-10-17T13:13:43.471" v="43" actId="13244"/>
          <ac:grpSpMkLst>
            <pc:docMk/>
            <pc:sldMk cId="192012743" sldId="262"/>
            <ac:grpSpMk id="61" creationId="{E2AD422D-00EA-3D97-5867-B6B2EB5B0DEB}"/>
          </ac:grpSpMkLst>
        </pc:grpChg>
        <pc:picChg chg="mod">
          <ac:chgData name="Sherbondy, Michelle - OO, DC" userId="d4feccc8-87ab-48a1-8683-5dd58723cc35" providerId="ADAL" clId="{D6E2A2F4-64C7-43D0-AC26-D20CF63E071E}" dt="2023-10-17T13:10:59.467" v="10" actId="962"/>
          <ac:picMkLst>
            <pc:docMk/>
            <pc:sldMk cId="192012743" sldId="262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D6E2A2F4-64C7-43D0-AC26-D20CF63E071E}" dt="2023-10-17T13:12:15.960" v="29" actId="13244"/>
        <pc:sldMkLst>
          <pc:docMk/>
          <pc:sldMk cId="518732849" sldId="265"/>
        </pc:sldMkLst>
        <pc:spChg chg="ord">
          <ac:chgData name="Sherbondy, Michelle - OO, DC" userId="d4feccc8-87ab-48a1-8683-5dd58723cc35" providerId="ADAL" clId="{D6E2A2F4-64C7-43D0-AC26-D20CF63E071E}" dt="2023-10-17T13:12:15.960" v="29" actId="13244"/>
          <ac:spMkLst>
            <pc:docMk/>
            <pc:sldMk cId="518732849" sldId="265"/>
            <ac:spMk id="2" creationId="{AF313D82-449D-495D-F026-2251553C1403}"/>
          </ac:spMkLst>
        </pc:spChg>
        <pc:spChg chg="ord">
          <ac:chgData name="Sherbondy, Michelle - OO, DC" userId="d4feccc8-87ab-48a1-8683-5dd58723cc35" providerId="ADAL" clId="{D6E2A2F4-64C7-43D0-AC26-D20CF63E071E}" dt="2023-10-17T13:12:05.750" v="27" actId="13244"/>
          <ac:spMkLst>
            <pc:docMk/>
            <pc:sldMk cId="518732849" sldId="265"/>
            <ac:spMk id="3" creationId="{90E2BCC4-3F91-BA9E-CC6D-3C08A06D57DA}"/>
          </ac:spMkLst>
        </pc:spChg>
        <pc:spChg chg="ord">
          <ac:chgData name="Sherbondy, Michelle - OO, DC" userId="d4feccc8-87ab-48a1-8683-5dd58723cc35" providerId="ADAL" clId="{D6E2A2F4-64C7-43D0-AC26-D20CF63E071E}" dt="2023-10-17T13:12:12.116" v="28" actId="13244"/>
          <ac:spMkLst>
            <pc:docMk/>
            <pc:sldMk cId="518732849" sldId="265"/>
            <ac:spMk id="4" creationId="{47FA2FBC-83DC-2755-BDB8-0160E4DFC103}"/>
          </ac:spMkLst>
        </pc:spChg>
      </pc:sldChg>
      <pc:sldChg chg="modSp mod">
        <pc:chgData name="Sherbondy, Michelle - OO, DC" userId="d4feccc8-87ab-48a1-8683-5dd58723cc35" providerId="ADAL" clId="{D6E2A2F4-64C7-43D0-AC26-D20CF63E071E}" dt="2023-10-17T13:11:41.415" v="23" actId="13244"/>
        <pc:sldMkLst>
          <pc:docMk/>
          <pc:sldMk cId="2670898386" sldId="293"/>
        </pc:sldMkLst>
        <pc:spChg chg="ord">
          <ac:chgData name="Sherbondy, Michelle - OO, DC" userId="d4feccc8-87ab-48a1-8683-5dd58723cc35" providerId="ADAL" clId="{D6E2A2F4-64C7-43D0-AC26-D20CF63E071E}" dt="2023-10-17T13:11:41.415" v="23" actId="13244"/>
          <ac:spMkLst>
            <pc:docMk/>
            <pc:sldMk cId="2670898386" sldId="293"/>
            <ac:spMk id="2" creationId="{02FE1584-2A34-FC99-9CE7-83004216A65C}"/>
          </ac:spMkLst>
        </pc:spChg>
        <pc:spChg chg="ord">
          <ac:chgData name="Sherbondy, Michelle - OO, DC" userId="d4feccc8-87ab-48a1-8683-5dd58723cc35" providerId="ADAL" clId="{D6E2A2F4-64C7-43D0-AC26-D20CF63E071E}" dt="2023-10-17T13:11:40.152" v="22" actId="13244"/>
          <ac:spMkLst>
            <pc:docMk/>
            <pc:sldMk cId="2670898386" sldId="293"/>
            <ac:spMk id="6" creationId="{4C1D1296-5BD4-B0B2-9337-9C1F957C77B7}"/>
          </ac:spMkLst>
        </pc:spChg>
      </pc:sldChg>
      <pc:sldChg chg="modSp mod">
        <pc:chgData name="Sherbondy, Michelle - OO, DC" userId="d4feccc8-87ab-48a1-8683-5dd58723cc35" providerId="ADAL" clId="{D6E2A2F4-64C7-43D0-AC26-D20CF63E071E}" dt="2023-10-17T13:11:28.451" v="20" actId="13244"/>
        <pc:sldMkLst>
          <pc:docMk/>
          <pc:sldMk cId="1279858459" sldId="327"/>
        </pc:sldMkLst>
        <pc:spChg chg="ord">
          <ac:chgData name="Sherbondy, Michelle - OO, DC" userId="d4feccc8-87ab-48a1-8683-5dd58723cc35" providerId="ADAL" clId="{D6E2A2F4-64C7-43D0-AC26-D20CF63E071E}" dt="2023-10-17T13:11:21.234" v="18" actId="13244"/>
          <ac:spMkLst>
            <pc:docMk/>
            <pc:sldMk cId="1279858459" sldId="327"/>
            <ac:spMk id="2" creationId="{FCAFF323-CE6A-748D-EBE6-31675D0F5784}"/>
          </ac:spMkLst>
        </pc:spChg>
        <pc:picChg chg="ord">
          <ac:chgData name="Sherbondy, Michelle - OO, DC" userId="d4feccc8-87ab-48a1-8683-5dd58723cc35" providerId="ADAL" clId="{D6E2A2F4-64C7-43D0-AC26-D20CF63E071E}" dt="2023-10-17T13:11:28.451" v="20" actId="13244"/>
          <ac:picMkLst>
            <pc:docMk/>
            <pc:sldMk cId="1279858459" sldId="327"/>
            <ac:picMk id="8" creationId="{4A702418-5983-7C74-FFA3-00E27832F9C3}"/>
          </ac:picMkLst>
        </pc:picChg>
        <pc:picChg chg="ord">
          <ac:chgData name="Sherbondy, Michelle - OO, DC" userId="d4feccc8-87ab-48a1-8683-5dd58723cc35" providerId="ADAL" clId="{D6E2A2F4-64C7-43D0-AC26-D20CF63E071E}" dt="2023-10-17T13:11:25.845" v="19" actId="13244"/>
          <ac:picMkLst>
            <pc:docMk/>
            <pc:sldMk cId="1279858459" sldId="327"/>
            <ac:picMk id="12" creationId="{058F8595-D595-F36C-7233-0AC2B07CE103}"/>
          </ac:picMkLst>
        </pc:picChg>
      </pc:sldChg>
      <pc:sldChg chg="del">
        <pc:chgData name="Sherbondy, Michelle - OO, DC" userId="d4feccc8-87ab-48a1-8683-5dd58723cc35" providerId="ADAL" clId="{D6E2A2F4-64C7-43D0-AC26-D20CF63E071E}" dt="2023-10-17T13:09:17.986" v="1" actId="47"/>
        <pc:sldMkLst>
          <pc:docMk/>
          <pc:sldMk cId="0" sldId="330"/>
        </pc:sldMkLst>
      </pc:sldChg>
      <pc:sldChg chg="modSp mod">
        <pc:chgData name="Sherbondy, Michelle - OO, DC" userId="d4feccc8-87ab-48a1-8683-5dd58723cc35" providerId="ADAL" clId="{D6E2A2F4-64C7-43D0-AC26-D20CF63E071E}" dt="2023-10-17T13:11:34.826" v="21" actId="13244"/>
        <pc:sldMkLst>
          <pc:docMk/>
          <pc:sldMk cId="1520077880" sldId="337"/>
        </pc:sldMkLst>
        <pc:spChg chg="ord">
          <ac:chgData name="Sherbondy, Michelle - OO, DC" userId="d4feccc8-87ab-48a1-8683-5dd58723cc35" providerId="ADAL" clId="{D6E2A2F4-64C7-43D0-AC26-D20CF63E071E}" dt="2023-10-17T13:11:34.826" v="21" actId="13244"/>
          <ac:spMkLst>
            <pc:docMk/>
            <pc:sldMk cId="1520077880" sldId="337"/>
            <ac:spMk id="3" creationId="{07A648C9-F966-5AB4-BCC8-2299C2E915D9}"/>
          </ac:spMkLst>
        </pc:spChg>
      </pc:sldChg>
      <pc:sldChg chg="modSp mod">
        <pc:chgData name="Sherbondy, Michelle - OO, DC" userId="d4feccc8-87ab-48a1-8683-5dd58723cc35" providerId="ADAL" clId="{D6E2A2F4-64C7-43D0-AC26-D20CF63E071E}" dt="2023-10-17T13:11:46.572" v="24" actId="13244"/>
        <pc:sldMkLst>
          <pc:docMk/>
          <pc:sldMk cId="480661148" sldId="339"/>
        </pc:sldMkLst>
        <pc:spChg chg="ord">
          <ac:chgData name="Sherbondy, Michelle - OO, DC" userId="d4feccc8-87ab-48a1-8683-5dd58723cc35" providerId="ADAL" clId="{D6E2A2F4-64C7-43D0-AC26-D20CF63E071E}" dt="2023-10-17T13:11:46.572" v="24" actId="13244"/>
          <ac:spMkLst>
            <pc:docMk/>
            <pc:sldMk cId="480661148" sldId="339"/>
            <ac:spMk id="2" creationId="{2F618912-5C8E-3FC8-E1B2-CC389D058794}"/>
          </ac:spMkLst>
        </pc:spChg>
      </pc:sldChg>
      <pc:sldChg chg="modSp mod">
        <pc:chgData name="Sherbondy, Michelle - OO, DC" userId="d4feccc8-87ab-48a1-8683-5dd58723cc35" providerId="ADAL" clId="{D6E2A2F4-64C7-43D0-AC26-D20CF63E071E}" dt="2023-10-17T13:11:50.841" v="25" actId="13244"/>
        <pc:sldMkLst>
          <pc:docMk/>
          <pc:sldMk cId="3502298508" sldId="340"/>
        </pc:sldMkLst>
        <pc:spChg chg="ord">
          <ac:chgData name="Sherbondy, Michelle - OO, DC" userId="d4feccc8-87ab-48a1-8683-5dd58723cc35" providerId="ADAL" clId="{D6E2A2F4-64C7-43D0-AC26-D20CF63E071E}" dt="2023-10-17T13:11:50.841" v="25" actId="13244"/>
          <ac:spMkLst>
            <pc:docMk/>
            <pc:sldMk cId="3502298508" sldId="340"/>
            <ac:spMk id="2" creationId="{8567AE75-D97C-B455-D924-F4D74922E9F6}"/>
          </ac:spMkLst>
        </pc:spChg>
      </pc:sldChg>
      <pc:sldChg chg="modSp mod">
        <pc:chgData name="Sherbondy, Michelle - OO, DC" userId="d4feccc8-87ab-48a1-8683-5dd58723cc35" providerId="ADAL" clId="{D6E2A2F4-64C7-43D0-AC26-D20CF63E071E}" dt="2023-10-17T13:11:55.110" v="26" actId="13244"/>
        <pc:sldMkLst>
          <pc:docMk/>
          <pc:sldMk cId="611881453" sldId="345"/>
        </pc:sldMkLst>
        <pc:spChg chg="ord">
          <ac:chgData name="Sherbondy, Michelle - OO, DC" userId="d4feccc8-87ab-48a1-8683-5dd58723cc35" providerId="ADAL" clId="{D6E2A2F4-64C7-43D0-AC26-D20CF63E071E}" dt="2023-10-17T13:11:55.110" v="26" actId="13244"/>
          <ac:spMkLst>
            <pc:docMk/>
            <pc:sldMk cId="611881453" sldId="345"/>
            <ac:spMk id="2" creationId="{CA4448CA-B0C7-A41B-C64D-60F364EED6D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v>Field2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3DA-424C-A4E8-A47D0B75621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3DA-424C-A4E8-A47D0B75621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3DA-424C-A4E8-A47D0B75621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3DA-424C-A4E8-A47D0B75621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3DA-424C-A4E8-A47D0B75621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3DA-424C-A4E8-A47D0B75621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spc="0" baseline="0">
                      <a:solidFill>
                        <a:schemeClr val="accent1">
                          <a:lumMod val="50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3DA-424C-A4E8-A47D0B75621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spc="0" baseline="0">
                      <a:solidFill>
                        <a:schemeClr val="accent2">
                          <a:lumMod val="7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3DA-424C-A4E8-A47D0B75621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spc="0" baseline="0">
                      <a:solidFill>
                        <a:schemeClr val="accent3">
                          <a:lumMod val="7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53DA-424C-A4E8-A47D0B75621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53DA-424C-A4E8-A47D0B75621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53DA-424C-A4E8-A47D0B756216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spc="0" baseline="0">
                      <a:solidFill>
                        <a:schemeClr val="accent6">
                          <a:lumMod val="7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53DA-424C-A4E8-A47D0B7562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spc="0" baseline="0">
                    <a:solidFill>
                      <a:schemeClr val="accen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Sheet1!$A$1:$A$6</c:f>
              <c:strCache>
                <c:ptCount val="6"/>
                <c:pt idx="0">
                  <c:v>No Cost</c:v>
                </c:pt>
                <c:pt idx="1">
                  <c:v>$1 - $500</c:v>
                </c:pt>
                <c:pt idx="2">
                  <c:v>$501 - $1000</c:v>
                </c:pt>
                <c:pt idx="3">
                  <c:v>$1000 - $2000</c:v>
                </c:pt>
                <c:pt idx="4">
                  <c:v>$2000 - $5000</c:v>
                </c:pt>
                <c:pt idx="5">
                  <c:v>&gt; $5000</c:v>
                </c:pt>
              </c:strCache>
            </c:strRef>
          </c:cat>
          <c:val>
            <c:numRef>
              <c:f>Sheet1!$B$1:$B$6</c:f>
              <c:numCache>
                <c:formatCode>0%</c:formatCode>
                <c:ptCount val="6"/>
                <c:pt idx="0">
                  <c:v>0.2</c:v>
                </c:pt>
                <c:pt idx="1">
                  <c:v>0.51</c:v>
                </c:pt>
                <c:pt idx="2">
                  <c:v>0.11</c:v>
                </c:pt>
                <c:pt idx="3">
                  <c:v>0.06</c:v>
                </c:pt>
                <c:pt idx="4">
                  <c:v>0.08</c:v>
                </c:pt>
                <c:pt idx="5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3DA-424C-A4E8-A47D0B75621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EA63EF-48BE-4EFC-8C3D-91C39D341F3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ACAD9995-ED40-4E2D-B946-983B460167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Reduced Quality of Life</a:t>
          </a:r>
        </a:p>
      </dgm:t>
    </dgm:pt>
    <dgm:pt modelId="{BF1D8091-1AF5-408C-8878-77AA570AE900}" type="parTrans" cxnId="{1D3EBEE1-26D4-41A9-A969-EA08B82D4F59}">
      <dgm:prSet/>
      <dgm:spPr/>
      <dgm:t>
        <a:bodyPr/>
        <a:lstStyle/>
        <a:p>
          <a:endParaRPr lang="en-US"/>
        </a:p>
      </dgm:t>
    </dgm:pt>
    <dgm:pt modelId="{5AFF250F-0AB4-4328-8B20-E599D45967EB}" type="sibTrans" cxnId="{1D3EBEE1-26D4-41A9-A969-EA08B82D4F59}">
      <dgm:prSet/>
      <dgm:spPr/>
      <dgm:t>
        <a:bodyPr/>
        <a:lstStyle/>
        <a:p>
          <a:endParaRPr lang="en-US"/>
        </a:p>
      </dgm:t>
    </dgm:pt>
    <dgm:pt modelId="{D227FAFE-81C0-4A0A-84EA-F0DCA6ACCB5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Continuous Need for Treatment</a:t>
          </a:r>
        </a:p>
      </dgm:t>
    </dgm:pt>
    <dgm:pt modelId="{0BC97188-60B0-4285-86BF-BEBCCCA689BE}" type="parTrans" cxnId="{ABA06468-A308-461B-BED3-519D1087A557}">
      <dgm:prSet/>
      <dgm:spPr/>
      <dgm:t>
        <a:bodyPr/>
        <a:lstStyle/>
        <a:p>
          <a:endParaRPr lang="en-US"/>
        </a:p>
      </dgm:t>
    </dgm:pt>
    <dgm:pt modelId="{62A35CD6-72CF-4C96-AC9F-480792833711}" type="sibTrans" cxnId="{ABA06468-A308-461B-BED3-519D1087A557}">
      <dgm:prSet/>
      <dgm:spPr/>
      <dgm:t>
        <a:bodyPr/>
        <a:lstStyle/>
        <a:p>
          <a:endParaRPr lang="en-US"/>
        </a:p>
      </dgm:t>
    </dgm:pt>
    <dgm:pt modelId="{3E6B7409-EB65-4748-B433-5D66CF4BE84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Increased Hospitalizations</a:t>
          </a:r>
        </a:p>
      </dgm:t>
    </dgm:pt>
    <dgm:pt modelId="{9217A815-1694-4619-AE20-EC359CDBE120}" type="parTrans" cxnId="{91D961CB-70B2-498F-A601-D6D8C8D307A8}">
      <dgm:prSet/>
      <dgm:spPr/>
      <dgm:t>
        <a:bodyPr/>
        <a:lstStyle/>
        <a:p>
          <a:endParaRPr lang="en-US"/>
        </a:p>
      </dgm:t>
    </dgm:pt>
    <dgm:pt modelId="{97DA893F-09CA-42BF-A6BD-04E327C48184}" type="sibTrans" cxnId="{91D961CB-70B2-498F-A601-D6D8C8D307A8}">
      <dgm:prSet/>
      <dgm:spPr/>
      <dgm:t>
        <a:bodyPr/>
        <a:lstStyle/>
        <a:p>
          <a:endParaRPr lang="en-US"/>
        </a:p>
      </dgm:t>
    </dgm:pt>
    <dgm:pt modelId="{434EBEB9-CA8F-4C06-B674-101F17B8824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Negatively Impacts Life Outcomes</a:t>
          </a:r>
        </a:p>
      </dgm:t>
    </dgm:pt>
    <dgm:pt modelId="{BDA45213-6F17-48E5-BAB5-EB9802920309}" type="parTrans" cxnId="{E14B269D-670C-4196-97AA-90605A05A569}">
      <dgm:prSet/>
      <dgm:spPr/>
      <dgm:t>
        <a:bodyPr/>
        <a:lstStyle/>
        <a:p>
          <a:endParaRPr lang="en-US"/>
        </a:p>
      </dgm:t>
    </dgm:pt>
    <dgm:pt modelId="{18700ADC-4AE5-44FB-90A5-44179CACF12C}" type="sibTrans" cxnId="{E14B269D-670C-4196-97AA-90605A05A569}">
      <dgm:prSet/>
      <dgm:spPr/>
      <dgm:t>
        <a:bodyPr/>
        <a:lstStyle/>
        <a:p>
          <a:endParaRPr lang="en-US"/>
        </a:p>
      </dgm:t>
    </dgm:pt>
    <dgm:pt modelId="{F686D3E5-8399-CC48-BAA8-04CFBAD43C0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Loss of Income</a:t>
          </a:r>
        </a:p>
      </dgm:t>
    </dgm:pt>
    <dgm:pt modelId="{2728DE67-3C90-8D4B-BC58-8AF215DA922A}" type="parTrans" cxnId="{FFE79465-B81B-344C-8E87-7F27F5F1BC19}">
      <dgm:prSet/>
      <dgm:spPr/>
      <dgm:t>
        <a:bodyPr/>
        <a:lstStyle/>
        <a:p>
          <a:endParaRPr lang="en-US"/>
        </a:p>
      </dgm:t>
    </dgm:pt>
    <dgm:pt modelId="{D10F076F-491F-D744-B752-DACDF3C24B29}" type="sibTrans" cxnId="{FFE79465-B81B-344C-8E87-7F27F5F1BC19}">
      <dgm:prSet/>
      <dgm:spPr/>
      <dgm:t>
        <a:bodyPr/>
        <a:lstStyle/>
        <a:p>
          <a:endParaRPr lang="en-US"/>
        </a:p>
      </dgm:t>
    </dgm:pt>
    <dgm:pt modelId="{1A25C895-C915-4539-AE45-E859DDD500D1}" type="pres">
      <dgm:prSet presAssocID="{FCEA63EF-48BE-4EFC-8C3D-91C39D341F34}" presName="root" presStyleCnt="0">
        <dgm:presLayoutVars>
          <dgm:dir/>
          <dgm:resizeHandles val="exact"/>
        </dgm:presLayoutVars>
      </dgm:prSet>
      <dgm:spPr/>
    </dgm:pt>
    <dgm:pt modelId="{11AAA9E3-9A15-450E-808E-379B5C7101B6}" type="pres">
      <dgm:prSet presAssocID="{ACAD9995-ED40-4E2D-B946-983B4601672E}" presName="compNode" presStyleCnt="0"/>
      <dgm:spPr/>
    </dgm:pt>
    <dgm:pt modelId="{D9B82E0B-B057-4FC9-81F5-1F34623B0CF7}" type="pres">
      <dgm:prSet presAssocID="{ACAD9995-ED40-4E2D-B946-983B4601672E}" presName="bgRect" presStyleLbl="bgShp" presStyleIdx="0" presStyleCnt="5"/>
      <dgm:spPr/>
    </dgm:pt>
    <dgm:pt modelId="{80D68019-4810-452E-B32A-13C10C2F3C78}" type="pres">
      <dgm:prSet presAssocID="{ACAD9995-ED40-4E2D-B946-983B4601672E}" presName="iconRect" presStyleLbl="node1" presStyleIdx="0" presStyleCnt="5" custScaleX="130852" custScaleY="13085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ward trend graph with solid fill"/>
        </a:ext>
      </dgm:extLst>
    </dgm:pt>
    <dgm:pt modelId="{68DBFB53-5A23-4E7D-AA21-E0DE84452FA8}" type="pres">
      <dgm:prSet presAssocID="{ACAD9995-ED40-4E2D-B946-983B4601672E}" presName="spaceRect" presStyleCnt="0"/>
      <dgm:spPr/>
    </dgm:pt>
    <dgm:pt modelId="{04ECF548-ECB9-4F0E-A8D7-0291D8481E39}" type="pres">
      <dgm:prSet presAssocID="{ACAD9995-ED40-4E2D-B946-983B4601672E}" presName="parTx" presStyleLbl="revTx" presStyleIdx="0" presStyleCnt="5">
        <dgm:presLayoutVars>
          <dgm:chMax val="0"/>
          <dgm:chPref val="0"/>
        </dgm:presLayoutVars>
      </dgm:prSet>
      <dgm:spPr/>
    </dgm:pt>
    <dgm:pt modelId="{FB2DA6C2-F709-4AE4-9DF7-068780C7929E}" type="pres">
      <dgm:prSet presAssocID="{5AFF250F-0AB4-4328-8B20-E599D45967EB}" presName="sibTrans" presStyleCnt="0"/>
      <dgm:spPr/>
    </dgm:pt>
    <dgm:pt modelId="{0FE3C493-BCB8-43BB-AAB7-01FA9E2CC129}" type="pres">
      <dgm:prSet presAssocID="{D227FAFE-81C0-4A0A-84EA-F0DCA6ACCB5F}" presName="compNode" presStyleCnt="0"/>
      <dgm:spPr/>
    </dgm:pt>
    <dgm:pt modelId="{01570999-B056-4102-A200-20DF580E9A73}" type="pres">
      <dgm:prSet presAssocID="{D227FAFE-81C0-4A0A-84EA-F0DCA6ACCB5F}" presName="bgRect" presStyleLbl="bgShp" presStyleIdx="1" presStyleCnt="5"/>
      <dgm:spPr/>
    </dgm:pt>
    <dgm:pt modelId="{B7C6B7E8-5EE7-4F81-97D0-B1F5D8926622}" type="pres">
      <dgm:prSet presAssocID="{D227FAFE-81C0-4A0A-84EA-F0DCA6ACCB5F}" presName="iconRect" presStyleLbl="node1" presStyleIdx="1" presStyleCnt="5" custScaleX="130852" custScaleY="13085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65BC752D-B67B-41BC-800D-3C415D5B9695}" type="pres">
      <dgm:prSet presAssocID="{D227FAFE-81C0-4A0A-84EA-F0DCA6ACCB5F}" presName="spaceRect" presStyleCnt="0"/>
      <dgm:spPr/>
    </dgm:pt>
    <dgm:pt modelId="{CA0533BC-09B8-4895-B6AB-331792108FAE}" type="pres">
      <dgm:prSet presAssocID="{D227FAFE-81C0-4A0A-84EA-F0DCA6ACCB5F}" presName="parTx" presStyleLbl="revTx" presStyleIdx="1" presStyleCnt="5">
        <dgm:presLayoutVars>
          <dgm:chMax val="0"/>
          <dgm:chPref val="0"/>
        </dgm:presLayoutVars>
      </dgm:prSet>
      <dgm:spPr/>
    </dgm:pt>
    <dgm:pt modelId="{B06FB191-B5CD-4A20-8B89-161EFE878CF0}" type="pres">
      <dgm:prSet presAssocID="{62A35CD6-72CF-4C96-AC9F-480792833711}" presName="sibTrans" presStyleCnt="0"/>
      <dgm:spPr/>
    </dgm:pt>
    <dgm:pt modelId="{50AA075D-1F5E-4A53-9494-12B5659A2F25}" type="pres">
      <dgm:prSet presAssocID="{3E6B7409-EB65-4748-B433-5D66CF4BE843}" presName="compNode" presStyleCnt="0"/>
      <dgm:spPr/>
    </dgm:pt>
    <dgm:pt modelId="{1D162025-474F-4E54-83A0-CB8786A64C42}" type="pres">
      <dgm:prSet presAssocID="{3E6B7409-EB65-4748-B433-5D66CF4BE843}" presName="bgRect" presStyleLbl="bgShp" presStyleIdx="2" presStyleCnt="5"/>
      <dgm:spPr/>
    </dgm:pt>
    <dgm:pt modelId="{0BB8310C-0935-42B6-B293-AE22D9C915CF}" type="pres">
      <dgm:prSet presAssocID="{3E6B7409-EB65-4748-B433-5D66CF4BE843}" presName="iconRect" presStyleLbl="node1" presStyleIdx="2" presStyleCnt="5" custScaleX="130852" custScaleY="13085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D5EB948D-9EA0-432E-9B23-795F3C10452F}" type="pres">
      <dgm:prSet presAssocID="{3E6B7409-EB65-4748-B433-5D66CF4BE843}" presName="spaceRect" presStyleCnt="0"/>
      <dgm:spPr/>
    </dgm:pt>
    <dgm:pt modelId="{6BCAC57C-9BE1-4A86-9A5F-689684CDADE4}" type="pres">
      <dgm:prSet presAssocID="{3E6B7409-EB65-4748-B433-5D66CF4BE843}" presName="parTx" presStyleLbl="revTx" presStyleIdx="2" presStyleCnt="5">
        <dgm:presLayoutVars>
          <dgm:chMax val="0"/>
          <dgm:chPref val="0"/>
        </dgm:presLayoutVars>
      </dgm:prSet>
      <dgm:spPr/>
    </dgm:pt>
    <dgm:pt modelId="{932C31FD-527F-48C4-914E-17DCA451458F}" type="pres">
      <dgm:prSet presAssocID="{97DA893F-09CA-42BF-A6BD-04E327C48184}" presName="sibTrans" presStyleCnt="0"/>
      <dgm:spPr/>
    </dgm:pt>
    <dgm:pt modelId="{C3F462E4-DDD7-234F-B204-C89ABA294F0C}" type="pres">
      <dgm:prSet presAssocID="{F686D3E5-8399-CC48-BAA8-04CFBAD43C08}" presName="compNode" presStyleCnt="0"/>
      <dgm:spPr/>
    </dgm:pt>
    <dgm:pt modelId="{555A330E-D6F7-3249-960C-2511E688F13E}" type="pres">
      <dgm:prSet presAssocID="{F686D3E5-8399-CC48-BAA8-04CFBAD43C08}" presName="bgRect" presStyleLbl="bgShp" presStyleIdx="3" presStyleCnt="5"/>
      <dgm:spPr/>
    </dgm:pt>
    <dgm:pt modelId="{C9A6E32D-5F98-E04F-818A-7E19333E03BB}" type="pres">
      <dgm:prSet presAssocID="{F686D3E5-8399-CC48-BAA8-04CFBAD43C08}" presName="iconRect" presStyleLbl="node1" presStyleIdx="3" presStyleCnt="5" custScaleX="130852" custScaleY="130852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9E2A42D9-94E6-9E40-9FFB-B9BCA11963E0}" type="pres">
      <dgm:prSet presAssocID="{F686D3E5-8399-CC48-BAA8-04CFBAD43C08}" presName="spaceRect" presStyleCnt="0"/>
      <dgm:spPr/>
    </dgm:pt>
    <dgm:pt modelId="{077BE407-2792-2C41-9384-B8957907C6A5}" type="pres">
      <dgm:prSet presAssocID="{F686D3E5-8399-CC48-BAA8-04CFBAD43C08}" presName="parTx" presStyleLbl="revTx" presStyleIdx="3" presStyleCnt="5">
        <dgm:presLayoutVars>
          <dgm:chMax val="0"/>
          <dgm:chPref val="0"/>
        </dgm:presLayoutVars>
      </dgm:prSet>
      <dgm:spPr/>
    </dgm:pt>
    <dgm:pt modelId="{5F142778-2689-654E-9FAA-2265810C8256}" type="pres">
      <dgm:prSet presAssocID="{D10F076F-491F-D744-B752-DACDF3C24B29}" presName="sibTrans" presStyleCnt="0"/>
      <dgm:spPr/>
    </dgm:pt>
    <dgm:pt modelId="{1BA93B78-372A-455D-8078-E536849EA24B}" type="pres">
      <dgm:prSet presAssocID="{434EBEB9-CA8F-4C06-B674-101F17B88243}" presName="compNode" presStyleCnt="0"/>
      <dgm:spPr/>
    </dgm:pt>
    <dgm:pt modelId="{DDB934E0-D868-4EF4-94C5-A0CBD0A64635}" type="pres">
      <dgm:prSet presAssocID="{434EBEB9-CA8F-4C06-B674-101F17B88243}" presName="bgRect" presStyleLbl="bgShp" presStyleIdx="4" presStyleCnt="5"/>
      <dgm:spPr/>
    </dgm:pt>
    <dgm:pt modelId="{347C0DF7-B7CB-44D3-AB2A-22E859783278}" type="pres">
      <dgm:prSet presAssocID="{434EBEB9-CA8F-4C06-B674-101F17B88243}" presName="iconRect" presStyleLbl="node1" presStyleIdx="4" presStyleCnt="5" custScaleX="130852" custScaleY="130852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BE50537D-D274-4577-8758-FF6A39D1A369}" type="pres">
      <dgm:prSet presAssocID="{434EBEB9-CA8F-4C06-B674-101F17B88243}" presName="spaceRect" presStyleCnt="0"/>
      <dgm:spPr/>
    </dgm:pt>
    <dgm:pt modelId="{28563A18-BA55-4247-9912-6950438E375F}" type="pres">
      <dgm:prSet presAssocID="{434EBEB9-CA8F-4C06-B674-101F17B88243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18AA522-8F8F-4432-8666-87D78B757ED9}" type="presOf" srcId="{D227FAFE-81C0-4A0A-84EA-F0DCA6ACCB5F}" destId="{CA0533BC-09B8-4895-B6AB-331792108FAE}" srcOrd="0" destOrd="0" presId="urn:microsoft.com/office/officeart/2018/2/layout/IconVerticalSolidList"/>
    <dgm:cxn modelId="{4D418B2B-D96D-44FE-96B0-01AF61A0EED6}" type="presOf" srcId="{434EBEB9-CA8F-4C06-B674-101F17B88243}" destId="{28563A18-BA55-4247-9912-6950438E375F}" srcOrd="0" destOrd="0" presId="urn:microsoft.com/office/officeart/2018/2/layout/IconVerticalSolidList"/>
    <dgm:cxn modelId="{2240C531-BBFE-44AA-9FCC-65C6EB72E7B3}" type="presOf" srcId="{FCEA63EF-48BE-4EFC-8C3D-91C39D341F34}" destId="{1A25C895-C915-4539-AE45-E859DDD500D1}" srcOrd="0" destOrd="0" presId="urn:microsoft.com/office/officeart/2018/2/layout/IconVerticalSolidList"/>
    <dgm:cxn modelId="{FFE79465-B81B-344C-8E87-7F27F5F1BC19}" srcId="{FCEA63EF-48BE-4EFC-8C3D-91C39D341F34}" destId="{F686D3E5-8399-CC48-BAA8-04CFBAD43C08}" srcOrd="3" destOrd="0" parTransId="{2728DE67-3C90-8D4B-BC58-8AF215DA922A}" sibTransId="{D10F076F-491F-D744-B752-DACDF3C24B29}"/>
    <dgm:cxn modelId="{ABA06468-A308-461B-BED3-519D1087A557}" srcId="{FCEA63EF-48BE-4EFC-8C3D-91C39D341F34}" destId="{D227FAFE-81C0-4A0A-84EA-F0DCA6ACCB5F}" srcOrd="1" destOrd="0" parTransId="{0BC97188-60B0-4285-86BF-BEBCCCA689BE}" sibTransId="{62A35CD6-72CF-4C96-AC9F-480792833711}"/>
    <dgm:cxn modelId="{E14B269D-670C-4196-97AA-90605A05A569}" srcId="{FCEA63EF-48BE-4EFC-8C3D-91C39D341F34}" destId="{434EBEB9-CA8F-4C06-B674-101F17B88243}" srcOrd="4" destOrd="0" parTransId="{BDA45213-6F17-48E5-BAB5-EB9802920309}" sibTransId="{18700ADC-4AE5-44FB-90A5-44179CACF12C}"/>
    <dgm:cxn modelId="{F1DE05B4-B067-4CB2-9938-E7D36879BAB0}" type="presOf" srcId="{ACAD9995-ED40-4E2D-B946-983B4601672E}" destId="{04ECF548-ECB9-4F0E-A8D7-0291D8481E39}" srcOrd="0" destOrd="0" presId="urn:microsoft.com/office/officeart/2018/2/layout/IconVerticalSolidList"/>
    <dgm:cxn modelId="{2D4B92C0-C172-D849-9E4A-676F4F685D18}" type="presOf" srcId="{F686D3E5-8399-CC48-BAA8-04CFBAD43C08}" destId="{077BE407-2792-2C41-9384-B8957907C6A5}" srcOrd="0" destOrd="0" presId="urn:microsoft.com/office/officeart/2018/2/layout/IconVerticalSolidList"/>
    <dgm:cxn modelId="{91D961CB-70B2-498F-A601-D6D8C8D307A8}" srcId="{FCEA63EF-48BE-4EFC-8C3D-91C39D341F34}" destId="{3E6B7409-EB65-4748-B433-5D66CF4BE843}" srcOrd="2" destOrd="0" parTransId="{9217A815-1694-4619-AE20-EC359CDBE120}" sibTransId="{97DA893F-09CA-42BF-A6BD-04E327C48184}"/>
    <dgm:cxn modelId="{1D3EBEE1-26D4-41A9-A969-EA08B82D4F59}" srcId="{FCEA63EF-48BE-4EFC-8C3D-91C39D341F34}" destId="{ACAD9995-ED40-4E2D-B946-983B4601672E}" srcOrd="0" destOrd="0" parTransId="{BF1D8091-1AF5-408C-8878-77AA570AE900}" sibTransId="{5AFF250F-0AB4-4328-8B20-E599D45967EB}"/>
    <dgm:cxn modelId="{BA4F0BFC-38BB-4952-A29D-D76F7392AC2C}" type="presOf" srcId="{3E6B7409-EB65-4748-B433-5D66CF4BE843}" destId="{6BCAC57C-9BE1-4A86-9A5F-689684CDADE4}" srcOrd="0" destOrd="0" presId="urn:microsoft.com/office/officeart/2018/2/layout/IconVerticalSolidList"/>
    <dgm:cxn modelId="{DE58CA1E-F533-46AF-9313-3C069CF3605D}" type="presParOf" srcId="{1A25C895-C915-4539-AE45-E859DDD500D1}" destId="{11AAA9E3-9A15-450E-808E-379B5C7101B6}" srcOrd="0" destOrd="0" presId="urn:microsoft.com/office/officeart/2018/2/layout/IconVerticalSolidList"/>
    <dgm:cxn modelId="{E3E7F85A-6FEC-49C4-8996-C3780BEC0EEE}" type="presParOf" srcId="{11AAA9E3-9A15-450E-808E-379B5C7101B6}" destId="{D9B82E0B-B057-4FC9-81F5-1F34623B0CF7}" srcOrd="0" destOrd="0" presId="urn:microsoft.com/office/officeart/2018/2/layout/IconVerticalSolidList"/>
    <dgm:cxn modelId="{1C24BADF-98B0-4968-B04A-35F6929591CC}" type="presParOf" srcId="{11AAA9E3-9A15-450E-808E-379B5C7101B6}" destId="{80D68019-4810-452E-B32A-13C10C2F3C78}" srcOrd="1" destOrd="0" presId="urn:microsoft.com/office/officeart/2018/2/layout/IconVerticalSolidList"/>
    <dgm:cxn modelId="{F4CBBE43-EBD0-4011-9C0D-20137BCFB341}" type="presParOf" srcId="{11AAA9E3-9A15-450E-808E-379B5C7101B6}" destId="{68DBFB53-5A23-4E7D-AA21-E0DE84452FA8}" srcOrd="2" destOrd="0" presId="urn:microsoft.com/office/officeart/2018/2/layout/IconVerticalSolidList"/>
    <dgm:cxn modelId="{83DF2FF7-0C8C-44FD-80FF-81F67E3E7B72}" type="presParOf" srcId="{11AAA9E3-9A15-450E-808E-379B5C7101B6}" destId="{04ECF548-ECB9-4F0E-A8D7-0291D8481E39}" srcOrd="3" destOrd="0" presId="urn:microsoft.com/office/officeart/2018/2/layout/IconVerticalSolidList"/>
    <dgm:cxn modelId="{1E9A9374-8CFD-4878-A119-BA63F4B5C779}" type="presParOf" srcId="{1A25C895-C915-4539-AE45-E859DDD500D1}" destId="{FB2DA6C2-F709-4AE4-9DF7-068780C7929E}" srcOrd="1" destOrd="0" presId="urn:microsoft.com/office/officeart/2018/2/layout/IconVerticalSolidList"/>
    <dgm:cxn modelId="{3D6F479A-5880-4A99-8A21-4D33BA9859FA}" type="presParOf" srcId="{1A25C895-C915-4539-AE45-E859DDD500D1}" destId="{0FE3C493-BCB8-43BB-AAB7-01FA9E2CC129}" srcOrd="2" destOrd="0" presId="urn:microsoft.com/office/officeart/2018/2/layout/IconVerticalSolidList"/>
    <dgm:cxn modelId="{B509A885-4BF4-44D6-9E1F-259739026507}" type="presParOf" srcId="{0FE3C493-BCB8-43BB-AAB7-01FA9E2CC129}" destId="{01570999-B056-4102-A200-20DF580E9A73}" srcOrd="0" destOrd="0" presId="urn:microsoft.com/office/officeart/2018/2/layout/IconVerticalSolidList"/>
    <dgm:cxn modelId="{79411F4D-04E4-4467-83C6-526F39768CEA}" type="presParOf" srcId="{0FE3C493-BCB8-43BB-AAB7-01FA9E2CC129}" destId="{B7C6B7E8-5EE7-4F81-97D0-B1F5D8926622}" srcOrd="1" destOrd="0" presId="urn:microsoft.com/office/officeart/2018/2/layout/IconVerticalSolidList"/>
    <dgm:cxn modelId="{BDDA0F18-7C7E-4E9E-B87A-9079C972613F}" type="presParOf" srcId="{0FE3C493-BCB8-43BB-AAB7-01FA9E2CC129}" destId="{65BC752D-B67B-41BC-800D-3C415D5B9695}" srcOrd="2" destOrd="0" presId="urn:microsoft.com/office/officeart/2018/2/layout/IconVerticalSolidList"/>
    <dgm:cxn modelId="{C136BFB8-84DD-4A4C-921E-C5145EBB2E4E}" type="presParOf" srcId="{0FE3C493-BCB8-43BB-AAB7-01FA9E2CC129}" destId="{CA0533BC-09B8-4895-B6AB-331792108FAE}" srcOrd="3" destOrd="0" presId="urn:microsoft.com/office/officeart/2018/2/layout/IconVerticalSolidList"/>
    <dgm:cxn modelId="{EB477B61-2B47-4B57-899B-C8E5AFF74280}" type="presParOf" srcId="{1A25C895-C915-4539-AE45-E859DDD500D1}" destId="{B06FB191-B5CD-4A20-8B89-161EFE878CF0}" srcOrd="3" destOrd="0" presId="urn:microsoft.com/office/officeart/2018/2/layout/IconVerticalSolidList"/>
    <dgm:cxn modelId="{57B9AACE-453A-430C-BE22-3787901BE9A8}" type="presParOf" srcId="{1A25C895-C915-4539-AE45-E859DDD500D1}" destId="{50AA075D-1F5E-4A53-9494-12B5659A2F25}" srcOrd="4" destOrd="0" presId="urn:microsoft.com/office/officeart/2018/2/layout/IconVerticalSolidList"/>
    <dgm:cxn modelId="{080BFF8E-A988-4921-87E5-36555DB8FABE}" type="presParOf" srcId="{50AA075D-1F5E-4A53-9494-12B5659A2F25}" destId="{1D162025-474F-4E54-83A0-CB8786A64C42}" srcOrd="0" destOrd="0" presId="urn:microsoft.com/office/officeart/2018/2/layout/IconVerticalSolidList"/>
    <dgm:cxn modelId="{CEDAAE10-42D7-49DB-8004-72BBE0342379}" type="presParOf" srcId="{50AA075D-1F5E-4A53-9494-12B5659A2F25}" destId="{0BB8310C-0935-42B6-B293-AE22D9C915CF}" srcOrd="1" destOrd="0" presId="urn:microsoft.com/office/officeart/2018/2/layout/IconVerticalSolidList"/>
    <dgm:cxn modelId="{E05F6E19-5D65-4DEC-8F8E-441EA7CAE725}" type="presParOf" srcId="{50AA075D-1F5E-4A53-9494-12B5659A2F25}" destId="{D5EB948D-9EA0-432E-9B23-795F3C10452F}" srcOrd="2" destOrd="0" presId="urn:microsoft.com/office/officeart/2018/2/layout/IconVerticalSolidList"/>
    <dgm:cxn modelId="{73C9D703-831D-41AD-8EAD-D7730BFA666D}" type="presParOf" srcId="{50AA075D-1F5E-4A53-9494-12B5659A2F25}" destId="{6BCAC57C-9BE1-4A86-9A5F-689684CDADE4}" srcOrd="3" destOrd="0" presId="urn:microsoft.com/office/officeart/2018/2/layout/IconVerticalSolidList"/>
    <dgm:cxn modelId="{859EC82E-675D-4D75-BCA0-621FD59C4A6F}" type="presParOf" srcId="{1A25C895-C915-4539-AE45-E859DDD500D1}" destId="{932C31FD-527F-48C4-914E-17DCA451458F}" srcOrd="5" destOrd="0" presId="urn:microsoft.com/office/officeart/2018/2/layout/IconVerticalSolidList"/>
    <dgm:cxn modelId="{165B31F8-268C-8D4E-8216-8B9B5359E0B0}" type="presParOf" srcId="{1A25C895-C915-4539-AE45-E859DDD500D1}" destId="{C3F462E4-DDD7-234F-B204-C89ABA294F0C}" srcOrd="6" destOrd="0" presId="urn:microsoft.com/office/officeart/2018/2/layout/IconVerticalSolidList"/>
    <dgm:cxn modelId="{6C3C2500-5E94-EA47-BCE3-798B3DA7F78F}" type="presParOf" srcId="{C3F462E4-DDD7-234F-B204-C89ABA294F0C}" destId="{555A330E-D6F7-3249-960C-2511E688F13E}" srcOrd="0" destOrd="0" presId="urn:microsoft.com/office/officeart/2018/2/layout/IconVerticalSolidList"/>
    <dgm:cxn modelId="{01ECFB6A-7F9D-054C-9EE2-F1663EFCB586}" type="presParOf" srcId="{C3F462E4-DDD7-234F-B204-C89ABA294F0C}" destId="{C9A6E32D-5F98-E04F-818A-7E19333E03BB}" srcOrd="1" destOrd="0" presId="urn:microsoft.com/office/officeart/2018/2/layout/IconVerticalSolidList"/>
    <dgm:cxn modelId="{AB63EA9F-F3D7-3A44-A54F-16A2B4055DBB}" type="presParOf" srcId="{C3F462E4-DDD7-234F-B204-C89ABA294F0C}" destId="{9E2A42D9-94E6-9E40-9FFB-B9BCA11963E0}" srcOrd="2" destOrd="0" presId="urn:microsoft.com/office/officeart/2018/2/layout/IconVerticalSolidList"/>
    <dgm:cxn modelId="{36157B0C-021F-DA4E-8804-8C8FC15BB6AA}" type="presParOf" srcId="{C3F462E4-DDD7-234F-B204-C89ABA294F0C}" destId="{077BE407-2792-2C41-9384-B8957907C6A5}" srcOrd="3" destOrd="0" presId="urn:microsoft.com/office/officeart/2018/2/layout/IconVerticalSolidList"/>
    <dgm:cxn modelId="{70911ECD-E491-6D4A-90D0-517DA8FE8445}" type="presParOf" srcId="{1A25C895-C915-4539-AE45-E859DDD500D1}" destId="{5F142778-2689-654E-9FAA-2265810C8256}" srcOrd="7" destOrd="0" presId="urn:microsoft.com/office/officeart/2018/2/layout/IconVerticalSolidList"/>
    <dgm:cxn modelId="{FFDCF1FC-96DE-46FD-8F38-E7D571D77924}" type="presParOf" srcId="{1A25C895-C915-4539-AE45-E859DDD500D1}" destId="{1BA93B78-372A-455D-8078-E536849EA24B}" srcOrd="8" destOrd="0" presId="urn:microsoft.com/office/officeart/2018/2/layout/IconVerticalSolidList"/>
    <dgm:cxn modelId="{FAA5532A-8133-40CC-85C3-120F3881837B}" type="presParOf" srcId="{1BA93B78-372A-455D-8078-E536849EA24B}" destId="{DDB934E0-D868-4EF4-94C5-A0CBD0A64635}" srcOrd="0" destOrd="0" presId="urn:microsoft.com/office/officeart/2018/2/layout/IconVerticalSolidList"/>
    <dgm:cxn modelId="{2BF2B69E-42E1-4729-9327-428EE12FD13C}" type="presParOf" srcId="{1BA93B78-372A-455D-8078-E536849EA24B}" destId="{347C0DF7-B7CB-44D3-AB2A-22E859783278}" srcOrd="1" destOrd="0" presId="urn:microsoft.com/office/officeart/2018/2/layout/IconVerticalSolidList"/>
    <dgm:cxn modelId="{CBA3D02B-9581-40AC-9862-9953844BBBFC}" type="presParOf" srcId="{1BA93B78-372A-455D-8078-E536849EA24B}" destId="{BE50537D-D274-4577-8758-FF6A39D1A369}" srcOrd="2" destOrd="0" presId="urn:microsoft.com/office/officeart/2018/2/layout/IconVerticalSolidList"/>
    <dgm:cxn modelId="{C5B598B4-02DB-4C86-B9CC-D3964C7FBA5C}" type="presParOf" srcId="{1BA93B78-372A-455D-8078-E536849EA24B}" destId="{28563A18-BA55-4247-9912-6950438E375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00E815-B20A-4880-A3EE-3EB7A9B9EAA5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B7141F7-B71F-422E-B8D7-B718CAE72422}">
      <dgm:prSet/>
      <dgm:spPr/>
      <dgm:t>
        <a:bodyPr/>
        <a:lstStyle/>
        <a:p>
          <a:r>
            <a:rPr lang="en-US"/>
            <a:t>Improved employee morale</a:t>
          </a:r>
        </a:p>
      </dgm:t>
    </dgm:pt>
    <dgm:pt modelId="{B8F3E053-9C61-49F9-9488-E30A073BEEB5}" type="parTrans" cxnId="{439C62D8-C919-4467-AC44-0732E41E1057}">
      <dgm:prSet/>
      <dgm:spPr/>
      <dgm:t>
        <a:bodyPr/>
        <a:lstStyle/>
        <a:p>
          <a:endParaRPr lang="en-US"/>
        </a:p>
      </dgm:t>
    </dgm:pt>
    <dgm:pt modelId="{47E33AB5-9CC1-477B-AD59-B0DB551DC978}" type="sibTrans" cxnId="{439C62D8-C919-4467-AC44-0732E41E1057}">
      <dgm:prSet/>
      <dgm:spPr/>
      <dgm:t>
        <a:bodyPr/>
        <a:lstStyle/>
        <a:p>
          <a:endParaRPr lang="en-US"/>
        </a:p>
      </dgm:t>
    </dgm:pt>
    <dgm:pt modelId="{E54DFD9A-40CD-4B46-861A-E108B3DB21EC}">
      <dgm:prSet/>
      <dgm:spPr/>
      <dgm:t>
        <a:bodyPr/>
        <a:lstStyle/>
        <a:p>
          <a:r>
            <a:rPr lang="en-US"/>
            <a:t>Reduced absenteeism</a:t>
          </a:r>
        </a:p>
      </dgm:t>
    </dgm:pt>
    <dgm:pt modelId="{26184FAA-0991-4B13-B04A-A91350E5C3DD}" type="parTrans" cxnId="{97DDCB68-A0C5-4F08-9393-D97FD62DF625}">
      <dgm:prSet/>
      <dgm:spPr/>
      <dgm:t>
        <a:bodyPr/>
        <a:lstStyle/>
        <a:p>
          <a:endParaRPr lang="en-US"/>
        </a:p>
      </dgm:t>
    </dgm:pt>
    <dgm:pt modelId="{021FDB16-A3F5-4F50-94BD-92A505E5E175}" type="sibTrans" cxnId="{97DDCB68-A0C5-4F08-9393-D97FD62DF625}">
      <dgm:prSet/>
      <dgm:spPr/>
      <dgm:t>
        <a:bodyPr/>
        <a:lstStyle/>
        <a:p>
          <a:endParaRPr lang="en-US"/>
        </a:p>
      </dgm:t>
    </dgm:pt>
    <dgm:pt modelId="{300AD7DA-E0F0-4746-8643-167F8A67606B}">
      <dgm:prSet/>
      <dgm:spPr/>
      <dgm:t>
        <a:bodyPr/>
        <a:lstStyle/>
        <a:p>
          <a:r>
            <a:rPr lang="en-US"/>
            <a:t>Lower stress levels on employees</a:t>
          </a:r>
        </a:p>
      </dgm:t>
    </dgm:pt>
    <dgm:pt modelId="{A8E97340-4294-4247-83FA-0B7517787F2C}" type="parTrans" cxnId="{608752D8-791A-4FE0-B650-5E7B232A791E}">
      <dgm:prSet/>
      <dgm:spPr/>
      <dgm:t>
        <a:bodyPr/>
        <a:lstStyle/>
        <a:p>
          <a:endParaRPr lang="en-US"/>
        </a:p>
      </dgm:t>
    </dgm:pt>
    <dgm:pt modelId="{288A796B-A374-4483-B8C2-1B67077F21C3}" type="sibTrans" cxnId="{608752D8-791A-4FE0-B650-5E7B232A791E}">
      <dgm:prSet/>
      <dgm:spPr/>
      <dgm:t>
        <a:bodyPr/>
        <a:lstStyle/>
        <a:p>
          <a:endParaRPr lang="en-US"/>
        </a:p>
      </dgm:t>
    </dgm:pt>
    <dgm:pt modelId="{DCA7CE6B-A31A-435E-BB43-99AF1BA8CBA5}">
      <dgm:prSet/>
      <dgm:spPr/>
      <dgm:t>
        <a:bodyPr/>
        <a:lstStyle/>
        <a:p>
          <a:r>
            <a:rPr lang="en-US"/>
            <a:t>Increased productivity</a:t>
          </a:r>
        </a:p>
      </dgm:t>
    </dgm:pt>
    <dgm:pt modelId="{148826EC-84CC-47CC-A25C-14E928EE6132}" type="parTrans" cxnId="{3B546DC2-F687-44A3-9D21-9DF9964EBCD8}">
      <dgm:prSet/>
      <dgm:spPr/>
      <dgm:t>
        <a:bodyPr/>
        <a:lstStyle/>
        <a:p>
          <a:endParaRPr lang="en-US"/>
        </a:p>
      </dgm:t>
    </dgm:pt>
    <dgm:pt modelId="{6DB7B26A-5DE6-4E9E-A6F8-3B6548D332D6}" type="sibTrans" cxnId="{3B546DC2-F687-44A3-9D21-9DF9964EBCD8}">
      <dgm:prSet/>
      <dgm:spPr/>
      <dgm:t>
        <a:bodyPr/>
        <a:lstStyle/>
        <a:p>
          <a:endParaRPr lang="en-US"/>
        </a:p>
      </dgm:t>
    </dgm:pt>
    <dgm:pt modelId="{9AC21296-F20B-47F8-BA8E-A7866279C74C}">
      <dgm:prSet/>
      <dgm:spPr/>
      <dgm:t>
        <a:bodyPr/>
        <a:lstStyle/>
        <a:p>
          <a:r>
            <a:rPr lang="en-US"/>
            <a:t>Better work-life integration</a:t>
          </a:r>
        </a:p>
      </dgm:t>
    </dgm:pt>
    <dgm:pt modelId="{A16CC674-B9A4-47DE-8C80-96C63414390E}" type="parTrans" cxnId="{56AC8D9D-5F7E-4ADD-A315-D8BD58E33D94}">
      <dgm:prSet/>
      <dgm:spPr/>
      <dgm:t>
        <a:bodyPr/>
        <a:lstStyle/>
        <a:p>
          <a:endParaRPr lang="en-US"/>
        </a:p>
      </dgm:t>
    </dgm:pt>
    <dgm:pt modelId="{BEBAB29E-9C42-4299-B02C-D8C794B5B3DD}" type="sibTrans" cxnId="{56AC8D9D-5F7E-4ADD-A315-D8BD58E33D94}">
      <dgm:prSet/>
      <dgm:spPr/>
      <dgm:t>
        <a:bodyPr/>
        <a:lstStyle/>
        <a:p>
          <a:endParaRPr lang="en-US"/>
        </a:p>
      </dgm:t>
    </dgm:pt>
    <dgm:pt modelId="{48FB3F86-1E74-4E74-BF26-3B1A88E8521A}">
      <dgm:prSet/>
      <dgm:spPr/>
      <dgm:t>
        <a:bodyPr/>
        <a:lstStyle/>
        <a:p>
          <a:r>
            <a:rPr lang="en-US"/>
            <a:t>Decreased turnover and increased retention</a:t>
          </a:r>
        </a:p>
      </dgm:t>
    </dgm:pt>
    <dgm:pt modelId="{F4E70937-7412-4A66-BE17-52371980B293}" type="parTrans" cxnId="{47772A3A-2C22-4FB7-8BF2-A8BAC8E5FD6B}">
      <dgm:prSet/>
      <dgm:spPr/>
      <dgm:t>
        <a:bodyPr/>
        <a:lstStyle/>
        <a:p>
          <a:endParaRPr lang="en-US"/>
        </a:p>
      </dgm:t>
    </dgm:pt>
    <dgm:pt modelId="{97FFC45E-D621-4041-AE79-CEF02BB3CFE8}" type="sibTrans" cxnId="{47772A3A-2C22-4FB7-8BF2-A8BAC8E5FD6B}">
      <dgm:prSet/>
      <dgm:spPr/>
      <dgm:t>
        <a:bodyPr/>
        <a:lstStyle/>
        <a:p>
          <a:endParaRPr lang="en-US"/>
        </a:p>
      </dgm:t>
    </dgm:pt>
    <dgm:pt modelId="{0E6BE14F-7C5B-7B4A-98A6-F45E702D7B99}" type="pres">
      <dgm:prSet presAssocID="{5300E815-B20A-4880-A3EE-3EB7A9B9EAA5}" presName="vert0" presStyleCnt="0">
        <dgm:presLayoutVars>
          <dgm:dir/>
          <dgm:animOne val="branch"/>
          <dgm:animLvl val="lvl"/>
        </dgm:presLayoutVars>
      </dgm:prSet>
      <dgm:spPr/>
    </dgm:pt>
    <dgm:pt modelId="{EBDB87E9-5FAF-4749-B748-8728802BE790}" type="pres">
      <dgm:prSet presAssocID="{BB7141F7-B71F-422E-B8D7-B718CAE72422}" presName="thickLine" presStyleLbl="alignNode1" presStyleIdx="0" presStyleCnt="6"/>
      <dgm:spPr/>
    </dgm:pt>
    <dgm:pt modelId="{F4A2F7BE-CFAE-0E41-85BB-09E61252549E}" type="pres">
      <dgm:prSet presAssocID="{BB7141F7-B71F-422E-B8D7-B718CAE72422}" presName="horz1" presStyleCnt="0"/>
      <dgm:spPr/>
    </dgm:pt>
    <dgm:pt modelId="{C6964A2D-F8F5-024B-817B-AFC1FE184775}" type="pres">
      <dgm:prSet presAssocID="{BB7141F7-B71F-422E-B8D7-B718CAE72422}" presName="tx1" presStyleLbl="revTx" presStyleIdx="0" presStyleCnt="6"/>
      <dgm:spPr/>
    </dgm:pt>
    <dgm:pt modelId="{9E78C491-F5B3-0E46-9A9C-623CDE8C00DB}" type="pres">
      <dgm:prSet presAssocID="{BB7141F7-B71F-422E-B8D7-B718CAE72422}" presName="vert1" presStyleCnt="0"/>
      <dgm:spPr/>
    </dgm:pt>
    <dgm:pt modelId="{42394EF0-5115-684F-9A26-4FEC20D3977F}" type="pres">
      <dgm:prSet presAssocID="{E54DFD9A-40CD-4B46-861A-E108B3DB21EC}" presName="thickLine" presStyleLbl="alignNode1" presStyleIdx="1" presStyleCnt="6"/>
      <dgm:spPr/>
    </dgm:pt>
    <dgm:pt modelId="{E6A04A51-BDEF-6143-BF1C-E420B77F7F27}" type="pres">
      <dgm:prSet presAssocID="{E54DFD9A-40CD-4B46-861A-E108B3DB21EC}" presName="horz1" presStyleCnt="0"/>
      <dgm:spPr/>
    </dgm:pt>
    <dgm:pt modelId="{518D3782-21DF-9642-BE1E-219C2185B506}" type="pres">
      <dgm:prSet presAssocID="{E54DFD9A-40CD-4B46-861A-E108B3DB21EC}" presName="tx1" presStyleLbl="revTx" presStyleIdx="1" presStyleCnt="6"/>
      <dgm:spPr/>
    </dgm:pt>
    <dgm:pt modelId="{9550523E-56C7-744D-A9CD-8B45D9B0CE34}" type="pres">
      <dgm:prSet presAssocID="{E54DFD9A-40CD-4B46-861A-E108B3DB21EC}" presName="vert1" presStyleCnt="0"/>
      <dgm:spPr/>
    </dgm:pt>
    <dgm:pt modelId="{3B8B5230-0555-6D4D-8D33-724550A49E7E}" type="pres">
      <dgm:prSet presAssocID="{300AD7DA-E0F0-4746-8643-167F8A67606B}" presName="thickLine" presStyleLbl="alignNode1" presStyleIdx="2" presStyleCnt="6"/>
      <dgm:spPr/>
    </dgm:pt>
    <dgm:pt modelId="{85670AC3-667A-9A4B-8345-73603ACE1D6B}" type="pres">
      <dgm:prSet presAssocID="{300AD7DA-E0F0-4746-8643-167F8A67606B}" presName="horz1" presStyleCnt="0"/>
      <dgm:spPr/>
    </dgm:pt>
    <dgm:pt modelId="{640348D6-5286-E544-8F33-F24C036B6374}" type="pres">
      <dgm:prSet presAssocID="{300AD7DA-E0F0-4746-8643-167F8A67606B}" presName="tx1" presStyleLbl="revTx" presStyleIdx="2" presStyleCnt="6"/>
      <dgm:spPr/>
    </dgm:pt>
    <dgm:pt modelId="{94D54F3D-8715-EE4D-884F-B70E8B8EA0E2}" type="pres">
      <dgm:prSet presAssocID="{300AD7DA-E0F0-4746-8643-167F8A67606B}" presName="vert1" presStyleCnt="0"/>
      <dgm:spPr/>
    </dgm:pt>
    <dgm:pt modelId="{5FEFFE56-C43F-8A46-A4DA-D31F657952AA}" type="pres">
      <dgm:prSet presAssocID="{DCA7CE6B-A31A-435E-BB43-99AF1BA8CBA5}" presName="thickLine" presStyleLbl="alignNode1" presStyleIdx="3" presStyleCnt="6"/>
      <dgm:spPr/>
    </dgm:pt>
    <dgm:pt modelId="{3BC526E3-4D18-FA40-96DF-3EBB6DA2669F}" type="pres">
      <dgm:prSet presAssocID="{DCA7CE6B-A31A-435E-BB43-99AF1BA8CBA5}" presName="horz1" presStyleCnt="0"/>
      <dgm:spPr/>
    </dgm:pt>
    <dgm:pt modelId="{A985774B-85C9-5749-B6C0-210AFFB172FD}" type="pres">
      <dgm:prSet presAssocID="{DCA7CE6B-A31A-435E-BB43-99AF1BA8CBA5}" presName="tx1" presStyleLbl="revTx" presStyleIdx="3" presStyleCnt="6"/>
      <dgm:spPr/>
    </dgm:pt>
    <dgm:pt modelId="{C9B38E76-B498-0F4C-B6B1-503B768C20E2}" type="pres">
      <dgm:prSet presAssocID="{DCA7CE6B-A31A-435E-BB43-99AF1BA8CBA5}" presName="vert1" presStyleCnt="0"/>
      <dgm:spPr/>
    </dgm:pt>
    <dgm:pt modelId="{D5A7B37B-D9B6-A74A-B8B9-AA6F621023CF}" type="pres">
      <dgm:prSet presAssocID="{9AC21296-F20B-47F8-BA8E-A7866279C74C}" presName="thickLine" presStyleLbl="alignNode1" presStyleIdx="4" presStyleCnt="6"/>
      <dgm:spPr/>
    </dgm:pt>
    <dgm:pt modelId="{851379EB-6B09-7F45-A1E1-D2C22D66A6C5}" type="pres">
      <dgm:prSet presAssocID="{9AC21296-F20B-47F8-BA8E-A7866279C74C}" presName="horz1" presStyleCnt="0"/>
      <dgm:spPr/>
    </dgm:pt>
    <dgm:pt modelId="{4CF1985F-DED3-1A47-A275-C3E603992F2C}" type="pres">
      <dgm:prSet presAssocID="{9AC21296-F20B-47F8-BA8E-A7866279C74C}" presName="tx1" presStyleLbl="revTx" presStyleIdx="4" presStyleCnt="6"/>
      <dgm:spPr/>
    </dgm:pt>
    <dgm:pt modelId="{D17C8236-E768-3F43-9C26-1C0C77300B1D}" type="pres">
      <dgm:prSet presAssocID="{9AC21296-F20B-47F8-BA8E-A7866279C74C}" presName="vert1" presStyleCnt="0"/>
      <dgm:spPr/>
    </dgm:pt>
    <dgm:pt modelId="{A2ADF458-446E-3D43-9B56-D40E6FC93F1E}" type="pres">
      <dgm:prSet presAssocID="{48FB3F86-1E74-4E74-BF26-3B1A88E8521A}" presName="thickLine" presStyleLbl="alignNode1" presStyleIdx="5" presStyleCnt="6"/>
      <dgm:spPr/>
    </dgm:pt>
    <dgm:pt modelId="{F30C693C-A558-354E-8503-22CACFFA6079}" type="pres">
      <dgm:prSet presAssocID="{48FB3F86-1E74-4E74-BF26-3B1A88E8521A}" presName="horz1" presStyleCnt="0"/>
      <dgm:spPr/>
    </dgm:pt>
    <dgm:pt modelId="{0760A887-976A-DF4C-A2E6-86F94C46C4CF}" type="pres">
      <dgm:prSet presAssocID="{48FB3F86-1E74-4E74-BF26-3B1A88E8521A}" presName="tx1" presStyleLbl="revTx" presStyleIdx="5" presStyleCnt="6"/>
      <dgm:spPr/>
    </dgm:pt>
    <dgm:pt modelId="{0ED1AD81-D999-BD42-815C-2CEB2D59BFDC}" type="pres">
      <dgm:prSet presAssocID="{48FB3F86-1E74-4E74-BF26-3B1A88E8521A}" presName="vert1" presStyleCnt="0"/>
      <dgm:spPr/>
    </dgm:pt>
  </dgm:ptLst>
  <dgm:cxnLst>
    <dgm:cxn modelId="{6D923429-AA63-054C-93EA-C3C648D74938}" type="presOf" srcId="{E54DFD9A-40CD-4B46-861A-E108B3DB21EC}" destId="{518D3782-21DF-9642-BE1E-219C2185B506}" srcOrd="0" destOrd="0" presId="urn:microsoft.com/office/officeart/2008/layout/LinedList"/>
    <dgm:cxn modelId="{93A9912D-6D8C-3E49-BB8C-E7F8C4281855}" type="presOf" srcId="{300AD7DA-E0F0-4746-8643-167F8A67606B}" destId="{640348D6-5286-E544-8F33-F24C036B6374}" srcOrd="0" destOrd="0" presId="urn:microsoft.com/office/officeart/2008/layout/LinedList"/>
    <dgm:cxn modelId="{BA893130-A262-1C45-9DAF-C4FE17DF8425}" type="presOf" srcId="{9AC21296-F20B-47F8-BA8E-A7866279C74C}" destId="{4CF1985F-DED3-1A47-A275-C3E603992F2C}" srcOrd="0" destOrd="0" presId="urn:microsoft.com/office/officeart/2008/layout/LinedList"/>
    <dgm:cxn modelId="{47772A3A-2C22-4FB7-8BF2-A8BAC8E5FD6B}" srcId="{5300E815-B20A-4880-A3EE-3EB7A9B9EAA5}" destId="{48FB3F86-1E74-4E74-BF26-3B1A88E8521A}" srcOrd="5" destOrd="0" parTransId="{F4E70937-7412-4A66-BE17-52371980B293}" sibTransId="{97FFC45E-D621-4041-AE79-CEF02BB3CFE8}"/>
    <dgm:cxn modelId="{97DDCB68-A0C5-4F08-9393-D97FD62DF625}" srcId="{5300E815-B20A-4880-A3EE-3EB7A9B9EAA5}" destId="{E54DFD9A-40CD-4B46-861A-E108B3DB21EC}" srcOrd="1" destOrd="0" parTransId="{26184FAA-0991-4B13-B04A-A91350E5C3DD}" sibTransId="{021FDB16-A3F5-4F50-94BD-92A505E5E175}"/>
    <dgm:cxn modelId="{C1B16670-85E2-B04F-9059-4603896D3BE5}" type="presOf" srcId="{DCA7CE6B-A31A-435E-BB43-99AF1BA8CBA5}" destId="{A985774B-85C9-5749-B6C0-210AFFB172FD}" srcOrd="0" destOrd="0" presId="urn:microsoft.com/office/officeart/2008/layout/LinedList"/>
    <dgm:cxn modelId="{40445772-7F23-5349-AA8C-C78E126FB76A}" type="presOf" srcId="{5300E815-B20A-4880-A3EE-3EB7A9B9EAA5}" destId="{0E6BE14F-7C5B-7B4A-98A6-F45E702D7B99}" srcOrd="0" destOrd="0" presId="urn:microsoft.com/office/officeart/2008/layout/LinedList"/>
    <dgm:cxn modelId="{54CC5B7B-2400-B74F-BC83-F5C2D2AA507D}" type="presOf" srcId="{48FB3F86-1E74-4E74-BF26-3B1A88E8521A}" destId="{0760A887-976A-DF4C-A2E6-86F94C46C4CF}" srcOrd="0" destOrd="0" presId="urn:microsoft.com/office/officeart/2008/layout/LinedList"/>
    <dgm:cxn modelId="{56AC8D9D-5F7E-4ADD-A315-D8BD58E33D94}" srcId="{5300E815-B20A-4880-A3EE-3EB7A9B9EAA5}" destId="{9AC21296-F20B-47F8-BA8E-A7866279C74C}" srcOrd="4" destOrd="0" parTransId="{A16CC674-B9A4-47DE-8C80-96C63414390E}" sibTransId="{BEBAB29E-9C42-4299-B02C-D8C794B5B3DD}"/>
    <dgm:cxn modelId="{E3A9CFA8-6655-964E-B491-3D72A63CBE34}" type="presOf" srcId="{BB7141F7-B71F-422E-B8D7-B718CAE72422}" destId="{C6964A2D-F8F5-024B-817B-AFC1FE184775}" srcOrd="0" destOrd="0" presId="urn:microsoft.com/office/officeart/2008/layout/LinedList"/>
    <dgm:cxn modelId="{3B546DC2-F687-44A3-9D21-9DF9964EBCD8}" srcId="{5300E815-B20A-4880-A3EE-3EB7A9B9EAA5}" destId="{DCA7CE6B-A31A-435E-BB43-99AF1BA8CBA5}" srcOrd="3" destOrd="0" parTransId="{148826EC-84CC-47CC-A25C-14E928EE6132}" sibTransId="{6DB7B26A-5DE6-4E9E-A6F8-3B6548D332D6}"/>
    <dgm:cxn modelId="{439C62D8-C919-4467-AC44-0732E41E1057}" srcId="{5300E815-B20A-4880-A3EE-3EB7A9B9EAA5}" destId="{BB7141F7-B71F-422E-B8D7-B718CAE72422}" srcOrd="0" destOrd="0" parTransId="{B8F3E053-9C61-49F9-9488-E30A073BEEB5}" sibTransId="{47E33AB5-9CC1-477B-AD59-B0DB551DC978}"/>
    <dgm:cxn modelId="{608752D8-791A-4FE0-B650-5E7B232A791E}" srcId="{5300E815-B20A-4880-A3EE-3EB7A9B9EAA5}" destId="{300AD7DA-E0F0-4746-8643-167F8A67606B}" srcOrd="2" destOrd="0" parTransId="{A8E97340-4294-4247-83FA-0B7517787F2C}" sibTransId="{288A796B-A374-4483-B8C2-1B67077F21C3}"/>
    <dgm:cxn modelId="{D7B04033-F48B-CB49-89B9-7EBFF354FDCF}" type="presParOf" srcId="{0E6BE14F-7C5B-7B4A-98A6-F45E702D7B99}" destId="{EBDB87E9-5FAF-4749-B748-8728802BE790}" srcOrd="0" destOrd="0" presId="urn:microsoft.com/office/officeart/2008/layout/LinedList"/>
    <dgm:cxn modelId="{2C6AFCCE-66E9-7A40-839B-E01E974CF2EA}" type="presParOf" srcId="{0E6BE14F-7C5B-7B4A-98A6-F45E702D7B99}" destId="{F4A2F7BE-CFAE-0E41-85BB-09E61252549E}" srcOrd="1" destOrd="0" presId="urn:microsoft.com/office/officeart/2008/layout/LinedList"/>
    <dgm:cxn modelId="{E7806386-57B4-6248-BA19-69FDD76C5802}" type="presParOf" srcId="{F4A2F7BE-CFAE-0E41-85BB-09E61252549E}" destId="{C6964A2D-F8F5-024B-817B-AFC1FE184775}" srcOrd="0" destOrd="0" presId="urn:microsoft.com/office/officeart/2008/layout/LinedList"/>
    <dgm:cxn modelId="{1157E8AB-1F94-C940-AA44-10D27C9789D7}" type="presParOf" srcId="{F4A2F7BE-CFAE-0E41-85BB-09E61252549E}" destId="{9E78C491-F5B3-0E46-9A9C-623CDE8C00DB}" srcOrd="1" destOrd="0" presId="urn:microsoft.com/office/officeart/2008/layout/LinedList"/>
    <dgm:cxn modelId="{11EA9B04-B5E3-6143-BC81-6EA334AB613B}" type="presParOf" srcId="{0E6BE14F-7C5B-7B4A-98A6-F45E702D7B99}" destId="{42394EF0-5115-684F-9A26-4FEC20D3977F}" srcOrd="2" destOrd="0" presId="urn:microsoft.com/office/officeart/2008/layout/LinedList"/>
    <dgm:cxn modelId="{32F96033-79C6-7249-AC88-4C8C1329D1AC}" type="presParOf" srcId="{0E6BE14F-7C5B-7B4A-98A6-F45E702D7B99}" destId="{E6A04A51-BDEF-6143-BF1C-E420B77F7F27}" srcOrd="3" destOrd="0" presId="urn:microsoft.com/office/officeart/2008/layout/LinedList"/>
    <dgm:cxn modelId="{5A2379CA-7E93-3146-BE9C-38B351BCE29A}" type="presParOf" srcId="{E6A04A51-BDEF-6143-BF1C-E420B77F7F27}" destId="{518D3782-21DF-9642-BE1E-219C2185B506}" srcOrd="0" destOrd="0" presId="urn:microsoft.com/office/officeart/2008/layout/LinedList"/>
    <dgm:cxn modelId="{A64B69CC-A61F-B340-B9D6-B6B5830CD82A}" type="presParOf" srcId="{E6A04A51-BDEF-6143-BF1C-E420B77F7F27}" destId="{9550523E-56C7-744D-A9CD-8B45D9B0CE34}" srcOrd="1" destOrd="0" presId="urn:microsoft.com/office/officeart/2008/layout/LinedList"/>
    <dgm:cxn modelId="{8FD813C1-0E70-BA4E-820F-DC32FA97E8E7}" type="presParOf" srcId="{0E6BE14F-7C5B-7B4A-98A6-F45E702D7B99}" destId="{3B8B5230-0555-6D4D-8D33-724550A49E7E}" srcOrd="4" destOrd="0" presId="urn:microsoft.com/office/officeart/2008/layout/LinedList"/>
    <dgm:cxn modelId="{5FA54EA8-7F8B-A64B-8DC7-1643C5C6F42C}" type="presParOf" srcId="{0E6BE14F-7C5B-7B4A-98A6-F45E702D7B99}" destId="{85670AC3-667A-9A4B-8345-73603ACE1D6B}" srcOrd="5" destOrd="0" presId="urn:microsoft.com/office/officeart/2008/layout/LinedList"/>
    <dgm:cxn modelId="{35824660-B48E-7649-9E52-339D71581C2F}" type="presParOf" srcId="{85670AC3-667A-9A4B-8345-73603ACE1D6B}" destId="{640348D6-5286-E544-8F33-F24C036B6374}" srcOrd="0" destOrd="0" presId="urn:microsoft.com/office/officeart/2008/layout/LinedList"/>
    <dgm:cxn modelId="{64D6A711-A67C-FC48-8416-2CE13B419E98}" type="presParOf" srcId="{85670AC3-667A-9A4B-8345-73603ACE1D6B}" destId="{94D54F3D-8715-EE4D-884F-B70E8B8EA0E2}" srcOrd="1" destOrd="0" presId="urn:microsoft.com/office/officeart/2008/layout/LinedList"/>
    <dgm:cxn modelId="{1733C548-2EC0-7C43-A42E-7F1B72395FDC}" type="presParOf" srcId="{0E6BE14F-7C5B-7B4A-98A6-F45E702D7B99}" destId="{5FEFFE56-C43F-8A46-A4DA-D31F657952AA}" srcOrd="6" destOrd="0" presId="urn:microsoft.com/office/officeart/2008/layout/LinedList"/>
    <dgm:cxn modelId="{38A0F971-9B35-1C40-AFF3-9E97B979A7C8}" type="presParOf" srcId="{0E6BE14F-7C5B-7B4A-98A6-F45E702D7B99}" destId="{3BC526E3-4D18-FA40-96DF-3EBB6DA2669F}" srcOrd="7" destOrd="0" presId="urn:microsoft.com/office/officeart/2008/layout/LinedList"/>
    <dgm:cxn modelId="{C99EB539-B6E6-884B-AE31-2497FAF589A7}" type="presParOf" srcId="{3BC526E3-4D18-FA40-96DF-3EBB6DA2669F}" destId="{A985774B-85C9-5749-B6C0-210AFFB172FD}" srcOrd="0" destOrd="0" presId="urn:microsoft.com/office/officeart/2008/layout/LinedList"/>
    <dgm:cxn modelId="{17CD929A-3FC7-2040-A10F-6A021F3D2309}" type="presParOf" srcId="{3BC526E3-4D18-FA40-96DF-3EBB6DA2669F}" destId="{C9B38E76-B498-0F4C-B6B1-503B768C20E2}" srcOrd="1" destOrd="0" presId="urn:microsoft.com/office/officeart/2008/layout/LinedList"/>
    <dgm:cxn modelId="{5D433276-B5E9-F647-8199-C15376FAF3B6}" type="presParOf" srcId="{0E6BE14F-7C5B-7B4A-98A6-F45E702D7B99}" destId="{D5A7B37B-D9B6-A74A-B8B9-AA6F621023CF}" srcOrd="8" destOrd="0" presId="urn:microsoft.com/office/officeart/2008/layout/LinedList"/>
    <dgm:cxn modelId="{5598C942-577F-4D48-A611-A96C6BEEA468}" type="presParOf" srcId="{0E6BE14F-7C5B-7B4A-98A6-F45E702D7B99}" destId="{851379EB-6B09-7F45-A1E1-D2C22D66A6C5}" srcOrd="9" destOrd="0" presId="urn:microsoft.com/office/officeart/2008/layout/LinedList"/>
    <dgm:cxn modelId="{61CF5BA7-1763-F54C-91EB-42AC390DC5EC}" type="presParOf" srcId="{851379EB-6B09-7F45-A1E1-D2C22D66A6C5}" destId="{4CF1985F-DED3-1A47-A275-C3E603992F2C}" srcOrd="0" destOrd="0" presId="urn:microsoft.com/office/officeart/2008/layout/LinedList"/>
    <dgm:cxn modelId="{8693C289-788A-8645-A890-994F5FFAE10C}" type="presParOf" srcId="{851379EB-6B09-7F45-A1E1-D2C22D66A6C5}" destId="{D17C8236-E768-3F43-9C26-1C0C77300B1D}" srcOrd="1" destOrd="0" presId="urn:microsoft.com/office/officeart/2008/layout/LinedList"/>
    <dgm:cxn modelId="{9F7CF572-3A36-244E-B093-1A2DAA2603B5}" type="presParOf" srcId="{0E6BE14F-7C5B-7B4A-98A6-F45E702D7B99}" destId="{A2ADF458-446E-3D43-9B56-D40E6FC93F1E}" srcOrd="10" destOrd="0" presId="urn:microsoft.com/office/officeart/2008/layout/LinedList"/>
    <dgm:cxn modelId="{A2109B4B-3F5D-374B-8364-07372F2BF657}" type="presParOf" srcId="{0E6BE14F-7C5B-7B4A-98A6-F45E702D7B99}" destId="{F30C693C-A558-354E-8503-22CACFFA6079}" srcOrd="11" destOrd="0" presId="urn:microsoft.com/office/officeart/2008/layout/LinedList"/>
    <dgm:cxn modelId="{2B1753BB-2D07-2B4B-9F80-EDE063FFC686}" type="presParOf" srcId="{F30C693C-A558-354E-8503-22CACFFA6079}" destId="{0760A887-976A-DF4C-A2E6-86F94C46C4CF}" srcOrd="0" destOrd="0" presId="urn:microsoft.com/office/officeart/2008/layout/LinedList"/>
    <dgm:cxn modelId="{4B3BD44C-E034-E34B-9726-C6452276C856}" type="presParOf" srcId="{F30C693C-A558-354E-8503-22CACFFA6079}" destId="{0ED1AD81-D999-BD42-815C-2CEB2D59BFD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601400-C3E5-4166-BB18-FDE4648B7DFF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2D30389-473B-4BF4-902A-83C881BFF286}">
      <dgm:prSet/>
      <dgm:spPr/>
      <dgm:t>
        <a:bodyPr/>
        <a:lstStyle/>
        <a:p>
          <a:r>
            <a:rPr lang="en-US" dirty="0"/>
            <a:t>Arthritis </a:t>
          </a:r>
        </a:p>
      </dgm:t>
    </dgm:pt>
    <dgm:pt modelId="{BD822FC0-AFA0-4C56-8C43-EA665712E7F8}" type="parTrans" cxnId="{79602805-5799-432A-AC00-F5BD8846D431}">
      <dgm:prSet/>
      <dgm:spPr/>
      <dgm:t>
        <a:bodyPr/>
        <a:lstStyle/>
        <a:p>
          <a:endParaRPr lang="en-US"/>
        </a:p>
      </dgm:t>
    </dgm:pt>
    <dgm:pt modelId="{9862A8F8-05B1-41E8-990C-0493ADB1CD38}" type="sibTrans" cxnId="{79602805-5799-432A-AC00-F5BD8846D431}">
      <dgm:prSet/>
      <dgm:spPr/>
      <dgm:t>
        <a:bodyPr/>
        <a:lstStyle/>
        <a:p>
          <a:endParaRPr lang="en-US"/>
        </a:p>
      </dgm:t>
    </dgm:pt>
    <dgm:pt modelId="{1666028C-761E-41A3-BF03-11BDE4033A46}">
      <dgm:prSet/>
      <dgm:spPr/>
      <dgm:t>
        <a:bodyPr/>
        <a:lstStyle/>
        <a:p>
          <a:r>
            <a:rPr lang="en-US"/>
            <a:t>Musculoskeletal Pain</a:t>
          </a:r>
        </a:p>
      </dgm:t>
    </dgm:pt>
    <dgm:pt modelId="{58A05FE5-056B-42D3-B38A-ABC99D15AF58}" type="parTrans" cxnId="{91AE87F9-0210-4956-8DBE-CC2AA004E447}">
      <dgm:prSet/>
      <dgm:spPr/>
      <dgm:t>
        <a:bodyPr/>
        <a:lstStyle/>
        <a:p>
          <a:endParaRPr lang="en-US"/>
        </a:p>
      </dgm:t>
    </dgm:pt>
    <dgm:pt modelId="{03CFB16B-0661-4958-A762-4C49808430AC}" type="sibTrans" cxnId="{91AE87F9-0210-4956-8DBE-CC2AA004E447}">
      <dgm:prSet/>
      <dgm:spPr/>
      <dgm:t>
        <a:bodyPr/>
        <a:lstStyle/>
        <a:p>
          <a:endParaRPr lang="en-US"/>
        </a:p>
      </dgm:t>
    </dgm:pt>
    <dgm:pt modelId="{1D19737D-7189-40D0-9F07-03EF766C3B02}">
      <dgm:prSet/>
      <dgm:spPr/>
      <dgm:t>
        <a:bodyPr/>
        <a:lstStyle/>
        <a:p>
          <a:r>
            <a:rPr lang="en-US"/>
            <a:t>Diabetes</a:t>
          </a:r>
        </a:p>
      </dgm:t>
    </dgm:pt>
    <dgm:pt modelId="{CBA7846B-AF6D-4024-8D71-678E081361C5}" type="parTrans" cxnId="{DAEAF975-D7C6-45C1-A26E-9F41B0FA6B81}">
      <dgm:prSet/>
      <dgm:spPr/>
      <dgm:t>
        <a:bodyPr/>
        <a:lstStyle/>
        <a:p>
          <a:endParaRPr lang="en-US"/>
        </a:p>
      </dgm:t>
    </dgm:pt>
    <dgm:pt modelId="{AB38231F-188A-49FA-A04F-C4B2D8A936FF}" type="sibTrans" cxnId="{DAEAF975-D7C6-45C1-A26E-9F41B0FA6B81}">
      <dgm:prSet/>
      <dgm:spPr/>
      <dgm:t>
        <a:bodyPr/>
        <a:lstStyle/>
        <a:p>
          <a:endParaRPr lang="en-US"/>
        </a:p>
      </dgm:t>
    </dgm:pt>
    <dgm:pt modelId="{ECE7EC03-705F-4C8A-8A25-07AD1A2280FA}">
      <dgm:prSet/>
      <dgm:spPr/>
      <dgm:t>
        <a:bodyPr/>
        <a:lstStyle/>
        <a:p>
          <a:r>
            <a:rPr lang="en-US" dirty="0"/>
            <a:t>Migraine </a:t>
          </a:r>
        </a:p>
      </dgm:t>
    </dgm:pt>
    <dgm:pt modelId="{9EA79E51-0F06-44C0-A762-F9C3519F9B10}" type="parTrans" cxnId="{92AC60A7-866A-4177-B046-07706438B7F1}">
      <dgm:prSet/>
      <dgm:spPr/>
      <dgm:t>
        <a:bodyPr/>
        <a:lstStyle/>
        <a:p>
          <a:endParaRPr lang="en-US"/>
        </a:p>
      </dgm:t>
    </dgm:pt>
    <dgm:pt modelId="{0737A326-C124-4477-AFD9-596C31F37818}" type="sibTrans" cxnId="{92AC60A7-866A-4177-B046-07706438B7F1}">
      <dgm:prSet/>
      <dgm:spPr/>
      <dgm:t>
        <a:bodyPr/>
        <a:lstStyle/>
        <a:p>
          <a:endParaRPr lang="en-US"/>
        </a:p>
      </dgm:t>
    </dgm:pt>
    <dgm:pt modelId="{B49709D6-080B-40BE-8815-463DB905C5DB}">
      <dgm:prSet/>
      <dgm:spPr/>
      <dgm:t>
        <a:bodyPr/>
        <a:lstStyle/>
        <a:p>
          <a:r>
            <a:rPr lang="en-US" dirty="0"/>
            <a:t>Blood Disorders </a:t>
          </a:r>
        </a:p>
      </dgm:t>
    </dgm:pt>
    <dgm:pt modelId="{5895AD9D-DBC1-4518-B494-8A0CCE41201A}" type="parTrans" cxnId="{5E297AE7-4E45-4D00-9B6A-4E849C9EE7C9}">
      <dgm:prSet/>
      <dgm:spPr/>
      <dgm:t>
        <a:bodyPr/>
        <a:lstStyle/>
        <a:p>
          <a:endParaRPr lang="en-US"/>
        </a:p>
      </dgm:t>
    </dgm:pt>
    <dgm:pt modelId="{43D14329-F4BC-4FEC-9808-D7E6C5DB2257}" type="sibTrans" cxnId="{5E297AE7-4E45-4D00-9B6A-4E849C9EE7C9}">
      <dgm:prSet/>
      <dgm:spPr/>
      <dgm:t>
        <a:bodyPr/>
        <a:lstStyle/>
        <a:p>
          <a:endParaRPr lang="en-US"/>
        </a:p>
      </dgm:t>
    </dgm:pt>
    <dgm:pt modelId="{3425C048-5960-46D5-AD54-BFC58007DDA0}">
      <dgm:prSet/>
      <dgm:spPr/>
      <dgm:t>
        <a:bodyPr/>
        <a:lstStyle/>
        <a:p>
          <a:r>
            <a:rPr lang="en-US"/>
            <a:t>Cancer </a:t>
          </a:r>
        </a:p>
      </dgm:t>
    </dgm:pt>
    <dgm:pt modelId="{30AE7221-8ADA-4403-B32A-A55713C9EAEF}" type="parTrans" cxnId="{DED60DD1-7348-44CD-B1BA-1F0439E72BF7}">
      <dgm:prSet/>
      <dgm:spPr/>
      <dgm:t>
        <a:bodyPr/>
        <a:lstStyle/>
        <a:p>
          <a:endParaRPr lang="en-US"/>
        </a:p>
      </dgm:t>
    </dgm:pt>
    <dgm:pt modelId="{A87E16D1-7499-4C9F-ACF4-48FD8AE1DC6B}" type="sibTrans" cxnId="{DED60DD1-7348-44CD-B1BA-1F0439E72BF7}">
      <dgm:prSet/>
      <dgm:spPr/>
      <dgm:t>
        <a:bodyPr/>
        <a:lstStyle/>
        <a:p>
          <a:endParaRPr lang="en-US"/>
        </a:p>
      </dgm:t>
    </dgm:pt>
    <dgm:pt modelId="{96C29D2B-A334-4609-B02E-79D997AE64CC}">
      <dgm:prSet/>
      <dgm:spPr/>
      <dgm:t>
        <a:bodyPr/>
        <a:lstStyle/>
        <a:p>
          <a:r>
            <a:rPr lang="en-US" dirty="0"/>
            <a:t>Heart Disease</a:t>
          </a:r>
        </a:p>
      </dgm:t>
    </dgm:pt>
    <dgm:pt modelId="{7488A16B-5AC5-4337-AD51-5881748E2C9A}" type="parTrans" cxnId="{390D0583-D10A-45F4-9D18-F9819189EF66}">
      <dgm:prSet/>
      <dgm:spPr/>
      <dgm:t>
        <a:bodyPr/>
        <a:lstStyle/>
        <a:p>
          <a:endParaRPr lang="en-US"/>
        </a:p>
      </dgm:t>
    </dgm:pt>
    <dgm:pt modelId="{F117B1DB-43A5-4CC2-A404-F2A1482DBEE7}" type="sibTrans" cxnId="{390D0583-D10A-45F4-9D18-F9819189EF66}">
      <dgm:prSet/>
      <dgm:spPr/>
      <dgm:t>
        <a:bodyPr/>
        <a:lstStyle/>
        <a:p>
          <a:endParaRPr lang="en-US"/>
        </a:p>
      </dgm:t>
    </dgm:pt>
    <dgm:pt modelId="{1B652EF3-8BAF-8641-A14C-2975AD4CE858}">
      <dgm:prSet/>
      <dgm:spPr/>
      <dgm:t>
        <a:bodyPr/>
        <a:lstStyle/>
        <a:p>
          <a:r>
            <a:rPr lang="en-US"/>
            <a:t>Asthma </a:t>
          </a:r>
        </a:p>
      </dgm:t>
    </dgm:pt>
    <dgm:pt modelId="{642A98B1-95B9-9540-B547-29F5A49AFA2A}" type="parTrans" cxnId="{3971CD70-E11F-F845-8720-441A6CD10302}">
      <dgm:prSet/>
      <dgm:spPr/>
      <dgm:t>
        <a:bodyPr/>
        <a:lstStyle/>
        <a:p>
          <a:endParaRPr lang="en-US"/>
        </a:p>
      </dgm:t>
    </dgm:pt>
    <dgm:pt modelId="{D0672D7B-A4D7-1C41-BEDE-ECDF457E289A}" type="sibTrans" cxnId="{3971CD70-E11F-F845-8720-441A6CD10302}">
      <dgm:prSet/>
      <dgm:spPr/>
      <dgm:t>
        <a:bodyPr/>
        <a:lstStyle/>
        <a:p>
          <a:endParaRPr lang="en-US"/>
        </a:p>
      </dgm:t>
    </dgm:pt>
    <dgm:pt modelId="{58FFC944-D46E-7340-9E2B-D8E126598888}" type="pres">
      <dgm:prSet presAssocID="{14601400-C3E5-4166-BB18-FDE4648B7DFF}" presName="diagram" presStyleCnt="0">
        <dgm:presLayoutVars>
          <dgm:dir/>
          <dgm:resizeHandles val="exact"/>
        </dgm:presLayoutVars>
      </dgm:prSet>
      <dgm:spPr/>
    </dgm:pt>
    <dgm:pt modelId="{5FB4BD99-CF14-C04D-AC07-7FAF81D5DD3C}" type="pres">
      <dgm:prSet presAssocID="{C2D30389-473B-4BF4-902A-83C881BFF286}" presName="node" presStyleLbl="node1" presStyleIdx="0" presStyleCnt="8">
        <dgm:presLayoutVars>
          <dgm:bulletEnabled val="1"/>
        </dgm:presLayoutVars>
      </dgm:prSet>
      <dgm:spPr/>
    </dgm:pt>
    <dgm:pt modelId="{65C1BC0D-F57F-7B45-8C28-B14E43D2D123}" type="pres">
      <dgm:prSet presAssocID="{9862A8F8-05B1-41E8-990C-0493ADB1CD38}" presName="sibTrans" presStyleCnt="0"/>
      <dgm:spPr/>
    </dgm:pt>
    <dgm:pt modelId="{34AFA091-33D1-484B-96C8-381B6C84DB35}" type="pres">
      <dgm:prSet presAssocID="{1666028C-761E-41A3-BF03-11BDE4033A46}" presName="node" presStyleLbl="node1" presStyleIdx="1" presStyleCnt="8">
        <dgm:presLayoutVars>
          <dgm:bulletEnabled val="1"/>
        </dgm:presLayoutVars>
      </dgm:prSet>
      <dgm:spPr/>
    </dgm:pt>
    <dgm:pt modelId="{75A8FD62-14A9-D640-B7C6-87AAE5B77696}" type="pres">
      <dgm:prSet presAssocID="{03CFB16B-0661-4958-A762-4C49808430AC}" presName="sibTrans" presStyleCnt="0"/>
      <dgm:spPr/>
    </dgm:pt>
    <dgm:pt modelId="{5B636044-9118-8644-B741-77A863179CDB}" type="pres">
      <dgm:prSet presAssocID="{1D19737D-7189-40D0-9F07-03EF766C3B02}" presName="node" presStyleLbl="node1" presStyleIdx="2" presStyleCnt="8">
        <dgm:presLayoutVars>
          <dgm:bulletEnabled val="1"/>
        </dgm:presLayoutVars>
      </dgm:prSet>
      <dgm:spPr/>
    </dgm:pt>
    <dgm:pt modelId="{BCA1DEF7-9F58-0143-ADD0-ACA3E16DAE67}" type="pres">
      <dgm:prSet presAssocID="{AB38231F-188A-49FA-A04F-C4B2D8A936FF}" presName="sibTrans" presStyleCnt="0"/>
      <dgm:spPr/>
    </dgm:pt>
    <dgm:pt modelId="{05B396AC-24B4-204E-B479-C4C062B3CB13}" type="pres">
      <dgm:prSet presAssocID="{1B652EF3-8BAF-8641-A14C-2975AD4CE858}" presName="node" presStyleLbl="node1" presStyleIdx="3" presStyleCnt="8">
        <dgm:presLayoutVars>
          <dgm:bulletEnabled val="1"/>
        </dgm:presLayoutVars>
      </dgm:prSet>
      <dgm:spPr/>
    </dgm:pt>
    <dgm:pt modelId="{73F99939-31B8-AA4B-9C39-330C6EF0E4A8}" type="pres">
      <dgm:prSet presAssocID="{D0672D7B-A4D7-1C41-BEDE-ECDF457E289A}" presName="sibTrans" presStyleCnt="0"/>
      <dgm:spPr/>
    </dgm:pt>
    <dgm:pt modelId="{844B4B76-6568-A141-AF33-0778BF9E9ACF}" type="pres">
      <dgm:prSet presAssocID="{ECE7EC03-705F-4C8A-8A25-07AD1A2280FA}" presName="node" presStyleLbl="node1" presStyleIdx="4" presStyleCnt="8">
        <dgm:presLayoutVars>
          <dgm:bulletEnabled val="1"/>
        </dgm:presLayoutVars>
      </dgm:prSet>
      <dgm:spPr/>
    </dgm:pt>
    <dgm:pt modelId="{F4CE4C14-47E8-C14B-BDC7-BF0A135CFBAB}" type="pres">
      <dgm:prSet presAssocID="{0737A326-C124-4477-AFD9-596C31F37818}" presName="sibTrans" presStyleCnt="0"/>
      <dgm:spPr/>
    </dgm:pt>
    <dgm:pt modelId="{D614F0C4-5F25-9E4C-9295-C2CFE74CE437}" type="pres">
      <dgm:prSet presAssocID="{B49709D6-080B-40BE-8815-463DB905C5DB}" presName="node" presStyleLbl="node1" presStyleIdx="5" presStyleCnt="8">
        <dgm:presLayoutVars>
          <dgm:bulletEnabled val="1"/>
        </dgm:presLayoutVars>
      </dgm:prSet>
      <dgm:spPr/>
    </dgm:pt>
    <dgm:pt modelId="{8AD893F0-29E2-E446-98E8-EB3D14EC0CC6}" type="pres">
      <dgm:prSet presAssocID="{43D14329-F4BC-4FEC-9808-D7E6C5DB2257}" presName="sibTrans" presStyleCnt="0"/>
      <dgm:spPr/>
    </dgm:pt>
    <dgm:pt modelId="{E1F4EB65-E691-D641-8BB9-4C7400745FEF}" type="pres">
      <dgm:prSet presAssocID="{3425C048-5960-46D5-AD54-BFC58007DDA0}" presName="node" presStyleLbl="node1" presStyleIdx="6" presStyleCnt="8">
        <dgm:presLayoutVars>
          <dgm:bulletEnabled val="1"/>
        </dgm:presLayoutVars>
      </dgm:prSet>
      <dgm:spPr/>
    </dgm:pt>
    <dgm:pt modelId="{DFEBE218-AC71-094A-8DA6-02B21FDD496A}" type="pres">
      <dgm:prSet presAssocID="{A87E16D1-7499-4C9F-ACF4-48FD8AE1DC6B}" presName="sibTrans" presStyleCnt="0"/>
      <dgm:spPr/>
    </dgm:pt>
    <dgm:pt modelId="{FF9FA51B-173F-E848-8A09-1CDE14D1BFD1}" type="pres">
      <dgm:prSet presAssocID="{96C29D2B-A334-4609-B02E-79D997AE64CC}" presName="node" presStyleLbl="node1" presStyleIdx="7" presStyleCnt="8">
        <dgm:presLayoutVars>
          <dgm:bulletEnabled val="1"/>
        </dgm:presLayoutVars>
      </dgm:prSet>
      <dgm:spPr/>
    </dgm:pt>
  </dgm:ptLst>
  <dgm:cxnLst>
    <dgm:cxn modelId="{79602805-5799-432A-AC00-F5BD8846D431}" srcId="{14601400-C3E5-4166-BB18-FDE4648B7DFF}" destId="{C2D30389-473B-4BF4-902A-83C881BFF286}" srcOrd="0" destOrd="0" parTransId="{BD822FC0-AFA0-4C56-8C43-EA665712E7F8}" sibTransId="{9862A8F8-05B1-41E8-990C-0493ADB1CD38}"/>
    <dgm:cxn modelId="{7075B508-10E0-9D49-9755-37CBC72924DD}" type="presOf" srcId="{96C29D2B-A334-4609-B02E-79D997AE64CC}" destId="{FF9FA51B-173F-E848-8A09-1CDE14D1BFD1}" srcOrd="0" destOrd="0" presId="urn:microsoft.com/office/officeart/2005/8/layout/default"/>
    <dgm:cxn modelId="{EAA80B12-CA64-8044-9A1B-D86A91E6C97B}" type="presOf" srcId="{1666028C-761E-41A3-BF03-11BDE4033A46}" destId="{34AFA091-33D1-484B-96C8-381B6C84DB35}" srcOrd="0" destOrd="0" presId="urn:microsoft.com/office/officeart/2005/8/layout/default"/>
    <dgm:cxn modelId="{E77D3437-7709-B84F-9EF1-82BAC150630B}" type="presOf" srcId="{1B652EF3-8BAF-8641-A14C-2975AD4CE858}" destId="{05B396AC-24B4-204E-B479-C4C062B3CB13}" srcOrd="0" destOrd="0" presId="urn:microsoft.com/office/officeart/2005/8/layout/default"/>
    <dgm:cxn modelId="{8BD4E95B-AEBF-8E4E-95A3-3D3FC324445F}" type="presOf" srcId="{C2D30389-473B-4BF4-902A-83C881BFF286}" destId="{5FB4BD99-CF14-C04D-AC07-7FAF81D5DD3C}" srcOrd="0" destOrd="0" presId="urn:microsoft.com/office/officeart/2005/8/layout/default"/>
    <dgm:cxn modelId="{3971CD70-E11F-F845-8720-441A6CD10302}" srcId="{14601400-C3E5-4166-BB18-FDE4648B7DFF}" destId="{1B652EF3-8BAF-8641-A14C-2975AD4CE858}" srcOrd="3" destOrd="0" parTransId="{642A98B1-95B9-9540-B547-29F5A49AFA2A}" sibTransId="{D0672D7B-A4D7-1C41-BEDE-ECDF457E289A}"/>
    <dgm:cxn modelId="{619C5152-7FDE-1E40-85D0-DE2F33415FCE}" type="presOf" srcId="{B49709D6-080B-40BE-8815-463DB905C5DB}" destId="{D614F0C4-5F25-9E4C-9295-C2CFE74CE437}" srcOrd="0" destOrd="0" presId="urn:microsoft.com/office/officeart/2005/8/layout/default"/>
    <dgm:cxn modelId="{DAEAF975-D7C6-45C1-A26E-9F41B0FA6B81}" srcId="{14601400-C3E5-4166-BB18-FDE4648B7DFF}" destId="{1D19737D-7189-40D0-9F07-03EF766C3B02}" srcOrd="2" destOrd="0" parTransId="{CBA7846B-AF6D-4024-8D71-678E081361C5}" sibTransId="{AB38231F-188A-49FA-A04F-C4B2D8A936FF}"/>
    <dgm:cxn modelId="{390D0583-D10A-45F4-9D18-F9819189EF66}" srcId="{14601400-C3E5-4166-BB18-FDE4648B7DFF}" destId="{96C29D2B-A334-4609-B02E-79D997AE64CC}" srcOrd="7" destOrd="0" parTransId="{7488A16B-5AC5-4337-AD51-5881748E2C9A}" sibTransId="{F117B1DB-43A5-4CC2-A404-F2A1482DBEE7}"/>
    <dgm:cxn modelId="{6B4CFE9C-264A-594A-B00D-B1FEC435C22F}" type="presOf" srcId="{1D19737D-7189-40D0-9F07-03EF766C3B02}" destId="{5B636044-9118-8644-B741-77A863179CDB}" srcOrd="0" destOrd="0" presId="urn:microsoft.com/office/officeart/2005/8/layout/default"/>
    <dgm:cxn modelId="{79AE699F-2B62-7241-9AAB-CAEA7ADD0E32}" type="presOf" srcId="{14601400-C3E5-4166-BB18-FDE4648B7DFF}" destId="{58FFC944-D46E-7340-9E2B-D8E126598888}" srcOrd="0" destOrd="0" presId="urn:microsoft.com/office/officeart/2005/8/layout/default"/>
    <dgm:cxn modelId="{92AC60A7-866A-4177-B046-07706438B7F1}" srcId="{14601400-C3E5-4166-BB18-FDE4648B7DFF}" destId="{ECE7EC03-705F-4C8A-8A25-07AD1A2280FA}" srcOrd="4" destOrd="0" parTransId="{9EA79E51-0F06-44C0-A762-F9C3519F9B10}" sibTransId="{0737A326-C124-4477-AFD9-596C31F37818}"/>
    <dgm:cxn modelId="{066157A7-47EC-F84E-AFB5-32E206341368}" type="presOf" srcId="{ECE7EC03-705F-4C8A-8A25-07AD1A2280FA}" destId="{844B4B76-6568-A141-AF33-0778BF9E9ACF}" srcOrd="0" destOrd="0" presId="urn:microsoft.com/office/officeart/2005/8/layout/default"/>
    <dgm:cxn modelId="{DED60DD1-7348-44CD-B1BA-1F0439E72BF7}" srcId="{14601400-C3E5-4166-BB18-FDE4648B7DFF}" destId="{3425C048-5960-46D5-AD54-BFC58007DDA0}" srcOrd="6" destOrd="0" parTransId="{30AE7221-8ADA-4403-B32A-A55713C9EAEF}" sibTransId="{A87E16D1-7499-4C9F-ACF4-48FD8AE1DC6B}"/>
    <dgm:cxn modelId="{26649CD6-15D9-0A4F-867C-BC780D5C65EA}" type="presOf" srcId="{3425C048-5960-46D5-AD54-BFC58007DDA0}" destId="{E1F4EB65-E691-D641-8BB9-4C7400745FEF}" srcOrd="0" destOrd="0" presId="urn:microsoft.com/office/officeart/2005/8/layout/default"/>
    <dgm:cxn modelId="{5E297AE7-4E45-4D00-9B6A-4E849C9EE7C9}" srcId="{14601400-C3E5-4166-BB18-FDE4648B7DFF}" destId="{B49709D6-080B-40BE-8815-463DB905C5DB}" srcOrd="5" destOrd="0" parTransId="{5895AD9D-DBC1-4518-B494-8A0CCE41201A}" sibTransId="{43D14329-F4BC-4FEC-9808-D7E6C5DB2257}"/>
    <dgm:cxn modelId="{91AE87F9-0210-4956-8DBE-CC2AA004E447}" srcId="{14601400-C3E5-4166-BB18-FDE4648B7DFF}" destId="{1666028C-761E-41A3-BF03-11BDE4033A46}" srcOrd="1" destOrd="0" parTransId="{58A05FE5-056B-42D3-B38A-ABC99D15AF58}" sibTransId="{03CFB16B-0661-4958-A762-4C49808430AC}"/>
    <dgm:cxn modelId="{506E907C-97D8-C84A-860A-F6336DF3E506}" type="presParOf" srcId="{58FFC944-D46E-7340-9E2B-D8E126598888}" destId="{5FB4BD99-CF14-C04D-AC07-7FAF81D5DD3C}" srcOrd="0" destOrd="0" presId="urn:microsoft.com/office/officeart/2005/8/layout/default"/>
    <dgm:cxn modelId="{B2DDDA6F-ADBC-104D-BDEB-8DD6BA1776CD}" type="presParOf" srcId="{58FFC944-D46E-7340-9E2B-D8E126598888}" destId="{65C1BC0D-F57F-7B45-8C28-B14E43D2D123}" srcOrd="1" destOrd="0" presId="urn:microsoft.com/office/officeart/2005/8/layout/default"/>
    <dgm:cxn modelId="{833983C5-1FDE-064F-84C7-D0C9C508E67C}" type="presParOf" srcId="{58FFC944-D46E-7340-9E2B-D8E126598888}" destId="{34AFA091-33D1-484B-96C8-381B6C84DB35}" srcOrd="2" destOrd="0" presId="urn:microsoft.com/office/officeart/2005/8/layout/default"/>
    <dgm:cxn modelId="{FE0331E6-E086-4847-9B39-5DD1B6788052}" type="presParOf" srcId="{58FFC944-D46E-7340-9E2B-D8E126598888}" destId="{75A8FD62-14A9-D640-B7C6-87AAE5B77696}" srcOrd="3" destOrd="0" presId="urn:microsoft.com/office/officeart/2005/8/layout/default"/>
    <dgm:cxn modelId="{FB7D1660-531E-0140-9329-5AECFF287251}" type="presParOf" srcId="{58FFC944-D46E-7340-9E2B-D8E126598888}" destId="{5B636044-9118-8644-B741-77A863179CDB}" srcOrd="4" destOrd="0" presId="urn:microsoft.com/office/officeart/2005/8/layout/default"/>
    <dgm:cxn modelId="{B6EB9A8E-9DC8-BD48-BFAF-81499C5C198D}" type="presParOf" srcId="{58FFC944-D46E-7340-9E2B-D8E126598888}" destId="{BCA1DEF7-9F58-0143-ADD0-ACA3E16DAE67}" srcOrd="5" destOrd="0" presId="urn:microsoft.com/office/officeart/2005/8/layout/default"/>
    <dgm:cxn modelId="{E69FE6E7-46BA-4D49-8048-2B8C39C79A06}" type="presParOf" srcId="{58FFC944-D46E-7340-9E2B-D8E126598888}" destId="{05B396AC-24B4-204E-B479-C4C062B3CB13}" srcOrd="6" destOrd="0" presId="urn:microsoft.com/office/officeart/2005/8/layout/default"/>
    <dgm:cxn modelId="{287C7B60-5E2E-454E-AB56-8357816994B7}" type="presParOf" srcId="{58FFC944-D46E-7340-9E2B-D8E126598888}" destId="{73F99939-31B8-AA4B-9C39-330C6EF0E4A8}" srcOrd="7" destOrd="0" presId="urn:microsoft.com/office/officeart/2005/8/layout/default"/>
    <dgm:cxn modelId="{E04EF43B-6A9A-4D4F-841C-AB29739F9FA3}" type="presParOf" srcId="{58FFC944-D46E-7340-9E2B-D8E126598888}" destId="{844B4B76-6568-A141-AF33-0778BF9E9ACF}" srcOrd="8" destOrd="0" presId="urn:microsoft.com/office/officeart/2005/8/layout/default"/>
    <dgm:cxn modelId="{CBF826A5-09F4-7A48-9C38-50AAA5D25219}" type="presParOf" srcId="{58FFC944-D46E-7340-9E2B-D8E126598888}" destId="{F4CE4C14-47E8-C14B-BDC7-BF0A135CFBAB}" srcOrd="9" destOrd="0" presId="urn:microsoft.com/office/officeart/2005/8/layout/default"/>
    <dgm:cxn modelId="{C00FC457-3EB1-E949-B6E0-C149BF61A7F5}" type="presParOf" srcId="{58FFC944-D46E-7340-9E2B-D8E126598888}" destId="{D614F0C4-5F25-9E4C-9295-C2CFE74CE437}" srcOrd="10" destOrd="0" presId="urn:microsoft.com/office/officeart/2005/8/layout/default"/>
    <dgm:cxn modelId="{A6A5F2B6-076D-7746-841F-E251B18F0C7D}" type="presParOf" srcId="{58FFC944-D46E-7340-9E2B-D8E126598888}" destId="{8AD893F0-29E2-E446-98E8-EB3D14EC0CC6}" srcOrd="11" destOrd="0" presId="urn:microsoft.com/office/officeart/2005/8/layout/default"/>
    <dgm:cxn modelId="{F46273F1-589D-A549-8091-C768A30E083E}" type="presParOf" srcId="{58FFC944-D46E-7340-9E2B-D8E126598888}" destId="{E1F4EB65-E691-D641-8BB9-4C7400745FEF}" srcOrd="12" destOrd="0" presId="urn:microsoft.com/office/officeart/2005/8/layout/default"/>
    <dgm:cxn modelId="{5ABCE070-F3BF-EC4B-B28B-E7AB9D969346}" type="presParOf" srcId="{58FFC944-D46E-7340-9E2B-D8E126598888}" destId="{DFEBE218-AC71-094A-8DA6-02B21FDD496A}" srcOrd="13" destOrd="0" presId="urn:microsoft.com/office/officeart/2005/8/layout/default"/>
    <dgm:cxn modelId="{F4D258DE-2BDA-6C40-B841-43EA8885792A}" type="presParOf" srcId="{58FFC944-D46E-7340-9E2B-D8E126598888}" destId="{FF9FA51B-173F-E848-8A09-1CDE14D1BFD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601400-C3E5-4166-BB18-FDE4648B7DFF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D178849-361D-C641-8638-A44592456038}">
      <dgm:prSet/>
      <dgm:spPr/>
      <dgm:t>
        <a:bodyPr/>
        <a:lstStyle/>
        <a:p>
          <a:r>
            <a:rPr lang="en-US"/>
            <a:t>Migraine</a:t>
          </a:r>
        </a:p>
      </dgm:t>
    </dgm:pt>
    <dgm:pt modelId="{D0594D07-CCF5-5842-BC4F-66D7FF277905}" type="parTrans" cxnId="{90F1D0E3-2549-2C4D-B2C4-78D8A3530D0A}">
      <dgm:prSet/>
      <dgm:spPr/>
      <dgm:t>
        <a:bodyPr/>
        <a:lstStyle/>
        <a:p>
          <a:endParaRPr lang="en-US"/>
        </a:p>
      </dgm:t>
    </dgm:pt>
    <dgm:pt modelId="{0A84B9E8-2D39-C74F-B7AB-D1B4B449D537}" type="sibTrans" cxnId="{90F1D0E3-2549-2C4D-B2C4-78D8A3530D0A}">
      <dgm:prSet/>
      <dgm:spPr/>
      <dgm:t>
        <a:bodyPr/>
        <a:lstStyle/>
        <a:p>
          <a:endParaRPr lang="en-US"/>
        </a:p>
      </dgm:t>
    </dgm:pt>
    <dgm:pt modelId="{72D798D1-8690-B848-9A56-B0CEDFDBD90E}">
      <dgm:prSet/>
      <dgm:spPr/>
      <dgm:t>
        <a:bodyPr/>
        <a:lstStyle/>
        <a:p>
          <a:r>
            <a:rPr lang="en-US"/>
            <a:t>Asthma </a:t>
          </a:r>
        </a:p>
      </dgm:t>
    </dgm:pt>
    <dgm:pt modelId="{6998E0D2-7709-D94A-84E9-BE6507851113}" type="parTrans" cxnId="{18CC6669-2458-D841-B296-D7A4E2BD4AED}">
      <dgm:prSet/>
      <dgm:spPr/>
      <dgm:t>
        <a:bodyPr/>
        <a:lstStyle/>
        <a:p>
          <a:endParaRPr lang="en-US"/>
        </a:p>
      </dgm:t>
    </dgm:pt>
    <dgm:pt modelId="{1C9DF923-9B24-E546-9D06-FE5B2D0E691F}" type="sibTrans" cxnId="{18CC6669-2458-D841-B296-D7A4E2BD4AED}">
      <dgm:prSet/>
      <dgm:spPr/>
      <dgm:t>
        <a:bodyPr/>
        <a:lstStyle/>
        <a:p>
          <a:endParaRPr lang="en-US"/>
        </a:p>
      </dgm:t>
    </dgm:pt>
    <dgm:pt modelId="{98D09DF9-8765-C54C-9955-CCA8CC8A8EB8}">
      <dgm:prSet/>
      <dgm:spPr/>
      <dgm:t>
        <a:bodyPr/>
        <a:lstStyle/>
        <a:p>
          <a:r>
            <a:rPr lang="en-US"/>
            <a:t>Diabetes</a:t>
          </a:r>
        </a:p>
      </dgm:t>
    </dgm:pt>
    <dgm:pt modelId="{C8C59165-0A03-CC42-B97E-B3D36F741648}" type="parTrans" cxnId="{5C54B3E3-863D-6B42-A119-06179D7F8DB3}">
      <dgm:prSet/>
      <dgm:spPr/>
      <dgm:t>
        <a:bodyPr/>
        <a:lstStyle/>
        <a:p>
          <a:endParaRPr lang="en-US"/>
        </a:p>
      </dgm:t>
    </dgm:pt>
    <dgm:pt modelId="{F9534DA4-3AE2-734A-9050-9618F5354C3B}" type="sibTrans" cxnId="{5C54B3E3-863D-6B42-A119-06179D7F8DB3}">
      <dgm:prSet/>
      <dgm:spPr/>
      <dgm:t>
        <a:bodyPr/>
        <a:lstStyle/>
        <a:p>
          <a:endParaRPr lang="en-US"/>
        </a:p>
      </dgm:t>
    </dgm:pt>
    <dgm:pt modelId="{92AD8AD2-5E8C-4843-B1CD-D9860EA62016}">
      <dgm:prSet/>
      <dgm:spPr/>
      <dgm:t>
        <a:bodyPr/>
        <a:lstStyle/>
        <a:p>
          <a:r>
            <a:rPr lang="en-US"/>
            <a:t>Cancer</a:t>
          </a:r>
        </a:p>
      </dgm:t>
    </dgm:pt>
    <dgm:pt modelId="{47026897-FB96-7646-A4EB-F6B2DFC91A45}" type="parTrans" cxnId="{BDE81F50-D835-B640-813A-D0CA88A44C13}">
      <dgm:prSet/>
      <dgm:spPr/>
      <dgm:t>
        <a:bodyPr/>
        <a:lstStyle/>
        <a:p>
          <a:endParaRPr lang="en-US"/>
        </a:p>
      </dgm:t>
    </dgm:pt>
    <dgm:pt modelId="{B07097A0-67D2-B046-B7CB-72DB6EB11326}" type="sibTrans" cxnId="{BDE81F50-D835-B640-813A-D0CA88A44C13}">
      <dgm:prSet/>
      <dgm:spPr/>
      <dgm:t>
        <a:bodyPr/>
        <a:lstStyle/>
        <a:p>
          <a:endParaRPr lang="en-US"/>
        </a:p>
      </dgm:t>
    </dgm:pt>
    <dgm:pt modelId="{F46877B5-33E3-A245-AE38-EDABDC2928DA}">
      <dgm:prSet/>
      <dgm:spPr/>
      <dgm:t>
        <a:bodyPr/>
        <a:lstStyle/>
        <a:p>
          <a:r>
            <a:rPr lang="en-US"/>
            <a:t>Autoimmune Disease</a:t>
          </a:r>
        </a:p>
      </dgm:t>
    </dgm:pt>
    <dgm:pt modelId="{3734166F-49D0-2948-B69B-7FA79077838F}" type="parTrans" cxnId="{356A820D-3F90-2E4F-919A-774DF392D711}">
      <dgm:prSet/>
      <dgm:spPr/>
      <dgm:t>
        <a:bodyPr/>
        <a:lstStyle/>
        <a:p>
          <a:endParaRPr lang="en-US"/>
        </a:p>
      </dgm:t>
    </dgm:pt>
    <dgm:pt modelId="{48D7CFC9-91B9-B546-8F46-09EBB2BC322E}" type="sibTrans" cxnId="{356A820D-3F90-2E4F-919A-774DF392D711}">
      <dgm:prSet/>
      <dgm:spPr/>
      <dgm:t>
        <a:bodyPr/>
        <a:lstStyle/>
        <a:p>
          <a:endParaRPr lang="en-US"/>
        </a:p>
      </dgm:t>
    </dgm:pt>
    <dgm:pt modelId="{014790FE-77D6-2147-A70C-D014469B4588}">
      <dgm:prSet/>
      <dgm:spPr/>
      <dgm:t>
        <a:bodyPr/>
        <a:lstStyle/>
        <a:p>
          <a:r>
            <a:rPr lang="en-US"/>
            <a:t>Irritable Bowel Syndrome</a:t>
          </a:r>
        </a:p>
      </dgm:t>
    </dgm:pt>
    <dgm:pt modelId="{D9D7863B-0BBB-4145-BF5C-692390430FD6}" type="parTrans" cxnId="{300F0DE2-DE08-F54E-8BB0-6068FC09029E}">
      <dgm:prSet/>
      <dgm:spPr/>
      <dgm:t>
        <a:bodyPr/>
        <a:lstStyle/>
        <a:p>
          <a:endParaRPr lang="en-US"/>
        </a:p>
      </dgm:t>
    </dgm:pt>
    <dgm:pt modelId="{95D09AE4-595E-634A-B3F1-6D6B1362B257}" type="sibTrans" cxnId="{300F0DE2-DE08-F54E-8BB0-6068FC09029E}">
      <dgm:prSet/>
      <dgm:spPr/>
      <dgm:t>
        <a:bodyPr/>
        <a:lstStyle/>
        <a:p>
          <a:endParaRPr lang="en-US"/>
        </a:p>
      </dgm:t>
    </dgm:pt>
    <dgm:pt modelId="{5BFAD3CB-D198-1F46-B240-851082CAFE6D}">
      <dgm:prSet/>
      <dgm:spPr/>
      <dgm:t>
        <a:bodyPr/>
        <a:lstStyle/>
        <a:p>
          <a:r>
            <a:rPr lang="en-US"/>
            <a:t>Multiple Sclerosis</a:t>
          </a:r>
        </a:p>
      </dgm:t>
    </dgm:pt>
    <dgm:pt modelId="{430B7CE9-DD82-E746-B0DD-F0EB84DB4217}" type="parTrans" cxnId="{4952A583-FC05-4B49-8CCD-0E0FD6FC1770}">
      <dgm:prSet/>
      <dgm:spPr/>
      <dgm:t>
        <a:bodyPr/>
        <a:lstStyle/>
        <a:p>
          <a:endParaRPr lang="en-US"/>
        </a:p>
      </dgm:t>
    </dgm:pt>
    <dgm:pt modelId="{B47BD879-588F-534D-AA93-1306807D2CFC}" type="sibTrans" cxnId="{4952A583-FC05-4B49-8CCD-0E0FD6FC1770}">
      <dgm:prSet/>
      <dgm:spPr/>
      <dgm:t>
        <a:bodyPr/>
        <a:lstStyle/>
        <a:p>
          <a:endParaRPr lang="en-US"/>
        </a:p>
      </dgm:t>
    </dgm:pt>
    <dgm:pt modelId="{58FFC944-D46E-7340-9E2B-D8E126598888}" type="pres">
      <dgm:prSet presAssocID="{14601400-C3E5-4166-BB18-FDE4648B7DFF}" presName="diagram" presStyleCnt="0">
        <dgm:presLayoutVars>
          <dgm:dir/>
          <dgm:resizeHandles val="exact"/>
        </dgm:presLayoutVars>
      </dgm:prSet>
      <dgm:spPr/>
    </dgm:pt>
    <dgm:pt modelId="{59649F46-24F3-934E-945D-AFF29792ADB9}" type="pres">
      <dgm:prSet presAssocID="{7D178849-361D-C641-8638-A44592456038}" presName="node" presStyleLbl="node1" presStyleIdx="0" presStyleCnt="7">
        <dgm:presLayoutVars>
          <dgm:bulletEnabled val="1"/>
        </dgm:presLayoutVars>
      </dgm:prSet>
      <dgm:spPr/>
    </dgm:pt>
    <dgm:pt modelId="{B00332E9-6CA7-C840-8087-BE009B98127E}" type="pres">
      <dgm:prSet presAssocID="{0A84B9E8-2D39-C74F-B7AB-D1B4B449D537}" presName="sibTrans" presStyleCnt="0"/>
      <dgm:spPr/>
    </dgm:pt>
    <dgm:pt modelId="{DE1440BC-9B9D-3B4E-8F45-349DB40AAAB5}" type="pres">
      <dgm:prSet presAssocID="{72D798D1-8690-B848-9A56-B0CEDFDBD90E}" presName="node" presStyleLbl="node1" presStyleIdx="1" presStyleCnt="7">
        <dgm:presLayoutVars>
          <dgm:bulletEnabled val="1"/>
        </dgm:presLayoutVars>
      </dgm:prSet>
      <dgm:spPr/>
    </dgm:pt>
    <dgm:pt modelId="{E74A07D4-2CCA-A240-B903-63736A5392F1}" type="pres">
      <dgm:prSet presAssocID="{1C9DF923-9B24-E546-9D06-FE5B2D0E691F}" presName="sibTrans" presStyleCnt="0"/>
      <dgm:spPr/>
    </dgm:pt>
    <dgm:pt modelId="{CEDE25A8-5016-A14D-A9C9-4A64516BD6DD}" type="pres">
      <dgm:prSet presAssocID="{98D09DF9-8765-C54C-9955-CCA8CC8A8EB8}" presName="node" presStyleLbl="node1" presStyleIdx="2" presStyleCnt="7">
        <dgm:presLayoutVars>
          <dgm:bulletEnabled val="1"/>
        </dgm:presLayoutVars>
      </dgm:prSet>
      <dgm:spPr/>
    </dgm:pt>
    <dgm:pt modelId="{40F5EEC3-FE81-B643-9655-3B19D2F33592}" type="pres">
      <dgm:prSet presAssocID="{F9534DA4-3AE2-734A-9050-9618F5354C3B}" presName="sibTrans" presStyleCnt="0"/>
      <dgm:spPr/>
    </dgm:pt>
    <dgm:pt modelId="{856EDE2D-8B37-E34C-8D86-BC440ED37BDB}" type="pres">
      <dgm:prSet presAssocID="{92AD8AD2-5E8C-4843-B1CD-D9860EA62016}" presName="node" presStyleLbl="node1" presStyleIdx="3" presStyleCnt="7">
        <dgm:presLayoutVars>
          <dgm:bulletEnabled val="1"/>
        </dgm:presLayoutVars>
      </dgm:prSet>
      <dgm:spPr/>
    </dgm:pt>
    <dgm:pt modelId="{C7770782-393A-5945-8080-2DA5277156C0}" type="pres">
      <dgm:prSet presAssocID="{B07097A0-67D2-B046-B7CB-72DB6EB11326}" presName="sibTrans" presStyleCnt="0"/>
      <dgm:spPr/>
    </dgm:pt>
    <dgm:pt modelId="{EF10893E-A027-E54C-BD3B-341D1D95BA9E}" type="pres">
      <dgm:prSet presAssocID="{F46877B5-33E3-A245-AE38-EDABDC2928DA}" presName="node" presStyleLbl="node1" presStyleIdx="4" presStyleCnt="7">
        <dgm:presLayoutVars>
          <dgm:bulletEnabled val="1"/>
        </dgm:presLayoutVars>
      </dgm:prSet>
      <dgm:spPr/>
    </dgm:pt>
    <dgm:pt modelId="{3493494E-B489-9C4F-A60D-4516FA4F3017}" type="pres">
      <dgm:prSet presAssocID="{48D7CFC9-91B9-B546-8F46-09EBB2BC322E}" presName="sibTrans" presStyleCnt="0"/>
      <dgm:spPr/>
    </dgm:pt>
    <dgm:pt modelId="{B0A2001C-063D-E346-B10B-33F108D1DD50}" type="pres">
      <dgm:prSet presAssocID="{014790FE-77D6-2147-A70C-D014469B4588}" presName="node" presStyleLbl="node1" presStyleIdx="5" presStyleCnt="7">
        <dgm:presLayoutVars>
          <dgm:bulletEnabled val="1"/>
        </dgm:presLayoutVars>
      </dgm:prSet>
      <dgm:spPr/>
    </dgm:pt>
    <dgm:pt modelId="{803D69C7-C25A-BA44-ACAA-A5AA1E973280}" type="pres">
      <dgm:prSet presAssocID="{95D09AE4-595E-634A-B3F1-6D6B1362B257}" presName="sibTrans" presStyleCnt="0"/>
      <dgm:spPr/>
    </dgm:pt>
    <dgm:pt modelId="{60DC2257-4797-7A4F-9A51-218E2933F82E}" type="pres">
      <dgm:prSet presAssocID="{5BFAD3CB-D198-1F46-B240-851082CAFE6D}" presName="node" presStyleLbl="node1" presStyleIdx="6" presStyleCnt="7">
        <dgm:presLayoutVars>
          <dgm:bulletEnabled val="1"/>
        </dgm:presLayoutVars>
      </dgm:prSet>
      <dgm:spPr/>
    </dgm:pt>
  </dgm:ptLst>
  <dgm:cxnLst>
    <dgm:cxn modelId="{356A820D-3F90-2E4F-919A-774DF392D711}" srcId="{14601400-C3E5-4166-BB18-FDE4648B7DFF}" destId="{F46877B5-33E3-A245-AE38-EDABDC2928DA}" srcOrd="4" destOrd="0" parTransId="{3734166F-49D0-2948-B69B-7FA79077838F}" sibTransId="{48D7CFC9-91B9-B546-8F46-09EBB2BC322E}"/>
    <dgm:cxn modelId="{B0713E17-956E-7E46-B2EF-B80C417D318D}" type="presOf" srcId="{5BFAD3CB-D198-1F46-B240-851082CAFE6D}" destId="{60DC2257-4797-7A4F-9A51-218E2933F82E}" srcOrd="0" destOrd="0" presId="urn:microsoft.com/office/officeart/2005/8/layout/default"/>
    <dgm:cxn modelId="{DEFED42C-DB65-8946-B78B-D217D67B365D}" type="presOf" srcId="{014790FE-77D6-2147-A70C-D014469B4588}" destId="{B0A2001C-063D-E346-B10B-33F108D1DD50}" srcOrd="0" destOrd="0" presId="urn:microsoft.com/office/officeart/2005/8/layout/default"/>
    <dgm:cxn modelId="{6EE10761-9AF8-714B-AEA7-53569C684217}" type="presOf" srcId="{92AD8AD2-5E8C-4843-B1CD-D9860EA62016}" destId="{856EDE2D-8B37-E34C-8D86-BC440ED37BDB}" srcOrd="0" destOrd="0" presId="urn:microsoft.com/office/officeart/2005/8/layout/default"/>
    <dgm:cxn modelId="{18CC6669-2458-D841-B296-D7A4E2BD4AED}" srcId="{14601400-C3E5-4166-BB18-FDE4648B7DFF}" destId="{72D798D1-8690-B848-9A56-B0CEDFDBD90E}" srcOrd="1" destOrd="0" parTransId="{6998E0D2-7709-D94A-84E9-BE6507851113}" sibTransId="{1C9DF923-9B24-E546-9D06-FE5B2D0E691F}"/>
    <dgm:cxn modelId="{D8FEB749-2674-614A-AD8A-1AE7E6552AC7}" type="presOf" srcId="{F46877B5-33E3-A245-AE38-EDABDC2928DA}" destId="{EF10893E-A027-E54C-BD3B-341D1D95BA9E}" srcOrd="0" destOrd="0" presId="urn:microsoft.com/office/officeart/2005/8/layout/default"/>
    <dgm:cxn modelId="{BDE81F50-D835-B640-813A-D0CA88A44C13}" srcId="{14601400-C3E5-4166-BB18-FDE4648B7DFF}" destId="{92AD8AD2-5E8C-4843-B1CD-D9860EA62016}" srcOrd="3" destOrd="0" parTransId="{47026897-FB96-7646-A4EB-F6B2DFC91A45}" sibTransId="{B07097A0-67D2-B046-B7CB-72DB6EB11326}"/>
    <dgm:cxn modelId="{C343767D-EE51-3643-A573-6322350676DA}" type="presOf" srcId="{98D09DF9-8765-C54C-9955-CCA8CC8A8EB8}" destId="{CEDE25A8-5016-A14D-A9C9-4A64516BD6DD}" srcOrd="0" destOrd="0" presId="urn:microsoft.com/office/officeart/2005/8/layout/default"/>
    <dgm:cxn modelId="{4952A583-FC05-4B49-8CCD-0E0FD6FC1770}" srcId="{14601400-C3E5-4166-BB18-FDE4648B7DFF}" destId="{5BFAD3CB-D198-1F46-B240-851082CAFE6D}" srcOrd="6" destOrd="0" parTransId="{430B7CE9-DD82-E746-B0DD-F0EB84DB4217}" sibTransId="{B47BD879-588F-534D-AA93-1306807D2CFC}"/>
    <dgm:cxn modelId="{79AE699F-2B62-7241-9AAB-CAEA7ADD0E32}" type="presOf" srcId="{14601400-C3E5-4166-BB18-FDE4648B7DFF}" destId="{58FFC944-D46E-7340-9E2B-D8E126598888}" srcOrd="0" destOrd="0" presId="urn:microsoft.com/office/officeart/2005/8/layout/default"/>
    <dgm:cxn modelId="{B151BEB3-B4B7-0748-8AF1-176D30DFCF39}" type="presOf" srcId="{72D798D1-8690-B848-9A56-B0CEDFDBD90E}" destId="{DE1440BC-9B9D-3B4E-8F45-349DB40AAAB5}" srcOrd="0" destOrd="0" presId="urn:microsoft.com/office/officeart/2005/8/layout/default"/>
    <dgm:cxn modelId="{DD79A0BE-DA24-BB47-9268-92C8EC3C4EAF}" type="presOf" srcId="{7D178849-361D-C641-8638-A44592456038}" destId="{59649F46-24F3-934E-945D-AFF29792ADB9}" srcOrd="0" destOrd="0" presId="urn:microsoft.com/office/officeart/2005/8/layout/default"/>
    <dgm:cxn modelId="{300F0DE2-DE08-F54E-8BB0-6068FC09029E}" srcId="{14601400-C3E5-4166-BB18-FDE4648B7DFF}" destId="{014790FE-77D6-2147-A70C-D014469B4588}" srcOrd="5" destOrd="0" parTransId="{D9D7863B-0BBB-4145-BF5C-692390430FD6}" sibTransId="{95D09AE4-595E-634A-B3F1-6D6B1362B257}"/>
    <dgm:cxn modelId="{5C54B3E3-863D-6B42-A119-06179D7F8DB3}" srcId="{14601400-C3E5-4166-BB18-FDE4648B7DFF}" destId="{98D09DF9-8765-C54C-9955-CCA8CC8A8EB8}" srcOrd="2" destOrd="0" parTransId="{C8C59165-0A03-CC42-B97E-B3D36F741648}" sibTransId="{F9534DA4-3AE2-734A-9050-9618F5354C3B}"/>
    <dgm:cxn modelId="{90F1D0E3-2549-2C4D-B2C4-78D8A3530D0A}" srcId="{14601400-C3E5-4166-BB18-FDE4648B7DFF}" destId="{7D178849-361D-C641-8638-A44592456038}" srcOrd="0" destOrd="0" parTransId="{D0594D07-CCF5-5842-BC4F-66D7FF277905}" sibTransId="{0A84B9E8-2D39-C74F-B7AB-D1B4B449D537}"/>
    <dgm:cxn modelId="{96F956BB-70C4-6849-9EC7-BED3F2D1C64A}" type="presParOf" srcId="{58FFC944-D46E-7340-9E2B-D8E126598888}" destId="{59649F46-24F3-934E-945D-AFF29792ADB9}" srcOrd="0" destOrd="0" presId="urn:microsoft.com/office/officeart/2005/8/layout/default"/>
    <dgm:cxn modelId="{F975C99B-360B-474B-8540-8464DEE92286}" type="presParOf" srcId="{58FFC944-D46E-7340-9E2B-D8E126598888}" destId="{B00332E9-6CA7-C840-8087-BE009B98127E}" srcOrd="1" destOrd="0" presId="urn:microsoft.com/office/officeart/2005/8/layout/default"/>
    <dgm:cxn modelId="{8C66142C-5266-504A-8E76-758CC5AFF33D}" type="presParOf" srcId="{58FFC944-D46E-7340-9E2B-D8E126598888}" destId="{DE1440BC-9B9D-3B4E-8F45-349DB40AAAB5}" srcOrd="2" destOrd="0" presId="urn:microsoft.com/office/officeart/2005/8/layout/default"/>
    <dgm:cxn modelId="{69EE22DE-D6F0-2845-905E-805532450C3D}" type="presParOf" srcId="{58FFC944-D46E-7340-9E2B-D8E126598888}" destId="{E74A07D4-2CCA-A240-B903-63736A5392F1}" srcOrd="3" destOrd="0" presId="urn:microsoft.com/office/officeart/2005/8/layout/default"/>
    <dgm:cxn modelId="{EEF2800D-45F3-D342-B6CF-335AAAD39BB9}" type="presParOf" srcId="{58FFC944-D46E-7340-9E2B-D8E126598888}" destId="{CEDE25A8-5016-A14D-A9C9-4A64516BD6DD}" srcOrd="4" destOrd="0" presId="urn:microsoft.com/office/officeart/2005/8/layout/default"/>
    <dgm:cxn modelId="{569B389C-BF10-5D47-8D5C-CA2A835844D1}" type="presParOf" srcId="{58FFC944-D46E-7340-9E2B-D8E126598888}" destId="{40F5EEC3-FE81-B643-9655-3B19D2F33592}" srcOrd="5" destOrd="0" presId="urn:microsoft.com/office/officeart/2005/8/layout/default"/>
    <dgm:cxn modelId="{BFFC6C94-1AB6-AD4C-B3D7-BA2C0678F378}" type="presParOf" srcId="{58FFC944-D46E-7340-9E2B-D8E126598888}" destId="{856EDE2D-8B37-E34C-8D86-BC440ED37BDB}" srcOrd="6" destOrd="0" presId="urn:microsoft.com/office/officeart/2005/8/layout/default"/>
    <dgm:cxn modelId="{D8D766FB-3A87-FD43-84B9-2892BEC2FA54}" type="presParOf" srcId="{58FFC944-D46E-7340-9E2B-D8E126598888}" destId="{C7770782-393A-5945-8080-2DA5277156C0}" srcOrd="7" destOrd="0" presId="urn:microsoft.com/office/officeart/2005/8/layout/default"/>
    <dgm:cxn modelId="{E628AF49-5EF3-F54F-839D-286635BF222A}" type="presParOf" srcId="{58FFC944-D46E-7340-9E2B-D8E126598888}" destId="{EF10893E-A027-E54C-BD3B-341D1D95BA9E}" srcOrd="8" destOrd="0" presId="urn:microsoft.com/office/officeart/2005/8/layout/default"/>
    <dgm:cxn modelId="{488B4611-F31B-724A-895E-A93329396654}" type="presParOf" srcId="{58FFC944-D46E-7340-9E2B-D8E126598888}" destId="{3493494E-B489-9C4F-A60D-4516FA4F3017}" srcOrd="9" destOrd="0" presId="urn:microsoft.com/office/officeart/2005/8/layout/default"/>
    <dgm:cxn modelId="{9208BE5E-864B-9F42-BCC1-7C3EF0356629}" type="presParOf" srcId="{58FFC944-D46E-7340-9E2B-D8E126598888}" destId="{B0A2001C-063D-E346-B10B-33F108D1DD50}" srcOrd="10" destOrd="0" presId="urn:microsoft.com/office/officeart/2005/8/layout/default"/>
    <dgm:cxn modelId="{8B0F9968-AF1D-974E-8E57-6B1223B7ABA4}" type="presParOf" srcId="{58FFC944-D46E-7340-9E2B-D8E126598888}" destId="{803D69C7-C25A-BA44-ACAA-A5AA1E973280}" srcOrd="11" destOrd="0" presId="urn:microsoft.com/office/officeart/2005/8/layout/default"/>
    <dgm:cxn modelId="{D8E395F9-ABFB-094B-B2FB-EA4533FC3FA9}" type="presParOf" srcId="{58FFC944-D46E-7340-9E2B-D8E126598888}" destId="{60DC2257-4797-7A4F-9A51-218E2933F82E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8B6AE0-72F7-43F2-9786-9CA00A3EB6B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858A2AA-F2A3-43A4-A22D-8824F79938FD}">
      <dgm:prSet custT="1"/>
      <dgm:spPr/>
      <dgm:t>
        <a:bodyPr/>
        <a:lstStyle/>
        <a:p>
          <a:r>
            <a:rPr lang="en-US" sz="1700" b="1" dirty="0"/>
            <a:t>Flexible Leave Policies</a:t>
          </a:r>
        </a:p>
        <a:p>
          <a:r>
            <a:rPr lang="en-US" sz="1600" dirty="0"/>
            <a:t>Allowing employees to take intermittent leave when necessary, without penalties.</a:t>
          </a:r>
        </a:p>
      </dgm:t>
    </dgm:pt>
    <dgm:pt modelId="{915070E7-6E5A-419F-BD6E-70C186C5616F}" type="parTrans" cxnId="{35767B42-F0BE-46EA-93AB-F2D6F316911B}">
      <dgm:prSet/>
      <dgm:spPr/>
      <dgm:t>
        <a:bodyPr/>
        <a:lstStyle/>
        <a:p>
          <a:endParaRPr lang="en-US"/>
        </a:p>
      </dgm:t>
    </dgm:pt>
    <dgm:pt modelId="{925FB4D9-0CA5-4F6D-B4C1-3F85F5DD0543}" type="sibTrans" cxnId="{35767B42-F0BE-46EA-93AB-F2D6F316911B}">
      <dgm:prSet/>
      <dgm:spPr/>
      <dgm:t>
        <a:bodyPr/>
        <a:lstStyle/>
        <a:p>
          <a:endParaRPr lang="en-US"/>
        </a:p>
      </dgm:t>
    </dgm:pt>
    <dgm:pt modelId="{888AB5FF-2FA0-486F-A1ED-917D0517A175}">
      <dgm:prSet custT="1"/>
      <dgm:spPr/>
      <dgm:t>
        <a:bodyPr/>
        <a:lstStyle/>
        <a:p>
          <a:r>
            <a:rPr lang="en-US" sz="1700" b="1" dirty="0"/>
            <a:t>Telecommuting Options </a:t>
          </a:r>
        </a:p>
        <a:p>
          <a:r>
            <a:rPr lang="en-US" sz="1600" dirty="0"/>
            <a:t>Providing the ability to work remotely when symptoms are severe.</a:t>
          </a:r>
        </a:p>
      </dgm:t>
    </dgm:pt>
    <dgm:pt modelId="{4A8BE2C4-7258-48F1-9830-DC89275D135B}" type="parTrans" cxnId="{5D22664C-1550-4D6D-973B-57DDDD287A19}">
      <dgm:prSet/>
      <dgm:spPr/>
      <dgm:t>
        <a:bodyPr/>
        <a:lstStyle/>
        <a:p>
          <a:endParaRPr lang="en-US"/>
        </a:p>
      </dgm:t>
    </dgm:pt>
    <dgm:pt modelId="{D7FE5745-9AE7-4B6B-8EF5-9FDDFE88150F}" type="sibTrans" cxnId="{5D22664C-1550-4D6D-973B-57DDDD287A19}">
      <dgm:prSet/>
      <dgm:spPr/>
      <dgm:t>
        <a:bodyPr/>
        <a:lstStyle/>
        <a:p>
          <a:endParaRPr lang="en-US"/>
        </a:p>
      </dgm:t>
    </dgm:pt>
    <dgm:pt modelId="{FAE7E224-A97B-43C6-BAF6-E270767A0C3C}">
      <dgm:prSet custT="1"/>
      <dgm:spPr/>
      <dgm:t>
        <a:bodyPr/>
        <a:lstStyle/>
        <a:p>
          <a:r>
            <a:rPr lang="en-US" sz="1700" b="1" dirty="0"/>
            <a:t>Reduced Workload</a:t>
          </a:r>
          <a:r>
            <a:rPr lang="en-US" sz="1700" dirty="0"/>
            <a:t> </a:t>
          </a:r>
        </a:p>
        <a:p>
          <a:r>
            <a:rPr lang="en-US" sz="1600" dirty="0"/>
            <a:t>Adjusting workloads during flare-ups or periods of increased symptoms.</a:t>
          </a:r>
        </a:p>
      </dgm:t>
    </dgm:pt>
    <dgm:pt modelId="{1BF9BCD4-23D0-474B-8433-B22AE9EAD5AF}" type="parTrans" cxnId="{21063D59-DA9E-4E5B-BE57-A9A46FA029BE}">
      <dgm:prSet/>
      <dgm:spPr/>
      <dgm:t>
        <a:bodyPr/>
        <a:lstStyle/>
        <a:p>
          <a:endParaRPr lang="en-US"/>
        </a:p>
      </dgm:t>
    </dgm:pt>
    <dgm:pt modelId="{472CBC64-2B4F-415C-9214-F98CE8788B3A}" type="sibTrans" cxnId="{21063D59-DA9E-4E5B-BE57-A9A46FA029BE}">
      <dgm:prSet/>
      <dgm:spPr/>
      <dgm:t>
        <a:bodyPr/>
        <a:lstStyle/>
        <a:p>
          <a:endParaRPr lang="en-US"/>
        </a:p>
      </dgm:t>
    </dgm:pt>
    <dgm:pt modelId="{494026A5-9397-4991-8CAE-6A6578CF40CE}">
      <dgm:prSet custT="1"/>
      <dgm:spPr/>
      <dgm:t>
        <a:bodyPr/>
        <a:lstStyle/>
        <a:p>
          <a:r>
            <a:rPr lang="en-US" sz="1700" b="1" dirty="0"/>
            <a:t>Access to Healthcare</a:t>
          </a:r>
        </a:p>
        <a:p>
          <a:r>
            <a:rPr lang="en-US" sz="1600" dirty="0"/>
            <a:t>Offering time and support for medical appointments and treatments, including paid time off.</a:t>
          </a:r>
        </a:p>
      </dgm:t>
    </dgm:pt>
    <dgm:pt modelId="{E400676C-BA56-4286-9F92-8FD1A932329C}" type="parTrans" cxnId="{473D8C90-4E91-4F9F-9983-1DE861E30870}">
      <dgm:prSet/>
      <dgm:spPr/>
      <dgm:t>
        <a:bodyPr/>
        <a:lstStyle/>
        <a:p>
          <a:endParaRPr lang="en-US"/>
        </a:p>
      </dgm:t>
    </dgm:pt>
    <dgm:pt modelId="{0A9A5669-36AD-442D-BF6A-D7C813089D45}" type="sibTrans" cxnId="{473D8C90-4E91-4F9F-9983-1DE861E30870}">
      <dgm:prSet/>
      <dgm:spPr/>
      <dgm:t>
        <a:bodyPr/>
        <a:lstStyle/>
        <a:p>
          <a:endParaRPr lang="en-US"/>
        </a:p>
      </dgm:t>
    </dgm:pt>
    <dgm:pt modelId="{C569821D-E88E-4908-A2FE-0B2C34F43EF7}">
      <dgm:prSet custT="1"/>
      <dgm:spPr/>
      <dgm:t>
        <a:bodyPr/>
        <a:lstStyle/>
        <a:p>
          <a:r>
            <a:rPr lang="en-US" sz="1800" b="1" dirty="0"/>
            <a:t>Open Communication </a:t>
          </a:r>
        </a:p>
        <a:p>
          <a:r>
            <a:rPr lang="en-US" sz="1600" dirty="0"/>
            <a:t>Create a safe space to communicate where employees can discuss issues and needs for accommodation.</a:t>
          </a:r>
        </a:p>
      </dgm:t>
    </dgm:pt>
    <dgm:pt modelId="{ACC1E090-EDC9-49BE-B791-60A5B4BCA39F}" type="parTrans" cxnId="{CF6DFF33-F76E-4DC7-BF68-1E002C79685E}">
      <dgm:prSet/>
      <dgm:spPr/>
      <dgm:t>
        <a:bodyPr/>
        <a:lstStyle/>
        <a:p>
          <a:endParaRPr lang="en-US"/>
        </a:p>
      </dgm:t>
    </dgm:pt>
    <dgm:pt modelId="{6693C07E-19EE-4857-8E4B-15FB0E101049}" type="sibTrans" cxnId="{CF6DFF33-F76E-4DC7-BF68-1E002C79685E}">
      <dgm:prSet/>
      <dgm:spPr/>
      <dgm:t>
        <a:bodyPr/>
        <a:lstStyle/>
        <a:p>
          <a:endParaRPr lang="en-US"/>
        </a:p>
      </dgm:t>
    </dgm:pt>
    <dgm:pt modelId="{1F505B30-07A1-4D76-9D3C-AA99C7EACD6F}" type="pres">
      <dgm:prSet presAssocID="{858B6AE0-72F7-43F2-9786-9CA00A3EB6B6}" presName="root" presStyleCnt="0">
        <dgm:presLayoutVars>
          <dgm:dir/>
          <dgm:resizeHandles val="exact"/>
        </dgm:presLayoutVars>
      </dgm:prSet>
      <dgm:spPr/>
    </dgm:pt>
    <dgm:pt modelId="{B3E15B50-EBA5-462D-98FB-CAEFAD54B0C0}" type="pres">
      <dgm:prSet presAssocID="{5858A2AA-F2A3-43A4-A22D-8824F79938FD}" presName="compNode" presStyleCnt="0"/>
      <dgm:spPr/>
    </dgm:pt>
    <dgm:pt modelId="{A427F85D-8E5D-4EF8-9F5F-20F00FA93574}" type="pres">
      <dgm:prSet presAssocID="{5858A2AA-F2A3-43A4-A22D-8824F79938F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6EB0BAFE-813B-4248-A2CB-11957D127D60}" type="pres">
      <dgm:prSet presAssocID="{5858A2AA-F2A3-43A4-A22D-8824F79938FD}" presName="spaceRect" presStyleCnt="0"/>
      <dgm:spPr/>
    </dgm:pt>
    <dgm:pt modelId="{CAF06EDD-7472-49B6-8478-34E256B657E4}" type="pres">
      <dgm:prSet presAssocID="{5858A2AA-F2A3-43A4-A22D-8824F79938FD}" presName="textRect" presStyleLbl="revTx" presStyleIdx="0" presStyleCnt="5">
        <dgm:presLayoutVars>
          <dgm:chMax val="1"/>
          <dgm:chPref val="1"/>
        </dgm:presLayoutVars>
      </dgm:prSet>
      <dgm:spPr/>
    </dgm:pt>
    <dgm:pt modelId="{F218838D-C435-4676-99C0-D17A084FC9ED}" type="pres">
      <dgm:prSet presAssocID="{925FB4D9-0CA5-4F6D-B4C1-3F85F5DD0543}" presName="sibTrans" presStyleCnt="0"/>
      <dgm:spPr/>
    </dgm:pt>
    <dgm:pt modelId="{D24DAE0B-7579-4344-973A-C6CA344902BD}" type="pres">
      <dgm:prSet presAssocID="{888AB5FF-2FA0-486F-A1ED-917D0517A175}" presName="compNode" presStyleCnt="0"/>
      <dgm:spPr/>
    </dgm:pt>
    <dgm:pt modelId="{F9A75BB1-D450-49D0-AE4D-AF63B7A96B06}" type="pres">
      <dgm:prSet presAssocID="{888AB5FF-2FA0-486F-A1ED-917D0517A17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"/>
        </a:ext>
      </dgm:extLst>
    </dgm:pt>
    <dgm:pt modelId="{DA92C81C-ECA1-4C0F-93C2-45E44D460B3E}" type="pres">
      <dgm:prSet presAssocID="{888AB5FF-2FA0-486F-A1ED-917D0517A175}" presName="spaceRect" presStyleCnt="0"/>
      <dgm:spPr/>
    </dgm:pt>
    <dgm:pt modelId="{2A0B6DC6-3582-44D1-B3E3-EF8569FBBAE1}" type="pres">
      <dgm:prSet presAssocID="{888AB5FF-2FA0-486F-A1ED-917D0517A175}" presName="textRect" presStyleLbl="revTx" presStyleIdx="1" presStyleCnt="5">
        <dgm:presLayoutVars>
          <dgm:chMax val="1"/>
          <dgm:chPref val="1"/>
        </dgm:presLayoutVars>
      </dgm:prSet>
      <dgm:spPr/>
    </dgm:pt>
    <dgm:pt modelId="{EFCEE776-8A08-4C08-9659-79C2367A84F1}" type="pres">
      <dgm:prSet presAssocID="{D7FE5745-9AE7-4B6B-8EF5-9FDDFE88150F}" presName="sibTrans" presStyleCnt="0"/>
      <dgm:spPr/>
    </dgm:pt>
    <dgm:pt modelId="{EC3752A8-FE34-421D-AC5E-2FA5999151C0}" type="pres">
      <dgm:prSet presAssocID="{FAE7E224-A97B-43C6-BAF6-E270767A0C3C}" presName="compNode" presStyleCnt="0"/>
      <dgm:spPr/>
    </dgm:pt>
    <dgm:pt modelId="{A8E477DC-521F-4D11-83C0-AABD325F8761}" type="pres">
      <dgm:prSet presAssocID="{FAE7E224-A97B-43C6-BAF6-E270767A0C3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6A154B3C-8C55-431B-8528-30433621F237}" type="pres">
      <dgm:prSet presAssocID="{FAE7E224-A97B-43C6-BAF6-E270767A0C3C}" presName="spaceRect" presStyleCnt="0"/>
      <dgm:spPr/>
    </dgm:pt>
    <dgm:pt modelId="{76B2DB43-A911-4151-8E6F-876CA76E7206}" type="pres">
      <dgm:prSet presAssocID="{FAE7E224-A97B-43C6-BAF6-E270767A0C3C}" presName="textRect" presStyleLbl="revTx" presStyleIdx="2" presStyleCnt="5">
        <dgm:presLayoutVars>
          <dgm:chMax val="1"/>
          <dgm:chPref val="1"/>
        </dgm:presLayoutVars>
      </dgm:prSet>
      <dgm:spPr/>
    </dgm:pt>
    <dgm:pt modelId="{00EDDCC0-1C33-4DD4-8D5E-A7A477A32099}" type="pres">
      <dgm:prSet presAssocID="{472CBC64-2B4F-415C-9214-F98CE8788B3A}" presName="sibTrans" presStyleCnt="0"/>
      <dgm:spPr/>
    </dgm:pt>
    <dgm:pt modelId="{373C1BCC-77C0-43ED-9DF4-1F599BD6D16A}" type="pres">
      <dgm:prSet presAssocID="{494026A5-9397-4991-8CAE-6A6578CF40CE}" presName="compNode" presStyleCnt="0"/>
      <dgm:spPr/>
    </dgm:pt>
    <dgm:pt modelId="{11BD89EB-2DEE-4035-88FE-82DC546F3EF9}" type="pres">
      <dgm:prSet presAssocID="{494026A5-9397-4991-8CAE-6A6578CF40C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0B76DF5F-5D81-477A-924D-557B8D93B4D1}" type="pres">
      <dgm:prSet presAssocID="{494026A5-9397-4991-8CAE-6A6578CF40CE}" presName="spaceRect" presStyleCnt="0"/>
      <dgm:spPr/>
    </dgm:pt>
    <dgm:pt modelId="{0C9EED9E-408C-4CBE-B15B-862CFF25520F}" type="pres">
      <dgm:prSet presAssocID="{494026A5-9397-4991-8CAE-6A6578CF40CE}" presName="textRect" presStyleLbl="revTx" presStyleIdx="3" presStyleCnt="5">
        <dgm:presLayoutVars>
          <dgm:chMax val="1"/>
          <dgm:chPref val="1"/>
        </dgm:presLayoutVars>
      </dgm:prSet>
      <dgm:spPr/>
    </dgm:pt>
    <dgm:pt modelId="{04EF2C48-BA12-42E2-9EF8-D2C1388DE10B}" type="pres">
      <dgm:prSet presAssocID="{0A9A5669-36AD-442D-BF6A-D7C813089D45}" presName="sibTrans" presStyleCnt="0"/>
      <dgm:spPr/>
    </dgm:pt>
    <dgm:pt modelId="{A9B5A62F-6B4A-42A4-A90F-9A08C10452D7}" type="pres">
      <dgm:prSet presAssocID="{C569821D-E88E-4908-A2FE-0B2C34F43EF7}" presName="compNode" presStyleCnt="0"/>
      <dgm:spPr/>
    </dgm:pt>
    <dgm:pt modelId="{B17651B1-50EE-4FFE-AF94-22DF326FF57D}" type="pres">
      <dgm:prSet presAssocID="{C569821D-E88E-4908-A2FE-0B2C34F43EF7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D755434C-790B-487B-9807-BF0CC7A0E8DC}" type="pres">
      <dgm:prSet presAssocID="{C569821D-E88E-4908-A2FE-0B2C34F43EF7}" presName="spaceRect" presStyleCnt="0"/>
      <dgm:spPr/>
    </dgm:pt>
    <dgm:pt modelId="{0AF42EBE-60E2-4C4C-9A7D-CA87823D9CEB}" type="pres">
      <dgm:prSet presAssocID="{C569821D-E88E-4908-A2FE-0B2C34F43EF7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84EC6211-6743-4179-896E-DAA9F273EEBD}" type="presOf" srcId="{C569821D-E88E-4908-A2FE-0B2C34F43EF7}" destId="{0AF42EBE-60E2-4C4C-9A7D-CA87823D9CEB}" srcOrd="0" destOrd="0" presId="urn:microsoft.com/office/officeart/2018/2/layout/IconLabelList"/>
    <dgm:cxn modelId="{783E6511-3DD7-416D-8274-C87E0D1FFC83}" type="presOf" srcId="{858B6AE0-72F7-43F2-9786-9CA00A3EB6B6}" destId="{1F505B30-07A1-4D76-9D3C-AA99C7EACD6F}" srcOrd="0" destOrd="0" presId="urn:microsoft.com/office/officeart/2018/2/layout/IconLabelList"/>
    <dgm:cxn modelId="{CF6DFF33-F76E-4DC7-BF68-1E002C79685E}" srcId="{858B6AE0-72F7-43F2-9786-9CA00A3EB6B6}" destId="{C569821D-E88E-4908-A2FE-0B2C34F43EF7}" srcOrd="4" destOrd="0" parTransId="{ACC1E090-EDC9-49BE-B791-60A5B4BCA39F}" sibTransId="{6693C07E-19EE-4857-8E4B-15FB0E101049}"/>
    <dgm:cxn modelId="{35767B42-F0BE-46EA-93AB-F2D6F316911B}" srcId="{858B6AE0-72F7-43F2-9786-9CA00A3EB6B6}" destId="{5858A2AA-F2A3-43A4-A22D-8824F79938FD}" srcOrd="0" destOrd="0" parTransId="{915070E7-6E5A-419F-BD6E-70C186C5616F}" sibTransId="{925FB4D9-0CA5-4F6D-B4C1-3F85F5DD0543}"/>
    <dgm:cxn modelId="{5D22664C-1550-4D6D-973B-57DDDD287A19}" srcId="{858B6AE0-72F7-43F2-9786-9CA00A3EB6B6}" destId="{888AB5FF-2FA0-486F-A1ED-917D0517A175}" srcOrd="1" destOrd="0" parTransId="{4A8BE2C4-7258-48F1-9830-DC89275D135B}" sibTransId="{D7FE5745-9AE7-4B6B-8EF5-9FDDFE88150F}"/>
    <dgm:cxn modelId="{7B390E78-BB29-4CCD-871F-A1075B5A8C50}" type="presOf" srcId="{888AB5FF-2FA0-486F-A1ED-917D0517A175}" destId="{2A0B6DC6-3582-44D1-B3E3-EF8569FBBAE1}" srcOrd="0" destOrd="0" presId="urn:microsoft.com/office/officeart/2018/2/layout/IconLabelList"/>
    <dgm:cxn modelId="{21063D59-DA9E-4E5B-BE57-A9A46FA029BE}" srcId="{858B6AE0-72F7-43F2-9786-9CA00A3EB6B6}" destId="{FAE7E224-A97B-43C6-BAF6-E270767A0C3C}" srcOrd="2" destOrd="0" parTransId="{1BF9BCD4-23D0-474B-8433-B22AE9EAD5AF}" sibTransId="{472CBC64-2B4F-415C-9214-F98CE8788B3A}"/>
    <dgm:cxn modelId="{473D8C90-4E91-4F9F-9983-1DE861E30870}" srcId="{858B6AE0-72F7-43F2-9786-9CA00A3EB6B6}" destId="{494026A5-9397-4991-8CAE-6A6578CF40CE}" srcOrd="3" destOrd="0" parTransId="{E400676C-BA56-4286-9F92-8FD1A932329C}" sibTransId="{0A9A5669-36AD-442D-BF6A-D7C813089D45}"/>
    <dgm:cxn modelId="{9FEE9AAB-4D33-418A-8EE7-1466FCD23B15}" type="presOf" srcId="{5858A2AA-F2A3-43A4-A22D-8824F79938FD}" destId="{CAF06EDD-7472-49B6-8478-34E256B657E4}" srcOrd="0" destOrd="0" presId="urn:microsoft.com/office/officeart/2018/2/layout/IconLabelList"/>
    <dgm:cxn modelId="{024212CA-E632-40AC-9069-1CDE03979811}" type="presOf" srcId="{494026A5-9397-4991-8CAE-6A6578CF40CE}" destId="{0C9EED9E-408C-4CBE-B15B-862CFF25520F}" srcOrd="0" destOrd="0" presId="urn:microsoft.com/office/officeart/2018/2/layout/IconLabelList"/>
    <dgm:cxn modelId="{0C09D6CB-8BCD-4715-BF20-3AF241C4BE77}" type="presOf" srcId="{FAE7E224-A97B-43C6-BAF6-E270767A0C3C}" destId="{76B2DB43-A911-4151-8E6F-876CA76E7206}" srcOrd="0" destOrd="0" presId="urn:microsoft.com/office/officeart/2018/2/layout/IconLabelList"/>
    <dgm:cxn modelId="{5F858B2E-A647-447B-AA3F-0BCC48E7424B}" type="presParOf" srcId="{1F505B30-07A1-4D76-9D3C-AA99C7EACD6F}" destId="{B3E15B50-EBA5-462D-98FB-CAEFAD54B0C0}" srcOrd="0" destOrd="0" presId="urn:microsoft.com/office/officeart/2018/2/layout/IconLabelList"/>
    <dgm:cxn modelId="{167ECB85-4904-4AA4-B9A9-8C7F5605746E}" type="presParOf" srcId="{B3E15B50-EBA5-462D-98FB-CAEFAD54B0C0}" destId="{A427F85D-8E5D-4EF8-9F5F-20F00FA93574}" srcOrd="0" destOrd="0" presId="urn:microsoft.com/office/officeart/2018/2/layout/IconLabelList"/>
    <dgm:cxn modelId="{CF31928F-34A6-460F-89EC-E5178EB1ADD4}" type="presParOf" srcId="{B3E15B50-EBA5-462D-98FB-CAEFAD54B0C0}" destId="{6EB0BAFE-813B-4248-A2CB-11957D127D60}" srcOrd="1" destOrd="0" presId="urn:microsoft.com/office/officeart/2018/2/layout/IconLabelList"/>
    <dgm:cxn modelId="{BF1B0DB4-9832-487E-B185-1507B9AA9D5C}" type="presParOf" srcId="{B3E15B50-EBA5-462D-98FB-CAEFAD54B0C0}" destId="{CAF06EDD-7472-49B6-8478-34E256B657E4}" srcOrd="2" destOrd="0" presId="urn:microsoft.com/office/officeart/2018/2/layout/IconLabelList"/>
    <dgm:cxn modelId="{DFABCC80-09D4-4111-9D73-DE656D9650D6}" type="presParOf" srcId="{1F505B30-07A1-4D76-9D3C-AA99C7EACD6F}" destId="{F218838D-C435-4676-99C0-D17A084FC9ED}" srcOrd="1" destOrd="0" presId="urn:microsoft.com/office/officeart/2018/2/layout/IconLabelList"/>
    <dgm:cxn modelId="{32EC37D6-0286-4F2B-864A-AB2275338B95}" type="presParOf" srcId="{1F505B30-07A1-4D76-9D3C-AA99C7EACD6F}" destId="{D24DAE0B-7579-4344-973A-C6CA344902BD}" srcOrd="2" destOrd="0" presId="urn:microsoft.com/office/officeart/2018/2/layout/IconLabelList"/>
    <dgm:cxn modelId="{7A478CBD-7C30-48E0-8D82-029376E24E76}" type="presParOf" srcId="{D24DAE0B-7579-4344-973A-C6CA344902BD}" destId="{F9A75BB1-D450-49D0-AE4D-AF63B7A96B06}" srcOrd="0" destOrd="0" presId="urn:microsoft.com/office/officeart/2018/2/layout/IconLabelList"/>
    <dgm:cxn modelId="{17422FBB-092A-49D4-9425-E1AB78299280}" type="presParOf" srcId="{D24DAE0B-7579-4344-973A-C6CA344902BD}" destId="{DA92C81C-ECA1-4C0F-93C2-45E44D460B3E}" srcOrd="1" destOrd="0" presId="urn:microsoft.com/office/officeart/2018/2/layout/IconLabelList"/>
    <dgm:cxn modelId="{10FBA7CB-DDED-4FFC-A9F2-10A501B5FF15}" type="presParOf" srcId="{D24DAE0B-7579-4344-973A-C6CA344902BD}" destId="{2A0B6DC6-3582-44D1-B3E3-EF8569FBBAE1}" srcOrd="2" destOrd="0" presId="urn:microsoft.com/office/officeart/2018/2/layout/IconLabelList"/>
    <dgm:cxn modelId="{8AF193B9-C854-4C08-8183-F42D673DC9FB}" type="presParOf" srcId="{1F505B30-07A1-4D76-9D3C-AA99C7EACD6F}" destId="{EFCEE776-8A08-4C08-9659-79C2367A84F1}" srcOrd="3" destOrd="0" presId="urn:microsoft.com/office/officeart/2018/2/layout/IconLabelList"/>
    <dgm:cxn modelId="{64079776-73B5-404B-B553-AD5C71F5B262}" type="presParOf" srcId="{1F505B30-07A1-4D76-9D3C-AA99C7EACD6F}" destId="{EC3752A8-FE34-421D-AC5E-2FA5999151C0}" srcOrd="4" destOrd="0" presId="urn:microsoft.com/office/officeart/2018/2/layout/IconLabelList"/>
    <dgm:cxn modelId="{E1F45DD3-7D2E-4DD6-B6F9-FCF73A9BB8C1}" type="presParOf" srcId="{EC3752A8-FE34-421D-AC5E-2FA5999151C0}" destId="{A8E477DC-521F-4D11-83C0-AABD325F8761}" srcOrd="0" destOrd="0" presId="urn:microsoft.com/office/officeart/2018/2/layout/IconLabelList"/>
    <dgm:cxn modelId="{614ACB65-104F-4533-88A8-E6CCC35C9C1F}" type="presParOf" srcId="{EC3752A8-FE34-421D-AC5E-2FA5999151C0}" destId="{6A154B3C-8C55-431B-8528-30433621F237}" srcOrd="1" destOrd="0" presId="urn:microsoft.com/office/officeart/2018/2/layout/IconLabelList"/>
    <dgm:cxn modelId="{60999B64-91DF-4EFB-858A-A401ECBE2CD3}" type="presParOf" srcId="{EC3752A8-FE34-421D-AC5E-2FA5999151C0}" destId="{76B2DB43-A911-4151-8E6F-876CA76E7206}" srcOrd="2" destOrd="0" presId="urn:microsoft.com/office/officeart/2018/2/layout/IconLabelList"/>
    <dgm:cxn modelId="{8B42338F-7D4D-4664-B2B8-A6916005C8A9}" type="presParOf" srcId="{1F505B30-07A1-4D76-9D3C-AA99C7EACD6F}" destId="{00EDDCC0-1C33-4DD4-8D5E-A7A477A32099}" srcOrd="5" destOrd="0" presId="urn:microsoft.com/office/officeart/2018/2/layout/IconLabelList"/>
    <dgm:cxn modelId="{4E92BD8D-6E16-482B-B9F0-CB52C927F1F2}" type="presParOf" srcId="{1F505B30-07A1-4D76-9D3C-AA99C7EACD6F}" destId="{373C1BCC-77C0-43ED-9DF4-1F599BD6D16A}" srcOrd="6" destOrd="0" presId="urn:microsoft.com/office/officeart/2018/2/layout/IconLabelList"/>
    <dgm:cxn modelId="{64916A74-FCBA-4D7B-AD30-EC6FF9378B6E}" type="presParOf" srcId="{373C1BCC-77C0-43ED-9DF4-1F599BD6D16A}" destId="{11BD89EB-2DEE-4035-88FE-82DC546F3EF9}" srcOrd="0" destOrd="0" presId="urn:microsoft.com/office/officeart/2018/2/layout/IconLabelList"/>
    <dgm:cxn modelId="{8AFC7F19-2548-4593-8356-89274A77D2A1}" type="presParOf" srcId="{373C1BCC-77C0-43ED-9DF4-1F599BD6D16A}" destId="{0B76DF5F-5D81-477A-924D-557B8D93B4D1}" srcOrd="1" destOrd="0" presId="urn:microsoft.com/office/officeart/2018/2/layout/IconLabelList"/>
    <dgm:cxn modelId="{9895B46A-89B2-42D9-B092-C2340F0A600E}" type="presParOf" srcId="{373C1BCC-77C0-43ED-9DF4-1F599BD6D16A}" destId="{0C9EED9E-408C-4CBE-B15B-862CFF25520F}" srcOrd="2" destOrd="0" presId="urn:microsoft.com/office/officeart/2018/2/layout/IconLabelList"/>
    <dgm:cxn modelId="{9D63E746-494D-4592-8553-0DA184FEB602}" type="presParOf" srcId="{1F505B30-07A1-4D76-9D3C-AA99C7EACD6F}" destId="{04EF2C48-BA12-42E2-9EF8-D2C1388DE10B}" srcOrd="7" destOrd="0" presId="urn:microsoft.com/office/officeart/2018/2/layout/IconLabelList"/>
    <dgm:cxn modelId="{45690A45-B224-4E4B-A497-29F44727CC7E}" type="presParOf" srcId="{1F505B30-07A1-4D76-9D3C-AA99C7EACD6F}" destId="{A9B5A62F-6B4A-42A4-A90F-9A08C10452D7}" srcOrd="8" destOrd="0" presId="urn:microsoft.com/office/officeart/2018/2/layout/IconLabelList"/>
    <dgm:cxn modelId="{FAA2986D-2527-45FA-849D-568036657F0C}" type="presParOf" srcId="{A9B5A62F-6B4A-42A4-A90F-9A08C10452D7}" destId="{B17651B1-50EE-4FFE-AF94-22DF326FF57D}" srcOrd="0" destOrd="0" presId="urn:microsoft.com/office/officeart/2018/2/layout/IconLabelList"/>
    <dgm:cxn modelId="{F55EE55B-0B05-4AAC-8F4F-BE528FAEBBE2}" type="presParOf" srcId="{A9B5A62F-6B4A-42A4-A90F-9A08C10452D7}" destId="{D755434C-790B-487B-9807-BF0CC7A0E8DC}" srcOrd="1" destOrd="0" presId="urn:microsoft.com/office/officeart/2018/2/layout/IconLabelList"/>
    <dgm:cxn modelId="{E017C10E-0578-4F43-8ED9-451C0888EB60}" type="presParOf" srcId="{A9B5A62F-6B4A-42A4-A90F-9A08C10452D7}" destId="{0AF42EBE-60E2-4C4C-9A7D-CA87823D9CE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4601400-C3E5-4166-BB18-FDE4648B7DFF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D178849-361D-C641-8638-A44592456038}">
      <dgm:prSet/>
      <dgm:spPr/>
      <dgm:t>
        <a:bodyPr/>
        <a:lstStyle/>
        <a:p>
          <a:r>
            <a:rPr lang="en-US"/>
            <a:t>Depression</a:t>
          </a:r>
        </a:p>
      </dgm:t>
    </dgm:pt>
    <dgm:pt modelId="{D0594D07-CCF5-5842-BC4F-66D7FF277905}" type="parTrans" cxnId="{90F1D0E3-2549-2C4D-B2C4-78D8A3530D0A}">
      <dgm:prSet/>
      <dgm:spPr/>
      <dgm:t>
        <a:bodyPr/>
        <a:lstStyle/>
        <a:p>
          <a:endParaRPr lang="en-US"/>
        </a:p>
      </dgm:t>
    </dgm:pt>
    <dgm:pt modelId="{0A84B9E8-2D39-C74F-B7AB-D1B4B449D537}" type="sibTrans" cxnId="{90F1D0E3-2549-2C4D-B2C4-78D8A3530D0A}">
      <dgm:prSet/>
      <dgm:spPr/>
      <dgm:t>
        <a:bodyPr/>
        <a:lstStyle/>
        <a:p>
          <a:endParaRPr lang="en-US"/>
        </a:p>
      </dgm:t>
    </dgm:pt>
    <dgm:pt modelId="{96FDF326-B281-4447-91E6-2E3725D396A0}">
      <dgm:prSet/>
      <dgm:spPr/>
      <dgm:t>
        <a:bodyPr/>
        <a:lstStyle/>
        <a:p>
          <a:r>
            <a:rPr lang="en-US"/>
            <a:t>Anxiety</a:t>
          </a:r>
        </a:p>
      </dgm:t>
    </dgm:pt>
    <dgm:pt modelId="{2DB29F39-D64D-BE4D-87AB-CACDA4BC0EC8}" type="parTrans" cxnId="{61C49175-A59B-374D-B7F1-53BE71B47767}">
      <dgm:prSet/>
      <dgm:spPr/>
      <dgm:t>
        <a:bodyPr/>
        <a:lstStyle/>
        <a:p>
          <a:endParaRPr lang="en-US"/>
        </a:p>
      </dgm:t>
    </dgm:pt>
    <dgm:pt modelId="{209EE5EC-6ED0-AB47-9D97-46966F681BA5}" type="sibTrans" cxnId="{61C49175-A59B-374D-B7F1-53BE71B47767}">
      <dgm:prSet/>
      <dgm:spPr/>
      <dgm:t>
        <a:bodyPr/>
        <a:lstStyle/>
        <a:p>
          <a:endParaRPr lang="en-US"/>
        </a:p>
      </dgm:t>
    </dgm:pt>
    <dgm:pt modelId="{DE5E1597-AFBE-2D40-8314-A04E832E5AA0}">
      <dgm:prSet/>
      <dgm:spPr/>
      <dgm:t>
        <a:bodyPr/>
        <a:lstStyle/>
        <a:p>
          <a:r>
            <a:rPr lang="en-US"/>
            <a:t>Stress</a:t>
          </a:r>
        </a:p>
      </dgm:t>
    </dgm:pt>
    <dgm:pt modelId="{7D600707-B87E-8249-9411-3957E599D140}" type="parTrans" cxnId="{F8B35C33-88D3-DB49-A4CA-5EAF7AB2D30B}">
      <dgm:prSet/>
      <dgm:spPr/>
      <dgm:t>
        <a:bodyPr/>
        <a:lstStyle/>
        <a:p>
          <a:endParaRPr lang="en-US"/>
        </a:p>
      </dgm:t>
    </dgm:pt>
    <dgm:pt modelId="{C0587169-A11B-8F4E-8CEB-ED8143AB91ED}" type="sibTrans" cxnId="{F8B35C33-88D3-DB49-A4CA-5EAF7AB2D30B}">
      <dgm:prSet/>
      <dgm:spPr/>
      <dgm:t>
        <a:bodyPr/>
        <a:lstStyle/>
        <a:p>
          <a:endParaRPr lang="en-US"/>
        </a:p>
      </dgm:t>
    </dgm:pt>
    <dgm:pt modelId="{58FFC944-D46E-7340-9E2B-D8E126598888}" type="pres">
      <dgm:prSet presAssocID="{14601400-C3E5-4166-BB18-FDE4648B7DFF}" presName="diagram" presStyleCnt="0">
        <dgm:presLayoutVars>
          <dgm:dir/>
          <dgm:resizeHandles val="exact"/>
        </dgm:presLayoutVars>
      </dgm:prSet>
      <dgm:spPr/>
    </dgm:pt>
    <dgm:pt modelId="{59649F46-24F3-934E-945D-AFF29792ADB9}" type="pres">
      <dgm:prSet presAssocID="{7D178849-361D-C641-8638-A44592456038}" presName="node" presStyleLbl="node1" presStyleIdx="0" presStyleCnt="3">
        <dgm:presLayoutVars>
          <dgm:bulletEnabled val="1"/>
        </dgm:presLayoutVars>
      </dgm:prSet>
      <dgm:spPr/>
    </dgm:pt>
    <dgm:pt modelId="{C1F54269-3067-0642-A02B-F1D7D5882C53}" type="pres">
      <dgm:prSet presAssocID="{0A84B9E8-2D39-C74F-B7AB-D1B4B449D537}" presName="sibTrans" presStyleCnt="0"/>
      <dgm:spPr/>
    </dgm:pt>
    <dgm:pt modelId="{41D86455-34F8-0C47-A475-9D8074816778}" type="pres">
      <dgm:prSet presAssocID="{96FDF326-B281-4447-91E6-2E3725D396A0}" presName="node" presStyleLbl="node1" presStyleIdx="1" presStyleCnt="3">
        <dgm:presLayoutVars>
          <dgm:bulletEnabled val="1"/>
        </dgm:presLayoutVars>
      </dgm:prSet>
      <dgm:spPr/>
    </dgm:pt>
    <dgm:pt modelId="{B15D023D-D850-4248-BB87-4D40B4D43932}" type="pres">
      <dgm:prSet presAssocID="{209EE5EC-6ED0-AB47-9D97-46966F681BA5}" presName="sibTrans" presStyleCnt="0"/>
      <dgm:spPr/>
    </dgm:pt>
    <dgm:pt modelId="{21594A2A-FA4E-FB48-8848-11E6F04F40D6}" type="pres">
      <dgm:prSet presAssocID="{DE5E1597-AFBE-2D40-8314-A04E832E5AA0}" presName="node" presStyleLbl="node1" presStyleIdx="2" presStyleCnt="3">
        <dgm:presLayoutVars>
          <dgm:bulletEnabled val="1"/>
        </dgm:presLayoutVars>
      </dgm:prSet>
      <dgm:spPr/>
    </dgm:pt>
  </dgm:ptLst>
  <dgm:cxnLst>
    <dgm:cxn modelId="{50D53D31-B485-2947-A7C8-40F01EDD6553}" type="presOf" srcId="{DE5E1597-AFBE-2D40-8314-A04E832E5AA0}" destId="{21594A2A-FA4E-FB48-8848-11E6F04F40D6}" srcOrd="0" destOrd="0" presId="urn:microsoft.com/office/officeart/2005/8/layout/default"/>
    <dgm:cxn modelId="{F8B35C33-88D3-DB49-A4CA-5EAF7AB2D30B}" srcId="{14601400-C3E5-4166-BB18-FDE4648B7DFF}" destId="{DE5E1597-AFBE-2D40-8314-A04E832E5AA0}" srcOrd="2" destOrd="0" parTransId="{7D600707-B87E-8249-9411-3957E599D140}" sibTransId="{C0587169-A11B-8F4E-8CEB-ED8143AB91ED}"/>
    <dgm:cxn modelId="{61C49175-A59B-374D-B7F1-53BE71B47767}" srcId="{14601400-C3E5-4166-BB18-FDE4648B7DFF}" destId="{96FDF326-B281-4447-91E6-2E3725D396A0}" srcOrd="1" destOrd="0" parTransId="{2DB29F39-D64D-BE4D-87AB-CACDA4BC0EC8}" sibTransId="{209EE5EC-6ED0-AB47-9D97-46966F681BA5}"/>
    <dgm:cxn modelId="{79AE699F-2B62-7241-9AAB-CAEA7ADD0E32}" type="presOf" srcId="{14601400-C3E5-4166-BB18-FDE4648B7DFF}" destId="{58FFC944-D46E-7340-9E2B-D8E126598888}" srcOrd="0" destOrd="0" presId="urn:microsoft.com/office/officeart/2005/8/layout/default"/>
    <dgm:cxn modelId="{8A692CAF-EEEB-D34F-BA1C-35148F84688A}" type="presOf" srcId="{96FDF326-B281-4447-91E6-2E3725D396A0}" destId="{41D86455-34F8-0C47-A475-9D8074816778}" srcOrd="0" destOrd="0" presId="urn:microsoft.com/office/officeart/2005/8/layout/default"/>
    <dgm:cxn modelId="{DD79A0BE-DA24-BB47-9268-92C8EC3C4EAF}" type="presOf" srcId="{7D178849-361D-C641-8638-A44592456038}" destId="{59649F46-24F3-934E-945D-AFF29792ADB9}" srcOrd="0" destOrd="0" presId="urn:microsoft.com/office/officeart/2005/8/layout/default"/>
    <dgm:cxn modelId="{90F1D0E3-2549-2C4D-B2C4-78D8A3530D0A}" srcId="{14601400-C3E5-4166-BB18-FDE4648B7DFF}" destId="{7D178849-361D-C641-8638-A44592456038}" srcOrd="0" destOrd="0" parTransId="{D0594D07-CCF5-5842-BC4F-66D7FF277905}" sibTransId="{0A84B9E8-2D39-C74F-B7AB-D1B4B449D537}"/>
    <dgm:cxn modelId="{96F956BB-70C4-6849-9EC7-BED3F2D1C64A}" type="presParOf" srcId="{58FFC944-D46E-7340-9E2B-D8E126598888}" destId="{59649F46-24F3-934E-945D-AFF29792ADB9}" srcOrd="0" destOrd="0" presId="urn:microsoft.com/office/officeart/2005/8/layout/default"/>
    <dgm:cxn modelId="{8AFA1169-4CCC-3B46-9B7B-1AC6C593D198}" type="presParOf" srcId="{58FFC944-D46E-7340-9E2B-D8E126598888}" destId="{C1F54269-3067-0642-A02B-F1D7D5882C53}" srcOrd="1" destOrd="0" presId="urn:microsoft.com/office/officeart/2005/8/layout/default"/>
    <dgm:cxn modelId="{9999E4B7-064D-7C4A-A74F-DE7D1217E011}" type="presParOf" srcId="{58FFC944-D46E-7340-9E2B-D8E126598888}" destId="{41D86455-34F8-0C47-A475-9D8074816778}" srcOrd="2" destOrd="0" presId="urn:microsoft.com/office/officeart/2005/8/layout/default"/>
    <dgm:cxn modelId="{8AAE6CF5-9EB8-9541-9DA0-F58A969EE0CF}" type="presParOf" srcId="{58FFC944-D46E-7340-9E2B-D8E126598888}" destId="{B15D023D-D850-4248-BB87-4D40B4D43932}" srcOrd="3" destOrd="0" presId="urn:microsoft.com/office/officeart/2005/8/layout/default"/>
    <dgm:cxn modelId="{C07FFA0A-E260-5347-ABD8-C3BC275E205A}" type="presParOf" srcId="{58FFC944-D46E-7340-9E2B-D8E126598888}" destId="{21594A2A-FA4E-FB48-8848-11E6F04F40D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CA1A11B-0434-480B-81CB-2A227C1A48E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35F0D0A-6A91-4F05-8E7C-B854E3FF4BE1}">
      <dgm:prSet/>
      <dgm:spPr/>
      <dgm:t>
        <a:bodyPr/>
        <a:lstStyle/>
        <a:p>
          <a:r>
            <a:rPr lang="en-US" b="1" dirty="0"/>
            <a:t>Reduced Stress Environment</a:t>
          </a:r>
        </a:p>
        <a:p>
          <a:r>
            <a:rPr lang="en-US" dirty="0"/>
            <a:t>Creating a supportive and low-stress work environment.</a:t>
          </a:r>
        </a:p>
      </dgm:t>
    </dgm:pt>
    <dgm:pt modelId="{C67C2FB4-37AD-4048-996F-4A3606A0CF03}" type="parTrans" cxnId="{94051891-A59F-47A4-B5E7-B2F4221650D0}">
      <dgm:prSet/>
      <dgm:spPr/>
      <dgm:t>
        <a:bodyPr/>
        <a:lstStyle/>
        <a:p>
          <a:endParaRPr lang="en-US"/>
        </a:p>
      </dgm:t>
    </dgm:pt>
    <dgm:pt modelId="{FA05B25A-45F2-4172-A343-87658AA153DF}" type="sibTrans" cxnId="{94051891-A59F-47A4-B5E7-B2F4221650D0}">
      <dgm:prSet/>
      <dgm:spPr/>
      <dgm:t>
        <a:bodyPr/>
        <a:lstStyle/>
        <a:p>
          <a:endParaRPr lang="en-US"/>
        </a:p>
      </dgm:t>
    </dgm:pt>
    <dgm:pt modelId="{CF608503-EFFE-4A68-A6C9-4C8B984A7631}">
      <dgm:prSet/>
      <dgm:spPr/>
      <dgm:t>
        <a:bodyPr/>
        <a:lstStyle/>
        <a:p>
          <a:r>
            <a:rPr lang="en-US" b="1" dirty="0"/>
            <a:t>Breaks</a:t>
          </a:r>
        </a:p>
        <a:p>
          <a:r>
            <a:rPr lang="en-US" dirty="0"/>
            <a:t>Providing short, frequent breaks to help manage stress and anxiety.</a:t>
          </a:r>
        </a:p>
      </dgm:t>
    </dgm:pt>
    <dgm:pt modelId="{BAB255B7-AD33-4B9F-BABC-5769E562390F}" type="parTrans" cxnId="{73294465-55E3-40C8-B51D-D2034A80FA46}">
      <dgm:prSet/>
      <dgm:spPr/>
      <dgm:t>
        <a:bodyPr/>
        <a:lstStyle/>
        <a:p>
          <a:endParaRPr lang="en-US"/>
        </a:p>
      </dgm:t>
    </dgm:pt>
    <dgm:pt modelId="{88B60CF8-A2B7-4352-A945-DA80796CFE1E}" type="sibTrans" cxnId="{73294465-55E3-40C8-B51D-D2034A80FA46}">
      <dgm:prSet/>
      <dgm:spPr/>
      <dgm:t>
        <a:bodyPr/>
        <a:lstStyle/>
        <a:p>
          <a:endParaRPr lang="en-US"/>
        </a:p>
      </dgm:t>
    </dgm:pt>
    <dgm:pt modelId="{87CEFE92-6ED6-4E17-88E1-5402ED4AF236}">
      <dgm:prSet/>
      <dgm:spPr/>
      <dgm:t>
        <a:bodyPr/>
        <a:lstStyle/>
        <a:p>
          <a:r>
            <a:rPr lang="en-US" dirty="0"/>
            <a:t>EAP (Employee Assistance Programs) </a:t>
          </a:r>
        </a:p>
        <a:p>
          <a:r>
            <a:rPr lang="en-US" dirty="0"/>
            <a:t>Offering access to counseling services and mental health resources.</a:t>
          </a:r>
        </a:p>
      </dgm:t>
    </dgm:pt>
    <dgm:pt modelId="{04F00575-AEFE-44E9-8A87-3881917C75E3}" type="parTrans" cxnId="{33F9857E-BE8F-4AB7-8B7D-4AEED9291B5B}">
      <dgm:prSet/>
      <dgm:spPr/>
      <dgm:t>
        <a:bodyPr/>
        <a:lstStyle/>
        <a:p>
          <a:endParaRPr lang="en-US"/>
        </a:p>
      </dgm:t>
    </dgm:pt>
    <dgm:pt modelId="{C61574D8-C75D-4171-B648-97C8792B383E}" type="sibTrans" cxnId="{33F9857E-BE8F-4AB7-8B7D-4AEED9291B5B}">
      <dgm:prSet/>
      <dgm:spPr/>
      <dgm:t>
        <a:bodyPr/>
        <a:lstStyle/>
        <a:p>
          <a:endParaRPr lang="en-US"/>
        </a:p>
      </dgm:t>
    </dgm:pt>
    <dgm:pt modelId="{BDAA879F-6583-458D-9DFB-AB1DDFBABBC9}">
      <dgm:prSet/>
      <dgm:spPr>
        <a:solidFill>
          <a:schemeClr val="tx2"/>
        </a:solidFill>
      </dgm:spPr>
      <dgm:t>
        <a:bodyPr/>
        <a:lstStyle/>
        <a:p>
          <a:r>
            <a:rPr lang="en-US" b="1" dirty="0"/>
            <a:t>Training and Education</a:t>
          </a:r>
        </a:p>
        <a:p>
          <a:r>
            <a:rPr lang="en-US" dirty="0"/>
            <a:t>Promoting awareness and understanding of mental health conditions among employees and managers to reduce stigma.</a:t>
          </a:r>
        </a:p>
      </dgm:t>
    </dgm:pt>
    <dgm:pt modelId="{CE89D523-5D04-4A4D-AE76-D9224D05E014}" type="parTrans" cxnId="{1617B0E6-A4C6-411E-BCCA-4F63877D53A6}">
      <dgm:prSet/>
      <dgm:spPr/>
      <dgm:t>
        <a:bodyPr/>
        <a:lstStyle/>
        <a:p>
          <a:endParaRPr lang="en-US"/>
        </a:p>
      </dgm:t>
    </dgm:pt>
    <dgm:pt modelId="{4B31BC21-8E3E-4D19-B5E8-DAFB88BD94D9}" type="sibTrans" cxnId="{1617B0E6-A4C6-411E-BCCA-4F63877D53A6}">
      <dgm:prSet/>
      <dgm:spPr/>
      <dgm:t>
        <a:bodyPr/>
        <a:lstStyle/>
        <a:p>
          <a:endParaRPr lang="en-US"/>
        </a:p>
      </dgm:t>
    </dgm:pt>
    <dgm:pt modelId="{4C7069FB-94C0-426D-A7D3-AC689237A054}" type="pres">
      <dgm:prSet presAssocID="{6CA1A11B-0434-480B-81CB-2A227C1A48E7}" presName="root" presStyleCnt="0">
        <dgm:presLayoutVars>
          <dgm:dir/>
          <dgm:resizeHandles val="exact"/>
        </dgm:presLayoutVars>
      </dgm:prSet>
      <dgm:spPr/>
    </dgm:pt>
    <dgm:pt modelId="{B0516E07-C792-4B67-82E4-25FDD0D01FFF}" type="pres">
      <dgm:prSet presAssocID="{D35F0D0A-6A91-4F05-8E7C-B854E3FF4BE1}" presName="compNode" presStyleCnt="0"/>
      <dgm:spPr/>
    </dgm:pt>
    <dgm:pt modelId="{D57D849B-2A66-4FFD-94C8-C01323C8F506}" type="pres">
      <dgm:prSet presAssocID="{D35F0D0A-6A91-4F05-8E7C-B854E3FF4BE1}" presName="bgRect" presStyleLbl="bgShp" presStyleIdx="0" presStyleCnt="4"/>
      <dgm:spPr>
        <a:solidFill>
          <a:schemeClr val="accent2">
            <a:lumMod val="75000"/>
          </a:schemeClr>
        </a:solidFill>
      </dgm:spPr>
    </dgm:pt>
    <dgm:pt modelId="{8C703753-F20E-461B-9C67-91346C976147}" type="pres">
      <dgm:prSet presAssocID="{D35F0D0A-6A91-4F05-8E7C-B854E3FF4BE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leep"/>
        </a:ext>
      </dgm:extLst>
    </dgm:pt>
    <dgm:pt modelId="{80A3C885-5890-470F-9C2E-9A42C4838EAA}" type="pres">
      <dgm:prSet presAssocID="{D35F0D0A-6A91-4F05-8E7C-B854E3FF4BE1}" presName="spaceRect" presStyleCnt="0"/>
      <dgm:spPr/>
    </dgm:pt>
    <dgm:pt modelId="{C2A7F226-11B3-4729-96E8-AE5EF8FCDC8F}" type="pres">
      <dgm:prSet presAssocID="{D35F0D0A-6A91-4F05-8E7C-B854E3FF4BE1}" presName="parTx" presStyleLbl="revTx" presStyleIdx="0" presStyleCnt="4">
        <dgm:presLayoutVars>
          <dgm:chMax val="0"/>
          <dgm:chPref val="0"/>
        </dgm:presLayoutVars>
      </dgm:prSet>
      <dgm:spPr/>
    </dgm:pt>
    <dgm:pt modelId="{38BE8FD3-34A1-42BA-AF2F-27797A105E2A}" type="pres">
      <dgm:prSet presAssocID="{FA05B25A-45F2-4172-A343-87658AA153DF}" presName="sibTrans" presStyleCnt="0"/>
      <dgm:spPr/>
    </dgm:pt>
    <dgm:pt modelId="{44EFCB8B-288E-4002-80CF-C8F586B1796E}" type="pres">
      <dgm:prSet presAssocID="{CF608503-EFFE-4A68-A6C9-4C8B984A7631}" presName="compNode" presStyleCnt="0"/>
      <dgm:spPr/>
    </dgm:pt>
    <dgm:pt modelId="{B7AC7530-852C-4C2F-9B5F-66FE93ABBCCC}" type="pres">
      <dgm:prSet presAssocID="{CF608503-EFFE-4A68-A6C9-4C8B984A7631}" presName="bgRect" presStyleLbl="bgShp" presStyleIdx="1" presStyleCnt="4"/>
      <dgm:spPr>
        <a:solidFill>
          <a:schemeClr val="accent3">
            <a:lumMod val="75000"/>
          </a:schemeClr>
        </a:solidFill>
      </dgm:spPr>
    </dgm:pt>
    <dgm:pt modelId="{788E496F-5C81-48ED-AE57-A5B1E846FE2C}" type="pres">
      <dgm:prSet presAssocID="{CF608503-EFFE-4A68-A6C9-4C8B984A763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21FA641B-7F49-4060-A835-E94CA6A84EE8}" type="pres">
      <dgm:prSet presAssocID="{CF608503-EFFE-4A68-A6C9-4C8B984A7631}" presName="spaceRect" presStyleCnt="0"/>
      <dgm:spPr/>
    </dgm:pt>
    <dgm:pt modelId="{7AF5E38D-E986-4FF3-B1E1-E0A1916C71B4}" type="pres">
      <dgm:prSet presAssocID="{CF608503-EFFE-4A68-A6C9-4C8B984A7631}" presName="parTx" presStyleLbl="revTx" presStyleIdx="1" presStyleCnt="4">
        <dgm:presLayoutVars>
          <dgm:chMax val="0"/>
          <dgm:chPref val="0"/>
        </dgm:presLayoutVars>
      </dgm:prSet>
      <dgm:spPr/>
    </dgm:pt>
    <dgm:pt modelId="{6FB49295-026C-4930-B6FE-908504CE7111}" type="pres">
      <dgm:prSet presAssocID="{88B60CF8-A2B7-4352-A945-DA80796CFE1E}" presName="sibTrans" presStyleCnt="0"/>
      <dgm:spPr/>
    </dgm:pt>
    <dgm:pt modelId="{EC2C6F03-6B9E-4AD4-B67B-41EC0BA4C23B}" type="pres">
      <dgm:prSet presAssocID="{87CEFE92-6ED6-4E17-88E1-5402ED4AF236}" presName="compNode" presStyleCnt="0"/>
      <dgm:spPr/>
    </dgm:pt>
    <dgm:pt modelId="{3040B54E-E660-4FF7-9A4C-5C68636453BD}" type="pres">
      <dgm:prSet presAssocID="{87CEFE92-6ED6-4E17-88E1-5402ED4AF236}" presName="bgRect" presStyleLbl="bgShp" presStyleIdx="2" presStyleCnt="4"/>
      <dgm:spPr>
        <a:solidFill>
          <a:schemeClr val="accent4">
            <a:lumMod val="75000"/>
          </a:schemeClr>
        </a:solidFill>
      </dgm:spPr>
    </dgm:pt>
    <dgm:pt modelId="{2416F5A9-13F0-4554-80D3-0F38FD40F240}" type="pres">
      <dgm:prSet presAssocID="{87CEFE92-6ED6-4E17-88E1-5402ED4AF23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8E44AC20-0118-4210-9B92-45FEEEFF4D59}" type="pres">
      <dgm:prSet presAssocID="{87CEFE92-6ED6-4E17-88E1-5402ED4AF236}" presName="spaceRect" presStyleCnt="0"/>
      <dgm:spPr/>
    </dgm:pt>
    <dgm:pt modelId="{99520EA3-50EB-40CA-A177-0CF2D4FCF4D1}" type="pres">
      <dgm:prSet presAssocID="{87CEFE92-6ED6-4E17-88E1-5402ED4AF236}" presName="parTx" presStyleLbl="revTx" presStyleIdx="2" presStyleCnt="4">
        <dgm:presLayoutVars>
          <dgm:chMax val="0"/>
          <dgm:chPref val="0"/>
        </dgm:presLayoutVars>
      </dgm:prSet>
      <dgm:spPr/>
    </dgm:pt>
    <dgm:pt modelId="{1B66928D-A4BA-48CC-B1D4-F573E30461F3}" type="pres">
      <dgm:prSet presAssocID="{C61574D8-C75D-4171-B648-97C8792B383E}" presName="sibTrans" presStyleCnt="0"/>
      <dgm:spPr/>
    </dgm:pt>
    <dgm:pt modelId="{8F3BB3D2-5AFE-43BA-B904-8F75FEFA27BD}" type="pres">
      <dgm:prSet presAssocID="{BDAA879F-6583-458D-9DFB-AB1DDFBABBC9}" presName="compNode" presStyleCnt="0"/>
      <dgm:spPr/>
    </dgm:pt>
    <dgm:pt modelId="{7409B81F-40FB-4B09-A685-A9016A48BA7F}" type="pres">
      <dgm:prSet presAssocID="{BDAA879F-6583-458D-9DFB-AB1DDFBABBC9}" presName="bgRect" presStyleLbl="bgShp" presStyleIdx="3" presStyleCnt="4"/>
      <dgm:spPr>
        <a:solidFill>
          <a:schemeClr val="tx2"/>
        </a:solidFill>
      </dgm:spPr>
    </dgm:pt>
    <dgm:pt modelId="{1C1A941C-EF16-4896-9F85-BBC47F144C88}" type="pres">
      <dgm:prSet presAssocID="{BDAA879F-6583-458D-9DFB-AB1DDFBABBC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0ED86110-E09D-486B-97BB-FC6E20C00AD3}" type="pres">
      <dgm:prSet presAssocID="{BDAA879F-6583-458D-9DFB-AB1DDFBABBC9}" presName="spaceRect" presStyleCnt="0"/>
      <dgm:spPr/>
    </dgm:pt>
    <dgm:pt modelId="{72DFAB22-2E4A-4B1D-B507-2FF81ED844FF}" type="pres">
      <dgm:prSet presAssocID="{BDAA879F-6583-458D-9DFB-AB1DDFBABBC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71C522B-7CEB-499D-8940-0B5A72A1E183}" type="presOf" srcId="{87CEFE92-6ED6-4E17-88E1-5402ED4AF236}" destId="{99520EA3-50EB-40CA-A177-0CF2D4FCF4D1}" srcOrd="0" destOrd="0" presId="urn:microsoft.com/office/officeart/2018/2/layout/IconVerticalSolidList"/>
    <dgm:cxn modelId="{4A92B72D-9F3C-46F8-8B2C-C095657B58C3}" type="presOf" srcId="{BDAA879F-6583-458D-9DFB-AB1DDFBABBC9}" destId="{72DFAB22-2E4A-4B1D-B507-2FF81ED844FF}" srcOrd="0" destOrd="0" presId="urn:microsoft.com/office/officeart/2018/2/layout/IconVerticalSolidList"/>
    <dgm:cxn modelId="{73294465-55E3-40C8-B51D-D2034A80FA46}" srcId="{6CA1A11B-0434-480B-81CB-2A227C1A48E7}" destId="{CF608503-EFFE-4A68-A6C9-4C8B984A7631}" srcOrd="1" destOrd="0" parTransId="{BAB255B7-AD33-4B9F-BABC-5769E562390F}" sibTransId="{88B60CF8-A2B7-4352-A945-DA80796CFE1E}"/>
    <dgm:cxn modelId="{424FB96C-D2AD-4660-8F28-5DDE6273B977}" type="presOf" srcId="{CF608503-EFFE-4A68-A6C9-4C8B984A7631}" destId="{7AF5E38D-E986-4FF3-B1E1-E0A1916C71B4}" srcOrd="0" destOrd="0" presId="urn:microsoft.com/office/officeart/2018/2/layout/IconVerticalSolidList"/>
    <dgm:cxn modelId="{33F9857E-BE8F-4AB7-8B7D-4AEED9291B5B}" srcId="{6CA1A11B-0434-480B-81CB-2A227C1A48E7}" destId="{87CEFE92-6ED6-4E17-88E1-5402ED4AF236}" srcOrd="2" destOrd="0" parTransId="{04F00575-AEFE-44E9-8A87-3881917C75E3}" sibTransId="{C61574D8-C75D-4171-B648-97C8792B383E}"/>
    <dgm:cxn modelId="{94051891-A59F-47A4-B5E7-B2F4221650D0}" srcId="{6CA1A11B-0434-480B-81CB-2A227C1A48E7}" destId="{D35F0D0A-6A91-4F05-8E7C-B854E3FF4BE1}" srcOrd="0" destOrd="0" parTransId="{C67C2FB4-37AD-4048-996F-4A3606A0CF03}" sibTransId="{FA05B25A-45F2-4172-A343-87658AA153DF}"/>
    <dgm:cxn modelId="{0B82A292-61D5-41C6-A7FE-D63CF6A26984}" type="presOf" srcId="{6CA1A11B-0434-480B-81CB-2A227C1A48E7}" destId="{4C7069FB-94C0-426D-A7D3-AC689237A054}" srcOrd="0" destOrd="0" presId="urn:microsoft.com/office/officeart/2018/2/layout/IconVerticalSolidList"/>
    <dgm:cxn modelId="{1617B0E6-A4C6-411E-BCCA-4F63877D53A6}" srcId="{6CA1A11B-0434-480B-81CB-2A227C1A48E7}" destId="{BDAA879F-6583-458D-9DFB-AB1DDFBABBC9}" srcOrd="3" destOrd="0" parTransId="{CE89D523-5D04-4A4D-AE76-D9224D05E014}" sibTransId="{4B31BC21-8E3E-4D19-B5E8-DAFB88BD94D9}"/>
    <dgm:cxn modelId="{798DC4FA-32BB-41F9-9058-EBB1445109E8}" type="presOf" srcId="{D35F0D0A-6A91-4F05-8E7C-B854E3FF4BE1}" destId="{C2A7F226-11B3-4729-96E8-AE5EF8FCDC8F}" srcOrd="0" destOrd="0" presId="urn:microsoft.com/office/officeart/2018/2/layout/IconVerticalSolidList"/>
    <dgm:cxn modelId="{8FAAB73A-6FE0-4F85-9454-4B6C1BAAD041}" type="presParOf" srcId="{4C7069FB-94C0-426D-A7D3-AC689237A054}" destId="{B0516E07-C792-4B67-82E4-25FDD0D01FFF}" srcOrd="0" destOrd="0" presId="urn:microsoft.com/office/officeart/2018/2/layout/IconVerticalSolidList"/>
    <dgm:cxn modelId="{672DB870-D673-4733-B33B-80427C9BE893}" type="presParOf" srcId="{B0516E07-C792-4B67-82E4-25FDD0D01FFF}" destId="{D57D849B-2A66-4FFD-94C8-C01323C8F506}" srcOrd="0" destOrd="0" presId="urn:microsoft.com/office/officeart/2018/2/layout/IconVerticalSolidList"/>
    <dgm:cxn modelId="{7ADB483B-6FAB-4CBA-B4CA-707B28C3996D}" type="presParOf" srcId="{B0516E07-C792-4B67-82E4-25FDD0D01FFF}" destId="{8C703753-F20E-461B-9C67-91346C976147}" srcOrd="1" destOrd="0" presId="urn:microsoft.com/office/officeart/2018/2/layout/IconVerticalSolidList"/>
    <dgm:cxn modelId="{18FE3641-E72B-46FA-A490-FAF32CA64C52}" type="presParOf" srcId="{B0516E07-C792-4B67-82E4-25FDD0D01FFF}" destId="{80A3C885-5890-470F-9C2E-9A42C4838EAA}" srcOrd="2" destOrd="0" presId="urn:microsoft.com/office/officeart/2018/2/layout/IconVerticalSolidList"/>
    <dgm:cxn modelId="{FF8860DF-9851-453D-B9C5-1DF700590034}" type="presParOf" srcId="{B0516E07-C792-4B67-82E4-25FDD0D01FFF}" destId="{C2A7F226-11B3-4729-96E8-AE5EF8FCDC8F}" srcOrd="3" destOrd="0" presId="urn:microsoft.com/office/officeart/2018/2/layout/IconVerticalSolidList"/>
    <dgm:cxn modelId="{CB2BC96D-0911-4334-81F3-1351C2EA16B2}" type="presParOf" srcId="{4C7069FB-94C0-426D-A7D3-AC689237A054}" destId="{38BE8FD3-34A1-42BA-AF2F-27797A105E2A}" srcOrd="1" destOrd="0" presId="urn:microsoft.com/office/officeart/2018/2/layout/IconVerticalSolidList"/>
    <dgm:cxn modelId="{3D15A79A-B7B6-423D-9591-51C80232094F}" type="presParOf" srcId="{4C7069FB-94C0-426D-A7D3-AC689237A054}" destId="{44EFCB8B-288E-4002-80CF-C8F586B1796E}" srcOrd="2" destOrd="0" presId="urn:microsoft.com/office/officeart/2018/2/layout/IconVerticalSolidList"/>
    <dgm:cxn modelId="{7A2247AD-50C9-4D40-8984-7968298A182B}" type="presParOf" srcId="{44EFCB8B-288E-4002-80CF-C8F586B1796E}" destId="{B7AC7530-852C-4C2F-9B5F-66FE93ABBCCC}" srcOrd="0" destOrd="0" presId="urn:microsoft.com/office/officeart/2018/2/layout/IconVerticalSolidList"/>
    <dgm:cxn modelId="{7F07647E-D3C6-4424-91D3-0B7421CA0A55}" type="presParOf" srcId="{44EFCB8B-288E-4002-80CF-C8F586B1796E}" destId="{788E496F-5C81-48ED-AE57-A5B1E846FE2C}" srcOrd="1" destOrd="0" presId="urn:microsoft.com/office/officeart/2018/2/layout/IconVerticalSolidList"/>
    <dgm:cxn modelId="{3D55F5A4-DC74-44ED-AA3A-75D5F2F24447}" type="presParOf" srcId="{44EFCB8B-288E-4002-80CF-C8F586B1796E}" destId="{21FA641B-7F49-4060-A835-E94CA6A84EE8}" srcOrd="2" destOrd="0" presId="urn:microsoft.com/office/officeart/2018/2/layout/IconVerticalSolidList"/>
    <dgm:cxn modelId="{F9C76875-D2E2-4E91-9A61-B8F9551ECA69}" type="presParOf" srcId="{44EFCB8B-288E-4002-80CF-C8F586B1796E}" destId="{7AF5E38D-E986-4FF3-B1E1-E0A1916C71B4}" srcOrd="3" destOrd="0" presId="urn:microsoft.com/office/officeart/2018/2/layout/IconVerticalSolidList"/>
    <dgm:cxn modelId="{CD2605D4-3A3B-48E5-987A-73FC73D5D2E7}" type="presParOf" srcId="{4C7069FB-94C0-426D-A7D3-AC689237A054}" destId="{6FB49295-026C-4930-B6FE-908504CE7111}" srcOrd="3" destOrd="0" presId="urn:microsoft.com/office/officeart/2018/2/layout/IconVerticalSolidList"/>
    <dgm:cxn modelId="{0B2A729A-87E2-47A4-8B02-517AFA6529B9}" type="presParOf" srcId="{4C7069FB-94C0-426D-A7D3-AC689237A054}" destId="{EC2C6F03-6B9E-4AD4-B67B-41EC0BA4C23B}" srcOrd="4" destOrd="0" presId="urn:microsoft.com/office/officeart/2018/2/layout/IconVerticalSolidList"/>
    <dgm:cxn modelId="{E39432D7-645A-43CD-B36E-94622BDA639B}" type="presParOf" srcId="{EC2C6F03-6B9E-4AD4-B67B-41EC0BA4C23B}" destId="{3040B54E-E660-4FF7-9A4C-5C68636453BD}" srcOrd="0" destOrd="0" presId="urn:microsoft.com/office/officeart/2018/2/layout/IconVerticalSolidList"/>
    <dgm:cxn modelId="{E6DEDF10-1309-4A1A-85B7-5C1696A0E52A}" type="presParOf" srcId="{EC2C6F03-6B9E-4AD4-B67B-41EC0BA4C23B}" destId="{2416F5A9-13F0-4554-80D3-0F38FD40F240}" srcOrd="1" destOrd="0" presId="urn:microsoft.com/office/officeart/2018/2/layout/IconVerticalSolidList"/>
    <dgm:cxn modelId="{3A1CAD67-3D2F-464D-83BC-BE66AC92F595}" type="presParOf" srcId="{EC2C6F03-6B9E-4AD4-B67B-41EC0BA4C23B}" destId="{8E44AC20-0118-4210-9B92-45FEEEFF4D59}" srcOrd="2" destOrd="0" presId="urn:microsoft.com/office/officeart/2018/2/layout/IconVerticalSolidList"/>
    <dgm:cxn modelId="{F7EE22D4-DAFC-4B48-A756-BD1C8FB4E2D7}" type="presParOf" srcId="{EC2C6F03-6B9E-4AD4-B67B-41EC0BA4C23B}" destId="{99520EA3-50EB-40CA-A177-0CF2D4FCF4D1}" srcOrd="3" destOrd="0" presId="urn:microsoft.com/office/officeart/2018/2/layout/IconVerticalSolidList"/>
    <dgm:cxn modelId="{3355F85F-A07D-4DDA-87BF-F0AE1C0814C1}" type="presParOf" srcId="{4C7069FB-94C0-426D-A7D3-AC689237A054}" destId="{1B66928D-A4BA-48CC-B1D4-F573E30461F3}" srcOrd="5" destOrd="0" presId="urn:microsoft.com/office/officeart/2018/2/layout/IconVerticalSolidList"/>
    <dgm:cxn modelId="{39C6A479-E921-4AF0-8212-764CAD74E26C}" type="presParOf" srcId="{4C7069FB-94C0-426D-A7D3-AC689237A054}" destId="{8F3BB3D2-5AFE-43BA-B904-8F75FEFA27BD}" srcOrd="6" destOrd="0" presId="urn:microsoft.com/office/officeart/2018/2/layout/IconVerticalSolidList"/>
    <dgm:cxn modelId="{ED501930-02E6-471E-8F4B-AB496ABEDF39}" type="presParOf" srcId="{8F3BB3D2-5AFE-43BA-B904-8F75FEFA27BD}" destId="{7409B81F-40FB-4B09-A685-A9016A48BA7F}" srcOrd="0" destOrd="0" presId="urn:microsoft.com/office/officeart/2018/2/layout/IconVerticalSolidList"/>
    <dgm:cxn modelId="{4AD94F01-3231-44B6-96D0-916E8597C82B}" type="presParOf" srcId="{8F3BB3D2-5AFE-43BA-B904-8F75FEFA27BD}" destId="{1C1A941C-EF16-4896-9F85-BBC47F144C88}" srcOrd="1" destOrd="0" presId="urn:microsoft.com/office/officeart/2018/2/layout/IconVerticalSolidList"/>
    <dgm:cxn modelId="{0CA44821-2E15-4211-AA5E-F6616A5E0747}" type="presParOf" srcId="{8F3BB3D2-5AFE-43BA-B904-8F75FEFA27BD}" destId="{0ED86110-E09D-486B-97BB-FC6E20C00AD3}" srcOrd="2" destOrd="0" presId="urn:microsoft.com/office/officeart/2018/2/layout/IconVerticalSolidList"/>
    <dgm:cxn modelId="{499BD762-8016-4767-B0D3-233995477EC2}" type="presParOf" srcId="{8F3BB3D2-5AFE-43BA-B904-8F75FEFA27BD}" destId="{72DFAB22-2E4A-4B1D-B507-2FF81ED844F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0DE83D2-FA54-4399-A151-B47F740127CA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66B7046-C1C9-496A-8BB5-43A00A359D20}">
      <dgm:prSet custT="1"/>
      <dgm:spPr/>
      <dgm:t>
        <a:bodyPr/>
        <a:lstStyle/>
        <a:p>
          <a:r>
            <a:rPr lang="en-US" sz="1800" b="1" dirty="0"/>
            <a:t>Self-Advocacy</a:t>
          </a:r>
          <a:endParaRPr lang="en-US" sz="1800" dirty="0"/>
        </a:p>
      </dgm:t>
    </dgm:pt>
    <dgm:pt modelId="{7179566C-93F3-4AC6-A800-8FC2D968EFF8}" type="parTrans" cxnId="{174371A8-634C-4D49-93D6-7A19B20A702B}">
      <dgm:prSet/>
      <dgm:spPr/>
      <dgm:t>
        <a:bodyPr/>
        <a:lstStyle/>
        <a:p>
          <a:endParaRPr lang="en-US" sz="1600"/>
        </a:p>
      </dgm:t>
    </dgm:pt>
    <dgm:pt modelId="{03DD3F11-39E1-421E-8C6F-97A90A29E7F2}" type="sibTrans" cxnId="{174371A8-634C-4D49-93D6-7A19B20A702B}">
      <dgm:prSet/>
      <dgm:spPr/>
      <dgm:t>
        <a:bodyPr/>
        <a:lstStyle/>
        <a:p>
          <a:endParaRPr lang="en-US" sz="1600"/>
        </a:p>
      </dgm:t>
    </dgm:pt>
    <dgm:pt modelId="{294C8960-2D6D-4485-98CA-FF4B77A8B049}">
      <dgm:prSet custT="1"/>
      <dgm:spPr/>
      <dgm:t>
        <a:bodyPr/>
        <a:lstStyle/>
        <a:p>
          <a:r>
            <a:rPr lang="en-US" sz="1600"/>
            <a:t>Learn about your condition and its impact on your work.</a:t>
          </a:r>
        </a:p>
      </dgm:t>
    </dgm:pt>
    <dgm:pt modelId="{72C6008C-4F5F-45C8-A22D-70BBDC5C159E}" type="parTrans" cxnId="{7107372D-19C7-402A-95F8-1E92515BE0A7}">
      <dgm:prSet/>
      <dgm:spPr/>
      <dgm:t>
        <a:bodyPr/>
        <a:lstStyle/>
        <a:p>
          <a:endParaRPr lang="en-US" sz="1600"/>
        </a:p>
      </dgm:t>
    </dgm:pt>
    <dgm:pt modelId="{BC19D4E5-1B40-445E-9575-69A8A287387E}" type="sibTrans" cxnId="{7107372D-19C7-402A-95F8-1E92515BE0A7}">
      <dgm:prSet/>
      <dgm:spPr/>
      <dgm:t>
        <a:bodyPr/>
        <a:lstStyle/>
        <a:p>
          <a:endParaRPr lang="en-US" sz="1600"/>
        </a:p>
      </dgm:t>
    </dgm:pt>
    <dgm:pt modelId="{B0219A68-0CA7-4618-8534-3434F83E85B9}">
      <dgm:prSet custT="1"/>
      <dgm:spPr/>
      <dgm:t>
        <a:bodyPr/>
        <a:lstStyle/>
        <a:p>
          <a:r>
            <a:rPr lang="en-US" sz="1600" dirty="0"/>
            <a:t>Communicate with your employer and peers about your needs.</a:t>
          </a:r>
        </a:p>
      </dgm:t>
    </dgm:pt>
    <dgm:pt modelId="{7AED155B-B9CD-4662-B77C-0E9DCCED7FB7}" type="parTrans" cxnId="{537FA951-9683-41D7-9A02-DBF086148A91}">
      <dgm:prSet/>
      <dgm:spPr/>
      <dgm:t>
        <a:bodyPr/>
        <a:lstStyle/>
        <a:p>
          <a:endParaRPr lang="en-US" sz="1600"/>
        </a:p>
      </dgm:t>
    </dgm:pt>
    <dgm:pt modelId="{F594542A-B3B4-477C-A031-19F98DC7884D}" type="sibTrans" cxnId="{537FA951-9683-41D7-9A02-DBF086148A91}">
      <dgm:prSet/>
      <dgm:spPr/>
      <dgm:t>
        <a:bodyPr/>
        <a:lstStyle/>
        <a:p>
          <a:endParaRPr lang="en-US" sz="1600"/>
        </a:p>
      </dgm:t>
    </dgm:pt>
    <dgm:pt modelId="{31F9FE33-3C91-4671-AAF1-E15DA0093465}">
      <dgm:prSet custT="1"/>
      <dgm:spPr/>
      <dgm:t>
        <a:bodyPr/>
        <a:lstStyle/>
        <a:p>
          <a:r>
            <a:rPr lang="en-US" sz="1600"/>
            <a:t>Request necessary accommodations through the proper channels.</a:t>
          </a:r>
        </a:p>
      </dgm:t>
    </dgm:pt>
    <dgm:pt modelId="{77AD8E33-3C01-413A-A698-5F9B46B00E6A}" type="parTrans" cxnId="{B62BB9DD-6383-48E3-8FBB-7A04DC6B5C5D}">
      <dgm:prSet/>
      <dgm:spPr/>
      <dgm:t>
        <a:bodyPr/>
        <a:lstStyle/>
        <a:p>
          <a:endParaRPr lang="en-US" sz="1600"/>
        </a:p>
      </dgm:t>
    </dgm:pt>
    <dgm:pt modelId="{BB3F00AD-4E2C-458C-8457-D2069635BB63}" type="sibTrans" cxnId="{B62BB9DD-6383-48E3-8FBB-7A04DC6B5C5D}">
      <dgm:prSet/>
      <dgm:spPr/>
      <dgm:t>
        <a:bodyPr/>
        <a:lstStyle/>
        <a:p>
          <a:endParaRPr lang="en-US" sz="1600"/>
        </a:p>
      </dgm:t>
    </dgm:pt>
    <dgm:pt modelId="{D380236C-C4CC-4214-A4F2-CB9247052D40}">
      <dgm:prSet custT="1"/>
      <dgm:spPr/>
      <dgm:t>
        <a:bodyPr/>
        <a:lstStyle/>
        <a:p>
          <a:r>
            <a:rPr lang="en-US" sz="1800" b="1" dirty="0"/>
            <a:t>Know Your Rights</a:t>
          </a:r>
          <a:endParaRPr lang="en-US" sz="1800" dirty="0"/>
        </a:p>
      </dgm:t>
    </dgm:pt>
    <dgm:pt modelId="{D83728F0-CF57-4273-BA73-EA0BFC2CF0B3}" type="parTrans" cxnId="{4A9FB764-6D3E-4A5A-8953-8AD4DA92B595}">
      <dgm:prSet/>
      <dgm:spPr/>
      <dgm:t>
        <a:bodyPr/>
        <a:lstStyle/>
        <a:p>
          <a:endParaRPr lang="en-US" sz="1600"/>
        </a:p>
      </dgm:t>
    </dgm:pt>
    <dgm:pt modelId="{CA49C13C-9B25-4FF0-A46F-4F05A2C04757}" type="sibTrans" cxnId="{4A9FB764-6D3E-4A5A-8953-8AD4DA92B595}">
      <dgm:prSet/>
      <dgm:spPr/>
      <dgm:t>
        <a:bodyPr/>
        <a:lstStyle/>
        <a:p>
          <a:endParaRPr lang="en-US" sz="1600"/>
        </a:p>
      </dgm:t>
    </dgm:pt>
    <dgm:pt modelId="{F0240237-CC6A-42D6-9F3A-861E205169A8}">
      <dgm:prSet custT="1"/>
      <dgm:spPr/>
      <dgm:t>
        <a:bodyPr/>
        <a:lstStyle/>
        <a:p>
          <a:r>
            <a:rPr lang="en-US" sz="1600" dirty="0"/>
            <a:t>Familiarize yourself with workplace disability rights and laws.</a:t>
          </a:r>
        </a:p>
      </dgm:t>
    </dgm:pt>
    <dgm:pt modelId="{4B433C64-67BC-4F06-8ADF-B2176237EF25}" type="parTrans" cxnId="{6C50375C-2B90-47C1-8DC1-FB1A01A281E7}">
      <dgm:prSet/>
      <dgm:spPr/>
      <dgm:t>
        <a:bodyPr/>
        <a:lstStyle/>
        <a:p>
          <a:endParaRPr lang="en-US" sz="1600"/>
        </a:p>
      </dgm:t>
    </dgm:pt>
    <dgm:pt modelId="{972D2EFC-21D3-4C82-89E8-9AC6C7982316}" type="sibTrans" cxnId="{6C50375C-2B90-47C1-8DC1-FB1A01A281E7}">
      <dgm:prSet/>
      <dgm:spPr/>
      <dgm:t>
        <a:bodyPr/>
        <a:lstStyle/>
        <a:p>
          <a:endParaRPr lang="en-US" sz="1600"/>
        </a:p>
      </dgm:t>
    </dgm:pt>
    <dgm:pt modelId="{B07E19CF-52C3-4479-A443-0CC348B5B1FD}">
      <dgm:prSet custT="1"/>
      <dgm:spPr/>
      <dgm:t>
        <a:bodyPr/>
        <a:lstStyle/>
        <a:p>
          <a:r>
            <a:rPr lang="en-US" sz="1600" dirty="0"/>
            <a:t>Understand your company's policies on accommodations and medical leave.</a:t>
          </a:r>
        </a:p>
      </dgm:t>
    </dgm:pt>
    <dgm:pt modelId="{65CBA912-360C-42F6-B6E2-CE5A4A11F810}" type="parTrans" cxnId="{C02EBFBC-1D2B-4A80-996D-27F7BCBEEAF7}">
      <dgm:prSet/>
      <dgm:spPr/>
      <dgm:t>
        <a:bodyPr/>
        <a:lstStyle/>
        <a:p>
          <a:endParaRPr lang="en-US" sz="1600"/>
        </a:p>
      </dgm:t>
    </dgm:pt>
    <dgm:pt modelId="{DA9B789A-DF29-4A35-9AD7-B93E3704035C}" type="sibTrans" cxnId="{C02EBFBC-1D2B-4A80-996D-27F7BCBEEAF7}">
      <dgm:prSet/>
      <dgm:spPr/>
      <dgm:t>
        <a:bodyPr/>
        <a:lstStyle/>
        <a:p>
          <a:endParaRPr lang="en-US" sz="1600"/>
        </a:p>
      </dgm:t>
    </dgm:pt>
    <dgm:pt modelId="{E100C4E9-48D7-4480-BD29-3BB438B72788}">
      <dgm:prSet custT="1"/>
      <dgm:spPr/>
      <dgm:t>
        <a:bodyPr/>
        <a:lstStyle/>
        <a:p>
          <a:r>
            <a:rPr lang="en-US" sz="1800" b="1" dirty="0"/>
            <a:t>Medical Management</a:t>
          </a:r>
          <a:endParaRPr lang="en-US" sz="1800" dirty="0"/>
        </a:p>
      </dgm:t>
    </dgm:pt>
    <dgm:pt modelId="{346A2D07-4B12-442D-96D9-42CB3A880A32}" type="parTrans" cxnId="{E8221452-E532-48E0-9486-819A8665925E}">
      <dgm:prSet/>
      <dgm:spPr/>
      <dgm:t>
        <a:bodyPr/>
        <a:lstStyle/>
        <a:p>
          <a:endParaRPr lang="en-US" sz="1600"/>
        </a:p>
      </dgm:t>
    </dgm:pt>
    <dgm:pt modelId="{CB5D1289-155C-468E-BAAA-608BB3AD23D7}" type="sibTrans" cxnId="{E8221452-E532-48E0-9486-819A8665925E}">
      <dgm:prSet/>
      <dgm:spPr/>
      <dgm:t>
        <a:bodyPr/>
        <a:lstStyle/>
        <a:p>
          <a:endParaRPr lang="en-US" sz="1600"/>
        </a:p>
      </dgm:t>
    </dgm:pt>
    <dgm:pt modelId="{C317C944-D299-4553-83E8-54AB4EBC3329}">
      <dgm:prSet custT="1"/>
      <dgm:spPr/>
      <dgm:t>
        <a:bodyPr/>
        <a:lstStyle/>
        <a:p>
          <a:r>
            <a:rPr lang="en-US" sz="1600"/>
            <a:t>Consistently follow your treatment plan and medications.</a:t>
          </a:r>
        </a:p>
      </dgm:t>
    </dgm:pt>
    <dgm:pt modelId="{0C6768AF-D73D-4FDF-AC32-6D1E8F32BF76}" type="parTrans" cxnId="{1EFCB000-4698-402D-A8C8-2FCAA3E316AB}">
      <dgm:prSet/>
      <dgm:spPr/>
      <dgm:t>
        <a:bodyPr/>
        <a:lstStyle/>
        <a:p>
          <a:endParaRPr lang="en-US" sz="1600"/>
        </a:p>
      </dgm:t>
    </dgm:pt>
    <dgm:pt modelId="{607853DF-0F5A-4F6E-B026-11AF16B133F0}" type="sibTrans" cxnId="{1EFCB000-4698-402D-A8C8-2FCAA3E316AB}">
      <dgm:prSet/>
      <dgm:spPr/>
      <dgm:t>
        <a:bodyPr/>
        <a:lstStyle/>
        <a:p>
          <a:endParaRPr lang="en-US" sz="1600"/>
        </a:p>
      </dgm:t>
    </dgm:pt>
    <dgm:pt modelId="{614E77BA-0A8E-45DA-BB8A-3F74A4C9C49F}">
      <dgm:prSet custT="1"/>
      <dgm:spPr/>
      <dgm:t>
        <a:bodyPr/>
        <a:lstStyle/>
        <a:p>
          <a:r>
            <a:rPr lang="en-US" sz="1600" dirty="0"/>
            <a:t>Schedule medical appointments during non-working hours whenever possible.</a:t>
          </a:r>
        </a:p>
      </dgm:t>
    </dgm:pt>
    <dgm:pt modelId="{558DBADF-A054-45C8-AA4F-2C9A7DEB98F3}" type="parTrans" cxnId="{2D0073F4-C9BA-4457-8B0A-93024B41B26F}">
      <dgm:prSet/>
      <dgm:spPr/>
      <dgm:t>
        <a:bodyPr/>
        <a:lstStyle/>
        <a:p>
          <a:endParaRPr lang="en-US" sz="1600"/>
        </a:p>
      </dgm:t>
    </dgm:pt>
    <dgm:pt modelId="{DAB1BAA5-8E17-4DD0-BAE1-41D7F9AD88A2}" type="sibTrans" cxnId="{2D0073F4-C9BA-4457-8B0A-93024B41B26F}">
      <dgm:prSet/>
      <dgm:spPr/>
      <dgm:t>
        <a:bodyPr/>
        <a:lstStyle/>
        <a:p>
          <a:endParaRPr lang="en-US" sz="1600"/>
        </a:p>
      </dgm:t>
    </dgm:pt>
    <dgm:pt modelId="{EEA19509-F740-47C4-80C9-E5D08D797B57}">
      <dgm:prSet custT="1"/>
      <dgm:spPr/>
      <dgm:t>
        <a:bodyPr/>
        <a:lstStyle/>
        <a:p>
          <a:r>
            <a:rPr lang="en-US" sz="1800" b="1" dirty="0"/>
            <a:t>Self-Care</a:t>
          </a:r>
          <a:endParaRPr lang="en-US" sz="1800" dirty="0"/>
        </a:p>
      </dgm:t>
    </dgm:pt>
    <dgm:pt modelId="{EA0D4A07-EEB3-4D81-B21D-A70D94BD7FF4}" type="parTrans" cxnId="{B1C9FEC0-9BEA-4F77-9619-675548AA0713}">
      <dgm:prSet/>
      <dgm:spPr/>
      <dgm:t>
        <a:bodyPr/>
        <a:lstStyle/>
        <a:p>
          <a:endParaRPr lang="en-US" sz="1600"/>
        </a:p>
      </dgm:t>
    </dgm:pt>
    <dgm:pt modelId="{F0C648EF-17DD-4313-BBB4-3326019CBFEA}" type="sibTrans" cxnId="{B1C9FEC0-9BEA-4F77-9619-675548AA0713}">
      <dgm:prSet/>
      <dgm:spPr/>
      <dgm:t>
        <a:bodyPr/>
        <a:lstStyle/>
        <a:p>
          <a:endParaRPr lang="en-US" sz="1600"/>
        </a:p>
      </dgm:t>
    </dgm:pt>
    <dgm:pt modelId="{19285B2F-D859-4169-A7F0-9049C97B2BCC}">
      <dgm:prSet custT="1"/>
      <dgm:spPr/>
      <dgm:t>
        <a:bodyPr/>
        <a:lstStyle/>
        <a:p>
          <a:r>
            <a:rPr lang="en-US" sz="1600"/>
            <a:t>Prioritize self-care to manage symptoms and reduce stress.</a:t>
          </a:r>
        </a:p>
      </dgm:t>
    </dgm:pt>
    <dgm:pt modelId="{3A4B6997-4450-48D6-8E5D-D38A3A67FE7C}" type="parTrans" cxnId="{669368C3-F81A-4B00-9175-ABB47846D616}">
      <dgm:prSet/>
      <dgm:spPr/>
      <dgm:t>
        <a:bodyPr/>
        <a:lstStyle/>
        <a:p>
          <a:endParaRPr lang="en-US" sz="1600"/>
        </a:p>
      </dgm:t>
    </dgm:pt>
    <dgm:pt modelId="{6B0CD899-D3AB-4E68-8BDE-91DC4556D084}" type="sibTrans" cxnId="{669368C3-F81A-4B00-9175-ABB47846D616}">
      <dgm:prSet/>
      <dgm:spPr/>
      <dgm:t>
        <a:bodyPr/>
        <a:lstStyle/>
        <a:p>
          <a:endParaRPr lang="en-US" sz="1600"/>
        </a:p>
      </dgm:t>
    </dgm:pt>
    <dgm:pt modelId="{2EB97DDF-AC0B-4975-9C21-C75FC4A53E4B}">
      <dgm:prSet custT="1"/>
      <dgm:spPr/>
      <dgm:t>
        <a:bodyPr/>
        <a:lstStyle/>
        <a:p>
          <a:r>
            <a:rPr lang="en-US" sz="1600"/>
            <a:t>Practice time management and energy conservation.</a:t>
          </a:r>
        </a:p>
      </dgm:t>
    </dgm:pt>
    <dgm:pt modelId="{A7BBAB28-3BC0-4AA0-9F04-102A33C15C7A}" type="parTrans" cxnId="{C9DE83DE-ABC8-4D64-ACAA-E80E084B47B8}">
      <dgm:prSet/>
      <dgm:spPr/>
      <dgm:t>
        <a:bodyPr/>
        <a:lstStyle/>
        <a:p>
          <a:endParaRPr lang="en-US" sz="1600"/>
        </a:p>
      </dgm:t>
    </dgm:pt>
    <dgm:pt modelId="{B5ED3046-1B0F-4111-BC97-49C323369808}" type="sibTrans" cxnId="{C9DE83DE-ABC8-4D64-ACAA-E80E084B47B8}">
      <dgm:prSet/>
      <dgm:spPr/>
      <dgm:t>
        <a:bodyPr/>
        <a:lstStyle/>
        <a:p>
          <a:endParaRPr lang="en-US" sz="1600"/>
        </a:p>
      </dgm:t>
    </dgm:pt>
    <dgm:pt modelId="{FF7F664E-D73D-4967-A2E7-E654E1221F05}">
      <dgm:prSet custT="1"/>
      <dgm:spPr/>
      <dgm:t>
        <a:bodyPr/>
        <a:lstStyle/>
        <a:p>
          <a:r>
            <a:rPr lang="en-US" sz="1800" b="1" dirty="0"/>
            <a:t>Networking</a:t>
          </a:r>
          <a:endParaRPr lang="en-US" sz="1800" dirty="0"/>
        </a:p>
      </dgm:t>
    </dgm:pt>
    <dgm:pt modelId="{DF87594E-2A13-4D9A-9405-C85F95AD594E}" type="parTrans" cxnId="{EEDF4604-EA33-4A98-A09E-56C7B4B4E1EB}">
      <dgm:prSet/>
      <dgm:spPr/>
      <dgm:t>
        <a:bodyPr/>
        <a:lstStyle/>
        <a:p>
          <a:endParaRPr lang="en-US" sz="1600"/>
        </a:p>
      </dgm:t>
    </dgm:pt>
    <dgm:pt modelId="{A1D4040D-8873-46C5-83F5-1050474D9AF9}" type="sibTrans" cxnId="{EEDF4604-EA33-4A98-A09E-56C7B4B4E1EB}">
      <dgm:prSet/>
      <dgm:spPr/>
      <dgm:t>
        <a:bodyPr/>
        <a:lstStyle/>
        <a:p>
          <a:endParaRPr lang="en-US" sz="1600"/>
        </a:p>
      </dgm:t>
    </dgm:pt>
    <dgm:pt modelId="{099B74E4-A8D9-41EF-A5B4-DBABC14D448C}">
      <dgm:prSet custT="1"/>
      <dgm:spPr/>
      <dgm:t>
        <a:bodyPr/>
        <a:lstStyle/>
        <a:p>
          <a:r>
            <a:rPr lang="en-US" sz="1600" dirty="0"/>
            <a:t>Connect with support groups related to your condition.</a:t>
          </a:r>
        </a:p>
      </dgm:t>
    </dgm:pt>
    <dgm:pt modelId="{18FAB1BB-2BD9-4541-BA57-2B7C83DADB50}" type="parTrans" cxnId="{E9B0B1EE-3C61-4140-A5B3-A11F64D39B08}">
      <dgm:prSet/>
      <dgm:spPr/>
      <dgm:t>
        <a:bodyPr/>
        <a:lstStyle/>
        <a:p>
          <a:endParaRPr lang="en-US" sz="1600"/>
        </a:p>
      </dgm:t>
    </dgm:pt>
    <dgm:pt modelId="{1A29FF10-C3F8-41BE-B104-559CD2F18D79}" type="sibTrans" cxnId="{E9B0B1EE-3C61-4140-A5B3-A11F64D39B08}">
      <dgm:prSet/>
      <dgm:spPr/>
      <dgm:t>
        <a:bodyPr/>
        <a:lstStyle/>
        <a:p>
          <a:endParaRPr lang="en-US" sz="1600"/>
        </a:p>
      </dgm:t>
    </dgm:pt>
    <dgm:pt modelId="{59E41D5A-006F-433F-8EF2-C66C0485D2E0}">
      <dgm:prSet custT="1"/>
      <dgm:spPr/>
      <dgm:t>
        <a:bodyPr/>
        <a:lstStyle/>
        <a:p>
          <a:r>
            <a:rPr lang="en-US" sz="1600" dirty="0"/>
            <a:t>Share experiences with others in similar situations.</a:t>
          </a:r>
        </a:p>
      </dgm:t>
    </dgm:pt>
    <dgm:pt modelId="{BFD57E45-7383-481A-A81D-991A70237258}" type="parTrans" cxnId="{529F05D5-6BB9-49D4-8C31-86301D7E6184}">
      <dgm:prSet/>
      <dgm:spPr/>
      <dgm:t>
        <a:bodyPr/>
        <a:lstStyle/>
        <a:p>
          <a:endParaRPr lang="en-US" sz="1600"/>
        </a:p>
      </dgm:t>
    </dgm:pt>
    <dgm:pt modelId="{E48BBA53-04FA-41CF-B448-41A42B0F0A9B}" type="sibTrans" cxnId="{529F05D5-6BB9-49D4-8C31-86301D7E6184}">
      <dgm:prSet/>
      <dgm:spPr/>
      <dgm:t>
        <a:bodyPr/>
        <a:lstStyle/>
        <a:p>
          <a:endParaRPr lang="en-US" sz="1600"/>
        </a:p>
      </dgm:t>
    </dgm:pt>
    <dgm:pt modelId="{C56A834C-D77B-3C44-8A26-9E7C10A9FC16}" type="pres">
      <dgm:prSet presAssocID="{10DE83D2-FA54-4399-A151-B47F740127CA}" presName="linear" presStyleCnt="0">
        <dgm:presLayoutVars>
          <dgm:dir/>
          <dgm:animLvl val="lvl"/>
          <dgm:resizeHandles val="exact"/>
        </dgm:presLayoutVars>
      </dgm:prSet>
      <dgm:spPr/>
    </dgm:pt>
    <dgm:pt modelId="{0F4EECFA-C01C-0B4F-AE62-AE0FDC12E0A7}" type="pres">
      <dgm:prSet presAssocID="{C66B7046-C1C9-496A-8BB5-43A00A359D20}" presName="parentLin" presStyleCnt="0"/>
      <dgm:spPr/>
    </dgm:pt>
    <dgm:pt modelId="{311DB4F7-0644-D143-B98F-4CA199345C4A}" type="pres">
      <dgm:prSet presAssocID="{C66B7046-C1C9-496A-8BB5-43A00A359D20}" presName="parentLeftMargin" presStyleLbl="node1" presStyleIdx="0" presStyleCnt="5"/>
      <dgm:spPr/>
    </dgm:pt>
    <dgm:pt modelId="{0A7C9BBB-7950-084E-A813-B656AD5C9115}" type="pres">
      <dgm:prSet presAssocID="{C66B7046-C1C9-496A-8BB5-43A00A359D2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3B6B3DB-176C-594A-9D11-B03616E1BCC0}" type="pres">
      <dgm:prSet presAssocID="{C66B7046-C1C9-496A-8BB5-43A00A359D20}" presName="negativeSpace" presStyleCnt="0"/>
      <dgm:spPr/>
    </dgm:pt>
    <dgm:pt modelId="{F608363B-D32E-3040-B39B-935521A5C129}" type="pres">
      <dgm:prSet presAssocID="{C66B7046-C1C9-496A-8BB5-43A00A359D20}" presName="childText" presStyleLbl="conFgAcc1" presStyleIdx="0" presStyleCnt="5">
        <dgm:presLayoutVars>
          <dgm:bulletEnabled val="1"/>
        </dgm:presLayoutVars>
      </dgm:prSet>
      <dgm:spPr/>
    </dgm:pt>
    <dgm:pt modelId="{734A2CB6-4E4F-484B-9071-A050273509DD}" type="pres">
      <dgm:prSet presAssocID="{03DD3F11-39E1-421E-8C6F-97A90A29E7F2}" presName="spaceBetweenRectangles" presStyleCnt="0"/>
      <dgm:spPr/>
    </dgm:pt>
    <dgm:pt modelId="{424A0A3F-6BDA-6647-ABE4-61849A29E2F6}" type="pres">
      <dgm:prSet presAssocID="{D380236C-C4CC-4214-A4F2-CB9247052D40}" presName="parentLin" presStyleCnt="0"/>
      <dgm:spPr/>
    </dgm:pt>
    <dgm:pt modelId="{1A9D42D2-CC77-064B-A0D2-2A5402B33F41}" type="pres">
      <dgm:prSet presAssocID="{D380236C-C4CC-4214-A4F2-CB9247052D40}" presName="parentLeftMargin" presStyleLbl="node1" presStyleIdx="0" presStyleCnt="5"/>
      <dgm:spPr/>
    </dgm:pt>
    <dgm:pt modelId="{1431670D-834B-E448-BB38-6382E2C4B868}" type="pres">
      <dgm:prSet presAssocID="{D380236C-C4CC-4214-A4F2-CB9247052D4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2FEFED8-59B4-9845-A4BD-11A0D566EE66}" type="pres">
      <dgm:prSet presAssocID="{D380236C-C4CC-4214-A4F2-CB9247052D40}" presName="negativeSpace" presStyleCnt="0"/>
      <dgm:spPr/>
    </dgm:pt>
    <dgm:pt modelId="{A71B4685-3A9F-0348-878D-7EE43D260676}" type="pres">
      <dgm:prSet presAssocID="{D380236C-C4CC-4214-A4F2-CB9247052D40}" presName="childText" presStyleLbl="conFgAcc1" presStyleIdx="1" presStyleCnt="5">
        <dgm:presLayoutVars>
          <dgm:bulletEnabled val="1"/>
        </dgm:presLayoutVars>
      </dgm:prSet>
      <dgm:spPr/>
    </dgm:pt>
    <dgm:pt modelId="{542526A0-BE2D-B14E-B8EE-B2D3EDCC7E92}" type="pres">
      <dgm:prSet presAssocID="{CA49C13C-9B25-4FF0-A46F-4F05A2C04757}" presName="spaceBetweenRectangles" presStyleCnt="0"/>
      <dgm:spPr/>
    </dgm:pt>
    <dgm:pt modelId="{212F0E88-CB45-A74A-BA57-FB2C3301D2CC}" type="pres">
      <dgm:prSet presAssocID="{E100C4E9-48D7-4480-BD29-3BB438B72788}" presName="parentLin" presStyleCnt="0"/>
      <dgm:spPr/>
    </dgm:pt>
    <dgm:pt modelId="{DE6F99D3-2C4A-C14A-9A7F-75CE17BEB81E}" type="pres">
      <dgm:prSet presAssocID="{E100C4E9-48D7-4480-BD29-3BB438B72788}" presName="parentLeftMargin" presStyleLbl="node1" presStyleIdx="1" presStyleCnt="5"/>
      <dgm:spPr/>
    </dgm:pt>
    <dgm:pt modelId="{25E922F0-6E6A-7641-813E-455A78AC4171}" type="pres">
      <dgm:prSet presAssocID="{E100C4E9-48D7-4480-BD29-3BB438B7278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80D79EA-AA00-934F-ADC7-FC4C7217CC11}" type="pres">
      <dgm:prSet presAssocID="{E100C4E9-48D7-4480-BD29-3BB438B72788}" presName="negativeSpace" presStyleCnt="0"/>
      <dgm:spPr/>
    </dgm:pt>
    <dgm:pt modelId="{9322CAF5-ED84-B345-8DD6-86A6FBDF0858}" type="pres">
      <dgm:prSet presAssocID="{E100C4E9-48D7-4480-BD29-3BB438B72788}" presName="childText" presStyleLbl="conFgAcc1" presStyleIdx="2" presStyleCnt="5" custLinFactNeighborY="-72162">
        <dgm:presLayoutVars>
          <dgm:bulletEnabled val="1"/>
        </dgm:presLayoutVars>
      </dgm:prSet>
      <dgm:spPr/>
    </dgm:pt>
    <dgm:pt modelId="{1E5FE6EF-2134-C646-B6C0-BEA6C1D8C6CC}" type="pres">
      <dgm:prSet presAssocID="{CB5D1289-155C-468E-BAAA-608BB3AD23D7}" presName="spaceBetweenRectangles" presStyleCnt="0"/>
      <dgm:spPr/>
    </dgm:pt>
    <dgm:pt modelId="{C8E8AA48-38C5-B447-BF93-A24F9B4EBB16}" type="pres">
      <dgm:prSet presAssocID="{EEA19509-F740-47C4-80C9-E5D08D797B57}" presName="parentLin" presStyleCnt="0"/>
      <dgm:spPr/>
    </dgm:pt>
    <dgm:pt modelId="{CEAA3BA4-1A17-2C47-8E36-1A1ECEC63E33}" type="pres">
      <dgm:prSet presAssocID="{EEA19509-F740-47C4-80C9-E5D08D797B57}" presName="parentLeftMargin" presStyleLbl="node1" presStyleIdx="2" presStyleCnt="5"/>
      <dgm:spPr/>
    </dgm:pt>
    <dgm:pt modelId="{4D8B5E9C-4274-0F4B-A546-1E5FE27E5959}" type="pres">
      <dgm:prSet presAssocID="{EEA19509-F740-47C4-80C9-E5D08D797B5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C5B0CF3-4023-7540-A431-98FCF8062AC1}" type="pres">
      <dgm:prSet presAssocID="{EEA19509-F740-47C4-80C9-E5D08D797B57}" presName="negativeSpace" presStyleCnt="0"/>
      <dgm:spPr/>
    </dgm:pt>
    <dgm:pt modelId="{2B8BFE44-EE65-C043-B95D-D872EAA9161D}" type="pres">
      <dgm:prSet presAssocID="{EEA19509-F740-47C4-80C9-E5D08D797B57}" presName="childText" presStyleLbl="conFgAcc1" presStyleIdx="3" presStyleCnt="5">
        <dgm:presLayoutVars>
          <dgm:bulletEnabled val="1"/>
        </dgm:presLayoutVars>
      </dgm:prSet>
      <dgm:spPr/>
    </dgm:pt>
    <dgm:pt modelId="{55D688C3-987A-C343-9189-0E830311489E}" type="pres">
      <dgm:prSet presAssocID="{F0C648EF-17DD-4313-BBB4-3326019CBFEA}" presName="spaceBetweenRectangles" presStyleCnt="0"/>
      <dgm:spPr/>
    </dgm:pt>
    <dgm:pt modelId="{182D346F-7A1F-4E43-B46B-DFE887BD31A4}" type="pres">
      <dgm:prSet presAssocID="{FF7F664E-D73D-4967-A2E7-E654E1221F05}" presName="parentLin" presStyleCnt="0"/>
      <dgm:spPr/>
    </dgm:pt>
    <dgm:pt modelId="{55D93264-C49D-C348-8507-8D7E0A335126}" type="pres">
      <dgm:prSet presAssocID="{FF7F664E-D73D-4967-A2E7-E654E1221F05}" presName="parentLeftMargin" presStyleLbl="node1" presStyleIdx="3" presStyleCnt="5"/>
      <dgm:spPr/>
    </dgm:pt>
    <dgm:pt modelId="{01B5BB7E-2B16-6B44-9CB4-259195B562E9}" type="pres">
      <dgm:prSet presAssocID="{FF7F664E-D73D-4967-A2E7-E654E1221F05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4924A80-72C7-8549-9B8D-B3A993B5DABF}" type="pres">
      <dgm:prSet presAssocID="{FF7F664E-D73D-4967-A2E7-E654E1221F05}" presName="negativeSpace" presStyleCnt="0"/>
      <dgm:spPr/>
    </dgm:pt>
    <dgm:pt modelId="{25ABD807-B52C-3244-ABD4-F499478EB63D}" type="pres">
      <dgm:prSet presAssocID="{FF7F664E-D73D-4967-A2E7-E654E1221F0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1EFCB000-4698-402D-A8C8-2FCAA3E316AB}" srcId="{E100C4E9-48D7-4480-BD29-3BB438B72788}" destId="{C317C944-D299-4553-83E8-54AB4EBC3329}" srcOrd="0" destOrd="0" parTransId="{0C6768AF-D73D-4FDF-AC32-6D1E8F32BF76}" sibTransId="{607853DF-0F5A-4F6E-B026-11AF16B133F0}"/>
    <dgm:cxn modelId="{EEDF4604-EA33-4A98-A09E-56C7B4B4E1EB}" srcId="{10DE83D2-FA54-4399-A151-B47F740127CA}" destId="{FF7F664E-D73D-4967-A2E7-E654E1221F05}" srcOrd="4" destOrd="0" parTransId="{DF87594E-2A13-4D9A-9405-C85F95AD594E}" sibTransId="{A1D4040D-8873-46C5-83F5-1050474D9AF9}"/>
    <dgm:cxn modelId="{058A6B06-3801-624C-8862-F04317C427A8}" type="presOf" srcId="{614E77BA-0A8E-45DA-BB8A-3F74A4C9C49F}" destId="{9322CAF5-ED84-B345-8DD6-86A6FBDF0858}" srcOrd="0" destOrd="1" presId="urn:microsoft.com/office/officeart/2005/8/layout/list1"/>
    <dgm:cxn modelId="{ACA5B12C-47F6-AA47-B810-2920693CC876}" type="presOf" srcId="{B0219A68-0CA7-4618-8534-3434F83E85B9}" destId="{F608363B-D32E-3040-B39B-935521A5C129}" srcOrd="0" destOrd="1" presId="urn:microsoft.com/office/officeart/2005/8/layout/list1"/>
    <dgm:cxn modelId="{7107372D-19C7-402A-95F8-1E92515BE0A7}" srcId="{C66B7046-C1C9-496A-8BB5-43A00A359D20}" destId="{294C8960-2D6D-4485-98CA-FF4B77A8B049}" srcOrd="0" destOrd="0" parTransId="{72C6008C-4F5F-45C8-A22D-70BBDC5C159E}" sibTransId="{BC19D4E5-1B40-445E-9575-69A8A287387E}"/>
    <dgm:cxn modelId="{F966F02D-4A24-094D-BD73-B69AA9D22632}" type="presOf" srcId="{2EB97DDF-AC0B-4975-9C21-C75FC4A53E4B}" destId="{2B8BFE44-EE65-C043-B95D-D872EAA9161D}" srcOrd="0" destOrd="1" presId="urn:microsoft.com/office/officeart/2005/8/layout/list1"/>
    <dgm:cxn modelId="{6C50375C-2B90-47C1-8DC1-FB1A01A281E7}" srcId="{D380236C-C4CC-4214-A4F2-CB9247052D40}" destId="{F0240237-CC6A-42D6-9F3A-861E205169A8}" srcOrd="0" destOrd="0" parTransId="{4B433C64-67BC-4F06-8ADF-B2176237EF25}" sibTransId="{972D2EFC-21D3-4C82-89E8-9AC6C7982316}"/>
    <dgm:cxn modelId="{4A9FB764-6D3E-4A5A-8953-8AD4DA92B595}" srcId="{10DE83D2-FA54-4399-A151-B47F740127CA}" destId="{D380236C-C4CC-4214-A4F2-CB9247052D40}" srcOrd="1" destOrd="0" parTransId="{D83728F0-CF57-4273-BA73-EA0BFC2CF0B3}" sibTransId="{CA49C13C-9B25-4FF0-A46F-4F05A2C04757}"/>
    <dgm:cxn modelId="{537FA951-9683-41D7-9A02-DBF086148A91}" srcId="{C66B7046-C1C9-496A-8BB5-43A00A359D20}" destId="{B0219A68-0CA7-4618-8534-3434F83E85B9}" srcOrd="1" destOrd="0" parTransId="{7AED155B-B9CD-4662-B77C-0E9DCCED7FB7}" sibTransId="{F594542A-B3B4-477C-A031-19F98DC7884D}"/>
    <dgm:cxn modelId="{E8221452-E532-48E0-9486-819A8665925E}" srcId="{10DE83D2-FA54-4399-A151-B47F740127CA}" destId="{E100C4E9-48D7-4480-BD29-3BB438B72788}" srcOrd="2" destOrd="0" parTransId="{346A2D07-4B12-442D-96D9-42CB3A880A32}" sibTransId="{CB5D1289-155C-468E-BAAA-608BB3AD23D7}"/>
    <dgm:cxn modelId="{0C000273-506D-0C4C-843F-ACB4F9545D02}" type="presOf" srcId="{FF7F664E-D73D-4967-A2E7-E654E1221F05}" destId="{55D93264-C49D-C348-8507-8D7E0A335126}" srcOrd="0" destOrd="0" presId="urn:microsoft.com/office/officeart/2005/8/layout/list1"/>
    <dgm:cxn modelId="{1ED18353-FCB7-1047-A8F1-A6D5422CF8D8}" type="presOf" srcId="{EEA19509-F740-47C4-80C9-E5D08D797B57}" destId="{4D8B5E9C-4274-0F4B-A546-1E5FE27E5959}" srcOrd="1" destOrd="0" presId="urn:microsoft.com/office/officeart/2005/8/layout/list1"/>
    <dgm:cxn modelId="{3DA82A79-1454-D54D-A776-DC286C174621}" type="presOf" srcId="{E100C4E9-48D7-4480-BD29-3BB438B72788}" destId="{DE6F99D3-2C4A-C14A-9A7F-75CE17BEB81E}" srcOrd="0" destOrd="0" presId="urn:microsoft.com/office/officeart/2005/8/layout/list1"/>
    <dgm:cxn modelId="{9F2C9E7A-F569-BB44-A7C7-73F220935FAD}" type="presOf" srcId="{D380236C-C4CC-4214-A4F2-CB9247052D40}" destId="{1431670D-834B-E448-BB38-6382E2C4B868}" srcOrd="1" destOrd="0" presId="urn:microsoft.com/office/officeart/2005/8/layout/list1"/>
    <dgm:cxn modelId="{A6EFAE7A-B2E2-6448-8F3F-F64DBB471ADD}" type="presOf" srcId="{EEA19509-F740-47C4-80C9-E5D08D797B57}" destId="{CEAA3BA4-1A17-2C47-8E36-1A1ECEC63E33}" srcOrd="0" destOrd="0" presId="urn:microsoft.com/office/officeart/2005/8/layout/list1"/>
    <dgm:cxn modelId="{587E997C-F706-5148-BFBA-99E2921F36AE}" type="presOf" srcId="{D380236C-C4CC-4214-A4F2-CB9247052D40}" destId="{1A9D42D2-CC77-064B-A0D2-2A5402B33F41}" srcOrd="0" destOrd="0" presId="urn:microsoft.com/office/officeart/2005/8/layout/list1"/>
    <dgm:cxn modelId="{E0459D9F-96EE-4544-AAD9-9DD741C2C98A}" type="presOf" srcId="{294C8960-2D6D-4485-98CA-FF4B77A8B049}" destId="{F608363B-D32E-3040-B39B-935521A5C129}" srcOrd="0" destOrd="0" presId="urn:microsoft.com/office/officeart/2005/8/layout/list1"/>
    <dgm:cxn modelId="{176A34A0-0794-2944-8957-D465D5F7D4C9}" type="presOf" srcId="{C66B7046-C1C9-496A-8BB5-43A00A359D20}" destId="{311DB4F7-0644-D143-B98F-4CA199345C4A}" srcOrd="0" destOrd="0" presId="urn:microsoft.com/office/officeart/2005/8/layout/list1"/>
    <dgm:cxn modelId="{267343A1-CCD7-1447-80BC-71594E7C7A62}" type="presOf" srcId="{C317C944-D299-4553-83E8-54AB4EBC3329}" destId="{9322CAF5-ED84-B345-8DD6-86A6FBDF0858}" srcOrd="0" destOrd="0" presId="urn:microsoft.com/office/officeart/2005/8/layout/list1"/>
    <dgm:cxn modelId="{EEE18BA4-7137-A149-BD4C-28EABD22B4EC}" type="presOf" srcId="{F0240237-CC6A-42D6-9F3A-861E205169A8}" destId="{A71B4685-3A9F-0348-878D-7EE43D260676}" srcOrd="0" destOrd="0" presId="urn:microsoft.com/office/officeart/2005/8/layout/list1"/>
    <dgm:cxn modelId="{174371A8-634C-4D49-93D6-7A19B20A702B}" srcId="{10DE83D2-FA54-4399-A151-B47F740127CA}" destId="{C66B7046-C1C9-496A-8BB5-43A00A359D20}" srcOrd="0" destOrd="0" parTransId="{7179566C-93F3-4AC6-A800-8FC2D968EFF8}" sibTransId="{03DD3F11-39E1-421E-8C6F-97A90A29E7F2}"/>
    <dgm:cxn modelId="{A68B3BB1-6053-A449-B64C-DFFBCDB3B50E}" type="presOf" srcId="{099B74E4-A8D9-41EF-A5B4-DBABC14D448C}" destId="{25ABD807-B52C-3244-ABD4-F499478EB63D}" srcOrd="0" destOrd="0" presId="urn:microsoft.com/office/officeart/2005/8/layout/list1"/>
    <dgm:cxn modelId="{F8CD34B2-2DD8-1F44-9296-8C83BF654242}" type="presOf" srcId="{FF7F664E-D73D-4967-A2E7-E654E1221F05}" destId="{01B5BB7E-2B16-6B44-9CB4-259195B562E9}" srcOrd="1" destOrd="0" presId="urn:microsoft.com/office/officeart/2005/8/layout/list1"/>
    <dgm:cxn modelId="{C02EBFBC-1D2B-4A80-996D-27F7BCBEEAF7}" srcId="{D380236C-C4CC-4214-A4F2-CB9247052D40}" destId="{B07E19CF-52C3-4479-A443-0CC348B5B1FD}" srcOrd="1" destOrd="0" parTransId="{65CBA912-360C-42F6-B6E2-CE5A4A11F810}" sibTransId="{DA9B789A-DF29-4A35-9AD7-B93E3704035C}"/>
    <dgm:cxn modelId="{B1C9FEC0-9BEA-4F77-9619-675548AA0713}" srcId="{10DE83D2-FA54-4399-A151-B47F740127CA}" destId="{EEA19509-F740-47C4-80C9-E5D08D797B57}" srcOrd="3" destOrd="0" parTransId="{EA0D4A07-EEB3-4D81-B21D-A70D94BD7FF4}" sibTransId="{F0C648EF-17DD-4313-BBB4-3326019CBFEA}"/>
    <dgm:cxn modelId="{669368C3-F81A-4B00-9175-ABB47846D616}" srcId="{EEA19509-F740-47C4-80C9-E5D08D797B57}" destId="{19285B2F-D859-4169-A7F0-9049C97B2BCC}" srcOrd="0" destOrd="0" parTransId="{3A4B6997-4450-48D6-8E5D-D38A3A67FE7C}" sibTransId="{6B0CD899-D3AB-4E68-8BDE-91DC4556D084}"/>
    <dgm:cxn modelId="{19116CCF-2D42-5E4F-933F-49054FA0A9FE}" type="presOf" srcId="{59E41D5A-006F-433F-8EF2-C66C0485D2E0}" destId="{25ABD807-B52C-3244-ABD4-F499478EB63D}" srcOrd="0" destOrd="1" presId="urn:microsoft.com/office/officeart/2005/8/layout/list1"/>
    <dgm:cxn modelId="{0289E5D4-C41F-524D-82E9-A9518E60BD28}" type="presOf" srcId="{C66B7046-C1C9-496A-8BB5-43A00A359D20}" destId="{0A7C9BBB-7950-084E-A813-B656AD5C9115}" srcOrd="1" destOrd="0" presId="urn:microsoft.com/office/officeart/2005/8/layout/list1"/>
    <dgm:cxn modelId="{529F05D5-6BB9-49D4-8C31-86301D7E6184}" srcId="{FF7F664E-D73D-4967-A2E7-E654E1221F05}" destId="{59E41D5A-006F-433F-8EF2-C66C0485D2E0}" srcOrd="1" destOrd="0" parTransId="{BFD57E45-7383-481A-A81D-991A70237258}" sibTransId="{E48BBA53-04FA-41CF-B448-41A42B0F0A9B}"/>
    <dgm:cxn modelId="{F12E97DC-A78D-3346-8C4D-239D95BAE2E9}" type="presOf" srcId="{19285B2F-D859-4169-A7F0-9049C97B2BCC}" destId="{2B8BFE44-EE65-C043-B95D-D872EAA9161D}" srcOrd="0" destOrd="0" presId="urn:microsoft.com/office/officeart/2005/8/layout/list1"/>
    <dgm:cxn modelId="{B62BB9DD-6383-48E3-8FBB-7A04DC6B5C5D}" srcId="{C66B7046-C1C9-496A-8BB5-43A00A359D20}" destId="{31F9FE33-3C91-4671-AAF1-E15DA0093465}" srcOrd="2" destOrd="0" parTransId="{77AD8E33-3C01-413A-A698-5F9B46B00E6A}" sibTransId="{BB3F00AD-4E2C-458C-8457-D2069635BB63}"/>
    <dgm:cxn modelId="{C9DE83DE-ABC8-4D64-ACAA-E80E084B47B8}" srcId="{EEA19509-F740-47C4-80C9-E5D08D797B57}" destId="{2EB97DDF-AC0B-4975-9C21-C75FC4A53E4B}" srcOrd="1" destOrd="0" parTransId="{A7BBAB28-3BC0-4AA0-9F04-102A33C15C7A}" sibTransId="{B5ED3046-1B0F-4111-BC97-49C323369808}"/>
    <dgm:cxn modelId="{DFD7DBE3-A01F-7444-B617-EEBC049B7181}" type="presOf" srcId="{B07E19CF-52C3-4479-A443-0CC348B5B1FD}" destId="{A71B4685-3A9F-0348-878D-7EE43D260676}" srcOrd="0" destOrd="1" presId="urn:microsoft.com/office/officeart/2005/8/layout/list1"/>
    <dgm:cxn modelId="{4D6E0BEC-CD9D-224F-9C10-DB67131C353E}" type="presOf" srcId="{E100C4E9-48D7-4480-BD29-3BB438B72788}" destId="{25E922F0-6E6A-7641-813E-455A78AC4171}" srcOrd="1" destOrd="0" presId="urn:microsoft.com/office/officeart/2005/8/layout/list1"/>
    <dgm:cxn modelId="{E9B0B1EE-3C61-4140-A5B3-A11F64D39B08}" srcId="{FF7F664E-D73D-4967-A2E7-E654E1221F05}" destId="{099B74E4-A8D9-41EF-A5B4-DBABC14D448C}" srcOrd="0" destOrd="0" parTransId="{18FAB1BB-2BD9-4541-BA57-2B7C83DADB50}" sibTransId="{1A29FF10-C3F8-41BE-B104-559CD2F18D79}"/>
    <dgm:cxn modelId="{2D0073F4-C9BA-4457-8B0A-93024B41B26F}" srcId="{E100C4E9-48D7-4480-BD29-3BB438B72788}" destId="{614E77BA-0A8E-45DA-BB8A-3F74A4C9C49F}" srcOrd="1" destOrd="0" parTransId="{558DBADF-A054-45C8-AA4F-2C9A7DEB98F3}" sibTransId="{DAB1BAA5-8E17-4DD0-BAE1-41D7F9AD88A2}"/>
    <dgm:cxn modelId="{9F43D0F5-25D8-064F-B962-5233B39E1869}" type="presOf" srcId="{31F9FE33-3C91-4671-AAF1-E15DA0093465}" destId="{F608363B-D32E-3040-B39B-935521A5C129}" srcOrd="0" destOrd="2" presId="urn:microsoft.com/office/officeart/2005/8/layout/list1"/>
    <dgm:cxn modelId="{31EAD7F8-5BAA-7546-95E0-909B7A0B7A86}" type="presOf" srcId="{10DE83D2-FA54-4399-A151-B47F740127CA}" destId="{C56A834C-D77B-3C44-8A26-9E7C10A9FC16}" srcOrd="0" destOrd="0" presId="urn:microsoft.com/office/officeart/2005/8/layout/list1"/>
    <dgm:cxn modelId="{8F10E65D-5E7B-E041-9F25-720EBDB17EA7}" type="presParOf" srcId="{C56A834C-D77B-3C44-8A26-9E7C10A9FC16}" destId="{0F4EECFA-C01C-0B4F-AE62-AE0FDC12E0A7}" srcOrd="0" destOrd="0" presId="urn:microsoft.com/office/officeart/2005/8/layout/list1"/>
    <dgm:cxn modelId="{5A7AD3CC-0E4A-BC4E-97AD-E8144B301F97}" type="presParOf" srcId="{0F4EECFA-C01C-0B4F-AE62-AE0FDC12E0A7}" destId="{311DB4F7-0644-D143-B98F-4CA199345C4A}" srcOrd="0" destOrd="0" presId="urn:microsoft.com/office/officeart/2005/8/layout/list1"/>
    <dgm:cxn modelId="{DC9722D8-3F2D-2C41-9BD9-ECDF13BEFBD2}" type="presParOf" srcId="{0F4EECFA-C01C-0B4F-AE62-AE0FDC12E0A7}" destId="{0A7C9BBB-7950-084E-A813-B656AD5C9115}" srcOrd="1" destOrd="0" presId="urn:microsoft.com/office/officeart/2005/8/layout/list1"/>
    <dgm:cxn modelId="{115850FE-E2C9-5544-893D-1BD396C9474E}" type="presParOf" srcId="{C56A834C-D77B-3C44-8A26-9E7C10A9FC16}" destId="{73B6B3DB-176C-594A-9D11-B03616E1BCC0}" srcOrd="1" destOrd="0" presId="urn:microsoft.com/office/officeart/2005/8/layout/list1"/>
    <dgm:cxn modelId="{DDB664C2-FE8F-4448-8A24-4DC49F5249D7}" type="presParOf" srcId="{C56A834C-D77B-3C44-8A26-9E7C10A9FC16}" destId="{F608363B-D32E-3040-B39B-935521A5C129}" srcOrd="2" destOrd="0" presId="urn:microsoft.com/office/officeart/2005/8/layout/list1"/>
    <dgm:cxn modelId="{6D951539-314C-E840-A043-8192694672B6}" type="presParOf" srcId="{C56A834C-D77B-3C44-8A26-9E7C10A9FC16}" destId="{734A2CB6-4E4F-484B-9071-A050273509DD}" srcOrd="3" destOrd="0" presId="urn:microsoft.com/office/officeart/2005/8/layout/list1"/>
    <dgm:cxn modelId="{E02C988A-C41F-6140-8017-EAD39016AE00}" type="presParOf" srcId="{C56A834C-D77B-3C44-8A26-9E7C10A9FC16}" destId="{424A0A3F-6BDA-6647-ABE4-61849A29E2F6}" srcOrd="4" destOrd="0" presId="urn:microsoft.com/office/officeart/2005/8/layout/list1"/>
    <dgm:cxn modelId="{AFBC96A1-FC5D-2F47-9E7E-EF7C054AC665}" type="presParOf" srcId="{424A0A3F-6BDA-6647-ABE4-61849A29E2F6}" destId="{1A9D42D2-CC77-064B-A0D2-2A5402B33F41}" srcOrd="0" destOrd="0" presId="urn:microsoft.com/office/officeart/2005/8/layout/list1"/>
    <dgm:cxn modelId="{726F66E0-6648-2046-931F-58638A883940}" type="presParOf" srcId="{424A0A3F-6BDA-6647-ABE4-61849A29E2F6}" destId="{1431670D-834B-E448-BB38-6382E2C4B868}" srcOrd="1" destOrd="0" presId="urn:microsoft.com/office/officeart/2005/8/layout/list1"/>
    <dgm:cxn modelId="{95D4DAAB-1F76-3347-BDE4-5AC5BD026C93}" type="presParOf" srcId="{C56A834C-D77B-3C44-8A26-9E7C10A9FC16}" destId="{A2FEFED8-59B4-9845-A4BD-11A0D566EE66}" srcOrd="5" destOrd="0" presId="urn:microsoft.com/office/officeart/2005/8/layout/list1"/>
    <dgm:cxn modelId="{857E3943-C6FE-DB47-8050-94141CC68155}" type="presParOf" srcId="{C56A834C-D77B-3C44-8A26-9E7C10A9FC16}" destId="{A71B4685-3A9F-0348-878D-7EE43D260676}" srcOrd="6" destOrd="0" presId="urn:microsoft.com/office/officeart/2005/8/layout/list1"/>
    <dgm:cxn modelId="{C44A02CF-77A4-F744-A663-0F8E1FD3E3E5}" type="presParOf" srcId="{C56A834C-D77B-3C44-8A26-9E7C10A9FC16}" destId="{542526A0-BE2D-B14E-B8EE-B2D3EDCC7E92}" srcOrd="7" destOrd="0" presId="urn:microsoft.com/office/officeart/2005/8/layout/list1"/>
    <dgm:cxn modelId="{54B664DC-28B5-794D-9CD0-C9C8736486B2}" type="presParOf" srcId="{C56A834C-D77B-3C44-8A26-9E7C10A9FC16}" destId="{212F0E88-CB45-A74A-BA57-FB2C3301D2CC}" srcOrd="8" destOrd="0" presId="urn:microsoft.com/office/officeart/2005/8/layout/list1"/>
    <dgm:cxn modelId="{C84DDDF4-7590-2A4A-BD68-A1B22EF5FD09}" type="presParOf" srcId="{212F0E88-CB45-A74A-BA57-FB2C3301D2CC}" destId="{DE6F99D3-2C4A-C14A-9A7F-75CE17BEB81E}" srcOrd="0" destOrd="0" presId="urn:microsoft.com/office/officeart/2005/8/layout/list1"/>
    <dgm:cxn modelId="{AE2135A6-CD4A-BA4F-BE75-BEF0F569DBA9}" type="presParOf" srcId="{212F0E88-CB45-A74A-BA57-FB2C3301D2CC}" destId="{25E922F0-6E6A-7641-813E-455A78AC4171}" srcOrd="1" destOrd="0" presId="urn:microsoft.com/office/officeart/2005/8/layout/list1"/>
    <dgm:cxn modelId="{2CC03A29-AAAA-B646-BA66-F1545BA7B3FF}" type="presParOf" srcId="{C56A834C-D77B-3C44-8A26-9E7C10A9FC16}" destId="{780D79EA-AA00-934F-ADC7-FC4C7217CC11}" srcOrd="9" destOrd="0" presId="urn:microsoft.com/office/officeart/2005/8/layout/list1"/>
    <dgm:cxn modelId="{57E87DF4-0F2A-2C45-B1F0-FBD41C082A53}" type="presParOf" srcId="{C56A834C-D77B-3C44-8A26-9E7C10A9FC16}" destId="{9322CAF5-ED84-B345-8DD6-86A6FBDF0858}" srcOrd="10" destOrd="0" presId="urn:microsoft.com/office/officeart/2005/8/layout/list1"/>
    <dgm:cxn modelId="{6C77E0C2-6055-034D-A5C0-D4DB9B476105}" type="presParOf" srcId="{C56A834C-D77B-3C44-8A26-9E7C10A9FC16}" destId="{1E5FE6EF-2134-C646-B6C0-BEA6C1D8C6CC}" srcOrd="11" destOrd="0" presId="urn:microsoft.com/office/officeart/2005/8/layout/list1"/>
    <dgm:cxn modelId="{2AE157E0-C53A-7945-9A01-CA02D396FDF8}" type="presParOf" srcId="{C56A834C-D77B-3C44-8A26-9E7C10A9FC16}" destId="{C8E8AA48-38C5-B447-BF93-A24F9B4EBB16}" srcOrd="12" destOrd="0" presId="urn:microsoft.com/office/officeart/2005/8/layout/list1"/>
    <dgm:cxn modelId="{365586E0-C96F-EE45-A5DF-C192BD9F170C}" type="presParOf" srcId="{C8E8AA48-38C5-B447-BF93-A24F9B4EBB16}" destId="{CEAA3BA4-1A17-2C47-8E36-1A1ECEC63E33}" srcOrd="0" destOrd="0" presId="urn:microsoft.com/office/officeart/2005/8/layout/list1"/>
    <dgm:cxn modelId="{6B58BB91-4C05-AD47-8CF5-1BA13BB008AE}" type="presParOf" srcId="{C8E8AA48-38C5-B447-BF93-A24F9B4EBB16}" destId="{4D8B5E9C-4274-0F4B-A546-1E5FE27E5959}" srcOrd="1" destOrd="0" presId="urn:microsoft.com/office/officeart/2005/8/layout/list1"/>
    <dgm:cxn modelId="{9ABC9D24-E529-D948-9372-9FF84159C10C}" type="presParOf" srcId="{C56A834C-D77B-3C44-8A26-9E7C10A9FC16}" destId="{0C5B0CF3-4023-7540-A431-98FCF8062AC1}" srcOrd="13" destOrd="0" presId="urn:microsoft.com/office/officeart/2005/8/layout/list1"/>
    <dgm:cxn modelId="{6D2B2E7B-76F7-AB4D-9226-6014CD7BC4BD}" type="presParOf" srcId="{C56A834C-D77B-3C44-8A26-9E7C10A9FC16}" destId="{2B8BFE44-EE65-C043-B95D-D872EAA9161D}" srcOrd="14" destOrd="0" presId="urn:microsoft.com/office/officeart/2005/8/layout/list1"/>
    <dgm:cxn modelId="{C03A3E0A-8CC7-9845-9D3C-500A50DAD269}" type="presParOf" srcId="{C56A834C-D77B-3C44-8A26-9E7C10A9FC16}" destId="{55D688C3-987A-C343-9189-0E830311489E}" srcOrd="15" destOrd="0" presId="urn:microsoft.com/office/officeart/2005/8/layout/list1"/>
    <dgm:cxn modelId="{7C5C6E14-1FE0-F643-BF4B-18B6CCF7C671}" type="presParOf" srcId="{C56A834C-D77B-3C44-8A26-9E7C10A9FC16}" destId="{182D346F-7A1F-4E43-B46B-DFE887BD31A4}" srcOrd="16" destOrd="0" presId="urn:microsoft.com/office/officeart/2005/8/layout/list1"/>
    <dgm:cxn modelId="{B3389921-8DA6-3940-B268-1D8844B4AD92}" type="presParOf" srcId="{182D346F-7A1F-4E43-B46B-DFE887BD31A4}" destId="{55D93264-C49D-C348-8507-8D7E0A335126}" srcOrd="0" destOrd="0" presId="urn:microsoft.com/office/officeart/2005/8/layout/list1"/>
    <dgm:cxn modelId="{C30F317A-A9CF-0A4F-8971-680937DBE0FC}" type="presParOf" srcId="{182D346F-7A1F-4E43-B46B-DFE887BD31A4}" destId="{01B5BB7E-2B16-6B44-9CB4-259195B562E9}" srcOrd="1" destOrd="0" presId="urn:microsoft.com/office/officeart/2005/8/layout/list1"/>
    <dgm:cxn modelId="{DF9D34DA-9D1F-BE45-8D2F-FF8FD017E207}" type="presParOf" srcId="{C56A834C-D77B-3C44-8A26-9E7C10A9FC16}" destId="{E4924A80-72C7-8549-9B8D-B3A993B5DABF}" srcOrd="17" destOrd="0" presId="urn:microsoft.com/office/officeart/2005/8/layout/list1"/>
    <dgm:cxn modelId="{C07D9843-3F05-9645-91F3-4EC03C339145}" type="presParOf" srcId="{C56A834C-D77B-3C44-8A26-9E7C10A9FC16}" destId="{25ABD807-B52C-3244-ABD4-F499478EB63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5954D3E-F08F-419B-BF38-6EA394DF2887}" type="doc">
      <dgm:prSet loTypeId="urn:microsoft.com/office/officeart/2005/8/layout/hList1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0F4BD2B-925F-42B5-99DE-1425831A5E24}">
      <dgm:prSet/>
      <dgm:spPr/>
      <dgm:t>
        <a:bodyPr/>
        <a:lstStyle/>
        <a:p>
          <a:r>
            <a:rPr lang="en-US" b="1" dirty="0"/>
            <a:t>Education and Training</a:t>
          </a:r>
          <a:endParaRPr lang="en-US" dirty="0"/>
        </a:p>
      </dgm:t>
    </dgm:pt>
    <dgm:pt modelId="{CCBF4499-F9BB-484F-8657-60DBEB258ABD}" type="parTrans" cxnId="{2925BA95-13B9-406F-8256-2F1E081E7C56}">
      <dgm:prSet/>
      <dgm:spPr/>
      <dgm:t>
        <a:bodyPr/>
        <a:lstStyle/>
        <a:p>
          <a:endParaRPr lang="en-US"/>
        </a:p>
      </dgm:t>
    </dgm:pt>
    <dgm:pt modelId="{40DD596A-1AF8-44A2-B375-3DE1D43D3ACD}" type="sibTrans" cxnId="{2925BA95-13B9-406F-8256-2F1E081E7C56}">
      <dgm:prSet/>
      <dgm:spPr/>
      <dgm:t>
        <a:bodyPr/>
        <a:lstStyle/>
        <a:p>
          <a:endParaRPr lang="en-US"/>
        </a:p>
      </dgm:t>
    </dgm:pt>
    <dgm:pt modelId="{3381A09F-BC4C-4C12-89FF-902AF9E31DDD}">
      <dgm:prSet/>
      <dgm:spPr/>
      <dgm:t>
        <a:bodyPr/>
        <a:lstStyle/>
        <a:p>
          <a:pPr>
            <a:spcAft>
              <a:spcPts val="978"/>
            </a:spcAft>
          </a:pPr>
          <a:r>
            <a:rPr lang="en-US" dirty="0"/>
            <a:t>Offer disability awareness training for all employees.</a:t>
          </a:r>
        </a:p>
      </dgm:t>
    </dgm:pt>
    <dgm:pt modelId="{055AD889-7F5F-4A8A-BDD2-E42CD6D9E153}" type="parTrans" cxnId="{D9250579-508C-43B7-B1EE-17B9780D2CB5}">
      <dgm:prSet/>
      <dgm:spPr/>
      <dgm:t>
        <a:bodyPr/>
        <a:lstStyle/>
        <a:p>
          <a:endParaRPr lang="en-US"/>
        </a:p>
      </dgm:t>
    </dgm:pt>
    <dgm:pt modelId="{D5D63F67-E668-46F0-8916-CB1DC712F702}" type="sibTrans" cxnId="{D9250579-508C-43B7-B1EE-17B9780D2CB5}">
      <dgm:prSet/>
      <dgm:spPr/>
      <dgm:t>
        <a:bodyPr/>
        <a:lstStyle/>
        <a:p>
          <a:endParaRPr lang="en-US"/>
        </a:p>
      </dgm:t>
    </dgm:pt>
    <dgm:pt modelId="{3B23257F-0141-47DA-B94E-A562F07BDA50}">
      <dgm:prSet/>
      <dgm:spPr/>
      <dgm:t>
        <a:bodyPr/>
        <a:lstStyle/>
        <a:p>
          <a:pPr>
            <a:spcAft>
              <a:spcPts val="978"/>
            </a:spcAft>
          </a:pPr>
          <a:r>
            <a:rPr lang="en-US" dirty="0"/>
            <a:t>Provide resources and information about various chronic conditions.</a:t>
          </a:r>
        </a:p>
      </dgm:t>
    </dgm:pt>
    <dgm:pt modelId="{02A18569-17A2-4991-A314-A15455C46F17}" type="parTrans" cxnId="{F55D6C2F-4CEB-4DAE-9B7B-4489B9BF5F89}">
      <dgm:prSet/>
      <dgm:spPr/>
      <dgm:t>
        <a:bodyPr/>
        <a:lstStyle/>
        <a:p>
          <a:endParaRPr lang="en-US"/>
        </a:p>
      </dgm:t>
    </dgm:pt>
    <dgm:pt modelId="{679636F1-E463-4E32-99CF-B59CD0D0114D}" type="sibTrans" cxnId="{F55D6C2F-4CEB-4DAE-9B7B-4489B9BF5F89}">
      <dgm:prSet/>
      <dgm:spPr/>
      <dgm:t>
        <a:bodyPr/>
        <a:lstStyle/>
        <a:p>
          <a:endParaRPr lang="en-US"/>
        </a:p>
      </dgm:t>
    </dgm:pt>
    <dgm:pt modelId="{623F6392-FCA8-44FE-819D-258AF44B9F4B}">
      <dgm:prSet/>
      <dgm:spPr/>
      <dgm:t>
        <a:bodyPr/>
        <a:lstStyle/>
        <a:p>
          <a:r>
            <a:rPr lang="en-US" b="1" dirty="0"/>
            <a:t>Reduce Stigma</a:t>
          </a:r>
          <a:endParaRPr lang="en-US" dirty="0"/>
        </a:p>
      </dgm:t>
    </dgm:pt>
    <dgm:pt modelId="{E7A150E5-CF28-42DB-B748-555152390CA1}" type="parTrans" cxnId="{F57C5586-0AC5-45E9-A7B9-C74425DD5773}">
      <dgm:prSet/>
      <dgm:spPr/>
      <dgm:t>
        <a:bodyPr/>
        <a:lstStyle/>
        <a:p>
          <a:endParaRPr lang="en-US"/>
        </a:p>
      </dgm:t>
    </dgm:pt>
    <dgm:pt modelId="{2137EA99-2F16-4DE7-9A13-090803FC0DCA}" type="sibTrans" cxnId="{F57C5586-0AC5-45E9-A7B9-C74425DD5773}">
      <dgm:prSet/>
      <dgm:spPr/>
      <dgm:t>
        <a:bodyPr/>
        <a:lstStyle/>
        <a:p>
          <a:endParaRPr lang="en-US"/>
        </a:p>
      </dgm:t>
    </dgm:pt>
    <dgm:pt modelId="{7A02EC42-077A-4657-825E-8AD80B6E99DA}">
      <dgm:prSet/>
      <dgm:spPr/>
      <dgm:t>
        <a:bodyPr/>
        <a:lstStyle/>
        <a:p>
          <a:pPr>
            <a:spcAft>
              <a:spcPts val="978"/>
            </a:spcAft>
          </a:pPr>
          <a:r>
            <a:rPr lang="en-US" dirty="0"/>
            <a:t>Promote a stigma-free workplace culture.</a:t>
          </a:r>
        </a:p>
      </dgm:t>
    </dgm:pt>
    <dgm:pt modelId="{EC01D12C-D76A-4A98-9C2A-B099FFBBC9E1}" type="parTrans" cxnId="{F7959BBD-7F44-4C48-9162-141A56165F06}">
      <dgm:prSet/>
      <dgm:spPr/>
      <dgm:t>
        <a:bodyPr/>
        <a:lstStyle/>
        <a:p>
          <a:endParaRPr lang="en-US"/>
        </a:p>
      </dgm:t>
    </dgm:pt>
    <dgm:pt modelId="{C2177B6F-3E90-44A5-A1D6-DF3096710724}" type="sibTrans" cxnId="{F7959BBD-7F44-4C48-9162-141A56165F06}">
      <dgm:prSet/>
      <dgm:spPr/>
      <dgm:t>
        <a:bodyPr/>
        <a:lstStyle/>
        <a:p>
          <a:endParaRPr lang="en-US"/>
        </a:p>
      </dgm:t>
    </dgm:pt>
    <dgm:pt modelId="{58FD6A23-CCB6-45E4-8458-5EFE54FD0AD1}">
      <dgm:prSet/>
      <dgm:spPr/>
      <dgm:t>
        <a:bodyPr/>
        <a:lstStyle/>
        <a:p>
          <a:pPr>
            <a:spcAft>
              <a:spcPts val="978"/>
            </a:spcAft>
          </a:pPr>
          <a:r>
            <a:rPr lang="en-US" dirty="0"/>
            <a:t>Encourage employees to support and respect each other's challenges.</a:t>
          </a:r>
        </a:p>
      </dgm:t>
    </dgm:pt>
    <dgm:pt modelId="{8B078401-7166-43E3-90ED-00ED0A3BBD5B}" type="parTrans" cxnId="{EF3E096D-805C-4696-A40C-5106301C0BA1}">
      <dgm:prSet/>
      <dgm:spPr/>
      <dgm:t>
        <a:bodyPr/>
        <a:lstStyle/>
        <a:p>
          <a:endParaRPr lang="en-US"/>
        </a:p>
      </dgm:t>
    </dgm:pt>
    <dgm:pt modelId="{52366F05-D804-473F-9AC9-34F007BB2E3A}" type="sibTrans" cxnId="{EF3E096D-805C-4696-A40C-5106301C0BA1}">
      <dgm:prSet/>
      <dgm:spPr/>
      <dgm:t>
        <a:bodyPr/>
        <a:lstStyle/>
        <a:p>
          <a:endParaRPr lang="en-US"/>
        </a:p>
      </dgm:t>
    </dgm:pt>
    <dgm:pt modelId="{F4F1A651-5E63-4DF7-952D-D26D5A4D6E1E}">
      <dgm:prSet/>
      <dgm:spPr/>
      <dgm:t>
        <a:bodyPr/>
        <a:lstStyle/>
        <a:p>
          <a:pPr>
            <a:spcAft>
              <a:spcPts val="978"/>
            </a:spcAft>
          </a:pPr>
          <a:r>
            <a:rPr lang="en-US" dirty="0"/>
            <a:t>Avoid penalizing employees for taking necessary medical leave.</a:t>
          </a:r>
        </a:p>
      </dgm:t>
    </dgm:pt>
    <dgm:pt modelId="{321C92AA-366F-46AE-8799-9DEA13EEB1C4}" type="parTrans" cxnId="{F8E7FB6C-A94C-49E8-B87F-4851F93162B3}">
      <dgm:prSet/>
      <dgm:spPr/>
      <dgm:t>
        <a:bodyPr/>
        <a:lstStyle/>
        <a:p>
          <a:endParaRPr lang="en-US"/>
        </a:p>
      </dgm:t>
    </dgm:pt>
    <dgm:pt modelId="{8250C90B-B7C5-43AE-AE8D-C9851ED00533}" type="sibTrans" cxnId="{F8E7FB6C-A94C-49E8-B87F-4851F93162B3}">
      <dgm:prSet/>
      <dgm:spPr/>
      <dgm:t>
        <a:bodyPr/>
        <a:lstStyle/>
        <a:p>
          <a:endParaRPr lang="en-US"/>
        </a:p>
      </dgm:t>
    </dgm:pt>
    <dgm:pt modelId="{F5441958-2C2A-46CF-BA87-E258323FE073}">
      <dgm:prSet/>
      <dgm:spPr/>
      <dgm:t>
        <a:bodyPr/>
        <a:lstStyle/>
        <a:p>
          <a:r>
            <a:rPr lang="en-US" b="1" dirty="0"/>
            <a:t>Focus on Inclusion</a:t>
          </a:r>
          <a:endParaRPr lang="en-US" dirty="0"/>
        </a:p>
      </dgm:t>
    </dgm:pt>
    <dgm:pt modelId="{827E805F-E61A-48A7-BD9B-2D1C826CBE50}" type="parTrans" cxnId="{9DA5845E-F764-4BF7-A2FD-1C01BAD7C82F}">
      <dgm:prSet/>
      <dgm:spPr/>
      <dgm:t>
        <a:bodyPr/>
        <a:lstStyle/>
        <a:p>
          <a:endParaRPr lang="en-US"/>
        </a:p>
      </dgm:t>
    </dgm:pt>
    <dgm:pt modelId="{ABEEBC5E-796E-4FBD-A088-AED0695158A6}" type="sibTrans" cxnId="{9DA5845E-F764-4BF7-A2FD-1C01BAD7C82F}">
      <dgm:prSet/>
      <dgm:spPr/>
      <dgm:t>
        <a:bodyPr/>
        <a:lstStyle/>
        <a:p>
          <a:endParaRPr lang="en-US"/>
        </a:p>
      </dgm:t>
    </dgm:pt>
    <dgm:pt modelId="{52551CB0-D182-4C54-85CA-9B03B7029F16}">
      <dgm:prSet/>
      <dgm:spPr/>
      <dgm:t>
        <a:bodyPr/>
        <a:lstStyle/>
        <a:p>
          <a:pPr>
            <a:spcAft>
              <a:spcPts val="978"/>
            </a:spcAft>
          </a:pPr>
          <a:r>
            <a:rPr lang="en-US" dirty="0"/>
            <a:t>Develop diversity and inclusion initiatives that consider employees with chronic conditions.</a:t>
          </a:r>
        </a:p>
      </dgm:t>
    </dgm:pt>
    <dgm:pt modelId="{01CCED9C-DE48-4716-90FB-12ADB67A2BF4}" type="parTrans" cxnId="{C6CA396A-1488-46B3-A29C-F10B1E2342C3}">
      <dgm:prSet/>
      <dgm:spPr/>
      <dgm:t>
        <a:bodyPr/>
        <a:lstStyle/>
        <a:p>
          <a:endParaRPr lang="en-US"/>
        </a:p>
      </dgm:t>
    </dgm:pt>
    <dgm:pt modelId="{3689B6E5-D896-43C2-AF0D-AA6986856DDD}" type="sibTrans" cxnId="{C6CA396A-1488-46B3-A29C-F10B1E2342C3}">
      <dgm:prSet/>
      <dgm:spPr/>
      <dgm:t>
        <a:bodyPr/>
        <a:lstStyle/>
        <a:p>
          <a:endParaRPr lang="en-US"/>
        </a:p>
      </dgm:t>
    </dgm:pt>
    <dgm:pt modelId="{B25F1035-C2DF-422C-8CBA-5DD53C2C47F1}">
      <dgm:prSet/>
      <dgm:spPr/>
      <dgm:t>
        <a:bodyPr/>
        <a:lstStyle/>
        <a:p>
          <a:pPr>
            <a:spcAft>
              <a:spcPts val="978"/>
            </a:spcAft>
          </a:pPr>
          <a:r>
            <a:rPr lang="en-US" dirty="0"/>
            <a:t>Ensure that accessibility and inclusivity are considered in company practices and facilities.</a:t>
          </a:r>
        </a:p>
      </dgm:t>
    </dgm:pt>
    <dgm:pt modelId="{3159F09E-E47E-4B13-BECE-924765EBB8B6}" type="parTrans" cxnId="{53F21C7E-80C3-4308-8B9D-8290256A257A}">
      <dgm:prSet/>
      <dgm:spPr/>
      <dgm:t>
        <a:bodyPr/>
        <a:lstStyle/>
        <a:p>
          <a:endParaRPr lang="en-US"/>
        </a:p>
      </dgm:t>
    </dgm:pt>
    <dgm:pt modelId="{5A12EA66-57A7-4DEF-83C9-39B82FB73890}" type="sibTrans" cxnId="{53F21C7E-80C3-4308-8B9D-8290256A257A}">
      <dgm:prSet/>
      <dgm:spPr/>
      <dgm:t>
        <a:bodyPr/>
        <a:lstStyle/>
        <a:p>
          <a:endParaRPr lang="en-US"/>
        </a:p>
      </dgm:t>
    </dgm:pt>
    <dgm:pt modelId="{93D32A46-64ED-794D-A18D-C0CB1D96A375}">
      <dgm:prSet/>
      <dgm:spPr/>
      <dgm:t>
        <a:bodyPr/>
        <a:lstStyle/>
        <a:p>
          <a:pPr>
            <a:spcAft>
              <a:spcPts val="978"/>
            </a:spcAft>
          </a:pPr>
          <a:r>
            <a:rPr lang="en-US" dirty="0"/>
            <a:t>Foster open and non-judgmental communication.</a:t>
          </a:r>
        </a:p>
      </dgm:t>
    </dgm:pt>
    <dgm:pt modelId="{9613A465-A170-694C-B72B-EA95BBEA7EAB}" type="parTrans" cxnId="{6B5E437B-4241-F048-88C6-A0B5E30757EF}">
      <dgm:prSet/>
      <dgm:spPr/>
      <dgm:t>
        <a:bodyPr/>
        <a:lstStyle/>
        <a:p>
          <a:endParaRPr lang="en-US"/>
        </a:p>
      </dgm:t>
    </dgm:pt>
    <dgm:pt modelId="{F066DCB2-E7CF-074C-9DFD-5485661C5D96}" type="sibTrans" cxnId="{6B5E437B-4241-F048-88C6-A0B5E30757EF}">
      <dgm:prSet/>
      <dgm:spPr/>
      <dgm:t>
        <a:bodyPr/>
        <a:lstStyle/>
        <a:p>
          <a:endParaRPr lang="en-US"/>
        </a:p>
      </dgm:t>
    </dgm:pt>
    <dgm:pt modelId="{E8BC71F8-C841-C541-9555-02215B2180B6}" type="pres">
      <dgm:prSet presAssocID="{B5954D3E-F08F-419B-BF38-6EA394DF2887}" presName="Name0" presStyleCnt="0">
        <dgm:presLayoutVars>
          <dgm:dir/>
          <dgm:animLvl val="lvl"/>
          <dgm:resizeHandles val="exact"/>
        </dgm:presLayoutVars>
      </dgm:prSet>
      <dgm:spPr/>
    </dgm:pt>
    <dgm:pt modelId="{296D1BEB-DE83-B246-95E5-9E67A1E268A9}" type="pres">
      <dgm:prSet presAssocID="{40F4BD2B-925F-42B5-99DE-1425831A5E24}" presName="composite" presStyleCnt="0"/>
      <dgm:spPr/>
    </dgm:pt>
    <dgm:pt modelId="{5B32CDD3-2F75-CE45-BAEB-1AD5279846F8}" type="pres">
      <dgm:prSet presAssocID="{40F4BD2B-925F-42B5-99DE-1425831A5E2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4657B92-8940-C540-B41D-8EFACDB344B5}" type="pres">
      <dgm:prSet presAssocID="{40F4BD2B-925F-42B5-99DE-1425831A5E24}" presName="desTx" presStyleLbl="alignAccFollowNode1" presStyleIdx="0" presStyleCnt="3">
        <dgm:presLayoutVars>
          <dgm:bulletEnabled val="1"/>
        </dgm:presLayoutVars>
      </dgm:prSet>
      <dgm:spPr/>
    </dgm:pt>
    <dgm:pt modelId="{61A09F7A-D7AF-4843-9E35-9194CE953572}" type="pres">
      <dgm:prSet presAssocID="{40DD596A-1AF8-44A2-B375-3DE1D43D3ACD}" presName="space" presStyleCnt="0"/>
      <dgm:spPr/>
    </dgm:pt>
    <dgm:pt modelId="{65AB0E20-7572-744C-805C-69899785971D}" type="pres">
      <dgm:prSet presAssocID="{623F6392-FCA8-44FE-819D-258AF44B9F4B}" presName="composite" presStyleCnt="0"/>
      <dgm:spPr/>
    </dgm:pt>
    <dgm:pt modelId="{4CBF1764-99D0-DA4C-9A9A-6F9F1F96DD3C}" type="pres">
      <dgm:prSet presAssocID="{623F6392-FCA8-44FE-819D-258AF44B9F4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6EF527BD-F11A-F842-AE59-EF5D33CE2205}" type="pres">
      <dgm:prSet presAssocID="{623F6392-FCA8-44FE-819D-258AF44B9F4B}" presName="desTx" presStyleLbl="alignAccFollowNode1" presStyleIdx="1" presStyleCnt="3">
        <dgm:presLayoutVars>
          <dgm:bulletEnabled val="1"/>
        </dgm:presLayoutVars>
      </dgm:prSet>
      <dgm:spPr/>
    </dgm:pt>
    <dgm:pt modelId="{4B3095DB-8BEF-4D4C-AC29-9A1918C09C7F}" type="pres">
      <dgm:prSet presAssocID="{2137EA99-2F16-4DE7-9A13-090803FC0DCA}" presName="space" presStyleCnt="0"/>
      <dgm:spPr/>
    </dgm:pt>
    <dgm:pt modelId="{DB747BEA-903F-A54B-8649-131A6F283982}" type="pres">
      <dgm:prSet presAssocID="{F5441958-2C2A-46CF-BA87-E258323FE073}" presName="composite" presStyleCnt="0"/>
      <dgm:spPr/>
    </dgm:pt>
    <dgm:pt modelId="{334EB702-12CA-D347-8FC7-0775C5306110}" type="pres">
      <dgm:prSet presAssocID="{F5441958-2C2A-46CF-BA87-E258323FE07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C9C63539-4087-2B41-8331-7F6DA2B92C5C}" type="pres">
      <dgm:prSet presAssocID="{F5441958-2C2A-46CF-BA87-E258323FE07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C57C706-736C-5148-89F5-44DF686D1C7B}" type="presOf" srcId="{58FD6A23-CCB6-45E4-8458-5EFE54FD0AD1}" destId="{6EF527BD-F11A-F842-AE59-EF5D33CE2205}" srcOrd="0" destOrd="1" presId="urn:microsoft.com/office/officeart/2005/8/layout/hList1"/>
    <dgm:cxn modelId="{A6B7ED1D-09BF-8B4B-92BB-65F65E76AD1D}" type="presOf" srcId="{3381A09F-BC4C-4C12-89FF-902AF9E31DDD}" destId="{74657B92-8940-C540-B41D-8EFACDB344B5}" srcOrd="0" destOrd="0" presId="urn:microsoft.com/office/officeart/2005/8/layout/hList1"/>
    <dgm:cxn modelId="{F55D6C2F-4CEB-4DAE-9B7B-4489B9BF5F89}" srcId="{40F4BD2B-925F-42B5-99DE-1425831A5E24}" destId="{3B23257F-0141-47DA-B94E-A562F07BDA50}" srcOrd="1" destOrd="0" parTransId="{02A18569-17A2-4991-A314-A15455C46F17}" sibTransId="{679636F1-E463-4E32-99CF-B59CD0D0114D}"/>
    <dgm:cxn modelId="{5EBD223D-9CC9-BB47-9534-DFC9C496A2FC}" type="presOf" srcId="{F5441958-2C2A-46CF-BA87-E258323FE073}" destId="{334EB702-12CA-D347-8FC7-0775C5306110}" srcOrd="0" destOrd="0" presId="urn:microsoft.com/office/officeart/2005/8/layout/hList1"/>
    <dgm:cxn modelId="{9DA5845E-F764-4BF7-A2FD-1C01BAD7C82F}" srcId="{B5954D3E-F08F-419B-BF38-6EA394DF2887}" destId="{F5441958-2C2A-46CF-BA87-E258323FE073}" srcOrd="2" destOrd="0" parTransId="{827E805F-E61A-48A7-BD9B-2D1C826CBE50}" sibTransId="{ABEEBC5E-796E-4FBD-A088-AED0695158A6}"/>
    <dgm:cxn modelId="{B3978045-DFEA-A744-AFD4-7C8987FAA5FF}" type="presOf" srcId="{52551CB0-D182-4C54-85CA-9B03B7029F16}" destId="{C9C63539-4087-2B41-8331-7F6DA2B92C5C}" srcOrd="0" destOrd="0" presId="urn:microsoft.com/office/officeart/2005/8/layout/hList1"/>
    <dgm:cxn modelId="{43D63C69-4FAD-B74A-8002-4AD83E71638B}" type="presOf" srcId="{3B23257F-0141-47DA-B94E-A562F07BDA50}" destId="{74657B92-8940-C540-B41D-8EFACDB344B5}" srcOrd="0" destOrd="1" presId="urn:microsoft.com/office/officeart/2005/8/layout/hList1"/>
    <dgm:cxn modelId="{C6CA396A-1488-46B3-A29C-F10B1E2342C3}" srcId="{F5441958-2C2A-46CF-BA87-E258323FE073}" destId="{52551CB0-D182-4C54-85CA-9B03B7029F16}" srcOrd="0" destOrd="0" parTransId="{01CCED9C-DE48-4716-90FB-12ADB67A2BF4}" sibTransId="{3689B6E5-D896-43C2-AF0D-AA6986856DDD}"/>
    <dgm:cxn modelId="{5B13334B-F43C-294E-8012-79A317650FFF}" type="presOf" srcId="{F4F1A651-5E63-4DF7-952D-D26D5A4D6E1E}" destId="{6EF527BD-F11A-F842-AE59-EF5D33CE2205}" srcOrd="0" destOrd="2" presId="urn:microsoft.com/office/officeart/2005/8/layout/hList1"/>
    <dgm:cxn modelId="{F8E7FB6C-A94C-49E8-B87F-4851F93162B3}" srcId="{623F6392-FCA8-44FE-819D-258AF44B9F4B}" destId="{F4F1A651-5E63-4DF7-952D-D26D5A4D6E1E}" srcOrd="2" destOrd="0" parTransId="{321C92AA-366F-46AE-8799-9DEA13EEB1C4}" sibTransId="{8250C90B-B7C5-43AE-AE8D-C9851ED00533}"/>
    <dgm:cxn modelId="{EF3E096D-805C-4696-A40C-5106301C0BA1}" srcId="{623F6392-FCA8-44FE-819D-258AF44B9F4B}" destId="{58FD6A23-CCB6-45E4-8458-5EFE54FD0AD1}" srcOrd="1" destOrd="0" parTransId="{8B078401-7166-43E3-90ED-00ED0A3BBD5B}" sibTransId="{52366F05-D804-473F-9AC9-34F007BB2E3A}"/>
    <dgm:cxn modelId="{D9250579-508C-43B7-B1EE-17B9780D2CB5}" srcId="{40F4BD2B-925F-42B5-99DE-1425831A5E24}" destId="{3381A09F-BC4C-4C12-89FF-902AF9E31DDD}" srcOrd="0" destOrd="0" parTransId="{055AD889-7F5F-4A8A-BDD2-E42CD6D9E153}" sibTransId="{D5D63F67-E668-46F0-8916-CB1DC712F702}"/>
    <dgm:cxn modelId="{6B5E437B-4241-F048-88C6-A0B5E30757EF}" srcId="{40F4BD2B-925F-42B5-99DE-1425831A5E24}" destId="{93D32A46-64ED-794D-A18D-C0CB1D96A375}" srcOrd="2" destOrd="0" parTransId="{9613A465-A170-694C-B72B-EA95BBEA7EAB}" sibTransId="{F066DCB2-E7CF-074C-9DFD-5485661C5D96}"/>
    <dgm:cxn modelId="{53F21C7E-80C3-4308-8B9D-8290256A257A}" srcId="{F5441958-2C2A-46CF-BA87-E258323FE073}" destId="{B25F1035-C2DF-422C-8CBA-5DD53C2C47F1}" srcOrd="1" destOrd="0" parTransId="{3159F09E-E47E-4B13-BECE-924765EBB8B6}" sibTransId="{5A12EA66-57A7-4DEF-83C9-39B82FB73890}"/>
    <dgm:cxn modelId="{F57C5586-0AC5-45E9-A7B9-C74425DD5773}" srcId="{B5954D3E-F08F-419B-BF38-6EA394DF2887}" destId="{623F6392-FCA8-44FE-819D-258AF44B9F4B}" srcOrd="1" destOrd="0" parTransId="{E7A150E5-CF28-42DB-B748-555152390CA1}" sibTransId="{2137EA99-2F16-4DE7-9A13-090803FC0DCA}"/>
    <dgm:cxn modelId="{DA043687-0911-C54C-AEF2-2427278E88CB}" type="presOf" srcId="{623F6392-FCA8-44FE-819D-258AF44B9F4B}" destId="{4CBF1764-99D0-DA4C-9A9A-6F9F1F96DD3C}" srcOrd="0" destOrd="0" presId="urn:microsoft.com/office/officeart/2005/8/layout/hList1"/>
    <dgm:cxn modelId="{2925BA95-13B9-406F-8256-2F1E081E7C56}" srcId="{B5954D3E-F08F-419B-BF38-6EA394DF2887}" destId="{40F4BD2B-925F-42B5-99DE-1425831A5E24}" srcOrd="0" destOrd="0" parTransId="{CCBF4499-F9BB-484F-8657-60DBEB258ABD}" sibTransId="{40DD596A-1AF8-44A2-B375-3DE1D43D3ACD}"/>
    <dgm:cxn modelId="{C7A54FAD-0667-804C-84FD-4CF7CA42F234}" type="presOf" srcId="{40F4BD2B-925F-42B5-99DE-1425831A5E24}" destId="{5B32CDD3-2F75-CE45-BAEB-1AD5279846F8}" srcOrd="0" destOrd="0" presId="urn:microsoft.com/office/officeart/2005/8/layout/hList1"/>
    <dgm:cxn modelId="{8D8A5FB5-40D5-0A4A-8B08-917479806CCB}" type="presOf" srcId="{93D32A46-64ED-794D-A18D-C0CB1D96A375}" destId="{74657B92-8940-C540-B41D-8EFACDB344B5}" srcOrd="0" destOrd="2" presId="urn:microsoft.com/office/officeart/2005/8/layout/hList1"/>
    <dgm:cxn modelId="{F7959BBD-7F44-4C48-9162-141A56165F06}" srcId="{623F6392-FCA8-44FE-819D-258AF44B9F4B}" destId="{7A02EC42-077A-4657-825E-8AD80B6E99DA}" srcOrd="0" destOrd="0" parTransId="{EC01D12C-D76A-4A98-9C2A-B099FFBBC9E1}" sibTransId="{C2177B6F-3E90-44A5-A1D6-DF3096710724}"/>
    <dgm:cxn modelId="{8ABE8CC8-89F4-1241-BC89-6455390A60AD}" type="presOf" srcId="{B25F1035-C2DF-422C-8CBA-5DD53C2C47F1}" destId="{C9C63539-4087-2B41-8331-7F6DA2B92C5C}" srcOrd="0" destOrd="1" presId="urn:microsoft.com/office/officeart/2005/8/layout/hList1"/>
    <dgm:cxn modelId="{A562A2F2-6CB4-214F-BF5B-5450ACC91A84}" type="presOf" srcId="{7A02EC42-077A-4657-825E-8AD80B6E99DA}" destId="{6EF527BD-F11A-F842-AE59-EF5D33CE2205}" srcOrd="0" destOrd="0" presId="urn:microsoft.com/office/officeart/2005/8/layout/hList1"/>
    <dgm:cxn modelId="{DCE07BFE-B3C1-BA41-9DCD-BB91B4753CE6}" type="presOf" srcId="{B5954D3E-F08F-419B-BF38-6EA394DF2887}" destId="{E8BC71F8-C841-C541-9555-02215B2180B6}" srcOrd="0" destOrd="0" presId="urn:microsoft.com/office/officeart/2005/8/layout/hList1"/>
    <dgm:cxn modelId="{126D248A-3C1F-7A47-B94D-5738B51B577E}" type="presParOf" srcId="{E8BC71F8-C841-C541-9555-02215B2180B6}" destId="{296D1BEB-DE83-B246-95E5-9E67A1E268A9}" srcOrd="0" destOrd="0" presId="urn:microsoft.com/office/officeart/2005/8/layout/hList1"/>
    <dgm:cxn modelId="{5C7B517F-8E6E-9D4F-A986-D0A27A6726B3}" type="presParOf" srcId="{296D1BEB-DE83-B246-95E5-9E67A1E268A9}" destId="{5B32CDD3-2F75-CE45-BAEB-1AD5279846F8}" srcOrd="0" destOrd="0" presId="urn:microsoft.com/office/officeart/2005/8/layout/hList1"/>
    <dgm:cxn modelId="{71A73FBC-2F4B-EF41-AAEB-20DF72C5A8CE}" type="presParOf" srcId="{296D1BEB-DE83-B246-95E5-9E67A1E268A9}" destId="{74657B92-8940-C540-B41D-8EFACDB344B5}" srcOrd="1" destOrd="0" presId="urn:microsoft.com/office/officeart/2005/8/layout/hList1"/>
    <dgm:cxn modelId="{FE3E1B45-FD6C-B74E-92CA-93773F84CE95}" type="presParOf" srcId="{E8BC71F8-C841-C541-9555-02215B2180B6}" destId="{61A09F7A-D7AF-4843-9E35-9194CE953572}" srcOrd="1" destOrd="0" presId="urn:microsoft.com/office/officeart/2005/8/layout/hList1"/>
    <dgm:cxn modelId="{44014850-4783-0840-BB16-B2DCC742A783}" type="presParOf" srcId="{E8BC71F8-C841-C541-9555-02215B2180B6}" destId="{65AB0E20-7572-744C-805C-69899785971D}" srcOrd="2" destOrd="0" presId="urn:microsoft.com/office/officeart/2005/8/layout/hList1"/>
    <dgm:cxn modelId="{441ACB41-60F7-234A-8156-5EEEE9481736}" type="presParOf" srcId="{65AB0E20-7572-744C-805C-69899785971D}" destId="{4CBF1764-99D0-DA4C-9A9A-6F9F1F96DD3C}" srcOrd="0" destOrd="0" presId="urn:microsoft.com/office/officeart/2005/8/layout/hList1"/>
    <dgm:cxn modelId="{F7DA4641-B587-9C49-988A-36C1CACBC4C6}" type="presParOf" srcId="{65AB0E20-7572-744C-805C-69899785971D}" destId="{6EF527BD-F11A-F842-AE59-EF5D33CE2205}" srcOrd="1" destOrd="0" presId="urn:microsoft.com/office/officeart/2005/8/layout/hList1"/>
    <dgm:cxn modelId="{675B78B8-84DC-8D4E-AAEA-07578607FA86}" type="presParOf" srcId="{E8BC71F8-C841-C541-9555-02215B2180B6}" destId="{4B3095DB-8BEF-4D4C-AC29-9A1918C09C7F}" srcOrd="3" destOrd="0" presId="urn:microsoft.com/office/officeart/2005/8/layout/hList1"/>
    <dgm:cxn modelId="{353CC05C-0961-3548-8D49-27F5B4C58F3E}" type="presParOf" srcId="{E8BC71F8-C841-C541-9555-02215B2180B6}" destId="{DB747BEA-903F-A54B-8649-131A6F283982}" srcOrd="4" destOrd="0" presId="urn:microsoft.com/office/officeart/2005/8/layout/hList1"/>
    <dgm:cxn modelId="{52BB6ABD-5B6F-4948-B9B7-6468C4769AC0}" type="presParOf" srcId="{DB747BEA-903F-A54B-8649-131A6F283982}" destId="{334EB702-12CA-D347-8FC7-0775C5306110}" srcOrd="0" destOrd="0" presId="urn:microsoft.com/office/officeart/2005/8/layout/hList1"/>
    <dgm:cxn modelId="{A3111A48-FCCA-7E4A-BD82-5BFF6166320C}" type="presParOf" srcId="{DB747BEA-903F-A54B-8649-131A6F283982}" destId="{C9C63539-4087-2B41-8331-7F6DA2B92C5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82E0B-B057-4FC9-81F5-1F34623B0CF7}">
      <dsp:nvSpPr>
        <dsp:cNvPr id="0" name=""/>
        <dsp:cNvSpPr/>
      </dsp:nvSpPr>
      <dsp:spPr>
        <a:xfrm>
          <a:off x="0" y="4772"/>
          <a:ext cx="5866635" cy="10164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D68019-4810-452E-B32A-13C10C2F3C78}">
      <dsp:nvSpPr>
        <dsp:cNvPr id="0" name=""/>
        <dsp:cNvSpPr/>
      </dsp:nvSpPr>
      <dsp:spPr>
        <a:xfrm>
          <a:off x="221235" y="147233"/>
          <a:ext cx="731518" cy="7315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CF548-ECB9-4F0E-A8D7-0291D8481E39}">
      <dsp:nvSpPr>
        <dsp:cNvPr id="0" name=""/>
        <dsp:cNvSpPr/>
      </dsp:nvSpPr>
      <dsp:spPr>
        <a:xfrm>
          <a:off x="1173989" y="4772"/>
          <a:ext cx="4692645" cy="1016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73" tIns="107573" rIns="107573" bIns="10757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Reduced Quality of Life</a:t>
          </a:r>
        </a:p>
      </dsp:txBody>
      <dsp:txXfrm>
        <a:off x="1173989" y="4772"/>
        <a:ext cx="4692645" cy="1016441"/>
      </dsp:txXfrm>
    </dsp:sp>
    <dsp:sp modelId="{01570999-B056-4102-A200-20DF580E9A73}">
      <dsp:nvSpPr>
        <dsp:cNvPr id="0" name=""/>
        <dsp:cNvSpPr/>
      </dsp:nvSpPr>
      <dsp:spPr>
        <a:xfrm>
          <a:off x="0" y="1275323"/>
          <a:ext cx="5866635" cy="10164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C6B7E8-5EE7-4F81-97D0-B1F5D8926622}">
      <dsp:nvSpPr>
        <dsp:cNvPr id="0" name=""/>
        <dsp:cNvSpPr/>
      </dsp:nvSpPr>
      <dsp:spPr>
        <a:xfrm>
          <a:off x="221235" y="1417784"/>
          <a:ext cx="731518" cy="7315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0533BC-09B8-4895-B6AB-331792108FAE}">
      <dsp:nvSpPr>
        <dsp:cNvPr id="0" name=""/>
        <dsp:cNvSpPr/>
      </dsp:nvSpPr>
      <dsp:spPr>
        <a:xfrm>
          <a:off x="1173989" y="1275323"/>
          <a:ext cx="4692645" cy="1016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73" tIns="107573" rIns="107573" bIns="10757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Continuous Need for Treatment</a:t>
          </a:r>
        </a:p>
      </dsp:txBody>
      <dsp:txXfrm>
        <a:off x="1173989" y="1275323"/>
        <a:ext cx="4692645" cy="1016441"/>
      </dsp:txXfrm>
    </dsp:sp>
    <dsp:sp modelId="{1D162025-474F-4E54-83A0-CB8786A64C42}">
      <dsp:nvSpPr>
        <dsp:cNvPr id="0" name=""/>
        <dsp:cNvSpPr/>
      </dsp:nvSpPr>
      <dsp:spPr>
        <a:xfrm>
          <a:off x="0" y="2545874"/>
          <a:ext cx="5866635" cy="10164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8310C-0935-42B6-B293-AE22D9C915CF}">
      <dsp:nvSpPr>
        <dsp:cNvPr id="0" name=""/>
        <dsp:cNvSpPr/>
      </dsp:nvSpPr>
      <dsp:spPr>
        <a:xfrm>
          <a:off x="221235" y="2688336"/>
          <a:ext cx="731518" cy="7315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CAC57C-9BE1-4A86-9A5F-689684CDADE4}">
      <dsp:nvSpPr>
        <dsp:cNvPr id="0" name=""/>
        <dsp:cNvSpPr/>
      </dsp:nvSpPr>
      <dsp:spPr>
        <a:xfrm>
          <a:off x="1173989" y="2545874"/>
          <a:ext cx="4692645" cy="1016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73" tIns="107573" rIns="107573" bIns="10757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Increased Hospitalizations</a:t>
          </a:r>
        </a:p>
      </dsp:txBody>
      <dsp:txXfrm>
        <a:off x="1173989" y="2545874"/>
        <a:ext cx="4692645" cy="1016441"/>
      </dsp:txXfrm>
    </dsp:sp>
    <dsp:sp modelId="{555A330E-D6F7-3249-960C-2511E688F13E}">
      <dsp:nvSpPr>
        <dsp:cNvPr id="0" name=""/>
        <dsp:cNvSpPr/>
      </dsp:nvSpPr>
      <dsp:spPr>
        <a:xfrm>
          <a:off x="0" y="3816426"/>
          <a:ext cx="5866635" cy="10164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A6E32D-5F98-E04F-818A-7E19333E03BB}">
      <dsp:nvSpPr>
        <dsp:cNvPr id="0" name=""/>
        <dsp:cNvSpPr/>
      </dsp:nvSpPr>
      <dsp:spPr>
        <a:xfrm>
          <a:off x="221235" y="3958887"/>
          <a:ext cx="731518" cy="73151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7BE407-2792-2C41-9384-B8957907C6A5}">
      <dsp:nvSpPr>
        <dsp:cNvPr id="0" name=""/>
        <dsp:cNvSpPr/>
      </dsp:nvSpPr>
      <dsp:spPr>
        <a:xfrm>
          <a:off x="1173989" y="3816426"/>
          <a:ext cx="4692645" cy="1016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73" tIns="107573" rIns="107573" bIns="10757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Loss of Income</a:t>
          </a:r>
        </a:p>
      </dsp:txBody>
      <dsp:txXfrm>
        <a:off x="1173989" y="3816426"/>
        <a:ext cx="4692645" cy="1016441"/>
      </dsp:txXfrm>
    </dsp:sp>
    <dsp:sp modelId="{DDB934E0-D868-4EF4-94C5-A0CBD0A64635}">
      <dsp:nvSpPr>
        <dsp:cNvPr id="0" name=""/>
        <dsp:cNvSpPr/>
      </dsp:nvSpPr>
      <dsp:spPr>
        <a:xfrm>
          <a:off x="0" y="5086977"/>
          <a:ext cx="5866635" cy="10164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7C0DF7-B7CB-44D3-AB2A-22E859783278}">
      <dsp:nvSpPr>
        <dsp:cNvPr id="0" name=""/>
        <dsp:cNvSpPr/>
      </dsp:nvSpPr>
      <dsp:spPr>
        <a:xfrm>
          <a:off x="221235" y="5229439"/>
          <a:ext cx="731518" cy="73151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563A18-BA55-4247-9912-6950438E375F}">
      <dsp:nvSpPr>
        <dsp:cNvPr id="0" name=""/>
        <dsp:cNvSpPr/>
      </dsp:nvSpPr>
      <dsp:spPr>
        <a:xfrm>
          <a:off x="1173989" y="5086977"/>
          <a:ext cx="4692645" cy="1016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73" tIns="107573" rIns="107573" bIns="10757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Negatively Impacts Life Outcomes</a:t>
          </a:r>
        </a:p>
      </dsp:txBody>
      <dsp:txXfrm>
        <a:off x="1173989" y="5086977"/>
        <a:ext cx="4692645" cy="10164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DB87E9-5FAF-4749-B748-8728802BE790}">
      <dsp:nvSpPr>
        <dsp:cNvPr id="0" name=""/>
        <dsp:cNvSpPr/>
      </dsp:nvSpPr>
      <dsp:spPr>
        <a:xfrm>
          <a:off x="0" y="1919"/>
          <a:ext cx="447292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64A2D-F8F5-024B-817B-AFC1FE184775}">
      <dsp:nvSpPr>
        <dsp:cNvPr id="0" name=""/>
        <dsp:cNvSpPr/>
      </dsp:nvSpPr>
      <dsp:spPr>
        <a:xfrm>
          <a:off x="0" y="1919"/>
          <a:ext cx="4472922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Improved employee morale</a:t>
          </a:r>
        </a:p>
      </dsp:txBody>
      <dsp:txXfrm>
        <a:off x="0" y="1919"/>
        <a:ext cx="4472922" cy="654680"/>
      </dsp:txXfrm>
    </dsp:sp>
    <dsp:sp modelId="{42394EF0-5115-684F-9A26-4FEC20D3977F}">
      <dsp:nvSpPr>
        <dsp:cNvPr id="0" name=""/>
        <dsp:cNvSpPr/>
      </dsp:nvSpPr>
      <dsp:spPr>
        <a:xfrm>
          <a:off x="0" y="656599"/>
          <a:ext cx="447292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8D3782-21DF-9642-BE1E-219C2185B506}">
      <dsp:nvSpPr>
        <dsp:cNvPr id="0" name=""/>
        <dsp:cNvSpPr/>
      </dsp:nvSpPr>
      <dsp:spPr>
        <a:xfrm>
          <a:off x="0" y="656599"/>
          <a:ext cx="4472922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Reduced absenteeism</a:t>
          </a:r>
        </a:p>
      </dsp:txBody>
      <dsp:txXfrm>
        <a:off x="0" y="656599"/>
        <a:ext cx="4472922" cy="654680"/>
      </dsp:txXfrm>
    </dsp:sp>
    <dsp:sp modelId="{3B8B5230-0555-6D4D-8D33-724550A49E7E}">
      <dsp:nvSpPr>
        <dsp:cNvPr id="0" name=""/>
        <dsp:cNvSpPr/>
      </dsp:nvSpPr>
      <dsp:spPr>
        <a:xfrm>
          <a:off x="0" y="1311279"/>
          <a:ext cx="447292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348D6-5286-E544-8F33-F24C036B6374}">
      <dsp:nvSpPr>
        <dsp:cNvPr id="0" name=""/>
        <dsp:cNvSpPr/>
      </dsp:nvSpPr>
      <dsp:spPr>
        <a:xfrm>
          <a:off x="0" y="1311279"/>
          <a:ext cx="4472922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Lower stress levels on employees</a:t>
          </a:r>
        </a:p>
      </dsp:txBody>
      <dsp:txXfrm>
        <a:off x="0" y="1311279"/>
        <a:ext cx="4472922" cy="654680"/>
      </dsp:txXfrm>
    </dsp:sp>
    <dsp:sp modelId="{5FEFFE56-C43F-8A46-A4DA-D31F657952AA}">
      <dsp:nvSpPr>
        <dsp:cNvPr id="0" name=""/>
        <dsp:cNvSpPr/>
      </dsp:nvSpPr>
      <dsp:spPr>
        <a:xfrm>
          <a:off x="0" y="1965960"/>
          <a:ext cx="447292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85774B-85C9-5749-B6C0-210AFFB172FD}">
      <dsp:nvSpPr>
        <dsp:cNvPr id="0" name=""/>
        <dsp:cNvSpPr/>
      </dsp:nvSpPr>
      <dsp:spPr>
        <a:xfrm>
          <a:off x="0" y="1965960"/>
          <a:ext cx="4472922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Increased productivity</a:t>
          </a:r>
        </a:p>
      </dsp:txBody>
      <dsp:txXfrm>
        <a:off x="0" y="1965960"/>
        <a:ext cx="4472922" cy="654680"/>
      </dsp:txXfrm>
    </dsp:sp>
    <dsp:sp modelId="{D5A7B37B-D9B6-A74A-B8B9-AA6F621023CF}">
      <dsp:nvSpPr>
        <dsp:cNvPr id="0" name=""/>
        <dsp:cNvSpPr/>
      </dsp:nvSpPr>
      <dsp:spPr>
        <a:xfrm>
          <a:off x="0" y="2620640"/>
          <a:ext cx="447292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F1985F-DED3-1A47-A275-C3E603992F2C}">
      <dsp:nvSpPr>
        <dsp:cNvPr id="0" name=""/>
        <dsp:cNvSpPr/>
      </dsp:nvSpPr>
      <dsp:spPr>
        <a:xfrm>
          <a:off x="0" y="2620640"/>
          <a:ext cx="4472922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Better work-life integration</a:t>
          </a:r>
        </a:p>
      </dsp:txBody>
      <dsp:txXfrm>
        <a:off x="0" y="2620640"/>
        <a:ext cx="4472922" cy="654680"/>
      </dsp:txXfrm>
    </dsp:sp>
    <dsp:sp modelId="{A2ADF458-446E-3D43-9B56-D40E6FC93F1E}">
      <dsp:nvSpPr>
        <dsp:cNvPr id="0" name=""/>
        <dsp:cNvSpPr/>
      </dsp:nvSpPr>
      <dsp:spPr>
        <a:xfrm>
          <a:off x="0" y="3275320"/>
          <a:ext cx="447292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60A887-976A-DF4C-A2E6-86F94C46C4CF}">
      <dsp:nvSpPr>
        <dsp:cNvPr id="0" name=""/>
        <dsp:cNvSpPr/>
      </dsp:nvSpPr>
      <dsp:spPr>
        <a:xfrm>
          <a:off x="0" y="3275320"/>
          <a:ext cx="4472922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Decreased turnover and increased retention</a:t>
          </a:r>
        </a:p>
      </dsp:txBody>
      <dsp:txXfrm>
        <a:off x="0" y="3275320"/>
        <a:ext cx="4472922" cy="6546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4BD99-CF14-C04D-AC07-7FAF81D5DD3C}">
      <dsp:nvSpPr>
        <dsp:cNvPr id="0" name=""/>
        <dsp:cNvSpPr/>
      </dsp:nvSpPr>
      <dsp:spPr>
        <a:xfrm>
          <a:off x="2946" y="343241"/>
          <a:ext cx="2337792" cy="1402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Arthritis </a:t>
          </a:r>
        </a:p>
      </dsp:txBody>
      <dsp:txXfrm>
        <a:off x="2946" y="343241"/>
        <a:ext cx="2337792" cy="1402675"/>
      </dsp:txXfrm>
    </dsp:sp>
    <dsp:sp modelId="{34AFA091-33D1-484B-96C8-381B6C84DB35}">
      <dsp:nvSpPr>
        <dsp:cNvPr id="0" name=""/>
        <dsp:cNvSpPr/>
      </dsp:nvSpPr>
      <dsp:spPr>
        <a:xfrm>
          <a:off x="2574518" y="343241"/>
          <a:ext cx="2337792" cy="1402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Musculoskeletal Pain</a:t>
          </a:r>
        </a:p>
      </dsp:txBody>
      <dsp:txXfrm>
        <a:off x="2574518" y="343241"/>
        <a:ext cx="2337792" cy="1402675"/>
      </dsp:txXfrm>
    </dsp:sp>
    <dsp:sp modelId="{5B636044-9118-8644-B741-77A863179CDB}">
      <dsp:nvSpPr>
        <dsp:cNvPr id="0" name=""/>
        <dsp:cNvSpPr/>
      </dsp:nvSpPr>
      <dsp:spPr>
        <a:xfrm>
          <a:off x="5146089" y="343241"/>
          <a:ext cx="2337792" cy="1402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Diabetes</a:t>
          </a:r>
        </a:p>
      </dsp:txBody>
      <dsp:txXfrm>
        <a:off x="5146089" y="343241"/>
        <a:ext cx="2337792" cy="1402675"/>
      </dsp:txXfrm>
    </dsp:sp>
    <dsp:sp modelId="{05B396AC-24B4-204E-B479-C4C062B3CB13}">
      <dsp:nvSpPr>
        <dsp:cNvPr id="0" name=""/>
        <dsp:cNvSpPr/>
      </dsp:nvSpPr>
      <dsp:spPr>
        <a:xfrm>
          <a:off x="7717661" y="343241"/>
          <a:ext cx="2337792" cy="1402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Asthma </a:t>
          </a:r>
        </a:p>
      </dsp:txBody>
      <dsp:txXfrm>
        <a:off x="7717661" y="343241"/>
        <a:ext cx="2337792" cy="1402675"/>
      </dsp:txXfrm>
    </dsp:sp>
    <dsp:sp modelId="{844B4B76-6568-A141-AF33-0778BF9E9ACF}">
      <dsp:nvSpPr>
        <dsp:cNvPr id="0" name=""/>
        <dsp:cNvSpPr/>
      </dsp:nvSpPr>
      <dsp:spPr>
        <a:xfrm>
          <a:off x="2946" y="1979695"/>
          <a:ext cx="2337792" cy="1402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Migraine </a:t>
          </a:r>
        </a:p>
      </dsp:txBody>
      <dsp:txXfrm>
        <a:off x="2946" y="1979695"/>
        <a:ext cx="2337792" cy="1402675"/>
      </dsp:txXfrm>
    </dsp:sp>
    <dsp:sp modelId="{D614F0C4-5F25-9E4C-9295-C2CFE74CE437}">
      <dsp:nvSpPr>
        <dsp:cNvPr id="0" name=""/>
        <dsp:cNvSpPr/>
      </dsp:nvSpPr>
      <dsp:spPr>
        <a:xfrm>
          <a:off x="2574518" y="1979695"/>
          <a:ext cx="2337792" cy="1402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Blood Disorders </a:t>
          </a:r>
        </a:p>
      </dsp:txBody>
      <dsp:txXfrm>
        <a:off x="2574518" y="1979695"/>
        <a:ext cx="2337792" cy="1402675"/>
      </dsp:txXfrm>
    </dsp:sp>
    <dsp:sp modelId="{E1F4EB65-E691-D641-8BB9-4C7400745FEF}">
      <dsp:nvSpPr>
        <dsp:cNvPr id="0" name=""/>
        <dsp:cNvSpPr/>
      </dsp:nvSpPr>
      <dsp:spPr>
        <a:xfrm>
          <a:off x="5146089" y="1979695"/>
          <a:ext cx="2337792" cy="1402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Cancer </a:t>
          </a:r>
        </a:p>
      </dsp:txBody>
      <dsp:txXfrm>
        <a:off x="5146089" y="1979695"/>
        <a:ext cx="2337792" cy="1402675"/>
      </dsp:txXfrm>
    </dsp:sp>
    <dsp:sp modelId="{FF9FA51B-173F-E848-8A09-1CDE14D1BFD1}">
      <dsp:nvSpPr>
        <dsp:cNvPr id="0" name=""/>
        <dsp:cNvSpPr/>
      </dsp:nvSpPr>
      <dsp:spPr>
        <a:xfrm>
          <a:off x="7717661" y="1979695"/>
          <a:ext cx="2337792" cy="1402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Heart Disease</a:t>
          </a:r>
        </a:p>
      </dsp:txBody>
      <dsp:txXfrm>
        <a:off x="7717661" y="1979695"/>
        <a:ext cx="2337792" cy="14026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49F46-24F3-934E-945D-AFF29792ADB9}">
      <dsp:nvSpPr>
        <dsp:cNvPr id="0" name=""/>
        <dsp:cNvSpPr/>
      </dsp:nvSpPr>
      <dsp:spPr>
        <a:xfrm>
          <a:off x="112095" y="1060"/>
          <a:ext cx="2251583" cy="13509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Migraine</a:t>
          </a:r>
        </a:p>
      </dsp:txBody>
      <dsp:txXfrm>
        <a:off x="112095" y="1060"/>
        <a:ext cx="2251583" cy="1350950"/>
      </dsp:txXfrm>
    </dsp:sp>
    <dsp:sp modelId="{DE1440BC-9B9D-3B4E-8F45-349DB40AAAB5}">
      <dsp:nvSpPr>
        <dsp:cNvPr id="0" name=""/>
        <dsp:cNvSpPr/>
      </dsp:nvSpPr>
      <dsp:spPr>
        <a:xfrm>
          <a:off x="2588837" y="1060"/>
          <a:ext cx="2251583" cy="13509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Asthma </a:t>
          </a:r>
        </a:p>
      </dsp:txBody>
      <dsp:txXfrm>
        <a:off x="2588837" y="1060"/>
        <a:ext cx="2251583" cy="1350950"/>
      </dsp:txXfrm>
    </dsp:sp>
    <dsp:sp modelId="{CEDE25A8-5016-A14D-A9C9-4A64516BD6DD}">
      <dsp:nvSpPr>
        <dsp:cNvPr id="0" name=""/>
        <dsp:cNvSpPr/>
      </dsp:nvSpPr>
      <dsp:spPr>
        <a:xfrm>
          <a:off x="5065579" y="1060"/>
          <a:ext cx="2251583" cy="13509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Diabetes</a:t>
          </a:r>
        </a:p>
      </dsp:txBody>
      <dsp:txXfrm>
        <a:off x="5065579" y="1060"/>
        <a:ext cx="2251583" cy="1350950"/>
      </dsp:txXfrm>
    </dsp:sp>
    <dsp:sp modelId="{856EDE2D-8B37-E34C-8D86-BC440ED37BDB}">
      <dsp:nvSpPr>
        <dsp:cNvPr id="0" name=""/>
        <dsp:cNvSpPr/>
      </dsp:nvSpPr>
      <dsp:spPr>
        <a:xfrm>
          <a:off x="7542321" y="1060"/>
          <a:ext cx="2251583" cy="13509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Cancer</a:t>
          </a:r>
        </a:p>
      </dsp:txBody>
      <dsp:txXfrm>
        <a:off x="7542321" y="1060"/>
        <a:ext cx="2251583" cy="1350950"/>
      </dsp:txXfrm>
    </dsp:sp>
    <dsp:sp modelId="{EF10893E-A027-E54C-BD3B-341D1D95BA9E}">
      <dsp:nvSpPr>
        <dsp:cNvPr id="0" name=""/>
        <dsp:cNvSpPr/>
      </dsp:nvSpPr>
      <dsp:spPr>
        <a:xfrm>
          <a:off x="1350466" y="1577169"/>
          <a:ext cx="2251583" cy="13509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Autoimmune Disease</a:t>
          </a:r>
        </a:p>
      </dsp:txBody>
      <dsp:txXfrm>
        <a:off x="1350466" y="1577169"/>
        <a:ext cx="2251583" cy="1350950"/>
      </dsp:txXfrm>
    </dsp:sp>
    <dsp:sp modelId="{B0A2001C-063D-E346-B10B-33F108D1DD50}">
      <dsp:nvSpPr>
        <dsp:cNvPr id="0" name=""/>
        <dsp:cNvSpPr/>
      </dsp:nvSpPr>
      <dsp:spPr>
        <a:xfrm>
          <a:off x="3827208" y="1577169"/>
          <a:ext cx="2251583" cy="13509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Irritable Bowel Syndrome</a:t>
          </a:r>
        </a:p>
      </dsp:txBody>
      <dsp:txXfrm>
        <a:off x="3827208" y="1577169"/>
        <a:ext cx="2251583" cy="1350950"/>
      </dsp:txXfrm>
    </dsp:sp>
    <dsp:sp modelId="{60DC2257-4797-7A4F-9A51-218E2933F82E}">
      <dsp:nvSpPr>
        <dsp:cNvPr id="0" name=""/>
        <dsp:cNvSpPr/>
      </dsp:nvSpPr>
      <dsp:spPr>
        <a:xfrm>
          <a:off x="6303950" y="1577169"/>
          <a:ext cx="2251583" cy="13509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Multiple Sclerosis</a:t>
          </a:r>
        </a:p>
      </dsp:txBody>
      <dsp:txXfrm>
        <a:off x="6303950" y="1577169"/>
        <a:ext cx="2251583" cy="13509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7F85D-8E5D-4EF8-9F5F-20F00FA93574}">
      <dsp:nvSpPr>
        <dsp:cNvPr id="0" name=""/>
        <dsp:cNvSpPr/>
      </dsp:nvSpPr>
      <dsp:spPr>
        <a:xfrm>
          <a:off x="711915" y="326647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F06EDD-7472-49B6-8478-34E256B657E4}">
      <dsp:nvSpPr>
        <dsp:cNvPr id="0" name=""/>
        <dsp:cNvSpPr/>
      </dsp:nvSpPr>
      <dsp:spPr>
        <a:xfrm>
          <a:off x="216915" y="1597583"/>
          <a:ext cx="1800000" cy="1801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Flexible Leave Policies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Allowing employees to take intermittent leave when necessary, without penalties.</a:t>
          </a:r>
        </a:p>
      </dsp:txBody>
      <dsp:txXfrm>
        <a:off x="216915" y="1597583"/>
        <a:ext cx="1800000" cy="1801381"/>
      </dsp:txXfrm>
    </dsp:sp>
    <dsp:sp modelId="{F9A75BB1-D450-49D0-AE4D-AF63B7A96B06}">
      <dsp:nvSpPr>
        <dsp:cNvPr id="0" name=""/>
        <dsp:cNvSpPr/>
      </dsp:nvSpPr>
      <dsp:spPr>
        <a:xfrm>
          <a:off x="2826915" y="326647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0B6DC6-3582-44D1-B3E3-EF8569FBBAE1}">
      <dsp:nvSpPr>
        <dsp:cNvPr id="0" name=""/>
        <dsp:cNvSpPr/>
      </dsp:nvSpPr>
      <dsp:spPr>
        <a:xfrm>
          <a:off x="2331915" y="1597583"/>
          <a:ext cx="1800000" cy="1801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Telecommuting Options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Providing the ability to work remotely when symptoms are severe.</a:t>
          </a:r>
        </a:p>
      </dsp:txBody>
      <dsp:txXfrm>
        <a:off x="2331915" y="1597583"/>
        <a:ext cx="1800000" cy="1801381"/>
      </dsp:txXfrm>
    </dsp:sp>
    <dsp:sp modelId="{A8E477DC-521F-4D11-83C0-AABD325F8761}">
      <dsp:nvSpPr>
        <dsp:cNvPr id="0" name=""/>
        <dsp:cNvSpPr/>
      </dsp:nvSpPr>
      <dsp:spPr>
        <a:xfrm>
          <a:off x="4941915" y="326647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2DB43-A911-4151-8E6F-876CA76E7206}">
      <dsp:nvSpPr>
        <dsp:cNvPr id="0" name=""/>
        <dsp:cNvSpPr/>
      </dsp:nvSpPr>
      <dsp:spPr>
        <a:xfrm>
          <a:off x="4446915" y="1597583"/>
          <a:ext cx="1800000" cy="1801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Reduced Workload</a:t>
          </a:r>
          <a:r>
            <a:rPr lang="en-US" sz="1700" kern="1200" dirty="0"/>
            <a:t>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Adjusting workloads during flare-ups or periods of increased symptoms.</a:t>
          </a:r>
        </a:p>
      </dsp:txBody>
      <dsp:txXfrm>
        <a:off x="4446915" y="1597583"/>
        <a:ext cx="1800000" cy="1801381"/>
      </dsp:txXfrm>
    </dsp:sp>
    <dsp:sp modelId="{11BD89EB-2DEE-4035-88FE-82DC546F3EF9}">
      <dsp:nvSpPr>
        <dsp:cNvPr id="0" name=""/>
        <dsp:cNvSpPr/>
      </dsp:nvSpPr>
      <dsp:spPr>
        <a:xfrm>
          <a:off x="7056915" y="326647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EED9E-408C-4CBE-B15B-862CFF25520F}">
      <dsp:nvSpPr>
        <dsp:cNvPr id="0" name=""/>
        <dsp:cNvSpPr/>
      </dsp:nvSpPr>
      <dsp:spPr>
        <a:xfrm>
          <a:off x="6561915" y="1597583"/>
          <a:ext cx="1800000" cy="1801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Access to Healthcare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Offering time and support for medical appointments and treatments, including paid time off.</a:t>
          </a:r>
        </a:p>
      </dsp:txBody>
      <dsp:txXfrm>
        <a:off x="6561915" y="1597583"/>
        <a:ext cx="1800000" cy="1801381"/>
      </dsp:txXfrm>
    </dsp:sp>
    <dsp:sp modelId="{B17651B1-50EE-4FFE-AF94-22DF326FF57D}">
      <dsp:nvSpPr>
        <dsp:cNvPr id="0" name=""/>
        <dsp:cNvSpPr/>
      </dsp:nvSpPr>
      <dsp:spPr>
        <a:xfrm>
          <a:off x="9171915" y="326647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42EBE-60E2-4C4C-9A7D-CA87823D9CEB}">
      <dsp:nvSpPr>
        <dsp:cNvPr id="0" name=""/>
        <dsp:cNvSpPr/>
      </dsp:nvSpPr>
      <dsp:spPr>
        <a:xfrm>
          <a:off x="8676915" y="1597583"/>
          <a:ext cx="1800000" cy="1801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Open Communication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Create a safe space to communicate where employees can discuss issues and needs for accommodation.</a:t>
          </a:r>
        </a:p>
      </dsp:txBody>
      <dsp:txXfrm>
        <a:off x="8676915" y="1597583"/>
        <a:ext cx="1800000" cy="18013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49F46-24F3-934E-945D-AFF29792ADB9}">
      <dsp:nvSpPr>
        <dsp:cNvPr id="0" name=""/>
        <dsp:cNvSpPr/>
      </dsp:nvSpPr>
      <dsp:spPr>
        <a:xfrm>
          <a:off x="0" y="535902"/>
          <a:ext cx="3095624" cy="18573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Depression</a:t>
          </a:r>
        </a:p>
      </dsp:txBody>
      <dsp:txXfrm>
        <a:off x="0" y="535902"/>
        <a:ext cx="3095624" cy="1857375"/>
      </dsp:txXfrm>
    </dsp:sp>
    <dsp:sp modelId="{41D86455-34F8-0C47-A475-9D8074816778}">
      <dsp:nvSpPr>
        <dsp:cNvPr id="0" name=""/>
        <dsp:cNvSpPr/>
      </dsp:nvSpPr>
      <dsp:spPr>
        <a:xfrm>
          <a:off x="3405187" y="535902"/>
          <a:ext cx="3095624" cy="1857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Anxiety</a:t>
          </a:r>
        </a:p>
      </dsp:txBody>
      <dsp:txXfrm>
        <a:off x="3405187" y="535902"/>
        <a:ext cx="3095624" cy="1857375"/>
      </dsp:txXfrm>
    </dsp:sp>
    <dsp:sp modelId="{21594A2A-FA4E-FB48-8848-11E6F04F40D6}">
      <dsp:nvSpPr>
        <dsp:cNvPr id="0" name=""/>
        <dsp:cNvSpPr/>
      </dsp:nvSpPr>
      <dsp:spPr>
        <a:xfrm>
          <a:off x="6810375" y="535902"/>
          <a:ext cx="3095624" cy="18573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Stress</a:t>
          </a:r>
        </a:p>
      </dsp:txBody>
      <dsp:txXfrm>
        <a:off x="6810375" y="535902"/>
        <a:ext cx="3095624" cy="18573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7D849B-2A66-4FFD-94C8-C01323C8F506}">
      <dsp:nvSpPr>
        <dsp:cNvPr id="0" name=""/>
        <dsp:cNvSpPr/>
      </dsp:nvSpPr>
      <dsp:spPr>
        <a:xfrm>
          <a:off x="0" y="2535"/>
          <a:ext cx="5906181" cy="1284867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03753-F20E-461B-9C67-91346C976147}">
      <dsp:nvSpPr>
        <dsp:cNvPr id="0" name=""/>
        <dsp:cNvSpPr/>
      </dsp:nvSpPr>
      <dsp:spPr>
        <a:xfrm>
          <a:off x="388672" y="291630"/>
          <a:ext cx="706677" cy="7066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7F226-11B3-4729-96E8-AE5EF8FCDC8F}">
      <dsp:nvSpPr>
        <dsp:cNvPr id="0" name=""/>
        <dsp:cNvSpPr/>
      </dsp:nvSpPr>
      <dsp:spPr>
        <a:xfrm>
          <a:off x="1484021" y="2535"/>
          <a:ext cx="4422159" cy="1284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982" tIns="135982" rIns="135982" bIns="13598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Reduced Stress Environment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Creating a supportive and low-stress work environment.</a:t>
          </a:r>
        </a:p>
      </dsp:txBody>
      <dsp:txXfrm>
        <a:off x="1484021" y="2535"/>
        <a:ext cx="4422159" cy="1284867"/>
      </dsp:txXfrm>
    </dsp:sp>
    <dsp:sp modelId="{B7AC7530-852C-4C2F-9B5F-66FE93ABBCCC}">
      <dsp:nvSpPr>
        <dsp:cNvPr id="0" name=""/>
        <dsp:cNvSpPr/>
      </dsp:nvSpPr>
      <dsp:spPr>
        <a:xfrm>
          <a:off x="0" y="1608619"/>
          <a:ext cx="5906181" cy="1284867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8E496F-5C81-48ED-AE57-A5B1E846FE2C}">
      <dsp:nvSpPr>
        <dsp:cNvPr id="0" name=""/>
        <dsp:cNvSpPr/>
      </dsp:nvSpPr>
      <dsp:spPr>
        <a:xfrm>
          <a:off x="388672" y="1897714"/>
          <a:ext cx="706677" cy="7066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5E38D-E986-4FF3-B1E1-E0A1916C71B4}">
      <dsp:nvSpPr>
        <dsp:cNvPr id="0" name=""/>
        <dsp:cNvSpPr/>
      </dsp:nvSpPr>
      <dsp:spPr>
        <a:xfrm>
          <a:off x="1484021" y="1608619"/>
          <a:ext cx="4422159" cy="1284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982" tIns="135982" rIns="135982" bIns="13598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Breaks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Providing short, frequent breaks to help manage stress and anxiety.</a:t>
          </a:r>
        </a:p>
      </dsp:txBody>
      <dsp:txXfrm>
        <a:off x="1484021" y="1608619"/>
        <a:ext cx="4422159" cy="1284867"/>
      </dsp:txXfrm>
    </dsp:sp>
    <dsp:sp modelId="{3040B54E-E660-4FF7-9A4C-5C68636453BD}">
      <dsp:nvSpPr>
        <dsp:cNvPr id="0" name=""/>
        <dsp:cNvSpPr/>
      </dsp:nvSpPr>
      <dsp:spPr>
        <a:xfrm>
          <a:off x="0" y="3214703"/>
          <a:ext cx="5906181" cy="1284867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16F5A9-13F0-4554-80D3-0F38FD40F240}">
      <dsp:nvSpPr>
        <dsp:cNvPr id="0" name=""/>
        <dsp:cNvSpPr/>
      </dsp:nvSpPr>
      <dsp:spPr>
        <a:xfrm>
          <a:off x="388672" y="3503799"/>
          <a:ext cx="706677" cy="70667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20EA3-50EB-40CA-A177-0CF2D4FCF4D1}">
      <dsp:nvSpPr>
        <dsp:cNvPr id="0" name=""/>
        <dsp:cNvSpPr/>
      </dsp:nvSpPr>
      <dsp:spPr>
        <a:xfrm>
          <a:off x="1484021" y="3214703"/>
          <a:ext cx="4422159" cy="1284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982" tIns="135982" rIns="135982" bIns="13598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EAP (Employee Assistance Programs) 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Offering access to counseling services and mental health resources.</a:t>
          </a:r>
        </a:p>
      </dsp:txBody>
      <dsp:txXfrm>
        <a:off x="1484021" y="3214703"/>
        <a:ext cx="4422159" cy="1284867"/>
      </dsp:txXfrm>
    </dsp:sp>
    <dsp:sp modelId="{7409B81F-40FB-4B09-A685-A9016A48BA7F}">
      <dsp:nvSpPr>
        <dsp:cNvPr id="0" name=""/>
        <dsp:cNvSpPr/>
      </dsp:nvSpPr>
      <dsp:spPr>
        <a:xfrm>
          <a:off x="0" y="4820788"/>
          <a:ext cx="5906181" cy="1284867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1A941C-EF16-4896-9F85-BBC47F144C88}">
      <dsp:nvSpPr>
        <dsp:cNvPr id="0" name=""/>
        <dsp:cNvSpPr/>
      </dsp:nvSpPr>
      <dsp:spPr>
        <a:xfrm>
          <a:off x="388672" y="5109883"/>
          <a:ext cx="706677" cy="70667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DFAB22-2E4A-4B1D-B507-2FF81ED844FF}">
      <dsp:nvSpPr>
        <dsp:cNvPr id="0" name=""/>
        <dsp:cNvSpPr/>
      </dsp:nvSpPr>
      <dsp:spPr>
        <a:xfrm>
          <a:off x="1484021" y="4820788"/>
          <a:ext cx="4422159" cy="1284867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982" tIns="135982" rIns="135982" bIns="13598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Training and Education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Promoting awareness and understanding of mental health conditions among employees and managers to reduce stigma.</a:t>
          </a:r>
        </a:p>
      </dsp:txBody>
      <dsp:txXfrm>
        <a:off x="1484021" y="4820788"/>
        <a:ext cx="4422159" cy="12848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08363B-D32E-3040-B39B-935521A5C129}">
      <dsp:nvSpPr>
        <dsp:cNvPr id="0" name=""/>
        <dsp:cNvSpPr/>
      </dsp:nvSpPr>
      <dsp:spPr>
        <a:xfrm>
          <a:off x="0" y="247068"/>
          <a:ext cx="6626242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270" tIns="291592" rIns="51427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Learn about your condition and its impact on your work.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Communicate with your employer and peers about your needs.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Request necessary accommodations through the proper channels.</a:t>
          </a:r>
        </a:p>
      </dsp:txBody>
      <dsp:txXfrm>
        <a:off x="0" y="247068"/>
        <a:ext cx="6626242" cy="1323000"/>
      </dsp:txXfrm>
    </dsp:sp>
    <dsp:sp modelId="{0A7C9BBB-7950-084E-A813-B656AD5C9115}">
      <dsp:nvSpPr>
        <dsp:cNvPr id="0" name=""/>
        <dsp:cNvSpPr/>
      </dsp:nvSpPr>
      <dsp:spPr>
        <a:xfrm>
          <a:off x="331312" y="40428"/>
          <a:ext cx="4638369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319" tIns="0" rIns="1753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Self-Advocacy</a:t>
          </a:r>
          <a:endParaRPr lang="en-US" sz="1800" kern="1200" dirty="0"/>
        </a:p>
      </dsp:txBody>
      <dsp:txXfrm>
        <a:off x="351487" y="60603"/>
        <a:ext cx="4598019" cy="372930"/>
      </dsp:txXfrm>
    </dsp:sp>
    <dsp:sp modelId="{A71B4685-3A9F-0348-878D-7EE43D260676}">
      <dsp:nvSpPr>
        <dsp:cNvPr id="0" name=""/>
        <dsp:cNvSpPr/>
      </dsp:nvSpPr>
      <dsp:spPr>
        <a:xfrm>
          <a:off x="0" y="1852308"/>
          <a:ext cx="6626242" cy="1080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270" tIns="291592" rIns="51427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Familiarize yourself with workplace disability rights and laws.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Understand your company's policies on accommodations and medical leave.</a:t>
          </a:r>
        </a:p>
      </dsp:txBody>
      <dsp:txXfrm>
        <a:off x="0" y="1852308"/>
        <a:ext cx="6626242" cy="1080450"/>
      </dsp:txXfrm>
    </dsp:sp>
    <dsp:sp modelId="{1431670D-834B-E448-BB38-6382E2C4B868}">
      <dsp:nvSpPr>
        <dsp:cNvPr id="0" name=""/>
        <dsp:cNvSpPr/>
      </dsp:nvSpPr>
      <dsp:spPr>
        <a:xfrm>
          <a:off x="331312" y="1645668"/>
          <a:ext cx="4638369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319" tIns="0" rIns="1753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Know Your Rights</a:t>
          </a:r>
          <a:endParaRPr lang="en-US" sz="1800" kern="1200" dirty="0"/>
        </a:p>
      </dsp:txBody>
      <dsp:txXfrm>
        <a:off x="351487" y="1665843"/>
        <a:ext cx="4598019" cy="372930"/>
      </dsp:txXfrm>
    </dsp:sp>
    <dsp:sp modelId="{9322CAF5-ED84-B345-8DD6-86A6FBDF0858}">
      <dsp:nvSpPr>
        <dsp:cNvPr id="0" name=""/>
        <dsp:cNvSpPr/>
      </dsp:nvSpPr>
      <dsp:spPr>
        <a:xfrm>
          <a:off x="0" y="3160443"/>
          <a:ext cx="6626242" cy="1080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270" tIns="291592" rIns="51427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Consistently follow your treatment plan and medications.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Schedule medical appointments during non-working hours whenever possible.</a:t>
          </a:r>
        </a:p>
      </dsp:txBody>
      <dsp:txXfrm>
        <a:off x="0" y="3160443"/>
        <a:ext cx="6626242" cy="1080450"/>
      </dsp:txXfrm>
    </dsp:sp>
    <dsp:sp modelId="{25E922F0-6E6A-7641-813E-455A78AC4171}">
      <dsp:nvSpPr>
        <dsp:cNvPr id="0" name=""/>
        <dsp:cNvSpPr/>
      </dsp:nvSpPr>
      <dsp:spPr>
        <a:xfrm>
          <a:off x="331312" y="3008358"/>
          <a:ext cx="4638369" cy="413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319" tIns="0" rIns="1753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Medical Management</a:t>
          </a:r>
          <a:endParaRPr lang="en-US" sz="1800" kern="1200" dirty="0"/>
        </a:p>
      </dsp:txBody>
      <dsp:txXfrm>
        <a:off x="351487" y="3028533"/>
        <a:ext cx="4598019" cy="372930"/>
      </dsp:txXfrm>
    </dsp:sp>
    <dsp:sp modelId="{2B8BFE44-EE65-C043-B95D-D872EAA9161D}">
      <dsp:nvSpPr>
        <dsp:cNvPr id="0" name=""/>
        <dsp:cNvSpPr/>
      </dsp:nvSpPr>
      <dsp:spPr>
        <a:xfrm>
          <a:off x="0" y="4577688"/>
          <a:ext cx="6626242" cy="85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270" tIns="291592" rIns="51427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Prioritize self-care to manage symptoms and reduce stress.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Practice time management and energy conservation.</a:t>
          </a:r>
        </a:p>
      </dsp:txBody>
      <dsp:txXfrm>
        <a:off x="0" y="4577688"/>
        <a:ext cx="6626242" cy="859950"/>
      </dsp:txXfrm>
    </dsp:sp>
    <dsp:sp modelId="{4D8B5E9C-4274-0F4B-A546-1E5FE27E5959}">
      <dsp:nvSpPr>
        <dsp:cNvPr id="0" name=""/>
        <dsp:cNvSpPr/>
      </dsp:nvSpPr>
      <dsp:spPr>
        <a:xfrm>
          <a:off x="331312" y="4371048"/>
          <a:ext cx="4638369" cy="413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319" tIns="0" rIns="1753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Self-Care</a:t>
          </a:r>
          <a:endParaRPr lang="en-US" sz="1800" kern="1200" dirty="0"/>
        </a:p>
      </dsp:txBody>
      <dsp:txXfrm>
        <a:off x="351487" y="4391223"/>
        <a:ext cx="4598019" cy="372930"/>
      </dsp:txXfrm>
    </dsp:sp>
    <dsp:sp modelId="{25ABD807-B52C-3244-ABD4-F499478EB63D}">
      <dsp:nvSpPr>
        <dsp:cNvPr id="0" name=""/>
        <dsp:cNvSpPr/>
      </dsp:nvSpPr>
      <dsp:spPr>
        <a:xfrm>
          <a:off x="0" y="5719877"/>
          <a:ext cx="6626242" cy="85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270" tIns="291592" rIns="51427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Connect with support groups related to your condition.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Share experiences with others in similar situations.</a:t>
          </a:r>
        </a:p>
      </dsp:txBody>
      <dsp:txXfrm>
        <a:off x="0" y="5719877"/>
        <a:ext cx="6626242" cy="859950"/>
      </dsp:txXfrm>
    </dsp:sp>
    <dsp:sp modelId="{01B5BB7E-2B16-6B44-9CB4-259195B562E9}">
      <dsp:nvSpPr>
        <dsp:cNvPr id="0" name=""/>
        <dsp:cNvSpPr/>
      </dsp:nvSpPr>
      <dsp:spPr>
        <a:xfrm>
          <a:off x="331312" y="5513238"/>
          <a:ext cx="4638369" cy="4132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319" tIns="0" rIns="1753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Networking</a:t>
          </a:r>
          <a:endParaRPr lang="en-US" sz="1800" kern="1200" dirty="0"/>
        </a:p>
      </dsp:txBody>
      <dsp:txXfrm>
        <a:off x="351487" y="5533413"/>
        <a:ext cx="4598019" cy="3729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2CDD3-2F75-CE45-BAEB-1AD5279846F8}">
      <dsp:nvSpPr>
        <dsp:cNvPr id="0" name=""/>
        <dsp:cNvSpPr/>
      </dsp:nvSpPr>
      <dsp:spPr>
        <a:xfrm>
          <a:off x="3143" y="171287"/>
          <a:ext cx="3064668" cy="576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Education and Training</a:t>
          </a:r>
          <a:endParaRPr lang="en-US" sz="2000" kern="1200" dirty="0"/>
        </a:p>
      </dsp:txBody>
      <dsp:txXfrm>
        <a:off x="3143" y="171287"/>
        <a:ext cx="3064668" cy="576000"/>
      </dsp:txXfrm>
    </dsp:sp>
    <dsp:sp modelId="{74657B92-8940-C540-B41D-8EFACDB344B5}">
      <dsp:nvSpPr>
        <dsp:cNvPr id="0" name=""/>
        <dsp:cNvSpPr/>
      </dsp:nvSpPr>
      <dsp:spPr>
        <a:xfrm>
          <a:off x="3143" y="747287"/>
          <a:ext cx="3064668" cy="31292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78"/>
            </a:spcAft>
            <a:buChar char="•"/>
          </a:pPr>
          <a:r>
            <a:rPr lang="en-US" sz="2000" kern="1200" dirty="0"/>
            <a:t>Offer disability awareness training for all employees.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78"/>
            </a:spcAft>
            <a:buChar char="•"/>
          </a:pPr>
          <a:r>
            <a:rPr lang="en-US" sz="2000" kern="1200" dirty="0"/>
            <a:t>Provide resources and information about various chronic conditions.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78"/>
            </a:spcAft>
            <a:buChar char="•"/>
          </a:pPr>
          <a:r>
            <a:rPr lang="en-US" sz="2000" kern="1200" dirty="0"/>
            <a:t>Foster open and non-judgmental communication.</a:t>
          </a:r>
        </a:p>
      </dsp:txBody>
      <dsp:txXfrm>
        <a:off x="3143" y="747287"/>
        <a:ext cx="3064668" cy="3129299"/>
      </dsp:txXfrm>
    </dsp:sp>
    <dsp:sp modelId="{4CBF1764-99D0-DA4C-9A9A-6F9F1F96DD3C}">
      <dsp:nvSpPr>
        <dsp:cNvPr id="0" name=""/>
        <dsp:cNvSpPr/>
      </dsp:nvSpPr>
      <dsp:spPr>
        <a:xfrm>
          <a:off x="3496865" y="171287"/>
          <a:ext cx="3064668" cy="576000"/>
        </a:xfrm>
        <a:prstGeom prst="rect">
          <a:avLst/>
        </a:prstGeom>
        <a:solidFill>
          <a:schemeClr val="accent2">
            <a:hueOff val="560596"/>
            <a:satOff val="-25182"/>
            <a:lumOff val="3334"/>
            <a:alphaOff val="0"/>
          </a:schemeClr>
        </a:solidFill>
        <a:ln w="12700" cap="flat" cmpd="sng" algn="ctr">
          <a:solidFill>
            <a:schemeClr val="accent2">
              <a:hueOff val="560596"/>
              <a:satOff val="-25182"/>
              <a:lumOff val="33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Reduce Stigma</a:t>
          </a:r>
          <a:endParaRPr lang="en-US" sz="2000" kern="1200" dirty="0"/>
        </a:p>
      </dsp:txBody>
      <dsp:txXfrm>
        <a:off x="3496865" y="171287"/>
        <a:ext cx="3064668" cy="576000"/>
      </dsp:txXfrm>
    </dsp:sp>
    <dsp:sp modelId="{6EF527BD-F11A-F842-AE59-EF5D33CE2205}">
      <dsp:nvSpPr>
        <dsp:cNvPr id="0" name=""/>
        <dsp:cNvSpPr/>
      </dsp:nvSpPr>
      <dsp:spPr>
        <a:xfrm>
          <a:off x="3496865" y="747287"/>
          <a:ext cx="3064668" cy="3129299"/>
        </a:xfrm>
        <a:prstGeom prst="rect">
          <a:avLst/>
        </a:prstGeom>
        <a:solidFill>
          <a:schemeClr val="accent2">
            <a:tint val="40000"/>
            <a:alpha val="90000"/>
            <a:hueOff val="781989"/>
            <a:satOff val="-14696"/>
            <a:lumOff val="-43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781989"/>
              <a:satOff val="-14696"/>
              <a:lumOff val="-4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78"/>
            </a:spcAft>
            <a:buChar char="•"/>
          </a:pPr>
          <a:r>
            <a:rPr lang="en-US" sz="2000" kern="1200" dirty="0"/>
            <a:t>Promote a stigma-free workplace culture.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78"/>
            </a:spcAft>
            <a:buChar char="•"/>
          </a:pPr>
          <a:r>
            <a:rPr lang="en-US" sz="2000" kern="1200" dirty="0"/>
            <a:t>Encourage employees to support and respect each other's challenges.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78"/>
            </a:spcAft>
            <a:buChar char="•"/>
          </a:pPr>
          <a:r>
            <a:rPr lang="en-US" sz="2000" kern="1200" dirty="0"/>
            <a:t>Avoid penalizing employees for taking necessary medical leave.</a:t>
          </a:r>
        </a:p>
      </dsp:txBody>
      <dsp:txXfrm>
        <a:off x="3496865" y="747287"/>
        <a:ext cx="3064668" cy="3129299"/>
      </dsp:txXfrm>
    </dsp:sp>
    <dsp:sp modelId="{334EB702-12CA-D347-8FC7-0775C5306110}">
      <dsp:nvSpPr>
        <dsp:cNvPr id="0" name=""/>
        <dsp:cNvSpPr/>
      </dsp:nvSpPr>
      <dsp:spPr>
        <a:xfrm>
          <a:off x="6990588" y="171287"/>
          <a:ext cx="3064668" cy="576000"/>
        </a:xfrm>
        <a:prstGeom prst="rect">
          <a:avLst/>
        </a:prstGeom>
        <a:solidFill>
          <a:schemeClr val="accent2">
            <a:hueOff val="1121191"/>
            <a:satOff val="-50365"/>
            <a:lumOff val="6667"/>
            <a:alphaOff val="0"/>
          </a:schemeClr>
        </a:solidFill>
        <a:ln w="12700" cap="flat" cmpd="sng" algn="ctr">
          <a:solidFill>
            <a:schemeClr val="accent2">
              <a:hueOff val="1121191"/>
              <a:satOff val="-50365"/>
              <a:lumOff val="66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Focus on Inclusion</a:t>
          </a:r>
          <a:endParaRPr lang="en-US" sz="2000" kern="1200" dirty="0"/>
        </a:p>
      </dsp:txBody>
      <dsp:txXfrm>
        <a:off x="6990588" y="171287"/>
        <a:ext cx="3064668" cy="576000"/>
      </dsp:txXfrm>
    </dsp:sp>
    <dsp:sp modelId="{C9C63539-4087-2B41-8331-7F6DA2B92C5C}">
      <dsp:nvSpPr>
        <dsp:cNvPr id="0" name=""/>
        <dsp:cNvSpPr/>
      </dsp:nvSpPr>
      <dsp:spPr>
        <a:xfrm>
          <a:off x="6990588" y="747287"/>
          <a:ext cx="3064668" cy="3129299"/>
        </a:xfrm>
        <a:prstGeom prst="rect">
          <a:avLst/>
        </a:prstGeom>
        <a:solidFill>
          <a:schemeClr val="accent2">
            <a:tint val="40000"/>
            <a:alpha val="90000"/>
            <a:hueOff val="1563978"/>
            <a:satOff val="-29393"/>
            <a:lumOff val="-87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563978"/>
              <a:satOff val="-29393"/>
              <a:lumOff val="-8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78"/>
            </a:spcAft>
            <a:buChar char="•"/>
          </a:pPr>
          <a:r>
            <a:rPr lang="en-US" sz="2000" kern="1200" dirty="0"/>
            <a:t>Develop diversity and inclusion initiatives that consider employees with chronic conditions.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78"/>
            </a:spcAft>
            <a:buChar char="•"/>
          </a:pPr>
          <a:r>
            <a:rPr lang="en-US" sz="2000" kern="1200" dirty="0"/>
            <a:t>Ensure that accessibility and inclusivity are considered in company practices and facilities.</a:t>
          </a:r>
        </a:p>
      </dsp:txBody>
      <dsp:txXfrm>
        <a:off x="6990588" y="747287"/>
        <a:ext cx="3064668" cy="3129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192AE-5328-1F4C-A8FC-D1A271356DD7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C5C64-57FB-3D45-9BB0-506704B51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22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07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A0140-9147-4508-AFA4-485CC15EF1E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77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56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1413164"/>
            <a:ext cx="5486400" cy="658783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Today we are going to talk about the importance of Mental Health and overall well-being in the workplace.  In the first of many neurodiversity session to come, we want to address the most common mental health issues in our workplace – and help you recognize and develop strategies to better support your colleagues.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138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1413164"/>
            <a:ext cx="5486400" cy="658783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As we begin – I want to remind everyone that this presentation…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356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Approximately half (45% or 133 million) of Americans suffer from a chronic disease. I</a:t>
            </a:r>
          </a:p>
          <a:p>
            <a:r>
              <a:rPr lang="en-US" dirty="0"/>
              <a:t>chronic diseases cause long-lasting disability, reduce quality of life, and lead to several hospital admissions, impacting health and long-term survival negatively.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www.corporatewellnessmagazine.com</a:t>
            </a:r>
            <a:r>
              <a:rPr lang="en-US"/>
              <a:t>/article/workplace-strategies-to-prevent-chronic-disease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98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Approximately half (45% or 133 million) of Americans suffer from a chronic disease. I</a:t>
            </a:r>
          </a:p>
          <a:p>
            <a:r>
              <a:rPr lang="en-US"/>
              <a:t>chronic diseases cause long-lasting disability, reduce quality of life, and lead to several hospital admissions, impacting health and long-term survival negatively. 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https://</a:t>
            </a:r>
            <a:r>
              <a:rPr lang="en-US" err="1"/>
              <a:t>www.corporatewellnessmagazine.com</a:t>
            </a:r>
            <a:r>
              <a:rPr lang="en-US"/>
              <a:t>/article/workplace-strategies-to-prevent-chronic-disease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054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50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hpi.georgetown.edu</a:t>
            </a:r>
            <a:r>
              <a:rPr lang="en-US" dirty="0"/>
              <a:t>/workplace/#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52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1413164"/>
            <a:ext cx="5486400" cy="65878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5C64-57FB-3D45-9BB0-506704B515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801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10/17/2023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76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3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67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10/17/2023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18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5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1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91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51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06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46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10/17/2023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1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299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9453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79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65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33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15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5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7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3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10/17/2023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3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233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7095744"/>
          </a:xfrm>
          <a:prstGeom prst="rect">
            <a:avLst/>
          </a:pr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FFFFFF"/>
          </a:solidFill>
          <a:ln w="7620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8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FFFFFF"/>
          </a:solidFill>
          <a:ln w="7620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26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2.wdp"/><Relationship Id="rId5" Type="http://schemas.openxmlformats.org/officeDocument/2006/relationships/image" Target="../media/image39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rgetcenter.dm.usda.gov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hyperlink" Target="mailto:target-center@usda.gov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006BF3-A523-4CCD-BE46-B28D4A7B3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6215" r="1" b="2809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BCFF10A9-48A8-49DE-BCC0-36CD4D61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69" y="1267730"/>
            <a:ext cx="9576262" cy="430795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9E6EC7A-73F0-4AA6-8CCE-7492D8F65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68" y="1267730"/>
            <a:ext cx="9576262" cy="4307950"/>
          </a:xfrm>
          <a:prstGeom prst="rect">
            <a:avLst/>
          </a:prstGeom>
          <a:solidFill>
            <a:srgbClr val="F770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AFF323-CE6A-748D-EBE6-31675D0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>
            <a:noAutofit/>
          </a:bodyPr>
          <a:lstStyle/>
          <a:p>
            <a:r>
              <a:rPr lang="en-US" sz="4000" b="1" kern="0" cap="small" dirty="0">
                <a:latin typeface="Times New Roman" panose="02020603050405020304" pitchFamily="18" charset="0"/>
              </a:rPr>
              <a:t>Unmasking Hidden Challenges</a:t>
            </a:r>
            <a:br>
              <a:rPr lang="en-US" sz="4000" b="1" kern="0" cap="small" dirty="0">
                <a:latin typeface="Times New Roman" panose="02020603050405020304" pitchFamily="18" charset="0"/>
              </a:rPr>
            </a:br>
            <a:r>
              <a:rPr lang="en-US" sz="4000" b="1" kern="0" cap="small" dirty="0">
                <a:latin typeface="Times New Roman" panose="02020603050405020304" pitchFamily="18" charset="0"/>
              </a:rPr>
              <a:t>Chronic Conditions in the Workplace</a:t>
            </a:r>
            <a:endParaRPr lang="en-US" sz="3400" cap="smal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89A7A-ED65-D6B0-0038-B212DE6B5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Dr. Theresa Haskins | Presentation for the USDA TARGET Center</a:t>
            </a:r>
          </a:p>
        </p:txBody>
      </p:sp>
      <p:pic>
        <p:nvPicPr>
          <p:cNvPr id="12" name="Picture 11" descr="A blue and white logo of head and squiggly brain.">
            <a:extLst>
              <a:ext uri="{FF2B5EF4-FFF2-40B4-BE49-F238E27FC236}">
                <a16:creationId xmlns:a16="http://schemas.microsoft.com/office/drawing/2014/main" id="{058F8595-D595-F36C-7233-0AC2B07CE10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10031308" y="5841889"/>
            <a:ext cx="1134714" cy="1005531"/>
          </a:xfrm>
          <a:prstGeom prst="rect">
            <a:avLst/>
          </a:prstGeom>
        </p:spPr>
      </p:pic>
      <p:pic>
        <p:nvPicPr>
          <p:cNvPr id="8" name="Picture 7" descr="A black and white USDA logo&#10;&#10;">
            <a:extLst>
              <a:ext uri="{FF2B5EF4-FFF2-40B4-BE49-F238E27FC236}">
                <a16:creationId xmlns:a16="http://schemas.microsoft.com/office/drawing/2014/main" id="{4A702418-5983-7C74-FFA3-00E27832F9C3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11166022" y="6108371"/>
            <a:ext cx="889265" cy="60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584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62E3493C-9EE5-40C5-9902-4A041637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93C2DD8-0EC6-4B41-91E6-4A8E336A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4448CA-B0C7-A41B-C64D-60F364EE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980" y="642593"/>
            <a:ext cx="6834752" cy="1746504"/>
          </a:xfrm>
        </p:spPr>
        <p:txBody>
          <a:bodyPr>
            <a:normAutofit/>
          </a:bodyPr>
          <a:lstStyle/>
          <a:p>
            <a:r>
              <a:rPr lang="en-US" sz="4000"/>
              <a:t>Accommodations for </a:t>
            </a:r>
            <a:br>
              <a:rPr lang="en-US" sz="4000"/>
            </a:br>
            <a:r>
              <a:rPr lang="en-US" sz="4000"/>
              <a:t>Physical Health Conditions</a:t>
            </a:r>
          </a:p>
        </p:txBody>
      </p:sp>
      <p:pic>
        <p:nvPicPr>
          <p:cNvPr id="5" name="Picture 4" descr="A person sitting at a desk.">
            <a:extLst>
              <a:ext uri="{FF2B5EF4-FFF2-40B4-BE49-F238E27FC236}">
                <a16:creationId xmlns:a16="http://schemas.microsoft.com/office/drawing/2014/main" id="{AAB84964-EDA8-401C-F2EB-693CFE4D2D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73" r="33509" b="1"/>
          <a:stretch/>
        </p:blipFill>
        <p:spPr>
          <a:xfrm>
            <a:off x="234696" y="237744"/>
            <a:ext cx="3996183" cy="638251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39E00-0CFA-7A40-0A47-A603E42B2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2386583"/>
            <a:ext cx="6280826" cy="3828823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dirty="0"/>
              <a:t>Flexible Work Hours: Allowing employees to adjust their work hours or take breaks as needed to manage pain or fatigue.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Ergonomic Workspace: Providing ergonomic chairs, keyboards, and desks to reduce physical strain.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Remote Work: Offering the option to work from home when symptoms flare up.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Job Task Modifications: Adjusting job tasks or responsibilities to accommodate physical limitations.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Accessible Facilities: Ensuring that workplaces are accessible and have ramps, elevators, or other accommodations for employees with mobility disabilities.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881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822B66-EE76-F661-323A-6734366A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/>
              <a:t>Conditions with Fluctuating Symptoms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8D762325-61BD-3839-9D64-FC2DB92B3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6580250"/>
              </p:ext>
            </p:extLst>
          </p:nvPr>
        </p:nvGraphicFramePr>
        <p:xfrm>
          <a:off x="1066800" y="2433234"/>
          <a:ext cx="9906000" cy="2929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4166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03729A-66E4-4139-B3DB-CECEF6DA5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8B0185-BF60-40FC-A3B6-BF883AD4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FF99E5-A26E-4AC8-AA09-A9F829E3A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DA0255-529D-9ABF-2C21-04995EA71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619" y="891241"/>
            <a:ext cx="3939084" cy="5075519"/>
          </a:xfrm>
        </p:spPr>
        <p:txBody>
          <a:bodyPr>
            <a:normAutofit/>
          </a:bodyPr>
          <a:lstStyle/>
          <a:p>
            <a:pPr algn="r"/>
            <a:r>
              <a:rPr lang="en-US" sz="4000">
                <a:solidFill>
                  <a:schemeClr val="tx1"/>
                </a:solidFill>
              </a:rPr>
              <a:t>Unpredictable Symptoms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5AEE14-4971-4A17-9134-2678A90F2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907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1B76C-E4FA-BD84-B2D4-E5CD17AF2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12" y="891241"/>
            <a:ext cx="5978834" cy="50755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These conditions can have symptoms that vary from day to day, making it challenging to plan and maintain a regular work schedule.</a:t>
            </a:r>
          </a:p>
        </p:txBody>
      </p:sp>
    </p:spTree>
    <p:extLst>
      <p:ext uri="{BB962C8B-B14F-4D97-AF65-F5344CB8AC3E}">
        <p14:creationId xmlns:p14="http://schemas.microsoft.com/office/powerpoint/2010/main" val="826665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0EF0D0-2C9E-A8F7-B5C0-758084C56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/>
              <a:t>Common Accommodations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CE8651-3411-4DAE-E307-E26BFF66E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2782850"/>
              </p:ext>
            </p:extLst>
          </p:nvPr>
        </p:nvGraphicFramePr>
        <p:xfrm>
          <a:off x="712923" y="2310063"/>
          <a:ext cx="1069383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1694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822B66-EE76-F661-323A-6734366A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/>
              <a:t>Mental Health Conditions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8D762325-61BD-3839-9D64-FC2DB92B3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836765"/>
              </p:ext>
            </p:extLst>
          </p:nvPr>
        </p:nvGraphicFramePr>
        <p:xfrm>
          <a:off x="1066800" y="2433234"/>
          <a:ext cx="9906000" cy="2929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3273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03729A-66E4-4139-B3DB-CECEF6DA5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8B0185-BF60-40FC-A3B6-BF883AD4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FF99E5-A26E-4AC8-AA09-A9F829E3A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DA0255-529D-9ABF-2C21-04995EA71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619" y="891241"/>
            <a:ext cx="3939084" cy="5075519"/>
          </a:xfrm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chemeClr val="tx1"/>
                </a:solidFill>
              </a:rPr>
              <a:t>Cognitive Disabilities 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&amp; Stigma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5AEE14-4971-4A17-9134-2678A90F2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907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1B76C-E4FA-BD84-B2D4-E5CD17AF2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12" y="891241"/>
            <a:ext cx="5978834" cy="50755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These conditions can affect concentration, memory, and decision-making abilities.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Fear of stigma may prevent employees from disclosing their mental health conditions and seeking support.</a:t>
            </a:r>
          </a:p>
        </p:txBody>
      </p:sp>
    </p:spTree>
    <p:extLst>
      <p:ext uri="{BB962C8B-B14F-4D97-AF65-F5344CB8AC3E}">
        <p14:creationId xmlns:p14="http://schemas.microsoft.com/office/powerpoint/2010/main" val="3693521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E15D89-4A06-8A14-9E17-58F006FA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Supporting Mental Health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2DF5E90-CD30-219E-BC42-B5A162AFF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3296801"/>
              </p:ext>
            </p:extLst>
          </p:nvPr>
        </p:nvGraphicFramePr>
        <p:xfrm>
          <a:off x="5478124" y="374904"/>
          <a:ext cx="5906181" cy="6108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6337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Rectangle 2076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79" name="Rectangle 2078">
            <a:extLst>
              <a:ext uri="{FF2B5EF4-FFF2-40B4-BE49-F238E27FC236}">
                <a16:creationId xmlns:a16="http://schemas.microsoft.com/office/drawing/2014/main" id="{1E8D93C5-28EB-42D0-86CE-D80495565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081" name="Rectangle 2080">
            <a:extLst>
              <a:ext uri="{FF2B5EF4-FFF2-40B4-BE49-F238E27FC236}">
                <a16:creationId xmlns:a16="http://schemas.microsoft.com/office/drawing/2014/main" id="{AB1B1E7D-F76D-4744-AF85-239E6998A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83" name="Rectangle 2082">
            <a:extLst>
              <a:ext uri="{FF2B5EF4-FFF2-40B4-BE49-F238E27FC236}">
                <a16:creationId xmlns:a16="http://schemas.microsoft.com/office/drawing/2014/main" id="{3BB65211-00DB-45B6-A223-033B2D19C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085" name="Group 2084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086" name="Straight Connector 2085">
              <a:extLst>
                <a:ext uri="{FF2B5EF4-FFF2-40B4-BE49-F238E27FC236}">
                  <a16:creationId xmlns:a16="http://schemas.microsoft.com/office/drawing/2014/main" id="{14DF524F-3FEF-4236-90C6-820E876A9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7" name="Straight Connector 2086">
              <a:extLst>
                <a:ext uri="{FF2B5EF4-FFF2-40B4-BE49-F238E27FC236}">
                  <a16:creationId xmlns:a16="http://schemas.microsoft.com/office/drawing/2014/main" id="{2400A003-1BE9-49C2-8E57-DCD9B870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8" name="Straight Connector 2087">
              <a:extLst>
                <a:ext uri="{FF2B5EF4-FFF2-40B4-BE49-F238E27FC236}">
                  <a16:creationId xmlns:a16="http://schemas.microsoft.com/office/drawing/2014/main" id="{83BF0991-F9A1-4282-99DB-92D70239F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90" name="Rectangle 2089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2" name="Rectangle 2091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4" name="Rectangle 2093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6" name="Rectangle 2095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79890F-FA70-B1BC-9AAA-EDACF875B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024" y="1559768"/>
            <a:ext cx="3238829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200" spc="-100" dirty="0"/>
              <a:t>Most Workplace Accommodations are Not Expensive</a:t>
            </a:r>
          </a:p>
        </p:txBody>
      </p:sp>
      <p:sp>
        <p:nvSpPr>
          <p:cNvPr id="2098" name="Rectangle 2097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100" name="Straight Connector 2099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2" name="Straight Connector 2101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4" name="Straight Connector 2103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 descr="Pie Chart of Proportion of Workplace Accommodations by Cost&#10;No Cost 20%, $1-$500 is 51%. Majority of solutions have minimal cost.">
            <a:extLst>
              <a:ext uri="{FF2B5EF4-FFF2-40B4-BE49-F238E27FC236}">
                <a16:creationId xmlns:a16="http://schemas.microsoft.com/office/drawing/2014/main" id="{1C768B43-D9D2-05ED-AE67-9B65E8D0FC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0050690"/>
              </p:ext>
            </p:extLst>
          </p:nvPr>
        </p:nvGraphicFramePr>
        <p:xfrm>
          <a:off x="188245" y="526929"/>
          <a:ext cx="7778505" cy="5697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03088CE-F5EC-8218-73D8-C163D00580CF}"/>
              </a:ext>
            </a:extLst>
          </p:cNvPr>
          <p:cNvSpPr txBox="1"/>
          <p:nvPr/>
        </p:nvSpPr>
        <p:spPr>
          <a:xfrm>
            <a:off x="1572265" y="6224893"/>
            <a:ext cx="5020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Proportion of Workplace Accommodations by Cost</a:t>
            </a:r>
          </a:p>
        </p:txBody>
      </p:sp>
    </p:spTree>
    <p:extLst>
      <p:ext uri="{BB962C8B-B14F-4D97-AF65-F5344CB8AC3E}">
        <p14:creationId xmlns:p14="http://schemas.microsoft.com/office/powerpoint/2010/main" val="2993992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6E2028-7EAB-83F3-46A7-0A472F8F3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Strategies for Individuals with Chronic Conditions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D366BF4-2D36-0E48-663F-40E158D57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0578563"/>
              </p:ext>
            </p:extLst>
          </p:nvPr>
        </p:nvGraphicFramePr>
        <p:xfrm>
          <a:off x="4992349" y="152019"/>
          <a:ext cx="6626242" cy="6620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8665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1A17EA-3C25-FBA8-2FDB-5CAC188F5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b="1"/>
              <a:t>Strategies for Employers and Colleagues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57E978-8319-78E8-5F19-E2DB793F4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3413043"/>
              </p:ext>
            </p:extLst>
          </p:nvPr>
        </p:nvGraphicFramePr>
        <p:xfrm>
          <a:off x="1066800" y="2310062"/>
          <a:ext cx="10058400" cy="404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1847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dvancing Access &amp; Equity - National Disability Employment Awareness Month. Celebrating 50 years of the Rehabilitation Act of 1973">
            <a:extLst>
              <a:ext uri="{FF2B5EF4-FFF2-40B4-BE49-F238E27FC236}">
                <a16:creationId xmlns:a16="http://schemas.microsoft.com/office/drawing/2014/main" id="{3077B892-A67E-20FF-5EAE-DFD063F95C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9" r="1" b="2341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57588CA-3858-E33E-6573-95AA4CDA14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3467" y="-226086"/>
            <a:ext cx="10058400" cy="1371600"/>
          </a:xfrm>
        </p:spPr>
        <p:txBody>
          <a:bodyPr>
            <a:normAutofit/>
          </a:bodyPr>
          <a:lstStyle/>
          <a:p>
            <a:r>
              <a:rPr lang="en-US" sz="800" dirty="0">
                <a:solidFill>
                  <a:srgbClr val="FFFFFF"/>
                </a:solidFill>
              </a:rPr>
              <a:t>Advancing Access and Equity</a:t>
            </a:r>
          </a:p>
        </p:txBody>
      </p:sp>
    </p:spTree>
    <p:extLst>
      <p:ext uri="{BB962C8B-B14F-4D97-AF65-F5344CB8AC3E}">
        <p14:creationId xmlns:p14="http://schemas.microsoft.com/office/powerpoint/2010/main" val="1253583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A20985FA-A9AF-4D1A-AA92-5D98A579F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1A452BB-978F-4C43-8664-63B86F396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526142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DDD86A3-D1B7-46C2-BCD5-82428C1C3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8" y="643464"/>
            <a:ext cx="3969458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A6FBAE9-917E-4BD9-BA28-F347E09BD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883" y="805445"/>
            <a:ext cx="3616369" cy="5244498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C40C51F3-5AB0-49F8-AA14-B72F855CA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7947" y="640856"/>
            <a:ext cx="1920240" cy="7315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E20703-C7F6-EC23-CB27-E2812024A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82247" y="637338"/>
            <a:ext cx="1691640" cy="615934"/>
            <a:chOff x="5250180" y="1267730"/>
            <a:chExt cx="1691640" cy="61593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EECCE1B-2C47-97CD-66CD-03667AEAB108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2EAAFDE-B78C-67F2-B27E-CBEDDB3EDCAD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3F2B1D1-9C6B-1315-D81F-3145B608F56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69BDBC3-F65E-92C3-A8D1-F0E8637A7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42839" t="6470" b="9260"/>
          <a:stretch/>
        </p:blipFill>
        <p:spPr>
          <a:xfrm>
            <a:off x="5457063" y="2763802"/>
            <a:ext cx="6550402" cy="38456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313D82-449D-495D-F026-2251553C1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423" y="175602"/>
            <a:ext cx="6586939" cy="28582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3600"/>
              <a:t>Continue Learning</a:t>
            </a:r>
            <a:br>
              <a:rPr lang="en-US" sz="3600"/>
            </a:br>
            <a:r>
              <a:rPr lang="en-US" sz="800"/>
              <a:t> </a:t>
            </a:r>
            <a:r>
              <a:rPr lang="en-US" sz="3600"/>
              <a:t> </a:t>
            </a:r>
            <a:r>
              <a:rPr lang="en-US" sz="800"/>
              <a:t>   </a:t>
            </a:r>
            <a:br>
              <a:rPr lang="en-US" sz="3600"/>
            </a:br>
            <a:r>
              <a:rPr lang="en-US" sz="2400"/>
              <a:t>with</a:t>
            </a:r>
            <a:br>
              <a:rPr lang="en-US" sz="2400"/>
            </a:br>
            <a:r>
              <a:rPr lang="en-US" sz="2400"/>
              <a:t> </a:t>
            </a:r>
            <a:br>
              <a:rPr lang="en-US" sz="5600"/>
            </a:br>
            <a:endParaRPr lang="en-US" sz="4000">
              <a:latin typeface="Rastanty Cortez" panose="02000506000000020003" pitchFamily="2" charset="77"/>
            </a:endParaRPr>
          </a:p>
        </p:txBody>
      </p:sp>
      <p:pic>
        <p:nvPicPr>
          <p:cNvPr id="5" name="Picture 4" descr="A blue and white logo of a head with a circular squiggle to represent the mind.&#10;">
            <a:extLst>
              <a:ext uri="{FF2B5EF4-FFF2-40B4-BE49-F238E27FC236}">
                <a16:creationId xmlns:a16="http://schemas.microsoft.com/office/drawing/2014/main" id="{1C5A27B0-FABC-12B5-7217-D876FDAADD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8281" r="19419"/>
          <a:stretch/>
        </p:blipFill>
        <p:spPr>
          <a:xfrm>
            <a:off x="1092284" y="1678877"/>
            <a:ext cx="2990644" cy="3939915"/>
          </a:xfrm>
          <a:prstGeom prst="rect">
            <a:avLst/>
          </a:prstGeom>
        </p:spPr>
      </p:pic>
      <p:sp>
        <p:nvSpPr>
          <p:cNvPr id="9" name="TextBox 8" descr="@ Theresa Haskins, LLC 2023&#10;">
            <a:extLst>
              <a:ext uri="{FF2B5EF4-FFF2-40B4-BE49-F238E27FC236}">
                <a16:creationId xmlns:a16="http://schemas.microsoft.com/office/drawing/2014/main" id="{419C512A-0B69-3CC1-2658-D3396699091E}"/>
              </a:ext>
            </a:extLst>
          </p:cNvPr>
          <p:cNvSpPr txBox="1"/>
          <p:nvPr/>
        </p:nvSpPr>
        <p:spPr>
          <a:xfrm>
            <a:off x="0" y="6609429"/>
            <a:ext cx="61345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@ Theresa Haskins, LLC 2023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3DDE678-1101-4B7E-8120-588BCA4AF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03" y="164592"/>
            <a:ext cx="6604259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4" name="TextBox 3" descr="Dr. Theresa Haskins">
            <a:extLst>
              <a:ext uri="{FF2B5EF4-FFF2-40B4-BE49-F238E27FC236}">
                <a16:creationId xmlns:a16="http://schemas.microsoft.com/office/drawing/2014/main" id="{47FA2FBC-83DC-2755-BDB8-0160E4DFC103}"/>
              </a:ext>
            </a:extLst>
          </p:cNvPr>
          <p:cNvSpPr txBox="1"/>
          <p:nvPr/>
        </p:nvSpPr>
        <p:spPr>
          <a:xfrm rot="21432363">
            <a:off x="6349890" y="1609601"/>
            <a:ext cx="4992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stanty Cortez" panose="020F0502020204030204" pitchFamily="34" charset="0"/>
                <a:ea typeface="+mn-ea"/>
                <a:cs typeface="Rastanty Cortez" panose="020F0502020204030204" pitchFamily="34" charset="0"/>
              </a:rPr>
              <a:t>Dr. Theresa Haskins</a:t>
            </a:r>
          </a:p>
        </p:txBody>
      </p:sp>
      <p:sp>
        <p:nvSpPr>
          <p:cNvPr id="3" name="Text Placeholder 2" descr="USDA TARGET Center Upcoming Sessions&#10;Tuesday, August 15 at 11 am ET&#10;Rethinking Disability and What it Means to be Disabled&#10;&#10;Tuesday August 29 at 11 am ET&#10;Neurodiversity Spotlight: ADHD at Work&#10;&#10;Tuesday, September 12 at 11 am ET&#10;Neurodiversity Spotlight: The Power of Dyslexic Thinking&#10;&#10;Tuesday, September 19 at 11 am ET&#10;Unconscious Bias at Work&#10;">
            <a:extLst>
              <a:ext uri="{FF2B5EF4-FFF2-40B4-BE49-F238E27FC236}">
                <a16:creationId xmlns:a16="http://schemas.microsoft.com/office/drawing/2014/main" id="{90E2BCC4-3F91-BA9E-CC6D-3C08A06D5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6134" y="3157538"/>
            <a:ext cx="6935866" cy="2858202"/>
          </a:xfr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spc="80">
                <a:solidFill>
                  <a:schemeClr val="accent2">
                    <a:lumMod val="75000"/>
                  </a:schemeClr>
                </a:solidFill>
              </a:rPr>
              <a:t>USDA TARGET Center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spc="80">
                <a:solidFill>
                  <a:schemeClr val="accent2">
                    <a:lumMod val="75000"/>
                  </a:schemeClr>
                </a:solidFill>
              </a:rPr>
              <a:t>NDEAM 2023 Upcoming Sessions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" spc="8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" spc="8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spc="80">
                <a:solidFill>
                  <a:schemeClr val="tx1">
                    <a:lumMod val="85000"/>
                    <a:lumOff val="15000"/>
                  </a:schemeClr>
                </a:solidFill>
              </a:rPr>
              <a:t>See e-mailed schedule for details.</a:t>
            </a:r>
            <a:endParaRPr lang="en-US" spc="8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0" b="1" spc="8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0" b="1" spc="8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spc="80">
                <a:solidFill>
                  <a:schemeClr val="tx1">
                    <a:lumMod val="85000"/>
                    <a:lumOff val="15000"/>
                  </a:schemeClr>
                </a:solidFill>
              </a:rPr>
              <a:t>Find resources, podcasts, newsletters and more at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43D3A2-6D02-DCB4-D1C7-18C2B38C024C}"/>
              </a:ext>
            </a:extLst>
          </p:cNvPr>
          <p:cNvSpPr txBox="1"/>
          <p:nvPr/>
        </p:nvSpPr>
        <p:spPr>
          <a:xfrm>
            <a:off x="6602621" y="5770623"/>
            <a:ext cx="4242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normalizeH="0" baseline="0" noProof="0" err="1">
                <a:ln>
                  <a:noFill/>
                </a:ln>
                <a:solidFill>
                  <a:srgbClr val="CB581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www.theresahaskins.com</a:t>
            </a:r>
            <a:endParaRPr kumimoji="0" lang="en-US" sz="2800" i="0" u="none" strike="noStrike" kern="1200" cap="none" normalizeH="0" baseline="0" noProof="0">
              <a:ln>
                <a:noFill/>
              </a:ln>
              <a:solidFill>
                <a:srgbClr val="CB581F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732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990932" y="286603"/>
            <a:ext cx="6750987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Contact Information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BAFCF-79BE-AD71-58B1-A2AF515E4344}"/>
              </a:ext>
            </a:extLst>
          </p:cNvPr>
          <p:cNvSpPr txBox="1"/>
          <p:nvPr/>
        </p:nvSpPr>
        <p:spPr>
          <a:xfrm>
            <a:off x="1044204" y="1920989"/>
            <a:ext cx="6697715" cy="384513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Website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</a:t>
            </a:r>
            <a:r>
              <a:rPr lang="en-US" err="1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www.usda.gov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/target-center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Email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target-center@usda.gov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Phone Number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(202) 720-2600</a:t>
            </a:r>
          </a:p>
        </p:txBody>
      </p:sp>
      <p:pic>
        <p:nvPicPr>
          <p:cNvPr id="3" name="Picture 2" descr="QR Code to access the TARGET Center website: https://www.targetcenter.dm.usda.gov">
            <a:extLst>
              <a:ext uri="{FF2B5EF4-FFF2-40B4-BE49-F238E27FC236}">
                <a16:creationId xmlns:a16="http://schemas.microsoft.com/office/drawing/2014/main" id="{D34BB45C-6E9F-BA84-E8BA-64F4FC691C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873" y="2489424"/>
            <a:ext cx="1396999" cy="1355469"/>
          </a:xfrm>
          <a:prstGeom prst="rect">
            <a:avLst/>
          </a:prstGeom>
          <a:solidFill>
            <a:srgbClr val="316FB0">
              <a:alpha val="41000"/>
            </a:srgbClr>
          </a:solidFill>
        </p:spPr>
      </p:pic>
    </p:spTree>
    <p:extLst>
      <p:ext uri="{BB962C8B-B14F-4D97-AF65-F5344CB8AC3E}">
        <p14:creationId xmlns:p14="http://schemas.microsoft.com/office/powerpoint/2010/main" val="1097441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99064" y="99753"/>
            <a:ext cx="4943690" cy="71073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1335" y="144478"/>
            <a:ext cx="2444665" cy="500749"/>
          </a:xfrm>
          <a:prstGeom prst="rect">
            <a:avLst/>
          </a:prstGeom>
        </p:spPr>
        <p:txBody>
          <a:bodyPr vert="horz" wrap="square" lIns="0" tIns="8226" rIns="0" bIns="0" rtlCol="0" anchor="ctr">
            <a:spAutoFit/>
          </a:bodyPr>
          <a:lstStyle/>
          <a:p>
            <a:pPr marL="8659" marR="3464">
              <a:lnSpc>
                <a:spcPct val="100000"/>
              </a:lnSpc>
              <a:spcBef>
                <a:spcPts val="65"/>
              </a:spcBef>
            </a:pPr>
            <a:r>
              <a:rPr sz="1600" b="1" spc="58" dirty="0">
                <a:solidFill>
                  <a:srgbClr val="FFFFFF"/>
                </a:solidFill>
                <a:latin typeface="Calibri"/>
                <a:cs typeface="Calibri"/>
              </a:rPr>
              <a:t>Current</a:t>
            </a:r>
            <a:r>
              <a:rPr sz="1600" b="1" spc="-4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600" b="1" spc="-85" dirty="0">
                <a:solidFill>
                  <a:srgbClr val="FFFFFF"/>
                </a:solidFill>
              </a:rPr>
              <a:t>and </a:t>
            </a:r>
            <a:r>
              <a:rPr sz="1600" b="1" spc="51" dirty="0">
                <a:solidFill>
                  <a:srgbClr val="FFFFFF"/>
                </a:solidFill>
                <a:latin typeface="Calibri"/>
                <a:cs typeface="Calibri"/>
              </a:rPr>
              <a:t>Upcoming </a:t>
            </a:r>
            <a:r>
              <a:rPr sz="1600" b="1" i="0" dirty="0">
                <a:solidFill>
                  <a:srgbClr val="FFFFFF"/>
                </a:solidFill>
                <a:latin typeface="Calibri"/>
                <a:cs typeface="Calibri"/>
              </a:rPr>
              <a:t>Meetings</a:t>
            </a:r>
            <a:endParaRPr sz="1600" b="1" spc="5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95947" y="805295"/>
            <a:ext cx="4953432" cy="179536"/>
          </a:xfrm>
          <a:prstGeom prst="rect">
            <a:avLst/>
          </a:prstGeom>
          <a:solidFill>
            <a:srgbClr val="002C71"/>
          </a:solidFill>
        </p:spPr>
        <p:txBody>
          <a:bodyPr vert="horz" wrap="square" lIns="0" tIns="0" rIns="0" bIns="0" rtlCol="0">
            <a:spAutoFit/>
          </a:bodyPr>
          <a:lstStyle/>
          <a:p>
            <a:pPr marL="61911">
              <a:lnSpc>
                <a:spcPts val="1390"/>
              </a:lnSpc>
            </a:pPr>
            <a:r>
              <a:rPr lang="en-US" sz="1227" b="1" spc="-7" dirty="0">
                <a:solidFill>
                  <a:srgbClr val="FFFFFF"/>
                </a:solidFill>
                <a:latin typeface="Calibri"/>
                <a:cs typeface="Calibri"/>
              </a:rPr>
              <a:t>OCTOBER</a:t>
            </a:r>
            <a:endParaRPr sz="1227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56090" y="989655"/>
            <a:ext cx="3000375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  <a:tabLst>
                <a:tab pos="2323605" algn="l"/>
              </a:tabLst>
            </a:pPr>
            <a:r>
              <a:rPr sz="955" b="1" spc="-7" dirty="0">
                <a:latin typeface="Calibri"/>
                <a:cs typeface="Calibri"/>
              </a:rPr>
              <a:t>MONDAY</a:t>
            </a:r>
            <a:r>
              <a:rPr sz="955" b="1" dirty="0">
                <a:latin typeface="Calibri"/>
                <a:cs typeface="Calibri"/>
              </a:rPr>
              <a:t>	</a:t>
            </a:r>
            <a:r>
              <a:rPr sz="955" b="1" spc="-7" dirty="0">
                <a:latin typeface="Calibri"/>
                <a:cs typeface="Calibri"/>
              </a:rPr>
              <a:t>WEDNESDAY</a:t>
            </a:r>
            <a:endParaRPr sz="955" dirty="0">
              <a:latin typeface="Calibri"/>
              <a:cs typeface="Calibri"/>
            </a:endParaRPr>
          </a:p>
        </p:txBody>
      </p:sp>
      <p:grpSp>
        <p:nvGrpSpPr>
          <p:cNvPr id="61" name="object 26">
            <a:extLst>
              <a:ext uri="{FF2B5EF4-FFF2-40B4-BE49-F238E27FC236}">
                <a16:creationId xmlns:a16="http://schemas.microsoft.com/office/drawing/2014/main" id="{E2AD422D-00EA-3D97-5867-B6B2EB5B0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86804" y="4029824"/>
            <a:ext cx="1081088" cy="199159"/>
            <a:chOff x="1990089" y="6040882"/>
            <a:chExt cx="1585595" cy="292100"/>
          </a:xfrm>
        </p:grpSpPr>
        <p:sp>
          <p:nvSpPr>
            <p:cNvPr id="62" name="object 27">
              <a:extLst>
                <a:ext uri="{FF2B5EF4-FFF2-40B4-BE49-F238E27FC236}">
                  <a16:creationId xmlns:a16="http://schemas.microsoft.com/office/drawing/2014/main" id="{5D892B7D-12AD-FBF9-745A-B29489583D9F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63" name="object 28">
              <a:extLst>
                <a:ext uri="{FF2B5EF4-FFF2-40B4-BE49-F238E27FC236}">
                  <a16:creationId xmlns:a16="http://schemas.microsoft.com/office/drawing/2014/main" id="{F077F179-AE81-DB34-06E0-E8695FD9A561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</p:grpSp>
      <p:grpSp>
        <p:nvGrpSpPr>
          <p:cNvPr id="42" name="object 26">
            <a:extLst>
              <a:ext uri="{FF2B5EF4-FFF2-40B4-BE49-F238E27FC236}">
                <a16:creationId xmlns:a16="http://schemas.microsoft.com/office/drawing/2014/main" id="{B99C85E3-6CBC-9730-D8D3-F05C54BF2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30814" y="1239117"/>
            <a:ext cx="2181648" cy="210889"/>
            <a:chOff x="1996439" y="6017328"/>
            <a:chExt cx="3199751" cy="309304"/>
          </a:xfrm>
        </p:grpSpPr>
        <p:sp>
          <p:nvSpPr>
            <p:cNvPr id="44" name="object 27">
              <a:extLst>
                <a:ext uri="{FF2B5EF4-FFF2-40B4-BE49-F238E27FC236}">
                  <a16:creationId xmlns:a16="http://schemas.microsoft.com/office/drawing/2014/main" id="{4C1B36B9-2144-4854-58D7-B583D39194D3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45" name="object 28">
              <a:extLst>
                <a:ext uri="{FF2B5EF4-FFF2-40B4-BE49-F238E27FC236}">
                  <a16:creationId xmlns:a16="http://schemas.microsoft.com/office/drawing/2014/main" id="{8A83B577-4349-E1C7-AC36-8FE716E16A7B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65" name="object 27">
              <a:extLst>
                <a:ext uri="{FF2B5EF4-FFF2-40B4-BE49-F238E27FC236}">
                  <a16:creationId xmlns:a16="http://schemas.microsoft.com/office/drawing/2014/main" id="{2476C96B-C5D0-3EE4-4D35-9F5463883418}"/>
                </a:ext>
              </a:extLst>
            </p:cNvPr>
            <p:cNvSpPr/>
            <p:nvPr/>
          </p:nvSpPr>
          <p:spPr>
            <a:xfrm>
              <a:off x="3623295" y="6017328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66" name="object 28">
              <a:extLst>
                <a:ext uri="{FF2B5EF4-FFF2-40B4-BE49-F238E27FC236}">
                  <a16:creationId xmlns:a16="http://schemas.microsoft.com/office/drawing/2014/main" id="{7D0811DA-A69B-F17C-FC29-4F03BE7AD513}"/>
                </a:ext>
              </a:extLst>
            </p:cNvPr>
            <p:cNvSpPr/>
            <p:nvPr/>
          </p:nvSpPr>
          <p:spPr>
            <a:xfrm>
              <a:off x="3623295" y="6017328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</p:grpSp>
      <p:sp>
        <p:nvSpPr>
          <p:cNvPr id="46" name="object 29">
            <a:extLst>
              <a:ext uri="{FF2B5EF4-FFF2-40B4-BE49-F238E27FC236}">
                <a16:creationId xmlns:a16="http://schemas.microsoft.com/office/drawing/2014/main" id="{57A54CB3-DA5B-41E3-554A-F416AB34589E}"/>
              </a:ext>
            </a:extLst>
          </p:cNvPr>
          <p:cNvSpPr txBox="1"/>
          <p:nvPr/>
        </p:nvSpPr>
        <p:spPr>
          <a:xfrm>
            <a:off x="3717125" y="1226788"/>
            <a:ext cx="1154257" cy="2314626"/>
          </a:xfrm>
          <a:prstGeom prst="rect">
            <a:avLst/>
          </a:prstGeom>
        </p:spPr>
        <p:txBody>
          <a:bodyPr vert="horz" wrap="square" lIns="0" tIns="58882" rIns="0" bIns="0" rtlCol="0">
            <a:spAutoFit/>
          </a:bodyPr>
          <a:lstStyle/>
          <a:p>
            <a:pPr marL="25977" algn="ctr">
              <a:spcBef>
                <a:spcPts val="395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10/16/2023</a:t>
            </a:r>
          </a:p>
          <a:p>
            <a:pPr marL="25977">
              <a:spcBef>
                <a:spcPts val="395"/>
              </a:spcBef>
            </a:pPr>
            <a:r>
              <a:rPr lang="en-US" sz="818" spc="-7" dirty="0">
                <a:latin typeface="Calibri"/>
                <a:cs typeface="Calibri"/>
              </a:rPr>
              <a:t>11:00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AM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12:00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b="1" spc="-17" dirty="0">
                <a:solidFill>
                  <a:srgbClr val="002C71"/>
                </a:solidFill>
                <a:latin typeface="Calibri"/>
                <a:cs typeface="Calibri"/>
              </a:rPr>
              <a:t>USDA T</a:t>
            </a: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ARGET Center </a:t>
            </a:r>
            <a:b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Accessible Communications </a:t>
            </a:r>
            <a:b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Program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Nancy Frohman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Accessible 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Communications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Program Manager</a:t>
            </a:r>
          </a:p>
          <a:p>
            <a:pPr marL="25977">
              <a:spcBef>
                <a:spcPts val="395"/>
              </a:spcBef>
            </a:pPr>
            <a:r>
              <a:rPr lang="en-US" sz="818" spc="-7" dirty="0">
                <a:latin typeface="Calibri"/>
                <a:cs typeface="Calibri"/>
              </a:rPr>
              <a:t>1:00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PM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65"/>
              </a:spcBef>
            </a:pP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USDA TARGET Center</a:t>
            </a:r>
            <a:b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Education Program</a:t>
            </a:r>
            <a:b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Michelle Sherbondy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Education Program Manager</a:t>
            </a:r>
            <a:br>
              <a:rPr lang="en-US" sz="818" dirty="0">
                <a:latin typeface="Calibri"/>
                <a:cs typeface="Calibri"/>
              </a:rPr>
            </a:br>
            <a:endParaRPr lang="en-US" sz="818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74689" y="1000110"/>
            <a:ext cx="510453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955" b="1" spc="-7" dirty="0">
                <a:latin typeface="Calibri"/>
                <a:cs typeface="Calibri"/>
              </a:rPr>
              <a:t>TUESDAY</a:t>
            </a:r>
            <a:endParaRPr sz="955" dirty="0">
              <a:latin typeface="Calibri"/>
              <a:cs typeface="Calibri"/>
            </a:endParaRPr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805209" y="1195482"/>
            <a:ext cx="1084118" cy="2078774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 algn="ctr">
              <a:spcBef>
                <a:spcPts val="389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10/17/2023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r>
              <a:rPr sz="818" spc="-7" dirty="0">
                <a:latin typeface="Calibri"/>
                <a:cs typeface="Calibri"/>
              </a:rPr>
              <a:t>1</a:t>
            </a:r>
            <a:r>
              <a:rPr lang="en-US" sz="818" spc="-7" dirty="0">
                <a:latin typeface="Calibri"/>
                <a:cs typeface="Calibri"/>
              </a:rPr>
              <a:t>1:00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5" dirty="0">
                <a:latin typeface="Calibri"/>
                <a:cs typeface="Calibri"/>
              </a:rPr>
              <a:t>AM</a:t>
            </a:r>
            <a:r>
              <a:rPr sz="818" spc="-20" dirty="0">
                <a:latin typeface="Calibri"/>
                <a:cs typeface="Calibri"/>
              </a:rPr>
              <a:t> –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1</a:t>
            </a:r>
            <a:r>
              <a:rPr lang="en-US" sz="818" spc="-7" dirty="0">
                <a:latin typeface="Calibri"/>
                <a:cs typeface="Calibri"/>
              </a:rPr>
              <a:t>2:00 PM</a:t>
            </a:r>
            <a:endParaRPr sz="818" dirty="0">
              <a:latin typeface="Calibri"/>
              <a:cs typeface="Calibri"/>
            </a:endParaRPr>
          </a:p>
          <a:p>
            <a:pPr marL="25977" marR="20781">
              <a:lnSpc>
                <a:spcPct val="102299"/>
              </a:lnSpc>
              <a:spcBef>
                <a:spcPts val="24"/>
              </a:spcBef>
            </a:pPr>
            <a:r>
              <a:rPr lang="en-US" sz="818" b="1" spc="14" dirty="0">
                <a:solidFill>
                  <a:srgbClr val="002C71"/>
                </a:solidFill>
                <a:latin typeface="Calibri"/>
                <a:cs typeface="Calibri"/>
              </a:rPr>
              <a:t>Unmasking Hidden Challenges: Chronic Conditions in the Workplace</a:t>
            </a:r>
            <a:br>
              <a:rPr lang="en-US" sz="818" b="1" spc="-14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sz="818" dirty="0">
                <a:latin typeface="Calibri"/>
                <a:cs typeface="Calibri"/>
              </a:rPr>
              <a:t>Dr.</a:t>
            </a:r>
            <a:r>
              <a:rPr sz="818" spc="3" dirty="0">
                <a:latin typeface="Calibri"/>
                <a:cs typeface="Calibri"/>
              </a:rPr>
              <a:t> </a:t>
            </a:r>
            <a:r>
              <a:rPr sz="818" dirty="0">
                <a:latin typeface="Calibri"/>
                <a:cs typeface="Calibri"/>
              </a:rPr>
              <a:t>Theresa</a:t>
            </a:r>
            <a:r>
              <a:rPr sz="818" spc="-10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Haskins </a:t>
            </a:r>
            <a:r>
              <a:rPr sz="818" dirty="0">
                <a:latin typeface="Calibri"/>
                <a:cs typeface="Calibri"/>
              </a:rPr>
              <a:t>Haskins</a:t>
            </a:r>
            <a:r>
              <a:rPr sz="818" spc="119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Consulting</a:t>
            </a:r>
            <a:endParaRPr lang="en-US" sz="818" spc="-7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r>
              <a:rPr lang="en-US" sz="818" spc="-7" dirty="0">
                <a:latin typeface="Calibri"/>
                <a:cs typeface="Calibri"/>
              </a:rPr>
              <a:t>1:00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PM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2</a:t>
            </a:r>
            <a:r>
              <a:rPr lang="en-US" sz="818" spc="-7" dirty="0">
                <a:latin typeface="Calibri"/>
                <a:cs typeface="Calibri"/>
              </a:rPr>
              <a:t>:00 PM</a:t>
            </a:r>
            <a:endParaRPr lang="en-US" sz="818" dirty="0">
              <a:latin typeface="Calibri"/>
              <a:cs typeface="Calibri"/>
            </a:endParaRPr>
          </a:p>
          <a:p>
            <a:pPr marL="25977" marR="20781">
              <a:lnSpc>
                <a:spcPct val="102299"/>
              </a:lnSpc>
              <a:spcBef>
                <a:spcPts val="24"/>
              </a:spcBef>
            </a:pPr>
            <a:r>
              <a:rPr lang="en-US" sz="818" b="1" spc="14" dirty="0">
                <a:solidFill>
                  <a:srgbClr val="002C71"/>
                </a:solidFill>
                <a:latin typeface="Calibri"/>
                <a:cs typeface="Calibri"/>
              </a:rPr>
              <a:t>Equity, Accessibility, and Inclusion in the Workplace (Part 1 of 2)</a:t>
            </a:r>
            <a:br>
              <a:rPr lang="en-US" sz="818" b="1" spc="-14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dirty="0">
                <a:latin typeface="Calibri"/>
                <a:cs typeface="Calibri"/>
              </a:rPr>
              <a:t>Dr.</a:t>
            </a:r>
            <a:r>
              <a:rPr lang="en-US" sz="818" spc="3" dirty="0">
                <a:latin typeface="Calibri"/>
                <a:cs typeface="Calibri"/>
              </a:rPr>
              <a:t> </a:t>
            </a:r>
            <a:r>
              <a:rPr lang="en-US" sz="818" dirty="0">
                <a:latin typeface="Calibri"/>
                <a:cs typeface="Calibri"/>
              </a:rPr>
              <a:t>Theresa</a:t>
            </a:r>
            <a:r>
              <a:rPr lang="en-US" sz="818" spc="-10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Haskins </a:t>
            </a:r>
            <a:r>
              <a:rPr lang="en-US" sz="818" dirty="0">
                <a:latin typeface="Calibri"/>
                <a:cs typeface="Calibri"/>
              </a:rPr>
              <a:t>Haskins</a:t>
            </a:r>
            <a:r>
              <a:rPr lang="en-US" sz="818" spc="119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Consulting</a:t>
            </a:r>
            <a:endParaRPr lang="en-US" sz="818" dirty="0">
              <a:latin typeface="Calibri"/>
              <a:cs typeface="Calibri"/>
            </a:endParaRPr>
          </a:p>
          <a:p>
            <a:pPr marL="25977" marR="20781">
              <a:lnSpc>
                <a:spcPct val="102299"/>
              </a:lnSpc>
              <a:spcBef>
                <a:spcPts val="24"/>
              </a:spcBef>
            </a:pPr>
            <a:endParaRPr sz="818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44645" y="989655"/>
            <a:ext cx="600941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955" b="1" spc="-7" dirty="0">
                <a:latin typeface="Calibri"/>
                <a:cs typeface="Calibri"/>
              </a:rPr>
              <a:t>THURSDAY</a:t>
            </a:r>
            <a:endParaRPr sz="955" dirty="0">
              <a:latin typeface="Calibri"/>
              <a:cs typeface="Calibri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69057" y="1230110"/>
            <a:ext cx="1130877" cy="192665"/>
            <a:chOff x="3700017" y="1804161"/>
            <a:chExt cx="1658620" cy="282575"/>
          </a:xfrm>
        </p:grpSpPr>
        <p:sp>
          <p:nvSpPr>
            <p:cNvPr id="15" name="object 15"/>
            <p:cNvSpPr/>
            <p:nvPr/>
          </p:nvSpPr>
          <p:spPr>
            <a:xfrm>
              <a:off x="3706367" y="1810511"/>
              <a:ext cx="1645920" cy="269875"/>
            </a:xfrm>
            <a:custGeom>
              <a:avLst/>
              <a:gdLst/>
              <a:ahLst/>
              <a:cxnLst/>
              <a:rect l="l" t="t" r="r" b="b"/>
              <a:pathLst>
                <a:path w="1645920" h="269875">
                  <a:moveTo>
                    <a:pt x="1511046" y="0"/>
                  </a:moveTo>
                  <a:lnTo>
                    <a:pt x="0" y="0"/>
                  </a:lnTo>
                  <a:lnTo>
                    <a:pt x="0" y="269748"/>
                  </a:lnTo>
                  <a:lnTo>
                    <a:pt x="1511046" y="269748"/>
                  </a:lnTo>
                  <a:lnTo>
                    <a:pt x="1645920" y="134874"/>
                  </a:lnTo>
                  <a:lnTo>
                    <a:pt x="1511046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706367" y="1810511"/>
              <a:ext cx="1645920" cy="269875"/>
            </a:xfrm>
            <a:custGeom>
              <a:avLst/>
              <a:gdLst/>
              <a:ahLst/>
              <a:cxnLst/>
              <a:rect l="l" t="t" r="r" b="b"/>
              <a:pathLst>
                <a:path w="1645920" h="269875">
                  <a:moveTo>
                    <a:pt x="0" y="0"/>
                  </a:moveTo>
                  <a:lnTo>
                    <a:pt x="1511046" y="0"/>
                  </a:lnTo>
                  <a:lnTo>
                    <a:pt x="1645920" y="134874"/>
                  </a:lnTo>
                  <a:lnTo>
                    <a:pt x="1511046" y="269748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973861" y="1195482"/>
            <a:ext cx="1459066" cy="2752484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>
              <a:spcBef>
                <a:spcPts val="389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         10/18/2023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r>
              <a:rPr sz="818" spc="-7" dirty="0">
                <a:latin typeface="Calibri"/>
                <a:cs typeface="Calibri"/>
              </a:rPr>
              <a:t>10:00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5" dirty="0">
                <a:latin typeface="Calibri"/>
                <a:cs typeface="Calibri"/>
              </a:rPr>
              <a:t>AM</a:t>
            </a:r>
            <a:r>
              <a:rPr sz="818" spc="-20" dirty="0">
                <a:latin typeface="Calibri"/>
                <a:cs typeface="Calibri"/>
              </a:rPr>
              <a:t> –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11:00</a:t>
            </a:r>
            <a:r>
              <a:rPr sz="818" spc="-24" dirty="0">
                <a:latin typeface="Calibri"/>
                <a:cs typeface="Calibri"/>
              </a:rPr>
              <a:t> </a:t>
            </a:r>
            <a:r>
              <a:rPr sz="818" spc="-17" dirty="0">
                <a:latin typeface="Calibri"/>
                <a:cs typeface="Calibri"/>
              </a:rPr>
              <a:t>AM</a:t>
            </a:r>
            <a:endParaRPr sz="818" dirty="0">
              <a:latin typeface="Calibri"/>
              <a:cs typeface="Calibri"/>
            </a:endParaRPr>
          </a:p>
          <a:p>
            <a:pPr marL="25977">
              <a:spcBef>
                <a:spcPts val="65"/>
              </a:spcBef>
            </a:pP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Ergonomic Equity: Addressing Risk Factors Through Job Analysis and Prevention</a:t>
            </a:r>
            <a:endParaRPr sz="818" dirty="0">
              <a:latin typeface="Calibri"/>
              <a:cs typeface="Calibri"/>
            </a:endParaRPr>
          </a:p>
          <a:p>
            <a:pPr marL="25977" marR="29007">
              <a:lnSpc>
                <a:spcPct val="106700"/>
              </a:lnSpc>
              <a:spcBef>
                <a:spcPts val="7"/>
              </a:spcBef>
            </a:pPr>
            <a:r>
              <a:rPr lang="en-US" sz="818" spc="-17" dirty="0">
                <a:latin typeface="Calibri"/>
                <a:cs typeface="Calibri"/>
              </a:rPr>
              <a:t>Sandra Miller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Britroix</a:t>
            </a:r>
          </a:p>
          <a:p>
            <a:pPr marL="25977">
              <a:spcBef>
                <a:spcPts val="423"/>
              </a:spcBef>
            </a:pPr>
            <a:r>
              <a:rPr lang="en-US" sz="818" spc="-7" dirty="0">
                <a:latin typeface="Calibri"/>
                <a:cs typeface="Calibri"/>
              </a:rPr>
              <a:t>12:00 PM – 1:00 PM</a:t>
            </a:r>
            <a:br>
              <a:rPr lang="en-US" sz="818" spc="-7" dirty="0">
                <a:latin typeface="Calibri"/>
                <a:cs typeface="Calibri"/>
              </a:rPr>
            </a:br>
            <a:r>
              <a:rPr lang="en-US" sz="818" b="1" spc="-7" dirty="0">
                <a:solidFill>
                  <a:srgbClr val="002C71"/>
                </a:solidFill>
                <a:latin typeface="Calibri"/>
                <a:cs typeface="Calibri"/>
              </a:rPr>
              <a:t>Digital Accessibility Fundamentals for Websites, Documents, and Video</a:t>
            </a:r>
            <a:b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Mike Caprara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The </a:t>
            </a:r>
            <a:r>
              <a:rPr lang="en-US" sz="818" spc="-17" dirty="0" err="1">
                <a:latin typeface="Calibri"/>
                <a:cs typeface="Calibri"/>
              </a:rPr>
              <a:t>Viscardi</a:t>
            </a:r>
            <a:r>
              <a:rPr lang="en-US" sz="818" spc="-17" dirty="0">
                <a:latin typeface="Calibri"/>
                <a:cs typeface="Calibri"/>
              </a:rPr>
              <a:t> Center</a:t>
            </a:r>
          </a:p>
          <a:p>
            <a:pPr marL="25977">
              <a:spcBef>
                <a:spcPts val="423"/>
              </a:spcBef>
            </a:pPr>
            <a:endParaRPr lang="en-US" sz="818" spc="-17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endParaRPr lang="en-US" sz="818" spc="-17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br>
              <a:rPr lang="en-US" sz="818" b="1" dirty="0">
                <a:solidFill>
                  <a:srgbClr val="002C71"/>
                </a:solidFill>
                <a:highlight>
                  <a:srgbClr val="FFFF00"/>
                </a:highlight>
                <a:latin typeface="Calibri"/>
                <a:cs typeface="Calibri"/>
              </a:rPr>
            </a:br>
            <a:endParaRPr lang="en-US" sz="818" spc="-17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5977" marR="29007">
              <a:lnSpc>
                <a:spcPct val="106700"/>
              </a:lnSpc>
              <a:spcBef>
                <a:spcPts val="7"/>
              </a:spcBef>
            </a:pPr>
            <a:endParaRPr lang="en-US" sz="818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5977" marR="29007">
              <a:lnSpc>
                <a:spcPct val="106700"/>
              </a:lnSpc>
              <a:spcBef>
                <a:spcPts val="7"/>
              </a:spcBef>
            </a:pPr>
            <a:endParaRPr sz="818" dirty="0">
              <a:latin typeface="Calibri"/>
              <a:cs typeface="Calibri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6BB8BB5-8A25-F4BC-FE47-C5A2D95C6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59074" y="3986006"/>
            <a:ext cx="1154257" cy="1690609"/>
            <a:chOff x="1925886" y="4890882"/>
            <a:chExt cx="1692910" cy="2479561"/>
          </a:xfrm>
        </p:grpSpPr>
        <p:grpSp>
          <p:nvGrpSpPr>
            <p:cNvPr id="26" name="object 26"/>
            <p:cNvGrpSpPr/>
            <p:nvPr/>
          </p:nvGrpSpPr>
          <p:grpSpPr>
            <a:xfrm>
              <a:off x="1996484" y="4945432"/>
              <a:ext cx="1572895" cy="279400"/>
              <a:chOff x="1996439" y="6047232"/>
              <a:chExt cx="1572895" cy="279400"/>
            </a:xfrm>
          </p:grpSpPr>
          <p:sp>
            <p:nvSpPr>
              <p:cNvPr id="27" name="object 27"/>
              <p:cNvSpPr/>
              <p:nvPr/>
            </p:nvSpPr>
            <p:spPr>
              <a:xfrm>
                <a:off x="1996439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1433322" y="0"/>
                    </a:moveTo>
                    <a:lnTo>
                      <a:pt x="0" y="0"/>
                    </a:lnTo>
                    <a:lnTo>
                      <a:pt x="0" y="278892"/>
                    </a:lnTo>
                    <a:lnTo>
                      <a:pt x="1433322" y="278892"/>
                    </a:lnTo>
                    <a:lnTo>
                      <a:pt x="1572768" y="139446"/>
                    </a:lnTo>
                    <a:lnTo>
                      <a:pt x="1433322" y="0"/>
                    </a:lnTo>
                    <a:close/>
                  </a:path>
                </a:pathLst>
              </a:custGeom>
              <a:solidFill>
                <a:srgbClr val="005340"/>
              </a:solidFill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  <p:sp>
            <p:nvSpPr>
              <p:cNvPr id="28" name="object 28"/>
              <p:cNvSpPr/>
              <p:nvPr/>
            </p:nvSpPr>
            <p:spPr>
              <a:xfrm>
                <a:off x="1996439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0" y="0"/>
                    </a:moveTo>
                    <a:lnTo>
                      <a:pt x="1433322" y="0"/>
                    </a:lnTo>
                    <a:lnTo>
                      <a:pt x="1572768" y="139446"/>
                    </a:lnTo>
                    <a:lnTo>
                      <a:pt x="1433322" y="278892"/>
                    </a:lnTo>
                    <a:lnTo>
                      <a:pt x="0" y="27889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2E528F"/>
                </a:solidFill>
              </a:ln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</p:grpSp>
        <p:sp>
          <p:nvSpPr>
            <p:cNvPr id="29" name="object 29"/>
            <p:cNvSpPr txBox="1">
              <a:spLocks/>
            </p:cNvSpPr>
            <p:nvPr/>
          </p:nvSpPr>
          <p:spPr>
            <a:xfrm>
              <a:off x="1925886" y="4890882"/>
              <a:ext cx="1692910" cy="2479561"/>
            </a:xfrm>
            <a:prstGeom prst="rect">
              <a:avLst/>
            </a:prstGeom>
          </p:spPr>
          <p:txBody>
            <a:bodyPr vert="horz" wrap="square" lIns="0" tIns="58882" rIns="0" bIns="0" rtlCol="0">
              <a:spAutoFit/>
            </a:bodyPr>
            <a:lstStyle/>
            <a:p>
              <a:pPr marL="25977" algn="ctr">
                <a:spcBef>
                  <a:spcPts val="395"/>
                </a:spcBef>
              </a:pPr>
              <a:r>
                <a:rPr lang="en-US" sz="818" b="1" spc="20" dirty="0">
                  <a:solidFill>
                    <a:srgbClr val="FFFFFF"/>
                  </a:solidFill>
                  <a:latin typeface="Calibri"/>
                  <a:cs typeface="Calibri"/>
                </a:rPr>
                <a:t>10/24/2023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395"/>
                </a:spcBef>
              </a:pPr>
              <a:r>
                <a:rPr sz="818" spc="-7" dirty="0">
                  <a:latin typeface="Calibri"/>
                  <a:cs typeface="Calibri"/>
                </a:rPr>
                <a:t>1</a:t>
              </a:r>
              <a:r>
                <a:rPr lang="en-US" sz="818" spc="-7" dirty="0">
                  <a:latin typeface="Calibri"/>
                  <a:cs typeface="Calibri"/>
                </a:rPr>
                <a:t>1</a:t>
              </a:r>
              <a:r>
                <a:rPr sz="818" spc="-7" dirty="0">
                  <a:latin typeface="Calibri"/>
                  <a:cs typeface="Calibri"/>
                </a:rPr>
                <a:t>:00</a:t>
              </a:r>
              <a:r>
                <a:rPr sz="818" spc="-31" dirty="0">
                  <a:latin typeface="Calibri"/>
                  <a:cs typeface="Calibri"/>
                </a:rPr>
                <a:t> </a:t>
              </a:r>
              <a:r>
                <a:rPr sz="818" spc="-75" dirty="0">
                  <a:latin typeface="Calibri"/>
                  <a:cs typeface="Calibri"/>
                </a:rPr>
                <a:t>AM</a:t>
              </a:r>
              <a:r>
                <a:rPr sz="818" spc="-20" dirty="0">
                  <a:latin typeface="Calibri"/>
                  <a:cs typeface="Calibri"/>
                </a:rPr>
                <a:t> –</a:t>
              </a:r>
              <a:r>
                <a:rPr sz="818" spc="-31" dirty="0">
                  <a:latin typeface="Calibri"/>
                  <a:cs typeface="Calibri"/>
                </a:rPr>
                <a:t> </a:t>
              </a:r>
              <a:r>
                <a:rPr sz="818" spc="-7" dirty="0">
                  <a:latin typeface="Calibri"/>
                  <a:cs typeface="Calibri"/>
                </a:rPr>
                <a:t>12:00</a:t>
              </a:r>
              <a:r>
                <a:rPr sz="818" spc="-24" dirty="0">
                  <a:latin typeface="Calibri"/>
                  <a:cs typeface="Calibri"/>
                </a:rPr>
                <a:t> </a:t>
              </a:r>
              <a:r>
                <a:rPr sz="818" spc="-17" dirty="0">
                  <a:latin typeface="Calibri"/>
                  <a:cs typeface="Calibri"/>
                </a:rPr>
                <a:t>PM</a:t>
              </a:r>
              <a:endParaRPr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lang="en-US" sz="818" b="1" spc="14" dirty="0">
                  <a:solidFill>
                    <a:srgbClr val="002C71"/>
                  </a:solidFill>
                  <a:latin typeface="Calibri"/>
                  <a:cs typeface="Calibri"/>
                </a:rPr>
                <a:t>Thriving with ADHD at Work</a:t>
              </a:r>
              <a:br>
                <a:rPr lang="en-US" sz="818" b="1" spc="-14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Dr.</a:t>
              </a:r>
              <a:r>
                <a:rPr lang="en-US" sz="818" spc="3" dirty="0">
                  <a:latin typeface="Calibri"/>
                  <a:cs typeface="Calibri"/>
                </a:rPr>
                <a:t> </a:t>
              </a:r>
              <a:r>
                <a:rPr lang="en-US" sz="818" dirty="0">
                  <a:latin typeface="Calibri"/>
                  <a:cs typeface="Calibri"/>
                </a:rPr>
                <a:t>Theresa</a:t>
              </a:r>
              <a:r>
                <a:rPr lang="en-US" sz="818" spc="-10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Haskins </a:t>
              </a:r>
              <a:r>
                <a:rPr lang="en-US" sz="818" dirty="0">
                  <a:latin typeface="Calibri"/>
                  <a:cs typeface="Calibri"/>
                </a:rPr>
                <a:t>Haskins</a:t>
              </a:r>
              <a:r>
                <a:rPr lang="en-US" sz="818" spc="119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Consulting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433"/>
                </a:spcBef>
              </a:pPr>
              <a:r>
                <a:rPr sz="818" spc="-7" dirty="0">
                  <a:latin typeface="Calibri"/>
                  <a:cs typeface="Calibri"/>
                </a:rPr>
                <a:t>1:00</a:t>
              </a:r>
              <a:r>
                <a:rPr sz="818" spc="-41" dirty="0">
                  <a:latin typeface="Calibri"/>
                  <a:cs typeface="Calibri"/>
                </a:rPr>
                <a:t> </a:t>
              </a:r>
              <a:r>
                <a:rPr sz="818" spc="-37" dirty="0">
                  <a:latin typeface="Calibri"/>
                  <a:cs typeface="Calibri"/>
                </a:rPr>
                <a:t>PM</a:t>
              </a:r>
              <a:r>
                <a:rPr sz="818" spc="-27" dirty="0">
                  <a:latin typeface="Calibri"/>
                  <a:cs typeface="Calibri"/>
                </a:rPr>
                <a:t> </a:t>
              </a:r>
              <a:r>
                <a:rPr sz="818" spc="-20" dirty="0">
                  <a:latin typeface="Calibri"/>
                  <a:cs typeface="Calibri"/>
                </a:rPr>
                <a:t>–</a:t>
              </a:r>
              <a:r>
                <a:rPr sz="818" spc="-31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2:00</a:t>
              </a:r>
              <a:r>
                <a:rPr sz="818" spc="-24" dirty="0">
                  <a:latin typeface="Calibri"/>
                  <a:cs typeface="Calibri"/>
                </a:rPr>
                <a:t> </a:t>
              </a:r>
              <a:r>
                <a:rPr sz="818" spc="-17" dirty="0">
                  <a:latin typeface="Calibri"/>
                  <a:cs typeface="Calibri"/>
                </a:rPr>
                <a:t>PM</a:t>
              </a:r>
              <a:endParaRPr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lang="en-US" sz="818" b="1" spc="14" dirty="0">
                  <a:solidFill>
                    <a:srgbClr val="002C71"/>
                  </a:solidFill>
                  <a:latin typeface="Calibri"/>
                  <a:cs typeface="Calibri"/>
                </a:rPr>
                <a:t>Equity, Accessibility, and Inclusion in the Workplace (Part 2 of 2)</a:t>
              </a:r>
              <a:br>
                <a:rPr lang="en-US" sz="818" b="1" spc="-14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Dr.</a:t>
              </a:r>
              <a:r>
                <a:rPr lang="en-US" sz="818" spc="3" dirty="0">
                  <a:latin typeface="Calibri"/>
                  <a:cs typeface="Calibri"/>
                </a:rPr>
                <a:t> </a:t>
              </a:r>
              <a:r>
                <a:rPr lang="en-US" sz="818" dirty="0">
                  <a:latin typeface="Calibri"/>
                  <a:cs typeface="Calibri"/>
                </a:rPr>
                <a:t>Theresa</a:t>
              </a:r>
              <a:r>
                <a:rPr lang="en-US" sz="818" spc="-10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Haskins </a:t>
              </a:r>
              <a:r>
                <a:rPr lang="en-US" sz="818" dirty="0">
                  <a:latin typeface="Calibri"/>
                  <a:cs typeface="Calibri"/>
                </a:rPr>
                <a:t>Haskins</a:t>
              </a:r>
              <a:r>
                <a:rPr lang="en-US" sz="818" spc="119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Consulting</a:t>
              </a:r>
              <a:endParaRPr lang="en-US" sz="818" dirty="0">
                <a:latin typeface="Calibri"/>
                <a:cs typeface="Calibri"/>
              </a:endParaRPr>
            </a:p>
          </p:txBody>
        </p:sp>
      </p:grpSp>
      <p:grpSp>
        <p:nvGrpSpPr>
          <p:cNvPr id="34" name="object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50603" y="4014874"/>
            <a:ext cx="1082386" cy="199159"/>
            <a:chOff x="5528817" y="6040882"/>
            <a:chExt cx="1587500" cy="292100"/>
          </a:xfrm>
        </p:grpSpPr>
        <p:sp>
          <p:nvSpPr>
            <p:cNvPr id="35" name="object 35"/>
            <p:cNvSpPr/>
            <p:nvPr/>
          </p:nvSpPr>
          <p:spPr>
            <a:xfrm>
              <a:off x="5535167" y="6047232"/>
              <a:ext cx="1574800" cy="279400"/>
            </a:xfrm>
            <a:custGeom>
              <a:avLst/>
              <a:gdLst/>
              <a:ahLst/>
              <a:cxnLst/>
              <a:rect l="l" t="t" r="r" b="b"/>
              <a:pathLst>
                <a:path w="1574800" h="279400">
                  <a:moveTo>
                    <a:pt x="1434846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4846" y="278892"/>
                  </a:lnTo>
                  <a:lnTo>
                    <a:pt x="1574292" y="139446"/>
                  </a:lnTo>
                  <a:lnTo>
                    <a:pt x="1434846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535167" y="6047232"/>
              <a:ext cx="1574800" cy="279400"/>
            </a:xfrm>
            <a:custGeom>
              <a:avLst/>
              <a:gdLst/>
              <a:ahLst/>
              <a:cxnLst/>
              <a:rect l="l" t="t" r="r" b="b"/>
              <a:pathLst>
                <a:path w="1574800" h="279400">
                  <a:moveTo>
                    <a:pt x="0" y="0"/>
                  </a:moveTo>
                  <a:lnTo>
                    <a:pt x="1434846" y="0"/>
                  </a:lnTo>
                  <a:lnTo>
                    <a:pt x="1574292" y="139446"/>
                  </a:lnTo>
                  <a:lnTo>
                    <a:pt x="1434846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BC60F5-876C-42E0-8784-E8429C3B3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00372" y="4020526"/>
            <a:ext cx="1208093" cy="3008953"/>
            <a:chOff x="3605141" y="4905131"/>
            <a:chExt cx="1771869" cy="4413130"/>
          </a:xfrm>
        </p:grpSpPr>
        <p:sp>
          <p:nvSpPr>
            <p:cNvPr id="49" name="object 33">
              <a:extLst>
                <a:ext uri="{FF2B5EF4-FFF2-40B4-BE49-F238E27FC236}">
                  <a16:creationId xmlns:a16="http://schemas.microsoft.com/office/drawing/2014/main" id="{33F21B5B-11BA-8296-AD4B-B04CCCA5A37B}"/>
                </a:ext>
              </a:extLst>
            </p:cNvPr>
            <p:cNvSpPr txBox="1">
              <a:spLocks/>
            </p:cNvSpPr>
            <p:nvPr/>
          </p:nvSpPr>
          <p:spPr>
            <a:xfrm>
              <a:off x="3605141" y="4935369"/>
              <a:ext cx="1771869" cy="4382892"/>
            </a:xfrm>
            <a:prstGeom prst="rect">
              <a:avLst/>
            </a:prstGeom>
          </p:spPr>
          <p:txBody>
            <a:bodyPr vert="horz" wrap="square" lIns="0" tIns="58882" rIns="0" bIns="0" rtlCol="0">
              <a:spAutoFit/>
            </a:bodyPr>
            <a:lstStyle/>
            <a:p>
              <a:pPr marL="25977" algn="ctr">
                <a:spcBef>
                  <a:spcPts val="389"/>
                </a:spcBef>
              </a:pPr>
              <a:r>
                <a:rPr lang="en-US" sz="818" b="1" spc="20" dirty="0">
                  <a:solidFill>
                    <a:srgbClr val="FFFFFF"/>
                  </a:solidFill>
                  <a:latin typeface="Calibri"/>
                  <a:cs typeface="Calibri"/>
                </a:rPr>
                <a:t>10/25/2023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481"/>
                </a:spcBef>
              </a:pPr>
              <a:r>
                <a:rPr lang="en-US" sz="818" dirty="0">
                  <a:latin typeface="Calibri"/>
                  <a:cs typeface="Calibri"/>
                </a:rPr>
                <a:t>10:00 AM - 12:00 PM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USDA TARGET Center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Accessible Communications Demonstrations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(Virtual/Onsite)</a:t>
              </a:r>
              <a:endParaRPr lang="en-US"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lang="en-US" sz="818" dirty="0">
                  <a:latin typeface="Calibri"/>
                  <a:cs typeface="Calibri"/>
                </a:rPr>
                <a:t>Nancy Frohman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Accessible  Communications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Program  Manager</a:t>
              </a:r>
            </a:p>
            <a:p>
              <a:pPr marL="25977">
                <a:spcBef>
                  <a:spcPts val="481"/>
                </a:spcBef>
              </a:pPr>
              <a:br>
                <a:rPr lang="en-US" sz="409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1:00 PM - 3:00 PM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USDA TARGET Center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Education Demonstrations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(Virtual/Onsite)</a:t>
              </a:r>
              <a:endParaRPr lang="en-US"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lang="en-US" sz="818" spc="-17" dirty="0">
                  <a:latin typeface="Calibri"/>
                  <a:cs typeface="Calibri"/>
                </a:rPr>
                <a:t>Michelle Sherbondy</a:t>
              </a:r>
              <a:br>
                <a:rPr lang="en-US" sz="818" spc="-17" dirty="0">
                  <a:latin typeface="Calibri"/>
                  <a:cs typeface="Calibri"/>
                </a:rPr>
              </a:br>
              <a:r>
                <a:rPr lang="en-US" sz="818" spc="-17" dirty="0">
                  <a:latin typeface="Calibri"/>
                  <a:cs typeface="Calibri"/>
                </a:rPr>
                <a:t>Education Program Manager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423"/>
                </a:spcBef>
              </a:pPr>
              <a:endParaRPr lang="en-US"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endParaRPr lang="en-US" sz="818" dirty="0">
                <a:highlight>
                  <a:srgbClr val="FFFF00"/>
                </a:highlight>
                <a:latin typeface="Calibri"/>
                <a:cs typeface="Calibri"/>
              </a:endParaRPr>
            </a:p>
            <a:p>
              <a:pPr marL="25977">
                <a:spcBef>
                  <a:spcPts val="65"/>
                </a:spcBef>
              </a:pPr>
              <a:endParaRPr lang="en-US" sz="818" spc="-17" dirty="0">
                <a:latin typeface="Calibri"/>
                <a:cs typeface="Calibri"/>
              </a:endParaRPr>
            </a:p>
            <a:p>
              <a:pPr marL="25977">
                <a:spcBef>
                  <a:spcPts val="65"/>
                </a:spcBef>
              </a:pPr>
              <a:endParaRPr lang="en-US" sz="818" b="1" dirty="0">
                <a:solidFill>
                  <a:srgbClr val="002C71"/>
                </a:solidFill>
                <a:latin typeface="Calibri"/>
                <a:cs typeface="Calibri"/>
              </a:endParaRPr>
            </a:p>
          </p:txBody>
        </p:sp>
        <p:sp>
          <p:nvSpPr>
            <p:cNvPr id="50" name="object 31">
              <a:extLst>
                <a:ext uri="{FF2B5EF4-FFF2-40B4-BE49-F238E27FC236}">
                  <a16:creationId xmlns:a16="http://schemas.microsoft.com/office/drawing/2014/main" id="{17EEF259-427A-C278-6DF4-FF555CCA7811}"/>
                </a:ext>
              </a:extLst>
            </p:cNvPr>
            <p:cNvSpPr>
              <a:spLocks/>
            </p:cNvSpPr>
            <p:nvPr/>
          </p:nvSpPr>
          <p:spPr>
            <a:xfrm>
              <a:off x="3685574" y="4905131"/>
              <a:ext cx="1572895" cy="3048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 anchor="t"/>
            <a:lstStyle/>
            <a:p>
              <a:pPr algn="ctr"/>
              <a:endParaRPr lang="en-US" sz="136" b="1" spc="20" dirty="0">
                <a:solidFill>
                  <a:srgbClr val="FFFFFF"/>
                </a:solidFill>
                <a:latin typeface="Calibri"/>
                <a:cs typeface="Calibri"/>
              </a:endParaRPr>
            </a:p>
            <a:p>
              <a:pPr algn="ctr"/>
              <a:r>
                <a:rPr lang="en-US" sz="818" b="1" spc="20" dirty="0">
                  <a:solidFill>
                    <a:srgbClr val="FFFFFF"/>
                  </a:solidFill>
                  <a:latin typeface="Calibri"/>
                  <a:cs typeface="Calibri"/>
                </a:rPr>
                <a:t>10/25/2023</a:t>
              </a:r>
              <a:endParaRPr sz="1227" dirty="0"/>
            </a:p>
          </p:txBody>
        </p:sp>
      </p:grpSp>
      <p:sp>
        <p:nvSpPr>
          <p:cNvPr id="64" name="object 29">
            <a:extLst>
              <a:ext uri="{FF2B5EF4-FFF2-40B4-BE49-F238E27FC236}">
                <a16:creationId xmlns:a16="http://schemas.microsoft.com/office/drawing/2014/main" id="{06B1FB9B-BEED-CDD5-49FC-BE865E68882D}"/>
              </a:ext>
            </a:extLst>
          </p:cNvPr>
          <p:cNvSpPr txBox="1"/>
          <p:nvPr/>
        </p:nvSpPr>
        <p:spPr>
          <a:xfrm>
            <a:off x="3677446" y="4001436"/>
            <a:ext cx="1154257" cy="2220754"/>
          </a:xfrm>
          <a:prstGeom prst="rect">
            <a:avLst/>
          </a:prstGeom>
        </p:spPr>
        <p:txBody>
          <a:bodyPr vert="horz" wrap="square" lIns="0" tIns="58882" rIns="0" bIns="0" rtlCol="0">
            <a:spAutoFit/>
          </a:bodyPr>
          <a:lstStyle/>
          <a:p>
            <a:pPr marL="25977" algn="ctr">
              <a:spcBef>
                <a:spcPts val="395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10/23/2023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395"/>
              </a:spcBef>
            </a:pPr>
            <a:r>
              <a:rPr lang="en-US" sz="818" spc="-7" dirty="0">
                <a:latin typeface="Calibri"/>
                <a:cs typeface="Calibri"/>
              </a:rPr>
              <a:t>11:00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AM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12:00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br>
              <a:rPr lang="en-US" sz="818" dirty="0">
                <a:latin typeface="Calibri"/>
                <a:cs typeface="Calibri"/>
              </a:rPr>
            </a:b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Emotional Intelligence (Part 1 of 2)</a:t>
            </a:r>
            <a:endParaRPr lang="en-US" sz="818" dirty="0">
              <a:latin typeface="Calibri"/>
              <a:cs typeface="Calibri"/>
            </a:endParaRPr>
          </a:p>
          <a:p>
            <a:pPr marL="25977" marR="24245">
              <a:lnSpc>
                <a:spcPct val="102099"/>
              </a:lnSpc>
              <a:spcBef>
                <a:spcPts val="27"/>
              </a:spcBef>
            </a:pPr>
            <a:r>
              <a:rPr lang="en-US" sz="818" dirty="0">
                <a:latin typeface="Calibri"/>
                <a:cs typeface="Calibri"/>
              </a:rPr>
              <a:t>Carolyn Owens, </a:t>
            </a:r>
            <a:br>
              <a:rPr lang="en-US" sz="818" dirty="0">
                <a:latin typeface="Calibri"/>
                <a:cs typeface="Calibri"/>
              </a:rPr>
            </a:br>
            <a:r>
              <a:rPr lang="en-US" sz="818" dirty="0">
                <a:latin typeface="Calibri"/>
                <a:cs typeface="Calibri"/>
              </a:rPr>
              <a:t>MCC, SPHR</a:t>
            </a:r>
            <a:endParaRPr lang="en-US" sz="818" spc="-17" dirty="0">
              <a:latin typeface="Calibri"/>
              <a:cs typeface="Calibri"/>
            </a:endParaRPr>
          </a:p>
          <a:p>
            <a:pPr marL="25977">
              <a:spcBef>
                <a:spcPts val="433"/>
              </a:spcBef>
            </a:pPr>
            <a:r>
              <a:rPr lang="en-US" sz="818" spc="-7" dirty="0">
                <a:latin typeface="Calibri"/>
                <a:cs typeface="Calibri"/>
              </a:rPr>
              <a:t>1:00</a:t>
            </a:r>
            <a:r>
              <a:rPr lang="en-US" sz="818" spc="-34" dirty="0">
                <a:latin typeface="Calibri"/>
                <a:cs typeface="Calibri"/>
              </a:rPr>
              <a:t> </a:t>
            </a:r>
            <a:r>
              <a:rPr lang="en-US" sz="818" spc="-37" dirty="0">
                <a:latin typeface="Calibri"/>
                <a:cs typeface="Calibri"/>
              </a:rPr>
              <a:t>PM</a:t>
            </a:r>
            <a:r>
              <a:rPr lang="en-US" sz="818" spc="-27" dirty="0">
                <a:latin typeface="Calibri"/>
                <a:cs typeface="Calibri"/>
              </a:rPr>
              <a:t> </a:t>
            </a:r>
            <a:r>
              <a:rPr lang="en-US" sz="818" spc="-20" dirty="0">
                <a:latin typeface="Calibri"/>
                <a:cs typeface="Calibri"/>
              </a:rPr>
              <a:t>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65"/>
              </a:spcBef>
            </a:pPr>
            <a:r>
              <a:rPr lang="en-US" sz="818" b="1" spc="-31" dirty="0">
                <a:solidFill>
                  <a:srgbClr val="002C71"/>
                </a:solidFill>
                <a:latin typeface="Calibri"/>
                <a:cs typeface="Calibri"/>
              </a:rPr>
              <a:t>Proper Posture in the Workplace to Prevent Posture-Related Problems (Part 1 of 2)</a:t>
            </a:r>
            <a:endParaRPr lang="en-US" sz="818" dirty="0">
              <a:latin typeface="Calibri"/>
              <a:cs typeface="Calibri"/>
            </a:endParaRPr>
          </a:p>
          <a:p>
            <a:pPr marL="25977" marR="241149">
              <a:lnSpc>
                <a:spcPct val="106700"/>
              </a:lnSpc>
              <a:spcBef>
                <a:spcPts val="10"/>
              </a:spcBef>
            </a:pPr>
            <a:r>
              <a:rPr lang="en-US" sz="818" spc="-14" dirty="0">
                <a:latin typeface="Calibri"/>
                <a:cs typeface="Calibri"/>
              </a:rPr>
              <a:t>Dr. Krista Burns</a:t>
            </a:r>
            <a:br>
              <a:rPr lang="en-US" sz="818" spc="-14" dirty="0">
                <a:latin typeface="Calibri"/>
                <a:cs typeface="Calibri"/>
              </a:rPr>
            </a:br>
            <a:r>
              <a:rPr lang="en-US" sz="818" spc="-14" dirty="0">
                <a:latin typeface="Calibri"/>
                <a:cs typeface="Calibri"/>
              </a:rPr>
              <a:t>American Posture Institute</a:t>
            </a:r>
            <a:endParaRPr lang="en-US" sz="818" dirty="0">
              <a:latin typeface="Calibri"/>
              <a:cs typeface="Calibri"/>
            </a:endParaRPr>
          </a:p>
          <a:p>
            <a:pPr marL="25977" marR="24245">
              <a:lnSpc>
                <a:spcPct val="102099"/>
              </a:lnSpc>
              <a:spcBef>
                <a:spcPts val="27"/>
              </a:spcBef>
            </a:pPr>
            <a:endParaRPr lang="en-US" sz="818" spc="-17" dirty="0">
              <a:latin typeface="Calibri"/>
              <a:cs typeface="Calibri"/>
            </a:endParaRPr>
          </a:p>
          <a:p>
            <a:pPr marL="25977" marR="20781">
              <a:lnSpc>
                <a:spcPct val="102299"/>
              </a:lnSpc>
              <a:spcBef>
                <a:spcPts val="24"/>
              </a:spcBef>
            </a:pPr>
            <a:endParaRPr lang="en-US" sz="818" dirty="0">
              <a:highlight>
                <a:srgbClr val="FFFF00"/>
              </a:highlight>
              <a:latin typeface="Calibri"/>
              <a:cs typeface="Calibri"/>
            </a:endParaRPr>
          </a:p>
        </p:txBody>
      </p:sp>
      <p:sp>
        <p:nvSpPr>
          <p:cNvPr id="37" name="object 37"/>
          <p:cNvSpPr txBox="1">
            <a:spLocks/>
          </p:cNvSpPr>
          <p:nvPr/>
        </p:nvSpPr>
        <p:spPr>
          <a:xfrm>
            <a:off x="7208765" y="4009345"/>
            <a:ext cx="1319137" cy="1010533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 algn="ctr">
              <a:spcBef>
                <a:spcPts val="389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10/26/2023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419"/>
              </a:spcBef>
            </a:pPr>
            <a:r>
              <a:rPr sz="818" spc="-7" dirty="0">
                <a:latin typeface="Calibri"/>
                <a:cs typeface="Calibri"/>
              </a:rPr>
              <a:t>10:00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5" dirty="0">
                <a:latin typeface="Calibri"/>
                <a:cs typeface="Calibri"/>
              </a:rPr>
              <a:t>AM</a:t>
            </a:r>
            <a:r>
              <a:rPr sz="818" spc="-20" dirty="0">
                <a:latin typeface="Calibri"/>
                <a:cs typeface="Calibri"/>
              </a:rPr>
              <a:t> –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11:00</a:t>
            </a:r>
            <a:r>
              <a:rPr sz="818" spc="-24" dirty="0">
                <a:latin typeface="Calibri"/>
                <a:cs typeface="Calibri"/>
              </a:rPr>
              <a:t> </a:t>
            </a:r>
            <a:r>
              <a:rPr sz="818" spc="-17" dirty="0">
                <a:latin typeface="Calibri"/>
                <a:cs typeface="Calibri"/>
              </a:rPr>
              <a:t>AM</a:t>
            </a:r>
            <a:endParaRPr sz="818" dirty="0">
              <a:latin typeface="Calibri"/>
              <a:cs typeface="Calibri"/>
            </a:endParaRPr>
          </a:p>
          <a:p>
            <a:pPr marL="25977">
              <a:spcBef>
                <a:spcPts val="68"/>
              </a:spcBef>
            </a:pPr>
            <a:r>
              <a:rPr lang="en-US" sz="818" b="1" spc="31" dirty="0">
                <a:solidFill>
                  <a:srgbClr val="002C71"/>
                </a:solidFill>
                <a:latin typeface="Calibri"/>
                <a:cs typeface="Calibri"/>
              </a:rPr>
              <a:t>Assistive Technology at New Heights</a:t>
            </a:r>
            <a:br>
              <a:rPr lang="en-US" sz="818" b="1" spc="3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dirty="0">
                <a:latin typeface="Calibri"/>
                <a:cs typeface="Calibri"/>
              </a:rPr>
              <a:t>Dr.</a:t>
            </a:r>
            <a:r>
              <a:rPr lang="en-US" sz="818" spc="14" dirty="0">
                <a:latin typeface="Calibri"/>
                <a:cs typeface="Calibri"/>
              </a:rPr>
              <a:t> Wayne Crolley</a:t>
            </a:r>
            <a:br>
              <a:rPr lang="en-US" sz="818" spc="14" dirty="0">
                <a:latin typeface="Calibri"/>
                <a:cs typeface="Calibri"/>
              </a:rPr>
            </a:br>
            <a:r>
              <a:rPr lang="en-US" sz="818" spc="14" dirty="0">
                <a:latin typeface="Calibri"/>
                <a:cs typeface="Calibri"/>
              </a:rPr>
              <a:t>Novare Products, LLC</a:t>
            </a:r>
            <a:endParaRPr sz="818" dirty="0">
              <a:latin typeface="Calibri"/>
              <a:cs typeface="Calibri"/>
            </a:endParaRPr>
          </a:p>
          <a:p>
            <a:pPr marL="25977" marR="241149">
              <a:lnSpc>
                <a:spcPct val="106700"/>
              </a:lnSpc>
              <a:spcBef>
                <a:spcPts val="10"/>
              </a:spcBef>
            </a:pPr>
            <a:endParaRPr lang="en-US" sz="818" dirty="0">
              <a:latin typeface="Calibri"/>
              <a:cs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E47D771-D5F1-B7B3-6EE3-67C24A92D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8202" y="3740660"/>
            <a:ext cx="4955597" cy="31172"/>
          </a:xfrm>
          <a:custGeom>
            <a:avLst/>
            <a:gdLst/>
            <a:ahLst/>
            <a:cxnLst/>
            <a:rect l="l" t="t" r="r" b="b"/>
            <a:pathLst>
              <a:path w="7268209">
                <a:moveTo>
                  <a:pt x="0" y="0"/>
                </a:moveTo>
                <a:lnTo>
                  <a:pt x="7267930" y="0"/>
                </a:lnTo>
              </a:path>
            </a:pathLst>
          </a:custGeom>
          <a:ln w="28575">
            <a:solidFill>
              <a:srgbClr val="005340"/>
            </a:solidFill>
            <a:prstDash val="sysDot"/>
          </a:ln>
        </p:spPr>
        <p:txBody>
          <a:bodyPr wrap="square" lIns="0" tIns="0" rIns="0" bIns="0" rtlCol="0"/>
          <a:lstStyle/>
          <a:p>
            <a:endParaRPr sz="1227" dirty="0"/>
          </a:p>
        </p:txBody>
      </p:sp>
    </p:spTree>
    <p:extLst>
      <p:ext uri="{BB962C8B-B14F-4D97-AF65-F5344CB8AC3E}">
        <p14:creationId xmlns:p14="http://schemas.microsoft.com/office/powerpoint/2010/main" val="192012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About this session">
            <a:extLst>
              <a:ext uri="{FF2B5EF4-FFF2-40B4-BE49-F238E27FC236}">
                <a16:creationId xmlns:a16="http://schemas.microsoft.com/office/drawing/2014/main" id="{07A648C9-F966-5AB4-BCC8-2299C2E91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Session</a:t>
            </a:r>
          </a:p>
        </p:txBody>
      </p:sp>
      <p:pic>
        <p:nvPicPr>
          <p:cNvPr id="6" name="Picture Placeholder 5" descr="Person holding mug">
            <a:extLst>
              <a:ext uri="{FF2B5EF4-FFF2-40B4-BE49-F238E27FC236}">
                <a16:creationId xmlns:a16="http://schemas.microsoft.com/office/drawing/2014/main" id="{3A2A33DA-98EF-0B58-5DCB-266E96520E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9809" r="9809"/>
          <a:stretch/>
        </p:blipFill>
        <p:spPr>
          <a:xfrm flipH="1">
            <a:off x="228599" y="237744"/>
            <a:ext cx="7696201" cy="6382512"/>
          </a:xfrm>
        </p:spPr>
      </p:pic>
      <p:sp>
        <p:nvSpPr>
          <p:cNvPr id="4" name="Text Placeholder 3" descr="Increase understanding of common mental health issues and the impact of stigma in the workplace.&#10;Develop practical skills that will help you better support the well-being of others.&#10;Learn strategies to create a culture of support, understanding, and open communication.&#10;">
            <a:extLst>
              <a:ext uri="{FF2B5EF4-FFF2-40B4-BE49-F238E27FC236}">
                <a16:creationId xmlns:a16="http://schemas.microsoft.com/office/drawing/2014/main" id="{806FFA10-14D1-CCAC-E4B9-A25014E51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960428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Recognize the impact of chronic conditions on the workplace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Understand the unique challenges and experiences of employees with chronic conditions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Employ actionable strategies to foster inclusivity and support colleagues</a:t>
            </a:r>
          </a:p>
        </p:txBody>
      </p:sp>
    </p:spTree>
    <p:extLst>
      <p:ext uri="{BB962C8B-B14F-4D97-AF65-F5344CB8AC3E}">
        <p14:creationId xmlns:p14="http://schemas.microsoft.com/office/powerpoint/2010/main" val="152007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5188DE-0A33-AE02-D018-7CA503C2C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00" y="304801"/>
            <a:ext cx="11582400" cy="625642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FE1584-2A34-FC99-9CE7-83004216A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Session 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727F7-3781-2573-9186-1C7796BC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pPr marL="463550" indent="-463550">
              <a:spcAft>
                <a:spcPts val="24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FFFFFF"/>
                </a:solidFill>
              </a:rPr>
              <a:t>This presentation is for education and informational purposes only and should not be considered medical advice or mental health services. </a:t>
            </a:r>
          </a:p>
          <a:p>
            <a:pPr marL="463550" indent="-463550">
              <a:spcAft>
                <a:spcPts val="24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FFFFFF"/>
                </a:solidFill>
              </a:rPr>
              <a:t>If you or someone you know needs assistance or is facing a mental health emergency, please seek guidance from an appropriate healthcare provider. </a:t>
            </a:r>
          </a:p>
          <a:p>
            <a:pPr marL="463550" indent="-463550">
              <a:spcAft>
                <a:spcPts val="24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FFFFFF"/>
                </a:solidFill>
              </a:rPr>
              <a:t>Any actions taken based on the information presented are at your own risk.</a:t>
            </a:r>
          </a:p>
        </p:txBody>
      </p:sp>
      <p:sp>
        <p:nvSpPr>
          <p:cNvPr id="6" name="TextBox 5" descr="@ Theresa Haskins, LLC 2023">
            <a:extLst>
              <a:ext uri="{FF2B5EF4-FFF2-40B4-BE49-F238E27FC236}">
                <a16:creationId xmlns:a16="http://schemas.microsoft.com/office/drawing/2014/main" id="{4C1D1296-5BD4-B0B2-9337-9C1F957C77B7}"/>
              </a:ext>
            </a:extLst>
          </p:cNvPr>
          <p:cNvSpPr txBox="1"/>
          <p:nvPr/>
        </p:nvSpPr>
        <p:spPr>
          <a:xfrm>
            <a:off x="0" y="6609429"/>
            <a:ext cx="61345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@ Theresa Haskins, LLC 2023</a:t>
            </a:r>
          </a:p>
        </p:txBody>
      </p:sp>
    </p:spTree>
    <p:extLst>
      <p:ext uri="{BB962C8B-B14F-4D97-AF65-F5344CB8AC3E}">
        <p14:creationId xmlns:p14="http://schemas.microsoft.com/office/powerpoint/2010/main" val="2670898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618912-5C8E-3FC8-E1B2-CC389D058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7000" b="1" cap="small" spc="-100" dirty="0">
                <a:solidFill>
                  <a:schemeClr val="tx1"/>
                </a:solidFill>
              </a:rPr>
              <a:t>60% </a:t>
            </a:r>
            <a:r>
              <a:rPr lang="en-US" sz="4400" cap="small" spc="-100" dirty="0">
                <a:solidFill>
                  <a:schemeClr val="tx1"/>
                </a:solidFill>
              </a:rPr>
              <a:t>of Americans Have a </a:t>
            </a:r>
            <a:r>
              <a:rPr lang="en-US" sz="4900" b="1" cap="small" spc="-100" dirty="0">
                <a:solidFill>
                  <a:schemeClr val="tx1"/>
                </a:solidFill>
              </a:rPr>
              <a:t>Chronic Condition</a:t>
            </a:r>
            <a:br>
              <a:rPr lang="en-US" sz="3600" cap="all" spc="-100" dirty="0">
                <a:solidFill>
                  <a:schemeClr val="tx1"/>
                </a:solidFill>
              </a:rPr>
            </a:br>
            <a:endParaRPr lang="en-US" sz="3600" cap="all" spc="-100" dirty="0">
              <a:solidFill>
                <a:schemeClr val="tx1"/>
              </a:solidFill>
            </a:endParaRPr>
          </a:p>
        </p:txBody>
      </p:sp>
      <p:pic>
        <p:nvPicPr>
          <p:cNvPr id="37" name="Picture 36" descr="Virus cells suspended on air">
            <a:extLst>
              <a:ext uri="{FF2B5EF4-FFF2-40B4-BE49-F238E27FC236}">
                <a16:creationId xmlns:a16="http://schemas.microsoft.com/office/drawing/2014/main" id="{B8269677-68FF-0550-CEA1-F0D3C85B12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5" r="15985"/>
          <a:stretch/>
        </p:blipFill>
        <p:spPr>
          <a:xfrm>
            <a:off x="4646383" y="10"/>
            <a:ext cx="754561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61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618912-5C8E-3FC8-E1B2-CC389D058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b="1"/>
              <a:t>Impact of Chronic Conditions</a:t>
            </a:r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3338B5AA-B533-AE78-C78B-D4C954934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823286"/>
              </p:ext>
            </p:extLst>
          </p:nvPr>
        </p:nvGraphicFramePr>
        <p:xfrm>
          <a:off x="5478124" y="374904"/>
          <a:ext cx="5866635" cy="6108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4876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7AE75-D97C-B455-D924-F4D74922E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sz="3100" dirty="0"/>
              <a:t>Employer Intervention Makes a Difference</a:t>
            </a:r>
          </a:p>
        </p:txBody>
      </p:sp>
      <p:pic>
        <p:nvPicPr>
          <p:cNvPr id="12" name="Picture 11" descr="People at meeting">
            <a:extLst>
              <a:ext uri="{FF2B5EF4-FFF2-40B4-BE49-F238E27FC236}">
                <a16:creationId xmlns:a16="http://schemas.microsoft.com/office/drawing/2014/main" id="{0E3FE2C5-A18F-8E3C-0E9F-1561BDBD25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67" r="30312" b="-1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A993A6-25FA-7131-D1E5-DF97B90F6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907474"/>
              </p:ext>
            </p:extLst>
          </p:nvPr>
        </p:nvGraphicFramePr>
        <p:xfrm>
          <a:off x="7064082" y="2103120"/>
          <a:ext cx="4472922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2298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822B66-EE76-F661-323A-6734366A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/>
              <a:t>Physical Health Conditions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BD3F239-D250-CCD1-6C78-3715410C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1862821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7106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03729A-66E4-4139-B3DB-CECEF6DA5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8B0185-BF60-40FC-A3B6-BF883AD4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FF99E5-A26E-4AC8-AA09-A9F829E3A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DA0255-529D-9ABF-2C21-04995EA71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619" y="891241"/>
            <a:ext cx="3939084" cy="5075519"/>
          </a:xfrm>
        </p:spPr>
        <p:txBody>
          <a:bodyPr>
            <a:normAutofit/>
          </a:bodyPr>
          <a:lstStyle/>
          <a:p>
            <a:pPr algn="r"/>
            <a:r>
              <a:rPr lang="en-US" sz="4000"/>
              <a:t>Pain and Fatigue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5AEE14-4971-4A17-9134-2678A90F2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907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1B76C-E4FA-BD84-B2D4-E5CD17AF2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12" y="891241"/>
            <a:ext cx="5978834" cy="50755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Physical health conditions can cause chronic pain, fatigue, and reduced mobility, making it difficult for individuals to perform physical tasks or sit for extended periods.</a:t>
            </a:r>
          </a:p>
        </p:txBody>
      </p:sp>
    </p:spTree>
    <p:extLst>
      <p:ext uri="{BB962C8B-B14F-4D97-AF65-F5344CB8AC3E}">
        <p14:creationId xmlns:p14="http://schemas.microsoft.com/office/powerpoint/2010/main" val="377638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1_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6602</TotalTime>
  <Words>1353</Words>
  <Application>Microsoft Office PowerPoint</Application>
  <PresentationFormat>Widescreen</PresentationFormat>
  <Paragraphs>197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Century Schoolbook</vt:lpstr>
      <vt:lpstr>Courier New</vt:lpstr>
      <vt:lpstr>Franklin Gothic Book</vt:lpstr>
      <vt:lpstr>Garamond</vt:lpstr>
      <vt:lpstr>Rastanty Cortez</vt:lpstr>
      <vt:lpstr>Times New Roman</vt:lpstr>
      <vt:lpstr>SavonVTI</vt:lpstr>
      <vt:lpstr>1_SavonVTI</vt:lpstr>
      <vt:lpstr>Unmasking Hidden Challenges Chronic Conditions in the Workplace</vt:lpstr>
      <vt:lpstr>Advancing Access and Equity</vt:lpstr>
      <vt:lpstr>About the Session</vt:lpstr>
      <vt:lpstr>Session Disclaimer</vt:lpstr>
      <vt:lpstr>60% of Americans Have a Chronic Condition </vt:lpstr>
      <vt:lpstr>Impact of Chronic Conditions</vt:lpstr>
      <vt:lpstr>Employer Intervention Makes a Difference</vt:lpstr>
      <vt:lpstr>Physical Health Conditions</vt:lpstr>
      <vt:lpstr>Pain and Fatigue</vt:lpstr>
      <vt:lpstr>Accommodations for  Physical Health Conditions</vt:lpstr>
      <vt:lpstr>Conditions with Fluctuating Symptoms</vt:lpstr>
      <vt:lpstr>Unpredictable Symptoms</vt:lpstr>
      <vt:lpstr>Common Accommodations</vt:lpstr>
      <vt:lpstr>Mental Health Conditions</vt:lpstr>
      <vt:lpstr>Cognitive Disabilities  &amp; Stigma</vt:lpstr>
      <vt:lpstr>Supporting Mental Health</vt:lpstr>
      <vt:lpstr>Most Workplace Accommodations are Not Expensive</vt:lpstr>
      <vt:lpstr>Strategies for Individuals with Chronic Conditions</vt:lpstr>
      <vt:lpstr>Strategies for Employers and Colleagues</vt:lpstr>
      <vt:lpstr>Continue Learning       with   </vt:lpstr>
      <vt:lpstr>Contact Information </vt:lpstr>
      <vt:lpstr>Current and Upcoming Meetings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Neurodiversity Spotlight: Mental Health &amp; Well-Being</dc:title>
  <dc:creator>Theresa Haskins</dc:creator>
  <cp:lastModifiedBy>Sherbondy, Michelle - OO, Washington, DC</cp:lastModifiedBy>
  <cp:revision>81</cp:revision>
  <dcterms:created xsi:type="dcterms:W3CDTF">2023-07-15T22:08:58Z</dcterms:created>
  <dcterms:modified xsi:type="dcterms:W3CDTF">2023-10-17T13:14:34Z</dcterms:modified>
</cp:coreProperties>
</file>