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9" r:id="rId1"/>
    <p:sldMasterId id="2147483800" r:id="rId2"/>
    <p:sldMasterId id="2147483812" r:id="rId3"/>
    <p:sldMasterId id="2147483824" r:id="rId4"/>
  </p:sldMasterIdLst>
  <p:notesMasterIdLst>
    <p:notesMasterId r:id="rId27"/>
  </p:notesMasterIdLst>
  <p:sldIdLst>
    <p:sldId id="327" r:id="rId5"/>
    <p:sldId id="329" r:id="rId6"/>
    <p:sldId id="337" r:id="rId7"/>
    <p:sldId id="344" r:id="rId8"/>
    <p:sldId id="290" r:id="rId9"/>
    <p:sldId id="353" r:id="rId10"/>
    <p:sldId id="346" r:id="rId11"/>
    <p:sldId id="357" r:id="rId12"/>
    <p:sldId id="359" r:id="rId13"/>
    <p:sldId id="360" r:id="rId14"/>
    <p:sldId id="354" r:id="rId15"/>
    <p:sldId id="358" r:id="rId16"/>
    <p:sldId id="355" r:id="rId17"/>
    <p:sldId id="348" r:id="rId18"/>
    <p:sldId id="295" r:id="rId19"/>
    <p:sldId id="275" r:id="rId20"/>
    <p:sldId id="356" r:id="rId21"/>
    <p:sldId id="278" r:id="rId22"/>
    <p:sldId id="276" r:id="rId23"/>
    <p:sldId id="361" r:id="rId24"/>
    <p:sldId id="310" r:id="rId25"/>
    <p:sldId id="26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7C4F"/>
    <a:srgbClr val="736843"/>
    <a:srgbClr val="5C6840"/>
    <a:srgbClr val="507B60"/>
    <a:srgbClr val="4A706A"/>
    <a:srgbClr val="4C616C"/>
    <a:srgbClr val="555973"/>
    <a:srgbClr val="5A5369"/>
    <a:srgbClr val="746376"/>
    <a:srgbClr val="546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39E3C6-DF6B-4F48-BAA0-91B825C667CA}" v="153" dt="2023-10-17T13:21:22.7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39" autoAdjust="0"/>
    <p:restoredTop sz="86444" autoAdjust="0"/>
  </p:normalViewPr>
  <p:slideViewPr>
    <p:cSldViewPr snapToGrid="0">
      <p:cViewPr varScale="1">
        <p:scale>
          <a:sx n="96" d="100"/>
          <a:sy n="96" d="100"/>
        </p:scale>
        <p:origin x="354" y="90"/>
      </p:cViewPr>
      <p:guideLst/>
    </p:cSldViewPr>
  </p:slideViewPr>
  <p:outlineViewPr>
    <p:cViewPr>
      <p:scale>
        <a:sx n="33" d="100"/>
        <a:sy n="33" d="100"/>
      </p:scale>
      <p:origin x="0" y="-41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bondy, Michelle - OO, DC" userId="d4feccc8-87ab-48a1-8683-5dd58723cc35" providerId="ADAL" clId="{EF39E3C6-DF6B-4F48-BAA0-91B825C667CA}"/>
    <pc:docChg chg="modSld">
      <pc:chgData name="Sherbondy, Michelle - OO, DC" userId="d4feccc8-87ab-48a1-8683-5dd58723cc35" providerId="ADAL" clId="{EF39E3C6-DF6B-4F48-BAA0-91B825C667CA}" dt="2023-10-20T12:58:34.872" v="180" actId="20577"/>
      <pc:docMkLst>
        <pc:docMk/>
      </pc:docMkLst>
      <pc:sldChg chg="modSp">
        <pc:chgData name="Sherbondy, Michelle - OO, DC" userId="d4feccc8-87ab-48a1-8683-5dd58723cc35" providerId="ADAL" clId="{EF39E3C6-DF6B-4F48-BAA0-91B825C667CA}" dt="2023-10-17T13:21:22.732" v="168" actId="13244"/>
        <pc:sldMkLst>
          <pc:docMk/>
          <pc:sldMk cId="518732849" sldId="265"/>
        </pc:sldMkLst>
        <pc:spChg chg="mod">
          <ac:chgData name="Sherbondy, Michelle - OO, DC" userId="d4feccc8-87ab-48a1-8683-5dd58723cc35" providerId="ADAL" clId="{EF39E3C6-DF6B-4F48-BAA0-91B825C667CA}" dt="2023-10-17T13:21:22.732" v="168" actId="13244"/>
          <ac:spMkLst>
            <pc:docMk/>
            <pc:sldMk cId="518732849" sldId="265"/>
            <ac:spMk id="2" creationId="{AF313D82-449D-495D-F026-2251553C1403}"/>
          </ac:spMkLst>
        </pc:spChg>
        <pc:spChg chg="mod">
          <ac:chgData name="Sherbondy, Michelle - OO, DC" userId="d4feccc8-87ab-48a1-8683-5dd58723cc35" providerId="ADAL" clId="{EF39E3C6-DF6B-4F48-BAA0-91B825C667CA}" dt="2023-10-17T13:21:19.853" v="167" actId="13244"/>
          <ac:spMkLst>
            <pc:docMk/>
            <pc:sldMk cId="518732849" sldId="265"/>
            <ac:spMk id="4" creationId="{47FA2FBC-83DC-2755-BDB8-0160E4DFC103}"/>
          </ac:spMkLst>
        </pc:spChg>
        <pc:spChg chg="mod">
          <ac:chgData name="Sherbondy, Michelle - OO, DC" userId="d4feccc8-87ab-48a1-8683-5dd58723cc35" providerId="ADAL" clId="{EF39E3C6-DF6B-4F48-BAA0-91B825C667CA}" dt="2023-10-17T13:21:14.617" v="166" actId="13244"/>
          <ac:spMkLst>
            <pc:docMk/>
            <pc:sldMk cId="518732849" sldId="265"/>
            <ac:spMk id="12" creationId="{A443D3A2-6D02-DCB4-D1C7-18C2B38C024C}"/>
          </ac:spMkLst>
        </pc:spChg>
      </pc:sldChg>
      <pc:sldChg chg="modSp">
        <pc:chgData name="Sherbondy, Michelle - OO, DC" userId="d4feccc8-87ab-48a1-8683-5dd58723cc35" providerId="ADAL" clId="{EF39E3C6-DF6B-4F48-BAA0-91B825C667CA}" dt="2023-10-17T13:15:41.261" v="14" actId="962"/>
        <pc:sldMkLst>
          <pc:docMk/>
          <pc:sldMk cId="2819158744" sldId="275"/>
        </pc:sldMkLst>
        <pc:graphicFrameChg chg="mod">
          <ac:chgData name="Sherbondy, Michelle - OO, DC" userId="d4feccc8-87ab-48a1-8683-5dd58723cc35" providerId="ADAL" clId="{EF39E3C6-DF6B-4F48-BAA0-91B825C667CA}" dt="2023-10-17T13:15:41.261" v="14" actId="962"/>
          <ac:graphicFrameMkLst>
            <pc:docMk/>
            <pc:sldMk cId="2819158744" sldId="275"/>
            <ac:graphicFrameMk id="8" creationId="{B0A39436-9836-BC5C-A50F-7A8C07090FFB}"/>
          </ac:graphicFrameMkLst>
        </pc:graphicFrameChg>
      </pc:sldChg>
      <pc:sldChg chg="modSp">
        <pc:chgData name="Sherbondy, Michelle - OO, DC" userId="d4feccc8-87ab-48a1-8683-5dd58723cc35" providerId="ADAL" clId="{EF39E3C6-DF6B-4F48-BAA0-91B825C667CA}" dt="2023-10-17T13:18:13.626" v="128" actId="12100"/>
        <pc:sldMkLst>
          <pc:docMk/>
          <pc:sldMk cId="2287152762" sldId="276"/>
        </pc:sldMkLst>
        <pc:graphicFrameChg chg="mod">
          <ac:chgData name="Sherbondy, Michelle - OO, DC" userId="d4feccc8-87ab-48a1-8683-5dd58723cc35" providerId="ADAL" clId="{EF39E3C6-DF6B-4F48-BAA0-91B825C667CA}" dt="2023-10-17T13:18:13.626" v="128" actId="12100"/>
          <ac:graphicFrameMkLst>
            <pc:docMk/>
            <pc:sldMk cId="2287152762" sldId="276"/>
            <ac:graphicFrameMk id="6" creationId="{F29C8351-B6DD-045F-7560-5A412A205E14}"/>
          </ac:graphicFrameMkLst>
        </pc:graphicFrameChg>
      </pc:sldChg>
      <pc:sldChg chg="modNotesTx">
        <pc:chgData name="Sherbondy, Michelle - OO, DC" userId="d4feccc8-87ab-48a1-8683-5dd58723cc35" providerId="ADAL" clId="{EF39E3C6-DF6B-4F48-BAA0-91B825C667CA}" dt="2023-10-20T12:58:11.239" v="172" actId="20577"/>
        <pc:sldMkLst>
          <pc:docMk/>
          <pc:sldMk cId="815207921" sldId="290"/>
        </pc:sldMkLst>
      </pc:sldChg>
      <pc:sldChg chg="modSp">
        <pc:chgData name="Sherbondy, Michelle - OO, DC" userId="d4feccc8-87ab-48a1-8683-5dd58723cc35" providerId="ADAL" clId="{EF39E3C6-DF6B-4F48-BAA0-91B825C667CA}" dt="2023-10-17T13:19:41.668" v="140" actId="13244"/>
        <pc:sldMkLst>
          <pc:docMk/>
          <pc:sldMk cId="2013063834" sldId="295"/>
        </pc:sldMkLst>
        <pc:spChg chg="mod">
          <ac:chgData name="Sherbondy, Michelle - OO, DC" userId="d4feccc8-87ab-48a1-8683-5dd58723cc35" providerId="ADAL" clId="{EF39E3C6-DF6B-4F48-BAA0-91B825C667CA}" dt="2023-10-17T13:19:21.952" v="137" actId="13244"/>
          <ac:spMkLst>
            <pc:docMk/>
            <pc:sldMk cId="2013063834" sldId="295"/>
            <ac:spMk id="8" creationId="{C835B5A9-C624-E8EB-FB8A-089D538E2470}"/>
          </ac:spMkLst>
        </pc:spChg>
        <pc:spChg chg="mod">
          <ac:chgData name="Sherbondy, Michelle - OO, DC" userId="d4feccc8-87ab-48a1-8683-5dd58723cc35" providerId="ADAL" clId="{EF39E3C6-DF6B-4F48-BAA0-91B825C667CA}" dt="2023-10-17T13:19:29.690" v="138" actId="13244"/>
          <ac:spMkLst>
            <pc:docMk/>
            <pc:sldMk cId="2013063834" sldId="295"/>
            <ac:spMk id="9" creationId="{588B26D1-FBB5-059D-1554-7FD3BF518886}"/>
          </ac:spMkLst>
        </pc:spChg>
        <pc:spChg chg="mod">
          <ac:chgData name="Sherbondy, Michelle - OO, DC" userId="d4feccc8-87ab-48a1-8683-5dd58723cc35" providerId="ADAL" clId="{EF39E3C6-DF6B-4F48-BAA0-91B825C667CA}" dt="2023-10-17T13:19:41.668" v="140" actId="13244"/>
          <ac:spMkLst>
            <pc:docMk/>
            <pc:sldMk cId="2013063834" sldId="295"/>
            <ac:spMk id="10" creationId="{1CDFDCA1-D832-5375-C550-2D3EB6B753DF}"/>
          </ac:spMkLst>
        </pc:spChg>
        <pc:spChg chg="mod">
          <ac:chgData name="Sherbondy, Michelle - OO, DC" userId="d4feccc8-87ab-48a1-8683-5dd58723cc35" providerId="ADAL" clId="{EF39E3C6-DF6B-4F48-BAA0-91B825C667CA}" dt="2023-10-17T13:19:17.673" v="136" actId="13244"/>
          <ac:spMkLst>
            <pc:docMk/>
            <pc:sldMk cId="2013063834" sldId="295"/>
            <ac:spMk id="12" creationId="{C3805912-BCFC-C34B-9C4A-67A8B505A686}"/>
          </ac:spMkLst>
        </pc:spChg>
        <pc:spChg chg="mod">
          <ac:chgData name="Sherbondy, Michelle - OO, DC" userId="d4feccc8-87ab-48a1-8683-5dd58723cc35" providerId="ADAL" clId="{EF39E3C6-DF6B-4F48-BAA0-91B825C667CA}" dt="2023-10-17T13:19:33.751" v="139" actId="13244"/>
          <ac:spMkLst>
            <pc:docMk/>
            <pc:sldMk cId="2013063834" sldId="295"/>
            <ac:spMk id="13" creationId="{C4B53F28-01A9-DBA1-B6B3-B5F41956A5C4}"/>
          </ac:spMkLst>
        </pc:spChg>
      </pc:sldChg>
      <pc:sldChg chg="modSp">
        <pc:chgData name="Sherbondy, Michelle - OO, DC" userId="d4feccc8-87ab-48a1-8683-5dd58723cc35" providerId="ADAL" clId="{EF39E3C6-DF6B-4F48-BAA0-91B825C667CA}" dt="2023-10-17T13:18:27.203" v="131" actId="13244"/>
        <pc:sldMkLst>
          <pc:docMk/>
          <pc:sldMk cId="1279858459" sldId="327"/>
        </pc:sldMkLst>
        <pc:spChg chg="mod">
          <ac:chgData name="Sherbondy, Michelle - OO, DC" userId="d4feccc8-87ab-48a1-8683-5dd58723cc35" providerId="ADAL" clId="{EF39E3C6-DF6B-4F48-BAA0-91B825C667CA}" dt="2023-10-17T13:18:27.203" v="131" actId="13244"/>
          <ac:spMkLst>
            <pc:docMk/>
            <pc:sldMk cId="1279858459" sldId="327"/>
            <ac:spMk id="2" creationId="{FCAFF323-CE6A-748D-EBE6-31675D0F5784}"/>
          </ac:spMkLst>
        </pc:spChg>
        <pc:picChg chg="mod">
          <ac:chgData name="Sherbondy, Michelle - OO, DC" userId="d4feccc8-87ab-48a1-8683-5dd58723cc35" providerId="ADAL" clId="{EF39E3C6-DF6B-4F48-BAA0-91B825C667CA}" dt="2023-10-17T13:18:23.490" v="130" actId="13244"/>
          <ac:picMkLst>
            <pc:docMk/>
            <pc:sldMk cId="1279858459" sldId="327"/>
            <ac:picMk id="8" creationId="{4A702418-5983-7C74-FFA3-00E27832F9C3}"/>
          </ac:picMkLst>
        </pc:picChg>
        <pc:picChg chg="mod">
          <ac:chgData name="Sherbondy, Michelle - OO, DC" userId="d4feccc8-87ab-48a1-8683-5dd58723cc35" providerId="ADAL" clId="{EF39E3C6-DF6B-4F48-BAA0-91B825C667CA}" dt="2023-10-17T13:18:21.496" v="129" actId="13244"/>
          <ac:picMkLst>
            <pc:docMk/>
            <pc:sldMk cId="1279858459" sldId="327"/>
            <ac:picMk id="12" creationId="{058F8595-D595-F36C-7233-0AC2B07CE103}"/>
          </ac:picMkLst>
        </pc:picChg>
      </pc:sldChg>
      <pc:sldChg chg="addSp modSp mod">
        <pc:chgData name="Sherbondy, Michelle - OO, DC" userId="d4feccc8-87ab-48a1-8683-5dd58723cc35" providerId="ADAL" clId="{EF39E3C6-DF6B-4F48-BAA0-91B825C667CA}" dt="2023-10-17T13:18:33.109" v="132" actId="13244"/>
        <pc:sldMkLst>
          <pc:docMk/>
          <pc:sldMk cId="1253583743" sldId="329"/>
        </pc:sldMkLst>
        <pc:spChg chg="add mod">
          <ac:chgData name="Sherbondy, Michelle - OO, DC" userId="d4feccc8-87ab-48a1-8683-5dd58723cc35" providerId="ADAL" clId="{EF39E3C6-DF6B-4F48-BAA0-91B825C667CA}" dt="2023-10-17T13:18:33.109" v="132" actId="13244"/>
          <ac:spMkLst>
            <pc:docMk/>
            <pc:sldMk cId="1253583743" sldId="329"/>
            <ac:spMk id="3" creationId="{AA32FF70-F098-91CD-309A-0DF77D41B2A8}"/>
          </ac:spMkLst>
        </pc:spChg>
        <pc:picChg chg="mod">
          <ac:chgData name="Sherbondy, Michelle - OO, DC" userId="d4feccc8-87ab-48a1-8683-5dd58723cc35" providerId="ADAL" clId="{EF39E3C6-DF6B-4F48-BAA0-91B825C667CA}" dt="2023-10-17T13:15:31.679" v="11" actId="962"/>
          <ac:picMkLst>
            <pc:docMk/>
            <pc:sldMk cId="1253583743" sldId="329"/>
            <ac:picMk id="2" creationId="{3077B892-A67E-20FF-5EAE-DFD063F95C9C}"/>
          </ac:picMkLst>
        </pc:picChg>
      </pc:sldChg>
      <pc:sldChg chg="modSp">
        <pc:chgData name="Sherbondy, Michelle - OO, DC" userId="d4feccc8-87ab-48a1-8683-5dd58723cc35" providerId="ADAL" clId="{EF39E3C6-DF6B-4F48-BAA0-91B825C667CA}" dt="2023-10-17T13:18:59.799" v="133" actId="13244"/>
        <pc:sldMkLst>
          <pc:docMk/>
          <pc:sldMk cId="1520077880" sldId="337"/>
        </pc:sldMkLst>
        <pc:spChg chg="mod">
          <ac:chgData name="Sherbondy, Michelle - OO, DC" userId="d4feccc8-87ab-48a1-8683-5dd58723cc35" providerId="ADAL" clId="{EF39E3C6-DF6B-4F48-BAA0-91B825C667CA}" dt="2023-10-17T13:18:59.799" v="133" actId="13244"/>
          <ac:spMkLst>
            <pc:docMk/>
            <pc:sldMk cId="1520077880" sldId="337"/>
            <ac:spMk id="3" creationId="{07A648C9-F966-5AB4-BCC8-2299C2E915D9}"/>
          </ac:spMkLst>
        </pc:spChg>
      </pc:sldChg>
      <pc:sldChg chg="addSp modSp mod">
        <pc:chgData name="Sherbondy, Michelle - OO, DC" userId="d4feccc8-87ab-48a1-8683-5dd58723cc35" providerId="ADAL" clId="{EF39E3C6-DF6B-4F48-BAA0-91B825C667CA}" dt="2023-10-17T13:19:03.896" v="134" actId="13244"/>
        <pc:sldMkLst>
          <pc:docMk/>
          <pc:sldMk cId="2170465313" sldId="344"/>
        </pc:sldMkLst>
        <pc:spChg chg="add mod">
          <ac:chgData name="Sherbondy, Michelle - OO, DC" userId="d4feccc8-87ab-48a1-8683-5dd58723cc35" providerId="ADAL" clId="{EF39E3C6-DF6B-4F48-BAA0-91B825C667CA}" dt="2023-10-17T13:19:03.896" v="134" actId="13244"/>
          <ac:spMkLst>
            <pc:docMk/>
            <pc:sldMk cId="2170465313" sldId="344"/>
            <ac:spMk id="2" creationId="{71C37D23-8A00-80DC-B95F-5D56D7F860D4}"/>
          </ac:spMkLst>
        </pc:spChg>
      </pc:sldChg>
      <pc:sldChg chg="modSp">
        <pc:chgData name="Sherbondy, Michelle - OO, DC" userId="d4feccc8-87ab-48a1-8683-5dd58723cc35" providerId="ADAL" clId="{EF39E3C6-DF6B-4F48-BAA0-91B825C667CA}" dt="2023-10-17T13:15:37.005" v="12" actId="962"/>
        <pc:sldMkLst>
          <pc:docMk/>
          <pc:sldMk cId="3327631229" sldId="346"/>
        </pc:sldMkLst>
        <pc:graphicFrameChg chg="mod">
          <ac:chgData name="Sherbondy, Michelle - OO, DC" userId="d4feccc8-87ab-48a1-8683-5dd58723cc35" providerId="ADAL" clId="{EF39E3C6-DF6B-4F48-BAA0-91B825C667CA}" dt="2023-10-17T13:15:37.005" v="12" actId="962"/>
          <ac:graphicFrameMkLst>
            <pc:docMk/>
            <pc:sldMk cId="3327631229" sldId="346"/>
            <ac:graphicFrameMk id="5" creationId="{5B481AA7-C66C-C83C-B81F-B954C74D386B}"/>
          </ac:graphicFrameMkLst>
        </pc:graphicFrameChg>
      </pc:sldChg>
      <pc:sldChg chg="addSp modSp mod">
        <pc:chgData name="Sherbondy, Michelle - OO, DC" userId="d4feccc8-87ab-48a1-8683-5dd58723cc35" providerId="ADAL" clId="{EF39E3C6-DF6B-4F48-BAA0-91B825C667CA}" dt="2023-10-17T13:19:08.752" v="135" actId="13244"/>
        <pc:sldMkLst>
          <pc:docMk/>
          <pc:sldMk cId="2163174296" sldId="353"/>
        </pc:sldMkLst>
        <pc:spChg chg="add mod">
          <ac:chgData name="Sherbondy, Michelle - OO, DC" userId="d4feccc8-87ab-48a1-8683-5dd58723cc35" providerId="ADAL" clId="{EF39E3C6-DF6B-4F48-BAA0-91B825C667CA}" dt="2023-10-17T13:19:08.752" v="135" actId="13244"/>
          <ac:spMkLst>
            <pc:docMk/>
            <pc:sldMk cId="2163174296" sldId="353"/>
            <ac:spMk id="2" creationId="{DBF38B27-8F3A-E53A-28E7-379D45B19387}"/>
          </ac:spMkLst>
        </pc:spChg>
      </pc:sldChg>
      <pc:sldChg chg="modSp">
        <pc:chgData name="Sherbondy, Michelle - OO, DC" userId="d4feccc8-87ab-48a1-8683-5dd58723cc35" providerId="ADAL" clId="{EF39E3C6-DF6B-4F48-BAA0-91B825C667CA}" dt="2023-10-17T13:15:38.987" v="13" actId="962"/>
        <pc:sldMkLst>
          <pc:docMk/>
          <pc:sldMk cId="3924900032" sldId="355"/>
        </pc:sldMkLst>
        <pc:graphicFrameChg chg="mod">
          <ac:chgData name="Sherbondy, Michelle - OO, DC" userId="d4feccc8-87ab-48a1-8683-5dd58723cc35" providerId="ADAL" clId="{EF39E3C6-DF6B-4F48-BAA0-91B825C667CA}" dt="2023-10-17T13:15:38.987" v="13" actId="962"/>
          <ac:graphicFrameMkLst>
            <pc:docMk/>
            <pc:sldMk cId="3924900032" sldId="355"/>
            <ac:graphicFrameMk id="5" creationId="{E2411A8C-619F-2104-0120-82D19EB6F0AE}"/>
          </ac:graphicFrameMkLst>
        </pc:graphicFrameChg>
      </pc:sldChg>
      <pc:sldChg chg="modSp">
        <pc:chgData name="Sherbondy, Michelle - OO, DC" userId="d4feccc8-87ab-48a1-8683-5dd58723cc35" providerId="ADAL" clId="{EF39E3C6-DF6B-4F48-BAA0-91B825C667CA}" dt="2023-10-17T13:15:43.271" v="15" actId="962"/>
        <pc:sldMkLst>
          <pc:docMk/>
          <pc:sldMk cId="2881351390" sldId="356"/>
        </pc:sldMkLst>
        <pc:graphicFrameChg chg="mod">
          <ac:chgData name="Sherbondy, Michelle - OO, DC" userId="d4feccc8-87ab-48a1-8683-5dd58723cc35" providerId="ADAL" clId="{EF39E3C6-DF6B-4F48-BAA0-91B825C667CA}" dt="2023-10-17T13:15:43.271" v="15" actId="962"/>
          <ac:graphicFrameMkLst>
            <pc:docMk/>
            <pc:sldMk cId="2881351390" sldId="356"/>
            <ac:graphicFrameMk id="5" creationId="{26C706A9-D02C-AD0F-A594-41BDF2B42B27}"/>
          </ac:graphicFrameMkLst>
        </pc:graphicFrameChg>
      </pc:sldChg>
      <pc:sldChg chg="modSp mod">
        <pc:chgData name="Sherbondy, Michelle - OO, DC" userId="d4feccc8-87ab-48a1-8683-5dd58723cc35" providerId="ADAL" clId="{EF39E3C6-DF6B-4F48-BAA0-91B825C667CA}" dt="2023-10-20T12:58:34.872" v="180" actId="20577"/>
        <pc:sldMkLst>
          <pc:docMk/>
          <pc:sldMk cId="3840565844" sldId="358"/>
        </pc:sldMkLst>
        <pc:spChg chg="mod">
          <ac:chgData name="Sherbondy, Michelle - OO, DC" userId="d4feccc8-87ab-48a1-8683-5dd58723cc35" providerId="ADAL" clId="{EF39E3C6-DF6B-4F48-BAA0-91B825C667CA}" dt="2023-10-20T12:58:34.872" v="180" actId="20577"/>
          <ac:spMkLst>
            <pc:docMk/>
            <pc:sldMk cId="3840565844" sldId="358"/>
            <ac:spMk id="3" creationId="{66374E40-7ED4-9351-5F0B-ADF8DFBB03C7}"/>
          </ac:spMkLst>
        </pc:spChg>
      </pc:sldChg>
      <pc:sldChg chg="delSp modSp mod">
        <pc:chgData name="Sherbondy, Michelle - OO, DC" userId="d4feccc8-87ab-48a1-8683-5dd58723cc35" providerId="ADAL" clId="{EF39E3C6-DF6B-4F48-BAA0-91B825C667CA}" dt="2023-10-17T13:21:03.525" v="165"/>
        <pc:sldMkLst>
          <pc:docMk/>
          <pc:sldMk cId="3479776059" sldId="361"/>
        </pc:sldMkLst>
        <pc:spChg chg="mod">
          <ac:chgData name="Sherbondy, Michelle - OO, DC" userId="d4feccc8-87ab-48a1-8683-5dd58723cc35" providerId="ADAL" clId="{EF39E3C6-DF6B-4F48-BAA0-91B825C667CA}" dt="2023-10-17T13:15:50.042" v="18" actId="962"/>
          <ac:spMkLst>
            <pc:docMk/>
            <pc:sldMk cId="3479776059" sldId="361"/>
            <ac:spMk id="2" creationId="{AF1B53A7-76E1-2834-A73A-66C886CE5DB1}"/>
          </ac:spMkLst>
        </pc:spChg>
        <pc:spChg chg="mod">
          <ac:chgData name="Sherbondy, Michelle - OO, DC" userId="d4feccc8-87ab-48a1-8683-5dd58723cc35" providerId="ADAL" clId="{EF39E3C6-DF6B-4F48-BAA0-91B825C667CA}" dt="2023-10-17T13:17:01.391" v="125" actId="33553"/>
          <ac:spMkLst>
            <pc:docMk/>
            <pc:sldMk cId="3479776059" sldId="361"/>
            <ac:spMk id="4" creationId="{2255B7C9-C266-3A96-6FDB-5507082178D1}"/>
          </ac:spMkLst>
        </pc:spChg>
        <pc:spChg chg="mod">
          <ac:chgData name="Sherbondy, Michelle - OO, DC" userId="d4feccc8-87ab-48a1-8683-5dd58723cc35" providerId="ADAL" clId="{EF39E3C6-DF6B-4F48-BAA0-91B825C667CA}" dt="2023-10-17T13:19:58.083" v="141" actId="13244"/>
          <ac:spMkLst>
            <pc:docMk/>
            <pc:sldMk cId="3479776059" sldId="361"/>
            <ac:spMk id="7" creationId="{2002F0C2-69E7-F901-EDFA-39AFC7F01EE7}"/>
          </ac:spMkLst>
        </pc:spChg>
        <pc:spChg chg="mod">
          <ac:chgData name="Sherbondy, Michelle - OO, DC" userId="d4feccc8-87ab-48a1-8683-5dd58723cc35" providerId="ADAL" clId="{EF39E3C6-DF6B-4F48-BAA0-91B825C667CA}" dt="2023-10-17T13:20:05.694" v="142" actId="13244"/>
          <ac:spMkLst>
            <pc:docMk/>
            <pc:sldMk cId="3479776059" sldId="361"/>
            <ac:spMk id="9" creationId="{21C4C9AC-7A21-8629-737B-DFA25A6CE287}"/>
          </ac:spMkLst>
        </pc:spChg>
        <pc:spChg chg="mod">
          <ac:chgData name="Sherbondy, Michelle - OO, DC" userId="d4feccc8-87ab-48a1-8683-5dd58723cc35" providerId="ADAL" clId="{EF39E3C6-DF6B-4F48-BAA0-91B825C667CA}" dt="2023-10-17T13:21:00.423" v="163" actId="13244"/>
          <ac:spMkLst>
            <pc:docMk/>
            <pc:sldMk cId="3479776059" sldId="361"/>
            <ac:spMk id="22" creationId="{DC4380C1-044D-2636-C8C7-97EBBC5F35DF}"/>
          </ac:spMkLst>
        </pc:spChg>
        <pc:spChg chg="mod">
          <ac:chgData name="Sherbondy, Michelle - OO, DC" userId="d4feccc8-87ab-48a1-8683-5dd58723cc35" providerId="ADAL" clId="{EF39E3C6-DF6B-4F48-BAA0-91B825C667CA}" dt="2023-10-17T13:20:17.572" v="143" actId="13244"/>
          <ac:spMkLst>
            <pc:docMk/>
            <pc:sldMk cId="3479776059" sldId="361"/>
            <ac:spMk id="31" creationId="{4EB41266-F3DD-62FE-A414-6F3CE2FF9C21}"/>
          </ac:spMkLst>
        </pc:spChg>
        <pc:spChg chg="del mod">
          <ac:chgData name="Sherbondy, Michelle - OO, DC" userId="d4feccc8-87ab-48a1-8683-5dd58723cc35" providerId="ADAL" clId="{EF39E3C6-DF6B-4F48-BAA0-91B825C667CA}" dt="2023-10-17T13:21:03.525" v="165"/>
          <ac:spMkLst>
            <pc:docMk/>
            <pc:sldMk cId="3479776059" sldId="361"/>
            <ac:spMk id="36" creationId="{66C33C47-7003-DE3F-BAA7-B2D77A0B5A66}"/>
          </ac:spMkLst>
        </pc:spChg>
        <pc:spChg chg="mod">
          <ac:chgData name="Sherbondy, Michelle - OO, DC" userId="d4feccc8-87ab-48a1-8683-5dd58723cc35" providerId="ADAL" clId="{EF39E3C6-DF6B-4F48-BAA0-91B825C667CA}" dt="2023-10-17T13:16:15.595" v="26" actId="962"/>
          <ac:spMkLst>
            <pc:docMk/>
            <pc:sldMk cId="3479776059" sldId="361"/>
            <ac:spMk id="37" creationId="{83FB46FA-F485-511C-9CAB-09EA2771C6AA}"/>
          </ac:spMkLst>
        </pc:spChg>
        <pc:spChg chg="mod">
          <ac:chgData name="Sherbondy, Michelle - OO, DC" userId="d4feccc8-87ab-48a1-8683-5dd58723cc35" providerId="ADAL" clId="{EF39E3C6-DF6B-4F48-BAA0-91B825C667CA}" dt="2023-10-17T13:15:48.052" v="17" actId="962"/>
          <ac:spMkLst>
            <pc:docMk/>
            <pc:sldMk cId="3479776059" sldId="361"/>
            <ac:spMk id="38" creationId="{8DD1EEC4-BA3D-FBCB-942B-7DA0DDAFC15B}"/>
          </ac:spMkLst>
        </pc:spChg>
        <pc:grpChg chg="mod">
          <ac:chgData name="Sherbondy, Michelle - OO, DC" userId="d4feccc8-87ab-48a1-8683-5dd58723cc35" providerId="ADAL" clId="{EF39E3C6-DF6B-4F48-BAA0-91B825C667CA}" dt="2023-10-17T13:16:04.782" v="20" actId="962"/>
          <ac:grpSpMkLst>
            <pc:docMk/>
            <pc:sldMk cId="3479776059" sldId="361"/>
            <ac:grpSpMk id="10" creationId="{1417FC1E-9CCC-9E7B-445F-AB4C7FB5A28B}"/>
          </ac:grpSpMkLst>
        </pc:grpChg>
        <pc:grpChg chg="mod">
          <ac:chgData name="Sherbondy, Michelle - OO, DC" userId="d4feccc8-87ab-48a1-8683-5dd58723cc35" providerId="ADAL" clId="{EF39E3C6-DF6B-4F48-BAA0-91B825C667CA}" dt="2023-10-17T13:16:06.821" v="21" actId="962"/>
          <ac:grpSpMkLst>
            <pc:docMk/>
            <pc:sldMk cId="3479776059" sldId="361"/>
            <ac:grpSpMk id="14" creationId="{AC9257C9-0831-2995-B177-34CC9296468B}"/>
          </ac:grpSpMkLst>
        </pc:grpChg>
        <pc:grpChg chg="mod">
          <ac:chgData name="Sherbondy, Michelle - OO, DC" userId="d4feccc8-87ab-48a1-8683-5dd58723cc35" providerId="ADAL" clId="{EF39E3C6-DF6B-4F48-BAA0-91B825C667CA}" dt="2023-10-17T13:16:08.119" v="22" actId="962"/>
          <ac:grpSpMkLst>
            <pc:docMk/>
            <pc:sldMk cId="3479776059" sldId="361"/>
            <ac:grpSpMk id="19" creationId="{EE06A62E-0C23-A79D-AB40-C6C3E3D35776}"/>
          </ac:grpSpMkLst>
        </pc:grpChg>
        <pc:grpChg chg="mod">
          <ac:chgData name="Sherbondy, Michelle - OO, DC" userId="d4feccc8-87ab-48a1-8683-5dd58723cc35" providerId="ADAL" clId="{EF39E3C6-DF6B-4F48-BAA0-91B825C667CA}" dt="2023-10-17T13:16:09.504" v="23" actId="962"/>
          <ac:grpSpMkLst>
            <pc:docMk/>
            <pc:sldMk cId="3479776059" sldId="361"/>
            <ac:grpSpMk id="23" creationId="{CE612F21-B832-21B5-8900-0260DB4F416E}"/>
          </ac:grpSpMkLst>
        </pc:grpChg>
        <pc:grpChg chg="mod">
          <ac:chgData name="Sherbondy, Michelle - OO, DC" userId="d4feccc8-87ab-48a1-8683-5dd58723cc35" providerId="ADAL" clId="{EF39E3C6-DF6B-4F48-BAA0-91B825C667CA}" dt="2023-10-17T13:20:23.492" v="144" actId="13244"/>
          <ac:grpSpMkLst>
            <pc:docMk/>
            <pc:sldMk cId="3479776059" sldId="361"/>
            <ac:grpSpMk id="26" creationId="{9F924E35-4BEF-D476-D197-4C0CB6000D12}"/>
          </ac:grpSpMkLst>
        </pc:grpChg>
        <pc:grpChg chg="mod">
          <ac:chgData name="Sherbondy, Michelle - OO, DC" userId="d4feccc8-87ab-48a1-8683-5dd58723cc35" providerId="ADAL" clId="{EF39E3C6-DF6B-4F48-BAA0-91B825C667CA}" dt="2023-10-17T13:16:12.832" v="25" actId="962"/>
          <ac:grpSpMkLst>
            <pc:docMk/>
            <pc:sldMk cId="3479776059" sldId="361"/>
            <ac:grpSpMk id="32" creationId="{93893357-F060-F4B6-AE52-81C2C28A5309}"/>
          </ac:grpSpMkLst>
        </pc:grpChg>
        <pc:picChg chg="mod">
          <ac:chgData name="Sherbondy, Michelle - OO, DC" userId="d4feccc8-87ab-48a1-8683-5dd58723cc35" providerId="ADAL" clId="{EF39E3C6-DF6B-4F48-BAA0-91B825C667CA}" dt="2023-10-17T13:16:00.875" v="19" actId="962"/>
          <ac:picMkLst>
            <pc:docMk/>
            <pc:sldMk cId="3479776059" sldId="361"/>
            <ac:picMk id="3" creationId="{A9FED8D7-B770-74CF-6EFB-27EC2A6D3438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9CD2C9-4BDD-47CA-ADF3-01A9BCDA87E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9420879F-15F2-4E76-B284-BB5A9F87B783}">
      <dgm:prSet/>
      <dgm:spPr/>
      <dgm:t>
        <a:bodyPr/>
        <a:lstStyle/>
        <a:p>
          <a:r>
            <a:rPr lang="en-US"/>
            <a:t>Physical</a:t>
          </a:r>
        </a:p>
      </dgm:t>
    </dgm:pt>
    <dgm:pt modelId="{21302657-B7A9-4BF8-84FD-E16415067308}" type="parTrans" cxnId="{A382A155-8AAD-4F8E-9097-26CCDF0927A1}">
      <dgm:prSet/>
      <dgm:spPr/>
      <dgm:t>
        <a:bodyPr/>
        <a:lstStyle/>
        <a:p>
          <a:endParaRPr lang="en-US"/>
        </a:p>
      </dgm:t>
    </dgm:pt>
    <dgm:pt modelId="{AEB176C3-E6F6-4ED1-8292-38B75944D1B5}" type="sibTrans" cxnId="{A382A155-8AAD-4F8E-9097-26CCDF0927A1}">
      <dgm:prSet/>
      <dgm:spPr/>
      <dgm:t>
        <a:bodyPr/>
        <a:lstStyle/>
        <a:p>
          <a:endParaRPr lang="en-US"/>
        </a:p>
      </dgm:t>
    </dgm:pt>
    <dgm:pt modelId="{6BF047CB-C992-4092-AF9A-4031337636C6}">
      <dgm:prSet/>
      <dgm:spPr/>
      <dgm:t>
        <a:bodyPr/>
        <a:lstStyle/>
        <a:p>
          <a:r>
            <a:rPr lang="en-US"/>
            <a:t>Technological</a:t>
          </a:r>
        </a:p>
      </dgm:t>
    </dgm:pt>
    <dgm:pt modelId="{7725703E-9AE1-4527-A1E8-EE7EE8233502}" type="parTrans" cxnId="{CB5FD524-4D05-4EC1-BBEA-75F5FF492EDA}">
      <dgm:prSet/>
      <dgm:spPr/>
      <dgm:t>
        <a:bodyPr/>
        <a:lstStyle/>
        <a:p>
          <a:endParaRPr lang="en-US"/>
        </a:p>
      </dgm:t>
    </dgm:pt>
    <dgm:pt modelId="{0EFD52F4-3C82-45D9-89D6-7143F600CB93}" type="sibTrans" cxnId="{CB5FD524-4D05-4EC1-BBEA-75F5FF492EDA}">
      <dgm:prSet/>
      <dgm:spPr/>
      <dgm:t>
        <a:bodyPr/>
        <a:lstStyle/>
        <a:p>
          <a:endParaRPr lang="en-US"/>
        </a:p>
      </dgm:t>
    </dgm:pt>
    <dgm:pt modelId="{B7E9FE0D-2152-4D04-8B9B-3C993C1D63B9}">
      <dgm:prSet/>
      <dgm:spPr/>
      <dgm:t>
        <a:bodyPr/>
        <a:lstStyle/>
        <a:p>
          <a:r>
            <a:rPr lang="en-US"/>
            <a:t>Communication</a:t>
          </a:r>
        </a:p>
      </dgm:t>
    </dgm:pt>
    <dgm:pt modelId="{56BA04A7-280D-4DC8-9B24-B3874EACE6AB}" type="parTrans" cxnId="{585F0696-4BA0-451C-A832-C057614EA1B4}">
      <dgm:prSet/>
      <dgm:spPr/>
      <dgm:t>
        <a:bodyPr/>
        <a:lstStyle/>
        <a:p>
          <a:endParaRPr lang="en-US"/>
        </a:p>
      </dgm:t>
    </dgm:pt>
    <dgm:pt modelId="{6CF238F6-1225-493F-AB62-0EEC34327E69}" type="sibTrans" cxnId="{585F0696-4BA0-451C-A832-C057614EA1B4}">
      <dgm:prSet/>
      <dgm:spPr/>
      <dgm:t>
        <a:bodyPr/>
        <a:lstStyle/>
        <a:p>
          <a:endParaRPr lang="en-US"/>
        </a:p>
      </dgm:t>
    </dgm:pt>
    <dgm:pt modelId="{35EC074A-CFD8-4062-A37E-162B0328F634}">
      <dgm:prSet/>
      <dgm:spPr/>
      <dgm:t>
        <a:bodyPr/>
        <a:lstStyle/>
        <a:p>
          <a:r>
            <a:rPr lang="en-US"/>
            <a:t>Attitude</a:t>
          </a:r>
        </a:p>
      </dgm:t>
    </dgm:pt>
    <dgm:pt modelId="{CAFF7547-8E63-4EB5-B747-218102CA5DBA}" type="parTrans" cxnId="{35798502-5724-49DF-8027-FDDB14D7C85A}">
      <dgm:prSet/>
      <dgm:spPr/>
      <dgm:t>
        <a:bodyPr/>
        <a:lstStyle/>
        <a:p>
          <a:endParaRPr lang="en-US"/>
        </a:p>
      </dgm:t>
    </dgm:pt>
    <dgm:pt modelId="{5EE8268B-8875-423B-B484-0D5F6A6B6D3B}" type="sibTrans" cxnId="{35798502-5724-49DF-8027-FDDB14D7C85A}">
      <dgm:prSet/>
      <dgm:spPr/>
      <dgm:t>
        <a:bodyPr/>
        <a:lstStyle/>
        <a:p>
          <a:endParaRPr lang="en-US"/>
        </a:p>
      </dgm:t>
    </dgm:pt>
    <dgm:pt modelId="{15181E2C-0B2A-4EC4-934F-1FF63B11E695}" type="pres">
      <dgm:prSet presAssocID="{769CD2C9-4BDD-47CA-ADF3-01A9BCDA87E8}" presName="root" presStyleCnt="0">
        <dgm:presLayoutVars>
          <dgm:dir/>
          <dgm:resizeHandles val="exact"/>
        </dgm:presLayoutVars>
      </dgm:prSet>
      <dgm:spPr/>
    </dgm:pt>
    <dgm:pt modelId="{2AE55067-9B35-43A5-91FF-00B08B372210}" type="pres">
      <dgm:prSet presAssocID="{769CD2C9-4BDD-47CA-ADF3-01A9BCDA87E8}" presName="container" presStyleCnt="0">
        <dgm:presLayoutVars>
          <dgm:dir/>
          <dgm:resizeHandles val="exact"/>
        </dgm:presLayoutVars>
      </dgm:prSet>
      <dgm:spPr/>
    </dgm:pt>
    <dgm:pt modelId="{263A64F1-84F5-4FD3-8238-A0016410B8E6}" type="pres">
      <dgm:prSet presAssocID="{9420879F-15F2-4E76-B284-BB5A9F87B783}" presName="compNode" presStyleCnt="0"/>
      <dgm:spPr/>
    </dgm:pt>
    <dgm:pt modelId="{41FF0828-9803-4D19-8847-D614AE19C978}" type="pres">
      <dgm:prSet presAssocID="{9420879F-15F2-4E76-B284-BB5A9F87B783}" presName="iconBgRect" presStyleLbl="bgShp" presStyleIdx="0" presStyleCnt="4"/>
      <dgm:spPr/>
    </dgm:pt>
    <dgm:pt modelId="{2FA91ACB-3E0E-4DDC-A0A2-728D3EC93AFF}" type="pres">
      <dgm:prSet presAssocID="{9420879F-15F2-4E76-B284-BB5A9F87B78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dy Builder"/>
        </a:ext>
      </dgm:extLst>
    </dgm:pt>
    <dgm:pt modelId="{2F704B36-D548-4A13-9D19-A1941C6999D1}" type="pres">
      <dgm:prSet presAssocID="{9420879F-15F2-4E76-B284-BB5A9F87B783}" presName="spaceRect" presStyleCnt="0"/>
      <dgm:spPr/>
    </dgm:pt>
    <dgm:pt modelId="{4910909F-F102-40BA-8354-694434EE52EC}" type="pres">
      <dgm:prSet presAssocID="{9420879F-15F2-4E76-B284-BB5A9F87B783}" presName="textRect" presStyleLbl="revTx" presStyleIdx="0" presStyleCnt="4">
        <dgm:presLayoutVars>
          <dgm:chMax val="1"/>
          <dgm:chPref val="1"/>
        </dgm:presLayoutVars>
      </dgm:prSet>
      <dgm:spPr/>
    </dgm:pt>
    <dgm:pt modelId="{91B0F7A1-ADA2-4822-A026-C86A7819B80A}" type="pres">
      <dgm:prSet presAssocID="{AEB176C3-E6F6-4ED1-8292-38B75944D1B5}" presName="sibTrans" presStyleLbl="sibTrans2D1" presStyleIdx="0" presStyleCnt="0"/>
      <dgm:spPr/>
    </dgm:pt>
    <dgm:pt modelId="{812EDC61-E576-44B2-BF7B-9152867A9C13}" type="pres">
      <dgm:prSet presAssocID="{6BF047CB-C992-4092-AF9A-4031337636C6}" presName="compNode" presStyleCnt="0"/>
      <dgm:spPr/>
    </dgm:pt>
    <dgm:pt modelId="{1CB6823B-BD06-48AE-89AB-AD79046A2775}" type="pres">
      <dgm:prSet presAssocID="{6BF047CB-C992-4092-AF9A-4031337636C6}" presName="iconBgRect" presStyleLbl="bgShp" presStyleIdx="1" presStyleCnt="4"/>
      <dgm:spPr/>
    </dgm:pt>
    <dgm:pt modelId="{F203B6D4-93F1-4D4A-A2B2-C9ED4E51A4C4}" type="pres">
      <dgm:prSet presAssocID="{6BF047CB-C992-4092-AF9A-4031337636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0DCC2AC2-2DE0-4BE5-8745-77D94415328C}" type="pres">
      <dgm:prSet presAssocID="{6BF047CB-C992-4092-AF9A-4031337636C6}" presName="spaceRect" presStyleCnt="0"/>
      <dgm:spPr/>
    </dgm:pt>
    <dgm:pt modelId="{5928B606-1168-4555-A1C3-56F48ADF9A6D}" type="pres">
      <dgm:prSet presAssocID="{6BF047CB-C992-4092-AF9A-4031337636C6}" presName="textRect" presStyleLbl="revTx" presStyleIdx="1" presStyleCnt="4">
        <dgm:presLayoutVars>
          <dgm:chMax val="1"/>
          <dgm:chPref val="1"/>
        </dgm:presLayoutVars>
      </dgm:prSet>
      <dgm:spPr/>
    </dgm:pt>
    <dgm:pt modelId="{58DE6309-EF0C-4C6F-9389-AB282F3347FF}" type="pres">
      <dgm:prSet presAssocID="{0EFD52F4-3C82-45D9-89D6-7143F600CB93}" presName="sibTrans" presStyleLbl="sibTrans2D1" presStyleIdx="0" presStyleCnt="0"/>
      <dgm:spPr/>
    </dgm:pt>
    <dgm:pt modelId="{143191E5-BF43-4533-B144-658351828442}" type="pres">
      <dgm:prSet presAssocID="{B7E9FE0D-2152-4D04-8B9B-3C993C1D63B9}" presName="compNode" presStyleCnt="0"/>
      <dgm:spPr/>
    </dgm:pt>
    <dgm:pt modelId="{40A7E165-4F03-4834-A9CA-86718BF39192}" type="pres">
      <dgm:prSet presAssocID="{B7E9FE0D-2152-4D04-8B9B-3C993C1D63B9}" presName="iconBgRect" presStyleLbl="bgShp" presStyleIdx="2" presStyleCnt="4"/>
      <dgm:spPr/>
    </dgm:pt>
    <dgm:pt modelId="{15F095D7-72A1-4C67-A665-3485CAA6CD23}" type="pres">
      <dgm:prSet presAssocID="{B7E9FE0D-2152-4D04-8B9B-3C993C1D63B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ephone"/>
        </a:ext>
      </dgm:extLst>
    </dgm:pt>
    <dgm:pt modelId="{BA5B60F9-0DF2-47E7-9B8E-338A472F583F}" type="pres">
      <dgm:prSet presAssocID="{B7E9FE0D-2152-4D04-8B9B-3C993C1D63B9}" presName="spaceRect" presStyleCnt="0"/>
      <dgm:spPr/>
    </dgm:pt>
    <dgm:pt modelId="{A23A0C00-57EB-45FC-9303-8B6874157214}" type="pres">
      <dgm:prSet presAssocID="{B7E9FE0D-2152-4D04-8B9B-3C993C1D63B9}" presName="textRect" presStyleLbl="revTx" presStyleIdx="2" presStyleCnt="4">
        <dgm:presLayoutVars>
          <dgm:chMax val="1"/>
          <dgm:chPref val="1"/>
        </dgm:presLayoutVars>
      </dgm:prSet>
      <dgm:spPr/>
    </dgm:pt>
    <dgm:pt modelId="{625B3BA3-F71B-4872-A3F5-8518FB5C4F3A}" type="pres">
      <dgm:prSet presAssocID="{6CF238F6-1225-493F-AB62-0EEC34327E69}" presName="sibTrans" presStyleLbl="sibTrans2D1" presStyleIdx="0" presStyleCnt="0"/>
      <dgm:spPr/>
    </dgm:pt>
    <dgm:pt modelId="{94357D5D-538A-4E9F-B3F2-CD44E07BC0EA}" type="pres">
      <dgm:prSet presAssocID="{35EC074A-CFD8-4062-A37E-162B0328F634}" presName="compNode" presStyleCnt="0"/>
      <dgm:spPr/>
    </dgm:pt>
    <dgm:pt modelId="{A21C0CE6-1BB2-4B40-8C55-24A9FD0C4759}" type="pres">
      <dgm:prSet presAssocID="{35EC074A-CFD8-4062-A37E-162B0328F634}" presName="iconBgRect" presStyleLbl="bgShp" presStyleIdx="3" presStyleCnt="4"/>
      <dgm:spPr/>
    </dgm:pt>
    <dgm:pt modelId="{1A81FD9C-EB85-47C1-A7F0-2FBF05BB8D59}" type="pres">
      <dgm:prSet presAssocID="{35EC074A-CFD8-4062-A37E-162B0328F63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5C32A803-8934-4A91-8308-0B59CAACB8F6}" type="pres">
      <dgm:prSet presAssocID="{35EC074A-CFD8-4062-A37E-162B0328F634}" presName="spaceRect" presStyleCnt="0"/>
      <dgm:spPr/>
    </dgm:pt>
    <dgm:pt modelId="{4D40267F-6F29-4B93-9FFF-E5761E7601B2}" type="pres">
      <dgm:prSet presAssocID="{35EC074A-CFD8-4062-A37E-162B0328F63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1C13001-3C7E-4D42-B291-499C6F8DC2C0}" type="presOf" srcId="{B7E9FE0D-2152-4D04-8B9B-3C993C1D63B9}" destId="{A23A0C00-57EB-45FC-9303-8B6874157214}" srcOrd="0" destOrd="0" presId="urn:microsoft.com/office/officeart/2018/2/layout/IconCircleList"/>
    <dgm:cxn modelId="{35798502-5724-49DF-8027-FDDB14D7C85A}" srcId="{769CD2C9-4BDD-47CA-ADF3-01A9BCDA87E8}" destId="{35EC074A-CFD8-4062-A37E-162B0328F634}" srcOrd="3" destOrd="0" parTransId="{CAFF7547-8E63-4EB5-B747-218102CA5DBA}" sibTransId="{5EE8268B-8875-423B-B484-0D5F6A6B6D3B}"/>
    <dgm:cxn modelId="{CB5FD524-4D05-4EC1-BBEA-75F5FF492EDA}" srcId="{769CD2C9-4BDD-47CA-ADF3-01A9BCDA87E8}" destId="{6BF047CB-C992-4092-AF9A-4031337636C6}" srcOrd="1" destOrd="0" parTransId="{7725703E-9AE1-4527-A1E8-EE7EE8233502}" sibTransId="{0EFD52F4-3C82-45D9-89D6-7143F600CB93}"/>
    <dgm:cxn modelId="{896B896F-D9F6-46D2-85CE-B4F9262EF081}" type="presOf" srcId="{0EFD52F4-3C82-45D9-89D6-7143F600CB93}" destId="{58DE6309-EF0C-4C6F-9389-AB282F3347FF}" srcOrd="0" destOrd="0" presId="urn:microsoft.com/office/officeart/2018/2/layout/IconCircleList"/>
    <dgm:cxn modelId="{A382A155-8AAD-4F8E-9097-26CCDF0927A1}" srcId="{769CD2C9-4BDD-47CA-ADF3-01A9BCDA87E8}" destId="{9420879F-15F2-4E76-B284-BB5A9F87B783}" srcOrd="0" destOrd="0" parTransId="{21302657-B7A9-4BF8-84FD-E16415067308}" sibTransId="{AEB176C3-E6F6-4ED1-8292-38B75944D1B5}"/>
    <dgm:cxn modelId="{2C922B78-72B6-49F5-BCB2-1C4E8DAE3A33}" type="presOf" srcId="{35EC074A-CFD8-4062-A37E-162B0328F634}" destId="{4D40267F-6F29-4B93-9FFF-E5761E7601B2}" srcOrd="0" destOrd="0" presId="urn:microsoft.com/office/officeart/2018/2/layout/IconCircleList"/>
    <dgm:cxn modelId="{435A148B-24B4-4A6C-8FB3-AE35DD3D6107}" type="presOf" srcId="{9420879F-15F2-4E76-B284-BB5A9F87B783}" destId="{4910909F-F102-40BA-8354-694434EE52EC}" srcOrd="0" destOrd="0" presId="urn:microsoft.com/office/officeart/2018/2/layout/IconCircleList"/>
    <dgm:cxn modelId="{4B628B8D-405A-42D6-AA04-478F92272757}" type="presOf" srcId="{769CD2C9-4BDD-47CA-ADF3-01A9BCDA87E8}" destId="{15181E2C-0B2A-4EC4-934F-1FF63B11E695}" srcOrd="0" destOrd="0" presId="urn:microsoft.com/office/officeart/2018/2/layout/IconCircleList"/>
    <dgm:cxn modelId="{585F0696-4BA0-451C-A832-C057614EA1B4}" srcId="{769CD2C9-4BDD-47CA-ADF3-01A9BCDA87E8}" destId="{B7E9FE0D-2152-4D04-8B9B-3C993C1D63B9}" srcOrd="2" destOrd="0" parTransId="{56BA04A7-280D-4DC8-9B24-B3874EACE6AB}" sibTransId="{6CF238F6-1225-493F-AB62-0EEC34327E69}"/>
    <dgm:cxn modelId="{2A204BA5-927D-4AD6-8FC0-1F61E388F257}" type="presOf" srcId="{AEB176C3-E6F6-4ED1-8292-38B75944D1B5}" destId="{91B0F7A1-ADA2-4822-A026-C86A7819B80A}" srcOrd="0" destOrd="0" presId="urn:microsoft.com/office/officeart/2018/2/layout/IconCircleList"/>
    <dgm:cxn modelId="{DCF81EA7-D619-44C5-875F-C2F76DD3A49D}" type="presOf" srcId="{6BF047CB-C992-4092-AF9A-4031337636C6}" destId="{5928B606-1168-4555-A1C3-56F48ADF9A6D}" srcOrd="0" destOrd="0" presId="urn:microsoft.com/office/officeart/2018/2/layout/IconCircleList"/>
    <dgm:cxn modelId="{496378D0-7D50-4EDA-ADD8-D0040BA1EC89}" type="presOf" srcId="{6CF238F6-1225-493F-AB62-0EEC34327E69}" destId="{625B3BA3-F71B-4872-A3F5-8518FB5C4F3A}" srcOrd="0" destOrd="0" presId="urn:microsoft.com/office/officeart/2018/2/layout/IconCircleList"/>
    <dgm:cxn modelId="{ACA3FA49-33E7-4284-B0F5-DFB0CC73FCEB}" type="presParOf" srcId="{15181E2C-0B2A-4EC4-934F-1FF63B11E695}" destId="{2AE55067-9B35-43A5-91FF-00B08B372210}" srcOrd="0" destOrd="0" presId="urn:microsoft.com/office/officeart/2018/2/layout/IconCircleList"/>
    <dgm:cxn modelId="{ABA484EE-FC68-4332-81FC-02EE9F6EBAA9}" type="presParOf" srcId="{2AE55067-9B35-43A5-91FF-00B08B372210}" destId="{263A64F1-84F5-4FD3-8238-A0016410B8E6}" srcOrd="0" destOrd="0" presId="urn:microsoft.com/office/officeart/2018/2/layout/IconCircleList"/>
    <dgm:cxn modelId="{A920FF7B-B529-4A36-9CBD-00976B9DBE5F}" type="presParOf" srcId="{263A64F1-84F5-4FD3-8238-A0016410B8E6}" destId="{41FF0828-9803-4D19-8847-D614AE19C978}" srcOrd="0" destOrd="0" presId="urn:microsoft.com/office/officeart/2018/2/layout/IconCircleList"/>
    <dgm:cxn modelId="{39C5786C-1AF0-4094-97BE-C6BE29BD0415}" type="presParOf" srcId="{263A64F1-84F5-4FD3-8238-A0016410B8E6}" destId="{2FA91ACB-3E0E-4DDC-A0A2-728D3EC93AFF}" srcOrd="1" destOrd="0" presId="urn:microsoft.com/office/officeart/2018/2/layout/IconCircleList"/>
    <dgm:cxn modelId="{5B483C34-ACC8-4869-81C6-1375D2D59077}" type="presParOf" srcId="{263A64F1-84F5-4FD3-8238-A0016410B8E6}" destId="{2F704B36-D548-4A13-9D19-A1941C6999D1}" srcOrd="2" destOrd="0" presId="urn:microsoft.com/office/officeart/2018/2/layout/IconCircleList"/>
    <dgm:cxn modelId="{CCA95050-6AA7-4EF4-B008-09B2399CDE10}" type="presParOf" srcId="{263A64F1-84F5-4FD3-8238-A0016410B8E6}" destId="{4910909F-F102-40BA-8354-694434EE52EC}" srcOrd="3" destOrd="0" presId="urn:microsoft.com/office/officeart/2018/2/layout/IconCircleList"/>
    <dgm:cxn modelId="{C18B647E-1A4B-416E-9FE6-2B237E29EA19}" type="presParOf" srcId="{2AE55067-9B35-43A5-91FF-00B08B372210}" destId="{91B0F7A1-ADA2-4822-A026-C86A7819B80A}" srcOrd="1" destOrd="0" presId="urn:microsoft.com/office/officeart/2018/2/layout/IconCircleList"/>
    <dgm:cxn modelId="{2F2486A3-5213-47EB-9DA5-D4B5103A4D36}" type="presParOf" srcId="{2AE55067-9B35-43A5-91FF-00B08B372210}" destId="{812EDC61-E576-44B2-BF7B-9152867A9C13}" srcOrd="2" destOrd="0" presId="urn:microsoft.com/office/officeart/2018/2/layout/IconCircleList"/>
    <dgm:cxn modelId="{89A7920F-8774-4F3E-857A-FBBE1A00182D}" type="presParOf" srcId="{812EDC61-E576-44B2-BF7B-9152867A9C13}" destId="{1CB6823B-BD06-48AE-89AB-AD79046A2775}" srcOrd="0" destOrd="0" presId="urn:microsoft.com/office/officeart/2018/2/layout/IconCircleList"/>
    <dgm:cxn modelId="{6BBA1ADA-4E32-4EDB-97EC-8CD1E2398BF0}" type="presParOf" srcId="{812EDC61-E576-44B2-BF7B-9152867A9C13}" destId="{F203B6D4-93F1-4D4A-A2B2-C9ED4E51A4C4}" srcOrd="1" destOrd="0" presId="urn:microsoft.com/office/officeart/2018/2/layout/IconCircleList"/>
    <dgm:cxn modelId="{22486D40-2406-4FA2-981C-76B609F3EF59}" type="presParOf" srcId="{812EDC61-E576-44B2-BF7B-9152867A9C13}" destId="{0DCC2AC2-2DE0-4BE5-8745-77D94415328C}" srcOrd="2" destOrd="0" presId="urn:microsoft.com/office/officeart/2018/2/layout/IconCircleList"/>
    <dgm:cxn modelId="{A58CDEA3-1C04-44F6-9B2C-EF8187E33EC9}" type="presParOf" srcId="{812EDC61-E576-44B2-BF7B-9152867A9C13}" destId="{5928B606-1168-4555-A1C3-56F48ADF9A6D}" srcOrd="3" destOrd="0" presId="urn:microsoft.com/office/officeart/2018/2/layout/IconCircleList"/>
    <dgm:cxn modelId="{C2909A65-0020-4A6F-BE89-2785D8854F13}" type="presParOf" srcId="{2AE55067-9B35-43A5-91FF-00B08B372210}" destId="{58DE6309-EF0C-4C6F-9389-AB282F3347FF}" srcOrd="3" destOrd="0" presId="urn:microsoft.com/office/officeart/2018/2/layout/IconCircleList"/>
    <dgm:cxn modelId="{7F16D434-FE75-4034-A857-CF843B4CFE8F}" type="presParOf" srcId="{2AE55067-9B35-43A5-91FF-00B08B372210}" destId="{143191E5-BF43-4533-B144-658351828442}" srcOrd="4" destOrd="0" presId="urn:microsoft.com/office/officeart/2018/2/layout/IconCircleList"/>
    <dgm:cxn modelId="{7411CE06-D5F6-44A0-A21B-3535D4E02655}" type="presParOf" srcId="{143191E5-BF43-4533-B144-658351828442}" destId="{40A7E165-4F03-4834-A9CA-86718BF39192}" srcOrd="0" destOrd="0" presId="urn:microsoft.com/office/officeart/2018/2/layout/IconCircleList"/>
    <dgm:cxn modelId="{4379DA05-B6BC-4A87-A550-10BC6104B08F}" type="presParOf" srcId="{143191E5-BF43-4533-B144-658351828442}" destId="{15F095D7-72A1-4C67-A665-3485CAA6CD23}" srcOrd="1" destOrd="0" presId="urn:microsoft.com/office/officeart/2018/2/layout/IconCircleList"/>
    <dgm:cxn modelId="{CD6C851B-43E6-44B3-BB97-139207F6726F}" type="presParOf" srcId="{143191E5-BF43-4533-B144-658351828442}" destId="{BA5B60F9-0DF2-47E7-9B8E-338A472F583F}" srcOrd="2" destOrd="0" presId="urn:microsoft.com/office/officeart/2018/2/layout/IconCircleList"/>
    <dgm:cxn modelId="{17D78BA0-8444-4645-BA7D-C134D2BA4396}" type="presParOf" srcId="{143191E5-BF43-4533-B144-658351828442}" destId="{A23A0C00-57EB-45FC-9303-8B6874157214}" srcOrd="3" destOrd="0" presId="urn:microsoft.com/office/officeart/2018/2/layout/IconCircleList"/>
    <dgm:cxn modelId="{FBA550AE-2818-422E-8EFE-00BE19DCA348}" type="presParOf" srcId="{2AE55067-9B35-43A5-91FF-00B08B372210}" destId="{625B3BA3-F71B-4872-A3F5-8518FB5C4F3A}" srcOrd="5" destOrd="0" presId="urn:microsoft.com/office/officeart/2018/2/layout/IconCircleList"/>
    <dgm:cxn modelId="{540E168F-4156-4C9F-B5C0-B82582916FF6}" type="presParOf" srcId="{2AE55067-9B35-43A5-91FF-00B08B372210}" destId="{94357D5D-538A-4E9F-B3F2-CD44E07BC0EA}" srcOrd="6" destOrd="0" presId="urn:microsoft.com/office/officeart/2018/2/layout/IconCircleList"/>
    <dgm:cxn modelId="{0733BD34-0132-447C-8CB0-0D07C6F80474}" type="presParOf" srcId="{94357D5D-538A-4E9F-B3F2-CD44E07BC0EA}" destId="{A21C0CE6-1BB2-4B40-8C55-24A9FD0C4759}" srcOrd="0" destOrd="0" presId="urn:microsoft.com/office/officeart/2018/2/layout/IconCircleList"/>
    <dgm:cxn modelId="{384181F0-25E2-4104-BB71-E5476B42E8B2}" type="presParOf" srcId="{94357D5D-538A-4E9F-B3F2-CD44E07BC0EA}" destId="{1A81FD9C-EB85-47C1-A7F0-2FBF05BB8D59}" srcOrd="1" destOrd="0" presId="urn:microsoft.com/office/officeart/2018/2/layout/IconCircleList"/>
    <dgm:cxn modelId="{B830C315-93BF-4B31-88AF-3F139AF9564F}" type="presParOf" srcId="{94357D5D-538A-4E9F-B3F2-CD44E07BC0EA}" destId="{5C32A803-8934-4A91-8308-0B59CAACB8F6}" srcOrd="2" destOrd="0" presId="urn:microsoft.com/office/officeart/2018/2/layout/IconCircleList"/>
    <dgm:cxn modelId="{B72D55B0-D456-4809-BA53-13A1E066733F}" type="presParOf" srcId="{94357D5D-538A-4E9F-B3F2-CD44E07BC0EA}" destId="{4D40267F-6F29-4B93-9FFF-E5761E7601B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4B0C2E-4BC2-4029-8108-565118333E7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8CAFF7F-F741-41FA-AD54-A1130B78A3C6}">
      <dgm:prSet/>
      <dgm:spPr/>
      <dgm:t>
        <a:bodyPr/>
        <a:lstStyle/>
        <a:p>
          <a:r>
            <a:rPr lang="en-US"/>
            <a:t>Unconscious bias</a:t>
          </a:r>
        </a:p>
      </dgm:t>
    </dgm:pt>
    <dgm:pt modelId="{83C66147-80AF-4A51-BCE9-DD65910DE802}" type="parTrans" cxnId="{264755DB-35EC-44AF-9B63-11F9936EFB0B}">
      <dgm:prSet/>
      <dgm:spPr/>
      <dgm:t>
        <a:bodyPr/>
        <a:lstStyle/>
        <a:p>
          <a:endParaRPr lang="en-US"/>
        </a:p>
      </dgm:t>
    </dgm:pt>
    <dgm:pt modelId="{4DECF23B-6BA9-4EB9-AB71-7C4D7AD1F647}" type="sibTrans" cxnId="{264755DB-35EC-44AF-9B63-11F9936EFB0B}">
      <dgm:prSet/>
      <dgm:spPr/>
      <dgm:t>
        <a:bodyPr/>
        <a:lstStyle/>
        <a:p>
          <a:endParaRPr lang="en-US"/>
        </a:p>
      </dgm:t>
    </dgm:pt>
    <dgm:pt modelId="{59B774B8-CB86-48CD-B164-EB0A1F701DB0}">
      <dgm:prSet/>
      <dgm:spPr/>
      <dgm:t>
        <a:bodyPr/>
        <a:lstStyle/>
        <a:p>
          <a:r>
            <a:rPr lang="en-US" dirty="0"/>
            <a:t>Inaccessible interview processes</a:t>
          </a:r>
        </a:p>
      </dgm:t>
    </dgm:pt>
    <dgm:pt modelId="{43455427-B9EA-4C49-B3D5-549E74FE69A5}" type="parTrans" cxnId="{427E4748-DCC8-4626-9163-82654A3E8173}">
      <dgm:prSet/>
      <dgm:spPr/>
      <dgm:t>
        <a:bodyPr/>
        <a:lstStyle/>
        <a:p>
          <a:endParaRPr lang="en-US"/>
        </a:p>
      </dgm:t>
    </dgm:pt>
    <dgm:pt modelId="{22FDB79E-0EBC-4BF7-9064-764626A0E6C2}" type="sibTrans" cxnId="{427E4748-DCC8-4626-9163-82654A3E8173}">
      <dgm:prSet/>
      <dgm:spPr/>
      <dgm:t>
        <a:bodyPr/>
        <a:lstStyle/>
        <a:p>
          <a:endParaRPr lang="en-US"/>
        </a:p>
      </dgm:t>
    </dgm:pt>
    <dgm:pt modelId="{20FEAE89-5A6B-4AA9-9301-986FEA3CF57E}">
      <dgm:prSet/>
      <dgm:spPr/>
      <dgm:t>
        <a:bodyPr/>
        <a:lstStyle/>
        <a:p>
          <a:r>
            <a:rPr lang="en-US"/>
            <a:t>Judging communication style and not assessing required job skills</a:t>
          </a:r>
        </a:p>
      </dgm:t>
    </dgm:pt>
    <dgm:pt modelId="{72B9FAC5-510A-4623-9FC7-F72AD7A0B7A6}" type="parTrans" cxnId="{A73E4950-D285-4021-9F42-5C09821FDB77}">
      <dgm:prSet/>
      <dgm:spPr/>
      <dgm:t>
        <a:bodyPr/>
        <a:lstStyle/>
        <a:p>
          <a:endParaRPr lang="en-US"/>
        </a:p>
      </dgm:t>
    </dgm:pt>
    <dgm:pt modelId="{C9842B53-B8F4-421F-ACCC-BE419648305B}" type="sibTrans" cxnId="{A73E4950-D285-4021-9F42-5C09821FDB77}">
      <dgm:prSet/>
      <dgm:spPr/>
      <dgm:t>
        <a:bodyPr/>
        <a:lstStyle/>
        <a:p>
          <a:endParaRPr lang="en-US"/>
        </a:p>
      </dgm:t>
    </dgm:pt>
    <dgm:pt modelId="{7CCA2724-72DA-4FCF-A802-81B17012B254}" type="pres">
      <dgm:prSet presAssocID="{9A4B0C2E-4BC2-4029-8108-565118333E7F}" presName="root" presStyleCnt="0">
        <dgm:presLayoutVars>
          <dgm:dir/>
          <dgm:resizeHandles val="exact"/>
        </dgm:presLayoutVars>
      </dgm:prSet>
      <dgm:spPr/>
    </dgm:pt>
    <dgm:pt modelId="{49036FFA-B5F9-4669-B4D3-781121FEFEEE}" type="pres">
      <dgm:prSet presAssocID="{88CAFF7F-F741-41FA-AD54-A1130B78A3C6}" presName="compNode" presStyleCnt="0"/>
      <dgm:spPr/>
    </dgm:pt>
    <dgm:pt modelId="{7B2C34C1-744B-48BB-9A6D-EC34B56BB474}" type="pres">
      <dgm:prSet presAssocID="{88CAFF7F-F741-41FA-AD54-A1130B78A3C6}" presName="bgRect" presStyleLbl="bgShp" presStyleIdx="0" presStyleCnt="3"/>
      <dgm:spPr/>
    </dgm:pt>
    <dgm:pt modelId="{5257F28A-A6C1-4764-95CC-A6EBFBC617A2}" type="pres">
      <dgm:prSet presAssocID="{88CAFF7F-F741-41FA-AD54-A1130B78A3C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E79EFA53-97EC-4B71-8DCE-72A70F24AE47}" type="pres">
      <dgm:prSet presAssocID="{88CAFF7F-F741-41FA-AD54-A1130B78A3C6}" presName="spaceRect" presStyleCnt="0"/>
      <dgm:spPr/>
    </dgm:pt>
    <dgm:pt modelId="{E0421CE7-B5CA-4E61-A11E-A2F3C2213B78}" type="pres">
      <dgm:prSet presAssocID="{88CAFF7F-F741-41FA-AD54-A1130B78A3C6}" presName="parTx" presStyleLbl="revTx" presStyleIdx="0" presStyleCnt="3">
        <dgm:presLayoutVars>
          <dgm:chMax val="0"/>
          <dgm:chPref val="0"/>
        </dgm:presLayoutVars>
      </dgm:prSet>
      <dgm:spPr/>
    </dgm:pt>
    <dgm:pt modelId="{D7ED77F5-A6B0-4F07-99BD-9A0BF2464CFC}" type="pres">
      <dgm:prSet presAssocID="{4DECF23B-6BA9-4EB9-AB71-7C4D7AD1F647}" presName="sibTrans" presStyleCnt="0"/>
      <dgm:spPr/>
    </dgm:pt>
    <dgm:pt modelId="{4A38BE6B-3559-467A-9981-964A267FAB7B}" type="pres">
      <dgm:prSet presAssocID="{59B774B8-CB86-48CD-B164-EB0A1F701DB0}" presName="compNode" presStyleCnt="0"/>
      <dgm:spPr/>
    </dgm:pt>
    <dgm:pt modelId="{C9729A1B-A53B-4DBC-B414-38595A0913D2}" type="pres">
      <dgm:prSet presAssocID="{59B774B8-CB86-48CD-B164-EB0A1F701DB0}" presName="bgRect" presStyleLbl="bgShp" presStyleIdx="1" presStyleCnt="3"/>
      <dgm:spPr/>
    </dgm:pt>
    <dgm:pt modelId="{DE50F257-39C7-4EFD-A1E6-F8829E2957FE}" type="pres">
      <dgm:prSet presAssocID="{59B774B8-CB86-48CD-B164-EB0A1F701DB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85611F9-3F8D-4EA9-A67D-B69F85B990F7}" type="pres">
      <dgm:prSet presAssocID="{59B774B8-CB86-48CD-B164-EB0A1F701DB0}" presName="spaceRect" presStyleCnt="0"/>
      <dgm:spPr/>
    </dgm:pt>
    <dgm:pt modelId="{17759226-E7DD-4DEF-ACC5-517E592C6921}" type="pres">
      <dgm:prSet presAssocID="{59B774B8-CB86-48CD-B164-EB0A1F701DB0}" presName="parTx" presStyleLbl="revTx" presStyleIdx="1" presStyleCnt="3">
        <dgm:presLayoutVars>
          <dgm:chMax val="0"/>
          <dgm:chPref val="0"/>
        </dgm:presLayoutVars>
      </dgm:prSet>
      <dgm:spPr/>
    </dgm:pt>
    <dgm:pt modelId="{0F86AB16-2ECE-4DB2-9F4A-CDD137169C8C}" type="pres">
      <dgm:prSet presAssocID="{22FDB79E-0EBC-4BF7-9064-764626A0E6C2}" presName="sibTrans" presStyleCnt="0"/>
      <dgm:spPr/>
    </dgm:pt>
    <dgm:pt modelId="{F07D185F-EABA-45E5-8BC2-6EC98775A5BE}" type="pres">
      <dgm:prSet presAssocID="{20FEAE89-5A6B-4AA9-9301-986FEA3CF57E}" presName="compNode" presStyleCnt="0"/>
      <dgm:spPr/>
    </dgm:pt>
    <dgm:pt modelId="{64A66324-D07E-42B4-8BAD-90F03066D40B}" type="pres">
      <dgm:prSet presAssocID="{20FEAE89-5A6B-4AA9-9301-986FEA3CF57E}" presName="bgRect" presStyleLbl="bgShp" presStyleIdx="2" presStyleCnt="3"/>
      <dgm:spPr/>
    </dgm:pt>
    <dgm:pt modelId="{7E2345FF-5F52-4176-A191-482DB1C9A9FA}" type="pres">
      <dgm:prSet presAssocID="{20FEAE89-5A6B-4AA9-9301-986FEA3CF57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6AF0B61-4F08-4A62-87D0-E26CC5C4DAB9}" type="pres">
      <dgm:prSet presAssocID="{20FEAE89-5A6B-4AA9-9301-986FEA3CF57E}" presName="spaceRect" presStyleCnt="0"/>
      <dgm:spPr/>
    </dgm:pt>
    <dgm:pt modelId="{311B7B52-ED35-4362-B24D-9497E436E2EF}" type="pres">
      <dgm:prSet presAssocID="{20FEAE89-5A6B-4AA9-9301-986FEA3CF57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8325C19-490F-4481-B580-3BD766B7ED82}" type="presOf" srcId="{59B774B8-CB86-48CD-B164-EB0A1F701DB0}" destId="{17759226-E7DD-4DEF-ACC5-517E592C6921}" srcOrd="0" destOrd="0" presId="urn:microsoft.com/office/officeart/2018/2/layout/IconVerticalSolidList"/>
    <dgm:cxn modelId="{427E4748-DCC8-4626-9163-82654A3E8173}" srcId="{9A4B0C2E-4BC2-4029-8108-565118333E7F}" destId="{59B774B8-CB86-48CD-B164-EB0A1F701DB0}" srcOrd="1" destOrd="0" parTransId="{43455427-B9EA-4C49-B3D5-549E74FE69A5}" sibTransId="{22FDB79E-0EBC-4BF7-9064-764626A0E6C2}"/>
    <dgm:cxn modelId="{A73E4950-D285-4021-9F42-5C09821FDB77}" srcId="{9A4B0C2E-4BC2-4029-8108-565118333E7F}" destId="{20FEAE89-5A6B-4AA9-9301-986FEA3CF57E}" srcOrd="2" destOrd="0" parTransId="{72B9FAC5-510A-4623-9FC7-F72AD7A0B7A6}" sibTransId="{C9842B53-B8F4-421F-ACCC-BE419648305B}"/>
    <dgm:cxn modelId="{7ECD7755-669E-4F20-82CE-BF24CACC7F6E}" type="presOf" srcId="{9A4B0C2E-4BC2-4029-8108-565118333E7F}" destId="{7CCA2724-72DA-4FCF-A802-81B17012B254}" srcOrd="0" destOrd="0" presId="urn:microsoft.com/office/officeart/2018/2/layout/IconVerticalSolidList"/>
    <dgm:cxn modelId="{ABA63E7D-953C-4740-B709-F10C5B111F7B}" type="presOf" srcId="{88CAFF7F-F741-41FA-AD54-A1130B78A3C6}" destId="{E0421CE7-B5CA-4E61-A11E-A2F3C2213B78}" srcOrd="0" destOrd="0" presId="urn:microsoft.com/office/officeart/2018/2/layout/IconVerticalSolidList"/>
    <dgm:cxn modelId="{264755DB-35EC-44AF-9B63-11F9936EFB0B}" srcId="{9A4B0C2E-4BC2-4029-8108-565118333E7F}" destId="{88CAFF7F-F741-41FA-AD54-A1130B78A3C6}" srcOrd="0" destOrd="0" parTransId="{83C66147-80AF-4A51-BCE9-DD65910DE802}" sibTransId="{4DECF23B-6BA9-4EB9-AB71-7C4D7AD1F647}"/>
    <dgm:cxn modelId="{794121F7-2D7C-4690-A74E-E28308E3E6AE}" type="presOf" srcId="{20FEAE89-5A6B-4AA9-9301-986FEA3CF57E}" destId="{311B7B52-ED35-4362-B24D-9497E436E2EF}" srcOrd="0" destOrd="0" presId="urn:microsoft.com/office/officeart/2018/2/layout/IconVerticalSolidList"/>
    <dgm:cxn modelId="{EE096427-5C79-4A9E-ACF6-C4F98AF8802A}" type="presParOf" srcId="{7CCA2724-72DA-4FCF-A802-81B17012B254}" destId="{49036FFA-B5F9-4669-B4D3-781121FEFEEE}" srcOrd="0" destOrd="0" presId="urn:microsoft.com/office/officeart/2018/2/layout/IconVerticalSolidList"/>
    <dgm:cxn modelId="{8252B8C7-74E8-451C-ABCE-75ACA863CE6C}" type="presParOf" srcId="{49036FFA-B5F9-4669-B4D3-781121FEFEEE}" destId="{7B2C34C1-744B-48BB-9A6D-EC34B56BB474}" srcOrd="0" destOrd="0" presId="urn:microsoft.com/office/officeart/2018/2/layout/IconVerticalSolidList"/>
    <dgm:cxn modelId="{B7C90073-4C41-4A56-98DD-E9AC55D960B5}" type="presParOf" srcId="{49036FFA-B5F9-4669-B4D3-781121FEFEEE}" destId="{5257F28A-A6C1-4764-95CC-A6EBFBC617A2}" srcOrd="1" destOrd="0" presId="urn:microsoft.com/office/officeart/2018/2/layout/IconVerticalSolidList"/>
    <dgm:cxn modelId="{CF4A6ADE-D0E1-4BC1-8776-55DFC3ECB46F}" type="presParOf" srcId="{49036FFA-B5F9-4669-B4D3-781121FEFEEE}" destId="{E79EFA53-97EC-4B71-8DCE-72A70F24AE47}" srcOrd="2" destOrd="0" presId="urn:microsoft.com/office/officeart/2018/2/layout/IconVerticalSolidList"/>
    <dgm:cxn modelId="{BB0B1480-2B66-472F-8295-D9FE0B2E2B5E}" type="presParOf" srcId="{49036FFA-B5F9-4669-B4D3-781121FEFEEE}" destId="{E0421CE7-B5CA-4E61-A11E-A2F3C2213B78}" srcOrd="3" destOrd="0" presId="urn:microsoft.com/office/officeart/2018/2/layout/IconVerticalSolidList"/>
    <dgm:cxn modelId="{61834E83-EC14-4F4C-B3B0-358C05C9854C}" type="presParOf" srcId="{7CCA2724-72DA-4FCF-A802-81B17012B254}" destId="{D7ED77F5-A6B0-4F07-99BD-9A0BF2464CFC}" srcOrd="1" destOrd="0" presId="urn:microsoft.com/office/officeart/2018/2/layout/IconVerticalSolidList"/>
    <dgm:cxn modelId="{A91E4916-80FA-41A8-A8B3-7524094A8E90}" type="presParOf" srcId="{7CCA2724-72DA-4FCF-A802-81B17012B254}" destId="{4A38BE6B-3559-467A-9981-964A267FAB7B}" srcOrd="2" destOrd="0" presId="urn:microsoft.com/office/officeart/2018/2/layout/IconVerticalSolidList"/>
    <dgm:cxn modelId="{70B45A0C-AAA5-4EA5-A47C-F6E43E9A2DB3}" type="presParOf" srcId="{4A38BE6B-3559-467A-9981-964A267FAB7B}" destId="{C9729A1B-A53B-4DBC-B414-38595A0913D2}" srcOrd="0" destOrd="0" presId="urn:microsoft.com/office/officeart/2018/2/layout/IconVerticalSolidList"/>
    <dgm:cxn modelId="{3C4DB017-C585-47F7-86A5-3C53B060B22F}" type="presParOf" srcId="{4A38BE6B-3559-467A-9981-964A267FAB7B}" destId="{DE50F257-39C7-4EFD-A1E6-F8829E2957FE}" srcOrd="1" destOrd="0" presId="urn:microsoft.com/office/officeart/2018/2/layout/IconVerticalSolidList"/>
    <dgm:cxn modelId="{BB23DCE8-F1CF-4072-BE8E-EE1545C9156B}" type="presParOf" srcId="{4A38BE6B-3559-467A-9981-964A267FAB7B}" destId="{D85611F9-3F8D-4EA9-A67D-B69F85B990F7}" srcOrd="2" destOrd="0" presId="urn:microsoft.com/office/officeart/2018/2/layout/IconVerticalSolidList"/>
    <dgm:cxn modelId="{C3B09120-70F8-41CD-8897-4B8E341CF128}" type="presParOf" srcId="{4A38BE6B-3559-467A-9981-964A267FAB7B}" destId="{17759226-E7DD-4DEF-ACC5-517E592C6921}" srcOrd="3" destOrd="0" presId="urn:microsoft.com/office/officeart/2018/2/layout/IconVerticalSolidList"/>
    <dgm:cxn modelId="{DEA9993D-8316-4179-BDE6-05618C6D0964}" type="presParOf" srcId="{7CCA2724-72DA-4FCF-A802-81B17012B254}" destId="{0F86AB16-2ECE-4DB2-9F4A-CDD137169C8C}" srcOrd="3" destOrd="0" presId="urn:microsoft.com/office/officeart/2018/2/layout/IconVerticalSolidList"/>
    <dgm:cxn modelId="{2D1F2F77-13D3-4E6B-A1CC-12A026983B70}" type="presParOf" srcId="{7CCA2724-72DA-4FCF-A802-81B17012B254}" destId="{F07D185F-EABA-45E5-8BC2-6EC98775A5BE}" srcOrd="4" destOrd="0" presId="urn:microsoft.com/office/officeart/2018/2/layout/IconVerticalSolidList"/>
    <dgm:cxn modelId="{3F56F697-E7A3-4F5F-8B10-DD270E707783}" type="presParOf" srcId="{F07D185F-EABA-45E5-8BC2-6EC98775A5BE}" destId="{64A66324-D07E-42B4-8BAD-90F03066D40B}" srcOrd="0" destOrd="0" presId="urn:microsoft.com/office/officeart/2018/2/layout/IconVerticalSolidList"/>
    <dgm:cxn modelId="{D6991DF9-D01E-423D-BBBE-B70818D406C2}" type="presParOf" srcId="{F07D185F-EABA-45E5-8BC2-6EC98775A5BE}" destId="{7E2345FF-5F52-4176-A191-482DB1C9A9FA}" srcOrd="1" destOrd="0" presId="urn:microsoft.com/office/officeart/2018/2/layout/IconVerticalSolidList"/>
    <dgm:cxn modelId="{509DEF16-360D-40DC-A087-4CFDB17D84AC}" type="presParOf" srcId="{F07D185F-EABA-45E5-8BC2-6EC98775A5BE}" destId="{C6AF0B61-4F08-4A62-87D0-E26CC5C4DAB9}" srcOrd="2" destOrd="0" presId="urn:microsoft.com/office/officeart/2018/2/layout/IconVerticalSolidList"/>
    <dgm:cxn modelId="{2443C831-1CDA-47A8-9627-630C78626495}" type="presParOf" srcId="{F07D185F-EABA-45E5-8BC2-6EC98775A5BE}" destId="{311B7B52-ED35-4362-B24D-9497E436E2E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75994B-1F4B-49A6-9043-A2643E2AC88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C0F3524-81BD-48F3-B9EA-FFAF7D432500}">
      <dgm:prSet/>
      <dgm:spPr/>
      <dgm:t>
        <a:bodyPr/>
        <a:lstStyle/>
        <a:p>
          <a:pPr>
            <a:defRPr cap="all"/>
          </a:pPr>
          <a:r>
            <a:rPr lang="en-US" dirty="0"/>
            <a:t>quieter work area </a:t>
          </a:r>
        </a:p>
      </dgm:t>
    </dgm:pt>
    <dgm:pt modelId="{BC76E8F4-F52A-420D-96E3-D74553775C13}" type="parTrans" cxnId="{1AB5A97A-9DF3-4C59-A52E-700B890A5563}">
      <dgm:prSet/>
      <dgm:spPr/>
      <dgm:t>
        <a:bodyPr/>
        <a:lstStyle/>
        <a:p>
          <a:endParaRPr lang="en-US"/>
        </a:p>
      </dgm:t>
    </dgm:pt>
    <dgm:pt modelId="{27375B51-4715-4DD5-9442-746425A1819D}" type="sibTrans" cxnId="{1AB5A97A-9DF3-4C59-A52E-700B890A5563}">
      <dgm:prSet/>
      <dgm:spPr/>
      <dgm:t>
        <a:bodyPr/>
        <a:lstStyle/>
        <a:p>
          <a:endParaRPr lang="en-US"/>
        </a:p>
      </dgm:t>
    </dgm:pt>
    <dgm:pt modelId="{F105C3A5-C097-4EF2-9057-7430C9D21488}">
      <dgm:prSet/>
      <dgm:spPr/>
      <dgm:t>
        <a:bodyPr/>
        <a:lstStyle/>
        <a:p>
          <a:pPr>
            <a:defRPr cap="all"/>
          </a:pPr>
          <a:r>
            <a:rPr lang="en-US" dirty="0"/>
            <a:t>more time for completing work </a:t>
          </a:r>
        </a:p>
      </dgm:t>
    </dgm:pt>
    <dgm:pt modelId="{F82FBBB9-5CB6-4E1A-AE96-2C066C0C7547}" type="parTrans" cxnId="{16CA45EA-0F6E-4E90-9577-A7E3BA98F8F2}">
      <dgm:prSet/>
      <dgm:spPr/>
      <dgm:t>
        <a:bodyPr/>
        <a:lstStyle/>
        <a:p>
          <a:endParaRPr lang="en-US"/>
        </a:p>
      </dgm:t>
    </dgm:pt>
    <dgm:pt modelId="{DB6B31E0-3E1E-47E7-A2F0-068D5C160AA5}" type="sibTrans" cxnId="{16CA45EA-0F6E-4E90-9577-A7E3BA98F8F2}">
      <dgm:prSet/>
      <dgm:spPr/>
      <dgm:t>
        <a:bodyPr/>
        <a:lstStyle/>
        <a:p>
          <a:endParaRPr lang="en-US"/>
        </a:p>
      </dgm:t>
    </dgm:pt>
    <dgm:pt modelId="{116EF9E0-EA71-483A-A5CB-E2CE9E49BB45}">
      <dgm:prSet/>
      <dgm:spPr/>
      <dgm:t>
        <a:bodyPr/>
        <a:lstStyle/>
        <a:p>
          <a:pPr>
            <a:defRPr cap="all"/>
          </a:pPr>
          <a:r>
            <a:rPr lang="en-US" dirty="0"/>
            <a:t>peer review or Quality Checks of more-detailed work </a:t>
          </a:r>
        </a:p>
      </dgm:t>
    </dgm:pt>
    <dgm:pt modelId="{6F05B14D-71BD-4A39-86F6-EB483D916D27}" type="parTrans" cxnId="{91F20474-ABB5-4E7F-8EDD-BF4CC1C3264D}">
      <dgm:prSet/>
      <dgm:spPr/>
      <dgm:t>
        <a:bodyPr/>
        <a:lstStyle/>
        <a:p>
          <a:endParaRPr lang="en-US"/>
        </a:p>
      </dgm:t>
    </dgm:pt>
    <dgm:pt modelId="{CF48F623-AE7C-452A-932B-83547B3EE3E2}" type="sibTrans" cxnId="{91F20474-ABB5-4E7F-8EDD-BF4CC1C3264D}">
      <dgm:prSet/>
      <dgm:spPr/>
      <dgm:t>
        <a:bodyPr/>
        <a:lstStyle/>
        <a:p>
          <a:endParaRPr lang="en-US"/>
        </a:p>
      </dgm:t>
    </dgm:pt>
    <dgm:pt modelId="{12CE3456-B9EE-477E-AF63-B7D21C5637E8}">
      <dgm:prSet/>
      <dgm:spPr/>
      <dgm:t>
        <a:bodyPr/>
        <a:lstStyle/>
        <a:p>
          <a:pPr>
            <a:defRPr cap="all"/>
          </a:pPr>
          <a:r>
            <a:rPr lang="en-US" dirty="0"/>
            <a:t>Flexible work time to better accommodate peak periods of focus and attention</a:t>
          </a:r>
        </a:p>
      </dgm:t>
    </dgm:pt>
    <dgm:pt modelId="{8120ABE0-9FB5-4078-A7AF-7AFF58ED87CB}" type="parTrans" cxnId="{6E884F32-AE32-426B-84C9-F92FCC1641F7}">
      <dgm:prSet/>
      <dgm:spPr/>
      <dgm:t>
        <a:bodyPr/>
        <a:lstStyle/>
        <a:p>
          <a:endParaRPr lang="en-US"/>
        </a:p>
      </dgm:t>
    </dgm:pt>
    <dgm:pt modelId="{8901F621-CB36-4631-A06A-BAEBC4FCC71F}" type="sibTrans" cxnId="{6E884F32-AE32-426B-84C9-F92FCC1641F7}">
      <dgm:prSet/>
      <dgm:spPr/>
      <dgm:t>
        <a:bodyPr/>
        <a:lstStyle/>
        <a:p>
          <a:endParaRPr lang="en-US"/>
        </a:p>
      </dgm:t>
    </dgm:pt>
    <dgm:pt modelId="{70DF48CC-470B-4424-8EAC-B9FE1FA83B93}">
      <dgm:prSet/>
      <dgm:spPr/>
      <dgm:t>
        <a:bodyPr/>
        <a:lstStyle/>
        <a:p>
          <a:pPr>
            <a:defRPr cap="all"/>
          </a:pPr>
          <a:r>
            <a:rPr lang="en-US" dirty="0"/>
            <a:t>Written instructions, deliverables, and training materials</a:t>
          </a:r>
        </a:p>
      </dgm:t>
    </dgm:pt>
    <dgm:pt modelId="{19466B44-17C1-4BD0-ADC0-366ADE86246E}" type="parTrans" cxnId="{3FFC78CB-A592-449A-86F6-3E2D2071A562}">
      <dgm:prSet/>
      <dgm:spPr/>
      <dgm:t>
        <a:bodyPr/>
        <a:lstStyle/>
        <a:p>
          <a:endParaRPr lang="en-US"/>
        </a:p>
      </dgm:t>
    </dgm:pt>
    <dgm:pt modelId="{83D12AB8-C7BF-431E-ACA7-E1FE49E3AD4F}" type="sibTrans" cxnId="{3FFC78CB-A592-449A-86F6-3E2D2071A562}">
      <dgm:prSet/>
      <dgm:spPr/>
      <dgm:t>
        <a:bodyPr/>
        <a:lstStyle/>
        <a:p>
          <a:endParaRPr lang="en-US"/>
        </a:p>
      </dgm:t>
    </dgm:pt>
    <dgm:pt modelId="{743961C7-0D02-4D07-AF3A-D21B7A59D0B4}" type="pres">
      <dgm:prSet presAssocID="{6D75994B-1F4B-49A6-9043-A2643E2AC88D}" presName="root" presStyleCnt="0">
        <dgm:presLayoutVars>
          <dgm:dir/>
          <dgm:resizeHandles val="exact"/>
        </dgm:presLayoutVars>
      </dgm:prSet>
      <dgm:spPr/>
    </dgm:pt>
    <dgm:pt modelId="{9FBCCD1B-0443-4128-B14E-5E8B481BE196}" type="pres">
      <dgm:prSet presAssocID="{BC0F3524-81BD-48F3-B9EA-FFAF7D432500}" presName="compNode" presStyleCnt="0"/>
      <dgm:spPr/>
    </dgm:pt>
    <dgm:pt modelId="{0EA81FFB-2A09-4CF3-B758-454E5CC8A349}" type="pres">
      <dgm:prSet presAssocID="{BC0F3524-81BD-48F3-B9EA-FFAF7D432500}" presName="iconBgRect" presStyleLbl="bgShp" presStyleIdx="0" presStyleCnt="5"/>
      <dgm:spPr/>
    </dgm:pt>
    <dgm:pt modelId="{44EA3196-BED0-48F4-A8EC-9662F0F29B05}" type="pres">
      <dgm:prSet presAssocID="{BC0F3524-81BD-48F3-B9EA-FFAF7D43250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te Speaker"/>
        </a:ext>
      </dgm:extLst>
    </dgm:pt>
    <dgm:pt modelId="{455FB563-05A1-41ED-89D0-C7A85249DA5D}" type="pres">
      <dgm:prSet presAssocID="{BC0F3524-81BD-48F3-B9EA-FFAF7D432500}" presName="spaceRect" presStyleCnt="0"/>
      <dgm:spPr/>
    </dgm:pt>
    <dgm:pt modelId="{04239F7E-856E-42D9-98B7-586A61148478}" type="pres">
      <dgm:prSet presAssocID="{BC0F3524-81BD-48F3-B9EA-FFAF7D432500}" presName="textRect" presStyleLbl="revTx" presStyleIdx="0" presStyleCnt="5">
        <dgm:presLayoutVars>
          <dgm:chMax val="1"/>
          <dgm:chPref val="1"/>
        </dgm:presLayoutVars>
      </dgm:prSet>
      <dgm:spPr/>
    </dgm:pt>
    <dgm:pt modelId="{D9110D13-AD39-43BC-8802-48ADE5EF438C}" type="pres">
      <dgm:prSet presAssocID="{27375B51-4715-4DD5-9442-746425A1819D}" presName="sibTrans" presStyleCnt="0"/>
      <dgm:spPr/>
    </dgm:pt>
    <dgm:pt modelId="{B4226A37-2A45-42D3-B210-B00C3601934D}" type="pres">
      <dgm:prSet presAssocID="{F105C3A5-C097-4EF2-9057-7430C9D21488}" presName="compNode" presStyleCnt="0"/>
      <dgm:spPr/>
    </dgm:pt>
    <dgm:pt modelId="{319EB1A6-ADA2-4BF8-990C-25B62F894097}" type="pres">
      <dgm:prSet presAssocID="{F105C3A5-C097-4EF2-9057-7430C9D21488}" presName="iconBgRect" presStyleLbl="bgShp" presStyleIdx="1" presStyleCnt="5"/>
      <dgm:spPr/>
    </dgm:pt>
    <dgm:pt modelId="{DF631F86-A5D8-4206-A4AF-9ED5677E389A}" type="pres">
      <dgm:prSet presAssocID="{F105C3A5-C097-4EF2-9057-7430C9D2148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87F829BB-6BD3-4595-BD22-2DB0A5723DE8}" type="pres">
      <dgm:prSet presAssocID="{F105C3A5-C097-4EF2-9057-7430C9D21488}" presName="spaceRect" presStyleCnt="0"/>
      <dgm:spPr/>
    </dgm:pt>
    <dgm:pt modelId="{38A6FA3F-9F22-4EF0-8A03-C94199C28841}" type="pres">
      <dgm:prSet presAssocID="{F105C3A5-C097-4EF2-9057-7430C9D21488}" presName="textRect" presStyleLbl="revTx" presStyleIdx="1" presStyleCnt="5">
        <dgm:presLayoutVars>
          <dgm:chMax val="1"/>
          <dgm:chPref val="1"/>
        </dgm:presLayoutVars>
      </dgm:prSet>
      <dgm:spPr/>
    </dgm:pt>
    <dgm:pt modelId="{DC93C835-5B31-4352-B0C7-04E0A5408653}" type="pres">
      <dgm:prSet presAssocID="{DB6B31E0-3E1E-47E7-A2F0-068D5C160AA5}" presName="sibTrans" presStyleCnt="0"/>
      <dgm:spPr/>
    </dgm:pt>
    <dgm:pt modelId="{0D2AA06B-763D-42A6-8186-0335795613E2}" type="pres">
      <dgm:prSet presAssocID="{116EF9E0-EA71-483A-A5CB-E2CE9E49BB45}" presName="compNode" presStyleCnt="0"/>
      <dgm:spPr/>
    </dgm:pt>
    <dgm:pt modelId="{EF89ECEB-107D-4662-A0D6-DDA4B4F44935}" type="pres">
      <dgm:prSet presAssocID="{116EF9E0-EA71-483A-A5CB-E2CE9E49BB45}" presName="iconBgRect" presStyleLbl="bgShp" presStyleIdx="2" presStyleCnt="5"/>
      <dgm:spPr/>
    </dgm:pt>
    <dgm:pt modelId="{FDDB05FE-7B4F-44D0-9672-FD5D29F44331}" type="pres">
      <dgm:prSet presAssocID="{116EF9E0-EA71-483A-A5CB-E2CE9E49BB4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031C6E9C-7561-49DA-A56C-64BEB7F3D48B}" type="pres">
      <dgm:prSet presAssocID="{116EF9E0-EA71-483A-A5CB-E2CE9E49BB45}" presName="spaceRect" presStyleCnt="0"/>
      <dgm:spPr/>
    </dgm:pt>
    <dgm:pt modelId="{A0AD9C75-D083-4371-A8CC-11D313629D21}" type="pres">
      <dgm:prSet presAssocID="{116EF9E0-EA71-483A-A5CB-E2CE9E49BB45}" presName="textRect" presStyleLbl="revTx" presStyleIdx="2" presStyleCnt="5">
        <dgm:presLayoutVars>
          <dgm:chMax val="1"/>
          <dgm:chPref val="1"/>
        </dgm:presLayoutVars>
      </dgm:prSet>
      <dgm:spPr/>
    </dgm:pt>
    <dgm:pt modelId="{D6573055-5F46-4458-A28A-A49F9FDDB432}" type="pres">
      <dgm:prSet presAssocID="{CF48F623-AE7C-452A-932B-83547B3EE3E2}" presName="sibTrans" presStyleCnt="0"/>
      <dgm:spPr/>
    </dgm:pt>
    <dgm:pt modelId="{F64FF88F-6A69-47FB-84A6-CA2AAFD16909}" type="pres">
      <dgm:prSet presAssocID="{12CE3456-B9EE-477E-AF63-B7D21C5637E8}" presName="compNode" presStyleCnt="0"/>
      <dgm:spPr/>
    </dgm:pt>
    <dgm:pt modelId="{4F434A7A-2854-4B17-BB1C-E2F5ADE67D07}" type="pres">
      <dgm:prSet presAssocID="{12CE3456-B9EE-477E-AF63-B7D21C5637E8}" presName="iconBgRect" presStyleLbl="bgShp" presStyleIdx="3" presStyleCnt="5"/>
      <dgm:spPr/>
    </dgm:pt>
    <dgm:pt modelId="{D0C8D620-95D9-44B2-BCD9-7C3E956D0D68}" type="pres">
      <dgm:prSet presAssocID="{12CE3456-B9EE-477E-AF63-B7D21C5637E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ED0DDC20-F18E-4A8A-A189-6919C7FC7DF6}" type="pres">
      <dgm:prSet presAssocID="{12CE3456-B9EE-477E-AF63-B7D21C5637E8}" presName="spaceRect" presStyleCnt="0"/>
      <dgm:spPr/>
    </dgm:pt>
    <dgm:pt modelId="{2C1F5B67-DC60-4102-9811-53B1A1326AF8}" type="pres">
      <dgm:prSet presAssocID="{12CE3456-B9EE-477E-AF63-B7D21C5637E8}" presName="textRect" presStyleLbl="revTx" presStyleIdx="3" presStyleCnt="5">
        <dgm:presLayoutVars>
          <dgm:chMax val="1"/>
          <dgm:chPref val="1"/>
        </dgm:presLayoutVars>
      </dgm:prSet>
      <dgm:spPr/>
    </dgm:pt>
    <dgm:pt modelId="{6695EA59-FCBC-4066-9A9D-33813A77FB4F}" type="pres">
      <dgm:prSet presAssocID="{8901F621-CB36-4631-A06A-BAEBC4FCC71F}" presName="sibTrans" presStyleCnt="0"/>
      <dgm:spPr/>
    </dgm:pt>
    <dgm:pt modelId="{38186C8D-C7BC-4F6F-89FB-856851949446}" type="pres">
      <dgm:prSet presAssocID="{70DF48CC-470B-4424-8EAC-B9FE1FA83B93}" presName="compNode" presStyleCnt="0"/>
      <dgm:spPr/>
    </dgm:pt>
    <dgm:pt modelId="{0308B554-7FF5-41BF-AE08-0128E81EA5A0}" type="pres">
      <dgm:prSet presAssocID="{70DF48CC-470B-4424-8EAC-B9FE1FA83B93}" presName="iconBgRect" presStyleLbl="bgShp" presStyleIdx="4" presStyleCnt="5"/>
      <dgm:spPr/>
    </dgm:pt>
    <dgm:pt modelId="{ABD5942D-21CC-4D2B-B489-78BA73E8B407}" type="pres">
      <dgm:prSet presAssocID="{70DF48CC-470B-4424-8EAC-B9FE1FA83B93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B732C56-2C98-42CD-8E8F-A2802FA4B1B6}" type="pres">
      <dgm:prSet presAssocID="{70DF48CC-470B-4424-8EAC-B9FE1FA83B93}" presName="spaceRect" presStyleCnt="0"/>
      <dgm:spPr/>
    </dgm:pt>
    <dgm:pt modelId="{48A78A81-410F-4287-9B76-39D0093DC115}" type="pres">
      <dgm:prSet presAssocID="{70DF48CC-470B-4424-8EAC-B9FE1FA83B93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79046129-E93F-43CF-BADE-B41CE2A18DD0}" type="presOf" srcId="{116EF9E0-EA71-483A-A5CB-E2CE9E49BB45}" destId="{A0AD9C75-D083-4371-A8CC-11D313629D21}" srcOrd="0" destOrd="0" presId="urn:microsoft.com/office/officeart/2018/5/layout/IconCircleLabelList"/>
    <dgm:cxn modelId="{6E884F32-AE32-426B-84C9-F92FCC1641F7}" srcId="{6D75994B-1F4B-49A6-9043-A2643E2AC88D}" destId="{12CE3456-B9EE-477E-AF63-B7D21C5637E8}" srcOrd="3" destOrd="0" parTransId="{8120ABE0-9FB5-4078-A7AF-7AFF58ED87CB}" sibTransId="{8901F621-CB36-4631-A06A-BAEBC4FCC71F}"/>
    <dgm:cxn modelId="{9047296A-533E-4873-BD54-367A95F1B9CA}" type="presOf" srcId="{BC0F3524-81BD-48F3-B9EA-FFAF7D432500}" destId="{04239F7E-856E-42D9-98B7-586A61148478}" srcOrd="0" destOrd="0" presId="urn:microsoft.com/office/officeart/2018/5/layout/IconCircleLabelList"/>
    <dgm:cxn modelId="{91F20474-ABB5-4E7F-8EDD-BF4CC1C3264D}" srcId="{6D75994B-1F4B-49A6-9043-A2643E2AC88D}" destId="{116EF9E0-EA71-483A-A5CB-E2CE9E49BB45}" srcOrd="2" destOrd="0" parTransId="{6F05B14D-71BD-4A39-86F6-EB483D916D27}" sibTransId="{CF48F623-AE7C-452A-932B-83547B3EE3E2}"/>
    <dgm:cxn modelId="{1AB5A97A-9DF3-4C59-A52E-700B890A5563}" srcId="{6D75994B-1F4B-49A6-9043-A2643E2AC88D}" destId="{BC0F3524-81BD-48F3-B9EA-FFAF7D432500}" srcOrd="0" destOrd="0" parTransId="{BC76E8F4-F52A-420D-96E3-D74553775C13}" sibTransId="{27375B51-4715-4DD5-9442-746425A1819D}"/>
    <dgm:cxn modelId="{1790578A-69E1-4267-B081-15B333BC000F}" type="presOf" srcId="{6D75994B-1F4B-49A6-9043-A2643E2AC88D}" destId="{743961C7-0D02-4D07-AF3A-D21B7A59D0B4}" srcOrd="0" destOrd="0" presId="urn:microsoft.com/office/officeart/2018/5/layout/IconCircleLabelList"/>
    <dgm:cxn modelId="{9DBEDF9E-3607-4874-A3C1-31E319FF570B}" type="presOf" srcId="{F105C3A5-C097-4EF2-9057-7430C9D21488}" destId="{38A6FA3F-9F22-4EF0-8A03-C94199C28841}" srcOrd="0" destOrd="0" presId="urn:microsoft.com/office/officeart/2018/5/layout/IconCircleLabelList"/>
    <dgm:cxn modelId="{484A7BC0-3F9E-4B77-85BC-625E97891D80}" type="presOf" srcId="{70DF48CC-470B-4424-8EAC-B9FE1FA83B93}" destId="{48A78A81-410F-4287-9B76-39D0093DC115}" srcOrd="0" destOrd="0" presId="urn:microsoft.com/office/officeart/2018/5/layout/IconCircleLabelList"/>
    <dgm:cxn modelId="{9A1B54C2-94E3-4D52-9B18-F232CFF5DE2D}" type="presOf" srcId="{12CE3456-B9EE-477E-AF63-B7D21C5637E8}" destId="{2C1F5B67-DC60-4102-9811-53B1A1326AF8}" srcOrd="0" destOrd="0" presId="urn:microsoft.com/office/officeart/2018/5/layout/IconCircleLabelList"/>
    <dgm:cxn modelId="{3FFC78CB-A592-449A-86F6-3E2D2071A562}" srcId="{6D75994B-1F4B-49A6-9043-A2643E2AC88D}" destId="{70DF48CC-470B-4424-8EAC-B9FE1FA83B93}" srcOrd="4" destOrd="0" parTransId="{19466B44-17C1-4BD0-ADC0-366ADE86246E}" sibTransId="{83D12AB8-C7BF-431E-ACA7-E1FE49E3AD4F}"/>
    <dgm:cxn modelId="{16CA45EA-0F6E-4E90-9577-A7E3BA98F8F2}" srcId="{6D75994B-1F4B-49A6-9043-A2643E2AC88D}" destId="{F105C3A5-C097-4EF2-9057-7430C9D21488}" srcOrd="1" destOrd="0" parTransId="{F82FBBB9-5CB6-4E1A-AE96-2C066C0C7547}" sibTransId="{DB6B31E0-3E1E-47E7-A2F0-068D5C160AA5}"/>
    <dgm:cxn modelId="{3951947E-B5C6-4CF9-AE19-E39B8209D8A2}" type="presParOf" srcId="{743961C7-0D02-4D07-AF3A-D21B7A59D0B4}" destId="{9FBCCD1B-0443-4128-B14E-5E8B481BE196}" srcOrd="0" destOrd="0" presId="urn:microsoft.com/office/officeart/2018/5/layout/IconCircleLabelList"/>
    <dgm:cxn modelId="{31D2A11A-A241-4FBD-96D3-215E878D2F93}" type="presParOf" srcId="{9FBCCD1B-0443-4128-B14E-5E8B481BE196}" destId="{0EA81FFB-2A09-4CF3-B758-454E5CC8A349}" srcOrd="0" destOrd="0" presId="urn:microsoft.com/office/officeart/2018/5/layout/IconCircleLabelList"/>
    <dgm:cxn modelId="{F86A14D8-89F5-4DAC-A188-7064677A4ED4}" type="presParOf" srcId="{9FBCCD1B-0443-4128-B14E-5E8B481BE196}" destId="{44EA3196-BED0-48F4-A8EC-9662F0F29B05}" srcOrd="1" destOrd="0" presId="urn:microsoft.com/office/officeart/2018/5/layout/IconCircleLabelList"/>
    <dgm:cxn modelId="{0D02EC5C-3567-4FE6-85E7-9874A02CF440}" type="presParOf" srcId="{9FBCCD1B-0443-4128-B14E-5E8B481BE196}" destId="{455FB563-05A1-41ED-89D0-C7A85249DA5D}" srcOrd="2" destOrd="0" presId="urn:microsoft.com/office/officeart/2018/5/layout/IconCircleLabelList"/>
    <dgm:cxn modelId="{500B3EB9-10E8-4B91-B0BA-2CC8985A6B12}" type="presParOf" srcId="{9FBCCD1B-0443-4128-B14E-5E8B481BE196}" destId="{04239F7E-856E-42D9-98B7-586A61148478}" srcOrd="3" destOrd="0" presId="urn:microsoft.com/office/officeart/2018/5/layout/IconCircleLabelList"/>
    <dgm:cxn modelId="{4A755C1D-7037-44FA-AFB5-9A62C7C6BE80}" type="presParOf" srcId="{743961C7-0D02-4D07-AF3A-D21B7A59D0B4}" destId="{D9110D13-AD39-43BC-8802-48ADE5EF438C}" srcOrd="1" destOrd="0" presId="urn:microsoft.com/office/officeart/2018/5/layout/IconCircleLabelList"/>
    <dgm:cxn modelId="{CF014792-7DB8-486E-99DB-9B44405DA005}" type="presParOf" srcId="{743961C7-0D02-4D07-AF3A-D21B7A59D0B4}" destId="{B4226A37-2A45-42D3-B210-B00C3601934D}" srcOrd="2" destOrd="0" presId="urn:microsoft.com/office/officeart/2018/5/layout/IconCircleLabelList"/>
    <dgm:cxn modelId="{5DD4DFEF-1086-4E4A-B35D-35B9EDC4040A}" type="presParOf" srcId="{B4226A37-2A45-42D3-B210-B00C3601934D}" destId="{319EB1A6-ADA2-4BF8-990C-25B62F894097}" srcOrd="0" destOrd="0" presId="urn:microsoft.com/office/officeart/2018/5/layout/IconCircleLabelList"/>
    <dgm:cxn modelId="{F34224C3-1BD4-461A-9B0E-863412A0282B}" type="presParOf" srcId="{B4226A37-2A45-42D3-B210-B00C3601934D}" destId="{DF631F86-A5D8-4206-A4AF-9ED5677E389A}" srcOrd="1" destOrd="0" presId="urn:microsoft.com/office/officeart/2018/5/layout/IconCircleLabelList"/>
    <dgm:cxn modelId="{717CA6EE-E0CC-4FA3-927E-6BBA341C3483}" type="presParOf" srcId="{B4226A37-2A45-42D3-B210-B00C3601934D}" destId="{87F829BB-6BD3-4595-BD22-2DB0A5723DE8}" srcOrd="2" destOrd="0" presId="urn:microsoft.com/office/officeart/2018/5/layout/IconCircleLabelList"/>
    <dgm:cxn modelId="{42A716B0-B61B-4E7E-8020-756579A64CEC}" type="presParOf" srcId="{B4226A37-2A45-42D3-B210-B00C3601934D}" destId="{38A6FA3F-9F22-4EF0-8A03-C94199C28841}" srcOrd="3" destOrd="0" presId="urn:microsoft.com/office/officeart/2018/5/layout/IconCircleLabelList"/>
    <dgm:cxn modelId="{2FB8BCD7-B036-4E17-B63C-667CA8AD6FCF}" type="presParOf" srcId="{743961C7-0D02-4D07-AF3A-D21B7A59D0B4}" destId="{DC93C835-5B31-4352-B0C7-04E0A5408653}" srcOrd="3" destOrd="0" presId="urn:microsoft.com/office/officeart/2018/5/layout/IconCircleLabelList"/>
    <dgm:cxn modelId="{122F3655-8710-4F2A-BF92-B6F40D54302A}" type="presParOf" srcId="{743961C7-0D02-4D07-AF3A-D21B7A59D0B4}" destId="{0D2AA06B-763D-42A6-8186-0335795613E2}" srcOrd="4" destOrd="0" presId="urn:microsoft.com/office/officeart/2018/5/layout/IconCircleLabelList"/>
    <dgm:cxn modelId="{150E4582-0455-46F1-B849-56B357C9C9B7}" type="presParOf" srcId="{0D2AA06B-763D-42A6-8186-0335795613E2}" destId="{EF89ECEB-107D-4662-A0D6-DDA4B4F44935}" srcOrd="0" destOrd="0" presId="urn:microsoft.com/office/officeart/2018/5/layout/IconCircleLabelList"/>
    <dgm:cxn modelId="{9A4E7CDF-F03A-49B0-ABAE-25B894193B6D}" type="presParOf" srcId="{0D2AA06B-763D-42A6-8186-0335795613E2}" destId="{FDDB05FE-7B4F-44D0-9672-FD5D29F44331}" srcOrd="1" destOrd="0" presId="urn:microsoft.com/office/officeart/2018/5/layout/IconCircleLabelList"/>
    <dgm:cxn modelId="{9398BA21-695C-472A-A0C5-B189E22EB04E}" type="presParOf" srcId="{0D2AA06B-763D-42A6-8186-0335795613E2}" destId="{031C6E9C-7561-49DA-A56C-64BEB7F3D48B}" srcOrd="2" destOrd="0" presId="urn:microsoft.com/office/officeart/2018/5/layout/IconCircleLabelList"/>
    <dgm:cxn modelId="{8BD04398-3B2C-4BF3-921D-E2BABB5B88BC}" type="presParOf" srcId="{0D2AA06B-763D-42A6-8186-0335795613E2}" destId="{A0AD9C75-D083-4371-A8CC-11D313629D21}" srcOrd="3" destOrd="0" presId="urn:microsoft.com/office/officeart/2018/5/layout/IconCircleLabelList"/>
    <dgm:cxn modelId="{5B4819A0-683A-45BA-A708-57B2E9E7E2EC}" type="presParOf" srcId="{743961C7-0D02-4D07-AF3A-D21B7A59D0B4}" destId="{D6573055-5F46-4458-A28A-A49F9FDDB432}" srcOrd="5" destOrd="0" presId="urn:microsoft.com/office/officeart/2018/5/layout/IconCircleLabelList"/>
    <dgm:cxn modelId="{B795CC63-2309-4D50-BCB4-7357C388BC72}" type="presParOf" srcId="{743961C7-0D02-4D07-AF3A-D21B7A59D0B4}" destId="{F64FF88F-6A69-47FB-84A6-CA2AAFD16909}" srcOrd="6" destOrd="0" presId="urn:microsoft.com/office/officeart/2018/5/layout/IconCircleLabelList"/>
    <dgm:cxn modelId="{37B2E3BD-22F2-4CCD-91B1-D63D595949E0}" type="presParOf" srcId="{F64FF88F-6A69-47FB-84A6-CA2AAFD16909}" destId="{4F434A7A-2854-4B17-BB1C-E2F5ADE67D07}" srcOrd="0" destOrd="0" presId="urn:microsoft.com/office/officeart/2018/5/layout/IconCircleLabelList"/>
    <dgm:cxn modelId="{053594F7-727C-4EC9-BFB7-8BEA39D77031}" type="presParOf" srcId="{F64FF88F-6A69-47FB-84A6-CA2AAFD16909}" destId="{D0C8D620-95D9-44B2-BCD9-7C3E956D0D68}" srcOrd="1" destOrd="0" presId="urn:microsoft.com/office/officeart/2018/5/layout/IconCircleLabelList"/>
    <dgm:cxn modelId="{557D6F25-97A7-4389-91B8-3768439CCBB7}" type="presParOf" srcId="{F64FF88F-6A69-47FB-84A6-CA2AAFD16909}" destId="{ED0DDC20-F18E-4A8A-A189-6919C7FC7DF6}" srcOrd="2" destOrd="0" presId="urn:microsoft.com/office/officeart/2018/5/layout/IconCircleLabelList"/>
    <dgm:cxn modelId="{877314A9-964F-44FE-862A-AA0798F5F444}" type="presParOf" srcId="{F64FF88F-6A69-47FB-84A6-CA2AAFD16909}" destId="{2C1F5B67-DC60-4102-9811-53B1A1326AF8}" srcOrd="3" destOrd="0" presId="urn:microsoft.com/office/officeart/2018/5/layout/IconCircleLabelList"/>
    <dgm:cxn modelId="{ABC3F84E-EEC4-4854-9869-C177C66AB585}" type="presParOf" srcId="{743961C7-0D02-4D07-AF3A-D21B7A59D0B4}" destId="{6695EA59-FCBC-4066-9A9D-33813A77FB4F}" srcOrd="7" destOrd="0" presId="urn:microsoft.com/office/officeart/2018/5/layout/IconCircleLabelList"/>
    <dgm:cxn modelId="{0DF10FC3-0457-4AFA-B0AF-8C0C84B837EA}" type="presParOf" srcId="{743961C7-0D02-4D07-AF3A-D21B7A59D0B4}" destId="{38186C8D-C7BC-4F6F-89FB-856851949446}" srcOrd="8" destOrd="0" presId="urn:microsoft.com/office/officeart/2018/5/layout/IconCircleLabelList"/>
    <dgm:cxn modelId="{72B32269-8F43-4A39-9B5C-309A64089DD4}" type="presParOf" srcId="{38186C8D-C7BC-4F6F-89FB-856851949446}" destId="{0308B554-7FF5-41BF-AE08-0128E81EA5A0}" srcOrd="0" destOrd="0" presId="urn:microsoft.com/office/officeart/2018/5/layout/IconCircleLabelList"/>
    <dgm:cxn modelId="{04C39F2A-07B4-403A-AD5B-9036F3C03993}" type="presParOf" srcId="{38186C8D-C7BC-4F6F-89FB-856851949446}" destId="{ABD5942D-21CC-4D2B-B489-78BA73E8B407}" srcOrd="1" destOrd="0" presId="urn:microsoft.com/office/officeart/2018/5/layout/IconCircleLabelList"/>
    <dgm:cxn modelId="{ED0D3CE8-C49A-4480-93EA-7677746A7DC1}" type="presParOf" srcId="{38186C8D-C7BC-4F6F-89FB-856851949446}" destId="{FB732C56-2C98-42CD-8E8F-A2802FA4B1B6}" srcOrd="2" destOrd="0" presId="urn:microsoft.com/office/officeart/2018/5/layout/IconCircleLabelList"/>
    <dgm:cxn modelId="{79F91DA3-B0BC-4198-AE60-40429DD0588C}" type="presParOf" srcId="{38186C8D-C7BC-4F6F-89FB-856851949446}" destId="{48A78A81-410F-4287-9B76-39D0093DC11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129EF4-5871-4103-AFD5-18D2581DD7B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5AA3D28-FCE4-4BF7-BD36-3654362F4F2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Managers Fear Unknown</a:t>
          </a:r>
        </a:p>
      </dgm:t>
    </dgm:pt>
    <dgm:pt modelId="{84E741DD-1131-4C97-A30C-0AF776AAE5F6}" type="parTrans" cxnId="{66FF2103-E4C2-4F82-9BD8-1F8D331AFEEE}">
      <dgm:prSet/>
      <dgm:spPr/>
      <dgm:t>
        <a:bodyPr/>
        <a:lstStyle/>
        <a:p>
          <a:endParaRPr lang="en-US"/>
        </a:p>
      </dgm:t>
    </dgm:pt>
    <dgm:pt modelId="{3523DC27-F153-4AF9-BF76-B7AC13014142}" type="sibTrans" cxnId="{66FF2103-E4C2-4F82-9BD8-1F8D331AFEEE}">
      <dgm:prSet/>
      <dgm:spPr/>
      <dgm:t>
        <a:bodyPr/>
        <a:lstStyle/>
        <a:p>
          <a:endParaRPr lang="en-US"/>
        </a:p>
      </dgm:t>
    </dgm:pt>
    <dgm:pt modelId="{38100AEA-2F12-42AE-AF09-4006CD77F4E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Concerned about favoritism</a:t>
          </a:r>
        </a:p>
      </dgm:t>
    </dgm:pt>
    <dgm:pt modelId="{CD9043E0-1393-447B-909D-014F7DAA3034}" type="parTrans" cxnId="{87EAD74F-63A5-4CFF-A08B-02D68861D652}">
      <dgm:prSet/>
      <dgm:spPr/>
      <dgm:t>
        <a:bodyPr/>
        <a:lstStyle/>
        <a:p>
          <a:endParaRPr lang="en-US"/>
        </a:p>
      </dgm:t>
    </dgm:pt>
    <dgm:pt modelId="{D4CB2D81-4464-4810-B575-5B5E5BFFDDAF}" type="sibTrans" cxnId="{87EAD74F-63A5-4CFF-A08B-02D68861D652}">
      <dgm:prSet/>
      <dgm:spPr/>
      <dgm:t>
        <a:bodyPr/>
        <a:lstStyle/>
        <a:p>
          <a:endParaRPr lang="en-US"/>
        </a:p>
      </dgm:t>
    </dgm:pt>
    <dgm:pt modelId="{EDA05909-A569-4761-8D3D-03D3CBF926D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Belief capable people don't need help</a:t>
          </a:r>
        </a:p>
      </dgm:t>
    </dgm:pt>
    <dgm:pt modelId="{BDCF8BFF-6C22-4004-84A8-8823432FD546}" type="parTrans" cxnId="{DFF4EEA0-4480-45A8-9E46-450BE069F018}">
      <dgm:prSet/>
      <dgm:spPr/>
      <dgm:t>
        <a:bodyPr/>
        <a:lstStyle/>
        <a:p>
          <a:endParaRPr lang="en-US"/>
        </a:p>
      </dgm:t>
    </dgm:pt>
    <dgm:pt modelId="{4706F731-5EB8-4D1C-921B-5BF646D7217D}" type="sibTrans" cxnId="{DFF4EEA0-4480-45A8-9E46-450BE069F018}">
      <dgm:prSet/>
      <dgm:spPr/>
      <dgm:t>
        <a:bodyPr/>
        <a:lstStyle/>
        <a:p>
          <a:endParaRPr lang="en-US"/>
        </a:p>
      </dgm:t>
    </dgm:pt>
    <dgm:pt modelId="{602BC89F-405F-1E4B-920B-EB32AA07CA5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Providing Supports are too costly</a:t>
          </a:r>
        </a:p>
      </dgm:t>
    </dgm:pt>
    <dgm:pt modelId="{5B79CFF4-42B7-D443-AA60-A1BA0449FDB6}" type="parTrans" cxnId="{0D631672-6740-6E45-81BC-C6CAF073DCC8}">
      <dgm:prSet/>
      <dgm:spPr/>
      <dgm:t>
        <a:bodyPr/>
        <a:lstStyle/>
        <a:p>
          <a:endParaRPr lang="en-US"/>
        </a:p>
      </dgm:t>
    </dgm:pt>
    <dgm:pt modelId="{8AF70C58-A91C-624F-99EF-B0D58E33AB8A}" type="sibTrans" cxnId="{0D631672-6740-6E45-81BC-C6CAF073DCC8}">
      <dgm:prSet/>
      <dgm:spPr/>
      <dgm:t>
        <a:bodyPr/>
        <a:lstStyle/>
        <a:p>
          <a:endParaRPr lang="en-US"/>
        </a:p>
      </dgm:t>
    </dgm:pt>
    <dgm:pt modelId="{B3560966-810B-47D3-8A35-CA02AB8DC3EF}" type="pres">
      <dgm:prSet presAssocID="{0B129EF4-5871-4103-AFD5-18D2581DD7B4}" presName="root" presStyleCnt="0">
        <dgm:presLayoutVars>
          <dgm:dir/>
          <dgm:resizeHandles val="exact"/>
        </dgm:presLayoutVars>
      </dgm:prSet>
      <dgm:spPr/>
    </dgm:pt>
    <dgm:pt modelId="{B3588659-839A-4194-BFFD-DF85588F2CE2}" type="pres">
      <dgm:prSet presAssocID="{05AA3D28-FCE4-4BF7-BD36-3654362F4F26}" presName="compNode" presStyleCnt="0"/>
      <dgm:spPr/>
    </dgm:pt>
    <dgm:pt modelId="{E0D1DB68-BF8F-4B8B-9920-9EF3AA59114A}" type="pres">
      <dgm:prSet presAssocID="{05AA3D28-FCE4-4BF7-BD36-3654362F4F26}" presName="iconBgRect" presStyleLbl="bgShp" presStyleIdx="0" presStyleCnt="4"/>
      <dgm:spPr>
        <a:prstGeom prst="round2DiagRect">
          <a:avLst/>
        </a:prstGeom>
      </dgm:spPr>
    </dgm:pt>
    <dgm:pt modelId="{3D1C5669-838E-4993-988B-3BF750ACF934}" type="pres">
      <dgm:prSet presAssocID="{05AA3D28-FCE4-4BF7-BD36-3654362F4F2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D00AF477-7C5F-4973-A0C7-BB59E7C13868}" type="pres">
      <dgm:prSet presAssocID="{05AA3D28-FCE4-4BF7-BD36-3654362F4F26}" presName="spaceRect" presStyleCnt="0"/>
      <dgm:spPr/>
    </dgm:pt>
    <dgm:pt modelId="{15CA82CB-492A-490F-A737-288C2D8D18BB}" type="pres">
      <dgm:prSet presAssocID="{05AA3D28-FCE4-4BF7-BD36-3654362F4F26}" presName="textRect" presStyleLbl="revTx" presStyleIdx="0" presStyleCnt="4">
        <dgm:presLayoutVars>
          <dgm:chMax val="1"/>
          <dgm:chPref val="1"/>
        </dgm:presLayoutVars>
      </dgm:prSet>
      <dgm:spPr/>
    </dgm:pt>
    <dgm:pt modelId="{F6A8596D-A809-49BF-9CC1-DE2BD784E8EB}" type="pres">
      <dgm:prSet presAssocID="{3523DC27-F153-4AF9-BF76-B7AC13014142}" presName="sibTrans" presStyleCnt="0"/>
      <dgm:spPr/>
    </dgm:pt>
    <dgm:pt modelId="{FE3CDE4A-6AD2-4DE0-8A6F-F6DEB75210F5}" type="pres">
      <dgm:prSet presAssocID="{38100AEA-2F12-42AE-AF09-4006CD77F4E3}" presName="compNode" presStyleCnt="0"/>
      <dgm:spPr/>
    </dgm:pt>
    <dgm:pt modelId="{D6F061A2-E3B1-4C47-B672-97D919E79F4E}" type="pres">
      <dgm:prSet presAssocID="{38100AEA-2F12-42AE-AF09-4006CD77F4E3}" presName="iconBgRect" presStyleLbl="bgShp" presStyleIdx="1" presStyleCnt="4"/>
      <dgm:spPr>
        <a:prstGeom prst="round2DiagRect">
          <a:avLst/>
        </a:prstGeom>
      </dgm:spPr>
    </dgm:pt>
    <dgm:pt modelId="{CE2E3B86-D3EB-43DD-B385-37F8B2E567C2}" type="pres">
      <dgm:prSet presAssocID="{38100AEA-2F12-42AE-AF09-4006CD77F4E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BBE3DF63-07ED-4FCB-B492-203D5D1D7C32}" type="pres">
      <dgm:prSet presAssocID="{38100AEA-2F12-42AE-AF09-4006CD77F4E3}" presName="spaceRect" presStyleCnt="0"/>
      <dgm:spPr/>
    </dgm:pt>
    <dgm:pt modelId="{FE5BDFB6-60E6-4931-BDF5-D08053A6CDD2}" type="pres">
      <dgm:prSet presAssocID="{38100AEA-2F12-42AE-AF09-4006CD77F4E3}" presName="textRect" presStyleLbl="revTx" presStyleIdx="1" presStyleCnt="4">
        <dgm:presLayoutVars>
          <dgm:chMax val="1"/>
          <dgm:chPref val="1"/>
        </dgm:presLayoutVars>
      </dgm:prSet>
      <dgm:spPr/>
    </dgm:pt>
    <dgm:pt modelId="{8E04E956-94A3-42DC-B2E0-D4B370FDC790}" type="pres">
      <dgm:prSet presAssocID="{D4CB2D81-4464-4810-B575-5B5E5BFFDDAF}" presName="sibTrans" presStyleCnt="0"/>
      <dgm:spPr/>
    </dgm:pt>
    <dgm:pt modelId="{E812FD5D-F215-47AE-A96D-B2ECC500BB50}" type="pres">
      <dgm:prSet presAssocID="{EDA05909-A569-4761-8D3D-03D3CBF926D5}" presName="compNode" presStyleCnt="0"/>
      <dgm:spPr/>
    </dgm:pt>
    <dgm:pt modelId="{880FCC75-DE0E-4DC8-9B49-C7E21479EB52}" type="pres">
      <dgm:prSet presAssocID="{EDA05909-A569-4761-8D3D-03D3CBF926D5}" presName="iconBgRect" presStyleLbl="bgShp" presStyleIdx="2" presStyleCnt="4"/>
      <dgm:spPr>
        <a:prstGeom prst="round2DiagRect">
          <a:avLst/>
        </a:prstGeom>
      </dgm:spPr>
    </dgm:pt>
    <dgm:pt modelId="{B9121D8E-5F0C-420F-8803-A313CF91912C}" type="pres">
      <dgm:prSet presAssocID="{EDA05909-A569-4761-8D3D-03D3CBF926D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8798B9A8-91A3-4596-A6E5-6F93A04A7C56}" type="pres">
      <dgm:prSet presAssocID="{EDA05909-A569-4761-8D3D-03D3CBF926D5}" presName="spaceRect" presStyleCnt="0"/>
      <dgm:spPr/>
    </dgm:pt>
    <dgm:pt modelId="{639828DE-D252-4953-94A0-F97C19F71E7A}" type="pres">
      <dgm:prSet presAssocID="{EDA05909-A569-4761-8D3D-03D3CBF926D5}" presName="textRect" presStyleLbl="revTx" presStyleIdx="2" presStyleCnt="4">
        <dgm:presLayoutVars>
          <dgm:chMax val="1"/>
          <dgm:chPref val="1"/>
        </dgm:presLayoutVars>
      </dgm:prSet>
      <dgm:spPr/>
    </dgm:pt>
    <dgm:pt modelId="{87A56AD5-C15F-6E4C-9915-988C39B0EB60}" type="pres">
      <dgm:prSet presAssocID="{4706F731-5EB8-4D1C-921B-5BF646D7217D}" presName="sibTrans" presStyleCnt="0"/>
      <dgm:spPr/>
    </dgm:pt>
    <dgm:pt modelId="{5A5F8C31-784F-1546-9B71-3121825A0F4A}" type="pres">
      <dgm:prSet presAssocID="{602BC89F-405F-1E4B-920B-EB32AA07CA50}" presName="compNode" presStyleCnt="0"/>
      <dgm:spPr/>
    </dgm:pt>
    <dgm:pt modelId="{5ED17D76-5560-6D45-9D50-63D0ABA04992}" type="pres">
      <dgm:prSet presAssocID="{602BC89F-405F-1E4B-920B-EB32AA07CA50}" presName="iconBgRect" presStyleLbl="bgShp" presStyleIdx="3" presStyleCnt="4"/>
      <dgm:spPr/>
    </dgm:pt>
    <dgm:pt modelId="{696E5AA7-C853-E841-BD56-ECA34C717886}" type="pres">
      <dgm:prSet presAssocID="{602BC89F-405F-1E4B-920B-EB32AA07CA5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 with solid fill"/>
        </a:ext>
      </dgm:extLst>
    </dgm:pt>
    <dgm:pt modelId="{037553CD-E48A-6041-8752-F874235257FF}" type="pres">
      <dgm:prSet presAssocID="{602BC89F-405F-1E4B-920B-EB32AA07CA50}" presName="spaceRect" presStyleCnt="0"/>
      <dgm:spPr/>
    </dgm:pt>
    <dgm:pt modelId="{720028FF-00D1-DB4E-96F6-D305AE290125}" type="pres">
      <dgm:prSet presAssocID="{602BC89F-405F-1E4B-920B-EB32AA07CA5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6FF2103-E4C2-4F82-9BD8-1F8D331AFEEE}" srcId="{0B129EF4-5871-4103-AFD5-18D2581DD7B4}" destId="{05AA3D28-FCE4-4BF7-BD36-3654362F4F26}" srcOrd="0" destOrd="0" parTransId="{84E741DD-1131-4C97-A30C-0AF776AAE5F6}" sibTransId="{3523DC27-F153-4AF9-BF76-B7AC13014142}"/>
    <dgm:cxn modelId="{B3D4B922-8F4F-48C6-8AD4-951F17E50868}" type="presOf" srcId="{EDA05909-A569-4761-8D3D-03D3CBF926D5}" destId="{639828DE-D252-4953-94A0-F97C19F71E7A}" srcOrd="0" destOrd="0" presId="urn:microsoft.com/office/officeart/2018/5/layout/IconCircleLabelList"/>
    <dgm:cxn modelId="{87EAD74F-63A5-4CFF-A08B-02D68861D652}" srcId="{0B129EF4-5871-4103-AFD5-18D2581DD7B4}" destId="{38100AEA-2F12-42AE-AF09-4006CD77F4E3}" srcOrd="1" destOrd="0" parTransId="{CD9043E0-1393-447B-909D-014F7DAA3034}" sibTransId="{D4CB2D81-4464-4810-B575-5B5E5BFFDDAF}"/>
    <dgm:cxn modelId="{0D631672-6740-6E45-81BC-C6CAF073DCC8}" srcId="{0B129EF4-5871-4103-AFD5-18D2581DD7B4}" destId="{602BC89F-405F-1E4B-920B-EB32AA07CA50}" srcOrd="3" destOrd="0" parTransId="{5B79CFF4-42B7-D443-AA60-A1BA0449FDB6}" sibTransId="{8AF70C58-A91C-624F-99EF-B0D58E33AB8A}"/>
    <dgm:cxn modelId="{04E47472-16DE-46E3-B8B3-FB3DBEDC67E4}" type="presOf" srcId="{0B129EF4-5871-4103-AFD5-18D2581DD7B4}" destId="{B3560966-810B-47D3-8A35-CA02AB8DC3EF}" srcOrd="0" destOrd="0" presId="urn:microsoft.com/office/officeart/2018/5/layout/IconCircleLabelList"/>
    <dgm:cxn modelId="{DFF4EEA0-4480-45A8-9E46-450BE069F018}" srcId="{0B129EF4-5871-4103-AFD5-18D2581DD7B4}" destId="{EDA05909-A569-4761-8D3D-03D3CBF926D5}" srcOrd="2" destOrd="0" parTransId="{BDCF8BFF-6C22-4004-84A8-8823432FD546}" sibTransId="{4706F731-5EB8-4D1C-921B-5BF646D7217D}"/>
    <dgm:cxn modelId="{B897B5A3-9908-D741-9A94-B0E85E03D5DA}" type="presOf" srcId="{602BC89F-405F-1E4B-920B-EB32AA07CA50}" destId="{720028FF-00D1-DB4E-96F6-D305AE290125}" srcOrd="0" destOrd="0" presId="urn:microsoft.com/office/officeart/2018/5/layout/IconCircleLabelList"/>
    <dgm:cxn modelId="{75E94DAC-E4DD-41CF-84D3-4A59CD531DB2}" type="presOf" srcId="{38100AEA-2F12-42AE-AF09-4006CD77F4E3}" destId="{FE5BDFB6-60E6-4931-BDF5-D08053A6CDD2}" srcOrd="0" destOrd="0" presId="urn:microsoft.com/office/officeart/2018/5/layout/IconCircleLabelList"/>
    <dgm:cxn modelId="{1A0FEBE0-1E59-405E-9FC8-9104B59484F1}" type="presOf" srcId="{05AA3D28-FCE4-4BF7-BD36-3654362F4F26}" destId="{15CA82CB-492A-490F-A737-288C2D8D18BB}" srcOrd="0" destOrd="0" presId="urn:microsoft.com/office/officeart/2018/5/layout/IconCircleLabelList"/>
    <dgm:cxn modelId="{94710800-9629-42EC-80B4-CD3FF9716627}" type="presParOf" srcId="{B3560966-810B-47D3-8A35-CA02AB8DC3EF}" destId="{B3588659-839A-4194-BFFD-DF85588F2CE2}" srcOrd="0" destOrd="0" presId="urn:microsoft.com/office/officeart/2018/5/layout/IconCircleLabelList"/>
    <dgm:cxn modelId="{8D0762E0-90A0-4EE2-8F33-55D58F016E0C}" type="presParOf" srcId="{B3588659-839A-4194-BFFD-DF85588F2CE2}" destId="{E0D1DB68-BF8F-4B8B-9920-9EF3AA59114A}" srcOrd="0" destOrd="0" presId="urn:microsoft.com/office/officeart/2018/5/layout/IconCircleLabelList"/>
    <dgm:cxn modelId="{7DB71B2C-ECEA-47F8-B8FB-B3D29E57BF3F}" type="presParOf" srcId="{B3588659-839A-4194-BFFD-DF85588F2CE2}" destId="{3D1C5669-838E-4993-988B-3BF750ACF934}" srcOrd="1" destOrd="0" presId="urn:microsoft.com/office/officeart/2018/5/layout/IconCircleLabelList"/>
    <dgm:cxn modelId="{7FCB023D-4ACC-4882-A814-C495D267EA42}" type="presParOf" srcId="{B3588659-839A-4194-BFFD-DF85588F2CE2}" destId="{D00AF477-7C5F-4973-A0C7-BB59E7C13868}" srcOrd="2" destOrd="0" presId="urn:microsoft.com/office/officeart/2018/5/layout/IconCircleLabelList"/>
    <dgm:cxn modelId="{DC0555C3-8741-4B85-9D4A-51D5DCA1C7A6}" type="presParOf" srcId="{B3588659-839A-4194-BFFD-DF85588F2CE2}" destId="{15CA82CB-492A-490F-A737-288C2D8D18BB}" srcOrd="3" destOrd="0" presId="urn:microsoft.com/office/officeart/2018/5/layout/IconCircleLabelList"/>
    <dgm:cxn modelId="{750678F1-402D-40E1-B9D2-D8215F89F397}" type="presParOf" srcId="{B3560966-810B-47D3-8A35-CA02AB8DC3EF}" destId="{F6A8596D-A809-49BF-9CC1-DE2BD784E8EB}" srcOrd="1" destOrd="0" presId="urn:microsoft.com/office/officeart/2018/5/layout/IconCircleLabelList"/>
    <dgm:cxn modelId="{522EE39A-DAEA-425E-A87D-D6D22FDB15F7}" type="presParOf" srcId="{B3560966-810B-47D3-8A35-CA02AB8DC3EF}" destId="{FE3CDE4A-6AD2-4DE0-8A6F-F6DEB75210F5}" srcOrd="2" destOrd="0" presId="urn:microsoft.com/office/officeart/2018/5/layout/IconCircleLabelList"/>
    <dgm:cxn modelId="{C3F90F52-6490-4CF3-BF4A-3349FD10A815}" type="presParOf" srcId="{FE3CDE4A-6AD2-4DE0-8A6F-F6DEB75210F5}" destId="{D6F061A2-E3B1-4C47-B672-97D919E79F4E}" srcOrd="0" destOrd="0" presId="urn:microsoft.com/office/officeart/2018/5/layout/IconCircleLabelList"/>
    <dgm:cxn modelId="{699F799B-0AE8-439D-B9B9-2C6F051721D3}" type="presParOf" srcId="{FE3CDE4A-6AD2-4DE0-8A6F-F6DEB75210F5}" destId="{CE2E3B86-D3EB-43DD-B385-37F8B2E567C2}" srcOrd="1" destOrd="0" presId="urn:microsoft.com/office/officeart/2018/5/layout/IconCircleLabelList"/>
    <dgm:cxn modelId="{2239902D-9971-4DFD-8752-FFACCB4440BA}" type="presParOf" srcId="{FE3CDE4A-6AD2-4DE0-8A6F-F6DEB75210F5}" destId="{BBE3DF63-07ED-4FCB-B492-203D5D1D7C32}" srcOrd="2" destOrd="0" presId="urn:microsoft.com/office/officeart/2018/5/layout/IconCircleLabelList"/>
    <dgm:cxn modelId="{E45AD7CB-DBC2-467F-9659-7AB9EF3CD337}" type="presParOf" srcId="{FE3CDE4A-6AD2-4DE0-8A6F-F6DEB75210F5}" destId="{FE5BDFB6-60E6-4931-BDF5-D08053A6CDD2}" srcOrd="3" destOrd="0" presId="urn:microsoft.com/office/officeart/2018/5/layout/IconCircleLabelList"/>
    <dgm:cxn modelId="{0E96B6BE-829C-4C63-A7C1-A50D7BEFD226}" type="presParOf" srcId="{B3560966-810B-47D3-8A35-CA02AB8DC3EF}" destId="{8E04E956-94A3-42DC-B2E0-D4B370FDC790}" srcOrd="3" destOrd="0" presId="urn:microsoft.com/office/officeart/2018/5/layout/IconCircleLabelList"/>
    <dgm:cxn modelId="{4E79D98E-BE59-4359-A9D2-986795BB6035}" type="presParOf" srcId="{B3560966-810B-47D3-8A35-CA02AB8DC3EF}" destId="{E812FD5D-F215-47AE-A96D-B2ECC500BB50}" srcOrd="4" destOrd="0" presId="urn:microsoft.com/office/officeart/2018/5/layout/IconCircleLabelList"/>
    <dgm:cxn modelId="{48A2C0CF-D881-421A-8158-66CDAA25D57E}" type="presParOf" srcId="{E812FD5D-F215-47AE-A96D-B2ECC500BB50}" destId="{880FCC75-DE0E-4DC8-9B49-C7E21479EB52}" srcOrd="0" destOrd="0" presId="urn:microsoft.com/office/officeart/2018/5/layout/IconCircleLabelList"/>
    <dgm:cxn modelId="{C8546EB9-0270-4E26-AF2A-BEB0F652416F}" type="presParOf" srcId="{E812FD5D-F215-47AE-A96D-B2ECC500BB50}" destId="{B9121D8E-5F0C-420F-8803-A313CF91912C}" srcOrd="1" destOrd="0" presId="urn:microsoft.com/office/officeart/2018/5/layout/IconCircleLabelList"/>
    <dgm:cxn modelId="{6625ACB3-8B34-48B8-A860-29A2A34624E5}" type="presParOf" srcId="{E812FD5D-F215-47AE-A96D-B2ECC500BB50}" destId="{8798B9A8-91A3-4596-A6E5-6F93A04A7C56}" srcOrd="2" destOrd="0" presId="urn:microsoft.com/office/officeart/2018/5/layout/IconCircleLabelList"/>
    <dgm:cxn modelId="{3DACE488-6C24-4880-BDF0-FACA03F56857}" type="presParOf" srcId="{E812FD5D-F215-47AE-A96D-B2ECC500BB50}" destId="{639828DE-D252-4953-94A0-F97C19F71E7A}" srcOrd="3" destOrd="0" presId="urn:microsoft.com/office/officeart/2018/5/layout/IconCircleLabelList"/>
    <dgm:cxn modelId="{460CE094-DF80-D547-938E-A1508FF3923B}" type="presParOf" srcId="{B3560966-810B-47D3-8A35-CA02AB8DC3EF}" destId="{87A56AD5-C15F-6E4C-9915-988C39B0EB60}" srcOrd="5" destOrd="0" presId="urn:microsoft.com/office/officeart/2018/5/layout/IconCircleLabelList"/>
    <dgm:cxn modelId="{514D61D8-8321-5040-9587-D479214C9282}" type="presParOf" srcId="{B3560966-810B-47D3-8A35-CA02AB8DC3EF}" destId="{5A5F8C31-784F-1546-9B71-3121825A0F4A}" srcOrd="6" destOrd="0" presId="urn:microsoft.com/office/officeart/2018/5/layout/IconCircleLabelList"/>
    <dgm:cxn modelId="{7CAC3AEE-AF32-B349-A357-A6B26798E8F4}" type="presParOf" srcId="{5A5F8C31-784F-1546-9B71-3121825A0F4A}" destId="{5ED17D76-5560-6D45-9D50-63D0ABA04992}" srcOrd="0" destOrd="0" presId="urn:microsoft.com/office/officeart/2018/5/layout/IconCircleLabelList"/>
    <dgm:cxn modelId="{5148B74F-D5A5-DC46-9436-B0DB87BC75FF}" type="presParOf" srcId="{5A5F8C31-784F-1546-9B71-3121825A0F4A}" destId="{696E5AA7-C853-E841-BD56-ECA34C717886}" srcOrd="1" destOrd="0" presId="urn:microsoft.com/office/officeart/2018/5/layout/IconCircleLabelList"/>
    <dgm:cxn modelId="{D3B82F62-D4C0-0F4D-A142-E65FAB4A83CD}" type="presParOf" srcId="{5A5F8C31-784F-1546-9B71-3121825A0F4A}" destId="{037553CD-E48A-6041-8752-F874235257FF}" srcOrd="2" destOrd="0" presId="urn:microsoft.com/office/officeart/2018/5/layout/IconCircleLabelList"/>
    <dgm:cxn modelId="{6CE64990-12D1-4B4C-9AC3-5AF7EE2DF07E}" type="presParOf" srcId="{5A5F8C31-784F-1546-9B71-3121825A0F4A}" destId="{720028FF-00D1-DB4E-96F6-D305AE29012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32CA74-CFFE-4B3C-A7A6-C93F04CE347C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6DF3D87-D8EB-4C36-8189-E130E282F484}">
      <dgm:prSet/>
      <dgm:spPr/>
      <dgm:t>
        <a:bodyPr/>
        <a:lstStyle/>
        <a:p>
          <a:r>
            <a:rPr lang="en-US"/>
            <a:t>Focus on strengths and creating diversified teams</a:t>
          </a:r>
        </a:p>
      </dgm:t>
    </dgm:pt>
    <dgm:pt modelId="{BD48DD84-815C-467F-8AE4-395AF9DC9E10}" type="parTrans" cxnId="{090C7E26-1A1F-46DF-92A1-246B5D467E1E}">
      <dgm:prSet/>
      <dgm:spPr/>
      <dgm:t>
        <a:bodyPr/>
        <a:lstStyle/>
        <a:p>
          <a:endParaRPr lang="en-US"/>
        </a:p>
      </dgm:t>
    </dgm:pt>
    <dgm:pt modelId="{A80E4AB0-1650-43A7-8A4A-BB79180F60B2}" type="sibTrans" cxnId="{090C7E26-1A1F-46DF-92A1-246B5D467E1E}">
      <dgm:prSet phldrT="1" phldr="0"/>
      <dgm:spPr/>
      <dgm:t>
        <a:bodyPr/>
        <a:lstStyle/>
        <a:p>
          <a:r>
            <a:rPr lang="en-US"/>
            <a:t>1</a:t>
          </a:r>
          <a:endParaRPr lang="en-US" dirty="0"/>
        </a:p>
      </dgm:t>
    </dgm:pt>
    <dgm:pt modelId="{24F1CE53-A228-45B8-B87B-79B7D2DACF34}">
      <dgm:prSet/>
      <dgm:spPr/>
      <dgm:t>
        <a:bodyPr/>
        <a:lstStyle/>
        <a:p>
          <a:r>
            <a:rPr lang="en-US"/>
            <a:t>Be clear and direct in communications, performance expectations, and task assignments </a:t>
          </a:r>
        </a:p>
      </dgm:t>
    </dgm:pt>
    <dgm:pt modelId="{D561130D-6719-425E-855D-356C43C3AD2E}" type="parTrans" cxnId="{AE704A04-6D07-4462-95F4-87D1AEB27440}">
      <dgm:prSet/>
      <dgm:spPr/>
      <dgm:t>
        <a:bodyPr/>
        <a:lstStyle/>
        <a:p>
          <a:endParaRPr lang="en-US"/>
        </a:p>
      </dgm:t>
    </dgm:pt>
    <dgm:pt modelId="{AFC404C4-FF66-4CA0-A52E-EA39D9F2A63D}" type="sibTrans" cxnId="{AE704A04-6D07-4462-95F4-87D1AEB27440}">
      <dgm:prSet phldrT="2" phldr="0"/>
      <dgm:spPr/>
      <dgm:t>
        <a:bodyPr/>
        <a:lstStyle/>
        <a:p>
          <a:r>
            <a:rPr lang="en-US"/>
            <a:t>2</a:t>
          </a:r>
          <a:endParaRPr lang="en-US" dirty="0"/>
        </a:p>
      </dgm:t>
    </dgm:pt>
    <dgm:pt modelId="{7EB80EE3-1B72-4084-BF0F-A571D19A9128}">
      <dgm:prSet/>
      <dgm:spPr/>
      <dgm:t>
        <a:bodyPr/>
        <a:lstStyle/>
        <a:p>
          <a:r>
            <a:rPr lang="en-US"/>
            <a:t>Follow-up with employees with meeting notes and key reminders e-mails</a:t>
          </a:r>
        </a:p>
      </dgm:t>
    </dgm:pt>
    <dgm:pt modelId="{EFB69100-0284-4178-82A8-0CCBC5678346}" type="parTrans" cxnId="{EE70048B-78FF-41F8-A484-10868D09ABEC}">
      <dgm:prSet/>
      <dgm:spPr/>
      <dgm:t>
        <a:bodyPr/>
        <a:lstStyle/>
        <a:p>
          <a:endParaRPr lang="en-US"/>
        </a:p>
      </dgm:t>
    </dgm:pt>
    <dgm:pt modelId="{9F8C8EA2-0B6F-4C07-BC2E-7C7E92816810}" type="sibTrans" cxnId="{EE70048B-78FF-41F8-A484-10868D09ABEC}">
      <dgm:prSet phldrT="3" phldr="0"/>
      <dgm:spPr/>
      <dgm:t>
        <a:bodyPr/>
        <a:lstStyle/>
        <a:p>
          <a:r>
            <a:rPr lang="en-US"/>
            <a:t>3</a:t>
          </a:r>
          <a:endParaRPr lang="en-US" dirty="0"/>
        </a:p>
      </dgm:t>
    </dgm:pt>
    <dgm:pt modelId="{DAA3E7D7-1011-40D0-A9AA-7C1A484ECE15}">
      <dgm:prSet/>
      <dgm:spPr/>
      <dgm:t>
        <a:bodyPr/>
        <a:lstStyle/>
        <a:p>
          <a:r>
            <a:rPr lang="en-US"/>
            <a:t>Be open to reasonable accommodations and novel approaches to work</a:t>
          </a:r>
        </a:p>
      </dgm:t>
    </dgm:pt>
    <dgm:pt modelId="{B69AB35F-5E0D-411E-AAAF-DE80D53E56EA}" type="parTrans" cxnId="{E18ED7B7-2C47-4DB5-8C6E-FA60454AC091}">
      <dgm:prSet/>
      <dgm:spPr/>
      <dgm:t>
        <a:bodyPr/>
        <a:lstStyle/>
        <a:p>
          <a:endParaRPr lang="en-US"/>
        </a:p>
      </dgm:t>
    </dgm:pt>
    <dgm:pt modelId="{A34FEF96-26DC-4041-A6C4-49597F9A48AD}" type="sibTrans" cxnId="{E18ED7B7-2C47-4DB5-8C6E-FA60454AC091}">
      <dgm:prSet phldrT="4" phldr="0"/>
      <dgm:spPr/>
      <dgm:t>
        <a:bodyPr/>
        <a:lstStyle/>
        <a:p>
          <a:r>
            <a:rPr lang="en-US"/>
            <a:t>4</a:t>
          </a:r>
          <a:endParaRPr lang="en-US" dirty="0"/>
        </a:p>
      </dgm:t>
    </dgm:pt>
    <dgm:pt modelId="{CC7C6F94-0F19-484C-A8BE-3CCE138942F9}">
      <dgm:prSet/>
      <dgm:spPr/>
      <dgm:t>
        <a:bodyPr/>
        <a:lstStyle/>
        <a:p>
          <a:r>
            <a:rPr lang="en-US"/>
            <a:t>Promote kindness and celebrate differences</a:t>
          </a:r>
        </a:p>
      </dgm:t>
    </dgm:pt>
    <dgm:pt modelId="{74E11CF1-7499-43C1-B67E-6E2966C7A136}" type="parTrans" cxnId="{AAE7DC30-303C-4FB6-A8E5-227527EDA21E}">
      <dgm:prSet/>
      <dgm:spPr/>
      <dgm:t>
        <a:bodyPr/>
        <a:lstStyle/>
        <a:p>
          <a:endParaRPr lang="en-US"/>
        </a:p>
      </dgm:t>
    </dgm:pt>
    <dgm:pt modelId="{2C76FC53-4AB7-479F-B93C-F3256FAF3E47}" type="sibTrans" cxnId="{AAE7DC30-303C-4FB6-A8E5-227527EDA21E}">
      <dgm:prSet phldrT="5" phldr="0"/>
      <dgm:spPr/>
      <dgm:t>
        <a:bodyPr/>
        <a:lstStyle/>
        <a:p>
          <a:r>
            <a:rPr lang="en-US"/>
            <a:t>5</a:t>
          </a:r>
          <a:endParaRPr lang="en-US" dirty="0"/>
        </a:p>
      </dgm:t>
    </dgm:pt>
    <dgm:pt modelId="{DA417B40-6594-ED47-B976-B183275D1CDE}" type="pres">
      <dgm:prSet presAssocID="{CD32CA74-CFFE-4B3C-A7A6-C93F04CE347C}" presName="Name0" presStyleCnt="0">
        <dgm:presLayoutVars>
          <dgm:animLvl val="lvl"/>
          <dgm:resizeHandles val="exact"/>
        </dgm:presLayoutVars>
      </dgm:prSet>
      <dgm:spPr/>
    </dgm:pt>
    <dgm:pt modelId="{CE14D0AF-B8AE-B942-9D58-7015E4A6E5BB}" type="pres">
      <dgm:prSet presAssocID="{B6DF3D87-D8EB-4C36-8189-E130E282F484}" presName="compositeNode" presStyleCnt="0">
        <dgm:presLayoutVars>
          <dgm:bulletEnabled val="1"/>
        </dgm:presLayoutVars>
      </dgm:prSet>
      <dgm:spPr/>
    </dgm:pt>
    <dgm:pt modelId="{DFE4AB6B-DE84-904A-93AC-A865EEA27A46}" type="pres">
      <dgm:prSet presAssocID="{B6DF3D87-D8EB-4C36-8189-E130E282F484}" presName="bgRect" presStyleLbl="bgAccFollowNode1" presStyleIdx="0" presStyleCnt="5"/>
      <dgm:spPr/>
    </dgm:pt>
    <dgm:pt modelId="{B712FD87-6F36-3D41-A823-60C889639928}" type="pres">
      <dgm:prSet presAssocID="{A80E4AB0-1650-43A7-8A4A-BB79180F60B2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972440ED-C81E-4842-9941-AFCA0263135C}" type="pres">
      <dgm:prSet presAssocID="{B6DF3D87-D8EB-4C36-8189-E130E282F484}" presName="bottomLine" presStyleLbl="alignNode1" presStyleIdx="1" presStyleCnt="10">
        <dgm:presLayoutVars/>
      </dgm:prSet>
      <dgm:spPr/>
    </dgm:pt>
    <dgm:pt modelId="{395A9C66-9D93-E941-85D2-4A38D8DDB8BF}" type="pres">
      <dgm:prSet presAssocID="{B6DF3D87-D8EB-4C36-8189-E130E282F484}" presName="nodeText" presStyleLbl="bgAccFollowNode1" presStyleIdx="0" presStyleCnt="5">
        <dgm:presLayoutVars>
          <dgm:bulletEnabled val="1"/>
        </dgm:presLayoutVars>
      </dgm:prSet>
      <dgm:spPr/>
    </dgm:pt>
    <dgm:pt modelId="{8E306C21-F698-5849-BF49-A15EE92E3106}" type="pres">
      <dgm:prSet presAssocID="{A80E4AB0-1650-43A7-8A4A-BB79180F60B2}" presName="sibTrans" presStyleCnt="0"/>
      <dgm:spPr/>
    </dgm:pt>
    <dgm:pt modelId="{0DE28C6D-6951-7042-8E3D-300A7E2DE6A6}" type="pres">
      <dgm:prSet presAssocID="{24F1CE53-A228-45B8-B87B-79B7D2DACF34}" presName="compositeNode" presStyleCnt="0">
        <dgm:presLayoutVars>
          <dgm:bulletEnabled val="1"/>
        </dgm:presLayoutVars>
      </dgm:prSet>
      <dgm:spPr/>
    </dgm:pt>
    <dgm:pt modelId="{788C9B0C-0336-2A4A-AB76-966BAB1F5DD1}" type="pres">
      <dgm:prSet presAssocID="{24F1CE53-A228-45B8-B87B-79B7D2DACF34}" presName="bgRect" presStyleLbl="bgAccFollowNode1" presStyleIdx="1" presStyleCnt="5"/>
      <dgm:spPr/>
    </dgm:pt>
    <dgm:pt modelId="{53585250-4BF0-D94F-8157-FFB3B71441F6}" type="pres">
      <dgm:prSet presAssocID="{AFC404C4-FF66-4CA0-A52E-EA39D9F2A63D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2EBDA30B-4FBA-9746-AB49-F2BDBA002A93}" type="pres">
      <dgm:prSet presAssocID="{24F1CE53-A228-45B8-B87B-79B7D2DACF34}" presName="bottomLine" presStyleLbl="alignNode1" presStyleIdx="3" presStyleCnt="10">
        <dgm:presLayoutVars/>
      </dgm:prSet>
      <dgm:spPr/>
    </dgm:pt>
    <dgm:pt modelId="{AC1C94A3-F372-7D49-AE40-B7CE784DB625}" type="pres">
      <dgm:prSet presAssocID="{24F1CE53-A228-45B8-B87B-79B7D2DACF34}" presName="nodeText" presStyleLbl="bgAccFollowNode1" presStyleIdx="1" presStyleCnt="5">
        <dgm:presLayoutVars>
          <dgm:bulletEnabled val="1"/>
        </dgm:presLayoutVars>
      </dgm:prSet>
      <dgm:spPr/>
    </dgm:pt>
    <dgm:pt modelId="{BF1B0FD9-FB42-6146-AD99-56FF9A2EA005}" type="pres">
      <dgm:prSet presAssocID="{AFC404C4-FF66-4CA0-A52E-EA39D9F2A63D}" presName="sibTrans" presStyleCnt="0"/>
      <dgm:spPr/>
    </dgm:pt>
    <dgm:pt modelId="{2503AA0B-18FE-BE41-90E7-781305D6060F}" type="pres">
      <dgm:prSet presAssocID="{7EB80EE3-1B72-4084-BF0F-A571D19A9128}" presName="compositeNode" presStyleCnt="0">
        <dgm:presLayoutVars>
          <dgm:bulletEnabled val="1"/>
        </dgm:presLayoutVars>
      </dgm:prSet>
      <dgm:spPr/>
    </dgm:pt>
    <dgm:pt modelId="{683C6F19-A55E-C549-8F52-6A6D7827DA77}" type="pres">
      <dgm:prSet presAssocID="{7EB80EE3-1B72-4084-BF0F-A571D19A9128}" presName="bgRect" presStyleLbl="bgAccFollowNode1" presStyleIdx="2" presStyleCnt="5"/>
      <dgm:spPr/>
    </dgm:pt>
    <dgm:pt modelId="{E73F9123-5893-D04C-BAF8-100602062B58}" type="pres">
      <dgm:prSet presAssocID="{9F8C8EA2-0B6F-4C07-BC2E-7C7E92816810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F102B321-98E7-FC49-94D5-26D40CDBB83E}" type="pres">
      <dgm:prSet presAssocID="{7EB80EE3-1B72-4084-BF0F-A571D19A9128}" presName="bottomLine" presStyleLbl="alignNode1" presStyleIdx="5" presStyleCnt="10">
        <dgm:presLayoutVars/>
      </dgm:prSet>
      <dgm:spPr/>
    </dgm:pt>
    <dgm:pt modelId="{1238B1C8-6D67-6A41-8E31-B5ECB6B5B1D2}" type="pres">
      <dgm:prSet presAssocID="{7EB80EE3-1B72-4084-BF0F-A571D19A9128}" presName="nodeText" presStyleLbl="bgAccFollowNode1" presStyleIdx="2" presStyleCnt="5">
        <dgm:presLayoutVars>
          <dgm:bulletEnabled val="1"/>
        </dgm:presLayoutVars>
      </dgm:prSet>
      <dgm:spPr/>
    </dgm:pt>
    <dgm:pt modelId="{76331CF9-7A3E-FC46-B7EC-2F98DA067F5C}" type="pres">
      <dgm:prSet presAssocID="{9F8C8EA2-0B6F-4C07-BC2E-7C7E92816810}" presName="sibTrans" presStyleCnt="0"/>
      <dgm:spPr/>
    </dgm:pt>
    <dgm:pt modelId="{671AB38A-B5FD-7E45-8BFB-35CA4B2C63C3}" type="pres">
      <dgm:prSet presAssocID="{DAA3E7D7-1011-40D0-A9AA-7C1A484ECE15}" presName="compositeNode" presStyleCnt="0">
        <dgm:presLayoutVars>
          <dgm:bulletEnabled val="1"/>
        </dgm:presLayoutVars>
      </dgm:prSet>
      <dgm:spPr/>
    </dgm:pt>
    <dgm:pt modelId="{844957AF-30FF-AE45-921D-93462B569BBF}" type="pres">
      <dgm:prSet presAssocID="{DAA3E7D7-1011-40D0-A9AA-7C1A484ECE15}" presName="bgRect" presStyleLbl="bgAccFollowNode1" presStyleIdx="3" presStyleCnt="5"/>
      <dgm:spPr/>
    </dgm:pt>
    <dgm:pt modelId="{5CC9CB29-1B83-7A42-97DA-91C0A74F2CEB}" type="pres">
      <dgm:prSet presAssocID="{A34FEF96-26DC-4041-A6C4-49597F9A48AD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7FB84BD6-1807-0E4B-9BDE-D8E77FB1AFED}" type="pres">
      <dgm:prSet presAssocID="{DAA3E7D7-1011-40D0-A9AA-7C1A484ECE15}" presName="bottomLine" presStyleLbl="alignNode1" presStyleIdx="7" presStyleCnt="10">
        <dgm:presLayoutVars/>
      </dgm:prSet>
      <dgm:spPr/>
    </dgm:pt>
    <dgm:pt modelId="{9AE2D1D2-3476-5E45-B3F5-4DC09B4F017C}" type="pres">
      <dgm:prSet presAssocID="{DAA3E7D7-1011-40D0-A9AA-7C1A484ECE15}" presName="nodeText" presStyleLbl="bgAccFollowNode1" presStyleIdx="3" presStyleCnt="5">
        <dgm:presLayoutVars>
          <dgm:bulletEnabled val="1"/>
        </dgm:presLayoutVars>
      </dgm:prSet>
      <dgm:spPr/>
    </dgm:pt>
    <dgm:pt modelId="{EC8C7C38-AF1A-BD43-A567-4B57A4CE3F41}" type="pres">
      <dgm:prSet presAssocID="{A34FEF96-26DC-4041-A6C4-49597F9A48AD}" presName="sibTrans" presStyleCnt="0"/>
      <dgm:spPr/>
    </dgm:pt>
    <dgm:pt modelId="{C73B6776-BE22-F040-BA76-93AD520D5E93}" type="pres">
      <dgm:prSet presAssocID="{CC7C6F94-0F19-484C-A8BE-3CCE138942F9}" presName="compositeNode" presStyleCnt="0">
        <dgm:presLayoutVars>
          <dgm:bulletEnabled val="1"/>
        </dgm:presLayoutVars>
      </dgm:prSet>
      <dgm:spPr/>
    </dgm:pt>
    <dgm:pt modelId="{27919F56-9993-B341-9431-4E3F3C61C0E8}" type="pres">
      <dgm:prSet presAssocID="{CC7C6F94-0F19-484C-A8BE-3CCE138942F9}" presName="bgRect" presStyleLbl="bgAccFollowNode1" presStyleIdx="4" presStyleCnt="5"/>
      <dgm:spPr/>
    </dgm:pt>
    <dgm:pt modelId="{95577279-0573-034B-B512-AA9B79D2D4C2}" type="pres">
      <dgm:prSet presAssocID="{2C76FC53-4AB7-479F-B93C-F3256FAF3E47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E089B976-8C40-C441-BBBC-EAB0BFEDB3EE}" type="pres">
      <dgm:prSet presAssocID="{CC7C6F94-0F19-484C-A8BE-3CCE138942F9}" presName="bottomLine" presStyleLbl="alignNode1" presStyleIdx="9" presStyleCnt="10">
        <dgm:presLayoutVars/>
      </dgm:prSet>
      <dgm:spPr/>
    </dgm:pt>
    <dgm:pt modelId="{50DFAE0F-EC74-B144-AA84-75E4EF73004D}" type="pres">
      <dgm:prSet presAssocID="{CC7C6F94-0F19-484C-A8BE-3CCE138942F9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AE704A04-6D07-4462-95F4-87D1AEB27440}" srcId="{CD32CA74-CFFE-4B3C-A7A6-C93F04CE347C}" destId="{24F1CE53-A228-45B8-B87B-79B7D2DACF34}" srcOrd="1" destOrd="0" parTransId="{D561130D-6719-425E-855D-356C43C3AD2E}" sibTransId="{AFC404C4-FF66-4CA0-A52E-EA39D9F2A63D}"/>
    <dgm:cxn modelId="{6709E415-2E74-984C-8082-8F5ECAE62FE3}" type="presOf" srcId="{24F1CE53-A228-45B8-B87B-79B7D2DACF34}" destId="{AC1C94A3-F372-7D49-AE40-B7CE784DB625}" srcOrd="1" destOrd="0" presId="urn:microsoft.com/office/officeart/2016/7/layout/BasicLinearProcessNumbered"/>
    <dgm:cxn modelId="{F61B3123-904A-CF4D-B5C0-EAC2DAB5AABD}" type="presOf" srcId="{7EB80EE3-1B72-4084-BF0F-A571D19A9128}" destId="{1238B1C8-6D67-6A41-8E31-B5ECB6B5B1D2}" srcOrd="1" destOrd="0" presId="urn:microsoft.com/office/officeart/2016/7/layout/BasicLinearProcessNumbered"/>
    <dgm:cxn modelId="{090C7E26-1A1F-46DF-92A1-246B5D467E1E}" srcId="{CD32CA74-CFFE-4B3C-A7A6-C93F04CE347C}" destId="{B6DF3D87-D8EB-4C36-8189-E130E282F484}" srcOrd="0" destOrd="0" parTransId="{BD48DD84-815C-467F-8AE4-395AF9DC9E10}" sibTransId="{A80E4AB0-1650-43A7-8A4A-BB79180F60B2}"/>
    <dgm:cxn modelId="{0F3FDF26-88E5-A74B-8623-9D09486E9B06}" type="presOf" srcId="{A80E4AB0-1650-43A7-8A4A-BB79180F60B2}" destId="{B712FD87-6F36-3D41-A823-60C889639928}" srcOrd="0" destOrd="0" presId="urn:microsoft.com/office/officeart/2016/7/layout/BasicLinearProcessNumbered"/>
    <dgm:cxn modelId="{AAE7DC30-303C-4FB6-A8E5-227527EDA21E}" srcId="{CD32CA74-CFFE-4B3C-A7A6-C93F04CE347C}" destId="{CC7C6F94-0F19-484C-A8BE-3CCE138942F9}" srcOrd="4" destOrd="0" parTransId="{74E11CF1-7499-43C1-B67E-6E2966C7A136}" sibTransId="{2C76FC53-4AB7-479F-B93C-F3256FAF3E47}"/>
    <dgm:cxn modelId="{4667BD32-042A-B94C-AB12-F14CDCD5B550}" type="presOf" srcId="{AFC404C4-FF66-4CA0-A52E-EA39D9F2A63D}" destId="{53585250-4BF0-D94F-8157-FFB3B71441F6}" srcOrd="0" destOrd="0" presId="urn:microsoft.com/office/officeart/2016/7/layout/BasicLinearProcessNumbered"/>
    <dgm:cxn modelId="{04459C5F-B31A-6949-867C-CC25BBC611C2}" type="presOf" srcId="{7EB80EE3-1B72-4084-BF0F-A571D19A9128}" destId="{683C6F19-A55E-C549-8F52-6A6D7827DA77}" srcOrd="0" destOrd="0" presId="urn:microsoft.com/office/officeart/2016/7/layout/BasicLinearProcessNumbered"/>
    <dgm:cxn modelId="{CDD55E60-9E32-2548-9FA8-DC71A909F48E}" type="presOf" srcId="{9F8C8EA2-0B6F-4C07-BC2E-7C7E92816810}" destId="{E73F9123-5893-D04C-BAF8-100602062B58}" srcOrd="0" destOrd="0" presId="urn:microsoft.com/office/officeart/2016/7/layout/BasicLinearProcessNumbered"/>
    <dgm:cxn modelId="{4B444261-17D2-964D-91B7-44AE8A45B7AC}" type="presOf" srcId="{A34FEF96-26DC-4041-A6C4-49597F9A48AD}" destId="{5CC9CB29-1B83-7A42-97DA-91C0A74F2CEB}" srcOrd="0" destOrd="0" presId="urn:microsoft.com/office/officeart/2016/7/layout/BasicLinearProcessNumbered"/>
    <dgm:cxn modelId="{3DC1FF6B-1E4F-194D-8A55-9FB27CBF9724}" type="presOf" srcId="{2C76FC53-4AB7-479F-B93C-F3256FAF3E47}" destId="{95577279-0573-034B-B512-AA9B79D2D4C2}" srcOrd="0" destOrd="0" presId="urn:microsoft.com/office/officeart/2016/7/layout/BasicLinearProcessNumbered"/>
    <dgm:cxn modelId="{7EE63E70-3B69-8249-BAA7-CC6A18808BB1}" type="presOf" srcId="{DAA3E7D7-1011-40D0-A9AA-7C1A484ECE15}" destId="{9AE2D1D2-3476-5E45-B3F5-4DC09B4F017C}" srcOrd="1" destOrd="0" presId="urn:microsoft.com/office/officeart/2016/7/layout/BasicLinearProcessNumbered"/>
    <dgm:cxn modelId="{29A57755-E448-F64E-A520-AB8BF78818CB}" type="presOf" srcId="{B6DF3D87-D8EB-4C36-8189-E130E282F484}" destId="{395A9C66-9D93-E941-85D2-4A38D8DDB8BF}" srcOrd="1" destOrd="0" presId="urn:microsoft.com/office/officeart/2016/7/layout/BasicLinearProcessNumbered"/>
    <dgm:cxn modelId="{4369DE75-BB14-E24C-9E8B-A112614D713E}" type="presOf" srcId="{DAA3E7D7-1011-40D0-A9AA-7C1A484ECE15}" destId="{844957AF-30FF-AE45-921D-93462B569BBF}" srcOrd="0" destOrd="0" presId="urn:microsoft.com/office/officeart/2016/7/layout/BasicLinearProcessNumbered"/>
    <dgm:cxn modelId="{EE70048B-78FF-41F8-A484-10868D09ABEC}" srcId="{CD32CA74-CFFE-4B3C-A7A6-C93F04CE347C}" destId="{7EB80EE3-1B72-4084-BF0F-A571D19A9128}" srcOrd="2" destOrd="0" parTransId="{EFB69100-0284-4178-82A8-0CCBC5678346}" sibTransId="{9F8C8EA2-0B6F-4C07-BC2E-7C7E92816810}"/>
    <dgm:cxn modelId="{E18ED7B7-2C47-4DB5-8C6E-FA60454AC091}" srcId="{CD32CA74-CFFE-4B3C-A7A6-C93F04CE347C}" destId="{DAA3E7D7-1011-40D0-A9AA-7C1A484ECE15}" srcOrd="3" destOrd="0" parTransId="{B69AB35F-5E0D-411E-AAAF-DE80D53E56EA}" sibTransId="{A34FEF96-26DC-4041-A6C4-49597F9A48AD}"/>
    <dgm:cxn modelId="{E44311B9-D4B6-B747-9F41-13DE0FA44B6F}" type="presOf" srcId="{CC7C6F94-0F19-484C-A8BE-3CCE138942F9}" destId="{50DFAE0F-EC74-B144-AA84-75E4EF73004D}" srcOrd="1" destOrd="0" presId="urn:microsoft.com/office/officeart/2016/7/layout/BasicLinearProcessNumbered"/>
    <dgm:cxn modelId="{834477CB-A342-0846-862D-051299124364}" type="presOf" srcId="{B6DF3D87-D8EB-4C36-8189-E130E282F484}" destId="{DFE4AB6B-DE84-904A-93AC-A865EEA27A46}" srcOrd="0" destOrd="0" presId="urn:microsoft.com/office/officeart/2016/7/layout/BasicLinearProcessNumbered"/>
    <dgm:cxn modelId="{A9F3CAE8-BAAD-6D4F-9DD1-CC3A11406847}" type="presOf" srcId="{CD32CA74-CFFE-4B3C-A7A6-C93F04CE347C}" destId="{DA417B40-6594-ED47-B976-B183275D1CDE}" srcOrd="0" destOrd="0" presId="urn:microsoft.com/office/officeart/2016/7/layout/BasicLinearProcessNumbered"/>
    <dgm:cxn modelId="{DE07EEEF-E50D-E84A-AC85-787F0AA16567}" type="presOf" srcId="{24F1CE53-A228-45B8-B87B-79B7D2DACF34}" destId="{788C9B0C-0336-2A4A-AB76-966BAB1F5DD1}" srcOrd="0" destOrd="0" presId="urn:microsoft.com/office/officeart/2016/7/layout/BasicLinearProcessNumbered"/>
    <dgm:cxn modelId="{98CB21F8-DA2B-0445-A012-99D9EE5FEFEE}" type="presOf" srcId="{CC7C6F94-0F19-484C-A8BE-3CCE138942F9}" destId="{27919F56-9993-B341-9431-4E3F3C61C0E8}" srcOrd="0" destOrd="0" presId="urn:microsoft.com/office/officeart/2016/7/layout/BasicLinearProcessNumbered"/>
    <dgm:cxn modelId="{DEDAB8E9-413F-ED49-9E4B-113750623AFC}" type="presParOf" srcId="{DA417B40-6594-ED47-B976-B183275D1CDE}" destId="{CE14D0AF-B8AE-B942-9D58-7015E4A6E5BB}" srcOrd="0" destOrd="0" presId="urn:microsoft.com/office/officeart/2016/7/layout/BasicLinearProcessNumbered"/>
    <dgm:cxn modelId="{A2E8DE44-765F-9845-BDB6-70F297216F06}" type="presParOf" srcId="{CE14D0AF-B8AE-B942-9D58-7015E4A6E5BB}" destId="{DFE4AB6B-DE84-904A-93AC-A865EEA27A46}" srcOrd="0" destOrd="0" presId="urn:microsoft.com/office/officeart/2016/7/layout/BasicLinearProcessNumbered"/>
    <dgm:cxn modelId="{F29C8FCF-37CA-6741-986E-7D0E3573EA33}" type="presParOf" srcId="{CE14D0AF-B8AE-B942-9D58-7015E4A6E5BB}" destId="{B712FD87-6F36-3D41-A823-60C889639928}" srcOrd="1" destOrd="0" presId="urn:microsoft.com/office/officeart/2016/7/layout/BasicLinearProcessNumbered"/>
    <dgm:cxn modelId="{22E542F6-277C-C444-BBC8-1728382502B5}" type="presParOf" srcId="{CE14D0AF-B8AE-B942-9D58-7015E4A6E5BB}" destId="{972440ED-C81E-4842-9941-AFCA0263135C}" srcOrd="2" destOrd="0" presId="urn:microsoft.com/office/officeart/2016/7/layout/BasicLinearProcessNumbered"/>
    <dgm:cxn modelId="{45EBC453-7246-544F-BE48-5D733A7FE763}" type="presParOf" srcId="{CE14D0AF-B8AE-B942-9D58-7015E4A6E5BB}" destId="{395A9C66-9D93-E941-85D2-4A38D8DDB8BF}" srcOrd="3" destOrd="0" presId="urn:microsoft.com/office/officeart/2016/7/layout/BasicLinearProcessNumbered"/>
    <dgm:cxn modelId="{F67066B8-2F85-774E-AD3A-0845A534B148}" type="presParOf" srcId="{DA417B40-6594-ED47-B976-B183275D1CDE}" destId="{8E306C21-F698-5849-BF49-A15EE92E3106}" srcOrd="1" destOrd="0" presId="urn:microsoft.com/office/officeart/2016/7/layout/BasicLinearProcessNumbered"/>
    <dgm:cxn modelId="{F01C1306-B727-BF46-BD30-27C30A2205AC}" type="presParOf" srcId="{DA417B40-6594-ED47-B976-B183275D1CDE}" destId="{0DE28C6D-6951-7042-8E3D-300A7E2DE6A6}" srcOrd="2" destOrd="0" presId="urn:microsoft.com/office/officeart/2016/7/layout/BasicLinearProcessNumbered"/>
    <dgm:cxn modelId="{46D3D831-57C9-ED4C-871F-68F84333C5E2}" type="presParOf" srcId="{0DE28C6D-6951-7042-8E3D-300A7E2DE6A6}" destId="{788C9B0C-0336-2A4A-AB76-966BAB1F5DD1}" srcOrd="0" destOrd="0" presId="urn:microsoft.com/office/officeart/2016/7/layout/BasicLinearProcessNumbered"/>
    <dgm:cxn modelId="{EFE6E291-8F1E-0445-BFA2-50D92803FD54}" type="presParOf" srcId="{0DE28C6D-6951-7042-8E3D-300A7E2DE6A6}" destId="{53585250-4BF0-D94F-8157-FFB3B71441F6}" srcOrd="1" destOrd="0" presId="urn:microsoft.com/office/officeart/2016/7/layout/BasicLinearProcessNumbered"/>
    <dgm:cxn modelId="{E4CED6BE-D518-5240-A641-2BEB7647041F}" type="presParOf" srcId="{0DE28C6D-6951-7042-8E3D-300A7E2DE6A6}" destId="{2EBDA30B-4FBA-9746-AB49-F2BDBA002A93}" srcOrd="2" destOrd="0" presId="urn:microsoft.com/office/officeart/2016/7/layout/BasicLinearProcessNumbered"/>
    <dgm:cxn modelId="{6F130C60-24DD-8C4D-878D-8D2EF10A1951}" type="presParOf" srcId="{0DE28C6D-6951-7042-8E3D-300A7E2DE6A6}" destId="{AC1C94A3-F372-7D49-AE40-B7CE784DB625}" srcOrd="3" destOrd="0" presId="urn:microsoft.com/office/officeart/2016/7/layout/BasicLinearProcessNumbered"/>
    <dgm:cxn modelId="{550D1FF6-4C25-0142-8A3B-0CCB00821453}" type="presParOf" srcId="{DA417B40-6594-ED47-B976-B183275D1CDE}" destId="{BF1B0FD9-FB42-6146-AD99-56FF9A2EA005}" srcOrd="3" destOrd="0" presId="urn:microsoft.com/office/officeart/2016/7/layout/BasicLinearProcessNumbered"/>
    <dgm:cxn modelId="{E218573A-EA09-CA40-B696-03F809BB8036}" type="presParOf" srcId="{DA417B40-6594-ED47-B976-B183275D1CDE}" destId="{2503AA0B-18FE-BE41-90E7-781305D6060F}" srcOrd="4" destOrd="0" presId="urn:microsoft.com/office/officeart/2016/7/layout/BasicLinearProcessNumbered"/>
    <dgm:cxn modelId="{2799DABB-6043-384D-B383-DB1C4D2F7416}" type="presParOf" srcId="{2503AA0B-18FE-BE41-90E7-781305D6060F}" destId="{683C6F19-A55E-C549-8F52-6A6D7827DA77}" srcOrd="0" destOrd="0" presId="urn:microsoft.com/office/officeart/2016/7/layout/BasicLinearProcessNumbered"/>
    <dgm:cxn modelId="{8433B7E7-4839-194B-B051-1C45BA5E132D}" type="presParOf" srcId="{2503AA0B-18FE-BE41-90E7-781305D6060F}" destId="{E73F9123-5893-D04C-BAF8-100602062B58}" srcOrd="1" destOrd="0" presId="urn:microsoft.com/office/officeart/2016/7/layout/BasicLinearProcessNumbered"/>
    <dgm:cxn modelId="{6475A1FB-9025-0340-9007-48CB1CAC0636}" type="presParOf" srcId="{2503AA0B-18FE-BE41-90E7-781305D6060F}" destId="{F102B321-98E7-FC49-94D5-26D40CDBB83E}" srcOrd="2" destOrd="0" presId="urn:microsoft.com/office/officeart/2016/7/layout/BasicLinearProcessNumbered"/>
    <dgm:cxn modelId="{338063FB-56FA-754B-BF44-77708E09AA0B}" type="presParOf" srcId="{2503AA0B-18FE-BE41-90E7-781305D6060F}" destId="{1238B1C8-6D67-6A41-8E31-B5ECB6B5B1D2}" srcOrd="3" destOrd="0" presId="urn:microsoft.com/office/officeart/2016/7/layout/BasicLinearProcessNumbered"/>
    <dgm:cxn modelId="{F560B28C-03FC-3846-B61D-6066A8C767ED}" type="presParOf" srcId="{DA417B40-6594-ED47-B976-B183275D1CDE}" destId="{76331CF9-7A3E-FC46-B7EC-2F98DA067F5C}" srcOrd="5" destOrd="0" presId="urn:microsoft.com/office/officeart/2016/7/layout/BasicLinearProcessNumbered"/>
    <dgm:cxn modelId="{4B1E2E14-9F97-214C-BED1-C996F92D7A5D}" type="presParOf" srcId="{DA417B40-6594-ED47-B976-B183275D1CDE}" destId="{671AB38A-B5FD-7E45-8BFB-35CA4B2C63C3}" srcOrd="6" destOrd="0" presId="urn:microsoft.com/office/officeart/2016/7/layout/BasicLinearProcessNumbered"/>
    <dgm:cxn modelId="{B2A6A79F-1BDF-CE4E-9C9C-7FBF64592D6B}" type="presParOf" srcId="{671AB38A-B5FD-7E45-8BFB-35CA4B2C63C3}" destId="{844957AF-30FF-AE45-921D-93462B569BBF}" srcOrd="0" destOrd="0" presId="urn:microsoft.com/office/officeart/2016/7/layout/BasicLinearProcessNumbered"/>
    <dgm:cxn modelId="{340085F4-6B82-CC42-BA3C-C430B8B9BFD3}" type="presParOf" srcId="{671AB38A-B5FD-7E45-8BFB-35CA4B2C63C3}" destId="{5CC9CB29-1B83-7A42-97DA-91C0A74F2CEB}" srcOrd="1" destOrd="0" presId="urn:microsoft.com/office/officeart/2016/7/layout/BasicLinearProcessNumbered"/>
    <dgm:cxn modelId="{31AF2F4C-5C3E-CF4B-8898-B94A8C4F2F82}" type="presParOf" srcId="{671AB38A-B5FD-7E45-8BFB-35CA4B2C63C3}" destId="{7FB84BD6-1807-0E4B-9BDE-D8E77FB1AFED}" srcOrd="2" destOrd="0" presId="urn:microsoft.com/office/officeart/2016/7/layout/BasicLinearProcessNumbered"/>
    <dgm:cxn modelId="{B09EAF51-DBDB-C84D-A5EF-92178299C037}" type="presParOf" srcId="{671AB38A-B5FD-7E45-8BFB-35CA4B2C63C3}" destId="{9AE2D1D2-3476-5E45-B3F5-4DC09B4F017C}" srcOrd="3" destOrd="0" presId="urn:microsoft.com/office/officeart/2016/7/layout/BasicLinearProcessNumbered"/>
    <dgm:cxn modelId="{1AA2753F-8B22-F44B-B688-7C8948985707}" type="presParOf" srcId="{DA417B40-6594-ED47-B976-B183275D1CDE}" destId="{EC8C7C38-AF1A-BD43-A567-4B57A4CE3F41}" srcOrd="7" destOrd="0" presId="urn:microsoft.com/office/officeart/2016/7/layout/BasicLinearProcessNumbered"/>
    <dgm:cxn modelId="{26A95DDA-1BC9-5D4F-AB4D-00609877A0E9}" type="presParOf" srcId="{DA417B40-6594-ED47-B976-B183275D1CDE}" destId="{C73B6776-BE22-F040-BA76-93AD520D5E93}" srcOrd="8" destOrd="0" presId="urn:microsoft.com/office/officeart/2016/7/layout/BasicLinearProcessNumbered"/>
    <dgm:cxn modelId="{E49A10E7-7E1B-9943-BEF6-78E21F6791F0}" type="presParOf" srcId="{C73B6776-BE22-F040-BA76-93AD520D5E93}" destId="{27919F56-9993-B341-9431-4E3F3C61C0E8}" srcOrd="0" destOrd="0" presId="urn:microsoft.com/office/officeart/2016/7/layout/BasicLinearProcessNumbered"/>
    <dgm:cxn modelId="{0955743A-FDB5-354D-982D-F390E02644C3}" type="presParOf" srcId="{C73B6776-BE22-F040-BA76-93AD520D5E93}" destId="{95577279-0573-034B-B512-AA9B79D2D4C2}" srcOrd="1" destOrd="0" presId="urn:microsoft.com/office/officeart/2016/7/layout/BasicLinearProcessNumbered"/>
    <dgm:cxn modelId="{38315984-CF84-9D44-B49C-4B50D80ED994}" type="presParOf" srcId="{C73B6776-BE22-F040-BA76-93AD520D5E93}" destId="{E089B976-8C40-C441-BBBC-EAB0BFEDB3EE}" srcOrd="2" destOrd="0" presId="urn:microsoft.com/office/officeart/2016/7/layout/BasicLinearProcessNumbered"/>
    <dgm:cxn modelId="{CD2BDF67-510F-764D-AADD-1DA473DE2D93}" type="presParOf" srcId="{C73B6776-BE22-F040-BA76-93AD520D5E93}" destId="{50DFAE0F-EC74-B144-AA84-75E4EF73004D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F0828-9803-4D19-8847-D614AE19C978}">
      <dsp:nvSpPr>
        <dsp:cNvPr id="0" name=""/>
        <dsp:cNvSpPr/>
      </dsp:nvSpPr>
      <dsp:spPr>
        <a:xfrm>
          <a:off x="235930" y="42366"/>
          <a:ext cx="1164634" cy="11646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A91ACB-3E0E-4DDC-A0A2-728D3EC93AFF}">
      <dsp:nvSpPr>
        <dsp:cNvPr id="0" name=""/>
        <dsp:cNvSpPr/>
      </dsp:nvSpPr>
      <dsp:spPr>
        <a:xfrm>
          <a:off x="480503" y="286939"/>
          <a:ext cx="675488" cy="6754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0909F-F102-40BA-8354-694434EE52EC}">
      <dsp:nvSpPr>
        <dsp:cNvPr id="0" name=""/>
        <dsp:cNvSpPr/>
      </dsp:nvSpPr>
      <dsp:spPr>
        <a:xfrm>
          <a:off x="1650129" y="42366"/>
          <a:ext cx="2745210" cy="1164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Physical</a:t>
          </a:r>
        </a:p>
      </dsp:txBody>
      <dsp:txXfrm>
        <a:off x="1650129" y="42366"/>
        <a:ext cx="2745210" cy="1164634"/>
      </dsp:txXfrm>
    </dsp:sp>
    <dsp:sp modelId="{1CB6823B-BD06-48AE-89AB-AD79046A2775}">
      <dsp:nvSpPr>
        <dsp:cNvPr id="0" name=""/>
        <dsp:cNvSpPr/>
      </dsp:nvSpPr>
      <dsp:spPr>
        <a:xfrm>
          <a:off x="4873672" y="42366"/>
          <a:ext cx="1164634" cy="11646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03B6D4-93F1-4D4A-A2B2-C9ED4E51A4C4}">
      <dsp:nvSpPr>
        <dsp:cNvPr id="0" name=""/>
        <dsp:cNvSpPr/>
      </dsp:nvSpPr>
      <dsp:spPr>
        <a:xfrm>
          <a:off x="5118245" y="286939"/>
          <a:ext cx="675488" cy="6754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28B606-1168-4555-A1C3-56F48ADF9A6D}">
      <dsp:nvSpPr>
        <dsp:cNvPr id="0" name=""/>
        <dsp:cNvSpPr/>
      </dsp:nvSpPr>
      <dsp:spPr>
        <a:xfrm>
          <a:off x="6287871" y="42366"/>
          <a:ext cx="2745210" cy="1164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Technological</a:t>
          </a:r>
        </a:p>
      </dsp:txBody>
      <dsp:txXfrm>
        <a:off x="6287871" y="42366"/>
        <a:ext cx="2745210" cy="1164634"/>
      </dsp:txXfrm>
    </dsp:sp>
    <dsp:sp modelId="{40A7E165-4F03-4834-A9CA-86718BF39192}">
      <dsp:nvSpPr>
        <dsp:cNvPr id="0" name=""/>
        <dsp:cNvSpPr/>
      </dsp:nvSpPr>
      <dsp:spPr>
        <a:xfrm>
          <a:off x="235930" y="1701435"/>
          <a:ext cx="1164634" cy="11646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F095D7-72A1-4C67-A665-3485CAA6CD23}">
      <dsp:nvSpPr>
        <dsp:cNvPr id="0" name=""/>
        <dsp:cNvSpPr/>
      </dsp:nvSpPr>
      <dsp:spPr>
        <a:xfrm>
          <a:off x="480503" y="1946008"/>
          <a:ext cx="675488" cy="6754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A0C00-57EB-45FC-9303-8B6874157214}">
      <dsp:nvSpPr>
        <dsp:cNvPr id="0" name=""/>
        <dsp:cNvSpPr/>
      </dsp:nvSpPr>
      <dsp:spPr>
        <a:xfrm>
          <a:off x="1650129" y="1701435"/>
          <a:ext cx="2745210" cy="1164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Communication</a:t>
          </a:r>
        </a:p>
      </dsp:txBody>
      <dsp:txXfrm>
        <a:off x="1650129" y="1701435"/>
        <a:ext cx="2745210" cy="1164634"/>
      </dsp:txXfrm>
    </dsp:sp>
    <dsp:sp modelId="{A21C0CE6-1BB2-4B40-8C55-24A9FD0C4759}">
      <dsp:nvSpPr>
        <dsp:cNvPr id="0" name=""/>
        <dsp:cNvSpPr/>
      </dsp:nvSpPr>
      <dsp:spPr>
        <a:xfrm>
          <a:off x="4873672" y="1701435"/>
          <a:ext cx="1164634" cy="11646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81FD9C-EB85-47C1-A7F0-2FBF05BB8D59}">
      <dsp:nvSpPr>
        <dsp:cNvPr id="0" name=""/>
        <dsp:cNvSpPr/>
      </dsp:nvSpPr>
      <dsp:spPr>
        <a:xfrm>
          <a:off x="5118245" y="1946008"/>
          <a:ext cx="675488" cy="6754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0267F-6F29-4B93-9FFF-E5761E7601B2}">
      <dsp:nvSpPr>
        <dsp:cNvPr id="0" name=""/>
        <dsp:cNvSpPr/>
      </dsp:nvSpPr>
      <dsp:spPr>
        <a:xfrm>
          <a:off x="6287871" y="1701435"/>
          <a:ext cx="2745210" cy="1164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Attitude</a:t>
          </a:r>
        </a:p>
      </dsp:txBody>
      <dsp:txXfrm>
        <a:off x="6287871" y="1701435"/>
        <a:ext cx="2745210" cy="1164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C34C1-744B-48BB-9A6D-EC34B56BB474}">
      <dsp:nvSpPr>
        <dsp:cNvPr id="0" name=""/>
        <dsp:cNvSpPr/>
      </dsp:nvSpPr>
      <dsp:spPr>
        <a:xfrm>
          <a:off x="0" y="638"/>
          <a:ext cx="5906181" cy="14941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7F28A-A6C1-4764-95CC-A6EBFBC617A2}">
      <dsp:nvSpPr>
        <dsp:cNvPr id="0" name=""/>
        <dsp:cNvSpPr/>
      </dsp:nvSpPr>
      <dsp:spPr>
        <a:xfrm>
          <a:off x="451973" y="336816"/>
          <a:ext cx="821769" cy="8217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421CE7-B5CA-4E61-A11E-A2F3C2213B78}">
      <dsp:nvSpPr>
        <dsp:cNvPr id="0" name=""/>
        <dsp:cNvSpPr/>
      </dsp:nvSpPr>
      <dsp:spPr>
        <a:xfrm>
          <a:off x="1725715" y="638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Unconscious bias</a:t>
          </a:r>
        </a:p>
      </dsp:txBody>
      <dsp:txXfrm>
        <a:off x="1725715" y="638"/>
        <a:ext cx="4180465" cy="1494125"/>
      </dsp:txXfrm>
    </dsp:sp>
    <dsp:sp modelId="{C9729A1B-A53B-4DBC-B414-38595A0913D2}">
      <dsp:nvSpPr>
        <dsp:cNvPr id="0" name=""/>
        <dsp:cNvSpPr/>
      </dsp:nvSpPr>
      <dsp:spPr>
        <a:xfrm>
          <a:off x="0" y="1868296"/>
          <a:ext cx="5906181" cy="14941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0F257-39C7-4EFD-A1E6-F8829E2957FE}">
      <dsp:nvSpPr>
        <dsp:cNvPr id="0" name=""/>
        <dsp:cNvSpPr/>
      </dsp:nvSpPr>
      <dsp:spPr>
        <a:xfrm>
          <a:off x="451973" y="2204474"/>
          <a:ext cx="821769" cy="8217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759226-E7DD-4DEF-ACC5-517E592C6921}">
      <dsp:nvSpPr>
        <dsp:cNvPr id="0" name=""/>
        <dsp:cNvSpPr/>
      </dsp:nvSpPr>
      <dsp:spPr>
        <a:xfrm>
          <a:off x="1725715" y="1868296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Inaccessible interview processes</a:t>
          </a:r>
        </a:p>
      </dsp:txBody>
      <dsp:txXfrm>
        <a:off x="1725715" y="1868296"/>
        <a:ext cx="4180465" cy="1494125"/>
      </dsp:txXfrm>
    </dsp:sp>
    <dsp:sp modelId="{64A66324-D07E-42B4-8BAD-90F03066D40B}">
      <dsp:nvSpPr>
        <dsp:cNvPr id="0" name=""/>
        <dsp:cNvSpPr/>
      </dsp:nvSpPr>
      <dsp:spPr>
        <a:xfrm>
          <a:off x="0" y="3735953"/>
          <a:ext cx="5906181" cy="14941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2345FF-5F52-4176-A191-482DB1C9A9FA}">
      <dsp:nvSpPr>
        <dsp:cNvPr id="0" name=""/>
        <dsp:cNvSpPr/>
      </dsp:nvSpPr>
      <dsp:spPr>
        <a:xfrm>
          <a:off x="451973" y="4072131"/>
          <a:ext cx="821769" cy="8217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1B7B52-ED35-4362-B24D-9497E436E2EF}">
      <dsp:nvSpPr>
        <dsp:cNvPr id="0" name=""/>
        <dsp:cNvSpPr/>
      </dsp:nvSpPr>
      <dsp:spPr>
        <a:xfrm>
          <a:off x="1725715" y="3735953"/>
          <a:ext cx="4180465" cy="1494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28" tIns="158128" rIns="158128" bIns="1581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Judging communication style and not assessing required job skills</a:t>
          </a:r>
        </a:p>
      </dsp:txBody>
      <dsp:txXfrm>
        <a:off x="1725715" y="3735953"/>
        <a:ext cx="4180465" cy="1494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81FFB-2A09-4CF3-B758-454E5CC8A349}">
      <dsp:nvSpPr>
        <dsp:cNvPr id="0" name=""/>
        <dsp:cNvSpPr/>
      </dsp:nvSpPr>
      <dsp:spPr>
        <a:xfrm>
          <a:off x="1125226" y="1374001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A3196-BED0-48F4-A8EC-9662F0F29B05}">
      <dsp:nvSpPr>
        <dsp:cNvPr id="0" name=""/>
        <dsp:cNvSpPr/>
      </dsp:nvSpPr>
      <dsp:spPr>
        <a:xfrm>
          <a:off x="1359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239F7E-856E-42D9-98B7-586A61148478}">
      <dsp:nvSpPr>
        <dsp:cNvPr id="0" name=""/>
        <dsp:cNvSpPr/>
      </dsp:nvSpPr>
      <dsp:spPr>
        <a:xfrm>
          <a:off x="774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quieter work area </a:t>
          </a:r>
        </a:p>
      </dsp:txBody>
      <dsp:txXfrm>
        <a:off x="774226" y="2814002"/>
        <a:ext cx="1800000" cy="720000"/>
      </dsp:txXfrm>
    </dsp:sp>
    <dsp:sp modelId="{319EB1A6-ADA2-4BF8-990C-25B62F894097}">
      <dsp:nvSpPr>
        <dsp:cNvPr id="0" name=""/>
        <dsp:cNvSpPr/>
      </dsp:nvSpPr>
      <dsp:spPr>
        <a:xfrm>
          <a:off x="3240226" y="1374001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631F86-A5D8-4206-A4AF-9ED5677E389A}">
      <dsp:nvSpPr>
        <dsp:cNvPr id="0" name=""/>
        <dsp:cNvSpPr/>
      </dsp:nvSpPr>
      <dsp:spPr>
        <a:xfrm>
          <a:off x="3474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A6FA3F-9F22-4EF0-8A03-C94199C28841}">
      <dsp:nvSpPr>
        <dsp:cNvPr id="0" name=""/>
        <dsp:cNvSpPr/>
      </dsp:nvSpPr>
      <dsp:spPr>
        <a:xfrm>
          <a:off x="2889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more time for completing work </a:t>
          </a:r>
        </a:p>
      </dsp:txBody>
      <dsp:txXfrm>
        <a:off x="2889226" y="2814002"/>
        <a:ext cx="1800000" cy="720000"/>
      </dsp:txXfrm>
    </dsp:sp>
    <dsp:sp modelId="{EF89ECEB-107D-4662-A0D6-DDA4B4F44935}">
      <dsp:nvSpPr>
        <dsp:cNvPr id="0" name=""/>
        <dsp:cNvSpPr/>
      </dsp:nvSpPr>
      <dsp:spPr>
        <a:xfrm>
          <a:off x="5355226" y="1374001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B05FE-7B4F-44D0-9672-FD5D29F44331}">
      <dsp:nvSpPr>
        <dsp:cNvPr id="0" name=""/>
        <dsp:cNvSpPr/>
      </dsp:nvSpPr>
      <dsp:spPr>
        <a:xfrm>
          <a:off x="5589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D9C75-D083-4371-A8CC-11D313629D21}">
      <dsp:nvSpPr>
        <dsp:cNvPr id="0" name=""/>
        <dsp:cNvSpPr/>
      </dsp:nvSpPr>
      <dsp:spPr>
        <a:xfrm>
          <a:off x="5004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peer review or Quality Checks of more-detailed work </a:t>
          </a:r>
        </a:p>
      </dsp:txBody>
      <dsp:txXfrm>
        <a:off x="5004226" y="2814002"/>
        <a:ext cx="1800000" cy="720000"/>
      </dsp:txXfrm>
    </dsp:sp>
    <dsp:sp modelId="{4F434A7A-2854-4B17-BB1C-E2F5ADE67D07}">
      <dsp:nvSpPr>
        <dsp:cNvPr id="0" name=""/>
        <dsp:cNvSpPr/>
      </dsp:nvSpPr>
      <dsp:spPr>
        <a:xfrm>
          <a:off x="7470226" y="1374001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8D620-95D9-44B2-BCD9-7C3E956D0D68}">
      <dsp:nvSpPr>
        <dsp:cNvPr id="0" name=""/>
        <dsp:cNvSpPr/>
      </dsp:nvSpPr>
      <dsp:spPr>
        <a:xfrm>
          <a:off x="7704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F5B67-DC60-4102-9811-53B1A1326AF8}">
      <dsp:nvSpPr>
        <dsp:cNvPr id="0" name=""/>
        <dsp:cNvSpPr/>
      </dsp:nvSpPr>
      <dsp:spPr>
        <a:xfrm>
          <a:off x="7119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Flexible work time to better accommodate peak periods of focus and attention</a:t>
          </a:r>
        </a:p>
      </dsp:txBody>
      <dsp:txXfrm>
        <a:off x="7119226" y="2814002"/>
        <a:ext cx="1800000" cy="720000"/>
      </dsp:txXfrm>
    </dsp:sp>
    <dsp:sp modelId="{0308B554-7FF5-41BF-AE08-0128E81EA5A0}">
      <dsp:nvSpPr>
        <dsp:cNvPr id="0" name=""/>
        <dsp:cNvSpPr/>
      </dsp:nvSpPr>
      <dsp:spPr>
        <a:xfrm>
          <a:off x="9585226" y="1374001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D5942D-21CC-4D2B-B489-78BA73E8B407}">
      <dsp:nvSpPr>
        <dsp:cNvPr id="0" name=""/>
        <dsp:cNvSpPr/>
      </dsp:nvSpPr>
      <dsp:spPr>
        <a:xfrm>
          <a:off x="9819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78A81-410F-4287-9B76-39D0093DC115}">
      <dsp:nvSpPr>
        <dsp:cNvPr id="0" name=""/>
        <dsp:cNvSpPr/>
      </dsp:nvSpPr>
      <dsp:spPr>
        <a:xfrm>
          <a:off x="9234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Written instructions, deliverables, and training materials</a:t>
          </a:r>
        </a:p>
      </dsp:txBody>
      <dsp:txXfrm>
        <a:off x="9234226" y="2814002"/>
        <a:ext cx="18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D1DB68-BF8F-4B8B-9920-9EF3AA59114A}">
      <dsp:nvSpPr>
        <dsp:cNvPr id="0" name=""/>
        <dsp:cNvSpPr/>
      </dsp:nvSpPr>
      <dsp:spPr>
        <a:xfrm>
          <a:off x="774129" y="679575"/>
          <a:ext cx="1255425" cy="1255425"/>
        </a:xfrm>
        <a:prstGeom prst="round2Diag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1C5669-838E-4993-988B-3BF750ACF934}">
      <dsp:nvSpPr>
        <dsp:cNvPr id="0" name=""/>
        <dsp:cNvSpPr/>
      </dsp:nvSpPr>
      <dsp:spPr>
        <a:xfrm>
          <a:off x="1041679" y="947125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A82CB-492A-490F-A737-288C2D8D18BB}">
      <dsp:nvSpPr>
        <dsp:cNvPr id="0" name=""/>
        <dsp:cNvSpPr/>
      </dsp:nvSpPr>
      <dsp:spPr>
        <a:xfrm>
          <a:off x="372805" y="2326036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Managers Fear Unknown</a:t>
          </a:r>
        </a:p>
      </dsp:txBody>
      <dsp:txXfrm>
        <a:off x="372805" y="2326036"/>
        <a:ext cx="2058075" cy="720000"/>
      </dsp:txXfrm>
    </dsp:sp>
    <dsp:sp modelId="{D6F061A2-E3B1-4C47-B672-97D919E79F4E}">
      <dsp:nvSpPr>
        <dsp:cNvPr id="0" name=""/>
        <dsp:cNvSpPr/>
      </dsp:nvSpPr>
      <dsp:spPr>
        <a:xfrm>
          <a:off x="3192368" y="679575"/>
          <a:ext cx="1255425" cy="1255425"/>
        </a:xfrm>
        <a:prstGeom prst="round2Diag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2E3B86-D3EB-43DD-B385-37F8B2E567C2}">
      <dsp:nvSpPr>
        <dsp:cNvPr id="0" name=""/>
        <dsp:cNvSpPr/>
      </dsp:nvSpPr>
      <dsp:spPr>
        <a:xfrm>
          <a:off x="3459917" y="947125"/>
          <a:ext cx="720326" cy="720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BDFB6-60E6-4931-BDF5-D08053A6CDD2}">
      <dsp:nvSpPr>
        <dsp:cNvPr id="0" name=""/>
        <dsp:cNvSpPr/>
      </dsp:nvSpPr>
      <dsp:spPr>
        <a:xfrm>
          <a:off x="2791043" y="2326036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Concerned about favoritism</a:t>
          </a:r>
        </a:p>
      </dsp:txBody>
      <dsp:txXfrm>
        <a:off x="2791043" y="2326036"/>
        <a:ext cx="2058075" cy="720000"/>
      </dsp:txXfrm>
    </dsp:sp>
    <dsp:sp modelId="{880FCC75-DE0E-4DC8-9B49-C7E21479EB52}">
      <dsp:nvSpPr>
        <dsp:cNvPr id="0" name=""/>
        <dsp:cNvSpPr/>
      </dsp:nvSpPr>
      <dsp:spPr>
        <a:xfrm>
          <a:off x="5610606" y="679575"/>
          <a:ext cx="1255425" cy="1255425"/>
        </a:xfrm>
        <a:prstGeom prst="round2Diag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21D8E-5F0C-420F-8803-A313CF91912C}">
      <dsp:nvSpPr>
        <dsp:cNvPr id="0" name=""/>
        <dsp:cNvSpPr/>
      </dsp:nvSpPr>
      <dsp:spPr>
        <a:xfrm>
          <a:off x="5878155" y="947125"/>
          <a:ext cx="720326" cy="720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828DE-D252-4953-94A0-F97C19F71E7A}">
      <dsp:nvSpPr>
        <dsp:cNvPr id="0" name=""/>
        <dsp:cNvSpPr/>
      </dsp:nvSpPr>
      <dsp:spPr>
        <a:xfrm>
          <a:off x="5209281" y="2326036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Belief capable people don't need help</a:t>
          </a:r>
        </a:p>
      </dsp:txBody>
      <dsp:txXfrm>
        <a:off x="5209281" y="2326036"/>
        <a:ext cx="2058075" cy="720000"/>
      </dsp:txXfrm>
    </dsp:sp>
    <dsp:sp modelId="{5ED17D76-5560-6D45-9D50-63D0ABA04992}">
      <dsp:nvSpPr>
        <dsp:cNvPr id="0" name=""/>
        <dsp:cNvSpPr/>
      </dsp:nvSpPr>
      <dsp:spPr>
        <a:xfrm>
          <a:off x="8028844" y="679575"/>
          <a:ext cx="1255425" cy="12554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6E5AA7-C853-E841-BD56-ECA34C717886}">
      <dsp:nvSpPr>
        <dsp:cNvPr id="0" name=""/>
        <dsp:cNvSpPr/>
      </dsp:nvSpPr>
      <dsp:spPr>
        <a:xfrm>
          <a:off x="8296394" y="947125"/>
          <a:ext cx="720326" cy="720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0028FF-00D1-DB4E-96F6-D305AE290125}">
      <dsp:nvSpPr>
        <dsp:cNvPr id="0" name=""/>
        <dsp:cNvSpPr/>
      </dsp:nvSpPr>
      <dsp:spPr>
        <a:xfrm>
          <a:off x="7627519" y="2326036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Providing Supports are too costly</a:t>
          </a:r>
        </a:p>
      </dsp:txBody>
      <dsp:txXfrm>
        <a:off x="7627519" y="2326036"/>
        <a:ext cx="2058075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4AB6B-DE84-904A-93AC-A865EEA27A46}">
      <dsp:nvSpPr>
        <dsp:cNvPr id="0" name=""/>
        <dsp:cNvSpPr/>
      </dsp:nvSpPr>
      <dsp:spPr>
        <a:xfrm>
          <a:off x="3437" y="505947"/>
          <a:ext cx="1861393" cy="260595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121" tIns="330200" rIns="145121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Focus on strengths and creating diversified teams</a:t>
          </a:r>
        </a:p>
      </dsp:txBody>
      <dsp:txXfrm>
        <a:off x="3437" y="1496208"/>
        <a:ext cx="1861393" cy="1563570"/>
      </dsp:txXfrm>
    </dsp:sp>
    <dsp:sp modelId="{B712FD87-6F36-3D41-A823-60C889639928}">
      <dsp:nvSpPr>
        <dsp:cNvPr id="0" name=""/>
        <dsp:cNvSpPr/>
      </dsp:nvSpPr>
      <dsp:spPr>
        <a:xfrm>
          <a:off x="543242" y="766542"/>
          <a:ext cx="781785" cy="7817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51" tIns="12700" rIns="60951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1</a:t>
          </a:r>
          <a:endParaRPr lang="en-US" sz="3900" kern="1200" dirty="0"/>
        </a:p>
      </dsp:txBody>
      <dsp:txXfrm>
        <a:off x="657732" y="881032"/>
        <a:ext cx="552805" cy="552805"/>
      </dsp:txXfrm>
    </dsp:sp>
    <dsp:sp modelId="{972440ED-C81E-4842-9941-AFCA0263135C}">
      <dsp:nvSpPr>
        <dsp:cNvPr id="0" name=""/>
        <dsp:cNvSpPr/>
      </dsp:nvSpPr>
      <dsp:spPr>
        <a:xfrm>
          <a:off x="3437" y="3111825"/>
          <a:ext cx="1861393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C9B0C-0336-2A4A-AB76-966BAB1F5DD1}">
      <dsp:nvSpPr>
        <dsp:cNvPr id="0" name=""/>
        <dsp:cNvSpPr/>
      </dsp:nvSpPr>
      <dsp:spPr>
        <a:xfrm>
          <a:off x="2050970" y="505947"/>
          <a:ext cx="1861393" cy="260595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121" tIns="330200" rIns="145121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Be clear and direct in communications, performance expectations, and task assignments </a:t>
          </a:r>
        </a:p>
      </dsp:txBody>
      <dsp:txXfrm>
        <a:off x="2050970" y="1496208"/>
        <a:ext cx="1861393" cy="1563570"/>
      </dsp:txXfrm>
    </dsp:sp>
    <dsp:sp modelId="{53585250-4BF0-D94F-8157-FFB3B71441F6}">
      <dsp:nvSpPr>
        <dsp:cNvPr id="0" name=""/>
        <dsp:cNvSpPr/>
      </dsp:nvSpPr>
      <dsp:spPr>
        <a:xfrm>
          <a:off x="2590774" y="766542"/>
          <a:ext cx="781785" cy="7817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51" tIns="12700" rIns="60951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2</a:t>
          </a:r>
          <a:endParaRPr lang="en-US" sz="3900" kern="1200" dirty="0"/>
        </a:p>
      </dsp:txBody>
      <dsp:txXfrm>
        <a:off x="2705264" y="881032"/>
        <a:ext cx="552805" cy="552805"/>
      </dsp:txXfrm>
    </dsp:sp>
    <dsp:sp modelId="{2EBDA30B-4FBA-9746-AB49-F2BDBA002A93}">
      <dsp:nvSpPr>
        <dsp:cNvPr id="0" name=""/>
        <dsp:cNvSpPr/>
      </dsp:nvSpPr>
      <dsp:spPr>
        <a:xfrm>
          <a:off x="2050970" y="3111825"/>
          <a:ext cx="1861393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C6F19-A55E-C549-8F52-6A6D7827DA77}">
      <dsp:nvSpPr>
        <dsp:cNvPr id="0" name=""/>
        <dsp:cNvSpPr/>
      </dsp:nvSpPr>
      <dsp:spPr>
        <a:xfrm>
          <a:off x="4098503" y="505947"/>
          <a:ext cx="1861393" cy="260595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121" tIns="330200" rIns="145121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Follow-up with employees with meeting notes and key reminders e-mails</a:t>
          </a:r>
        </a:p>
      </dsp:txBody>
      <dsp:txXfrm>
        <a:off x="4098503" y="1496208"/>
        <a:ext cx="1861393" cy="1563570"/>
      </dsp:txXfrm>
    </dsp:sp>
    <dsp:sp modelId="{E73F9123-5893-D04C-BAF8-100602062B58}">
      <dsp:nvSpPr>
        <dsp:cNvPr id="0" name=""/>
        <dsp:cNvSpPr/>
      </dsp:nvSpPr>
      <dsp:spPr>
        <a:xfrm>
          <a:off x="4638307" y="766542"/>
          <a:ext cx="781785" cy="7817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51" tIns="12700" rIns="60951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3</a:t>
          </a:r>
          <a:endParaRPr lang="en-US" sz="3900" kern="1200" dirty="0"/>
        </a:p>
      </dsp:txBody>
      <dsp:txXfrm>
        <a:off x="4752797" y="881032"/>
        <a:ext cx="552805" cy="552805"/>
      </dsp:txXfrm>
    </dsp:sp>
    <dsp:sp modelId="{F102B321-98E7-FC49-94D5-26D40CDBB83E}">
      <dsp:nvSpPr>
        <dsp:cNvPr id="0" name=""/>
        <dsp:cNvSpPr/>
      </dsp:nvSpPr>
      <dsp:spPr>
        <a:xfrm>
          <a:off x="4098503" y="3111825"/>
          <a:ext cx="1861393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4957AF-30FF-AE45-921D-93462B569BBF}">
      <dsp:nvSpPr>
        <dsp:cNvPr id="0" name=""/>
        <dsp:cNvSpPr/>
      </dsp:nvSpPr>
      <dsp:spPr>
        <a:xfrm>
          <a:off x="6146036" y="505947"/>
          <a:ext cx="1861393" cy="260595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121" tIns="330200" rIns="145121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Be open to reasonable accommodations and novel approaches to work</a:t>
          </a:r>
        </a:p>
      </dsp:txBody>
      <dsp:txXfrm>
        <a:off x="6146036" y="1496208"/>
        <a:ext cx="1861393" cy="1563570"/>
      </dsp:txXfrm>
    </dsp:sp>
    <dsp:sp modelId="{5CC9CB29-1B83-7A42-97DA-91C0A74F2CEB}">
      <dsp:nvSpPr>
        <dsp:cNvPr id="0" name=""/>
        <dsp:cNvSpPr/>
      </dsp:nvSpPr>
      <dsp:spPr>
        <a:xfrm>
          <a:off x="6685840" y="766542"/>
          <a:ext cx="781785" cy="7817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51" tIns="12700" rIns="60951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4</a:t>
          </a:r>
          <a:endParaRPr lang="en-US" sz="3900" kern="1200" dirty="0"/>
        </a:p>
      </dsp:txBody>
      <dsp:txXfrm>
        <a:off x="6800330" y="881032"/>
        <a:ext cx="552805" cy="552805"/>
      </dsp:txXfrm>
    </dsp:sp>
    <dsp:sp modelId="{7FB84BD6-1807-0E4B-9BDE-D8E77FB1AFED}">
      <dsp:nvSpPr>
        <dsp:cNvPr id="0" name=""/>
        <dsp:cNvSpPr/>
      </dsp:nvSpPr>
      <dsp:spPr>
        <a:xfrm>
          <a:off x="6146036" y="3111825"/>
          <a:ext cx="1861393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919F56-9993-B341-9431-4E3F3C61C0E8}">
      <dsp:nvSpPr>
        <dsp:cNvPr id="0" name=""/>
        <dsp:cNvSpPr/>
      </dsp:nvSpPr>
      <dsp:spPr>
        <a:xfrm>
          <a:off x="8193568" y="505947"/>
          <a:ext cx="1861393" cy="260595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121" tIns="330200" rIns="145121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Promote kindness and celebrate differences</a:t>
          </a:r>
        </a:p>
      </dsp:txBody>
      <dsp:txXfrm>
        <a:off x="8193568" y="1496208"/>
        <a:ext cx="1861393" cy="1563570"/>
      </dsp:txXfrm>
    </dsp:sp>
    <dsp:sp modelId="{95577279-0573-034B-B512-AA9B79D2D4C2}">
      <dsp:nvSpPr>
        <dsp:cNvPr id="0" name=""/>
        <dsp:cNvSpPr/>
      </dsp:nvSpPr>
      <dsp:spPr>
        <a:xfrm>
          <a:off x="8733372" y="766542"/>
          <a:ext cx="781785" cy="7817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51" tIns="12700" rIns="60951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5</a:t>
          </a:r>
          <a:endParaRPr lang="en-US" sz="3900" kern="1200" dirty="0"/>
        </a:p>
      </dsp:txBody>
      <dsp:txXfrm>
        <a:off x="8847862" y="881032"/>
        <a:ext cx="552805" cy="552805"/>
      </dsp:txXfrm>
    </dsp:sp>
    <dsp:sp modelId="{E089B976-8C40-C441-BBBC-EAB0BFEDB3EE}">
      <dsp:nvSpPr>
        <dsp:cNvPr id="0" name=""/>
        <dsp:cNvSpPr/>
      </dsp:nvSpPr>
      <dsp:spPr>
        <a:xfrm>
          <a:off x="8193568" y="3111825"/>
          <a:ext cx="1861393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192AE-5328-1F4C-A8FC-D1A271356DD7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C5C64-57FB-3D45-9BB0-506704B51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22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07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D3BF3-D352-46FC-8343-31F56E6730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5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1413164"/>
            <a:ext cx="5486400" cy="658783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5C64-57FB-3D45-9BB0-506704B515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801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NDEAM's roots go back to 1945 when Congress enacted a law declaring the first week in October each year "National Employ the Physically Handicapped Week."</a:t>
            </a:r>
            <a:r>
              <a:rPr lang="en-US" dirty="0"/>
              <a:t> In 1962, the word "physically" was removed to acknowledge the employment needs and contributions of individuals with all types of disabilities.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46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1413164"/>
            <a:ext cx="5486400" cy="658783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38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is NDEAM?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Significance and history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role of NDEAM in promoting equity, accessibility, and inclusion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itchFamily="2" charset="2"/>
              <a:buChar char=""/>
              <a:tabLst>
                <a:tab pos="457200" algn="l"/>
              </a:tabLst>
              <a:defRPr/>
            </a:pPr>
            <a:r>
              <a:rPr lang="en-US" b="1" dirty="0"/>
              <a:t>NDEAM's roots go back to 1945 when Congress enacted a law declaring the first week in October each year "National Employ the Physically Handicapped Week."</a:t>
            </a:r>
            <a:r>
              <a:rPr lang="en-US" dirty="0"/>
              <a:t> In 1962, the word "physically" was removed to acknowledge the employment needs and contributions of individuals with all types of disabilities.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69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Physical and Mobility Issues</a:t>
            </a:r>
          </a:p>
          <a:p>
            <a:r>
              <a:rPr lang="en-US" dirty="0"/>
              <a:t>Hearing loss</a:t>
            </a:r>
          </a:p>
          <a:p>
            <a:r>
              <a:rPr lang="en-US" dirty="0"/>
              <a:t>Low and no vision</a:t>
            </a:r>
          </a:p>
          <a:p>
            <a:r>
              <a:rPr lang="en-US" dirty="0"/>
              <a:t>Mental heath and </a:t>
            </a:r>
            <a:r>
              <a:rPr lang="en-US" dirty="0" err="1"/>
              <a:t>neurocogntivie</a:t>
            </a:r>
            <a:r>
              <a:rPr lang="en-US" dirty="0"/>
              <a:t> issues</a:t>
            </a:r>
          </a:p>
          <a:p>
            <a:r>
              <a:rPr lang="en-US" dirty="0"/>
              <a:t>Point in time disabilities</a:t>
            </a:r>
          </a:p>
          <a:p>
            <a:r>
              <a:rPr lang="en-US" dirty="0"/>
              <a:t>And chronic conditions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DF8A7-F340-B34A-822D-36C5F88540A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70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saw an increase in disabled workers in the workforce – more than the </a:t>
            </a:r>
            <a:r>
              <a:rPr lang="en-US" dirty="0" err="1"/>
              <a:t>PwoD</a:t>
            </a:r>
            <a:r>
              <a:rPr lang="en-US" dirty="0"/>
              <a:t> groups – </a:t>
            </a:r>
          </a:p>
          <a:p>
            <a:r>
              <a:rPr lang="en-US" dirty="0"/>
              <a:t>And while researcher are still debating cause – one area that continue to resurface is the equalization of access to work – due to remote structures and more accessible tech-based work arrangements.  Manual labor jobs were impacted the most – and knowledge workers received the greatest gains –  another benefit is virtual interviews – which allowed disabled applicants more discretion in the interview process – as many didn’t have to disclose their disability because they didn’t need accommodations in a virtual interview process.   This allowed more disabled applicants to apply with jobs without stigma.  This also helped neurodivergent and introverted applicants. As eye contact –  external environment stimuli stress, and physical contact were removed from the interviewing equation.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645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DF8A7-F340-B34A-822D-36C5F88540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883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Managerial reluctance for accommodations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Fear of appearing biased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Misbelief in self-sufficiency</a:t>
            </a:r>
          </a:p>
          <a:p>
            <a:r>
              <a:rPr lang="en-US" dirty="0"/>
              <a:t>"Managers often hesitate to provide accommodations and workplace modifications due to concerns such as:</a:t>
            </a:r>
          </a:p>
          <a:p>
            <a:pPr>
              <a:buFont typeface="+mj-lt"/>
              <a:buAutoNum type="arabicPeriod"/>
            </a:pPr>
            <a:r>
              <a:rPr lang="en-US" dirty="0"/>
              <a:t>Worrying that offering support may be perceived as preferential treatment.</a:t>
            </a:r>
          </a:p>
          <a:p>
            <a:pPr>
              <a:buFont typeface="+mj-lt"/>
              <a:buAutoNum type="arabicPeriod"/>
            </a:pPr>
            <a:r>
              <a:rPr lang="en-US" dirty="0"/>
              <a:t>Holding the mistaken belief that capable individuals do not require assistance."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26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DF8A7-F340-B34A-822D-36C5F88540A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918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7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3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67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10/20/2023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18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5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1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91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51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06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46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10/20/2023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1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99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9453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79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65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B2F0-F797-0547-B41E-A25971326D00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4394" y="6272784"/>
            <a:ext cx="585138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304C26-D261-EFE9-89F9-9AB07E2854AD}"/>
              </a:ext>
            </a:extLst>
          </p:cNvPr>
          <p:cNvSpPr txBox="1"/>
          <p:nvPr userDrawn="1"/>
        </p:nvSpPr>
        <p:spPr>
          <a:xfrm>
            <a:off x="468955" y="6507661"/>
            <a:ext cx="9701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© HASKINS 2022</a:t>
            </a:r>
          </a:p>
        </p:txBody>
      </p:sp>
    </p:spTree>
    <p:extLst>
      <p:ext uri="{BB962C8B-B14F-4D97-AF65-F5344CB8AC3E}">
        <p14:creationId xmlns:p14="http://schemas.microsoft.com/office/powerpoint/2010/main" val="29507563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4572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60C5-5802-9E4C-96CE-4C1EE798F768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817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3C6C994-C9FA-0747-B7E1-FFE3156DC2B7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384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B20D8-3202-4841-9DEF-399C907ECC30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3922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460F-B25F-E440-908C-A694B8A38CFE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9144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F39C-9BB6-9D44-BE13-48F939973925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49134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40BE-4C01-734E-AD24-744D0838EF7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1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3344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t"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65B3-B067-7F4B-B02C-DEB706802A68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222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t"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DEF6-6C72-CC45-9A01-B2D778E6A3C6}" type="datetime1">
              <a:rPr lang="en-US" smtClean="0"/>
              <a:t>10/20/2023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96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F32AD-AE48-CB43-959B-355CA0DA955B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5257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E81C-4DF0-5346-9EAD-D09360D79CF9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349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635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730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947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231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56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22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150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814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10/20/2023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3094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6721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598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46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5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7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3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10/20/2023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3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233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7095744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8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2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3894" y="484632"/>
            <a:ext cx="10544354" cy="16093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3894" y="2121408"/>
            <a:ext cx="1054435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6F001F1-BB26-C244-BAF7-8CBDB54CA4CE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864" y="6272784"/>
            <a:ext cx="6689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28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7095744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67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microsoft.com/office/2007/relationships/hdphoto" Target="../media/hdphoto1.wdp"/><Relationship Id="rId9" Type="http://schemas.microsoft.com/office/2007/relationships/diagramDrawing" Target="../diagrams/drawin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rgetcenter.dm.usda.gov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png"/><Relationship Id="rId4" Type="http://schemas.openxmlformats.org/officeDocument/2006/relationships/hyperlink" Target="mailto:target-center@usda.go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4.wdp"/><Relationship Id="rId5" Type="http://schemas.openxmlformats.org/officeDocument/2006/relationships/image" Target="../media/image57.png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006BF3-A523-4CCD-BE46-B28D4A7B3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6215" r="1" b="280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CFF10A9-48A8-49DE-BCC0-36CD4D61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69" y="1267730"/>
            <a:ext cx="9576262" cy="430795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9E6EC7A-73F0-4AA6-8CCE-7492D8F65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68" y="1267730"/>
            <a:ext cx="9576262" cy="4307950"/>
          </a:xfrm>
          <a:prstGeom prst="rect">
            <a:avLst/>
          </a:prstGeom>
          <a:solidFill>
            <a:srgbClr val="F770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AFF323-CE6A-748D-EBE6-31675D0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Autofit/>
          </a:bodyPr>
          <a:lstStyle/>
          <a:p>
            <a:r>
              <a:rPr lang="en-US" sz="4000" b="1" kern="0" dirty="0">
                <a:latin typeface="Times New Roman" panose="02020603050405020304" pitchFamily="18" charset="0"/>
              </a:rPr>
              <a:t>Equity, Accessibility, and Inclusion in the workplace</a:t>
            </a:r>
            <a:br>
              <a:rPr lang="en-US" sz="4000" b="1" kern="0" cap="small" dirty="0">
                <a:latin typeface="Times New Roman" panose="02020603050405020304" pitchFamily="18" charset="0"/>
              </a:rPr>
            </a:br>
            <a:r>
              <a:rPr lang="en-US" sz="3400" b="1" kern="0" cap="small" dirty="0">
                <a:latin typeface="Times New Roman" panose="02020603050405020304" pitchFamily="18" charset="0"/>
              </a:rPr>
              <a:t>Part 1</a:t>
            </a:r>
            <a:endParaRPr lang="en-US" sz="3400" cap="smal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89A7A-ED65-D6B0-0038-B212DE6B5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Dr. Theresa Haskins | Presentation for the USDA TARGET Center</a:t>
            </a:r>
          </a:p>
        </p:txBody>
      </p:sp>
      <p:pic>
        <p:nvPicPr>
          <p:cNvPr id="12" name="Picture 11" descr="A blue and white logo of head and squiggly brain.">
            <a:extLst>
              <a:ext uri="{FF2B5EF4-FFF2-40B4-BE49-F238E27FC236}">
                <a16:creationId xmlns:a16="http://schemas.microsoft.com/office/drawing/2014/main" id="{058F8595-D595-F36C-7233-0AC2B07CE10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0031308" y="5841889"/>
            <a:ext cx="1134714" cy="1005531"/>
          </a:xfrm>
          <a:prstGeom prst="rect">
            <a:avLst/>
          </a:prstGeom>
        </p:spPr>
      </p:pic>
      <p:pic>
        <p:nvPicPr>
          <p:cNvPr id="8" name="Picture 7" descr="A black and white USDA logo&#10;&#10;">
            <a:extLst>
              <a:ext uri="{FF2B5EF4-FFF2-40B4-BE49-F238E27FC236}">
                <a16:creationId xmlns:a16="http://schemas.microsoft.com/office/drawing/2014/main" id="{4A702418-5983-7C74-FFA3-00E27832F9C3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11166022" y="6108371"/>
            <a:ext cx="889265" cy="60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58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870BB34-1E11-4A38-961E-8BECD4EB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bstract background of data">
            <a:extLst>
              <a:ext uri="{FF2B5EF4-FFF2-40B4-BE49-F238E27FC236}">
                <a16:creationId xmlns:a16="http://schemas.microsoft.com/office/drawing/2014/main" id="{01A5B76C-2E57-6EBE-6610-808807310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45" r="9091" b="4046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E480DB9-98E5-480A-AF30-5D73B612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206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F246CF-DB85-4B25-B3A3-F5BBDEE3E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7366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24938E-8E6A-5B2F-56E4-EBC6DB2E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Accessible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DC800-D2CD-3F7A-A7F0-D40C8F8BE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31" y="2389098"/>
            <a:ext cx="6718434" cy="364594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Braille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American Sign Language (ASL)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Audio and Visual Presentation of Information 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Plain Language Materials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 Communication (brief and detailed)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006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Domino effect white cut-outs and one blue cutout">
            <a:extLst>
              <a:ext uri="{FF2B5EF4-FFF2-40B4-BE49-F238E27FC236}">
                <a16:creationId xmlns:a16="http://schemas.microsoft.com/office/drawing/2014/main" id="{CBBBE611-BB17-EE98-D082-51FC1C98A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25A43C-D62A-43DD-1011-54CAF88C2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5100" cap="all" spc="-100">
                <a:solidFill>
                  <a:schemeClr val="bg1"/>
                </a:solidFill>
              </a:rPr>
              <a:t>Barriers to Employment &amp; Retention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95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870BB34-1E11-4A38-961E-8BECD4EB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10" descr="Ladder and cloud">
            <a:extLst>
              <a:ext uri="{FF2B5EF4-FFF2-40B4-BE49-F238E27FC236}">
                <a16:creationId xmlns:a16="http://schemas.microsoft.com/office/drawing/2014/main" id="{BD574E28-23BC-204D-D0FC-73F04773BF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51" r="21088" b="44457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E480DB9-98E5-480A-AF30-5D73B612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206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F246CF-DB85-4B25-B3A3-F5BBDEE3E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7366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1EAA5E-7234-B376-F9F1-35EC56BE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Attitudinal Barriers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74E40-7ED4-9351-5F0B-ADF8DFBB0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31" y="2389098"/>
            <a:ext cx="6718434" cy="364594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Assuming co-workers with disabilities have a poor quality of life or are unhealthy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Seeing disability as a personal tragedy, as something that needs to be cured or prevented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Thinking that people with disabilities are inferior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Assuming that a person with a disability is affected in their ability to understand you 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565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BEC665-5729-5A9A-5967-B5CAB6D4E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Bias in the Hiring Process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411A8C-619F-2104-0120-82D19EB6F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027970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4900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mplex maths formulae on a blackboard">
            <a:extLst>
              <a:ext uri="{FF2B5EF4-FFF2-40B4-BE49-F238E27FC236}">
                <a16:creationId xmlns:a16="http://schemas.microsoft.com/office/drawing/2014/main" id="{0C510653-472E-E1FC-7589-670898BDAD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208" b="4737"/>
          <a:stretch/>
        </p:blipFill>
        <p:spPr>
          <a:xfrm>
            <a:off x="-1" y="10"/>
            <a:ext cx="12192000" cy="68579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B121716-8B64-478F-ABDB-17030AD1B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24000">
                <a:schemeClr val="bg1">
                  <a:alpha val="20000"/>
                </a:schemeClr>
              </a:gs>
              <a:gs pos="78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  <a:gs pos="100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AA4879-CD32-7918-70C2-DFFA12D01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89" y="3148098"/>
            <a:ext cx="11439414" cy="2706152"/>
          </a:xfr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83000"/>
              </a:lnSpc>
            </a:pPr>
            <a:br>
              <a:rPr lang="en-US" sz="4000" b="1" cap="all" spc="-100" dirty="0">
                <a:solidFill>
                  <a:schemeClr val="tx1"/>
                </a:solidFill>
              </a:rPr>
            </a:br>
            <a:r>
              <a:rPr lang="en-US" sz="4000" b="1" cap="all" spc="-100" dirty="0">
                <a:solidFill>
                  <a:schemeClr val="tx1"/>
                </a:solidFill>
              </a:rPr>
              <a:t>Neurodiversity</a:t>
            </a:r>
            <a:r>
              <a:rPr lang="en-US" sz="4000" cap="all" spc="-100" dirty="0">
                <a:solidFill>
                  <a:schemeClr val="tx1"/>
                </a:solidFill>
              </a:rPr>
              <a:t> </a:t>
            </a:r>
            <a:br>
              <a:rPr lang="en-US" sz="4000" cap="all" spc="-100" dirty="0">
                <a:solidFill>
                  <a:schemeClr val="tx1"/>
                </a:solidFill>
              </a:rPr>
            </a:br>
            <a:r>
              <a:rPr lang="en-US" sz="4000" cap="all" spc="-100" dirty="0">
                <a:solidFill>
                  <a:schemeClr val="tx1"/>
                </a:solidFill>
              </a:rPr>
              <a:t>Informs the Solution to </a:t>
            </a:r>
            <a:br>
              <a:rPr lang="en-US" sz="4000" cap="all" spc="-100" dirty="0">
                <a:solidFill>
                  <a:schemeClr val="tx1"/>
                </a:solidFill>
              </a:rPr>
            </a:br>
            <a:r>
              <a:rPr lang="en-US" sz="4000" cap="all" spc="-100" dirty="0">
                <a:solidFill>
                  <a:schemeClr val="tx1"/>
                </a:solidFill>
              </a:rPr>
              <a:t>Disability Inclusion at Work</a:t>
            </a:r>
            <a:br>
              <a:rPr lang="en-US" sz="4000" cap="all" spc="-100" dirty="0">
                <a:solidFill>
                  <a:schemeClr val="tx1"/>
                </a:solidFill>
              </a:rPr>
            </a:br>
            <a:endParaRPr lang="en-US" sz="4000" cap="all" spc="-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551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A3399494-5DCC-25C4-8D19-1E444E0C0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0" r="10594"/>
          <a:stretch/>
        </p:blipFill>
        <p:spPr bwMode="auto">
          <a:xfrm>
            <a:off x="1201401" y="2410690"/>
            <a:ext cx="9475441" cy="4370832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503D52-E235-A668-8019-B840B4A2E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What is Neurodiversity?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805912-BCFC-C34B-9C4A-67A8B505A686}"/>
              </a:ext>
            </a:extLst>
          </p:cNvPr>
          <p:cNvSpPr/>
          <p:nvPr/>
        </p:nvSpPr>
        <p:spPr>
          <a:xfrm>
            <a:off x="833718" y="1418637"/>
            <a:ext cx="10240742" cy="1062983"/>
          </a:xfrm>
          <a:prstGeom prst="rect">
            <a:avLst/>
          </a:prstGeom>
          <a:solidFill>
            <a:srgbClr val="FFFFFF">
              <a:alpha val="78824"/>
            </a:srgb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Times New Roman" panose="02020603050405020304" pitchFamily="18" charset="0"/>
              </a:rPr>
              <a:t>Neuro·diversity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Times New Roman" panose="02020603050405020304" pitchFamily="18" charset="0"/>
              </a:rPr>
              <a:t>is the diversity of human brains and minds – and recognizes the infinite variation in neurocognitive functioning within our species.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B53F28-01A9-DBA1-B6B3-B5F41956A5C4}"/>
              </a:ext>
            </a:extLst>
          </p:cNvPr>
          <p:cNvSpPr txBox="1"/>
          <p:nvPr/>
        </p:nvSpPr>
        <p:spPr>
          <a:xfrm>
            <a:off x="715363" y="2156862"/>
            <a:ext cx="10115993" cy="367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Times New Roman" panose="02020603050405020304" pitchFamily="18" charset="0"/>
              </a:rPr>
              <a:t>Focused on strengths-based approaches and the concept of multiple intelligences.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DFDCA1-D832-5375-C550-2D3EB6B753DF}"/>
              </a:ext>
            </a:extLst>
          </p:cNvPr>
          <p:cNvSpPr/>
          <p:nvPr/>
        </p:nvSpPr>
        <p:spPr>
          <a:xfrm>
            <a:off x="9002557" y="2458353"/>
            <a:ext cx="18288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(Armstrong, 2011)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35B5A9-C624-E8EB-FB8A-089D538E2470}"/>
              </a:ext>
            </a:extLst>
          </p:cNvPr>
          <p:cNvSpPr/>
          <p:nvPr/>
        </p:nvSpPr>
        <p:spPr>
          <a:xfrm>
            <a:off x="715363" y="2712581"/>
            <a:ext cx="3657600" cy="2157385"/>
          </a:xfrm>
          <a:prstGeom prst="rect">
            <a:avLst/>
          </a:prstGeom>
          <a:solidFill>
            <a:srgbClr val="4CC3C6">
              <a:alpha val="50196"/>
            </a:srgbClr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Neuro·divergent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having a brain that functions in ways that result in behaviors that diverge from the societal standards of “normal.”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8B26D1-FBB5-059D-1554-7FD3BF518886}"/>
              </a:ext>
            </a:extLst>
          </p:cNvPr>
          <p:cNvSpPr/>
          <p:nvPr/>
        </p:nvSpPr>
        <p:spPr>
          <a:xfrm>
            <a:off x="7244096" y="2712581"/>
            <a:ext cx="3657600" cy="2031325"/>
          </a:xfrm>
          <a:prstGeom prst="rect">
            <a:avLst/>
          </a:prstGeom>
          <a:solidFill>
            <a:srgbClr val="FEE5B4">
              <a:alpha val="81961"/>
            </a:srgbClr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Neuro·typical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having a style of neurocognitive functioning and behaviors that fall within the dominant societal standards of “normal.”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063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9D6CD28-D147-4DC0-A5FF-335351C7D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CDDF69-9963-4CB8-8441-2D6CA2C6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199"/>
            <a:ext cx="11281609" cy="21461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B53A5F-63B3-4E86-93F7-275390D70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0453"/>
            <a:ext cx="10954512" cy="1819656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575033-F1E2-57B5-F3F4-9F667D6BF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794" y="844481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Common Accommodations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D0C56-7E84-8522-18DA-DA3F0DA5D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0681" y="5708161"/>
            <a:ext cx="362434" cy="206746"/>
          </a:xfrm>
        </p:spPr>
        <p:txBody>
          <a:bodyPr>
            <a:normAutofit/>
          </a:bodyPr>
          <a:lstStyle/>
          <a:p>
            <a:pPr marL="0" marR="0" lvl="0" indent="0" algn="ctr" defTabSz="51206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36"/>
              </a:spcAft>
              <a:buClrTx/>
              <a:buSzTx/>
              <a:buFontTx/>
              <a:buNone/>
              <a:tabLst/>
              <a:defRPr/>
            </a:pPr>
            <a:fld id="{C79D7B12-A17E-B849-B463-28736704E5FE}" type="slidenum">
              <a:rPr kumimoji="0" lang="en-US" sz="784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ctr" defTabSz="512064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336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B0A39436-9836-BC5C-A50F-7A8C07090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578440"/>
              </p:ext>
            </p:extLst>
          </p:nvPr>
        </p:nvGraphicFramePr>
        <p:xfrm>
          <a:off x="191774" y="2197857"/>
          <a:ext cx="11808453" cy="4908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9158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18AC7-E1DA-5FA2-9938-F61E03408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Unwillingness to Provide Accommodations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6C706A9-D02C-AD0F-A594-41BDF2B42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311465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1351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4E726-027F-1659-54AD-B6DF6A17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Equality, Equity, Accessibility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0DA3F4-1D74-242E-083A-A03EADB9A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Eight truths about diversity and inclusion at work | Deloitte Insights">
            <a:extLst>
              <a:ext uri="{FF2B5EF4-FFF2-40B4-BE49-F238E27FC236}">
                <a16:creationId xmlns:a16="http://schemas.microsoft.com/office/drawing/2014/main" id="{CACE7ED3-5BF4-2CF1-BEB0-C148E8D86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" t="11660" b="5324"/>
          <a:stretch/>
        </p:blipFill>
        <p:spPr bwMode="auto">
          <a:xfrm>
            <a:off x="0" y="-25606"/>
            <a:ext cx="12192000" cy="70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678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75033-F1E2-57B5-F3F4-9F667D6BF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Support </a:t>
            </a:r>
            <a:r>
              <a:rPr lang="en-US" dirty="0" err="1">
                <a:solidFill>
                  <a:schemeClr val="tx1"/>
                </a:solidFill>
              </a:rPr>
              <a:t>Neurodiversity@Work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29C8351-B6DD-045F-7560-5A412A205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345071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28715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32FF70-F098-91CD-309A-0DF77D41B2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-1371600"/>
            <a:ext cx="10058400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Advancing Access &amp; Equity</a:t>
            </a:r>
          </a:p>
        </p:txBody>
      </p:sp>
      <p:pic>
        <p:nvPicPr>
          <p:cNvPr id="2" name="Picture 4" descr="A NDEAM poster with people on it">
            <a:extLst>
              <a:ext uri="{FF2B5EF4-FFF2-40B4-BE49-F238E27FC236}">
                <a16:creationId xmlns:a16="http://schemas.microsoft.com/office/drawing/2014/main" id="{3077B892-A67E-20FF-5EAE-DFD063F95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9" r="1" b="2341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583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DD1EEC4-BA3D-FBCB-942B-7DA0DDAFC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682" y="82923"/>
            <a:ext cx="12104318" cy="67750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1B53A7-76E1-2834-A73A-66C886CE5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8201" y="99753"/>
            <a:ext cx="4909701" cy="6631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A9FED8D7-B770-74CF-6EFB-27EC2A6D3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9064" y="99753"/>
            <a:ext cx="4943690" cy="71073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2255B7C9-C266-3A96-6FDB-5507082178D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51335" y="82923"/>
            <a:ext cx="3205130" cy="6238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8226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8659" marR="3464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5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Current</a:t>
            </a:r>
            <a:r>
              <a:rPr kumimoji="0" lang="en-US" sz="2000" b="1" i="0" u="none" strike="noStrike" kern="1200" cap="none" spc="-4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and </a:t>
            </a:r>
            <a:r>
              <a:rPr kumimoji="0" lang="en-US" sz="2000" b="1" i="0" u="none" strike="noStrike" kern="1200" cap="none" spc="5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Upcoming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Meetings, cont.</a:t>
            </a:r>
            <a:r>
              <a:rPr kumimoji="0" lang="en-US" sz="2000" b="1" i="0" u="none" strike="noStrike" kern="1200" cap="none" spc="12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endParaRPr kumimoji="0" lang="en-US" sz="2000" b="1" i="0" u="none" strike="noStrike" kern="1200" cap="none" spc="5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047593A6-FF49-4D4E-4C30-156121C80D99}"/>
              </a:ext>
            </a:extLst>
          </p:cNvPr>
          <p:cNvSpPr txBox="1"/>
          <p:nvPr/>
        </p:nvSpPr>
        <p:spPr>
          <a:xfrm>
            <a:off x="3595947" y="805295"/>
            <a:ext cx="4953432" cy="179536"/>
          </a:xfrm>
          <a:prstGeom prst="rect">
            <a:avLst/>
          </a:prstGeom>
          <a:solidFill>
            <a:srgbClr val="002C71"/>
          </a:solidFill>
        </p:spPr>
        <p:txBody>
          <a:bodyPr vert="horz" wrap="square" lIns="0" tIns="0" rIns="0" bIns="0" rtlCol="0">
            <a:spAutoFit/>
          </a:bodyPr>
          <a:lstStyle/>
          <a:p>
            <a:pPr marL="61911">
              <a:lnSpc>
                <a:spcPts val="1390"/>
              </a:lnSpc>
            </a:pPr>
            <a:r>
              <a:rPr lang="en-US" sz="1227" b="1" spc="-7" dirty="0">
                <a:solidFill>
                  <a:srgbClr val="FFFFFF"/>
                </a:solidFill>
                <a:latin typeface="Calibri"/>
                <a:cs typeface="Calibri"/>
              </a:rPr>
              <a:t>OCTOBER</a:t>
            </a:r>
            <a:endParaRPr sz="1227" dirty="0">
              <a:latin typeface="Calibri"/>
              <a:cs typeface="Calibri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F924E35-4BEF-D476-D197-4C0CB6000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30814" y="1239117"/>
            <a:ext cx="2181648" cy="210889"/>
            <a:chOff x="3730814" y="1239117"/>
            <a:chExt cx="2181648" cy="210889"/>
          </a:xfrm>
        </p:grpSpPr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DB1876F6-E4FF-0E99-7C16-BBD140D1E6D2}"/>
                </a:ext>
              </a:extLst>
            </p:cNvPr>
            <p:cNvSpPr/>
            <p:nvPr/>
          </p:nvSpPr>
          <p:spPr>
            <a:xfrm>
              <a:off x="3730814" y="1259506"/>
              <a:ext cx="1072428" cy="1905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1179B64E-67A2-9672-DE52-172599F6FC60}"/>
                </a:ext>
              </a:extLst>
            </p:cNvPr>
            <p:cNvSpPr/>
            <p:nvPr/>
          </p:nvSpPr>
          <p:spPr>
            <a:xfrm>
              <a:off x="3730814" y="1259506"/>
              <a:ext cx="1072428" cy="1905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29" name="object 27">
              <a:extLst>
                <a:ext uri="{FF2B5EF4-FFF2-40B4-BE49-F238E27FC236}">
                  <a16:creationId xmlns:a16="http://schemas.microsoft.com/office/drawing/2014/main" id="{536530AF-B50A-C1ED-BDB2-AF441BEA6DA9}"/>
                </a:ext>
              </a:extLst>
            </p:cNvPr>
            <p:cNvSpPr/>
            <p:nvPr/>
          </p:nvSpPr>
          <p:spPr>
            <a:xfrm>
              <a:off x="4840034" y="1239117"/>
              <a:ext cx="1072428" cy="1905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30" name="object 28">
              <a:extLst>
                <a:ext uri="{FF2B5EF4-FFF2-40B4-BE49-F238E27FC236}">
                  <a16:creationId xmlns:a16="http://schemas.microsoft.com/office/drawing/2014/main" id="{A9AE2780-2B68-D872-B13D-CFFF20A3E5E2}"/>
                </a:ext>
              </a:extLst>
            </p:cNvPr>
            <p:cNvSpPr/>
            <p:nvPr/>
          </p:nvSpPr>
          <p:spPr>
            <a:xfrm>
              <a:off x="4840034" y="1239117"/>
              <a:ext cx="1072428" cy="1905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sp>
        <p:nvSpPr>
          <p:cNvPr id="7" name="object 11">
            <a:extLst>
              <a:ext uri="{FF2B5EF4-FFF2-40B4-BE49-F238E27FC236}">
                <a16:creationId xmlns:a16="http://schemas.microsoft.com/office/drawing/2014/main" id="{2002F0C2-69E7-F901-EDFA-39AFC7F01EE7}"/>
              </a:ext>
            </a:extLst>
          </p:cNvPr>
          <p:cNvSpPr txBox="1"/>
          <p:nvPr/>
        </p:nvSpPr>
        <p:spPr>
          <a:xfrm>
            <a:off x="3856090" y="989655"/>
            <a:ext cx="3000375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  <a:tabLst>
                <a:tab pos="2323605" algn="l"/>
              </a:tabLst>
            </a:pPr>
            <a:r>
              <a:rPr sz="955" b="1" spc="-7" dirty="0">
                <a:latin typeface="Calibri"/>
                <a:cs typeface="Calibri"/>
              </a:rPr>
              <a:t>MONDAY</a:t>
            </a:r>
            <a:r>
              <a:rPr sz="955" b="1" dirty="0">
                <a:latin typeface="Calibri"/>
                <a:cs typeface="Calibri"/>
              </a:rPr>
              <a:t>	</a:t>
            </a:r>
            <a:r>
              <a:rPr sz="955" b="1" spc="-7" dirty="0">
                <a:latin typeface="Calibri"/>
                <a:cs typeface="Calibri"/>
              </a:rPr>
              <a:t>WEDNESDAY</a:t>
            </a:r>
            <a:endParaRPr sz="955" dirty="0">
              <a:latin typeface="Calibri"/>
              <a:cs typeface="Calibri"/>
            </a:endParaRPr>
          </a:p>
        </p:txBody>
      </p:sp>
      <p:sp>
        <p:nvSpPr>
          <p:cNvPr id="31" name="object 29">
            <a:extLst>
              <a:ext uri="{FF2B5EF4-FFF2-40B4-BE49-F238E27FC236}">
                <a16:creationId xmlns:a16="http://schemas.microsoft.com/office/drawing/2014/main" id="{4EB41266-F3DD-62FE-A414-6F3CE2FF9C21}"/>
              </a:ext>
            </a:extLst>
          </p:cNvPr>
          <p:cNvSpPr txBox="1"/>
          <p:nvPr/>
        </p:nvSpPr>
        <p:spPr>
          <a:xfrm>
            <a:off x="3717125" y="1226788"/>
            <a:ext cx="1154257" cy="2314626"/>
          </a:xfrm>
          <a:prstGeom prst="rect">
            <a:avLst/>
          </a:prstGeom>
        </p:spPr>
        <p:txBody>
          <a:bodyPr vert="horz" wrap="square" lIns="0" tIns="58882" rIns="0" bIns="0" rtlCol="0">
            <a:spAutoFit/>
          </a:bodyPr>
          <a:lstStyle/>
          <a:p>
            <a:pPr marL="25977" algn="ctr">
              <a:spcBef>
                <a:spcPts val="395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10/16/2023</a:t>
            </a:r>
          </a:p>
          <a:p>
            <a:pPr marL="25977">
              <a:spcBef>
                <a:spcPts val="395"/>
              </a:spcBef>
            </a:pPr>
            <a:r>
              <a:rPr lang="en-US" sz="818" spc="-7" dirty="0">
                <a:latin typeface="Calibri"/>
                <a:cs typeface="Calibri"/>
              </a:rPr>
              <a:t>11:00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AM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12:00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b="1" spc="-17" dirty="0">
                <a:solidFill>
                  <a:srgbClr val="002C71"/>
                </a:solidFill>
                <a:latin typeface="Calibri"/>
                <a:cs typeface="Calibri"/>
              </a:rPr>
              <a:t>USDA T</a:t>
            </a: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ARGET Center 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Accessible Communications 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Program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Nancy Frohman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Accessible 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Communications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Program Manager</a:t>
            </a:r>
          </a:p>
          <a:p>
            <a:pPr marL="25977">
              <a:spcBef>
                <a:spcPts val="395"/>
              </a:spcBef>
            </a:pP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PM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65"/>
              </a:spcBef>
            </a:pP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USDA TARGET Center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Education Program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Michelle Sherbondy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Education Program Manager</a:t>
            </a:r>
            <a:br>
              <a:rPr lang="en-US" sz="818" dirty="0">
                <a:latin typeface="Calibri"/>
                <a:cs typeface="Calibri"/>
              </a:rPr>
            </a:br>
            <a:endParaRPr lang="en-US" sz="818" dirty="0">
              <a:latin typeface="Calibri"/>
              <a:cs typeface="Calibri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A507420A-F028-32E5-32CF-E2B42F05AE37}"/>
              </a:ext>
            </a:extLst>
          </p:cNvPr>
          <p:cNvSpPr txBox="1"/>
          <p:nvPr/>
        </p:nvSpPr>
        <p:spPr>
          <a:xfrm>
            <a:off x="4974689" y="1000110"/>
            <a:ext cx="510453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955" b="1" spc="-7" dirty="0">
                <a:latin typeface="Calibri"/>
                <a:cs typeface="Calibri"/>
              </a:rPr>
              <a:t>TUESDAY</a:t>
            </a:r>
            <a:endParaRPr sz="955" dirty="0">
              <a:latin typeface="Calibri"/>
              <a:cs typeface="Calibri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21C4C9AC-7A21-8629-737B-DFA25A6CE287}"/>
              </a:ext>
            </a:extLst>
          </p:cNvPr>
          <p:cNvSpPr txBox="1"/>
          <p:nvPr/>
        </p:nvSpPr>
        <p:spPr>
          <a:xfrm>
            <a:off x="4805209" y="1195482"/>
            <a:ext cx="1084118" cy="2078774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algn="ctr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10/17/2023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r>
              <a:rPr sz="818" spc="-7" dirty="0">
                <a:latin typeface="Calibri"/>
                <a:cs typeface="Calibri"/>
              </a:rPr>
              <a:t>1</a:t>
            </a: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5" dirty="0">
                <a:latin typeface="Calibri"/>
                <a:cs typeface="Calibri"/>
              </a:rPr>
              <a:t>AM</a:t>
            </a:r>
            <a:r>
              <a:rPr sz="818" spc="-20" dirty="0">
                <a:latin typeface="Calibri"/>
                <a:cs typeface="Calibri"/>
              </a:rPr>
              <a:t> –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1</a:t>
            </a:r>
            <a:r>
              <a:rPr lang="en-US" sz="818" spc="-7" dirty="0">
                <a:latin typeface="Calibri"/>
                <a:cs typeface="Calibri"/>
              </a:rPr>
              <a:t>2:00 PM</a:t>
            </a:r>
            <a:endParaRPr sz="818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r>
              <a:rPr lang="en-US" sz="818" b="1" spc="14" dirty="0">
                <a:solidFill>
                  <a:srgbClr val="002C71"/>
                </a:solidFill>
                <a:latin typeface="Calibri"/>
                <a:cs typeface="Calibri"/>
              </a:rPr>
              <a:t>Unmasking Hidden Challenges: Chronic Conditions in the Workplace</a:t>
            </a:r>
            <a:br>
              <a:rPr lang="en-US" sz="818" b="1" spc="-14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sz="818" dirty="0">
                <a:latin typeface="Calibri"/>
                <a:cs typeface="Calibri"/>
              </a:rPr>
              <a:t>Dr.</a:t>
            </a:r>
            <a:r>
              <a:rPr sz="818" spc="3" dirty="0">
                <a:latin typeface="Calibri"/>
                <a:cs typeface="Calibri"/>
              </a:rPr>
              <a:t> </a:t>
            </a:r>
            <a:r>
              <a:rPr sz="818" dirty="0">
                <a:latin typeface="Calibri"/>
                <a:cs typeface="Calibri"/>
              </a:rPr>
              <a:t>Theresa</a:t>
            </a:r>
            <a:r>
              <a:rPr sz="818" spc="-10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Haskins </a:t>
            </a:r>
            <a:r>
              <a:rPr sz="818" dirty="0">
                <a:latin typeface="Calibri"/>
                <a:cs typeface="Calibri"/>
              </a:rPr>
              <a:t>Haskins</a:t>
            </a:r>
            <a:r>
              <a:rPr sz="818" spc="119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Consulting</a:t>
            </a:r>
            <a:endParaRPr lang="en-US" sz="818" spc="-7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PM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2</a:t>
            </a:r>
            <a:r>
              <a:rPr lang="en-US" sz="818" spc="-7" dirty="0">
                <a:latin typeface="Calibri"/>
                <a:cs typeface="Calibri"/>
              </a:rPr>
              <a:t>:00 PM</a:t>
            </a:r>
            <a:endParaRPr lang="en-US" sz="818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r>
              <a:rPr lang="en-US" sz="818" b="1" spc="14" dirty="0">
                <a:solidFill>
                  <a:srgbClr val="002C71"/>
                </a:solidFill>
                <a:latin typeface="Calibri"/>
                <a:cs typeface="Calibri"/>
              </a:rPr>
              <a:t>Equity, Accessibility, and Inclusion in the Workplace (Part 1 of 2)</a:t>
            </a:r>
            <a:br>
              <a:rPr lang="en-US" sz="818" b="1" spc="-14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Dr.</a:t>
            </a:r>
            <a:r>
              <a:rPr lang="en-US" sz="818" spc="3" dirty="0">
                <a:latin typeface="Calibri"/>
                <a:cs typeface="Calibri"/>
              </a:rPr>
              <a:t> </a:t>
            </a:r>
            <a:r>
              <a:rPr lang="en-US" sz="818" dirty="0">
                <a:latin typeface="Calibri"/>
                <a:cs typeface="Calibri"/>
              </a:rPr>
              <a:t>Theresa</a:t>
            </a:r>
            <a:r>
              <a:rPr lang="en-US" sz="818" spc="-10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Haskins </a:t>
            </a:r>
            <a:r>
              <a:rPr lang="en-US" sz="818" dirty="0">
                <a:latin typeface="Calibri"/>
                <a:cs typeface="Calibri"/>
              </a:rPr>
              <a:t>Haskins</a:t>
            </a:r>
            <a:r>
              <a:rPr lang="en-US" sz="818" spc="119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Consulting</a:t>
            </a:r>
            <a:endParaRPr lang="en-US" sz="818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endParaRPr sz="818" dirty="0">
              <a:latin typeface="Calibri"/>
              <a:cs typeface="Calibri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0FCA77BD-D2AD-3E6E-796D-624EB302396E}"/>
              </a:ext>
            </a:extLst>
          </p:cNvPr>
          <p:cNvSpPr txBox="1"/>
          <p:nvPr/>
        </p:nvSpPr>
        <p:spPr>
          <a:xfrm>
            <a:off x="7344645" y="989655"/>
            <a:ext cx="600941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955" b="1" spc="-7" dirty="0">
                <a:latin typeface="Calibri"/>
                <a:cs typeface="Calibri"/>
              </a:rPr>
              <a:t>THURSDAY</a:t>
            </a:r>
            <a:endParaRPr sz="955" dirty="0">
              <a:latin typeface="Calibri"/>
              <a:cs typeface="Calibri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17FC1E-9CCC-9E7B-445F-AB4C7FB5A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73387" y="1234440"/>
            <a:ext cx="1122218" cy="184006"/>
            <a:chOff x="5973387" y="1234440"/>
            <a:chExt cx="1122218" cy="184006"/>
          </a:xfrm>
        </p:grpSpPr>
        <p:sp>
          <p:nvSpPr>
            <p:cNvPr id="11" name="object 15">
              <a:extLst>
                <a:ext uri="{FF2B5EF4-FFF2-40B4-BE49-F238E27FC236}">
                  <a16:creationId xmlns:a16="http://schemas.microsoft.com/office/drawing/2014/main" id="{0BB69300-0422-DFC0-63F6-E9C51790FA64}"/>
                </a:ext>
              </a:extLst>
            </p:cNvPr>
            <p:cNvSpPr/>
            <p:nvPr/>
          </p:nvSpPr>
          <p:spPr>
            <a:xfrm>
              <a:off x="5973387" y="1234440"/>
              <a:ext cx="1122218" cy="184006"/>
            </a:xfrm>
            <a:custGeom>
              <a:avLst/>
              <a:gdLst/>
              <a:ahLst/>
              <a:cxnLst/>
              <a:rect l="l" t="t" r="r" b="b"/>
              <a:pathLst>
                <a:path w="1645920" h="269875">
                  <a:moveTo>
                    <a:pt x="1511046" y="0"/>
                  </a:moveTo>
                  <a:lnTo>
                    <a:pt x="0" y="0"/>
                  </a:lnTo>
                  <a:lnTo>
                    <a:pt x="0" y="269748"/>
                  </a:lnTo>
                  <a:lnTo>
                    <a:pt x="1511046" y="269748"/>
                  </a:lnTo>
                  <a:lnTo>
                    <a:pt x="1645920" y="134874"/>
                  </a:lnTo>
                  <a:lnTo>
                    <a:pt x="1511046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12" name="object 16">
              <a:extLst>
                <a:ext uri="{FF2B5EF4-FFF2-40B4-BE49-F238E27FC236}">
                  <a16:creationId xmlns:a16="http://schemas.microsoft.com/office/drawing/2014/main" id="{00F11292-CDA1-A765-2440-C71E9B1375FE}"/>
                </a:ext>
              </a:extLst>
            </p:cNvPr>
            <p:cNvSpPr/>
            <p:nvPr/>
          </p:nvSpPr>
          <p:spPr>
            <a:xfrm>
              <a:off x="5973387" y="1234440"/>
              <a:ext cx="1122218" cy="184006"/>
            </a:xfrm>
            <a:custGeom>
              <a:avLst/>
              <a:gdLst/>
              <a:ahLst/>
              <a:cxnLst/>
              <a:rect l="l" t="t" r="r" b="b"/>
              <a:pathLst>
                <a:path w="1645920" h="269875">
                  <a:moveTo>
                    <a:pt x="0" y="0"/>
                  </a:moveTo>
                  <a:lnTo>
                    <a:pt x="1511046" y="0"/>
                  </a:lnTo>
                  <a:lnTo>
                    <a:pt x="1645920" y="134874"/>
                  </a:lnTo>
                  <a:lnTo>
                    <a:pt x="1511046" y="269748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sp>
        <p:nvSpPr>
          <p:cNvPr id="13" name="object 17">
            <a:extLst>
              <a:ext uri="{FF2B5EF4-FFF2-40B4-BE49-F238E27FC236}">
                <a16:creationId xmlns:a16="http://schemas.microsoft.com/office/drawing/2014/main" id="{92CADCBD-E970-7A14-21C1-CCA6DC76F22D}"/>
              </a:ext>
            </a:extLst>
          </p:cNvPr>
          <p:cNvSpPr txBox="1"/>
          <p:nvPr/>
        </p:nvSpPr>
        <p:spPr>
          <a:xfrm>
            <a:off x="5973861" y="1195482"/>
            <a:ext cx="1459066" cy="2752484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         10/18/2023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r>
              <a:rPr sz="818" spc="-7" dirty="0">
                <a:latin typeface="Calibri"/>
                <a:cs typeface="Calibri"/>
              </a:rPr>
              <a:t>10:00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5" dirty="0">
                <a:latin typeface="Calibri"/>
                <a:cs typeface="Calibri"/>
              </a:rPr>
              <a:t>AM</a:t>
            </a:r>
            <a:r>
              <a:rPr sz="818" spc="-20" dirty="0">
                <a:latin typeface="Calibri"/>
                <a:cs typeface="Calibri"/>
              </a:rPr>
              <a:t> –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11:00</a:t>
            </a:r>
            <a:r>
              <a:rPr sz="818" spc="-24" dirty="0">
                <a:latin typeface="Calibri"/>
                <a:cs typeface="Calibri"/>
              </a:rPr>
              <a:t> </a:t>
            </a:r>
            <a:r>
              <a:rPr sz="818" spc="-17" dirty="0">
                <a:latin typeface="Calibri"/>
                <a:cs typeface="Calibri"/>
              </a:rPr>
              <a:t>AM</a:t>
            </a:r>
            <a:endParaRPr sz="818" dirty="0">
              <a:latin typeface="Calibri"/>
              <a:cs typeface="Calibri"/>
            </a:endParaRPr>
          </a:p>
          <a:p>
            <a:pPr marL="25977">
              <a:spcBef>
                <a:spcPts val="65"/>
              </a:spcBef>
            </a:pP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Ergonomic Equity: Addressing Risk Factors Through Job Analysis and Prevention</a:t>
            </a:r>
            <a:endParaRPr sz="818" dirty="0">
              <a:latin typeface="Calibri"/>
              <a:cs typeface="Calibri"/>
            </a:endParaRPr>
          </a:p>
          <a:p>
            <a:pPr marL="25977" marR="29007">
              <a:lnSpc>
                <a:spcPct val="106700"/>
              </a:lnSpc>
              <a:spcBef>
                <a:spcPts val="7"/>
              </a:spcBef>
            </a:pPr>
            <a:r>
              <a:rPr lang="en-US" sz="818" spc="-17" dirty="0">
                <a:latin typeface="Calibri"/>
                <a:cs typeface="Calibri"/>
              </a:rPr>
              <a:t>Sandra Miller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Britroix</a:t>
            </a:r>
          </a:p>
          <a:p>
            <a:pPr marL="25977">
              <a:spcBef>
                <a:spcPts val="423"/>
              </a:spcBef>
            </a:pPr>
            <a:r>
              <a:rPr lang="en-US" sz="818" spc="-7" dirty="0">
                <a:latin typeface="Calibri"/>
                <a:cs typeface="Calibri"/>
              </a:rPr>
              <a:t>12:00 PM – 1:00 PM</a:t>
            </a:r>
            <a:br>
              <a:rPr lang="en-US" sz="818" spc="-7" dirty="0">
                <a:latin typeface="Calibri"/>
                <a:cs typeface="Calibri"/>
              </a:rPr>
            </a:br>
            <a:r>
              <a:rPr lang="en-US" sz="818" b="1" spc="-7" dirty="0">
                <a:solidFill>
                  <a:srgbClr val="002C71"/>
                </a:solidFill>
                <a:latin typeface="Calibri"/>
                <a:cs typeface="Calibri"/>
              </a:rPr>
              <a:t>Digital Accessibility Fundamentals for Websites, Documents, and Video</a:t>
            </a:r>
            <a:b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Mike Caprara</a:t>
            </a:r>
            <a:br>
              <a:rPr lang="en-US" sz="818" spc="-17" dirty="0">
                <a:latin typeface="Calibri"/>
                <a:cs typeface="Calibri"/>
              </a:rPr>
            </a:br>
            <a:r>
              <a:rPr lang="en-US" sz="818" spc="-17" dirty="0">
                <a:latin typeface="Calibri"/>
                <a:cs typeface="Calibri"/>
              </a:rPr>
              <a:t>The </a:t>
            </a:r>
            <a:r>
              <a:rPr lang="en-US" sz="818" spc="-17" dirty="0" err="1">
                <a:latin typeface="Calibri"/>
                <a:cs typeface="Calibri"/>
              </a:rPr>
              <a:t>Viscardi</a:t>
            </a:r>
            <a:r>
              <a:rPr lang="en-US" sz="818" spc="-17" dirty="0">
                <a:latin typeface="Calibri"/>
                <a:cs typeface="Calibri"/>
              </a:rPr>
              <a:t> Center</a:t>
            </a:r>
          </a:p>
          <a:p>
            <a:pPr marL="25977">
              <a:spcBef>
                <a:spcPts val="423"/>
              </a:spcBef>
            </a:pPr>
            <a:endParaRPr lang="en-US" sz="818" spc="-17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endParaRPr lang="en-US" sz="818" spc="-17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br>
              <a:rPr lang="en-US" sz="818" b="1" dirty="0">
                <a:solidFill>
                  <a:srgbClr val="002C71"/>
                </a:solidFill>
                <a:highlight>
                  <a:srgbClr val="FFFF00"/>
                </a:highlight>
                <a:latin typeface="Calibri"/>
                <a:cs typeface="Calibri"/>
              </a:rPr>
            </a:br>
            <a:endParaRPr lang="en-US" sz="818" spc="-17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5977" marR="29007">
              <a:lnSpc>
                <a:spcPct val="106700"/>
              </a:lnSpc>
              <a:spcBef>
                <a:spcPts val="7"/>
              </a:spcBef>
            </a:pPr>
            <a:endParaRPr lang="en-US" sz="818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5977" marR="29007">
              <a:lnSpc>
                <a:spcPct val="106700"/>
              </a:lnSpc>
              <a:spcBef>
                <a:spcPts val="7"/>
              </a:spcBef>
            </a:pPr>
            <a:endParaRPr sz="818" dirty="0">
              <a:latin typeface="Calibri"/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9257C9-0831-2995-B177-34CC92964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9074" y="3986006"/>
            <a:ext cx="1154257" cy="1690609"/>
            <a:chOff x="4759074" y="3986006"/>
            <a:chExt cx="1154257" cy="1690609"/>
          </a:xfrm>
        </p:grpSpPr>
        <p:grpSp>
          <p:nvGrpSpPr>
            <p:cNvPr id="15" name="object 26">
              <a:extLst>
                <a:ext uri="{FF2B5EF4-FFF2-40B4-BE49-F238E27FC236}">
                  <a16:creationId xmlns:a16="http://schemas.microsoft.com/office/drawing/2014/main" id="{C625B70D-CBA1-8103-DE87-C661E0F3052E}"/>
                </a:ext>
              </a:extLst>
            </p:cNvPr>
            <p:cNvGrpSpPr/>
            <p:nvPr/>
          </p:nvGrpSpPr>
          <p:grpSpPr>
            <a:xfrm>
              <a:off x="4807209" y="4023199"/>
              <a:ext cx="1072429" cy="190500"/>
              <a:chOff x="1996439" y="6047232"/>
              <a:chExt cx="1572895" cy="279400"/>
            </a:xfrm>
          </p:grpSpPr>
          <p:sp>
            <p:nvSpPr>
              <p:cNvPr id="17" name="object 27">
                <a:extLst>
                  <a:ext uri="{FF2B5EF4-FFF2-40B4-BE49-F238E27FC236}">
                    <a16:creationId xmlns:a16="http://schemas.microsoft.com/office/drawing/2014/main" id="{DD809CEE-1869-3FD0-3EC4-6AEE95F1886A}"/>
                  </a:ext>
                </a:extLst>
              </p:cNvPr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1433322" y="0"/>
                    </a:moveTo>
                    <a:lnTo>
                      <a:pt x="0" y="0"/>
                    </a:lnTo>
                    <a:lnTo>
                      <a:pt x="0" y="278892"/>
                    </a:lnTo>
                    <a:lnTo>
                      <a:pt x="1433322" y="278892"/>
                    </a:lnTo>
                    <a:lnTo>
                      <a:pt x="1572768" y="139446"/>
                    </a:lnTo>
                    <a:lnTo>
                      <a:pt x="1433322" y="0"/>
                    </a:lnTo>
                    <a:close/>
                  </a:path>
                </a:pathLst>
              </a:custGeom>
              <a:solidFill>
                <a:srgbClr val="005340"/>
              </a:solidFill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  <p:sp>
            <p:nvSpPr>
              <p:cNvPr id="18" name="object 28">
                <a:extLst>
                  <a:ext uri="{FF2B5EF4-FFF2-40B4-BE49-F238E27FC236}">
                    <a16:creationId xmlns:a16="http://schemas.microsoft.com/office/drawing/2014/main" id="{2D076B53-87C7-E4EF-7A28-F4850C3A6198}"/>
                  </a:ext>
                </a:extLst>
              </p:cNvPr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0" y="0"/>
                    </a:moveTo>
                    <a:lnTo>
                      <a:pt x="1433322" y="0"/>
                    </a:lnTo>
                    <a:lnTo>
                      <a:pt x="1572768" y="139446"/>
                    </a:lnTo>
                    <a:lnTo>
                      <a:pt x="1433322" y="278892"/>
                    </a:lnTo>
                    <a:lnTo>
                      <a:pt x="0" y="27889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</p:grpSp>
        <p:sp>
          <p:nvSpPr>
            <p:cNvPr id="16" name="object 29">
              <a:extLst>
                <a:ext uri="{FF2B5EF4-FFF2-40B4-BE49-F238E27FC236}">
                  <a16:creationId xmlns:a16="http://schemas.microsoft.com/office/drawing/2014/main" id="{FAE02DD5-F96C-CAFE-F5E8-9129EC12497A}"/>
                </a:ext>
              </a:extLst>
            </p:cNvPr>
            <p:cNvSpPr txBox="1">
              <a:spLocks/>
            </p:cNvSpPr>
            <p:nvPr/>
          </p:nvSpPr>
          <p:spPr>
            <a:xfrm>
              <a:off x="4759074" y="3986006"/>
              <a:ext cx="1154257" cy="1690609"/>
            </a:xfrm>
            <a:prstGeom prst="rect">
              <a:avLst/>
            </a:prstGeom>
          </p:spPr>
          <p:txBody>
            <a:bodyPr vert="horz" wrap="square" lIns="0" tIns="58882" rIns="0" bIns="0" rtlCol="0">
              <a:spAutoFit/>
            </a:bodyPr>
            <a:lstStyle/>
            <a:p>
              <a:pPr marL="25977" algn="ctr">
                <a:spcBef>
                  <a:spcPts val="395"/>
                </a:spcBef>
              </a:pPr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10/24/2023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395"/>
                </a:spcBef>
              </a:pPr>
              <a:r>
                <a:rPr sz="818" spc="-7" dirty="0">
                  <a:latin typeface="Calibri"/>
                  <a:cs typeface="Calibri"/>
                </a:rPr>
                <a:t>1</a:t>
              </a:r>
              <a:r>
                <a:rPr lang="en-US" sz="818" spc="-7" dirty="0">
                  <a:latin typeface="Calibri"/>
                  <a:cs typeface="Calibri"/>
                </a:rPr>
                <a:t>1</a:t>
              </a:r>
              <a:r>
                <a:rPr sz="818" spc="-7" dirty="0">
                  <a:latin typeface="Calibri"/>
                  <a:cs typeface="Calibri"/>
                </a:rPr>
                <a:t>:00</a:t>
              </a:r>
              <a:r>
                <a:rPr sz="818" spc="-31" dirty="0">
                  <a:latin typeface="Calibri"/>
                  <a:cs typeface="Calibri"/>
                </a:rPr>
                <a:t> </a:t>
              </a:r>
              <a:r>
                <a:rPr sz="818" spc="-75" dirty="0">
                  <a:latin typeface="Calibri"/>
                  <a:cs typeface="Calibri"/>
                </a:rPr>
                <a:t>AM</a:t>
              </a:r>
              <a:r>
                <a:rPr sz="818" spc="-20" dirty="0">
                  <a:latin typeface="Calibri"/>
                  <a:cs typeface="Calibri"/>
                </a:rPr>
                <a:t> –</a:t>
              </a:r>
              <a:r>
                <a:rPr sz="818" spc="-31" dirty="0">
                  <a:latin typeface="Calibri"/>
                  <a:cs typeface="Calibri"/>
                </a:rPr>
                <a:t> </a:t>
              </a:r>
              <a:r>
                <a:rPr sz="818" spc="-7" dirty="0">
                  <a:latin typeface="Calibri"/>
                  <a:cs typeface="Calibri"/>
                </a:rPr>
                <a:t>12:00</a:t>
              </a:r>
              <a:r>
                <a:rPr sz="818" spc="-24" dirty="0">
                  <a:latin typeface="Calibri"/>
                  <a:cs typeface="Calibri"/>
                </a:rPr>
                <a:t> </a:t>
              </a:r>
              <a:r>
                <a:rPr sz="818" spc="-17" dirty="0">
                  <a:latin typeface="Calibri"/>
                  <a:cs typeface="Calibri"/>
                </a:rPr>
                <a:t>PM</a:t>
              </a:r>
              <a:endParaRPr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b="1" spc="14" dirty="0">
                  <a:solidFill>
                    <a:srgbClr val="002C71"/>
                  </a:solidFill>
                  <a:latin typeface="Calibri"/>
                  <a:cs typeface="Calibri"/>
                </a:rPr>
                <a:t>Thriving with ADHD at Work</a:t>
              </a:r>
              <a:br>
                <a:rPr lang="en-US" sz="818" b="1" spc="-14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Dr.</a:t>
              </a:r>
              <a:r>
                <a:rPr lang="en-US" sz="818" spc="3" dirty="0">
                  <a:latin typeface="Calibri"/>
                  <a:cs typeface="Calibri"/>
                </a:rPr>
                <a:t> </a:t>
              </a:r>
              <a:r>
                <a:rPr lang="en-US" sz="818" dirty="0">
                  <a:latin typeface="Calibri"/>
                  <a:cs typeface="Calibri"/>
                </a:rPr>
                <a:t>Theresa</a:t>
              </a:r>
              <a:r>
                <a:rPr lang="en-US" sz="818" spc="-10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Haskins </a:t>
              </a:r>
              <a:r>
                <a:rPr lang="en-US" sz="818" dirty="0">
                  <a:latin typeface="Calibri"/>
                  <a:cs typeface="Calibri"/>
                </a:rPr>
                <a:t>Haskins</a:t>
              </a:r>
              <a:r>
                <a:rPr lang="en-US" sz="818" spc="119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Consulting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433"/>
                </a:spcBef>
              </a:pPr>
              <a:r>
                <a:rPr sz="818" spc="-7" dirty="0">
                  <a:latin typeface="Calibri"/>
                  <a:cs typeface="Calibri"/>
                </a:rPr>
                <a:t>1:00</a:t>
              </a:r>
              <a:r>
                <a:rPr sz="818" spc="-41" dirty="0">
                  <a:latin typeface="Calibri"/>
                  <a:cs typeface="Calibri"/>
                </a:rPr>
                <a:t> </a:t>
              </a:r>
              <a:r>
                <a:rPr sz="818" spc="-37" dirty="0">
                  <a:latin typeface="Calibri"/>
                  <a:cs typeface="Calibri"/>
                </a:rPr>
                <a:t>PM</a:t>
              </a:r>
              <a:r>
                <a:rPr sz="818" spc="-27" dirty="0">
                  <a:latin typeface="Calibri"/>
                  <a:cs typeface="Calibri"/>
                </a:rPr>
                <a:t> </a:t>
              </a:r>
              <a:r>
                <a:rPr sz="818" spc="-20" dirty="0">
                  <a:latin typeface="Calibri"/>
                  <a:cs typeface="Calibri"/>
                </a:rPr>
                <a:t>–</a:t>
              </a:r>
              <a:r>
                <a:rPr sz="818" spc="-31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2:00</a:t>
              </a:r>
              <a:r>
                <a:rPr sz="818" spc="-24" dirty="0">
                  <a:latin typeface="Calibri"/>
                  <a:cs typeface="Calibri"/>
                </a:rPr>
                <a:t> </a:t>
              </a:r>
              <a:r>
                <a:rPr sz="818" spc="-17" dirty="0">
                  <a:latin typeface="Calibri"/>
                  <a:cs typeface="Calibri"/>
                </a:rPr>
                <a:t>PM</a:t>
              </a:r>
              <a:endParaRPr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b="1" spc="14" dirty="0">
                  <a:solidFill>
                    <a:srgbClr val="002C71"/>
                  </a:solidFill>
                  <a:latin typeface="Calibri"/>
                  <a:cs typeface="Calibri"/>
                </a:rPr>
                <a:t>Equity, Accessibility, and Inclusion in the Workplace (Part 2 of 2)</a:t>
              </a:r>
              <a:br>
                <a:rPr lang="en-US" sz="818" b="1" spc="-14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Dr.</a:t>
              </a:r>
              <a:r>
                <a:rPr lang="en-US" sz="818" spc="3" dirty="0">
                  <a:latin typeface="Calibri"/>
                  <a:cs typeface="Calibri"/>
                </a:rPr>
                <a:t> </a:t>
              </a:r>
              <a:r>
                <a:rPr lang="en-US" sz="818" dirty="0">
                  <a:latin typeface="Calibri"/>
                  <a:cs typeface="Calibri"/>
                </a:rPr>
                <a:t>Theresa</a:t>
              </a:r>
              <a:r>
                <a:rPr lang="en-US" sz="818" spc="-10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Haskins </a:t>
              </a:r>
              <a:r>
                <a:rPr lang="en-US" sz="818" dirty="0">
                  <a:latin typeface="Calibri"/>
                  <a:cs typeface="Calibri"/>
                </a:rPr>
                <a:t>Haskins</a:t>
              </a:r>
              <a:r>
                <a:rPr lang="en-US" sz="818" spc="119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Consulting</a:t>
              </a:r>
              <a:endParaRPr lang="en-US" sz="818" dirty="0">
                <a:latin typeface="Calibri"/>
                <a:cs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E06A62E-0C23-A79D-AB40-C6C3E3D35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54933" y="4019204"/>
            <a:ext cx="1073727" cy="190500"/>
            <a:chOff x="7254933" y="4019204"/>
            <a:chExt cx="1073727" cy="190500"/>
          </a:xfrm>
        </p:grpSpPr>
        <p:sp>
          <p:nvSpPr>
            <p:cNvPr id="20" name="object 35">
              <a:extLst>
                <a:ext uri="{FF2B5EF4-FFF2-40B4-BE49-F238E27FC236}">
                  <a16:creationId xmlns:a16="http://schemas.microsoft.com/office/drawing/2014/main" id="{76231B38-F160-7CD1-E6DE-0CC49D971EC0}"/>
                </a:ext>
              </a:extLst>
            </p:cNvPr>
            <p:cNvSpPr/>
            <p:nvPr/>
          </p:nvSpPr>
          <p:spPr>
            <a:xfrm>
              <a:off x="7254933" y="4019204"/>
              <a:ext cx="1073727" cy="190500"/>
            </a:xfrm>
            <a:custGeom>
              <a:avLst/>
              <a:gdLst/>
              <a:ahLst/>
              <a:cxnLst/>
              <a:rect l="l" t="t" r="r" b="b"/>
              <a:pathLst>
                <a:path w="1574800" h="279400">
                  <a:moveTo>
                    <a:pt x="1434846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4846" y="278892"/>
                  </a:lnTo>
                  <a:lnTo>
                    <a:pt x="1574292" y="139446"/>
                  </a:lnTo>
                  <a:lnTo>
                    <a:pt x="1434846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21" name="object 36">
              <a:extLst>
                <a:ext uri="{FF2B5EF4-FFF2-40B4-BE49-F238E27FC236}">
                  <a16:creationId xmlns:a16="http://schemas.microsoft.com/office/drawing/2014/main" id="{6D54A7C5-FA2D-C4E6-4276-A7CB797BB774}"/>
                </a:ext>
              </a:extLst>
            </p:cNvPr>
            <p:cNvSpPr/>
            <p:nvPr/>
          </p:nvSpPr>
          <p:spPr>
            <a:xfrm>
              <a:off x="7254933" y="4019204"/>
              <a:ext cx="1073727" cy="190500"/>
            </a:xfrm>
            <a:custGeom>
              <a:avLst/>
              <a:gdLst/>
              <a:ahLst/>
              <a:cxnLst/>
              <a:rect l="l" t="t" r="r" b="b"/>
              <a:pathLst>
                <a:path w="1574800" h="279400">
                  <a:moveTo>
                    <a:pt x="0" y="0"/>
                  </a:moveTo>
                  <a:lnTo>
                    <a:pt x="1434846" y="0"/>
                  </a:lnTo>
                  <a:lnTo>
                    <a:pt x="1574292" y="139446"/>
                  </a:lnTo>
                  <a:lnTo>
                    <a:pt x="1434846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612F21-B832-21B5-8900-0260DB4F4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00372" y="4020526"/>
            <a:ext cx="1208093" cy="3008953"/>
            <a:chOff x="5900372" y="4020526"/>
            <a:chExt cx="1208093" cy="3008953"/>
          </a:xfrm>
        </p:grpSpPr>
        <p:sp>
          <p:nvSpPr>
            <p:cNvPr id="24" name="object 33">
              <a:extLst>
                <a:ext uri="{FF2B5EF4-FFF2-40B4-BE49-F238E27FC236}">
                  <a16:creationId xmlns:a16="http://schemas.microsoft.com/office/drawing/2014/main" id="{FC817939-77B9-7C68-CBA4-3F094B8F7E0C}"/>
                </a:ext>
              </a:extLst>
            </p:cNvPr>
            <p:cNvSpPr txBox="1">
              <a:spLocks/>
            </p:cNvSpPr>
            <p:nvPr/>
          </p:nvSpPr>
          <p:spPr>
            <a:xfrm>
              <a:off x="5900372" y="4041143"/>
              <a:ext cx="1208093" cy="2988336"/>
            </a:xfrm>
            <a:prstGeom prst="rect">
              <a:avLst/>
            </a:prstGeom>
          </p:spPr>
          <p:txBody>
            <a:bodyPr vert="horz" wrap="square" lIns="0" tIns="58882" rIns="0" bIns="0" rtlCol="0">
              <a:spAutoFit/>
            </a:bodyPr>
            <a:lstStyle/>
            <a:p>
              <a:pPr marL="25977" algn="ctr">
                <a:spcBef>
                  <a:spcPts val="389"/>
                </a:spcBef>
              </a:pPr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10/25/2023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481"/>
                </a:spcBef>
              </a:pPr>
              <a:r>
                <a:rPr lang="en-US" sz="818" dirty="0">
                  <a:latin typeface="Calibri"/>
                  <a:cs typeface="Calibri"/>
                </a:rPr>
                <a:t>10:00 AM - 12:00 PM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Accessible Communications Demonstrations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(Virtual/Onsite)</a:t>
              </a:r>
              <a:endParaRPr lang="en-US"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dirty="0">
                  <a:latin typeface="Calibri"/>
                  <a:cs typeface="Calibri"/>
                </a:rPr>
                <a:t>Nancy Frohman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Accessible  Communications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Program  Manager</a:t>
              </a:r>
            </a:p>
            <a:p>
              <a:pPr marL="25977">
                <a:spcBef>
                  <a:spcPts val="481"/>
                </a:spcBef>
              </a:pPr>
              <a:br>
                <a:rPr lang="en-US" sz="409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1:00 PM - 3:00 PM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Education Demonstrations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(Virtual/Onsite)</a:t>
              </a:r>
              <a:endParaRPr lang="en-US"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spc="-17" dirty="0">
                  <a:latin typeface="Calibri"/>
                  <a:cs typeface="Calibri"/>
                </a:rPr>
                <a:t>Michelle Sherbondy</a:t>
              </a:r>
              <a:br>
                <a:rPr lang="en-US" sz="818" spc="-17" dirty="0">
                  <a:latin typeface="Calibri"/>
                  <a:cs typeface="Calibri"/>
                </a:rPr>
              </a:br>
              <a:r>
                <a:rPr lang="en-US" sz="818" spc="-17" dirty="0">
                  <a:latin typeface="Calibri"/>
                  <a:cs typeface="Calibri"/>
                </a:rPr>
                <a:t>Education Program Manager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423"/>
                </a:spcBef>
              </a:pPr>
              <a:endParaRPr lang="en-US"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endParaRPr lang="en-US" sz="818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endParaRPr lang="en-US" sz="818" spc="-17" dirty="0"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endParaRPr lang="en-US" sz="818" b="1" dirty="0">
                <a:solidFill>
                  <a:srgbClr val="002C71"/>
                </a:solidFill>
                <a:latin typeface="Calibri"/>
                <a:cs typeface="Calibri"/>
              </a:endParaRPr>
            </a:p>
          </p:txBody>
        </p:sp>
        <p:sp>
          <p:nvSpPr>
            <p:cNvPr id="25" name="object 31">
              <a:extLst>
                <a:ext uri="{FF2B5EF4-FFF2-40B4-BE49-F238E27FC236}">
                  <a16:creationId xmlns:a16="http://schemas.microsoft.com/office/drawing/2014/main" id="{7729E8F9-726A-AC6C-60BC-0234A44DD167}"/>
                </a:ext>
              </a:extLst>
            </p:cNvPr>
            <p:cNvSpPr>
              <a:spLocks/>
            </p:cNvSpPr>
            <p:nvPr/>
          </p:nvSpPr>
          <p:spPr>
            <a:xfrm>
              <a:off x="5955213" y="4020526"/>
              <a:ext cx="1072429" cy="207818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 anchor="t"/>
            <a:lstStyle/>
            <a:p>
              <a:pPr algn="ctr"/>
              <a:endParaRPr lang="en-US" sz="136" b="1" spc="20" dirty="0">
                <a:solidFill>
                  <a:srgbClr val="FFFFFF"/>
                </a:solidFill>
                <a:latin typeface="Calibri"/>
                <a:cs typeface="Calibri"/>
              </a:endParaRPr>
            </a:p>
            <a:p>
              <a:pPr algn="ctr"/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10/25/2023</a:t>
              </a:r>
              <a:endParaRPr sz="1227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3893357-F060-F4B6-AE52-81C2C28A5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91134" y="4034154"/>
            <a:ext cx="1072429" cy="190500"/>
            <a:chOff x="3691134" y="4034154"/>
            <a:chExt cx="1072429" cy="190500"/>
          </a:xfrm>
        </p:grpSpPr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7D495BCD-EE7F-7CA4-0150-17C2698D6874}"/>
                </a:ext>
              </a:extLst>
            </p:cNvPr>
            <p:cNvSpPr/>
            <p:nvPr/>
          </p:nvSpPr>
          <p:spPr>
            <a:xfrm>
              <a:off x="3691134" y="4034154"/>
              <a:ext cx="1072429" cy="1905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34" name="object 28">
              <a:extLst>
                <a:ext uri="{FF2B5EF4-FFF2-40B4-BE49-F238E27FC236}">
                  <a16:creationId xmlns:a16="http://schemas.microsoft.com/office/drawing/2014/main" id="{83834F0E-FBCB-1CA4-2545-E58ADD5DF489}"/>
                </a:ext>
              </a:extLst>
            </p:cNvPr>
            <p:cNvSpPr/>
            <p:nvPr/>
          </p:nvSpPr>
          <p:spPr>
            <a:xfrm>
              <a:off x="3691134" y="4034154"/>
              <a:ext cx="1072429" cy="1905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sp>
        <p:nvSpPr>
          <p:cNvPr id="35" name="object 29">
            <a:extLst>
              <a:ext uri="{FF2B5EF4-FFF2-40B4-BE49-F238E27FC236}">
                <a16:creationId xmlns:a16="http://schemas.microsoft.com/office/drawing/2014/main" id="{B8764052-C7C4-613A-E83A-ECC658B5A795}"/>
              </a:ext>
            </a:extLst>
          </p:cNvPr>
          <p:cNvSpPr txBox="1"/>
          <p:nvPr/>
        </p:nvSpPr>
        <p:spPr>
          <a:xfrm>
            <a:off x="3677446" y="4001436"/>
            <a:ext cx="1154257" cy="2220754"/>
          </a:xfrm>
          <a:prstGeom prst="rect">
            <a:avLst/>
          </a:prstGeom>
        </p:spPr>
        <p:txBody>
          <a:bodyPr vert="horz" wrap="square" lIns="0" tIns="58882" rIns="0" bIns="0" rtlCol="0">
            <a:spAutoFit/>
          </a:bodyPr>
          <a:lstStyle/>
          <a:p>
            <a:pPr marL="25977" algn="ctr">
              <a:spcBef>
                <a:spcPts val="395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10/23/2023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395"/>
              </a:spcBef>
            </a:pPr>
            <a:r>
              <a:rPr lang="en-US" sz="818" spc="-7" dirty="0">
                <a:latin typeface="Calibri"/>
                <a:cs typeface="Calibri"/>
              </a:rPr>
              <a:t>11:00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AM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12:00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br>
              <a:rPr lang="en-US" sz="818" dirty="0">
                <a:latin typeface="Calibri"/>
                <a:cs typeface="Calibri"/>
              </a:rPr>
            </a:b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Emotional Intelligence (Part 1 of 2)</a:t>
            </a:r>
            <a:endParaRPr lang="en-US" sz="818" dirty="0">
              <a:latin typeface="Calibri"/>
              <a:cs typeface="Calibri"/>
            </a:endParaRPr>
          </a:p>
          <a:p>
            <a:pPr marL="25977" marR="24245">
              <a:lnSpc>
                <a:spcPct val="102099"/>
              </a:lnSpc>
              <a:spcBef>
                <a:spcPts val="27"/>
              </a:spcBef>
            </a:pPr>
            <a:r>
              <a:rPr lang="en-US" sz="818" dirty="0">
                <a:latin typeface="Calibri"/>
                <a:cs typeface="Calibri"/>
              </a:rPr>
              <a:t>Carolyn Owens, </a:t>
            </a:r>
            <a:br>
              <a:rPr lang="en-US" sz="818" dirty="0"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MCC, SPHR</a:t>
            </a:r>
            <a:endParaRPr lang="en-US" sz="818" spc="-17" dirty="0">
              <a:latin typeface="Calibri"/>
              <a:cs typeface="Calibri"/>
            </a:endParaRPr>
          </a:p>
          <a:p>
            <a:pPr marL="25977">
              <a:spcBef>
                <a:spcPts val="433"/>
              </a:spcBef>
            </a:pP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lang="en-US" sz="818" spc="-34" dirty="0">
                <a:latin typeface="Calibri"/>
                <a:cs typeface="Calibri"/>
              </a:rPr>
              <a:t> </a:t>
            </a:r>
            <a:r>
              <a:rPr lang="en-US" sz="818" spc="-37" dirty="0">
                <a:latin typeface="Calibri"/>
                <a:cs typeface="Calibri"/>
              </a:rPr>
              <a:t>PM</a:t>
            </a:r>
            <a:r>
              <a:rPr lang="en-US" sz="818" spc="-27" dirty="0">
                <a:latin typeface="Calibri"/>
                <a:cs typeface="Calibri"/>
              </a:rPr>
              <a:t> </a:t>
            </a:r>
            <a:r>
              <a:rPr lang="en-US" sz="818" spc="-20" dirty="0">
                <a:latin typeface="Calibri"/>
                <a:cs typeface="Calibri"/>
              </a:rPr>
              <a:t>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65"/>
              </a:spcBef>
            </a:pPr>
            <a:r>
              <a:rPr lang="en-US" sz="818" b="1" spc="-31" dirty="0">
                <a:solidFill>
                  <a:srgbClr val="002C71"/>
                </a:solidFill>
                <a:latin typeface="Calibri"/>
                <a:cs typeface="Calibri"/>
              </a:rPr>
              <a:t>Proper Posture in the Workplace to Prevent Posture-Related Problems (Part 1 of 2)</a:t>
            </a:r>
            <a:endParaRPr lang="en-US" sz="818" dirty="0">
              <a:latin typeface="Calibri"/>
              <a:cs typeface="Calibri"/>
            </a:endParaRPr>
          </a:p>
          <a:p>
            <a:pPr marL="25977" marR="241149">
              <a:lnSpc>
                <a:spcPct val="106700"/>
              </a:lnSpc>
              <a:spcBef>
                <a:spcPts val="10"/>
              </a:spcBef>
            </a:pPr>
            <a:r>
              <a:rPr lang="en-US" sz="818" spc="-14" dirty="0">
                <a:latin typeface="Calibri"/>
                <a:cs typeface="Calibri"/>
              </a:rPr>
              <a:t>Dr. Krista Burns</a:t>
            </a:r>
            <a:br>
              <a:rPr lang="en-US" sz="818" spc="-14" dirty="0">
                <a:latin typeface="Calibri"/>
                <a:cs typeface="Calibri"/>
              </a:rPr>
            </a:br>
            <a:r>
              <a:rPr lang="en-US" sz="818" spc="-14" dirty="0">
                <a:latin typeface="Calibri"/>
                <a:cs typeface="Calibri"/>
              </a:rPr>
              <a:t>American Posture Institute</a:t>
            </a:r>
            <a:endParaRPr lang="en-US" sz="818" dirty="0">
              <a:latin typeface="Calibri"/>
              <a:cs typeface="Calibri"/>
            </a:endParaRPr>
          </a:p>
          <a:p>
            <a:pPr marL="25977" marR="24245">
              <a:lnSpc>
                <a:spcPct val="102099"/>
              </a:lnSpc>
              <a:spcBef>
                <a:spcPts val="27"/>
              </a:spcBef>
            </a:pPr>
            <a:endParaRPr lang="en-US" sz="818" spc="-17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endParaRPr lang="en-US" sz="818" dirty="0">
              <a:highlight>
                <a:srgbClr val="FFFF00"/>
              </a:highlight>
              <a:latin typeface="Calibri"/>
              <a:cs typeface="Calibri"/>
            </a:endParaRPr>
          </a:p>
        </p:txBody>
      </p:sp>
      <p:sp>
        <p:nvSpPr>
          <p:cNvPr id="22" name="object 37">
            <a:extLst>
              <a:ext uri="{FF2B5EF4-FFF2-40B4-BE49-F238E27FC236}">
                <a16:creationId xmlns:a16="http://schemas.microsoft.com/office/drawing/2014/main" id="{DC4380C1-044D-2636-C8C7-97EBBC5F35DF}"/>
              </a:ext>
            </a:extLst>
          </p:cNvPr>
          <p:cNvSpPr txBox="1">
            <a:spLocks/>
          </p:cNvSpPr>
          <p:nvPr/>
        </p:nvSpPr>
        <p:spPr>
          <a:xfrm>
            <a:off x="7208765" y="4009345"/>
            <a:ext cx="1319137" cy="1010533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algn="ctr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10/26/2023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419"/>
              </a:spcBef>
            </a:pPr>
            <a:r>
              <a:rPr sz="818" spc="-7" dirty="0">
                <a:latin typeface="Calibri"/>
                <a:cs typeface="Calibri"/>
              </a:rPr>
              <a:t>10:00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5" dirty="0">
                <a:latin typeface="Calibri"/>
                <a:cs typeface="Calibri"/>
              </a:rPr>
              <a:t>AM</a:t>
            </a:r>
            <a:r>
              <a:rPr sz="818" spc="-20" dirty="0">
                <a:latin typeface="Calibri"/>
                <a:cs typeface="Calibri"/>
              </a:rPr>
              <a:t> –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11:00</a:t>
            </a:r>
            <a:r>
              <a:rPr sz="818" spc="-24" dirty="0">
                <a:latin typeface="Calibri"/>
                <a:cs typeface="Calibri"/>
              </a:rPr>
              <a:t> </a:t>
            </a:r>
            <a:r>
              <a:rPr sz="818" spc="-17" dirty="0">
                <a:latin typeface="Calibri"/>
                <a:cs typeface="Calibri"/>
              </a:rPr>
              <a:t>AM</a:t>
            </a:r>
            <a:endParaRPr sz="818" dirty="0">
              <a:latin typeface="Calibri"/>
              <a:cs typeface="Calibri"/>
            </a:endParaRPr>
          </a:p>
          <a:p>
            <a:pPr marL="25977">
              <a:spcBef>
                <a:spcPts val="68"/>
              </a:spcBef>
            </a:pPr>
            <a:r>
              <a:rPr lang="en-US" sz="818" b="1" spc="31" dirty="0">
                <a:solidFill>
                  <a:srgbClr val="002C71"/>
                </a:solidFill>
                <a:latin typeface="Calibri"/>
                <a:cs typeface="Calibri"/>
              </a:rPr>
              <a:t>Assistive Technology at New Heights</a:t>
            </a:r>
            <a:br>
              <a:rPr lang="en-US" sz="818" b="1" spc="3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Dr.</a:t>
            </a:r>
            <a:r>
              <a:rPr lang="en-US" sz="818" spc="14" dirty="0">
                <a:latin typeface="Calibri"/>
                <a:cs typeface="Calibri"/>
              </a:rPr>
              <a:t> Wayne Crolley</a:t>
            </a:r>
            <a:br>
              <a:rPr lang="en-US" sz="818" spc="14" dirty="0">
                <a:latin typeface="Calibri"/>
                <a:cs typeface="Calibri"/>
              </a:rPr>
            </a:br>
            <a:r>
              <a:rPr lang="en-US" sz="818" spc="14" dirty="0">
                <a:latin typeface="Calibri"/>
                <a:cs typeface="Calibri"/>
              </a:rPr>
              <a:t>Novare Products, LLC</a:t>
            </a:r>
            <a:endParaRPr sz="818" dirty="0">
              <a:latin typeface="Calibri"/>
              <a:cs typeface="Calibri"/>
            </a:endParaRPr>
          </a:p>
          <a:p>
            <a:pPr marL="25977" marR="241149">
              <a:lnSpc>
                <a:spcPct val="106700"/>
              </a:lnSpc>
              <a:spcBef>
                <a:spcPts val="10"/>
              </a:spcBef>
            </a:pPr>
            <a:endParaRPr lang="en-US" sz="818" dirty="0">
              <a:latin typeface="Calibri"/>
              <a:cs typeface="Calibri"/>
            </a:endParaRPr>
          </a:p>
        </p:txBody>
      </p:sp>
      <p:sp>
        <p:nvSpPr>
          <p:cNvPr id="37" name="object 6">
            <a:extLst>
              <a:ext uri="{FF2B5EF4-FFF2-40B4-BE49-F238E27FC236}">
                <a16:creationId xmlns:a16="http://schemas.microsoft.com/office/drawing/2014/main" id="{83FB46FA-F485-511C-9CAB-09EA2771C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8202" y="3740660"/>
            <a:ext cx="4955597" cy="31172"/>
          </a:xfrm>
          <a:custGeom>
            <a:avLst/>
            <a:gdLst/>
            <a:ahLst/>
            <a:cxnLst/>
            <a:rect l="l" t="t" r="r" b="b"/>
            <a:pathLst>
              <a:path w="7268209">
                <a:moveTo>
                  <a:pt x="0" y="0"/>
                </a:moveTo>
                <a:lnTo>
                  <a:pt x="7267930" y="0"/>
                </a:lnTo>
              </a:path>
            </a:pathLst>
          </a:custGeom>
          <a:ln w="28575">
            <a:solidFill>
              <a:srgbClr val="005340"/>
            </a:solidFill>
            <a:prstDash val="sysDot"/>
          </a:ln>
        </p:spPr>
        <p:txBody>
          <a:bodyPr wrap="square" lIns="0" tIns="0" rIns="0" bIns="0" rtlCol="0"/>
          <a:lstStyle/>
          <a:p>
            <a:endParaRPr sz="1227" dirty="0"/>
          </a:p>
        </p:txBody>
      </p:sp>
    </p:spTree>
    <p:extLst>
      <p:ext uri="{BB962C8B-B14F-4D97-AF65-F5344CB8AC3E}">
        <p14:creationId xmlns:p14="http://schemas.microsoft.com/office/powerpoint/2010/main" val="3479776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Contact Information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BAFCF-79BE-AD71-58B1-A2AF515E4344}"/>
              </a:ext>
            </a:extLst>
          </p:cNvPr>
          <p:cNvSpPr txBox="1"/>
          <p:nvPr/>
        </p:nvSpPr>
        <p:spPr>
          <a:xfrm>
            <a:off x="1044204" y="1920989"/>
            <a:ext cx="6697715" cy="38451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96A9A9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TARGET Center Website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  <a:hlinkClick r:id="rId3"/>
              </a:rPr>
              <a:t>https://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  <a:hlinkClick r:id="rId3"/>
              </a:rPr>
              <a:t>www.usda.gov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  <a:hlinkClick r:id="rId3"/>
              </a:rPr>
              <a:t>/target-center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96A9A9"/>
              </a:buClr>
              <a:buSzTx/>
              <a:buFont typeface="Calibri" panose="020F0502020204030204" pitchFamily="34" charset="0"/>
              <a:buNone/>
              <a:tabLst/>
              <a:defRPr/>
            </a:pP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TARGET Center Email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target-center@usda.gov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96A9A9"/>
              </a:buClr>
              <a:buSzTx/>
              <a:buFont typeface="Calibri" panose="020F0502020204030204" pitchFamily="34" charset="0"/>
              <a:buNone/>
              <a:tabLst/>
              <a:defRPr/>
            </a:pP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TARGET Center Phone Number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(202) 720-2600</a:t>
            </a:r>
          </a:p>
        </p:txBody>
      </p:sp>
      <p:pic>
        <p:nvPicPr>
          <p:cNvPr id="3" name="Picture 2" descr="QR Code to access the TARGET Center website: https://www.targetcenter.dm.usda.gov">
            <a:extLst>
              <a:ext uri="{FF2B5EF4-FFF2-40B4-BE49-F238E27FC236}">
                <a16:creationId xmlns:a16="http://schemas.microsoft.com/office/drawing/2014/main" id="{D34BB45C-6E9F-BA84-E8BA-64F4FC691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873" y="2489424"/>
            <a:ext cx="1396999" cy="1355469"/>
          </a:xfrm>
          <a:prstGeom prst="rect">
            <a:avLst/>
          </a:prstGeom>
          <a:solidFill>
            <a:srgbClr val="316FB0">
              <a:alpha val="41000"/>
            </a:srgbClr>
          </a:solidFill>
        </p:spPr>
      </p:pic>
    </p:spTree>
    <p:extLst>
      <p:ext uri="{BB962C8B-B14F-4D97-AF65-F5344CB8AC3E}">
        <p14:creationId xmlns:p14="http://schemas.microsoft.com/office/powerpoint/2010/main" val="1097441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A20985FA-A9AF-4D1A-AA92-5D98A579F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1A452BB-978F-4C43-8664-63B86F396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526142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DDD86A3-D1B7-46C2-BCD5-82428C1C3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8" y="643464"/>
            <a:ext cx="396945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A6FBAE9-917E-4BD9-BA28-F347E09BD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883" y="805445"/>
            <a:ext cx="3616369" cy="5244498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C40C51F3-5AB0-49F8-AA14-B72F855CA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7947" y="640856"/>
            <a:ext cx="1920240" cy="7315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E20703-C7F6-EC23-CB27-E2812024A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82247" y="637338"/>
            <a:ext cx="1691640" cy="615934"/>
            <a:chOff x="5250180" y="1267730"/>
            <a:chExt cx="1691640" cy="61593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EECCE1B-2C47-97CD-66CD-03667AEAB108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2EAAFDE-B78C-67F2-B27E-CBEDDB3EDCAD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3F2B1D1-9C6B-1315-D81F-3145B608F56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69BDBC3-F65E-92C3-A8D1-F0E8637A7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42839" t="6470" b="9260"/>
          <a:stretch/>
        </p:blipFill>
        <p:spPr>
          <a:xfrm>
            <a:off x="5457063" y="2763802"/>
            <a:ext cx="6550402" cy="3845627"/>
          </a:xfrm>
          <a:prstGeom prst="rect">
            <a:avLst/>
          </a:prstGeom>
        </p:spPr>
      </p:pic>
      <p:pic>
        <p:nvPicPr>
          <p:cNvPr id="5" name="Picture 4" descr="A blue and white logo of a head with a circular squiggle to represent the mind.&#10;">
            <a:extLst>
              <a:ext uri="{FF2B5EF4-FFF2-40B4-BE49-F238E27FC236}">
                <a16:creationId xmlns:a16="http://schemas.microsoft.com/office/drawing/2014/main" id="{1C5A27B0-FABC-12B5-7217-D876FDAADD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8281" r="19419"/>
          <a:stretch/>
        </p:blipFill>
        <p:spPr>
          <a:xfrm>
            <a:off x="1092284" y="1678877"/>
            <a:ext cx="2990644" cy="3939915"/>
          </a:xfrm>
          <a:prstGeom prst="rect">
            <a:avLst/>
          </a:prstGeom>
        </p:spPr>
      </p:pic>
      <p:sp>
        <p:nvSpPr>
          <p:cNvPr id="9" name="TextBox 8" descr="@ Theresa Haskins, LLC 2023&#10;">
            <a:extLst>
              <a:ext uri="{FF2B5EF4-FFF2-40B4-BE49-F238E27FC236}">
                <a16:creationId xmlns:a16="http://schemas.microsoft.com/office/drawing/2014/main" id="{419C512A-0B69-3CC1-2658-D3396699091E}"/>
              </a:ext>
            </a:extLst>
          </p:cNvPr>
          <p:cNvSpPr txBox="1"/>
          <p:nvPr/>
        </p:nvSpPr>
        <p:spPr>
          <a:xfrm>
            <a:off x="0" y="6609429"/>
            <a:ext cx="61345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@ Theresa Haskins, LLC 2023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3DDE678-1101-4B7E-8120-588BCA4AF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03" y="164592"/>
            <a:ext cx="6604259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313D82-449D-495D-F026-2251553C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423" y="175602"/>
            <a:ext cx="6586939" cy="28582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Continue Learning</a:t>
            </a:r>
            <a:br>
              <a:rPr lang="en-US" sz="3600" dirty="0"/>
            </a:br>
            <a:r>
              <a:rPr lang="en-US" sz="800" dirty="0"/>
              <a:t> </a:t>
            </a:r>
            <a:r>
              <a:rPr lang="en-US" sz="3600" dirty="0"/>
              <a:t> </a:t>
            </a:r>
            <a:r>
              <a:rPr lang="en-US" sz="800" dirty="0"/>
              <a:t>   </a:t>
            </a:r>
            <a:br>
              <a:rPr lang="en-US" sz="3600" dirty="0"/>
            </a:br>
            <a:r>
              <a:rPr lang="en-US" sz="2400" dirty="0"/>
              <a:t>with</a:t>
            </a:r>
            <a:br>
              <a:rPr lang="en-US" sz="2400" dirty="0"/>
            </a:br>
            <a:r>
              <a:rPr lang="en-US" sz="2400" dirty="0"/>
              <a:t> </a:t>
            </a:r>
            <a:br>
              <a:rPr lang="en-US" sz="5600" dirty="0"/>
            </a:br>
            <a:endParaRPr lang="en-US" sz="4000" dirty="0">
              <a:latin typeface="Rastanty Cortez" panose="02000506000000020003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A2FBC-83DC-2755-BDB8-0160E4DFC103}"/>
              </a:ext>
            </a:extLst>
          </p:cNvPr>
          <p:cNvSpPr txBox="1"/>
          <p:nvPr/>
        </p:nvSpPr>
        <p:spPr>
          <a:xfrm rot="21432363">
            <a:off x="6349890" y="1609601"/>
            <a:ext cx="4992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stanty Cortez" panose="020F0502020204030204" pitchFamily="34" charset="0"/>
                <a:ea typeface="+mn-ea"/>
                <a:cs typeface="Rastanty Cortez" panose="020F0502020204030204" pitchFamily="34" charset="0"/>
              </a:rPr>
              <a:t>Dr. Theresa Haskins</a:t>
            </a:r>
          </a:p>
        </p:txBody>
      </p:sp>
      <p:sp>
        <p:nvSpPr>
          <p:cNvPr id="3" name="Text Placeholder 2" descr="USDA TARGET Center Upcoming Sessions&#10;Tuesday, August 15 at 11 am ET&#10;Rethinking Disability and What it Means to be Disabled&#10;&#10;Tuesday August 29 at 11 am ET&#10;Neurodiversity Spotlight: ADHD at Work&#10;&#10;Tuesday, September 12 at 11 am ET&#10;Neurodiversity Spotlight: The Power of Dyslexic Thinking&#10;&#10;Tuesday, September 19 at 11 am ET&#10;Unconscious Bias at Work&#10;">
            <a:extLst>
              <a:ext uri="{FF2B5EF4-FFF2-40B4-BE49-F238E27FC236}">
                <a16:creationId xmlns:a16="http://schemas.microsoft.com/office/drawing/2014/main" id="{90E2BCC4-3F91-BA9E-CC6D-3C08A06D5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6134" y="3157538"/>
            <a:ext cx="6935866" cy="2858202"/>
          </a:xfr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spc="80" dirty="0">
                <a:solidFill>
                  <a:schemeClr val="accent2">
                    <a:lumMod val="75000"/>
                  </a:schemeClr>
                </a:solidFill>
              </a:rPr>
              <a:t>USDA TARGET Center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spc="80" dirty="0">
                <a:solidFill>
                  <a:schemeClr val="accent2">
                    <a:lumMod val="75000"/>
                  </a:schemeClr>
                </a:solidFill>
              </a:rPr>
              <a:t>NDEAM 2023 Upcoming Sessions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" spc="8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" spc="8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pc="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See e-mailed schedule for details.</a:t>
            </a:r>
            <a:endParaRPr lang="en-US" spc="8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0" b="1" spc="8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0" b="1" spc="8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pc="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Find resources, podcasts, newsletters and more at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43D3A2-6D02-DCB4-D1C7-18C2B38C024C}"/>
              </a:ext>
            </a:extLst>
          </p:cNvPr>
          <p:cNvSpPr txBox="1"/>
          <p:nvPr/>
        </p:nvSpPr>
        <p:spPr>
          <a:xfrm>
            <a:off x="6602621" y="5770623"/>
            <a:ext cx="4242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normalizeH="0" baseline="0" noProof="0" dirty="0" err="1">
                <a:ln>
                  <a:noFill/>
                </a:ln>
                <a:solidFill>
                  <a:srgbClr val="CB581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www.theresahaskins.com</a:t>
            </a:r>
            <a:endParaRPr kumimoji="0" lang="en-US" sz="2800" i="0" u="none" strike="noStrike" kern="1200" cap="none" normalizeH="0" baseline="0" noProof="0" dirty="0">
              <a:ln>
                <a:noFill/>
              </a:ln>
              <a:solidFill>
                <a:srgbClr val="CB581F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732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About this session">
            <a:extLst>
              <a:ext uri="{FF2B5EF4-FFF2-40B4-BE49-F238E27FC236}">
                <a16:creationId xmlns:a16="http://schemas.microsoft.com/office/drawing/2014/main" id="{07A648C9-F966-5AB4-BCC8-2299C2E91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Session</a:t>
            </a:r>
          </a:p>
        </p:txBody>
      </p:sp>
      <p:pic>
        <p:nvPicPr>
          <p:cNvPr id="6" name="Picture Placeholder 5" descr="Adult with seeing eye dog crossing street">
            <a:extLst>
              <a:ext uri="{FF2B5EF4-FFF2-40B4-BE49-F238E27FC236}">
                <a16:creationId xmlns:a16="http://schemas.microsoft.com/office/drawing/2014/main" id="{3A2A33DA-98EF-0B58-5DCB-266E96520E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806" r="9806"/>
          <a:stretch/>
        </p:blipFill>
        <p:spPr>
          <a:xfrm>
            <a:off x="228599" y="237744"/>
            <a:ext cx="7696201" cy="6382512"/>
          </a:xfrm>
        </p:spPr>
      </p:pic>
      <p:sp>
        <p:nvSpPr>
          <p:cNvPr id="4" name="Text Placeholder 3" descr="Increase understanding of common mental health issues and the impact of stigma in the workplace.&#10;Develop practical skills that will help you better support the well-being of others.&#10;Learn strategies to create a culture of support, understanding, and open communication.&#10;">
            <a:extLst>
              <a:ext uri="{FF2B5EF4-FFF2-40B4-BE49-F238E27FC236}">
                <a16:creationId xmlns:a16="http://schemas.microsoft.com/office/drawing/2014/main" id="{806FFA10-14D1-CCAC-E4B9-A25014E51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96042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Understand equity in fostering workplace inclusion and ensuring accessibility for all.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Identify and address systemic barriers in the workplace.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Learning practical strategies to effectively support neurodivergent individuals effectively.</a:t>
            </a:r>
          </a:p>
        </p:txBody>
      </p:sp>
    </p:spTree>
    <p:extLst>
      <p:ext uri="{BB962C8B-B14F-4D97-AF65-F5344CB8AC3E}">
        <p14:creationId xmlns:p14="http://schemas.microsoft.com/office/powerpoint/2010/main" val="152007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23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C37D23-8A00-80DC-B95F-5D56D7F86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1371600"/>
            <a:ext cx="10058400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National Disability Employment Awareness Month</a:t>
            </a:r>
          </a:p>
        </p:txBody>
      </p:sp>
      <p:pic>
        <p:nvPicPr>
          <p:cNvPr id="1026" name="Picture 2" descr="Celebrate National Disability Employment Awareness Month - The Arc Northern  Virginia">
            <a:extLst>
              <a:ext uri="{FF2B5EF4-FFF2-40B4-BE49-F238E27FC236}">
                <a16:creationId xmlns:a16="http://schemas.microsoft.com/office/drawing/2014/main" id="{D7688C94-1245-52A9-0049-0A0AEAC84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539" y="1311216"/>
            <a:ext cx="10588922" cy="423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465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of 6 squares indicating various disabilities. Includes traditional wheelchair disability symbol, hands to indicate deaf and hard of hearing, a brain for neuro and cognitive disabilities, a person with a stick for blind and low vision, a two-color circle of a person indicating a point in time or short term disabilities, and lastly a medical cross indicating chronic health and disabling pain conditions. ">
            <a:extLst>
              <a:ext uri="{FF2B5EF4-FFF2-40B4-BE49-F238E27FC236}">
                <a16:creationId xmlns:a16="http://schemas.microsoft.com/office/drawing/2014/main" id="{7689F897-B5A3-D248-7D56-3C068D1428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51" t="7356" r="4294" b="6667"/>
          <a:stretch/>
        </p:blipFill>
        <p:spPr>
          <a:xfrm>
            <a:off x="473528" y="522514"/>
            <a:ext cx="11201401" cy="6106886"/>
          </a:xfrm>
          <a:prstGeom prst="rect">
            <a:avLst/>
          </a:prstGeom>
        </p:spPr>
      </p:pic>
      <p:sp>
        <p:nvSpPr>
          <p:cNvPr id="9" name="Title 8" hidden="1">
            <a:extLst>
              <a:ext uri="{FF2B5EF4-FFF2-40B4-BE49-F238E27FC236}">
                <a16:creationId xmlns:a16="http://schemas.microsoft.com/office/drawing/2014/main" id="{7D75AA5A-3AE0-0537-C304-DE329014D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Disabilities</a:t>
            </a:r>
          </a:p>
        </p:txBody>
      </p:sp>
    </p:spTree>
    <p:extLst>
      <p:ext uri="{BB962C8B-B14F-4D97-AF65-F5344CB8AC3E}">
        <p14:creationId xmlns:p14="http://schemas.microsoft.com/office/powerpoint/2010/main" val="815207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28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F38B27-8F3A-E53A-28E7-379D45B19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1371600"/>
            <a:ext cx="10058400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No Slide Title</a:t>
            </a:r>
          </a:p>
        </p:txBody>
      </p:sp>
      <p:pic>
        <p:nvPicPr>
          <p:cNvPr id="2050" name="Picture 2" descr="Employment of people with disabilities reached new levels in 2022, outperforming their peers without disabilities">
            <a:extLst>
              <a:ext uri="{FF2B5EF4-FFF2-40B4-BE49-F238E27FC236}">
                <a16:creationId xmlns:a16="http://schemas.microsoft.com/office/drawing/2014/main" id="{E025D985-B60F-6639-0F11-1237A6414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655" y="499772"/>
            <a:ext cx="7209072" cy="587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174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D6CD28-D147-4DC0-A5FF-335351C7D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CDDF69-9963-4CB8-8441-2D6CA2C6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199"/>
            <a:ext cx="11281609" cy="21461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B53A5F-63B3-4E86-93F7-275390D70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0453"/>
            <a:ext cx="10954512" cy="1819656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BA8572-7EE6-DC8F-AB1E-F3788386E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794" y="844481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Achieve Equity through Accessibility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B481AA7-C66C-C83C-B81F-B954C74D3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534245"/>
              </p:ext>
            </p:extLst>
          </p:nvPr>
        </p:nvGraphicFramePr>
        <p:xfrm>
          <a:off x="1473200" y="3060562"/>
          <a:ext cx="9269012" cy="290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7631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870BB34-1E11-4A38-961E-8BECD4EB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Brick wall">
            <a:extLst>
              <a:ext uri="{FF2B5EF4-FFF2-40B4-BE49-F238E27FC236}">
                <a16:creationId xmlns:a16="http://schemas.microsoft.com/office/drawing/2014/main" id="{02E1A8D2-EFB4-9ED0-7D51-9249EAD68B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70" r="9091" b="12722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E480DB9-98E5-480A-AF30-5D73B612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206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F246CF-DB85-4B25-B3A3-F5BBDEE3E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7366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BAC91C-8E9A-E217-6FAC-A0906FE4D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Overcome Physical Barrier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9B99B-4332-19C1-3F1D-8823FC625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31" y="2389098"/>
            <a:ext cx="6718434" cy="364594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Steps/curbs that enable a person from entering a building or using a sidewalk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Elevators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Accessible bathrooms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Larger cubicles and movable desks and workspaces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Improved lighting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Reduced high-noise and quieter work areas to avoid high-traffic</a:t>
            </a:r>
          </a:p>
        </p:txBody>
      </p:sp>
    </p:spTree>
    <p:extLst>
      <p:ext uri="{BB962C8B-B14F-4D97-AF65-F5344CB8AC3E}">
        <p14:creationId xmlns:p14="http://schemas.microsoft.com/office/powerpoint/2010/main" val="344758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870BB34-1E11-4A38-961E-8BECD4EB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Electronic circuit board">
            <a:extLst>
              <a:ext uri="{FF2B5EF4-FFF2-40B4-BE49-F238E27FC236}">
                <a16:creationId xmlns:a16="http://schemas.microsoft.com/office/drawing/2014/main" id="{299846C8-E1CC-3AFE-D0AE-CB48F7CFB1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91" r="9091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E480DB9-98E5-480A-AF30-5D73B612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206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F246CF-DB85-4B25-B3A3-F5BBDEE3E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7366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CD5E0F-DE7A-C088-8901-1B7FB46B7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Technology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27193-3316-F9A0-4F65-8F81AF39D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31" y="2389098"/>
            <a:ext cx="6718434" cy="36459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Expanded or mini-keyboards 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Left- and right-handed keyboards 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Track balls and specialized input devices to replace a mouse.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Screen readers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Scanners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 to speech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Larger print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Captioning </a:t>
            </a:r>
          </a:p>
        </p:txBody>
      </p:sp>
    </p:spTree>
    <p:extLst>
      <p:ext uri="{BB962C8B-B14F-4D97-AF65-F5344CB8AC3E}">
        <p14:creationId xmlns:p14="http://schemas.microsoft.com/office/powerpoint/2010/main" val="3810756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1_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3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4.xml><?xml version="1.0" encoding="utf-8"?>
<a:theme xmlns:a="http://schemas.openxmlformats.org/drawingml/2006/main" name="2_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6492</TotalTime>
  <Words>1226</Words>
  <Application>Microsoft Office PowerPoint</Application>
  <PresentationFormat>Widescreen</PresentationFormat>
  <Paragraphs>171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Arial</vt:lpstr>
      <vt:lpstr>Calibri</vt:lpstr>
      <vt:lpstr>Century Schoolbook</vt:lpstr>
      <vt:lpstr>Franklin Gothic Book</vt:lpstr>
      <vt:lpstr>Garamond</vt:lpstr>
      <vt:lpstr>Georgia</vt:lpstr>
      <vt:lpstr>Rastanty Cortez</vt:lpstr>
      <vt:lpstr>Rockwell Extra Bold</vt:lpstr>
      <vt:lpstr>Symbol</vt:lpstr>
      <vt:lpstr>Times New Roman</vt:lpstr>
      <vt:lpstr>Trebuchet MS</vt:lpstr>
      <vt:lpstr>Wingdings</vt:lpstr>
      <vt:lpstr>SavonVTI</vt:lpstr>
      <vt:lpstr>1_SavonVTI</vt:lpstr>
      <vt:lpstr>Wood Type</vt:lpstr>
      <vt:lpstr>2_SavonVTI</vt:lpstr>
      <vt:lpstr>Equity, Accessibility, and Inclusion in the workplace Part 1</vt:lpstr>
      <vt:lpstr>Advancing Access &amp; Equity</vt:lpstr>
      <vt:lpstr>About the Session</vt:lpstr>
      <vt:lpstr>National Disability Employment Awareness Month</vt:lpstr>
      <vt:lpstr>Understanding Disabilities</vt:lpstr>
      <vt:lpstr>No Slide Title</vt:lpstr>
      <vt:lpstr>Achieve Equity through Accessibility</vt:lpstr>
      <vt:lpstr>Overcome Physical Barrier</vt:lpstr>
      <vt:lpstr>Technology Access</vt:lpstr>
      <vt:lpstr>Accessible Communication</vt:lpstr>
      <vt:lpstr>Barriers to Employment &amp; Retention</vt:lpstr>
      <vt:lpstr>Attitudinal Barriers</vt:lpstr>
      <vt:lpstr>Bias in the Hiring Process</vt:lpstr>
      <vt:lpstr> Neurodiversity  Informs the Solution to  Disability Inclusion at Work </vt:lpstr>
      <vt:lpstr>What is Neurodiversity?</vt:lpstr>
      <vt:lpstr>Common Accommodations</vt:lpstr>
      <vt:lpstr>Unwillingness to Provide Accommodations</vt:lpstr>
      <vt:lpstr>Equality, Equity, Accessibility</vt:lpstr>
      <vt:lpstr>Support Neurodiversity@Work</vt:lpstr>
      <vt:lpstr>Current and Upcoming Meetings, cont. </vt:lpstr>
      <vt:lpstr>Contact Information </vt:lpstr>
      <vt:lpstr>Continue Learning       with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Neurodiversity Spotlight: Mental Health &amp; Well-Being</dc:title>
  <dc:creator>Theresa Haskins</dc:creator>
  <cp:lastModifiedBy>Benjamin Weaver</cp:lastModifiedBy>
  <cp:revision>84</cp:revision>
  <dcterms:created xsi:type="dcterms:W3CDTF">2023-07-15T22:08:58Z</dcterms:created>
  <dcterms:modified xsi:type="dcterms:W3CDTF">2023-10-20T13:20:08Z</dcterms:modified>
</cp:coreProperties>
</file>