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00" r:id="rId2"/>
    <p:sldMasterId id="2147483812" r:id="rId3"/>
  </p:sldMasterIdLst>
  <p:notesMasterIdLst>
    <p:notesMasterId r:id="rId27"/>
  </p:notesMasterIdLst>
  <p:sldIdLst>
    <p:sldId id="327" r:id="rId4"/>
    <p:sldId id="329" r:id="rId5"/>
    <p:sldId id="337" r:id="rId6"/>
    <p:sldId id="293" r:id="rId7"/>
    <p:sldId id="302" r:id="rId8"/>
    <p:sldId id="268" r:id="rId9"/>
    <p:sldId id="261" r:id="rId10"/>
    <p:sldId id="341" r:id="rId11"/>
    <p:sldId id="343" r:id="rId12"/>
    <p:sldId id="345" r:id="rId13"/>
    <p:sldId id="346" r:id="rId14"/>
    <p:sldId id="306" r:id="rId15"/>
    <p:sldId id="303" r:id="rId16"/>
    <p:sldId id="267" r:id="rId17"/>
    <p:sldId id="271" r:id="rId18"/>
    <p:sldId id="307" r:id="rId19"/>
    <p:sldId id="272" r:id="rId20"/>
    <p:sldId id="301" r:id="rId21"/>
    <p:sldId id="286" r:id="rId22"/>
    <p:sldId id="285" r:id="rId23"/>
    <p:sldId id="265" r:id="rId24"/>
    <p:sldId id="310"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1"/>
    <a:srgbClr val="3D6F9B"/>
    <a:srgbClr val="ECDDC3"/>
    <a:srgbClr val="937F5D"/>
    <a:srgbClr val="4A84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DC55A-192D-4CB1-9B81-D377BAF1B33C}" v="7" dt="2023-10-13T16:43:12.6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82" autoAdjust="0"/>
  </p:normalViewPr>
  <p:slideViewPr>
    <p:cSldViewPr snapToGrid="0">
      <p:cViewPr varScale="1">
        <p:scale>
          <a:sx n="64" d="100"/>
          <a:sy n="64" d="100"/>
        </p:scale>
        <p:origin x="78" y="1266"/>
      </p:cViewPr>
      <p:guideLst/>
    </p:cSldViewPr>
  </p:slideViewPr>
  <p:outlineViewPr>
    <p:cViewPr>
      <p:scale>
        <a:sx n="33" d="100"/>
        <a:sy n="33" d="100"/>
      </p:scale>
      <p:origin x="0" y="-16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090DC55A-192D-4CB1-9B81-D377BAF1B33C}"/>
    <pc:docChg chg="custSel modSld">
      <pc:chgData name="Sherbondy, Michelle - OO, DC" userId="d4feccc8-87ab-48a1-8683-5dd58723cc35" providerId="ADAL" clId="{090DC55A-192D-4CB1-9B81-D377BAF1B33C}" dt="2023-10-13T16:43:12.654" v="197" actId="20577"/>
      <pc:docMkLst>
        <pc:docMk/>
      </pc:docMkLst>
      <pc:sldChg chg="modSp mod modNotesTx">
        <pc:chgData name="Sherbondy, Michelle - OO, DC" userId="d4feccc8-87ab-48a1-8683-5dd58723cc35" providerId="ADAL" clId="{090DC55A-192D-4CB1-9B81-D377BAF1B33C}" dt="2023-10-13T16:42:27.910" v="178" actId="313"/>
        <pc:sldMkLst>
          <pc:docMk/>
          <pc:sldMk cId="396959488" sldId="261"/>
        </pc:sldMkLst>
        <pc:spChg chg="mod">
          <ac:chgData name="Sherbondy, Michelle - OO, DC" userId="d4feccc8-87ab-48a1-8683-5dd58723cc35" providerId="ADAL" clId="{090DC55A-192D-4CB1-9B81-D377BAF1B33C}" dt="2023-10-05T14:41:09.045" v="118" actId="962"/>
          <ac:spMkLst>
            <pc:docMk/>
            <pc:sldMk cId="396959488" sldId="261"/>
            <ac:spMk id="4" creationId="{B7F86FED-2F78-9F83-4A9E-9871A6219388}"/>
          </ac:spMkLst>
        </pc:spChg>
      </pc:sldChg>
      <pc:sldChg chg="modSp">
        <pc:chgData name="Sherbondy, Michelle - OO, DC" userId="d4feccc8-87ab-48a1-8683-5dd58723cc35" providerId="ADAL" clId="{090DC55A-192D-4CB1-9B81-D377BAF1B33C}" dt="2023-10-05T14:43:15.565" v="165" actId="13244"/>
        <pc:sldMkLst>
          <pc:docMk/>
          <pc:sldMk cId="518732849" sldId="265"/>
        </pc:sldMkLst>
        <pc:spChg chg="mod">
          <ac:chgData name="Sherbondy, Michelle - OO, DC" userId="d4feccc8-87ab-48a1-8683-5dd58723cc35" providerId="ADAL" clId="{090DC55A-192D-4CB1-9B81-D377BAF1B33C}" dt="2023-10-05T14:42:17.620" v="160" actId="13244"/>
          <ac:spMkLst>
            <pc:docMk/>
            <pc:sldMk cId="518732849" sldId="265"/>
            <ac:spMk id="2" creationId="{AF313D82-449D-495D-F026-2251553C1403}"/>
          </ac:spMkLst>
        </pc:spChg>
        <pc:spChg chg="mod">
          <ac:chgData name="Sherbondy, Michelle - OO, DC" userId="d4feccc8-87ab-48a1-8683-5dd58723cc35" providerId="ADAL" clId="{090DC55A-192D-4CB1-9B81-D377BAF1B33C}" dt="2023-10-05T14:43:15.565" v="165" actId="13244"/>
          <ac:spMkLst>
            <pc:docMk/>
            <pc:sldMk cId="518732849" sldId="265"/>
            <ac:spMk id="4" creationId="{47FA2FBC-83DC-2755-BDB8-0160E4DFC103}"/>
          </ac:spMkLst>
        </pc:spChg>
        <pc:spChg chg="mod">
          <ac:chgData name="Sherbondy, Michelle - OO, DC" userId="d4feccc8-87ab-48a1-8683-5dd58723cc35" providerId="ADAL" clId="{090DC55A-192D-4CB1-9B81-D377BAF1B33C}" dt="2023-10-05T14:42:58.564" v="164" actId="13244"/>
          <ac:spMkLst>
            <pc:docMk/>
            <pc:sldMk cId="518732849" sldId="265"/>
            <ac:spMk id="9" creationId="{419C512A-0B69-3CC1-2658-D3396699091E}"/>
          </ac:spMkLst>
        </pc:spChg>
        <pc:spChg chg="mod">
          <ac:chgData name="Sherbondy, Michelle - OO, DC" userId="d4feccc8-87ab-48a1-8683-5dd58723cc35" providerId="ADAL" clId="{090DC55A-192D-4CB1-9B81-D377BAF1B33C}" dt="2023-10-05T14:42:30.114" v="163" actId="13244"/>
          <ac:spMkLst>
            <pc:docMk/>
            <pc:sldMk cId="518732849" sldId="265"/>
            <ac:spMk id="12" creationId="{A443D3A2-6D02-DCB4-D1C7-18C2B38C024C}"/>
          </ac:spMkLst>
        </pc:spChg>
        <pc:picChg chg="mod">
          <ac:chgData name="Sherbondy, Michelle - OO, DC" userId="d4feccc8-87ab-48a1-8683-5dd58723cc35" providerId="ADAL" clId="{090DC55A-192D-4CB1-9B81-D377BAF1B33C}" dt="2023-10-05T14:42:24.557" v="162" actId="962"/>
          <ac:picMkLst>
            <pc:docMk/>
            <pc:sldMk cId="518732849" sldId="265"/>
            <ac:picMk id="5" creationId="{1C5A27B0-FABC-12B5-7217-D876FDAADD3F}"/>
          </ac:picMkLst>
        </pc:picChg>
      </pc:sldChg>
      <pc:sldChg chg="modSp mod">
        <pc:chgData name="Sherbondy, Michelle - OO, DC" userId="d4feccc8-87ab-48a1-8683-5dd58723cc35" providerId="ADAL" clId="{090DC55A-192D-4CB1-9B81-D377BAF1B33C}" dt="2023-10-05T14:41:48.420" v="154" actId="13244"/>
        <pc:sldMkLst>
          <pc:docMk/>
          <pc:sldMk cId="2670898386" sldId="293"/>
        </pc:sldMkLst>
        <pc:spChg chg="mod">
          <ac:chgData name="Sherbondy, Michelle - OO, DC" userId="d4feccc8-87ab-48a1-8683-5dd58723cc35" providerId="ADAL" clId="{090DC55A-192D-4CB1-9B81-D377BAF1B33C}" dt="2023-10-05T14:41:44.973" v="152" actId="13244"/>
          <ac:spMkLst>
            <pc:docMk/>
            <pc:sldMk cId="2670898386" sldId="293"/>
            <ac:spMk id="2" creationId="{02FE1584-2A34-FC99-9CE7-83004216A65C}"/>
          </ac:spMkLst>
        </pc:spChg>
        <pc:spChg chg="mod">
          <ac:chgData name="Sherbondy, Michelle - OO, DC" userId="d4feccc8-87ab-48a1-8683-5dd58723cc35" providerId="ADAL" clId="{090DC55A-192D-4CB1-9B81-D377BAF1B33C}" dt="2023-10-05T14:41:47.180" v="153" actId="13244"/>
          <ac:spMkLst>
            <pc:docMk/>
            <pc:sldMk cId="2670898386" sldId="293"/>
            <ac:spMk id="4" creationId="{055188DE-0A33-AE02-D018-7CA503C2CA20}"/>
          </ac:spMkLst>
        </pc:spChg>
        <pc:spChg chg="mod">
          <ac:chgData name="Sherbondy, Michelle - OO, DC" userId="d4feccc8-87ab-48a1-8683-5dd58723cc35" providerId="ADAL" clId="{090DC55A-192D-4CB1-9B81-D377BAF1B33C}" dt="2023-10-05T14:41:48.420" v="154" actId="13244"/>
          <ac:spMkLst>
            <pc:docMk/>
            <pc:sldMk cId="2670898386" sldId="293"/>
            <ac:spMk id="6" creationId="{4C1D1296-5BD4-B0B2-9337-9C1F957C77B7}"/>
          </ac:spMkLst>
        </pc:spChg>
      </pc:sldChg>
      <pc:sldChg chg="modSp mod">
        <pc:chgData name="Sherbondy, Michelle - OO, DC" userId="d4feccc8-87ab-48a1-8683-5dd58723cc35" providerId="ADAL" clId="{090DC55A-192D-4CB1-9B81-D377BAF1B33C}" dt="2023-10-05T14:42:06.020" v="158" actId="13244"/>
        <pc:sldMkLst>
          <pc:docMk/>
          <pc:sldMk cId="2347802573" sldId="302"/>
        </pc:sldMkLst>
        <pc:spChg chg="mod">
          <ac:chgData name="Sherbondy, Michelle - OO, DC" userId="d4feccc8-87ab-48a1-8683-5dd58723cc35" providerId="ADAL" clId="{090DC55A-192D-4CB1-9B81-D377BAF1B33C}" dt="2023-10-05T14:41:54.444" v="155" actId="13244"/>
          <ac:spMkLst>
            <pc:docMk/>
            <pc:sldMk cId="2347802573" sldId="302"/>
            <ac:spMk id="2" creationId="{C1075339-766B-0BBD-9D25-C7D0249BEF1F}"/>
          </ac:spMkLst>
        </pc:spChg>
        <pc:spChg chg="mod">
          <ac:chgData name="Sherbondy, Michelle - OO, DC" userId="d4feccc8-87ab-48a1-8683-5dd58723cc35" providerId="ADAL" clId="{090DC55A-192D-4CB1-9B81-D377BAF1B33C}" dt="2023-10-05T14:41:07.412" v="117" actId="962"/>
          <ac:spMkLst>
            <pc:docMk/>
            <pc:sldMk cId="2347802573" sldId="302"/>
            <ac:spMk id="3" creationId="{5E4F1BF8-A940-0C00-671B-D98257D8FCCC}"/>
          </ac:spMkLst>
        </pc:spChg>
        <pc:spChg chg="mod">
          <ac:chgData name="Sherbondy, Michelle - OO, DC" userId="d4feccc8-87ab-48a1-8683-5dd58723cc35" providerId="ADAL" clId="{090DC55A-192D-4CB1-9B81-D377BAF1B33C}" dt="2023-10-05T14:42:06.020" v="158" actId="13244"/>
          <ac:spMkLst>
            <pc:docMk/>
            <pc:sldMk cId="2347802573" sldId="302"/>
            <ac:spMk id="5" creationId="{CE39B32E-FFE3-A1A2-87D7-9968CD24222C}"/>
          </ac:spMkLst>
        </pc:spChg>
        <pc:spChg chg="mod">
          <ac:chgData name="Sherbondy, Michelle - OO, DC" userId="d4feccc8-87ab-48a1-8683-5dd58723cc35" providerId="ADAL" clId="{090DC55A-192D-4CB1-9B81-D377BAF1B33C}" dt="2023-10-05T14:42:02.091" v="157" actId="13244"/>
          <ac:spMkLst>
            <pc:docMk/>
            <pc:sldMk cId="2347802573" sldId="302"/>
            <ac:spMk id="6" creationId="{363963EF-1CA8-5039-A1BD-F5A33E5A8D85}"/>
          </ac:spMkLst>
        </pc:spChg>
        <pc:spChg chg="mod">
          <ac:chgData name="Sherbondy, Michelle - OO, DC" userId="d4feccc8-87ab-48a1-8683-5dd58723cc35" providerId="ADAL" clId="{090DC55A-192D-4CB1-9B81-D377BAF1B33C}" dt="2023-10-05T14:41:58.400" v="156" actId="13244"/>
          <ac:spMkLst>
            <pc:docMk/>
            <pc:sldMk cId="2347802573" sldId="302"/>
            <ac:spMk id="8" creationId="{BF2CECE8-9765-C78A-A777-86B383DE7DD3}"/>
          </ac:spMkLst>
        </pc:spChg>
      </pc:sldChg>
      <pc:sldChg chg="modSp">
        <pc:chgData name="Sherbondy, Michelle - OO, DC" userId="d4feccc8-87ab-48a1-8683-5dd58723cc35" providerId="ADAL" clId="{090DC55A-192D-4CB1-9B81-D377BAF1B33C}" dt="2023-10-05T14:41:29.915" v="149" actId="13244"/>
        <pc:sldMkLst>
          <pc:docMk/>
          <pc:sldMk cId="1279858459" sldId="327"/>
        </pc:sldMkLst>
        <pc:spChg chg="mod">
          <ac:chgData name="Sherbondy, Michelle - OO, DC" userId="d4feccc8-87ab-48a1-8683-5dd58723cc35" providerId="ADAL" clId="{090DC55A-192D-4CB1-9B81-D377BAF1B33C}" dt="2023-10-05T14:41:24.628" v="147" actId="13244"/>
          <ac:spMkLst>
            <pc:docMk/>
            <pc:sldMk cId="1279858459" sldId="327"/>
            <ac:spMk id="2" creationId="{FCAFF323-CE6A-748D-EBE6-31675D0F5784}"/>
          </ac:spMkLst>
        </pc:spChg>
        <pc:spChg chg="mod">
          <ac:chgData name="Sherbondy, Michelle - OO, DC" userId="d4feccc8-87ab-48a1-8683-5dd58723cc35" providerId="ADAL" clId="{090DC55A-192D-4CB1-9B81-D377BAF1B33C}" dt="2023-10-05T14:41:29.915" v="149" actId="13244"/>
          <ac:spMkLst>
            <pc:docMk/>
            <pc:sldMk cId="1279858459" sldId="327"/>
            <ac:spMk id="3" creationId="{BC589A7A-ED65-D6B0-0038-B212DE6B52C4}"/>
          </ac:spMkLst>
        </pc:spChg>
        <pc:picChg chg="mod">
          <ac:chgData name="Sherbondy, Michelle - OO, DC" userId="d4feccc8-87ab-48a1-8683-5dd58723cc35" providerId="ADAL" clId="{090DC55A-192D-4CB1-9B81-D377BAF1B33C}" dt="2023-10-05T14:41:27.163" v="148" actId="13244"/>
          <ac:picMkLst>
            <pc:docMk/>
            <pc:sldMk cId="1279858459" sldId="327"/>
            <ac:picMk id="8" creationId="{4A702418-5983-7C74-FFA3-00E27832F9C3}"/>
          </ac:picMkLst>
        </pc:picChg>
      </pc:sldChg>
      <pc:sldChg chg="addSp modSp mod">
        <pc:chgData name="Sherbondy, Michelle - OO, DC" userId="d4feccc8-87ab-48a1-8683-5dd58723cc35" providerId="ADAL" clId="{090DC55A-192D-4CB1-9B81-D377BAF1B33C}" dt="2023-10-05T14:41:34.292" v="150" actId="13244"/>
        <pc:sldMkLst>
          <pc:docMk/>
          <pc:sldMk cId="1253583743" sldId="329"/>
        </pc:sldMkLst>
        <pc:spChg chg="add mod">
          <ac:chgData name="Sherbondy, Michelle - OO, DC" userId="d4feccc8-87ab-48a1-8683-5dd58723cc35" providerId="ADAL" clId="{090DC55A-192D-4CB1-9B81-D377BAF1B33C}" dt="2023-10-05T14:41:34.292" v="150" actId="13244"/>
          <ac:spMkLst>
            <pc:docMk/>
            <pc:sldMk cId="1253583743" sldId="329"/>
            <ac:spMk id="3" creationId="{1F12A425-57FA-B7FD-97A6-5722BD02AEA5}"/>
          </ac:spMkLst>
        </pc:spChg>
        <pc:picChg chg="mod">
          <ac:chgData name="Sherbondy, Michelle - OO, DC" userId="d4feccc8-87ab-48a1-8683-5dd58723cc35" providerId="ADAL" clId="{090DC55A-192D-4CB1-9B81-D377BAF1B33C}" dt="2023-10-05T14:40:59.268" v="115" actId="962"/>
          <ac:picMkLst>
            <pc:docMk/>
            <pc:sldMk cId="1253583743" sldId="329"/>
            <ac:picMk id="2" creationId="{3077B892-A67E-20FF-5EAE-DFD063F95C9C}"/>
          </ac:picMkLst>
        </pc:picChg>
      </pc:sldChg>
      <pc:sldChg chg="modSp">
        <pc:chgData name="Sherbondy, Michelle - OO, DC" userId="d4feccc8-87ab-48a1-8683-5dd58723cc35" providerId="ADAL" clId="{090DC55A-192D-4CB1-9B81-D377BAF1B33C}" dt="2023-10-05T14:41:40.653" v="151" actId="13244"/>
        <pc:sldMkLst>
          <pc:docMk/>
          <pc:sldMk cId="1520077880" sldId="337"/>
        </pc:sldMkLst>
        <pc:spChg chg="mod">
          <ac:chgData name="Sherbondy, Michelle - OO, DC" userId="d4feccc8-87ab-48a1-8683-5dd58723cc35" providerId="ADAL" clId="{090DC55A-192D-4CB1-9B81-D377BAF1B33C}" dt="2023-10-05T14:41:40.653" v="151" actId="13244"/>
          <ac:spMkLst>
            <pc:docMk/>
            <pc:sldMk cId="1520077880" sldId="337"/>
            <ac:spMk id="3" creationId="{07A648C9-F966-5AB4-BCC8-2299C2E915D9}"/>
          </ac:spMkLst>
        </pc:spChg>
      </pc:sldChg>
      <pc:sldChg chg="modNotesTx">
        <pc:chgData name="Sherbondy, Michelle - OO, DC" userId="d4feccc8-87ab-48a1-8683-5dd58723cc35" providerId="ADAL" clId="{090DC55A-192D-4CB1-9B81-D377BAF1B33C}" dt="2023-10-13T16:42:45.803" v="190" actId="20577"/>
        <pc:sldMkLst>
          <pc:docMk/>
          <pc:sldMk cId="732646409" sldId="341"/>
        </pc:sldMkLst>
      </pc:sldChg>
      <pc:sldChg chg="modSp">
        <pc:chgData name="Sherbondy, Michelle - OO, DC" userId="d4feccc8-87ab-48a1-8683-5dd58723cc35" providerId="ADAL" clId="{090DC55A-192D-4CB1-9B81-D377BAF1B33C}" dt="2023-10-13T16:43:12.654" v="197" actId="20577"/>
        <pc:sldMkLst>
          <pc:docMk/>
          <pc:sldMk cId="3161869106" sldId="345"/>
        </pc:sldMkLst>
        <pc:graphicFrameChg chg="mod">
          <ac:chgData name="Sherbondy, Michelle - OO, DC" userId="d4feccc8-87ab-48a1-8683-5dd58723cc35" providerId="ADAL" clId="{090DC55A-192D-4CB1-9B81-D377BAF1B33C}" dt="2023-10-13T16:43:12.654" v="197" actId="20577"/>
          <ac:graphicFrameMkLst>
            <pc:docMk/>
            <pc:sldMk cId="3161869106" sldId="345"/>
            <ac:graphicFrameMk id="9" creationId="{ABE6A730-10A6-D015-F39A-E45920B34FD1}"/>
          </ac:graphicFrameMkLst>
        </pc:graphicFrame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ata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E20356-B6CD-4EC4-BF0D-632F3F367CD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295A69C-F7FE-4487-8B43-F72936FB2947}">
      <dgm:prSet/>
      <dgm:spPr/>
      <dgm:t>
        <a:bodyPr/>
        <a:lstStyle/>
        <a:p>
          <a:pPr>
            <a:lnSpc>
              <a:spcPct val="100000"/>
            </a:lnSpc>
          </a:pPr>
          <a:r>
            <a:rPr lang="en-US"/>
            <a:t>Mental health is as important as physical health.</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9D17264-6840-4985-9B25-84499A35CD7B}" type="parTrans" cxnId="{3F10A2CE-DAC4-4285-956C-6725CB55BE75}">
      <dgm:prSet/>
      <dgm:spPr/>
      <dgm:t>
        <a:bodyPr/>
        <a:lstStyle/>
        <a:p>
          <a:endParaRPr lang="en-US"/>
        </a:p>
      </dgm:t>
    </dgm:pt>
    <dgm:pt modelId="{CB4D5FAA-ADBF-4BA6-8817-5BFEE20D037A}" type="sibTrans" cxnId="{3F10A2CE-DAC4-4285-956C-6725CB55BE75}">
      <dgm:prSet/>
      <dgm:spPr/>
      <dgm:t>
        <a:bodyPr/>
        <a:lstStyle/>
        <a:p>
          <a:pPr>
            <a:lnSpc>
              <a:spcPct val="100000"/>
            </a:lnSpc>
          </a:pPr>
          <a:endParaRPr lang="en-US"/>
        </a:p>
      </dgm:t>
    </dgm:pt>
    <dgm:pt modelId="{AC5304E3-FE8D-42ED-86C4-86865333E95C}">
      <dgm:prSet/>
      <dgm:spPr/>
      <dgm:t>
        <a:bodyPr/>
        <a:lstStyle/>
        <a:p>
          <a:pPr>
            <a:lnSpc>
              <a:spcPct val="100000"/>
            </a:lnSpc>
          </a:pPr>
          <a:r>
            <a:rPr lang="en-US"/>
            <a:t>Employees' well-being impacts productivity, engagement, and job satisfaction.</a:t>
          </a:r>
        </a:p>
      </dgm:t>
      <dgm:extLst>
        <a:ext uri="{E40237B7-FDA0-4F09-8148-C483321AD2D9}">
          <dgm14:cNvPr xmlns:dgm14="http://schemas.microsoft.com/office/drawing/2010/diagram" id="0" name="" descr="Mental health is as important as physical health.&#10;Employees' well-being impacts productivity, engagement, and job satisfaction.&#10;Poor mental health can lead to absenteeism, presenteeism, and higher turnover rates.&#10;Addressing mental health positively impacts the organization's bottom line. &#10;"/>
        </a:ext>
      </dgm:extLst>
    </dgm:pt>
    <dgm:pt modelId="{92DA93DC-6321-48A8-AF5A-4CA88D8DCFD5}" type="parTrans" cxnId="{922ECC67-8E9E-42F4-B6A8-54728A43536A}">
      <dgm:prSet/>
      <dgm:spPr/>
      <dgm:t>
        <a:bodyPr/>
        <a:lstStyle/>
        <a:p>
          <a:endParaRPr lang="en-US"/>
        </a:p>
      </dgm:t>
    </dgm:pt>
    <dgm:pt modelId="{5F6CBF04-F521-4050-9BB3-D6582E6033B9}" type="sibTrans" cxnId="{922ECC67-8E9E-42F4-B6A8-54728A43536A}">
      <dgm:prSet/>
      <dgm:spPr/>
      <dgm:t>
        <a:bodyPr/>
        <a:lstStyle/>
        <a:p>
          <a:pPr>
            <a:lnSpc>
              <a:spcPct val="100000"/>
            </a:lnSpc>
          </a:pPr>
          <a:endParaRPr lang="en-US"/>
        </a:p>
      </dgm:t>
    </dgm:pt>
    <dgm:pt modelId="{EF4A86EA-5098-4BE8-B6A1-0B691BFB73D6}">
      <dgm:prSet/>
      <dgm:spPr/>
      <dgm:t>
        <a:bodyPr/>
        <a:lstStyle/>
        <a:p>
          <a:pPr>
            <a:lnSpc>
              <a:spcPct val="100000"/>
            </a:lnSpc>
          </a:pPr>
          <a:r>
            <a:rPr lang="en-US"/>
            <a:t>Poor mental health can lead to absenteeism, presenteeism, and higher turnover rates.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9510544-C9A7-4500-B04D-9813E2BA3ADC}" type="parTrans" cxnId="{5ABE4032-07AE-4EBC-9781-84BA0A46CA10}">
      <dgm:prSet/>
      <dgm:spPr/>
      <dgm:t>
        <a:bodyPr/>
        <a:lstStyle/>
        <a:p>
          <a:endParaRPr lang="en-US"/>
        </a:p>
      </dgm:t>
    </dgm:pt>
    <dgm:pt modelId="{110AF0EA-58EF-419F-A468-1BFCF6972193}" type="sibTrans" cxnId="{5ABE4032-07AE-4EBC-9781-84BA0A46CA10}">
      <dgm:prSet/>
      <dgm:spPr/>
      <dgm:t>
        <a:bodyPr/>
        <a:lstStyle/>
        <a:p>
          <a:pPr>
            <a:lnSpc>
              <a:spcPct val="100000"/>
            </a:lnSpc>
          </a:pPr>
          <a:endParaRPr lang="en-US"/>
        </a:p>
      </dgm:t>
    </dgm:pt>
    <dgm:pt modelId="{39ED4A89-1946-4478-A888-D1DE8BC9B02C}">
      <dgm:prSet/>
      <dgm:spPr/>
      <dgm:t>
        <a:bodyPr/>
        <a:lstStyle/>
        <a:p>
          <a:pPr>
            <a:lnSpc>
              <a:spcPct val="100000"/>
            </a:lnSpc>
          </a:pPr>
          <a:r>
            <a:rPr lang="en-US"/>
            <a:t>Addressing mental health positively impacts the organization's bottom line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7883586-042C-47F4-BF25-0446E392BC3E}" type="parTrans" cxnId="{0883FB5F-6BD4-462F-BC9D-7FFD2029FDBC}">
      <dgm:prSet/>
      <dgm:spPr/>
      <dgm:t>
        <a:bodyPr/>
        <a:lstStyle/>
        <a:p>
          <a:endParaRPr lang="en-US"/>
        </a:p>
      </dgm:t>
    </dgm:pt>
    <dgm:pt modelId="{C693D50A-79CF-4047-B05D-0942A85B38D0}" type="sibTrans" cxnId="{0883FB5F-6BD4-462F-BC9D-7FFD2029FDBC}">
      <dgm:prSet/>
      <dgm:spPr/>
      <dgm:t>
        <a:bodyPr/>
        <a:lstStyle/>
        <a:p>
          <a:endParaRPr lang="en-US"/>
        </a:p>
      </dgm:t>
    </dgm:pt>
    <dgm:pt modelId="{0D6E2380-F946-41FB-A9AA-B3E49497122E}" type="pres">
      <dgm:prSet presAssocID="{2BE20356-B6CD-4EC4-BF0D-632F3F367CDF}" presName="root" presStyleCnt="0">
        <dgm:presLayoutVars>
          <dgm:dir/>
          <dgm:resizeHandles val="exact"/>
        </dgm:presLayoutVars>
      </dgm:prSet>
      <dgm:spPr/>
    </dgm:pt>
    <dgm:pt modelId="{3FF1A750-1F47-4604-86A1-D2637F5EC95B}" type="pres">
      <dgm:prSet presAssocID="{2BE20356-B6CD-4EC4-BF0D-632F3F367CDF}" presName="container" presStyleCnt="0">
        <dgm:presLayoutVars>
          <dgm:dir/>
          <dgm:resizeHandles val="exact"/>
        </dgm:presLayoutVars>
      </dgm:prSet>
      <dgm:spPr/>
    </dgm:pt>
    <dgm:pt modelId="{4CF3EA65-0D7F-4639-A4DC-1A76082893E3}" type="pres">
      <dgm:prSet presAssocID="{7295A69C-F7FE-4487-8B43-F72936FB2947}" presName="compNode" presStyleCnt="0"/>
      <dgm:spPr/>
    </dgm:pt>
    <dgm:pt modelId="{11BEE635-4E8D-4936-B84E-BBD52134CCC6}" type="pres">
      <dgm:prSet presAssocID="{7295A69C-F7FE-4487-8B43-F72936FB2947}" presName="iconBgRect" presStyleLbl="bgShp" presStyleIdx="0" presStyleCnt="4"/>
      <dgm:spPr/>
    </dgm:pt>
    <dgm:pt modelId="{B912E3FE-D4FC-4683-A4D9-E69D2978CD8D}" type="pres">
      <dgm:prSet presAssocID="{7295A69C-F7FE-4487-8B43-F72936FB294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75B8B4A2-24AF-4500-815D-8E63F0EDB2AE}" type="pres">
      <dgm:prSet presAssocID="{7295A69C-F7FE-4487-8B43-F72936FB2947}" presName="spaceRect" presStyleCnt="0"/>
      <dgm:spPr/>
    </dgm:pt>
    <dgm:pt modelId="{3E914724-203B-4B2C-B53D-B7C38C07222B}" type="pres">
      <dgm:prSet presAssocID="{7295A69C-F7FE-4487-8B43-F72936FB2947}" presName="textRect" presStyleLbl="revTx" presStyleIdx="0" presStyleCnt="4">
        <dgm:presLayoutVars>
          <dgm:chMax val="1"/>
          <dgm:chPref val="1"/>
        </dgm:presLayoutVars>
      </dgm:prSet>
      <dgm:spPr/>
    </dgm:pt>
    <dgm:pt modelId="{78EE9E5F-21E8-4E59-A3EB-69E244218A7F}" type="pres">
      <dgm:prSet presAssocID="{CB4D5FAA-ADBF-4BA6-8817-5BFEE20D037A}" presName="sibTrans" presStyleLbl="sibTrans2D1" presStyleIdx="0" presStyleCnt="0"/>
      <dgm:spPr/>
    </dgm:pt>
    <dgm:pt modelId="{D33DCA1B-2BC3-48F5-92EE-476DD23819A8}" type="pres">
      <dgm:prSet presAssocID="{AC5304E3-FE8D-42ED-86C4-86865333E95C}" presName="compNode" presStyleCnt="0"/>
      <dgm:spPr/>
    </dgm:pt>
    <dgm:pt modelId="{F636C7B4-76E9-426C-8AC2-E929489686AA}" type="pres">
      <dgm:prSet presAssocID="{AC5304E3-FE8D-42ED-86C4-86865333E95C}" presName="iconBgRect" presStyleLbl="bgShp" presStyleIdx="1" presStyleCnt="4"/>
      <dgm:spPr/>
    </dgm:pt>
    <dgm:pt modelId="{6B61626A-4CF0-4CAA-BA44-E703AED49501}" type="pres">
      <dgm:prSet presAssocID="{AC5304E3-FE8D-42ED-86C4-86865333E95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ial Network"/>
        </a:ext>
      </dgm:extLst>
    </dgm:pt>
    <dgm:pt modelId="{C0678315-68B9-4923-B66D-01F7C48AB333}" type="pres">
      <dgm:prSet presAssocID="{AC5304E3-FE8D-42ED-86C4-86865333E95C}" presName="spaceRect" presStyleCnt="0"/>
      <dgm:spPr/>
    </dgm:pt>
    <dgm:pt modelId="{725D36DE-A87F-4B5C-BB12-BEE21600CA14}" type="pres">
      <dgm:prSet presAssocID="{AC5304E3-FE8D-42ED-86C4-86865333E95C}" presName="textRect" presStyleLbl="revTx" presStyleIdx="1" presStyleCnt="4">
        <dgm:presLayoutVars>
          <dgm:chMax val="1"/>
          <dgm:chPref val="1"/>
        </dgm:presLayoutVars>
      </dgm:prSet>
      <dgm:spPr/>
    </dgm:pt>
    <dgm:pt modelId="{ABBD5839-DB36-402E-BE44-87E664B352D3}" type="pres">
      <dgm:prSet presAssocID="{5F6CBF04-F521-4050-9BB3-D6582E6033B9}" presName="sibTrans" presStyleLbl="sibTrans2D1" presStyleIdx="0" presStyleCnt="0"/>
      <dgm:spPr/>
    </dgm:pt>
    <dgm:pt modelId="{22B3DCA8-B53C-4BFC-8CA0-C34BE70B7C9B}" type="pres">
      <dgm:prSet presAssocID="{EF4A86EA-5098-4BE8-B6A1-0B691BFB73D6}" presName="compNode" presStyleCnt="0"/>
      <dgm:spPr/>
    </dgm:pt>
    <dgm:pt modelId="{2926FBFD-7C37-4145-8F51-F6FEA0B3E7A3}" type="pres">
      <dgm:prSet presAssocID="{EF4A86EA-5098-4BE8-B6A1-0B691BFB73D6}" presName="iconBgRect" presStyleLbl="bgShp" presStyleIdx="2" presStyleCnt="4"/>
      <dgm:spPr/>
    </dgm:pt>
    <dgm:pt modelId="{C5A29948-F6CC-441B-9CC2-497A7DE25E5C}" type="pres">
      <dgm:prSet presAssocID="{EF4A86EA-5098-4BE8-B6A1-0B691BFB73D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77E69AD4-9DD4-4A0D-94E3-5B7AAD095E1E}" type="pres">
      <dgm:prSet presAssocID="{EF4A86EA-5098-4BE8-B6A1-0B691BFB73D6}" presName="spaceRect" presStyleCnt="0"/>
      <dgm:spPr/>
    </dgm:pt>
    <dgm:pt modelId="{6C09E5D0-5A2F-4FED-8688-1083F47A14CF}" type="pres">
      <dgm:prSet presAssocID="{EF4A86EA-5098-4BE8-B6A1-0B691BFB73D6}" presName="textRect" presStyleLbl="revTx" presStyleIdx="2" presStyleCnt="4">
        <dgm:presLayoutVars>
          <dgm:chMax val="1"/>
          <dgm:chPref val="1"/>
        </dgm:presLayoutVars>
      </dgm:prSet>
      <dgm:spPr/>
    </dgm:pt>
    <dgm:pt modelId="{3A32C745-F2CD-4E3B-BF44-D0D1E4CF8BEE}" type="pres">
      <dgm:prSet presAssocID="{110AF0EA-58EF-419F-A468-1BFCF6972193}" presName="sibTrans" presStyleLbl="sibTrans2D1" presStyleIdx="0" presStyleCnt="0"/>
      <dgm:spPr/>
    </dgm:pt>
    <dgm:pt modelId="{143DE99C-016A-47A9-BB62-E81C52F0ADC4}" type="pres">
      <dgm:prSet presAssocID="{39ED4A89-1946-4478-A888-D1DE8BC9B02C}" presName="compNode" presStyleCnt="0"/>
      <dgm:spPr/>
    </dgm:pt>
    <dgm:pt modelId="{7C2FDAB7-F651-4772-911E-DD11F7F1CB57}" type="pres">
      <dgm:prSet presAssocID="{39ED4A89-1946-4478-A888-D1DE8BC9B02C}" presName="iconBgRect" presStyleLbl="bgShp" presStyleIdx="3" presStyleCnt="4"/>
      <dgm:spPr/>
    </dgm:pt>
    <dgm:pt modelId="{D658DDBF-D207-4C0E-9439-32A23D5DD9F2}" type="pres">
      <dgm:prSet presAssocID="{39ED4A89-1946-4478-A888-D1DE8BC9B02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B2836F1F-1E17-4CE6-B4EA-7DB31578D76A}" type="pres">
      <dgm:prSet presAssocID="{39ED4A89-1946-4478-A888-D1DE8BC9B02C}" presName="spaceRect" presStyleCnt="0"/>
      <dgm:spPr/>
    </dgm:pt>
    <dgm:pt modelId="{A0AAA030-C389-4EA5-BB47-FE981E719CA1}" type="pres">
      <dgm:prSet presAssocID="{39ED4A89-1946-4478-A888-D1DE8BC9B02C}" presName="textRect" presStyleLbl="revTx" presStyleIdx="3" presStyleCnt="4">
        <dgm:presLayoutVars>
          <dgm:chMax val="1"/>
          <dgm:chPref val="1"/>
        </dgm:presLayoutVars>
      </dgm:prSet>
      <dgm:spPr/>
    </dgm:pt>
  </dgm:ptLst>
  <dgm:cxnLst>
    <dgm:cxn modelId="{4806B51B-7D24-F84B-A71A-16024C8DFA92}" type="presOf" srcId="{AC5304E3-FE8D-42ED-86C4-86865333E95C}" destId="{725D36DE-A87F-4B5C-BB12-BEE21600CA14}" srcOrd="0" destOrd="0" presId="urn:microsoft.com/office/officeart/2018/2/layout/IconCircleList"/>
    <dgm:cxn modelId="{5ABE4032-07AE-4EBC-9781-84BA0A46CA10}" srcId="{2BE20356-B6CD-4EC4-BF0D-632F3F367CDF}" destId="{EF4A86EA-5098-4BE8-B6A1-0B691BFB73D6}" srcOrd="2" destOrd="0" parTransId="{29510544-C9A7-4500-B04D-9813E2BA3ADC}" sibTransId="{110AF0EA-58EF-419F-A468-1BFCF6972193}"/>
    <dgm:cxn modelId="{8CCA6D35-8F6C-F640-9A43-8894DAB0F2F1}" type="presOf" srcId="{110AF0EA-58EF-419F-A468-1BFCF6972193}" destId="{3A32C745-F2CD-4E3B-BF44-D0D1E4CF8BEE}" srcOrd="0" destOrd="0" presId="urn:microsoft.com/office/officeart/2018/2/layout/IconCircleList"/>
    <dgm:cxn modelId="{A98B245D-B9CF-764F-BC07-49BE6E9B543F}" type="presOf" srcId="{7295A69C-F7FE-4487-8B43-F72936FB2947}" destId="{3E914724-203B-4B2C-B53D-B7C38C07222B}" srcOrd="0" destOrd="0" presId="urn:microsoft.com/office/officeart/2018/2/layout/IconCircleList"/>
    <dgm:cxn modelId="{0883FB5F-6BD4-462F-BC9D-7FFD2029FDBC}" srcId="{2BE20356-B6CD-4EC4-BF0D-632F3F367CDF}" destId="{39ED4A89-1946-4478-A888-D1DE8BC9B02C}" srcOrd="3" destOrd="0" parTransId="{67883586-042C-47F4-BF25-0446E392BC3E}" sibTransId="{C693D50A-79CF-4047-B05D-0942A85B38D0}"/>
    <dgm:cxn modelId="{922ECC67-8E9E-42F4-B6A8-54728A43536A}" srcId="{2BE20356-B6CD-4EC4-BF0D-632F3F367CDF}" destId="{AC5304E3-FE8D-42ED-86C4-86865333E95C}" srcOrd="1" destOrd="0" parTransId="{92DA93DC-6321-48A8-AF5A-4CA88D8DCFD5}" sibTransId="{5F6CBF04-F521-4050-9BB3-D6582E6033B9}"/>
    <dgm:cxn modelId="{81A1BD84-4D13-934E-B184-803A9EB7A5B3}" type="presOf" srcId="{2BE20356-B6CD-4EC4-BF0D-632F3F367CDF}" destId="{0D6E2380-F946-41FB-A9AA-B3E49497122E}" srcOrd="0" destOrd="0" presId="urn:microsoft.com/office/officeart/2018/2/layout/IconCircleList"/>
    <dgm:cxn modelId="{39013BA1-5557-5742-B179-6CB8FE2EE5A2}" type="presOf" srcId="{39ED4A89-1946-4478-A888-D1DE8BC9B02C}" destId="{A0AAA030-C389-4EA5-BB47-FE981E719CA1}" srcOrd="0" destOrd="0" presId="urn:microsoft.com/office/officeart/2018/2/layout/IconCircleList"/>
    <dgm:cxn modelId="{3F10A2CE-DAC4-4285-956C-6725CB55BE75}" srcId="{2BE20356-B6CD-4EC4-BF0D-632F3F367CDF}" destId="{7295A69C-F7FE-4487-8B43-F72936FB2947}" srcOrd="0" destOrd="0" parTransId="{D9D17264-6840-4985-9B25-84499A35CD7B}" sibTransId="{CB4D5FAA-ADBF-4BA6-8817-5BFEE20D037A}"/>
    <dgm:cxn modelId="{482B68DE-CF6E-B74C-98BE-7183889B892E}" type="presOf" srcId="{CB4D5FAA-ADBF-4BA6-8817-5BFEE20D037A}" destId="{78EE9E5F-21E8-4E59-A3EB-69E244218A7F}" srcOrd="0" destOrd="0" presId="urn:microsoft.com/office/officeart/2018/2/layout/IconCircleList"/>
    <dgm:cxn modelId="{862700E1-3C21-8F49-ABBF-253CCBF321AB}" type="presOf" srcId="{EF4A86EA-5098-4BE8-B6A1-0B691BFB73D6}" destId="{6C09E5D0-5A2F-4FED-8688-1083F47A14CF}" srcOrd="0" destOrd="0" presId="urn:microsoft.com/office/officeart/2018/2/layout/IconCircleList"/>
    <dgm:cxn modelId="{1846D7EB-E3DF-7E4A-8E4C-228FC1085E6D}" type="presOf" srcId="{5F6CBF04-F521-4050-9BB3-D6582E6033B9}" destId="{ABBD5839-DB36-402E-BE44-87E664B352D3}" srcOrd="0" destOrd="0" presId="urn:microsoft.com/office/officeart/2018/2/layout/IconCircleList"/>
    <dgm:cxn modelId="{84F0E706-EA90-E745-826C-07F71CBDFB2F}" type="presParOf" srcId="{0D6E2380-F946-41FB-A9AA-B3E49497122E}" destId="{3FF1A750-1F47-4604-86A1-D2637F5EC95B}" srcOrd="0" destOrd="0" presId="urn:microsoft.com/office/officeart/2018/2/layout/IconCircleList"/>
    <dgm:cxn modelId="{173E0016-3C44-1D48-87DE-0518FCB151C5}" type="presParOf" srcId="{3FF1A750-1F47-4604-86A1-D2637F5EC95B}" destId="{4CF3EA65-0D7F-4639-A4DC-1A76082893E3}" srcOrd="0" destOrd="0" presId="urn:microsoft.com/office/officeart/2018/2/layout/IconCircleList"/>
    <dgm:cxn modelId="{625DA51F-D3F6-C743-B129-22EDA3409D80}" type="presParOf" srcId="{4CF3EA65-0D7F-4639-A4DC-1A76082893E3}" destId="{11BEE635-4E8D-4936-B84E-BBD52134CCC6}" srcOrd="0" destOrd="0" presId="urn:microsoft.com/office/officeart/2018/2/layout/IconCircleList"/>
    <dgm:cxn modelId="{924A2A0B-FAA4-4E42-A382-C446F7AA7A9D}" type="presParOf" srcId="{4CF3EA65-0D7F-4639-A4DC-1A76082893E3}" destId="{B912E3FE-D4FC-4683-A4D9-E69D2978CD8D}" srcOrd="1" destOrd="0" presId="urn:microsoft.com/office/officeart/2018/2/layout/IconCircleList"/>
    <dgm:cxn modelId="{0356FBB8-701D-E745-907C-721308ACE5FF}" type="presParOf" srcId="{4CF3EA65-0D7F-4639-A4DC-1A76082893E3}" destId="{75B8B4A2-24AF-4500-815D-8E63F0EDB2AE}" srcOrd="2" destOrd="0" presId="urn:microsoft.com/office/officeart/2018/2/layout/IconCircleList"/>
    <dgm:cxn modelId="{7216E2C4-B9BA-DF48-B7E4-2118B9C37CE6}" type="presParOf" srcId="{4CF3EA65-0D7F-4639-A4DC-1A76082893E3}" destId="{3E914724-203B-4B2C-B53D-B7C38C07222B}" srcOrd="3" destOrd="0" presId="urn:microsoft.com/office/officeart/2018/2/layout/IconCircleList"/>
    <dgm:cxn modelId="{6752A8C4-FB5C-3E46-8DED-F9F72531B0FF}" type="presParOf" srcId="{3FF1A750-1F47-4604-86A1-D2637F5EC95B}" destId="{78EE9E5F-21E8-4E59-A3EB-69E244218A7F}" srcOrd="1" destOrd="0" presId="urn:microsoft.com/office/officeart/2018/2/layout/IconCircleList"/>
    <dgm:cxn modelId="{9D679158-0707-9844-B813-EA8B56CC7A2F}" type="presParOf" srcId="{3FF1A750-1F47-4604-86A1-D2637F5EC95B}" destId="{D33DCA1B-2BC3-48F5-92EE-476DD23819A8}" srcOrd="2" destOrd="0" presId="urn:microsoft.com/office/officeart/2018/2/layout/IconCircleList"/>
    <dgm:cxn modelId="{F4C6695D-824E-5543-A854-20092E847647}" type="presParOf" srcId="{D33DCA1B-2BC3-48F5-92EE-476DD23819A8}" destId="{F636C7B4-76E9-426C-8AC2-E929489686AA}" srcOrd="0" destOrd="0" presId="urn:microsoft.com/office/officeart/2018/2/layout/IconCircleList"/>
    <dgm:cxn modelId="{FA150574-1763-9445-85A0-A10AA61813D7}" type="presParOf" srcId="{D33DCA1B-2BC3-48F5-92EE-476DD23819A8}" destId="{6B61626A-4CF0-4CAA-BA44-E703AED49501}" srcOrd="1" destOrd="0" presId="urn:microsoft.com/office/officeart/2018/2/layout/IconCircleList"/>
    <dgm:cxn modelId="{4F430441-C2B1-994D-AD7A-4B14CB1ABC54}" type="presParOf" srcId="{D33DCA1B-2BC3-48F5-92EE-476DD23819A8}" destId="{C0678315-68B9-4923-B66D-01F7C48AB333}" srcOrd="2" destOrd="0" presId="urn:microsoft.com/office/officeart/2018/2/layout/IconCircleList"/>
    <dgm:cxn modelId="{BD0A0EB4-9CF6-EF43-B079-FF7DB2901597}" type="presParOf" srcId="{D33DCA1B-2BC3-48F5-92EE-476DD23819A8}" destId="{725D36DE-A87F-4B5C-BB12-BEE21600CA14}" srcOrd="3" destOrd="0" presId="urn:microsoft.com/office/officeart/2018/2/layout/IconCircleList"/>
    <dgm:cxn modelId="{7D127E07-994E-EC43-882F-7E8C5BC37C20}" type="presParOf" srcId="{3FF1A750-1F47-4604-86A1-D2637F5EC95B}" destId="{ABBD5839-DB36-402E-BE44-87E664B352D3}" srcOrd="3" destOrd="0" presId="urn:microsoft.com/office/officeart/2018/2/layout/IconCircleList"/>
    <dgm:cxn modelId="{67F786C1-05C1-534C-BB8C-31EC152948BA}" type="presParOf" srcId="{3FF1A750-1F47-4604-86A1-D2637F5EC95B}" destId="{22B3DCA8-B53C-4BFC-8CA0-C34BE70B7C9B}" srcOrd="4" destOrd="0" presId="urn:microsoft.com/office/officeart/2018/2/layout/IconCircleList"/>
    <dgm:cxn modelId="{2C7852FF-A730-C046-AE35-84499386BFD6}" type="presParOf" srcId="{22B3DCA8-B53C-4BFC-8CA0-C34BE70B7C9B}" destId="{2926FBFD-7C37-4145-8F51-F6FEA0B3E7A3}" srcOrd="0" destOrd="0" presId="urn:microsoft.com/office/officeart/2018/2/layout/IconCircleList"/>
    <dgm:cxn modelId="{A7678072-656F-924B-A8DE-F46ED969F719}" type="presParOf" srcId="{22B3DCA8-B53C-4BFC-8CA0-C34BE70B7C9B}" destId="{C5A29948-F6CC-441B-9CC2-497A7DE25E5C}" srcOrd="1" destOrd="0" presId="urn:microsoft.com/office/officeart/2018/2/layout/IconCircleList"/>
    <dgm:cxn modelId="{6B62FAC7-37F8-BF46-876A-D0A0529D8168}" type="presParOf" srcId="{22B3DCA8-B53C-4BFC-8CA0-C34BE70B7C9B}" destId="{77E69AD4-9DD4-4A0D-94E3-5B7AAD095E1E}" srcOrd="2" destOrd="0" presId="urn:microsoft.com/office/officeart/2018/2/layout/IconCircleList"/>
    <dgm:cxn modelId="{6B39C3EB-E250-E647-A818-65A415A38F60}" type="presParOf" srcId="{22B3DCA8-B53C-4BFC-8CA0-C34BE70B7C9B}" destId="{6C09E5D0-5A2F-4FED-8688-1083F47A14CF}" srcOrd="3" destOrd="0" presId="urn:microsoft.com/office/officeart/2018/2/layout/IconCircleList"/>
    <dgm:cxn modelId="{DD527386-2B65-C04F-9B0F-B64703D1A118}" type="presParOf" srcId="{3FF1A750-1F47-4604-86A1-D2637F5EC95B}" destId="{3A32C745-F2CD-4E3B-BF44-D0D1E4CF8BEE}" srcOrd="5" destOrd="0" presId="urn:microsoft.com/office/officeart/2018/2/layout/IconCircleList"/>
    <dgm:cxn modelId="{7CB453D5-3BE5-0E43-92B6-557B65516A10}" type="presParOf" srcId="{3FF1A750-1F47-4604-86A1-D2637F5EC95B}" destId="{143DE99C-016A-47A9-BB62-E81C52F0ADC4}" srcOrd="6" destOrd="0" presId="urn:microsoft.com/office/officeart/2018/2/layout/IconCircleList"/>
    <dgm:cxn modelId="{659E17C8-2F69-6947-8B5E-3478B275E324}" type="presParOf" srcId="{143DE99C-016A-47A9-BB62-E81C52F0ADC4}" destId="{7C2FDAB7-F651-4772-911E-DD11F7F1CB57}" srcOrd="0" destOrd="0" presId="urn:microsoft.com/office/officeart/2018/2/layout/IconCircleList"/>
    <dgm:cxn modelId="{ECFE694C-DA58-FE46-AE24-05DD4669425C}" type="presParOf" srcId="{143DE99C-016A-47A9-BB62-E81C52F0ADC4}" destId="{D658DDBF-D207-4C0E-9439-32A23D5DD9F2}" srcOrd="1" destOrd="0" presId="urn:microsoft.com/office/officeart/2018/2/layout/IconCircleList"/>
    <dgm:cxn modelId="{7D742EBE-7909-0941-93EC-A927C2A71DE0}" type="presParOf" srcId="{143DE99C-016A-47A9-BB62-E81C52F0ADC4}" destId="{B2836F1F-1E17-4CE6-B4EA-7DB31578D76A}" srcOrd="2" destOrd="0" presId="urn:microsoft.com/office/officeart/2018/2/layout/IconCircleList"/>
    <dgm:cxn modelId="{4FB2DB28-1982-4844-BB1B-134111AA50E5}" type="presParOf" srcId="{143DE99C-016A-47A9-BB62-E81C52F0ADC4}" destId="{A0AAA030-C389-4EA5-BB47-FE981E719CA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7CBBF1E-600B-5049-9F67-189B49222737}" type="doc">
      <dgm:prSet loTypeId="urn:microsoft.com/office/officeart/2005/8/layout/list1" loCatId="process" qsTypeId="urn:microsoft.com/office/officeart/2005/8/quickstyle/simple1" qsCatId="simple" csTypeId="urn:microsoft.com/office/officeart/2005/8/colors/accent0_3" csCatId="mainScheme" phldr="1"/>
      <dgm:spPr/>
      <dgm:t>
        <a:bodyPr/>
        <a:lstStyle/>
        <a:p>
          <a:endParaRPr lang="en-US"/>
        </a:p>
      </dgm:t>
    </dgm:pt>
    <dgm:pt modelId="{C23FC9FB-4513-C64F-87CB-D46A5B67E2E4}">
      <dgm:prSet custT="1"/>
      <dgm:spPr/>
      <dgm:t>
        <a:bodyPr/>
        <a:lstStyle/>
        <a:p>
          <a:r>
            <a:rPr lang="en-US" sz="1600" b="1" dirty="0"/>
            <a:t>1. Be Available</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B5812A9-0B3D-6041-B169-4CD9E4643F5D}" type="parTrans" cxnId="{5F6D0EC5-5D94-4243-8F99-DF15C6DA0D18}">
      <dgm:prSet/>
      <dgm:spPr/>
      <dgm:t>
        <a:bodyPr/>
        <a:lstStyle/>
        <a:p>
          <a:endParaRPr lang="en-US"/>
        </a:p>
      </dgm:t>
    </dgm:pt>
    <dgm:pt modelId="{AE2B64A2-2E7A-2C4E-B37C-CF085ECC54B8}" type="sibTrans" cxnId="{5F6D0EC5-5D94-4243-8F99-DF15C6DA0D18}">
      <dgm:prSet/>
      <dgm:spPr/>
      <dgm:t>
        <a:bodyPr/>
        <a:lstStyle/>
        <a:p>
          <a:endParaRPr lang="en-US"/>
        </a:p>
      </dgm:t>
    </dgm:pt>
    <dgm:pt modelId="{52D22A05-8C12-914A-9B9B-A8D0CB1BE958}">
      <dgm:prSet custT="1"/>
      <dgm:spPr>
        <a:solidFill>
          <a:schemeClr val="bg1">
            <a:lumMod val="95000"/>
            <a:alpha val="90000"/>
          </a:schemeClr>
        </a:solidFill>
      </dgm:spPr>
      <dgm:t>
        <a:bodyPr/>
        <a:lstStyle/>
        <a:p>
          <a:r>
            <a:rPr lang="en-US" sz="1400" dirty="0"/>
            <a:t>Maintain an open dialogue with your team around mental health and that you want to support them.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F21E9F2-0E2A-7649-91E8-BF20994E881A}" type="parTrans" cxnId="{D0796053-7AE0-6748-8AC6-51C146B8D997}">
      <dgm:prSet/>
      <dgm:spPr/>
      <dgm:t>
        <a:bodyPr/>
        <a:lstStyle/>
        <a:p>
          <a:endParaRPr lang="en-US"/>
        </a:p>
      </dgm:t>
    </dgm:pt>
    <dgm:pt modelId="{43F7419B-E8B8-9648-8B58-38A559D5E419}" type="sibTrans" cxnId="{D0796053-7AE0-6748-8AC6-51C146B8D997}">
      <dgm:prSet/>
      <dgm:spPr/>
      <dgm:t>
        <a:bodyPr/>
        <a:lstStyle/>
        <a:p>
          <a:endParaRPr lang="en-US"/>
        </a:p>
      </dgm:t>
    </dgm:pt>
    <dgm:pt modelId="{7F895D13-B0AD-6447-8672-A61501EE936E}">
      <dgm:prSet custT="1"/>
      <dgm:spPr/>
      <dgm:t>
        <a:bodyPr/>
        <a:lstStyle/>
        <a:p>
          <a:r>
            <a:rPr lang="en-US" sz="1600" b="1" dirty="0"/>
            <a:t>2. Make Confidentiality Clear</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D185677-C2A0-6743-A6E3-28EDCFF6CF35}" type="parTrans" cxnId="{364F07F4-24BA-C54B-AFF2-0856F26F258C}">
      <dgm:prSet/>
      <dgm:spPr/>
      <dgm:t>
        <a:bodyPr/>
        <a:lstStyle/>
        <a:p>
          <a:endParaRPr lang="en-US"/>
        </a:p>
      </dgm:t>
    </dgm:pt>
    <dgm:pt modelId="{2E76596A-BB6D-DF47-AE15-43998EFFDCF4}" type="sibTrans" cxnId="{364F07F4-24BA-C54B-AFF2-0856F26F258C}">
      <dgm:prSet/>
      <dgm:spPr/>
      <dgm:t>
        <a:bodyPr/>
        <a:lstStyle/>
        <a:p>
          <a:endParaRPr lang="en-US"/>
        </a:p>
      </dgm:t>
    </dgm:pt>
    <dgm:pt modelId="{2B83A712-B45A-FF46-9AD9-7A14A6865E8F}">
      <dgm:prSet custT="1"/>
      <dgm:spPr>
        <a:solidFill>
          <a:schemeClr val="bg1">
            <a:lumMod val="95000"/>
            <a:alpha val="90000"/>
          </a:schemeClr>
        </a:solidFill>
      </dgm:spPr>
      <dgm:t>
        <a:bodyPr/>
        <a:lstStyle/>
        <a:p>
          <a:r>
            <a:rPr lang="en-US" sz="1400" dirty="0"/>
            <a:t>Make it clear to your team that any discussions with you will be kept as private as possible.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47721B9-0754-0F44-A846-52E386F510D7}" type="parTrans" cxnId="{3E216ADE-732F-344F-AFB2-F6CB89A25243}">
      <dgm:prSet/>
      <dgm:spPr/>
      <dgm:t>
        <a:bodyPr/>
        <a:lstStyle/>
        <a:p>
          <a:endParaRPr lang="en-US"/>
        </a:p>
      </dgm:t>
    </dgm:pt>
    <dgm:pt modelId="{C50EC104-F72A-FF46-A204-D148925E2457}" type="sibTrans" cxnId="{3E216ADE-732F-344F-AFB2-F6CB89A25243}">
      <dgm:prSet/>
      <dgm:spPr/>
      <dgm:t>
        <a:bodyPr/>
        <a:lstStyle/>
        <a:p>
          <a:endParaRPr lang="en-US"/>
        </a:p>
      </dgm:t>
    </dgm:pt>
    <dgm:pt modelId="{2A61BCCC-246E-7F4C-A560-F60FF5B4A6DD}">
      <dgm:prSet custT="1"/>
      <dgm:spPr/>
      <dgm:t>
        <a:bodyPr/>
        <a:lstStyle/>
        <a:p>
          <a:r>
            <a:rPr lang="en-US" sz="1600" b="1" dirty="0"/>
            <a:t>3. Start the Conversation</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0CEA13E-4436-A94F-96AE-D097DBF54719}" type="parTrans" cxnId="{AFFD54E9-BAFA-AF49-9EA7-5BDFD896FD8A}">
      <dgm:prSet/>
      <dgm:spPr/>
      <dgm:t>
        <a:bodyPr/>
        <a:lstStyle/>
        <a:p>
          <a:endParaRPr lang="en-US"/>
        </a:p>
      </dgm:t>
    </dgm:pt>
    <dgm:pt modelId="{00356AE5-FBB5-A64F-B1F4-1761B6B26939}" type="sibTrans" cxnId="{AFFD54E9-BAFA-AF49-9EA7-5BDFD896FD8A}">
      <dgm:prSet/>
      <dgm:spPr/>
      <dgm:t>
        <a:bodyPr/>
        <a:lstStyle/>
        <a:p>
          <a:endParaRPr lang="en-US"/>
        </a:p>
      </dgm:t>
    </dgm:pt>
    <dgm:pt modelId="{ADC1A45E-0E5D-B44D-B91B-0AE6A59C36AE}">
      <dgm:prSet custT="1"/>
      <dgm:spPr>
        <a:solidFill>
          <a:schemeClr val="bg1">
            <a:lumMod val="95000"/>
            <a:alpha val="90000"/>
          </a:schemeClr>
        </a:solidFill>
      </dgm:spPr>
      <dgm:t>
        <a:bodyPr/>
        <a:lstStyle/>
        <a:p>
          <a:r>
            <a:rPr lang="en-US" sz="1400" dirty="0"/>
            <a:t>Regularly check the wellness of your team. Do this in a one-to-one setting.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986B1B3-7192-5540-8D23-2B10B0431218}" type="parTrans" cxnId="{20EF1F5A-2FF9-DE44-B2A2-63AE0533C549}">
      <dgm:prSet/>
      <dgm:spPr/>
      <dgm:t>
        <a:bodyPr/>
        <a:lstStyle/>
        <a:p>
          <a:endParaRPr lang="en-US"/>
        </a:p>
      </dgm:t>
    </dgm:pt>
    <dgm:pt modelId="{01088600-5142-BF4A-BF56-CBDE115D833B}" type="sibTrans" cxnId="{20EF1F5A-2FF9-DE44-B2A2-63AE0533C549}">
      <dgm:prSet/>
      <dgm:spPr/>
      <dgm:t>
        <a:bodyPr/>
        <a:lstStyle/>
        <a:p>
          <a:endParaRPr lang="en-US"/>
        </a:p>
      </dgm:t>
    </dgm:pt>
    <dgm:pt modelId="{234718DC-57FF-C84F-8300-88617631FA03}">
      <dgm:prSet custT="1"/>
      <dgm:spPr/>
      <dgm:t>
        <a:bodyPr/>
        <a:lstStyle/>
        <a:p>
          <a:r>
            <a:rPr lang="en-US" sz="1600" b="1" dirty="0"/>
            <a:t>4. Involve Others</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E73B36D-08D3-0842-B521-2A9D7716AF94}" type="parTrans" cxnId="{E7D3806D-EF9D-9040-BE26-E0D8C2A8BA90}">
      <dgm:prSet/>
      <dgm:spPr/>
      <dgm:t>
        <a:bodyPr/>
        <a:lstStyle/>
        <a:p>
          <a:endParaRPr lang="en-US"/>
        </a:p>
      </dgm:t>
    </dgm:pt>
    <dgm:pt modelId="{CAB0A220-0ED1-3244-B640-0B2A7257BFDE}" type="sibTrans" cxnId="{E7D3806D-EF9D-9040-BE26-E0D8C2A8BA90}">
      <dgm:prSet/>
      <dgm:spPr/>
      <dgm:t>
        <a:bodyPr/>
        <a:lstStyle/>
        <a:p>
          <a:endParaRPr lang="en-US"/>
        </a:p>
      </dgm:t>
    </dgm:pt>
    <dgm:pt modelId="{07BBD90D-3869-204A-95D8-218A65BDE7E8}">
      <dgm:prSet custT="1"/>
      <dgm:spPr>
        <a:solidFill>
          <a:schemeClr val="bg1">
            <a:lumMod val="95000"/>
            <a:alpha val="90000"/>
          </a:schemeClr>
        </a:solidFill>
      </dgm:spPr>
      <dgm:t>
        <a:bodyPr/>
        <a:lstStyle/>
        <a:p>
          <a:r>
            <a:rPr lang="en-US" sz="1400" dirty="0"/>
            <a:t>Encourage your team to speak openly about mental health and to look out for each other.</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75DDF6C-10BC-7E40-9F9E-B703683907A3}" type="parTrans" cxnId="{A8BD4E36-D2F1-E84A-AB0F-116972E5A3BD}">
      <dgm:prSet/>
      <dgm:spPr/>
      <dgm:t>
        <a:bodyPr/>
        <a:lstStyle/>
        <a:p>
          <a:endParaRPr lang="en-US"/>
        </a:p>
      </dgm:t>
    </dgm:pt>
    <dgm:pt modelId="{800AAE11-46A4-8243-9257-8C665709759D}" type="sibTrans" cxnId="{A8BD4E36-D2F1-E84A-AB0F-116972E5A3BD}">
      <dgm:prSet/>
      <dgm:spPr/>
      <dgm:t>
        <a:bodyPr/>
        <a:lstStyle/>
        <a:p>
          <a:endParaRPr lang="en-US"/>
        </a:p>
      </dgm:t>
    </dgm:pt>
    <dgm:pt modelId="{2B8D7407-70F7-0C40-83C8-58DDB2848AC8}">
      <dgm:prSet custT="1"/>
      <dgm:spPr/>
      <dgm:t>
        <a:bodyPr/>
        <a:lstStyle/>
        <a:p>
          <a:r>
            <a:rPr lang="en-US" sz="1600" b="1" dirty="0"/>
            <a:t>5.  Ask Twice</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4D7CAE9-55B4-0547-88C7-7C0F85DE7236}" type="parTrans" cxnId="{714BFF4D-4224-3642-907B-529D1B033AAD}">
      <dgm:prSet/>
      <dgm:spPr/>
      <dgm:t>
        <a:bodyPr/>
        <a:lstStyle/>
        <a:p>
          <a:endParaRPr lang="en-US"/>
        </a:p>
      </dgm:t>
    </dgm:pt>
    <dgm:pt modelId="{8C8F1D36-9EBD-2245-AFD1-4F9BACC9755E}" type="sibTrans" cxnId="{714BFF4D-4224-3642-907B-529D1B033AAD}">
      <dgm:prSet/>
      <dgm:spPr/>
      <dgm:t>
        <a:bodyPr/>
        <a:lstStyle/>
        <a:p>
          <a:endParaRPr lang="en-US"/>
        </a:p>
      </dgm:t>
    </dgm:pt>
    <dgm:pt modelId="{F91A0476-BB6F-FB4F-8D7C-23065CA3E179}">
      <dgm:prSet custT="1"/>
      <dgm:spPr>
        <a:solidFill>
          <a:schemeClr val="bg1">
            <a:lumMod val="95000"/>
            <a:alpha val="90000"/>
          </a:schemeClr>
        </a:solidFill>
      </dgm:spPr>
      <dgm:t>
        <a:bodyPr/>
        <a:lstStyle/>
        <a:p>
          <a:r>
            <a:rPr lang="en-US" sz="1400" dirty="0"/>
            <a:t>Three in four people will say they’re fine even if they are struggling.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60F761D-EADE-9A4B-8C26-A17D1B461B70}" type="parTrans" cxnId="{6A800374-2190-D34D-ADB9-78E765ED73F4}">
      <dgm:prSet/>
      <dgm:spPr/>
      <dgm:t>
        <a:bodyPr/>
        <a:lstStyle/>
        <a:p>
          <a:endParaRPr lang="en-US"/>
        </a:p>
      </dgm:t>
    </dgm:pt>
    <dgm:pt modelId="{3A50F85C-41FD-ED43-8CDD-FE3BEAB889B4}" type="sibTrans" cxnId="{6A800374-2190-D34D-ADB9-78E765ED73F4}">
      <dgm:prSet/>
      <dgm:spPr/>
      <dgm:t>
        <a:bodyPr/>
        <a:lstStyle/>
        <a:p>
          <a:endParaRPr lang="en-US"/>
        </a:p>
      </dgm:t>
    </dgm:pt>
    <dgm:pt modelId="{DFC1AB80-6DBB-3644-AF70-A1E6243E6E9D}">
      <dgm:prSet custT="1"/>
      <dgm:spPr>
        <a:solidFill>
          <a:schemeClr val="bg1">
            <a:lumMod val="95000"/>
            <a:alpha val="90000"/>
          </a:schemeClr>
        </a:solidFill>
      </dgm:spPr>
      <dgm:t>
        <a:bodyPr/>
        <a:lstStyle/>
        <a:p>
          <a:r>
            <a:rPr lang="en-US" sz="1400" dirty="0"/>
            <a:t>Simply asking again, with interest, might lead to your employee disclosing a need for help</a:t>
          </a:r>
        </a:p>
      </dgm:t>
    </dgm:pt>
    <dgm:pt modelId="{C5303DEA-226D-8843-A7DD-8A1E42DBCE46}" type="parTrans" cxnId="{9D66BE9A-B34F-8A43-845B-AB6BD2E4F2BA}">
      <dgm:prSet/>
      <dgm:spPr/>
      <dgm:t>
        <a:bodyPr/>
        <a:lstStyle/>
        <a:p>
          <a:endParaRPr lang="en-US"/>
        </a:p>
      </dgm:t>
    </dgm:pt>
    <dgm:pt modelId="{544C17A6-067F-E748-9B83-6D8791BD62F1}" type="sibTrans" cxnId="{9D66BE9A-B34F-8A43-845B-AB6BD2E4F2BA}">
      <dgm:prSet/>
      <dgm:spPr/>
      <dgm:t>
        <a:bodyPr/>
        <a:lstStyle/>
        <a:p>
          <a:endParaRPr lang="en-US"/>
        </a:p>
      </dgm:t>
    </dgm:pt>
    <dgm:pt modelId="{BA2BA7EC-71A3-2540-9C7A-84F43FA99ECC}">
      <dgm:prSet custT="1"/>
      <dgm:spPr>
        <a:solidFill>
          <a:schemeClr val="bg1">
            <a:lumMod val="95000"/>
            <a:alpha val="90000"/>
          </a:schemeClr>
        </a:solidFill>
      </dgm:spPr>
      <dgm:t>
        <a:bodyPr/>
        <a:lstStyle/>
        <a:p>
          <a:r>
            <a:rPr lang="en-US" sz="1400" dirty="0"/>
            <a:t>Follow-up after the meeting can have more meaning than the first interaction..</a:t>
          </a:r>
        </a:p>
      </dgm:t>
    </dgm:pt>
    <dgm:pt modelId="{BAFE7EDE-4790-1449-93A3-8646FBE5F4F7}" type="parTrans" cxnId="{8BC0B49E-3F79-C44D-8987-F447A55226EB}">
      <dgm:prSet/>
      <dgm:spPr/>
      <dgm:t>
        <a:bodyPr/>
        <a:lstStyle/>
        <a:p>
          <a:endParaRPr lang="en-US"/>
        </a:p>
      </dgm:t>
    </dgm:pt>
    <dgm:pt modelId="{CF1AE7E1-9DB3-9C48-AB50-C3A5911C8BA5}" type="sibTrans" cxnId="{8BC0B49E-3F79-C44D-8987-F447A55226EB}">
      <dgm:prSet/>
      <dgm:spPr/>
      <dgm:t>
        <a:bodyPr/>
        <a:lstStyle/>
        <a:p>
          <a:endParaRPr lang="en-US"/>
        </a:p>
      </dgm:t>
    </dgm:pt>
    <dgm:pt modelId="{E30CD949-89EB-E040-B4C2-63DB70BDCE4F}">
      <dgm:prSet custT="1"/>
      <dgm:spPr/>
      <dgm:t>
        <a:bodyPr/>
        <a:lstStyle/>
        <a:p>
          <a:r>
            <a:rPr lang="en-US" sz="1600" b="1" dirty="0"/>
            <a:t>7. Lead by Example</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80F1C3-3A57-004E-8783-645CA875DB05}" type="parTrans" cxnId="{3F49CF6D-B1CE-7447-9A62-6EC9E73600D0}">
      <dgm:prSet/>
      <dgm:spPr/>
      <dgm:t>
        <a:bodyPr/>
        <a:lstStyle/>
        <a:p>
          <a:endParaRPr lang="en-US"/>
        </a:p>
      </dgm:t>
    </dgm:pt>
    <dgm:pt modelId="{DB40E288-71D7-9E4E-8BEA-1EA2FBA52136}" type="sibTrans" cxnId="{3F49CF6D-B1CE-7447-9A62-6EC9E73600D0}">
      <dgm:prSet/>
      <dgm:spPr/>
      <dgm:t>
        <a:bodyPr/>
        <a:lstStyle/>
        <a:p>
          <a:endParaRPr lang="en-US"/>
        </a:p>
      </dgm:t>
    </dgm:pt>
    <dgm:pt modelId="{88420413-FEA0-7C42-BB44-2FDF5C0F6E20}">
      <dgm:prSet custT="1"/>
      <dgm:spPr>
        <a:solidFill>
          <a:schemeClr val="bg1">
            <a:lumMod val="95000"/>
            <a:alpha val="90000"/>
          </a:schemeClr>
        </a:solidFill>
      </dgm:spPr>
      <dgm:t>
        <a:bodyPr/>
        <a:lstStyle/>
        <a:p>
          <a:r>
            <a:rPr lang="en-US" sz="1400" dirty="0"/>
            <a:t>Your team will be more open  if you express your own vulnerabilities and concerns at work.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0E0FA62-5022-924B-A977-08D10DE1F226}" type="parTrans" cxnId="{B0709A78-3105-BA4E-B371-0095E9B02EAC}">
      <dgm:prSet/>
      <dgm:spPr/>
      <dgm:t>
        <a:bodyPr/>
        <a:lstStyle/>
        <a:p>
          <a:endParaRPr lang="en-US"/>
        </a:p>
      </dgm:t>
    </dgm:pt>
    <dgm:pt modelId="{AA20F08A-45A2-2F4B-A75E-2250119C1F08}" type="sibTrans" cxnId="{B0709A78-3105-BA4E-B371-0095E9B02EAC}">
      <dgm:prSet/>
      <dgm:spPr/>
      <dgm:t>
        <a:bodyPr/>
        <a:lstStyle/>
        <a:p>
          <a:endParaRPr lang="en-US"/>
        </a:p>
      </dgm:t>
    </dgm:pt>
    <dgm:pt modelId="{46067CC9-B1EC-E34F-A789-FFE4343C32A2}">
      <dgm:prSet custT="1"/>
      <dgm:spPr/>
      <dgm:t>
        <a:bodyPr/>
        <a:lstStyle/>
        <a:p>
          <a:r>
            <a:rPr lang="en-US" sz="1600" b="1" dirty="0"/>
            <a:t>6 Show Compassion and Empathy</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B412B3B-AC11-6A47-AA4F-31A06F1C2001}" type="parTrans" cxnId="{941A895A-9DF7-3E44-B151-7200D265624A}">
      <dgm:prSet/>
      <dgm:spPr/>
      <dgm:t>
        <a:bodyPr/>
        <a:lstStyle/>
        <a:p>
          <a:endParaRPr lang="en-US"/>
        </a:p>
      </dgm:t>
    </dgm:pt>
    <dgm:pt modelId="{FACE9E55-6112-0B4C-A719-3426A88A8F7A}" type="sibTrans" cxnId="{941A895A-9DF7-3E44-B151-7200D265624A}">
      <dgm:prSet/>
      <dgm:spPr/>
      <dgm:t>
        <a:bodyPr/>
        <a:lstStyle/>
        <a:p>
          <a:endParaRPr lang="en-US"/>
        </a:p>
      </dgm:t>
    </dgm:pt>
    <dgm:pt modelId="{861836CD-FF8E-C246-A89A-C0DAC9237BBC}">
      <dgm:prSet custT="1"/>
      <dgm:spPr>
        <a:solidFill>
          <a:schemeClr val="bg1">
            <a:lumMod val="95000"/>
            <a:alpha val="90000"/>
          </a:schemeClr>
        </a:solidFill>
      </dgm:spPr>
      <dgm:t>
        <a:bodyPr/>
        <a:lstStyle/>
        <a:p>
          <a:r>
            <a:rPr lang="en-US" sz="1400" dirty="0"/>
            <a:t>Demonstrate compassion and empathy throughout the conversation.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CB83FB5-1000-A540-8938-DC532A03F6F3}" type="sibTrans" cxnId="{73B26407-EF32-6A45-8766-DCCA05907627}">
      <dgm:prSet/>
      <dgm:spPr/>
      <dgm:t>
        <a:bodyPr/>
        <a:lstStyle/>
        <a:p>
          <a:endParaRPr lang="en-US"/>
        </a:p>
      </dgm:t>
    </dgm:pt>
    <dgm:pt modelId="{0905AE49-7611-C54C-B12C-083F3EE70D69}" type="parTrans" cxnId="{73B26407-EF32-6A45-8766-DCCA05907627}">
      <dgm:prSet/>
      <dgm:spPr/>
      <dgm:t>
        <a:bodyPr/>
        <a:lstStyle/>
        <a:p>
          <a:endParaRPr lang="en-US"/>
        </a:p>
      </dgm:t>
    </dgm:pt>
    <dgm:pt modelId="{11E91202-D438-7444-B4B6-6CDC63AEDE5C}" type="pres">
      <dgm:prSet presAssocID="{97CBBF1E-600B-5049-9F67-189B49222737}" presName="linear" presStyleCnt="0">
        <dgm:presLayoutVars>
          <dgm:dir/>
          <dgm:animLvl val="lvl"/>
          <dgm:resizeHandles val="exact"/>
        </dgm:presLayoutVars>
      </dgm:prSet>
      <dgm:spPr/>
    </dgm:pt>
    <dgm:pt modelId="{DFB36506-F3C0-8549-80C6-AEFD1729B13A}" type="pres">
      <dgm:prSet presAssocID="{C23FC9FB-4513-C64F-87CB-D46A5B67E2E4}" presName="parentLin" presStyleCnt="0"/>
      <dgm:spPr/>
    </dgm:pt>
    <dgm:pt modelId="{69CB7A5F-F422-2D45-A98C-35348249F70F}" type="pres">
      <dgm:prSet presAssocID="{C23FC9FB-4513-C64F-87CB-D46A5B67E2E4}" presName="parentLeftMargin" presStyleLbl="node1" presStyleIdx="0" presStyleCnt="7"/>
      <dgm:spPr/>
    </dgm:pt>
    <dgm:pt modelId="{066B9846-C613-084D-887C-5EA7BDD178CA}" type="pres">
      <dgm:prSet presAssocID="{C23FC9FB-4513-C64F-87CB-D46A5B67E2E4}" presName="parentText" presStyleLbl="node1" presStyleIdx="0" presStyleCnt="7" custScaleX="106608">
        <dgm:presLayoutVars>
          <dgm:chMax val="0"/>
          <dgm:bulletEnabled val="1"/>
        </dgm:presLayoutVars>
      </dgm:prSet>
      <dgm:spPr/>
    </dgm:pt>
    <dgm:pt modelId="{96858204-1F03-4B4A-95D6-98ADC1D55A01}" type="pres">
      <dgm:prSet presAssocID="{C23FC9FB-4513-C64F-87CB-D46A5B67E2E4}" presName="negativeSpace" presStyleCnt="0"/>
      <dgm:spPr/>
    </dgm:pt>
    <dgm:pt modelId="{5DBCB252-FA5A-D84A-B71F-5D6247F41CD2}" type="pres">
      <dgm:prSet presAssocID="{C23FC9FB-4513-C64F-87CB-D46A5B67E2E4}" presName="childText" presStyleLbl="conFgAcc1" presStyleIdx="0" presStyleCnt="7">
        <dgm:presLayoutVars>
          <dgm:bulletEnabled val="1"/>
        </dgm:presLayoutVars>
      </dgm:prSet>
      <dgm:spPr/>
    </dgm:pt>
    <dgm:pt modelId="{61EDE4E4-58B1-1649-97B9-D4E40525983E}" type="pres">
      <dgm:prSet presAssocID="{AE2B64A2-2E7A-2C4E-B37C-CF085ECC54B8}" presName="spaceBetweenRectangles" presStyleCnt="0"/>
      <dgm:spPr/>
    </dgm:pt>
    <dgm:pt modelId="{3397B148-EECC-9C4E-9668-8387DFEEDD3A}" type="pres">
      <dgm:prSet presAssocID="{7F895D13-B0AD-6447-8672-A61501EE936E}" presName="parentLin" presStyleCnt="0"/>
      <dgm:spPr/>
    </dgm:pt>
    <dgm:pt modelId="{B039B0D7-0F27-2B46-BEB2-B5F439522CD1}" type="pres">
      <dgm:prSet presAssocID="{7F895D13-B0AD-6447-8672-A61501EE936E}" presName="parentLeftMargin" presStyleLbl="node1" presStyleIdx="0" presStyleCnt="7"/>
      <dgm:spPr/>
    </dgm:pt>
    <dgm:pt modelId="{6E8A81AA-CFA4-0341-9B7A-A3EDE2E1DE5C}" type="pres">
      <dgm:prSet presAssocID="{7F895D13-B0AD-6447-8672-A61501EE936E}" presName="parentText" presStyleLbl="node1" presStyleIdx="1" presStyleCnt="7" custScaleX="106608">
        <dgm:presLayoutVars>
          <dgm:chMax val="0"/>
          <dgm:bulletEnabled val="1"/>
        </dgm:presLayoutVars>
      </dgm:prSet>
      <dgm:spPr/>
    </dgm:pt>
    <dgm:pt modelId="{DB9EAC3F-2978-874A-A7E9-D2B72EC5DAF2}" type="pres">
      <dgm:prSet presAssocID="{7F895D13-B0AD-6447-8672-A61501EE936E}" presName="negativeSpace" presStyleCnt="0"/>
      <dgm:spPr/>
    </dgm:pt>
    <dgm:pt modelId="{C976A6FF-5722-DF45-945A-65FE6D220794}" type="pres">
      <dgm:prSet presAssocID="{7F895D13-B0AD-6447-8672-A61501EE936E}" presName="childText" presStyleLbl="conFgAcc1" presStyleIdx="1" presStyleCnt="7">
        <dgm:presLayoutVars>
          <dgm:bulletEnabled val="1"/>
        </dgm:presLayoutVars>
      </dgm:prSet>
      <dgm:spPr/>
    </dgm:pt>
    <dgm:pt modelId="{1503F59A-1562-A644-918E-1F85E3BDE798}" type="pres">
      <dgm:prSet presAssocID="{2E76596A-BB6D-DF47-AE15-43998EFFDCF4}" presName="spaceBetweenRectangles" presStyleCnt="0"/>
      <dgm:spPr/>
    </dgm:pt>
    <dgm:pt modelId="{1D10DC48-20A4-2B43-8740-B7AF61DF364A}" type="pres">
      <dgm:prSet presAssocID="{2A61BCCC-246E-7F4C-A560-F60FF5B4A6DD}" presName="parentLin" presStyleCnt="0"/>
      <dgm:spPr/>
    </dgm:pt>
    <dgm:pt modelId="{92385FC8-FC70-FE49-9277-389A2EC0DBDF}" type="pres">
      <dgm:prSet presAssocID="{2A61BCCC-246E-7F4C-A560-F60FF5B4A6DD}" presName="parentLeftMargin" presStyleLbl="node1" presStyleIdx="1" presStyleCnt="7"/>
      <dgm:spPr/>
    </dgm:pt>
    <dgm:pt modelId="{765AEEB1-6454-6C47-9E6C-8E86A1E2292C}" type="pres">
      <dgm:prSet presAssocID="{2A61BCCC-246E-7F4C-A560-F60FF5B4A6DD}" presName="parentText" presStyleLbl="node1" presStyleIdx="2" presStyleCnt="7" custScaleX="106608">
        <dgm:presLayoutVars>
          <dgm:chMax val="0"/>
          <dgm:bulletEnabled val="1"/>
        </dgm:presLayoutVars>
      </dgm:prSet>
      <dgm:spPr/>
    </dgm:pt>
    <dgm:pt modelId="{1E15FE80-1DB3-D842-AA6D-774BD15F12E2}" type="pres">
      <dgm:prSet presAssocID="{2A61BCCC-246E-7F4C-A560-F60FF5B4A6DD}" presName="negativeSpace" presStyleCnt="0"/>
      <dgm:spPr/>
    </dgm:pt>
    <dgm:pt modelId="{B0A7C05B-A886-1A4D-8982-625711F110CB}" type="pres">
      <dgm:prSet presAssocID="{2A61BCCC-246E-7F4C-A560-F60FF5B4A6DD}" presName="childText" presStyleLbl="conFgAcc1" presStyleIdx="2" presStyleCnt="7">
        <dgm:presLayoutVars>
          <dgm:bulletEnabled val="1"/>
        </dgm:presLayoutVars>
      </dgm:prSet>
      <dgm:spPr/>
    </dgm:pt>
    <dgm:pt modelId="{FD9B11D8-D1F8-BB42-8044-0F6919E45104}" type="pres">
      <dgm:prSet presAssocID="{00356AE5-FBB5-A64F-B1F4-1761B6B26939}" presName="spaceBetweenRectangles" presStyleCnt="0"/>
      <dgm:spPr/>
    </dgm:pt>
    <dgm:pt modelId="{686D720B-1AF4-F749-8A10-DE332F6BDFBD}" type="pres">
      <dgm:prSet presAssocID="{234718DC-57FF-C84F-8300-88617631FA03}" presName="parentLin" presStyleCnt="0"/>
      <dgm:spPr/>
    </dgm:pt>
    <dgm:pt modelId="{9FCAFD68-0730-5E46-925E-4B964095E7C9}" type="pres">
      <dgm:prSet presAssocID="{234718DC-57FF-C84F-8300-88617631FA03}" presName="parentLeftMargin" presStyleLbl="node1" presStyleIdx="2" presStyleCnt="7"/>
      <dgm:spPr/>
    </dgm:pt>
    <dgm:pt modelId="{1A0106BF-4332-C647-BEB7-555C2DBF837A}" type="pres">
      <dgm:prSet presAssocID="{234718DC-57FF-C84F-8300-88617631FA03}" presName="parentText" presStyleLbl="node1" presStyleIdx="3" presStyleCnt="7" custScaleX="106608">
        <dgm:presLayoutVars>
          <dgm:chMax val="0"/>
          <dgm:bulletEnabled val="1"/>
        </dgm:presLayoutVars>
      </dgm:prSet>
      <dgm:spPr/>
    </dgm:pt>
    <dgm:pt modelId="{6EB48527-1A9E-2D46-B245-ED5FCC52D2E4}" type="pres">
      <dgm:prSet presAssocID="{234718DC-57FF-C84F-8300-88617631FA03}" presName="negativeSpace" presStyleCnt="0"/>
      <dgm:spPr/>
    </dgm:pt>
    <dgm:pt modelId="{2DD1BD3A-F14E-314F-88BD-6BC322C35C84}" type="pres">
      <dgm:prSet presAssocID="{234718DC-57FF-C84F-8300-88617631FA03}" presName="childText" presStyleLbl="conFgAcc1" presStyleIdx="3" presStyleCnt="7">
        <dgm:presLayoutVars>
          <dgm:bulletEnabled val="1"/>
        </dgm:presLayoutVars>
      </dgm:prSet>
      <dgm:spPr/>
    </dgm:pt>
    <dgm:pt modelId="{6EDC4706-E686-824C-A8E0-99B0C5C486CA}" type="pres">
      <dgm:prSet presAssocID="{CAB0A220-0ED1-3244-B640-0B2A7257BFDE}" presName="spaceBetweenRectangles" presStyleCnt="0"/>
      <dgm:spPr/>
    </dgm:pt>
    <dgm:pt modelId="{5E7B051A-FF2F-E242-AA59-EB28B43D39BE}" type="pres">
      <dgm:prSet presAssocID="{2B8D7407-70F7-0C40-83C8-58DDB2848AC8}" presName="parentLin" presStyleCnt="0"/>
      <dgm:spPr/>
    </dgm:pt>
    <dgm:pt modelId="{469DD142-3913-7240-9E72-AA15FDAE8CA4}" type="pres">
      <dgm:prSet presAssocID="{2B8D7407-70F7-0C40-83C8-58DDB2848AC8}" presName="parentLeftMargin" presStyleLbl="node1" presStyleIdx="3" presStyleCnt="7"/>
      <dgm:spPr/>
    </dgm:pt>
    <dgm:pt modelId="{1F74797C-1E7C-3D40-9C67-7AFEEA7FEEA5}" type="pres">
      <dgm:prSet presAssocID="{2B8D7407-70F7-0C40-83C8-58DDB2848AC8}" presName="parentText" presStyleLbl="node1" presStyleIdx="4" presStyleCnt="7" custScaleX="106608">
        <dgm:presLayoutVars>
          <dgm:chMax val="0"/>
          <dgm:bulletEnabled val="1"/>
        </dgm:presLayoutVars>
      </dgm:prSet>
      <dgm:spPr/>
    </dgm:pt>
    <dgm:pt modelId="{C9FCACEE-BBBD-9A41-9765-023349904F30}" type="pres">
      <dgm:prSet presAssocID="{2B8D7407-70F7-0C40-83C8-58DDB2848AC8}" presName="negativeSpace" presStyleCnt="0"/>
      <dgm:spPr/>
    </dgm:pt>
    <dgm:pt modelId="{3EF60569-2481-6B4D-AC9B-3A8CFDB64CDD}" type="pres">
      <dgm:prSet presAssocID="{2B8D7407-70F7-0C40-83C8-58DDB2848AC8}" presName="childText" presStyleLbl="conFgAcc1" presStyleIdx="4" presStyleCnt="7">
        <dgm:presLayoutVars>
          <dgm:bulletEnabled val="1"/>
        </dgm:presLayoutVars>
      </dgm:prSet>
      <dgm:spPr/>
    </dgm:pt>
    <dgm:pt modelId="{E6BF3CD1-B9E2-494A-8443-3EDA6B2F503B}" type="pres">
      <dgm:prSet presAssocID="{8C8F1D36-9EBD-2245-AFD1-4F9BACC9755E}" presName="spaceBetweenRectangles" presStyleCnt="0"/>
      <dgm:spPr/>
    </dgm:pt>
    <dgm:pt modelId="{8F490873-85E9-C241-BEA1-249C65CC296E}" type="pres">
      <dgm:prSet presAssocID="{46067CC9-B1EC-E34F-A789-FFE4343C32A2}" presName="parentLin" presStyleCnt="0"/>
      <dgm:spPr/>
    </dgm:pt>
    <dgm:pt modelId="{76DC1A17-4CD1-494A-AC2D-DD5F7EBF69B9}" type="pres">
      <dgm:prSet presAssocID="{46067CC9-B1EC-E34F-A789-FFE4343C32A2}" presName="parentLeftMargin" presStyleLbl="node1" presStyleIdx="4" presStyleCnt="7"/>
      <dgm:spPr/>
    </dgm:pt>
    <dgm:pt modelId="{94023C4C-F9AC-0E4F-87F9-7BA95BD07D9E}" type="pres">
      <dgm:prSet presAssocID="{46067CC9-B1EC-E34F-A789-FFE4343C32A2}" presName="parentText" presStyleLbl="node1" presStyleIdx="5" presStyleCnt="7" custScaleX="106608">
        <dgm:presLayoutVars>
          <dgm:chMax val="0"/>
          <dgm:bulletEnabled val="1"/>
        </dgm:presLayoutVars>
      </dgm:prSet>
      <dgm:spPr/>
    </dgm:pt>
    <dgm:pt modelId="{127C955B-4372-6E4E-923F-F8A3925BE339}" type="pres">
      <dgm:prSet presAssocID="{46067CC9-B1EC-E34F-A789-FFE4343C32A2}" presName="negativeSpace" presStyleCnt="0"/>
      <dgm:spPr/>
    </dgm:pt>
    <dgm:pt modelId="{FF9C81AF-04A0-BB49-91B8-7A6ECFE3EFD6}" type="pres">
      <dgm:prSet presAssocID="{46067CC9-B1EC-E34F-A789-FFE4343C32A2}" presName="childText" presStyleLbl="conFgAcc1" presStyleIdx="5" presStyleCnt="7">
        <dgm:presLayoutVars>
          <dgm:bulletEnabled val="1"/>
        </dgm:presLayoutVars>
      </dgm:prSet>
      <dgm:spPr/>
    </dgm:pt>
    <dgm:pt modelId="{60C1009D-2BEA-A244-8145-8DF295192F73}" type="pres">
      <dgm:prSet presAssocID="{FACE9E55-6112-0B4C-A719-3426A88A8F7A}" presName="spaceBetweenRectangles" presStyleCnt="0"/>
      <dgm:spPr/>
    </dgm:pt>
    <dgm:pt modelId="{34C322B9-70E5-0D43-978E-EF41A78E1367}" type="pres">
      <dgm:prSet presAssocID="{E30CD949-89EB-E040-B4C2-63DB70BDCE4F}" presName="parentLin" presStyleCnt="0"/>
      <dgm:spPr/>
    </dgm:pt>
    <dgm:pt modelId="{23902D31-7BB3-B647-86C4-814AD3DADB4F}" type="pres">
      <dgm:prSet presAssocID="{E30CD949-89EB-E040-B4C2-63DB70BDCE4F}" presName="parentLeftMargin" presStyleLbl="node1" presStyleIdx="5" presStyleCnt="7"/>
      <dgm:spPr/>
    </dgm:pt>
    <dgm:pt modelId="{7645BB9E-D438-E940-82AF-0BA3B8D9F03E}" type="pres">
      <dgm:prSet presAssocID="{E30CD949-89EB-E040-B4C2-63DB70BDCE4F}" presName="parentText" presStyleLbl="node1" presStyleIdx="6" presStyleCnt="7" custScaleX="106608">
        <dgm:presLayoutVars>
          <dgm:chMax val="0"/>
          <dgm:bulletEnabled val="1"/>
        </dgm:presLayoutVars>
      </dgm:prSet>
      <dgm:spPr/>
    </dgm:pt>
    <dgm:pt modelId="{6CC3F105-63A7-1E44-A4C9-0D22D1359E8E}" type="pres">
      <dgm:prSet presAssocID="{E30CD949-89EB-E040-B4C2-63DB70BDCE4F}" presName="negativeSpace" presStyleCnt="0"/>
      <dgm:spPr/>
    </dgm:pt>
    <dgm:pt modelId="{8CA8912C-332A-C74C-A0DB-CF1EB69ED994}" type="pres">
      <dgm:prSet presAssocID="{E30CD949-89EB-E040-B4C2-63DB70BDCE4F}" presName="childText" presStyleLbl="conFgAcc1" presStyleIdx="6" presStyleCnt="7">
        <dgm:presLayoutVars>
          <dgm:bulletEnabled val="1"/>
        </dgm:presLayoutVars>
      </dgm:prSet>
      <dgm:spPr/>
    </dgm:pt>
  </dgm:ptLst>
  <dgm:cxnLst>
    <dgm:cxn modelId="{C8F29606-811A-744F-9C26-9602290194BA}" type="presOf" srcId="{7F895D13-B0AD-6447-8672-A61501EE936E}" destId="{6E8A81AA-CFA4-0341-9B7A-A3EDE2E1DE5C}" srcOrd="1" destOrd="0" presId="urn:microsoft.com/office/officeart/2005/8/layout/list1"/>
    <dgm:cxn modelId="{73B26407-EF32-6A45-8766-DCCA05907627}" srcId="{46067CC9-B1EC-E34F-A789-FFE4343C32A2}" destId="{861836CD-FF8E-C246-A89A-C0DAC9237BBC}" srcOrd="0" destOrd="0" parTransId="{0905AE49-7611-C54C-B12C-083F3EE70D69}" sibTransId="{0CB83FB5-1000-A540-8938-DC532A03F6F3}"/>
    <dgm:cxn modelId="{5193740A-EEAD-EB4D-A125-4869DFDB5BC2}" type="presOf" srcId="{46067CC9-B1EC-E34F-A789-FFE4343C32A2}" destId="{76DC1A17-4CD1-494A-AC2D-DD5F7EBF69B9}" srcOrd="0" destOrd="0" presId="urn:microsoft.com/office/officeart/2005/8/layout/list1"/>
    <dgm:cxn modelId="{82D5200B-1129-9349-922A-D7E40F7A725C}" type="presOf" srcId="{2B83A712-B45A-FF46-9AD9-7A14A6865E8F}" destId="{C976A6FF-5722-DF45-945A-65FE6D220794}" srcOrd="0" destOrd="0" presId="urn:microsoft.com/office/officeart/2005/8/layout/list1"/>
    <dgm:cxn modelId="{CA16E80D-B651-E64D-9684-A21848FEE435}" type="presOf" srcId="{F91A0476-BB6F-FB4F-8D7C-23065CA3E179}" destId="{3EF60569-2481-6B4D-AC9B-3A8CFDB64CDD}" srcOrd="0" destOrd="0" presId="urn:microsoft.com/office/officeart/2005/8/layout/list1"/>
    <dgm:cxn modelId="{54785311-5720-054C-9B69-90696FD9AD8C}" type="presOf" srcId="{46067CC9-B1EC-E34F-A789-FFE4343C32A2}" destId="{94023C4C-F9AC-0E4F-87F9-7BA95BD07D9E}" srcOrd="1" destOrd="0" presId="urn:microsoft.com/office/officeart/2005/8/layout/list1"/>
    <dgm:cxn modelId="{3E65D613-990C-B241-9AD7-2E99289B81C1}" type="presOf" srcId="{2B8D7407-70F7-0C40-83C8-58DDB2848AC8}" destId="{469DD142-3913-7240-9E72-AA15FDAE8CA4}" srcOrd="0" destOrd="0" presId="urn:microsoft.com/office/officeart/2005/8/layout/list1"/>
    <dgm:cxn modelId="{DD464E30-F2CB-4543-9DAF-B9F86BEECA93}" type="presOf" srcId="{C23FC9FB-4513-C64F-87CB-D46A5B67E2E4}" destId="{066B9846-C613-084D-887C-5EA7BDD178CA}" srcOrd="1" destOrd="0" presId="urn:microsoft.com/office/officeart/2005/8/layout/list1"/>
    <dgm:cxn modelId="{A8BD4E36-D2F1-E84A-AB0F-116972E5A3BD}" srcId="{234718DC-57FF-C84F-8300-88617631FA03}" destId="{07BBD90D-3869-204A-95D8-218A65BDE7E8}" srcOrd="0" destOrd="0" parTransId="{975DDF6C-10BC-7E40-9F9E-B703683907A3}" sibTransId="{800AAE11-46A4-8243-9257-8C665709759D}"/>
    <dgm:cxn modelId="{85D42D43-A85F-FD4C-A71C-2B275E1E620A}" type="presOf" srcId="{7F895D13-B0AD-6447-8672-A61501EE936E}" destId="{B039B0D7-0F27-2B46-BEB2-B5F439522CD1}" srcOrd="0" destOrd="0" presId="urn:microsoft.com/office/officeart/2005/8/layout/list1"/>
    <dgm:cxn modelId="{E7D3806D-EF9D-9040-BE26-E0D8C2A8BA90}" srcId="{97CBBF1E-600B-5049-9F67-189B49222737}" destId="{234718DC-57FF-C84F-8300-88617631FA03}" srcOrd="3" destOrd="0" parTransId="{4E73B36D-08D3-0842-B521-2A9D7716AF94}" sibTransId="{CAB0A220-0ED1-3244-B640-0B2A7257BFDE}"/>
    <dgm:cxn modelId="{3F49CF6D-B1CE-7447-9A62-6EC9E73600D0}" srcId="{97CBBF1E-600B-5049-9F67-189B49222737}" destId="{E30CD949-89EB-E040-B4C2-63DB70BDCE4F}" srcOrd="6" destOrd="0" parTransId="{FE80F1C3-3A57-004E-8783-645CA875DB05}" sibTransId="{DB40E288-71D7-9E4E-8BEA-1EA2FBA52136}"/>
    <dgm:cxn modelId="{714BFF4D-4224-3642-907B-529D1B033AAD}" srcId="{97CBBF1E-600B-5049-9F67-189B49222737}" destId="{2B8D7407-70F7-0C40-83C8-58DDB2848AC8}" srcOrd="4" destOrd="0" parTransId="{84D7CAE9-55B4-0547-88C7-7C0F85DE7236}" sibTransId="{8C8F1D36-9EBD-2245-AFD1-4F9BACC9755E}"/>
    <dgm:cxn modelId="{D0796053-7AE0-6748-8AC6-51C146B8D997}" srcId="{C23FC9FB-4513-C64F-87CB-D46A5B67E2E4}" destId="{52D22A05-8C12-914A-9B9B-A8D0CB1BE958}" srcOrd="0" destOrd="0" parTransId="{BF21E9F2-0E2A-7649-91E8-BF20994E881A}" sibTransId="{43F7419B-E8B8-9648-8B58-38A559D5E419}"/>
    <dgm:cxn modelId="{6A800374-2190-D34D-ADB9-78E765ED73F4}" srcId="{2B8D7407-70F7-0C40-83C8-58DDB2848AC8}" destId="{F91A0476-BB6F-FB4F-8D7C-23065CA3E179}" srcOrd="0" destOrd="0" parTransId="{260F761D-EADE-9A4B-8C26-A17D1B461B70}" sibTransId="{3A50F85C-41FD-ED43-8CDD-FE3BEAB889B4}"/>
    <dgm:cxn modelId="{603F7974-8C35-A845-BAFF-0D575E11450C}" type="presOf" srcId="{88420413-FEA0-7C42-BB44-2FDF5C0F6E20}" destId="{8CA8912C-332A-C74C-A0DB-CF1EB69ED994}" srcOrd="0" destOrd="0" presId="urn:microsoft.com/office/officeart/2005/8/layout/list1"/>
    <dgm:cxn modelId="{B0709A78-3105-BA4E-B371-0095E9B02EAC}" srcId="{E30CD949-89EB-E040-B4C2-63DB70BDCE4F}" destId="{88420413-FEA0-7C42-BB44-2FDF5C0F6E20}" srcOrd="0" destOrd="0" parTransId="{70E0FA62-5022-924B-A977-08D10DE1F226}" sibTransId="{AA20F08A-45A2-2F4B-A75E-2250119C1F08}"/>
    <dgm:cxn modelId="{67346359-C608-8B4D-A9F9-44B20CC45A1C}" type="presOf" srcId="{52D22A05-8C12-914A-9B9B-A8D0CB1BE958}" destId="{5DBCB252-FA5A-D84A-B71F-5D6247F41CD2}" srcOrd="0" destOrd="0" presId="urn:microsoft.com/office/officeart/2005/8/layout/list1"/>
    <dgm:cxn modelId="{20EF1F5A-2FF9-DE44-B2A2-63AE0533C549}" srcId="{2A61BCCC-246E-7F4C-A560-F60FF5B4A6DD}" destId="{ADC1A45E-0E5D-B44D-B91B-0AE6A59C36AE}" srcOrd="0" destOrd="0" parTransId="{C986B1B3-7192-5540-8D23-2B10B0431218}" sibTransId="{01088600-5142-BF4A-BF56-CBDE115D833B}"/>
    <dgm:cxn modelId="{941A895A-9DF7-3E44-B151-7200D265624A}" srcId="{97CBBF1E-600B-5049-9F67-189B49222737}" destId="{46067CC9-B1EC-E34F-A789-FFE4343C32A2}" srcOrd="5" destOrd="0" parTransId="{2B412B3B-AC11-6A47-AA4F-31A06F1C2001}" sibTransId="{FACE9E55-6112-0B4C-A719-3426A88A8F7A}"/>
    <dgm:cxn modelId="{71BC667F-BAAB-6B48-AD74-C0234FA751C6}" type="presOf" srcId="{ADC1A45E-0E5D-B44D-B91B-0AE6A59C36AE}" destId="{B0A7C05B-A886-1A4D-8982-625711F110CB}" srcOrd="0" destOrd="0" presId="urn:microsoft.com/office/officeart/2005/8/layout/list1"/>
    <dgm:cxn modelId="{E2D1AB81-E3CA-E545-8818-7D90D65F2F16}" type="presOf" srcId="{2A61BCCC-246E-7F4C-A560-F60FF5B4A6DD}" destId="{92385FC8-FC70-FE49-9277-389A2EC0DBDF}" srcOrd="0" destOrd="0" presId="urn:microsoft.com/office/officeart/2005/8/layout/list1"/>
    <dgm:cxn modelId="{3069B691-A4ED-CF42-9B68-82E21699BDE7}" type="presOf" srcId="{07BBD90D-3869-204A-95D8-218A65BDE7E8}" destId="{2DD1BD3A-F14E-314F-88BD-6BC322C35C84}" srcOrd="0" destOrd="0" presId="urn:microsoft.com/office/officeart/2005/8/layout/list1"/>
    <dgm:cxn modelId="{6E0B3E98-D366-2D48-AAB0-65B483F23BE6}" type="presOf" srcId="{234718DC-57FF-C84F-8300-88617631FA03}" destId="{1A0106BF-4332-C647-BEB7-555C2DBF837A}" srcOrd="1" destOrd="0" presId="urn:microsoft.com/office/officeart/2005/8/layout/list1"/>
    <dgm:cxn modelId="{9D66BE9A-B34F-8A43-845B-AB6BD2E4F2BA}" srcId="{2B8D7407-70F7-0C40-83C8-58DDB2848AC8}" destId="{DFC1AB80-6DBB-3644-AF70-A1E6243E6E9D}" srcOrd="1" destOrd="0" parTransId="{C5303DEA-226D-8843-A7DD-8A1E42DBCE46}" sibTransId="{544C17A6-067F-E748-9B83-6D8791BD62F1}"/>
    <dgm:cxn modelId="{8BC0B49E-3F79-C44D-8987-F447A55226EB}" srcId="{46067CC9-B1EC-E34F-A789-FFE4343C32A2}" destId="{BA2BA7EC-71A3-2540-9C7A-84F43FA99ECC}" srcOrd="1" destOrd="0" parTransId="{BAFE7EDE-4790-1449-93A3-8646FBE5F4F7}" sibTransId="{CF1AE7E1-9DB3-9C48-AB50-C3A5911C8BA5}"/>
    <dgm:cxn modelId="{4BDEB1A2-99BF-ED43-B7F0-949DE6CA91E8}" type="presOf" srcId="{2B8D7407-70F7-0C40-83C8-58DDB2848AC8}" destId="{1F74797C-1E7C-3D40-9C67-7AFEEA7FEEA5}" srcOrd="1" destOrd="0" presId="urn:microsoft.com/office/officeart/2005/8/layout/list1"/>
    <dgm:cxn modelId="{E4A521B2-3AFD-C644-9224-465FD42A7FA6}" type="presOf" srcId="{2A61BCCC-246E-7F4C-A560-F60FF5B4A6DD}" destId="{765AEEB1-6454-6C47-9E6C-8E86A1E2292C}" srcOrd="1" destOrd="0" presId="urn:microsoft.com/office/officeart/2005/8/layout/list1"/>
    <dgm:cxn modelId="{2A37FEBA-CBB8-014D-B1E8-B3C512DBF0AD}" type="presOf" srcId="{E30CD949-89EB-E040-B4C2-63DB70BDCE4F}" destId="{23902D31-7BB3-B647-86C4-814AD3DADB4F}" srcOrd="0" destOrd="0" presId="urn:microsoft.com/office/officeart/2005/8/layout/list1"/>
    <dgm:cxn modelId="{767A6BBD-E468-BD4A-8C48-B5EB07440F34}" type="presOf" srcId="{BA2BA7EC-71A3-2540-9C7A-84F43FA99ECC}" destId="{FF9C81AF-04A0-BB49-91B8-7A6ECFE3EFD6}" srcOrd="0" destOrd="1" presId="urn:microsoft.com/office/officeart/2005/8/layout/list1"/>
    <dgm:cxn modelId="{FDBF98BF-E3DF-2E48-91C7-2C4E077A7183}" type="presOf" srcId="{97CBBF1E-600B-5049-9F67-189B49222737}" destId="{11E91202-D438-7444-B4B6-6CDC63AEDE5C}" srcOrd="0" destOrd="0" presId="urn:microsoft.com/office/officeart/2005/8/layout/list1"/>
    <dgm:cxn modelId="{889D02C1-2EC3-C24D-BA55-2FE4D9DEE21F}" type="presOf" srcId="{234718DC-57FF-C84F-8300-88617631FA03}" destId="{9FCAFD68-0730-5E46-925E-4B964095E7C9}" srcOrd="0" destOrd="0" presId="urn:microsoft.com/office/officeart/2005/8/layout/list1"/>
    <dgm:cxn modelId="{5F6D0EC5-5D94-4243-8F99-DF15C6DA0D18}" srcId="{97CBBF1E-600B-5049-9F67-189B49222737}" destId="{C23FC9FB-4513-C64F-87CB-D46A5B67E2E4}" srcOrd="0" destOrd="0" parTransId="{6B5812A9-0B3D-6041-B169-4CD9E4643F5D}" sibTransId="{AE2B64A2-2E7A-2C4E-B37C-CF085ECC54B8}"/>
    <dgm:cxn modelId="{C7F102D5-1003-1C46-91F1-57611B12F0D8}" type="presOf" srcId="{DFC1AB80-6DBB-3644-AF70-A1E6243E6E9D}" destId="{3EF60569-2481-6B4D-AC9B-3A8CFDB64CDD}" srcOrd="0" destOrd="1" presId="urn:microsoft.com/office/officeart/2005/8/layout/list1"/>
    <dgm:cxn modelId="{34E161D6-D04D-6944-97AC-1B209B85422A}" type="presOf" srcId="{E30CD949-89EB-E040-B4C2-63DB70BDCE4F}" destId="{7645BB9E-D438-E940-82AF-0BA3B8D9F03E}" srcOrd="1" destOrd="0" presId="urn:microsoft.com/office/officeart/2005/8/layout/list1"/>
    <dgm:cxn modelId="{3E216ADE-732F-344F-AFB2-F6CB89A25243}" srcId="{7F895D13-B0AD-6447-8672-A61501EE936E}" destId="{2B83A712-B45A-FF46-9AD9-7A14A6865E8F}" srcOrd="0" destOrd="0" parTransId="{747721B9-0754-0F44-A846-52E386F510D7}" sibTransId="{C50EC104-F72A-FF46-A204-D148925E2457}"/>
    <dgm:cxn modelId="{AFFD54E9-BAFA-AF49-9EA7-5BDFD896FD8A}" srcId="{97CBBF1E-600B-5049-9F67-189B49222737}" destId="{2A61BCCC-246E-7F4C-A560-F60FF5B4A6DD}" srcOrd="2" destOrd="0" parTransId="{40CEA13E-4436-A94F-96AE-D097DBF54719}" sibTransId="{00356AE5-FBB5-A64F-B1F4-1761B6B26939}"/>
    <dgm:cxn modelId="{6EF15BF0-C584-4941-9995-1A8F20323788}" type="presOf" srcId="{861836CD-FF8E-C246-A89A-C0DAC9237BBC}" destId="{FF9C81AF-04A0-BB49-91B8-7A6ECFE3EFD6}" srcOrd="0" destOrd="0" presId="urn:microsoft.com/office/officeart/2005/8/layout/list1"/>
    <dgm:cxn modelId="{D47D32F3-DD89-AC45-AD3E-9EF8E3CB86A8}" type="presOf" srcId="{C23FC9FB-4513-C64F-87CB-D46A5B67E2E4}" destId="{69CB7A5F-F422-2D45-A98C-35348249F70F}" srcOrd="0" destOrd="0" presId="urn:microsoft.com/office/officeart/2005/8/layout/list1"/>
    <dgm:cxn modelId="{364F07F4-24BA-C54B-AFF2-0856F26F258C}" srcId="{97CBBF1E-600B-5049-9F67-189B49222737}" destId="{7F895D13-B0AD-6447-8672-A61501EE936E}" srcOrd="1" destOrd="0" parTransId="{6D185677-C2A0-6743-A6E3-28EDCFF6CF35}" sibTransId="{2E76596A-BB6D-DF47-AE15-43998EFFDCF4}"/>
    <dgm:cxn modelId="{AF4D74F9-5A63-2346-9F87-E52F471AB5AD}" type="presParOf" srcId="{11E91202-D438-7444-B4B6-6CDC63AEDE5C}" destId="{DFB36506-F3C0-8549-80C6-AEFD1729B13A}" srcOrd="0" destOrd="0" presId="urn:microsoft.com/office/officeart/2005/8/layout/list1"/>
    <dgm:cxn modelId="{DA034E05-0CA7-8646-853B-99925373B8D5}" type="presParOf" srcId="{DFB36506-F3C0-8549-80C6-AEFD1729B13A}" destId="{69CB7A5F-F422-2D45-A98C-35348249F70F}" srcOrd="0" destOrd="0" presId="urn:microsoft.com/office/officeart/2005/8/layout/list1"/>
    <dgm:cxn modelId="{447A0437-3DB3-5842-B953-A36F02E154D5}" type="presParOf" srcId="{DFB36506-F3C0-8549-80C6-AEFD1729B13A}" destId="{066B9846-C613-084D-887C-5EA7BDD178CA}" srcOrd="1" destOrd="0" presId="urn:microsoft.com/office/officeart/2005/8/layout/list1"/>
    <dgm:cxn modelId="{2F23CEF6-64D4-7E49-974C-CB7B2B26414C}" type="presParOf" srcId="{11E91202-D438-7444-B4B6-6CDC63AEDE5C}" destId="{96858204-1F03-4B4A-95D6-98ADC1D55A01}" srcOrd="1" destOrd="0" presId="urn:microsoft.com/office/officeart/2005/8/layout/list1"/>
    <dgm:cxn modelId="{F695AA63-E522-0B48-87C4-E82C6715956B}" type="presParOf" srcId="{11E91202-D438-7444-B4B6-6CDC63AEDE5C}" destId="{5DBCB252-FA5A-D84A-B71F-5D6247F41CD2}" srcOrd="2" destOrd="0" presId="urn:microsoft.com/office/officeart/2005/8/layout/list1"/>
    <dgm:cxn modelId="{B73A213D-8865-BB41-8834-09C76E1AB361}" type="presParOf" srcId="{11E91202-D438-7444-B4B6-6CDC63AEDE5C}" destId="{61EDE4E4-58B1-1649-97B9-D4E40525983E}" srcOrd="3" destOrd="0" presId="urn:microsoft.com/office/officeart/2005/8/layout/list1"/>
    <dgm:cxn modelId="{D03383D3-AF92-924B-A19D-09ABD37F4F4E}" type="presParOf" srcId="{11E91202-D438-7444-B4B6-6CDC63AEDE5C}" destId="{3397B148-EECC-9C4E-9668-8387DFEEDD3A}" srcOrd="4" destOrd="0" presId="urn:microsoft.com/office/officeart/2005/8/layout/list1"/>
    <dgm:cxn modelId="{D62A10B0-15D3-BC4C-ABAB-32A35171E6E8}" type="presParOf" srcId="{3397B148-EECC-9C4E-9668-8387DFEEDD3A}" destId="{B039B0D7-0F27-2B46-BEB2-B5F439522CD1}" srcOrd="0" destOrd="0" presId="urn:microsoft.com/office/officeart/2005/8/layout/list1"/>
    <dgm:cxn modelId="{FE754315-1915-7A49-A176-0D35292C53E2}" type="presParOf" srcId="{3397B148-EECC-9C4E-9668-8387DFEEDD3A}" destId="{6E8A81AA-CFA4-0341-9B7A-A3EDE2E1DE5C}" srcOrd="1" destOrd="0" presId="urn:microsoft.com/office/officeart/2005/8/layout/list1"/>
    <dgm:cxn modelId="{584EEA40-82CA-9D4D-8064-A907E49FA0B0}" type="presParOf" srcId="{11E91202-D438-7444-B4B6-6CDC63AEDE5C}" destId="{DB9EAC3F-2978-874A-A7E9-D2B72EC5DAF2}" srcOrd="5" destOrd="0" presId="urn:microsoft.com/office/officeart/2005/8/layout/list1"/>
    <dgm:cxn modelId="{5B276EF2-5E56-9447-AA91-6F72AAD839C4}" type="presParOf" srcId="{11E91202-D438-7444-B4B6-6CDC63AEDE5C}" destId="{C976A6FF-5722-DF45-945A-65FE6D220794}" srcOrd="6" destOrd="0" presId="urn:microsoft.com/office/officeart/2005/8/layout/list1"/>
    <dgm:cxn modelId="{98925419-5BB5-8F46-A75A-4516F9CCCD98}" type="presParOf" srcId="{11E91202-D438-7444-B4B6-6CDC63AEDE5C}" destId="{1503F59A-1562-A644-918E-1F85E3BDE798}" srcOrd="7" destOrd="0" presId="urn:microsoft.com/office/officeart/2005/8/layout/list1"/>
    <dgm:cxn modelId="{02E96820-5A92-464B-8D20-E9B8475BAD7B}" type="presParOf" srcId="{11E91202-D438-7444-B4B6-6CDC63AEDE5C}" destId="{1D10DC48-20A4-2B43-8740-B7AF61DF364A}" srcOrd="8" destOrd="0" presId="urn:microsoft.com/office/officeart/2005/8/layout/list1"/>
    <dgm:cxn modelId="{23B029B9-CAD0-924D-807C-B86CBAAF8D58}" type="presParOf" srcId="{1D10DC48-20A4-2B43-8740-B7AF61DF364A}" destId="{92385FC8-FC70-FE49-9277-389A2EC0DBDF}" srcOrd="0" destOrd="0" presId="urn:microsoft.com/office/officeart/2005/8/layout/list1"/>
    <dgm:cxn modelId="{96F1DDFE-D01D-0A40-B53A-767280FD4685}" type="presParOf" srcId="{1D10DC48-20A4-2B43-8740-B7AF61DF364A}" destId="{765AEEB1-6454-6C47-9E6C-8E86A1E2292C}" srcOrd="1" destOrd="0" presId="urn:microsoft.com/office/officeart/2005/8/layout/list1"/>
    <dgm:cxn modelId="{66381638-C83C-C447-B314-00836A8DFD38}" type="presParOf" srcId="{11E91202-D438-7444-B4B6-6CDC63AEDE5C}" destId="{1E15FE80-1DB3-D842-AA6D-774BD15F12E2}" srcOrd="9" destOrd="0" presId="urn:microsoft.com/office/officeart/2005/8/layout/list1"/>
    <dgm:cxn modelId="{771733CA-42BE-264D-B80E-9C4FAE983288}" type="presParOf" srcId="{11E91202-D438-7444-B4B6-6CDC63AEDE5C}" destId="{B0A7C05B-A886-1A4D-8982-625711F110CB}" srcOrd="10" destOrd="0" presId="urn:microsoft.com/office/officeart/2005/8/layout/list1"/>
    <dgm:cxn modelId="{FFDEC5C3-91AE-6047-9EAB-0EA0B98D7028}" type="presParOf" srcId="{11E91202-D438-7444-B4B6-6CDC63AEDE5C}" destId="{FD9B11D8-D1F8-BB42-8044-0F6919E45104}" srcOrd="11" destOrd="0" presId="urn:microsoft.com/office/officeart/2005/8/layout/list1"/>
    <dgm:cxn modelId="{B3E864B6-C9E2-5F41-9CA4-D27A38445EB8}" type="presParOf" srcId="{11E91202-D438-7444-B4B6-6CDC63AEDE5C}" destId="{686D720B-1AF4-F749-8A10-DE332F6BDFBD}" srcOrd="12" destOrd="0" presId="urn:microsoft.com/office/officeart/2005/8/layout/list1"/>
    <dgm:cxn modelId="{9B087222-4980-B74F-9582-B2A72F28B9AE}" type="presParOf" srcId="{686D720B-1AF4-F749-8A10-DE332F6BDFBD}" destId="{9FCAFD68-0730-5E46-925E-4B964095E7C9}" srcOrd="0" destOrd="0" presId="urn:microsoft.com/office/officeart/2005/8/layout/list1"/>
    <dgm:cxn modelId="{C59B94CD-A8AA-7B44-A657-87A615C54CCB}" type="presParOf" srcId="{686D720B-1AF4-F749-8A10-DE332F6BDFBD}" destId="{1A0106BF-4332-C647-BEB7-555C2DBF837A}" srcOrd="1" destOrd="0" presId="urn:microsoft.com/office/officeart/2005/8/layout/list1"/>
    <dgm:cxn modelId="{B58CD2BD-5D79-C44B-9C1B-348E71B06D47}" type="presParOf" srcId="{11E91202-D438-7444-B4B6-6CDC63AEDE5C}" destId="{6EB48527-1A9E-2D46-B245-ED5FCC52D2E4}" srcOrd="13" destOrd="0" presId="urn:microsoft.com/office/officeart/2005/8/layout/list1"/>
    <dgm:cxn modelId="{EC348780-BB53-9643-BA62-68E595F9B225}" type="presParOf" srcId="{11E91202-D438-7444-B4B6-6CDC63AEDE5C}" destId="{2DD1BD3A-F14E-314F-88BD-6BC322C35C84}" srcOrd="14" destOrd="0" presId="urn:microsoft.com/office/officeart/2005/8/layout/list1"/>
    <dgm:cxn modelId="{FFC6E1C0-E670-8843-9B09-BD2A1913D4CD}" type="presParOf" srcId="{11E91202-D438-7444-B4B6-6CDC63AEDE5C}" destId="{6EDC4706-E686-824C-A8E0-99B0C5C486CA}" srcOrd="15" destOrd="0" presId="urn:microsoft.com/office/officeart/2005/8/layout/list1"/>
    <dgm:cxn modelId="{41395BCA-02CF-CC42-9AA4-0B5BC831D1E3}" type="presParOf" srcId="{11E91202-D438-7444-B4B6-6CDC63AEDE5C}" destId="{5E7B051A-FF2F-E242-AA59-EB28B43D39BE}" srcOrd="16" destOrd="0" presId="urn:microsoft.com/office/officeart/2005/8/layout/list1"/>
    <dgm:cxn modelId="{3F7B82D3-7624-7442-B79B-8D88DD586471}" type="presParOf" srcId="{5E7B051A-FF2F-E242-AA59-EB28B43D39BE}" destId="{469DD142-3913-7240-9E72-AA15FDAE8CA4}" srcOrd="0" destOrd="0" presId="urn:microsoft.com/office/officeart/2005/8/layout/list1"/>
    <dgm:cxn modelId="{45DD9C83-D580-E74B-83BD-4F8109E2826D}" type="presParOf" srcId="{5E7B051A-FF2F-E242-AA59-EB28B43D39BE}" destId="{1F74797C-1E7C-3D40-9C67-7AFEEA7FEEA5}" srcOrd="1" destOrd="0" presId="urn:microsoft.com/office/officeart/2005/8/layout/list1"/>
    <dgm:cxn modelId="{53F83057-0EB3-9648-BBF4-CF1E404DAD1B}" type="presParOf" srcId="{11E91202-D438-7444-B4B6-6CDC63AEDE5C}" destId="{C9FCACEE-BBBD-9A41-9765-023349904F30}" srcOrd="17" destOrd="0" presId="urn:microsoft.com/office/officeart/2005/8/layout/list1"/>
    <dgm:cxn modelId="{4AD7F48E-4A7A-344C-A3A9-70660E3B9C97}" type="presParOf" srcId="{11E91202-D438-7444-B4B6-6CDC63AEDE5C}" destId="{3EF60569-2481-6B4D-AC9B-3A8CFDB64CDD}" srcOrd="18" destOrd="0" presId="urn:microsoft.com/office/officeart/2005/8/layout/list1"/>
    <dgm:cxn modelId="{DC7AA145-AB23-FF44-ABFF-986AB63E3A95}" type="presParOf" srcId="{11E91202-D438-7444-B4B6-6CDC63AEDE5C}" destId="{E6BF3CD1-B9E2-494A-8443-3EDA6B2F503B}" srcOrd="19" destOrd="0" presId="urn:microsoft.com/office/officeart/2005/8/layout/list1"/>
    <dgm:cxn modelId="{B4C30642-0402-A345-948E-62DB81054628}" type="presParOf" srcId="{11E91202-D438-7444-B4B6-6CDC63AEDE5C}" destId="{8F490873-85E9-C241-BEA1-249C65CC296E}" srcOrd="20" destOrd="0" presId="urn:microsoft.com/office/officeart/2005/8/layout/list1"/>
    <dgm:cxn modelId="{C13F2AC3-9829-C44C-ACA0-55DEA725BA04}" type="presParOf" srcId="{8F490873-85E9-C241-BEA1-249C65CC296E}" destId="{76DC1A17-4CD1-494A-AC2D-DD5F7EBF69B9}" srcOrd="0" destOrd="0" presId="urn:microsoft.com/office/officeart/2005/8/layout/list1"/>
    <dgm:cxn modelId="{CD5D2E1F-203F-2D4E-866A-A9D86F5A78AE}" type="presParOf" srcId="{8F490873-85E9-C241-BEA1-249C65CC296E}" destId="{94023C4C-F9AC-0E4F-87F9-7BA95BD07D9E}" srcOrd="1" destOrd="0" presId="urn:microsoft.com/office/officeart/2005/8/layout/list1"/>
    <dgm:cxn modelId="{776FDC61-076F-3642-9968-BC2BA0094AA9}" type="presParOf" srcId="{11E91202-D438-7444-B4B6-6CDC63AEDE5C}" destId="{127C955B-4372-6E4E-923F-F8A3925BE339}" srcOrd="21" destOrd="0" presId="urn:microsoft.com/office/officeart/2005/8/layout/list1"/>
    <dgm:cxn modelId="{7721D5DD-9E9B-0D43-BB85-5A646506A5E0}" type="presParOf" srcId="{11E91202-D438-7444-B4B6-6CDC63AEDE5C}" destId="{FF9C81AF-04A0-BB49-91B8-7A6ECFE3EFD6}" srcOrd="22" destOrd="0" presId="urn:microsoft.com/office/officeart/2005/8/layout/list1"/>
    <dgm:cxn modelId="{251D50BD-4DDE-1645-9224-B738E9DB2F7F}" type="presParOf" srcId="{11E91202-D438-7444-B4B6-6CDC63AEDE5C}" destId="{60C1009D-2BEA-A244-8145-8DF295192F73}" srcOrd="23" destOrd="0" presId="urn:microsoft.com/office/officeart/2005/8/layout/list1"/>
    <dgm:cxn modelId="{43A09FC9-F15D-9048-B611-3740052E33E9}" type="presParOf" srcId="{11E91202-D438-7444-B4B6-6CDC63AEDE5C}" destId="{34C322B9-70E5-0D43-978E-EF41A78E1367}" srcOrd="24" destOrd="0" presId="urn:microsoft.com/office/officeart/2005/8/layout/list1"/>
    <dgm:cxn modelId="{233AF5FD-D752-684F-9DAA-B062BCEB2177}" type="presParOf" srcId="{34C322B9-70E5-0D43-978E-EF41A78E1367}" destId="{23902D31-7BB3-B647-86C4-814AD3DADB4F}" srcOrd="0" destOrd="0" presId="urn:microsoft.com/office/officeart/2005/8/layout/list1"/>
    <dgm:cxn modelId="{C8B27A76-61E5-7F4A-8C67-F5F25EC240E5}" type="presParOf" srcId="{34C322B9-70E5-0D43-978E-EF41A78E1367}" destId="{7645BB9E-D438-E940-82AF-0BA3B8D9F03E}" srcOrd="1" destOrd="0" presId="urn:microsoft.com/office/officeart/2005/8/layout/list1"/>
    <dgm:cxn modelId="{76096159-7A6A-D249-BD11-96B40667E47B}" type="presParOf" srcId="{11E91202-D438-7444-B4B6-6CDC63AEDE5C}" destId="{6CC3F105-63A7-1E44-A4C9-0D22D1359E8E}" srcOrd="25" destOrd="0" presId="urn:microsoft.com/office/officeart/2005/8/layout/list1"/>
    <dgm:cxn modelId="{EF5E1D4D-2847-8D45-AFE7-048356169897}" type="presParOf" srcId="{11E91202-D438-7444-B4B6-6CDC63AEDE5C}" destId="{8CA8912C-332A-C74C-A0DB-CF1EB69ED994}" srcOrd="2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6FB3CA-8FF6-7945-A699-5F65AE52989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7318738-B945-E549-8137-19B82CB1AA38}">
      <dgm:prSet/>
      <dgm:spPr/>
      <dgm:t>
        <a:bodyPr/>
        <a:lstStyle/>
        <a:p>
          <a:r>
            <a:rPr lang="en-US" dirty="0"/>
            <a:t>Don’t Say</a:t>
          </a:r>
        </a:p>
      </dgm:t>
      <dgm:extLst>
        <a:ext uri="{E40237B7-FDA0-4F09-8148-C483321AD2D9}">
          <dgm14:cNvPr xmlns:dgm14="http://schemas.microsoft.com/office/drawing/2010/diagram" id="0" name="" descr="•Don’t Say&#10;•There’s always someone worse off than you.&#10;•No one ever said life was fair.&#10;•Stop feeling sorry for yourself.&#10;•You need to snap out of it.&#10;•Have you tried just being happy?&#10;•I know how you feel.&#10;•Say Instead&#10;•I’m here for you.&#10;•You’re important to me.&#10;•Let me know if you need to talk.&#10;•How can I help you?&#10;•Come talk to me anytime.&#10;"/>
        </a:ext>
      </dgm:extLst>
    </dgm:pt>
    <dgm:pt modelId="{9EA4665C-E50B-9C44-8830-CA2D9134B0D0}" type="parTrans" cxnId="{43E7535B-7D67-0348-916B-AD68E77AA956}">
      <dgm:prSet/>
      <dgm:spPr/>
      <dgm:t>
        <a:bodyPr/>
        <a:lstStyle/>
        <a:p>
          <a:endParaRPr lang="en-US"/>
        </a:p>
      </dgm:t>
    </dgm:pt>
    <dgm:pt modelId="{24DDE9F9-D7FC-5F4C-B912-D347181198CF}" type="sibTrans" cxnId="{43E7535B-7D67-0348-916B-AD68E77AA956}">
      <dgm:prSet/>
      <dgm:spPr/>
      <dgm:t>
        <a:bodyPr/>
        <a:lstStyle/>
        <a:p>
          <a:endParaRPr lang="en-US"/>
        </a:p>
      </dgm:t>
    </dgm:pt>
    <dgm:pt modelId="{50CC7183-95C5-9C49-ADCC-4FC28936EA21}">
      <dgm:prSet/>
      <dgm:spPr/>
      <dgm:t>
        <a:bodyPr/>
        <a:lstStyle/>
        <a:p>
          <a:r>
            <a:rPr lang="en-US" dirty="0"/>
            <a:t>There’s always someone worse off than you.</a:t>
          </a:r>
        </a:p>
      </dgm:t>
      <dgm:extLst>
        <a:ext uri="{E40237B7-FDA0-4F09-8148-C483321AD2D9}">
          <dgm14:cNvPr xmlns:dgm14="http://schemas.microsoft.com/office/drawing/2010/diagram" id="0" name="" descr="•Don’t Say&#10;•There’s always someone worse off than you.&#10;•No one ever said life was fair.&#10;•Stop feeling sorry for yourself.&#10;•You need to snap out of it.&#10;•Have you tried just being happy?&#10;•I know how you feel.&#10;•Say Instead&#10;•I’m here for you.&#10;•You’re important to me.&#10;•Let me know if you need to talk.&#10;•How can I help you?&#10;•Come talk to me anytime.&#10;"/>
        </a:ext>
      </dgm:extLst>
    </dgm:pt>
    <dgm:pt modelId="{A540725C-936C-D243-8A60-EC5DA2669A03}" type="parTrans" cxnId="{AC2D8988-6EE8-6041-BA9B-F964F3336081}">
      <dgm:prSet/>
      <dgm:spPr/>
      <dgm:t>
        <a:bodyPr/>
        <a:lstStyle/>
        <a:p>
          <a:endParaRPr lang="en-US"/>
        </a:p>
      </dgm:t>
    </dgm:pt>
    <dgm:pt modelId="{B02EBF23-F364-C84F-A2E9-C117ADFB2D8C}" type="sibTrans" cxnId="{AC2D8988-6EE8-6041-BA9B-F964F3336081}">
      <dgm:prSet/>
      <dgm:spPr/>
      <dgm:t>
        <a:bodyPr/>
        <a:lstStyle/>
        <a:p>
          <a:endParaRPr lang="en-US"/>
        </a:p>
      </dgm:t>
    </dgm:pt>
    <dgm:pt modelId="{9888FDEA-CE53-D34C-B46C-B992DD10699B}">
      <dgm:prSet/>
      <dgm:spPr/>
      <dgm:t>
        <a:bodyPr/>
        <a:lstStyle/>
        <a:p>
          <a:r>
            <a:rPr lang="en-US" dirty="0"/>
            <a:t>No one ever said life was fair.</a:t>
          </a:r>
        </a:p>
      </dgm:t>
    </dgm:pt>
    <dgm:pt modelId="{813C95DB-0A6B-414E-85CE-7B685B084EC6}" type="parTrans" cxnId="{DB1382EB-3276-1E45-AF6B-3643B462DA06}">
      <dgm:prSet/>
      <dgm:spPr/>
      <dgm:t>
        <a:bodyPr/>
        <a:lstStyle/>
        <a:p>
          <a:endParaRPr lang="en-US"/>
        </a:p>
      </dgm:t>
    </dgm:pt>
    <dgm:pt modelId="{9082E1F3-9D31-4146-9DDA-58C3CC514514}" type="sibTrans" cxnId="{DB1382EB-3276-1E45-AF6B-3643B462DA06}">
      <dgm:prSet/>
      <dgm:spPr/>
      <dgm:t>
        <a:bodyPr/>
        <a:lstStyle/>
        <a:p>
          <a:endParaRPr lang="en-US"/>
        </a:p>
      </dgm:t>
    </dgm:pt>
    <dgm:pt modelId="{EF553A60-0E12-944A-AB53-88D42008ACD2}">
      <dgm:prSet/>
      <dgm:spPr/>
      <dgm:t>
        <a:bodyPr/>
        <a:lstStyle/>
        <a:p>
          <a:r>
            <a:rPr lang="en-US" dirty="0"/>
            <a:t>Stop feeling sorry for yourself.</a:t>
          </a:r>
        </a:p>
      </dgm:t>
    </dgm:pt>
    <dgm:pt modelId="{D53E31A4-41D9-9542-A8F9-9E53A223C8F9}" type="parTrans" cxnId="{443ECCFB-E163-C84E-8373-EAF0CE97039A}">
      <dgm:prSet/>
      <dgm:spPr/>
      <dgm:t>
        <a:bodyPr/>
        <a:lstStyle/>
        <a:p>
          <a:endParaRPr lang="en-US"/>
        </a:p>
      </dgm:t>
    </dgm:pt>
    <dgm:pt modelId="{53B663E1-6046-4D4F-A8A4-A0C1E1E41BB0}" type="sibTrans" cxnId="{443ECCFB-E163-C84E-8373-EAF0CE97039A}">
      <dgm:prSet/>
      <dgm:spPr/>
      <dgm:t>
        <a:bodyPr/>
        <a:lstStyle/>
        <a:p>
          <a:endParaRPr lang="en-US"/>
        </a:p>
      </dgm:t>
    </dgm:pt>
    <dgm:pt modelId="{6FC44D51-A2D6-DC44-962D-5DDF4CBC784B}">
      <dgm:prSet/>
      <dgm:spPr/>
      <dgm:t>
        <a:bodyPr/>
        <a:lstStyle/>
        <a:p>
          <a:r>
            <a:rPr lang="en-US" dirty="0"/>
            <a:t>You need to snap out of it.</a:t>
          </a:r>
        </a:p>
      </dgm:t>
    </dgm:pt>
    <dgm:pt modelId="{069E7BD5-5616-6745-BB4F-07F1CD29243E}" type="parTrans" cxnId="{F7ABF97F-3984-4E40-A2F0-FCA5B265315E}">
      <dgm:prSet/>
      <dgm:spPr/>
      <dgm:t>
        <a:bodyPr/>
        <a:lstStyle/>
        <a:p>
          <a:endParaRPr lang="en-US"/>
        </a:p>
      </dgm:t>
    </dgm:pt>
    <dgm:pt modelId="{501DFCA8-697B-B74E-9047-C13DF8D8D69A}" type="sibTrans" cxnId="{F7ABF97F-3984-4E40-A2F0-FCA5B265315E}">
      <dgm:prSet/>
      <dgm:spPr/>
      <dgm:t>
        <a:bodyPr/>
        <a:lstStyle/>
        <a:p>
          <a:endParaRPr lang="en-US"/>
        </a:p>
      </dgm:t>
    </dgm:pt>
    <dgm:pt modelId="{4404D1FD-D2CC-C145-9279-8FFA6BC12DA5}">
      <dgm:prSet/>
      <dgm:spPr/>
      <dgm:t>
        <a:bodyPr/>
        <a:lstStyle/>
        <a:p>
          <a:r>
            <a:rPr lang="en-US" dirty="0"/>
            <a:t>Have you tried just being happy?</a:t>
          </a:r>
        </a:p>
      </dgm:t>
    </dgm:pt>
    <dgm:pt modelId="{F077B8F0-713E-1C4D-8EF3-21AF3F3481C5}" type="parTrans" cxnId="{1C467C0D-E38C-4A40-9CDB-C36D62C52867}">
      <dgm:prSet/>
      <dgm:spPr/>
      <dgm:t>
        <a:bodyPr/>
        <a:lstStyle/>
        <a:p>
          <a:endParaRPr lang="en-US"/>
        </a:p>
      </dgm:t>
    </dgm:pt>
    <dgm:pt modelId="{84027FE5-2DD7-324C-B6B4-5FB995B429E2}" type="sibTrans" cxnId="{1C467C0D-E38C-4A40-9CDB-C36D62C52867}">
      <dgm:prSet/>
      <dgm:spPr/>
      <dgm:t>
        <a:bodyPr/>
        <a:lstStyle/>
        <a:p>
          <a:endParaRPr lang="en-US"/>
        </a:p>
      </dgm:t>
    </dgm:pt>
    <dgm:pt modelId="{FF8760B1-33AE-C543-9BD7-A156E9F3DA39}">
      <dgm:prSet/>
      <dgm:spPr/>
      <dgm:t>
        <a:bodyPr/>
        <a:lstStyle/>
        <a:p>
          <a:r>
            <a:rPr lang="en-US" dirty="0"/>
            <a:t>I know how you feel.</a:t>
          </a:r>
        </a:p>
      </dgm:t>
    </dgm:pt>
    <dgm:pt modelId="{9C68836E-75A8-BB47-B399-7BFE89157D41}" type="parTrans" cxnId="{E3791209-2810-9445-8A87-1BAA30ED8789}">
      <dgm:prSet/>
      <dgm:spPr/>
      <dgm:t>
        <a:bodyPr/>
        <a:lstStyle/>
        <a:p>
          <a:endParaRPr lang="en-US"/>
        </a:p>
      </dgm:t>
    </dgm:pt>
    <dgm:pt modelId="{617B7A4E-92CF-6941-9C1C-B1650B12C669}" type="sibTrans" cxnId="{E3791209-2810-9445-8A87-1BAA30ED8789}">
      <dgm:prSet/>
      <dgm:spPr/>
      <dgm:t>
        <a:bodyPr/>
        <a:lstStyle/>
        <a:p>
          <a:endParaRPr lang="en-US"/>
        </a:p>
      </dgm:t>
    </dgm:pt>
    <dgm:pt modelId="{408111AD-1D7A-D241-B229-5C6AC01FB17A}">
      <dgm:prSet/>
      <dgm:spPr>
        <a:solidFill>
          <a:schemeClr val="accent3"/>
        </a:solidFill>
        <a:ln>
          <a:solidFill>
            <a:schemeClr val="tx2"/>
          </a:solidFill>
        </a:ln>
      </dgm:spPr>
      <dgm:t>
        <a:bodyPr/>
        <a:lstStyle/>
        <a:p>
          <a:r>
            <a:rPr lang="en-US" dirty="0"/>
            <a:t>Say Instead</a:t>
          </a:r>
        </a:p>
      </dgm:t>
      <dgm:extLst>
        <a:ext uri="{E40237B7-FDA0-4F09-8148-C483321AD2D9}">
          <dgm14:cNvPr xmlns:dgm14="http://schemas.microsoft.com/office/drawing/2010/diagram" id="0" name="" descr="•Don’t Say&#10;•There’s always someone worse off than you.&#10;•No one ever said life was fair.&#10;•Stop feeling sorry for yourself.&#10;•You need to snap out of it.&#10;•Have you tried just being happy?&#10;•I know how you feel.&#10;•Say Instead&#10;•I’m here for you.&#10;•You’re important to me.&#10;•Let me know if you need to talk.&#10;•How can I help you?&#10;•Come talk to me anytime.&#10;"/>
        </a:ext>
      </dgm:extLst>
    </dgm:pt>
    <dgm:pt modelId="{94C5FD29-8760-4245-916E-73E4101BD45F}" type="parTrans" cxnId="{5B430125-5A2F-CE48-B115-BE9A4CC68BAA}">
      <dgm:prSet/>
      <dgm:spPr/>
      <dgm:t>
        <a:bodyPr/>
        <a:lstStyle/>
        <a:p>
          <a:endParaRPr lang="en-US"/>
        </a:p>
      </dgm:t>
    </dgm:pt>
    <dgm:pt modelId="{AF0E1B40-8062-5E4E-AC51-6FD453DA30A7}" type="sibTrans" cxnId="{5B430125-5A2F-CE48-B115-BE9A4CC68BAA}">
      <dgm:prSet/>
      <dgm:spPr/>
      <dgm:t>
        <a:bodyPr/>
        <a:lstStyle/>
        <a:p>
          <a:endParaRPr lang="en-US"/>
        </a:p>
      </dgm:t>
    </dgm:pt>
    <dgm:pt modelId="{8BF7A781-9E63-2047-91A3-4FF920C1A4CA}">
      <dgm:prSet/>
      <dgm:spPr/>
      <dgm:t>
        <a:bodyPr/>
        <a:lstStyle/>
        <a:p>
          <a:r>
            <a:rPr lang="en-US" dirty="0"/>
            <a:t>I’m here for you.</a:t>
          </a:r>
        </a:p>
      </dgm:t>
      <dgm:extLst>
        <a:ext uri="{E40237B7-FDA0-4F09-8148-C483321AD2D9}">
          <dgm14:cNvPr xmlns:dgm14="http://schemas.microsoft.com/office/drawing/2010/diagram" id="0" name="" descr="•Don’t Say&#10;•There’s always someone worse off than you.&#10;•No one ever said life was fair.&#10;•Stop feeling sorry for yourself.&#10;•You need to snap out of it.&#10;•Have you tried just being happy?&#10;•I know how you feel.&#10;•Say Instead&#10;•I’m here for you.&#10;•You’re important to me.&#10;•Let me know if you need to talk.&#10;•How can I help you?&#10;•Come talk to me anytime.&#10;"/>
        </a:ext>
      </dgm:extLst>
    </dgm:pt>
    <dgm:pt modelId="{8ECD93DC-FB26-2B4D-ABBF-53D34A30E360}" type="parTrans" cxnId="{3F923D87-9743-144D-A39D-3610CA79F5DB}">
      <dgm:prSet/>
      <dgm:spPr/>
      <dgm:t>
        <a:bodyPr/>
        <a:lstStyle/>
        <a:p>
          <a:endParaRPr lang="en-US"/>
        </a:p>
      </dgm:t>
    </dgm:pt>
    <dgm:pt modelId="{F089558B-4044-B741-A21C-3CF3AAA9B30F}" type="sibTrans" cxnId="{3F923D87-9743-144D-A39D-3610CA79F5DB}">
      <dgm:prSet/>
      <dgm:spPr/>
      <dgm:t>
        <a:bodyPr/>
        <a:lstStyle/>
        <a:p>
          <a:endParaRPr lang="en-US"/>
        </a:p>
      </dgm:t>
    </dgm:pt>
    <dgm:pt modelId="{B462112E-0459-A64E-81B8-6F5D7D1F6F36}">
      <dgm:prSet/>
      <dgm:spPr/>
      <dgm:t>
        <a:bodyPr/>
        <a:lstStyle/>
        <a:p>
          <a:r>
            <a:rPr lang="en-US" dirty="0"/>
            <a:t>You’re important to me.</a:t>
          </a:r>
        </a:p>
      </dgm:t>
    </dgm:pt>
    <dgm:pt modelId="{8205CD6B-DC03-3241-B8C3-3BB278F76F79}" type="parTrans" cxnId="{2571B78B-F3DD-9340-B8BD-12D0B4EEF900}">
      <dgm:prSet/>
      <dgm:spPr/>
      <dgm:t>
        <a:bodyPr/>
        <a:lstStyle/>
        <a:p>
          <a:endParaRPr lang="en-US"/>
        </a:p>
      </dgm:t>
    </dgm:pt>
    <dgm:pt modelId="{B1AB7190-931D-B647-B14F-CB919A6B68D4}" type="sibTrans" cxnId="{2571B78B-F3DD-9340-B8BD-12D0B4EEF900}">
      <dgm:prSet/>
      <dgm:spPr/>
      <dgm:t>
        <a:bodyPr/>
        <a:lstStyle/>
        <a:p>
          <a:endParaRPr lang="en-US"/>
        </a:p>
      </dgm:t>
    </dgm:pt>
    <dgm:pt modelId="{D645AD31-B870-F344-8DD8-817619FF8890}">
      <dgm:prSet/>
      <dgm:spPr/>
      <dgm:t>
        <a:bodyPr/>
        <a:lstStyle/>
        <a:p>
          <a:r>
            <a:rPr lang="en-US" dirty="0"/>
            <a:t>Let me know if you need to talk.</a:t>
          </a:r>
        </a:p>
      </dgm:t>
    </dgm:pt>
    <dgm:pt modelId="{70C8B326-2C2A-D141-9370-B3D84E635535}" type="parTrans" cxnId="{114D28BD-2841-1243-9A2C-07BAD29265E3}">
      <dgm:prSet/>
      <dgm:spPr/>
      <dgm:t>
        <a:bodyPr/>
        <a:lstStyle/>
        <a:p>
          <a:endParaRPr lang="en-US"/>
        </a:p>
      </dgm:t>
    </dgm:pt>
    <dgm:pt modelId="{4D05D8DD-7E1C-D247-94E0-70CEDC8F4900}" type="sibTrans" cxnId="{114D28BD-2841-1243-9A2C-07BAD29265E3}">
      <dgm:prSet/>
      <dgm:spPr/>
      <dgm:t>
        <a:bodyPr/>
        <a:lstStyle/>
        <a:p>
          <a:endParaRPr lang="en-US"/>
        </a:p>
      </dgm:t>
    </dgm:pt>
    <dgm:pt modelId="{DB481E88-4A75-944F-A53C-B58191A31D73}">
      <dgm:prSet/>
      <dgm:spPr/>
      <dgm:t>
        <a:bodyPr/>
        <a:lstStyle/>
        <a:p>
          <a:r>
            <a:rPr lang="en-US" dirty="0"/>
            <a:t>Come talk to me anytime.</a:t>
          </a:r>
        </a:p>
      </dgm:t>
    </dgm:pt>
    <dgm:pt modelId="{F885D7A9-ADC0-6643-A4C2-9B258443491C}" type="parTrans" cxnId="{DB942A80-3DA1-3944-BDD8-5CEC5A48BE3A}">
      <dgm:prSet/>
      <dgm:spPr/>
      <dgm:t>
        <a:bodyPr/>
        <a:lstStyle/>
        <a:p>
          <a:endParaRPr lang="en-US"/>
        </a:p>
      </dgm:t>
    </dgm:pt>
    <dgm:pt modelId="{227FC6D0-B7F8-C042-A9C4-CA12B6F9693A}" type="sibTrans" cxnId="{DB942A80-3DA1-3944-BDD8-5CEC5A48BE3A}">
      <dgm:prSet/>
      <dgm:spPr/>
      <dgm:t>
        <a:bodyPr/>
        <a:lstStyle/>
        <a:p>
          <a:endParaRPr lang="en-US"/>
        </a:p>
      </dgm:t>
    </dgm:pt>
    <dgm:pt modelId="{0FA903E1-9919-9543-860B-B9148E341B46}">
      <dgm:prSet/>
      <dgm:spPr/>
      <dgm:t>
        <a:bodyPr/>
        <a:lstStyle/>
        <a:p>
          <a:r>
            <a:rPr lang="en-US" dirty="0"/>
            <a:t>How can I help you?</a:t>
          </a:r>
        </a:p>
      </dgm:t>
    </dgm:pt>
    <dgm:pt modelId="{EB0EA6C5-5D66-EF49-922C-68A1D63F7938}" type="parTrans" cxnId="{DA12A35E-A04E-7441-8E53-42B9E29A7EF4}">
      <dgm:prSet/>
      <dgm:spPr/>
      <dgm:t>
        <a:bodyPr/>
        <a:lstStyle/>
        <a:p>
          <a:endParaRPr lang="en-US"/>
        </a:p>
      </dgm:t>
    </dgm:pt>
    <dgm:pt modelId="{D34F69D1-CC14-B94A-A00C-DF270BCC28A1}" type="sibTrans" cxnId="{DA12A35E-A04E-7441-8E53-42B9E29A7EF4}">
      <dgm:prSet/>
      <dgm:spPr/>
      <dgm:t>
        <a:bodyPr/>
        <a:lstStyle/>
        <a:p>
          <a:endParaRPr lang="en-US"/>
        </a:p>
      </dgm:t>
    </dgm:pt>
    <dgm:pt modelId="{A8B2D97D-B585-0F41-92A5-5CC3748AC5DE}" type="pres">
      <dgm:prSet presAssocID="{2D6FB3CA-8FF6-7945-A699-5F65AE529897}" presName="linear" presStyleCnt="0">
        <dgm:presLayoutVars>
          <dgm:dir/>
          <dgm:animLvl val="lvl"/>
          <dgm:resizeHandles val="exact"/>
        </dgm:presLayoutVars>
      </dgm:prSet>
      <dgm:spPr/>
    </dgm:pt>
    <dgm:pt modelId="{1AC6106E-97F7-974A-9BC5-2EEF100096A9}" type="pres">
      <dgm:prSet presAssocID="{87318738-B945-E549-8137-19B82CB1AA38}" presName="parentLin" presStyleCnt="0"/>
      <dgm:spPr/>
    </dgm:pt>
    <dgm:pt modelId="{5205CA0B-42C1-234D-8BAA-87D5132751E7}" type="pres">
      <dgm:prSet presAssocID="{87318738-B945-E549-8137-19B82CB1AA38}" presName="parentLeftMargin" presStyleLbl="node1" presStyleIdx="0" presStyleCnt="2"/>
      <dgm:spPr/>
    </dgm:pt>
    <dgm:pt modelId="{5D786577-7C78-3E49-BE8E-B4DE6BCF3FC3}" type="pres">
      <dgm:prSet presAssocID="{87318738-B945-E549-8137-19B82CB1AA38}" presName="parentText" presStyleLbl="node1" presStyleIdx="0" presStyleCnt="2">
        <dgm:presLayoutVars>
          <dgm:chMax val="0"/>
          <dgm:bulletEnabled val="1"/>
        </dgm:presLayoutVars>
      </dgm:prSet>
      <dgm:spPr/>
    </dgm:pt>
    <dgm:pt modelId="{DEFBF137-D244-B144-913D-940FF4ABDC18}" type="pres">
      <dgm:prSet presAssocID="{87318738-B945-E549-8137-19B82CB1AA38}" presName="negativeSpace" presStyleCnt="0"/>
      <dgm:spPr/>
    </dgm:pt>
    <dgm:pt modelId="{588FB35E-30C3-F44C-A46B-DCEF1E3D2548}" type="pres">
      <dgm:prSet presAssocID="{87318738-B945-E549-8137-19B82CB1AA38}" presName="childText" presStyleLbl="conFgAcc1" presStyleIdx="0" presStyleCnt="2">
        <dgm:presLayoutVars>
          <dgm:bulletEnabled val="1"/>
        </dgm:presLayoutVars>
      </dgm:prSet>
      <dgm:spPr/>
    </dgm:pt>
    <dgm:pt modelId="{CFAA8BD4-7196-A947-AC97-3B037D8930C5}" type="pres">
      <dgm:prSet presAssocID="{24DDE9F9-D7FC-5F4C-B912-D347181198CF}" presName="spaceBetweenRectangles" presStyleCnt="0"/>
      <dgm:spPr/>
    </dgm:pt>
    <dgm:pt modelId="{4EE5973E-C751-D346-BC44-D91F9AB8644C}" type="pres">
      <dgm:prSet presAssocID="{408111AD-1D7A-D241-B229-5C6AC01FB17A}" presName="parentLin" presStyleCnt="0"/>
      <dgm:spPr/>
    </dgm:pt>
    <dgm:pt modelId="{5A36A7D9-82EB-E444-B960-5EC0CF08CFB6}" type="pres">
      <dgm:prSet presAssocID="{408111AD-1D7A-D241-B229-5C6AC01FB17A}" presName="parentLeftMargin" presStyleLbl="node1" presStyleIdx="0" presStyleCnt="2"/>
      <dgm:spPr/>
    </dgm:pt>
    <dgm:pt modelId="{4E48F5E4-2677-4C49-82DB-2E0B2312C28E}" type="pres">
      <dgm:prSet presAssocID="{408111AD-1D7A-D241-B229-5C6AC01FB17A}" presName="parentText" presStyleLbl="node1" presStyleIdx="1" presStyleCnt="2">
        <dgm:presLayoutVars>
          <dgm:chMax val="0"/>
          <dgm:bulletEnabled val="1"/>
        </dgm:presLayoutVars>
      </dgm:prSet>
      <dgm:spPr/>
    </dgm:pt>
    <dgm:pt modelId="{7DDA37DA-D970-D945-A1EB-3C8E69E120DD}" type="pres">
      <dgm:prSet presAssocID="{408111AD-1D7A-D241-B229-5C6AC01FB17A}" presName="negativeSpace" presStyleCnt="0"/>
      <dgm:spPr/>
    </dgm:pt>
    <dgm:pt modelId="{C486139D-36AF-FB4C-9E73-895B86A3D0F5}" type="pres">
      <dgm:prSet presAssocID="{408111AD-1D7A-D241-B229-5C6AC01FB17A}" presName="childText" presStyleLbl="conFgAcc1" presStyleIdx="1" presStyleCnt="2">
        <dgm:presLayoutVars>
          <dgm:bulletEnabled val="1"/>
        </dgm:presLayoutVars>
      </dgm:prSet>
      <dgm:spPr/>
    </dgm:pt>
  </dgm:ptLst>
  <dgm:cxnLst>
    <dgm:cxn modelId="{A9788D06-3F36-974D-B5E8-88C5056CB0CF}" type="presOf" srcId="{FF8760B1-33AE-C543-9BD7-A156E9F3DA39}" destId="{588FB35E-30C3-F44C-A46B-DCEF1E3D2548}" srcOrd="0" destOrd="5" presId="urn:microsoft.com/office/officeart/2005/8/layout/list1"/>
    <dgm:cxn modelId="{E3791209-2810-9445-8A87-1BAA30ED8789}" srcId="{87318738-B945-E549-8137-19B82CB1AA38}" destId="{FF8760B1-33AE-C543-9BD7-A156E9F3DA39}" srcOrd="5" destOrd="0" parTransId="{9C68836E-75A8-BB47-B399-7BFE89157D41}" sibTransId="{617B7A4E-92CF-6941-9C1C-B1650B12C669}"/>
    <dgm:cxn modelId="{1C467C0D-E38C-4A40-9CDB-C36D62C52867}" srcId="{87318738-B945-E549-8137-19B82CB1AA38}" destId="{4404D1FD-D2CC-C145-9279-8FFA6BC12DA5}" srcOrd="4" destOrd="0" parTransId="{F077B8F0-713E-1C4D-8EF3-21AF3F3481C5}" sibTransId="{84027FE5-2DD7-324C-B6B4-5FB995B429E2}"/>
    <dgm:cxn modelId="{5AB2D720-D833-1343-82BD-9366ED459B48}" type="presOf" srcId="{2D6FB3CA-8FF6-7945-A699-5F65AE529897}" destId="{A8B2D97D-B585-0F41-92A5-5CC3748AC5DE}" srcOrd="0" destOrd="0" presId="urn:microsoft.com/office/officeart/2005/8/layout/list1"/>
    <dgm:cxn modelId="{5B430125-5A2F-CE48-B115-BE9A4CC68BAA}" srcId="{2D6FB3CA-8FF6-7945-A699-5F65AE529897}" destId="{408111AD-1D7A-D241-B229-5C6AC01FB17A}" srcOrd="1" destOrd="0" parTransId="{94C5FD29-8760-4245-916E-73E4101BD45F}" sibTransId="{AF0E1B40-8062-5E4E-AC51-6FD453DA30A7}"/>
    <dgm:cxn modelId="{2E1D043A-C007-8A41-9474-45C37885E7AC}" type="presOf" srcId="{87318738-B945-E549-8137-19B82CB1AA38}" destId="{5D786577-7C78-3E49-BE8E-B4DE6BCF3FC3}" srcOrd="1" destOrd="0" presId="urn:microsoft.com/office/officeart/2005/8/layout/list1"/>
    <dgm:cxn modelId="{43E7535B-7D67-0348-916B-AD68E77AA956}" srcId="{2D6FB3CA-8FF6-7945-A699-5F65AE529897}" destId="{87318738-B945-E549-8137-19B82CB1AA38}" srcOrd="0" destOrd="0" parTransId="{9EA4665C-E50B-9C44-8830-CA2D9134B0D0}" sibTransId="{24DDE9F9-D7FC-5F4C-B912-D347181198CF}"/>
    <dgm:cxn modelId="{DA12A35E-A04E-7441-8E53-42B9E29A7EF4}" srcId="{408111AD-1D7A-D241-B229-5C6AC01FB17A}" destId="{0FA903E1-9919-9543-860B-B9148E341B46}" srcOrd="3" destOrd="0" parTransId="{EB0EA6C5-5D66-EF49-922C-68A1D63F7938}" sibTransId="{D34F69D1-CC14-B94A-A00C-DF270BCC28A1}"/>
    <dgm:cxn modelId="{D3362C67-208C-2548-A3AE-22B994329D3B}" type="presOf" srcId="{408111AD-1D7A-D241-B229-5C6AC01FB17A}" destId="{5A36A7D9-82EB-E444-B960-5EC0CF08CFB6}" srcOrd="0" destOrd="0" presId="urn:microsoft.com/office/officeart/2005/8/layout/list1"/>
    <dgm:cxn modelId="{35B4E46C-0AA4-E84D-B1E7-03FFFD8185FB}" type="presOf" srcId="{9888FDEA-CE53-D34C-B46C-B992DD10699B}" destId="{588FB35E-30C3-F44C-A46B-DCEF1E3D2548}" srcOrd="0" destOrd="1" presId="urn:microsoft.com/office/officeart/2005/8/layout/list1"/>
    <dgm:cxn modelId="{A8B08E76-D028-E349-815E-FA645A67F2ED}" type="presOf" srcId="{D645AD31-B870-F344-8DD8-817619FF8890}" destId="{C486139D-36AF-FB4C-9E73-895B86A3D0F5}" srcOrd="0" destOrd="2" presId="urn:microsoft.com/office/officeart/2005/8/layout/list1"/>
    <dgm:cxn modelId="{75780278-7A6B-C149-8897-C3845BC5A2B4}" type="presOf" srcId="{50CC7183-95C5-9C49-ADCC-4FC28936EA21}" destId="{588FB35E-30C3-F44C-A46B-DCEF1E3D2548}" srcOrd="0" destOrd="0" presId="urn:microsoft.com/office/officeart/2005/8/layout/list1"/>
    <dgm:cxn modelId="{6E9D117D-94A7-A445-87EE-7D0FD93AAAF0}" type="presOf" srcId="{408111AD-1D7A-D241-B229-5C6AC01FB17A}" destId="{4E48F5E4-2677-4C49-82DB-2E0B2312C28E}" srcOrd="1" destOrd="0" presId="urn:microsoft.com/office/officeart/2005/8/layout/list1"/>
    <dgm:cxn modelId="{F7ABF97F-3984-4E40-A2F0-FCA5B265315E}" srcId="{87318738-B945-E549-8137-19B82CB1AA38}" destId="{6FC44D51-A2D6-DC44-962D-5DDF4CBC784B}" srcOrd="3" destOrd="0" parTransId="{069E7BD5-5616-6745-BB4F-07F1CD29243E}" sibTransId="{501DFCA8-697B-B74E-9047-C13DF8D8D69A}"/>
    <dgm:cxn modelId="{DB942A80-3DA1-3944-BDD8-5CEC5A48BE3A}" srcId="{408111AD-1D7A-D241-B229-5C6AC01FB17A}" destId="{DB481E88-4A75-944F-A53C-B58191A31D73}" srcOrd="4" destOrd="0" parTransId="{F885D7A9-ADC0-6643-A4C2-9B258443491C}" sibTransId="{227FC6D0-B7F8-C042-A9C4-CA12B6F9693A}"/>
    <dgm:cxn modelId="{0E92EA84-8CEE-834F-AE5F-5C8C72520102}" type="presOf" srcId="{8BF7A781-9E63-2047-91A3-4FF920C1A4CA}" destId="{C486139D-36AF-FB4C-9E73-895B86A3D0F5}" srcOrd="0" destOrd="0" presId="urn:microsoft.com/office/officeart/2005/8/layout/list1"/>
    <dgm:cxn modelId="{3F923D87-9743-144D-A39D-3610CA79F5DB}" srcId="{408111AD-1D7A-D241-B229-5C6AC01FB17A}" destId="{8BF7A781-9E63-2047-91A3-4FF920C1A4CA}" srcOrd="0" destOrd="0" parTransId="{8ECD93DC-FB26-2B4D-ABBF-53D34A30E360}" sibTransId="{F089558B-4044-B741-A21C-3CF3AAA9B30F}"/>
    <dgm:cxn modelId="{AC2D8988-6EE8-6041-BA9B-F964F3336081}" srcId="{87318738-B945-E549-8137-19B82CB1AA38}" destId="{50CC7183-95C5-9C49-ADCC-4FC28936EA21}" srcOrd="0" destOrd="0" parTransId="{A540725C-936C-D243-8A60-EC5DA2669A03}" sibTransId="{B02EBF23-F364-C84F-A2E9-C117ADFB2D8C}"/>
    <dgm:cxn modelId="{2571B78B-F3DD-9340-B8BD-12D0B4EEF900}" srcId="{408111AD-1D7A-D241-B229-5C6AC01FB17A}" destId="{B462112E-0459-A64E-81B8-6F5D7D1F6F36}" srcOrd="1" destOrd="0" parTransId="{8205CD6B-DC03-3241-B8C3-3BB278F76F79}" sibTransId="{B1AB7190-931D-B647-B14F-CB919A6B68D4}"/>
    <dgm:cxn modelId="{D9AC208C-8A38-8340-A516-E5BDF9FCE372}" type="presOf" srcId="{0FA903E1-9919-9543-860B-B9148E341B46}" destId="{C486139D-36AF-FB4C-9E73-895B86A3D0F5}" srcOrd="0" destOrd="3" presId="urn:microsoft.com/office/officeart/2005/8/layout/list1"/>
    <dgm:cxn modelId="{D1B1DFB0-E967-1B4E-8B20-CF1172506ACB}" type="presOf" srcId="{4404D1FD-D2CC-C145-9279-8FFA6BC12DA5}" destId="{588FB35E-30C3-F44C-A46B-DCEF1E3D2548}" srcOrd="0" destOrd="4" presId="urn:microsoft.com/office/officeart/2005/8/layout/list1"/>
    <dgm:cxn modelId="{114D28BD-2841-1243-9A2C-07BAD29265E3}" srcId="{408111AD-1D7A-D241-B229-5C6AC01FB17A}" destId="{D645AD31-B870-F344-8DD8-817619FF8890}" srcOrd="2" destOrd="0" parTransId="{70C8B326-2C2A-D141-9370-B3D84E635535}" sibTransId="{4D05D8DD-7E1C-D247-94E0-70CEDC8F4900}"/>
    <dgm:cxn modelId="{EFA48FBF-93B8-D54D-81FF-FA4C83E84734}" type="presOf" srcId="{EF553A60-0E12-944A-AB53-88D42008ACD2}" destId="{588FB35E-30C3-F44C-A46B-DCEF1E3D2548}" srcOrd="0" destOrd="2" presId="urn:microsoft.com/office/officeart/2005/8/layout/list1"/>
    <dgm:cxn modelId="{21747ADE-5F6C-764D-B93D-9074D5EFFD4F}" type="presOf" srcId="{87318738-B945-E549-8137-19B82CB1AA38}" destId="{5205CA0B-42C1-234D-8BAA-87D5132751E7}" srcOrd="0" destOrd="0" presId="urn:microsoft.com/office/officeart/2005/8/layout/list1"/>
    <dgm:cxn modelId="{CF81B5E1-5F6C-3B4C-82FF-9E3CBED8EE64}" type="presOf" srcId="{B462112E-0459-A64E-81B8-6F5D7D1F6F36}" destId="{C486139D-36AF-FB4C-9E73-895B86A3D0F5}" srcOrd="0" destOrd="1" presId="urn:microsoft.com/office/officeart/2005/8/layout/list1"/>
    <dgm:cxn modelId="{14D588E6-C4CB-EB4E-BCF5-9D813E7CE93E}" type="presOf" srcId="{DB481E88-4A75-944F-A53C-B58191A31D73}" destId="{C486139D-36AF-FB4C-9E73-895B86A3D0F5}" srcOrd="0" destOrd="4" presId="urn:microsoft.com/office/officeart/2005/8/layout/list1"/>
    <dgm:cxn modelId="{D4CCFEE6-5A29-374F-9972-6D86A5008878}" type="presOf" srcId="{6FC44D51-A2D6-DC44-962D-5DDF4CBC784B}" destId="{588FB35E-30C3-F44C-A46B-DCEF1E3D2548}" srcOrd="0" destOrd="3" presId="urn:microsoft.com/office/officeart/2005/8/layout/list1"/>
    <dgm:cxn modelId="{DB1382EB-3276-1E45-AF6B-3643B462DA06}" srcId="{87318738-B945-E549-8137-19B82CB1AA38}" destId="{9888FDEA-CE53-D34C-B46C-B992DD10699B}" srcOrd="1" destOrd="0" parTransId="{813C95DB-0A6B-414E-85CE-7B685B084EC6}" sibTransId="{9082E1F3-9D31-4146-9DDA-58C3CC514514}"/>
    <dgm:cxn modelId="{443ECCFB-E163-C84E-8373-EAF0CE97039A}" srcId="{87318738-B945-E549-8137-19B82CB1AA38}" destId="{EF553A60-0E12-944A-AB53-88D42008ACD2}" srcOrd="2" destOrd="0" parTransId="{D53E31A4-41D9-9542-A8F9-9E53A223C8F9}" sibTransId="{53B663E1-6046-4D4F-A8A4-A0C1E1E41BB0}"/>
    <dgm:cxn modelId="{1D1F8F1F-6E80-B549-84ED-4B8440B02BA3}" type="presParOf" srcId="{A8B2D97D-B585-0F41-92A5-5CC3748AC5DE}" destId="{1AC6106E-97F7-974A-9BC5-2EEF100096A9}" srcOrd="0" destOrd="0" presId="urn:microsoft.com/office/officeart/2005/8/layout/list1"/>
    <dgm:cxn modelId="{DDCD53CB-FCCB-2049-BD9E-51C449A59304}" type="presParOf" srcId="{1AC6106E-97F7-974A-9BC5-2EEF100096A9}" destId="{5205CA0B-42C1-234D-8BAA-87D5132751E7}" srcOrd="0" destOrd="0" presId="urn:microsoft.com/office/officeart/2005/8/layout/list1"/>
    <dgm:cxn modelId="{72BCABC9-78F0-A14C-A8AB-82D8C6B6A7EA}" type="presParOf" srcId="{1AC6106E-97F7-974A-9BC5-2EEF100096A9}" destId="{5D786577-7C78-3E49-BE8E-B4DE6BCF3FC3}" srcOrd="1" destOrd="0" presId="urn:microsoft.com/office/officeart/2005/8/layout/list1"/>
    <dgm:cxn modelId="{98A333FD-E235-CB42-BE4C-A288A83DA8CE}" type="presParOf" srcId="{A8B2D97D-B585-0F41-92A5-5CC3748AC5DE}" destId="{DEFBF137-D244-B144-913D-940FF4ABDC18}" srcOrd="1" destOrd="0" presId="urn:microsoft.com/office/officeart/2005/8/layout/list1"/>
    <dgm:cxn modelId="{1E71F46F-1339-BF45-907E-15D267FD8E08}" type="presParOf" srcId="{A8B2D97D-B585-0F41-92A5-5CC3748AC5DE}" destId="{588FB35E-30C3-F44C-A46B-DCEF1E3D2548}" srcOrd="2" destOrd="0" presId="urn:microsoft.com/office/officeart/2005/8/layout/list1"/>
    <dgm:cxn modelId="{7CAEA97B-62B9-7844-BDF6-2E37F73E0A65}" type="presParOf" srcId="{A8B2D97D-B585-0F41-92A5-5CC3748AC5DE}" destId="{CFAA8BD4-7196-A947-AC97-3B037D8930C5}" srcOrd="3" destOrd="0" presId="urn:microsoft.com/office/officeart/2005/8/layout/list1"/>
    <dgm:cxn modelId="{0CAED03D-9AF7-3D4B-BEDA-1472879A556A}" type="presParOf" srcId="{A8B2D97D-B585-0F41-92A5-5CC3748AC5DE}" destId="{4EE5973E-C751-D346-BC44-D91F9AB8644C}" srcOrd="4" destOrd="0" presId="urn:microsoft.com/office/officeart/2005/8/layout/list1"/>
    <dgm:cxn modelId="{19C117D1-6F37-CA46-95DD-DF5EC3D2BCCE}" type="presParOf" srcId="{4EE5973E-C751-D346-BC44-D91F9AB8644C}" destId="{5A36A7D9-82EB-E444-B960-5EC0CF08CFB6}" srcOrd="0" destOrd="0" presId="urn:microsoft.com/office/officeart/2005/8/layout/list1"/>
    <dgm:cxn modelId="{914A1D1E-C8B6-594A-9EBE-586A306494B8}" type="presParOf" srcId="{4EE5973E-C751-D346-BC44-D91F9AB8644C}" destId="{4E48F5E4-2677-4C49-82DB-2E0B2312C28E}" srcOrd="1" destOrd="0" presId="urn:microsoft.com/office/officeart/2005/8/layout/list1"/>
    <dgm:cxn modelId="{E63CF7A2-6039-304E-A8A5-54D4F542A1E0}" type="presParOf" srcId="{A8B2D97D-B585-0F41-92A5-5CC3748AC5DE}" destId="{7DDA37DA-D970-D945-A1EB-3C8E69E120DD}" srcOrd="5" destOrd="0" presId="urn:microsoft.com/office/officeart/2005/8/layout/list1"/>
    <dgm:cxn modelId="{4E2B59CB-95A4-714B-A9D0-D4FB7AA68E71}" type="presParOf" srcId="{A8B2D97D-B585-0F41-92A5-5CC3748AC5DE}" destId="{C486139D-36AF-FB4C-9E73-895B86A3D0F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FC5F32-14C1-4AE5-B907-3C18951C7B55}"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2C5F8F0C-9A3B-4DE5-80C7-7F92ED643B91}">
      <dgm:prSet/>
      <dgm:spPr>
        <a:solidFill>
          <a:schemeClr val="accent1">
            <a:lumMod val="75000"/>
          </a:schemeClr>
        </a:solidFill>
      </dgm:spPr>
      <dgm:t>
        <a:bodyPr/>
        <a:lstStyle/>
        <a:p>
          <a:r>
            <a:rPr lang="en-US" dirty="0"/>
            <a:t>Suicide rates are climbing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D0D9F03-1928-4CF0-854A-14FE748522F1}" type="parTrans" cxnId="{77A298E3-A7D7-4324-8C90-C7947592D6E5}">
      <dgm:prSet/>
      <dgm:spPr/>
      <dgm:t>
        <a:bodyPr/>
        <a:lstStyle/>
        <a:p>
          <a:endParaRPr lang="en-US"/>
        </a:p>
      </dgm:t>
    </dgm:pt>
    <dgm:pt modelId="{9D465E80-F44C-46E6-B43E-938CCDC2B3C1}" type="sibTrans" cxnId="{77A298E3-A7D7-4324-8C90-C7947592D6E5}">
      <dgm:prSet/>
      <dgm:spPr/>
      <dgm:t>
        <a:bodyPr/>
        <a:lstStyle/>
        <a:p>
          <a:endParaRPr lang="en-US"/>
        </a:p>
      </dgm:t>
    </dgm:pt>
    <dgm:pt modelId="{73F6AE09-5181-47C6-936F-04AD243CE029}">
      <dgm:prSet/>
      <dgm:spPr>
        <a:solidFill>
          <a:schemeClr val="accent1">
            <a:lumMod val="75000"/>
          </a:schemeClr>
        </a:solidFill>
      </dgm:spPr>
      <dgm:t>
        <a:bodyPr/>
        <a:lstStyle/>
        <a:p>
          <a:r>
            <a:rPr lang="en-US" dirty="0"/>
            <a:t>Early intervention is key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3A6A646-30B6-4903-8B45-C4EBBFC840A7}" type="parTrans" cxnId="{8F6D4AE6-60F9-4AA1-9CBF-63901B998AFA}">
      <dgm:prSet/>
      <dgm:spPr/>
      <dgm:t>
        <a:bodyPr/>
        <a:lstStyle/>
        <a:p>
          <a:endParaRPr lang="en-US"/>
        </a:p>
      </dgm:t>
    </dgm:pt>
    <dgm:pt modelId="{154D2E70-6C56-4526-8C14-4680DDEA8248}" type="sibTrans" cxnId="{8F6D4AE6-60F9-4AA1-9CBF-63901B998AFA}">
      <dgm:prSet/>
      <dgm:spPr/>
      <dgm:t>
        <a:bodyPr/>
        <a:lstStyle/>
        <a:p>
          <a:endParaRPr lang="en-US"/>
        </a:p>
      </dgm:t>
    </dgm:pt>
    <dgm:pt modelId="{358B94F9-A382-4BE9-B6E1-04443D01163D}">
      <dgm:prSet/>
      <dgm:spPr>
        <a:solidFill>
          <a:schemeClr val="accent1">
            <a:lumMod val="75000"/>
          </a:schemeClr>
        </a:solidFill>
      </dgm:spPr>
      <dgm:t>
        <a:bodyPr/>
        <a:lstStyle/>
        <a:p>
          <a:r>
            <a:rPr lang="en-US" dirty="0"/>
            <a:t>Increase psychological safety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5EBCA5-118A-44BC-8800-80A3712A5560}" type="parTrans" cxnId="{35DFDB08-3FFD-424E-9713-A472ED99532E}">
      <dgm:prSet/>
      <dgm:spPr/>
      <dgm:t>
        <a:bodyPr/>
        <a:lstStyle/>
        <a:p>
          <a:endParaRPr lang="en-US"/>
        </a:p>
      </dgm:t>
    </dgm:pt>
    <dgm:pt modelId="{22E821EB-85AD-42AD-B06C-7E74CA02A52F}" type="sibTrans" cxnId="{35DFDB08-3FFD-424E-9713-A472ED99532E}">
      <dgm:prSet/>
      <dgm:spPr/>
      <dgm:t>
        <a:bodyPr/>
        <a:lstStyle/>
        <a:p>
          <a:endParaRPr lang="en-US"/>
        </a:p>
      </dgm:t>
    </dgm:pt>
    <dgm:pt modelId="{BC276DF5-21E0-46E9-BEF8-72890DBB69C7}">
      <dgm:prSet/>
      <dgm:spPr>
        <a:solidFill>
          <a:schemeClr val="accent1">
            <a:lumMod val="75000"/>
          </a:schemeClr>
        </a:solidFill>
      </dgm:spPr>
      <dgm:t>
        <a:bodyPr/>
        <a:lstStyle/>
        <a:p>
          <a:r>
            <a:rPr lang="en-US" dirty="0"/>
            <a:t>Listen and Support Others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37AF64D-2346-4B9B-942E-51D3591BB690}" type="parTrans" cxnId="{9742C323-645B-4255-B630-1C9FA43AB44E}">
      <dgm:prSet/>
      <dgm:spPr/>
      <dgm:t>
        <a:bodyPr/>
        <a:lstStyle/>
        <a:p>
          <a:endParaRPr lang="en-US"/>
        </a:p>
      </dgm:t>
    </dgm:pt>
    <dgm:pt modelId="{ED8626F0-AB1A-4011-995D-B87533F07CC8}" type="sibTrans" cxnId="{9742C323-645B-4255-B630-1C9FA43AB44E}">
      <dgm:prSet/>
      <dgm:spPr/>
      <dgm:t>
        <a:bodyPr/>
        <a:lstStyle/>
        <a:p>
          <a:endParaRPr lang="en-US"/>
        </a:p>
      </dgm:t>
    </dgm:pt>
    <dgm:pt modelId="{48A5CE6B-6D87-EC4E-8B9C-9BF3F38D705B}" type="pres">
      <dgm:prSet presAssocID="{24FC5F32-14C1-4AE5-B907-3C18951C7B55}" presName="matrix" presStyleCnt="0">
        <dgm:presLayoutVars>
          <dgm:chMax val="1"/>
          <dgm:dir/>
          <dgm:resizeHandles val="exact"/>
        </dgm:presLayoutVars>
      </dgm:prSet>
      <dgm:spPr/>
    </dgm:pt>
    <dgm:pt modelId="{00958FF1-FB1E-604F-8183-14CDB8E66C7B}" type="pres">
      <dgm:prSet presAssocID="{24FC5F32-14C1-4AE5-B907-3C18951C7B55}" presName="diamond" presStyleLbl="bgShp" presStyleIdx="0" presStyleCnt="1"/>
      <dgm:spPr>
        <a:solidFill>
          <a:schemeClr val="accent3">
            <a:lumMod val="40000"/>
            <a:lumOff val="60000"/>
          </a:schemeClr>
        </a:solidFill>
        <a:ln>
          <a:noFill/>
        </a:ln>
      </dgm:spPr>
    </dgm:pt>
    <dgm:pt modelId="{02986004-F1D4-4F4B-A7CA-9B8ABE035444}" type="pres">
      <dgm:prSet presAssocID="{24FC5F32-14C1-4AE5-B907-3C18951C7B55}" presName="quad1" presStyleLbl="node1" presStyleIdx="0" presStyleCnt="4">
        <dgm:presLayoutVars>
          <dgm:chMax val="0"/>
          <dgm:chPref val="0"/>
          <dgm:bulletEnabled val="1"/>
        </dgm:presLayoutVars>
      </dgm:prSet>
      <dgm:spPr/>
    </dgm:pt>
    <dgm:pt modelId="{A6CF3088-49F9-554A-A5A2-23B7EDCF554E}" type="pres">
      <dgm:prSet presAssocID="{24FC5F32-14C1-4AE5-B907-3C18951C7B55}" presName="quad2" presStyleLbl="node1" presStyleIdx="1" presStyleCnt="4">
        <dgm:presLayoutVars>
          <dgm:chMax val="0"/>
          <dgm:chPref val="0"/>
          <dgm:bulletEnabled val="1"/>
        </dgm:presLayoutVars>
      </dgm:prSet>
      <dgm:spPr/>
    </dgm:pt>
    <dgm:pt modelId="{1DEFB522-11BF-8C4E-862C-8A01C52DEC5D}" type="pres">
      <dgm:prSet presAssocID="{24FC5F32-14C1-4AE5-B907-3C18951C7B55}" presName="quad3" presStyleLbl="node1" presStyleIdx="2" presStyleCnt="4">
        <dgm:presLayoutVars>
          <dgm:chMax val="0"/>
          <dgm:chPref val="0"/>
          <dgm:bulletEnabled val="1"/>
        </dgm:presLayoutVars>
      </dgm:prSet>
      <dgm:spPr/>
    </dgm:pt>
    <dgm:pt modelId="{4FC13B3B-29F8-4D4C-922C-0638E30CB126}" type="pres">
      <dgm:prSet presAssocID="{24FC5F32-14C1-4AE5-B907-3C18951C7B55}" presName="quad4" presStyleLbl="node1" presStyleIdx="3" presStyleCnt="4">
        <dgm:presLayoutVars>
          <dgm:chMax val="0"/>
          <dgm:chPref val="0"/>
          <dgm:bulletEnabled val="1"/>
        </dgm:presLayoutVars>
      </dgm:prSet>
      <dgm:spPr/>
    </dgm:pt>
  </dgm:ptLst>
  <dgm:cxnLst>
    <dgm:cxn modelId="{35DFDB08-3FFD-424E-9713-A472ED99532E}" srcId="{24FC5F32-14C1-4AE5-B907-3C18951C7B55}" destId="{358B94F9-A382-4BE9-B6E1-04443D01163D}" srcOrd="2" destOrd="0" parTransId="{425EBCA5-118A-44BC-8800-80A3712A5560}" sibTransId="{22E821EB-85AD-42AD-B06C-7E74CA02A52F}"/>
    <dgm:cxn modelId="{866D8309-F512-6B4A-B496-04A14FDE723C}" type="presOf" srcId="{BC276DF5-21E0-46E9-BEF8-72890DBB69C7}" destId="{4FC13B3B-29F8-4D4C-922C-0638E30CB126}" srcOrd="0" destOrd="0" presId="urn:microsoft.com/office/officeart/2005/8/layout/matrix3"/>
    <dgm:cxn modelId="{887C7019-6DF7-0341-A60D-0B8BA7CBB173}" type="presOf" srcId="{73F6AE09-5181-47C6-936F-04AD243CE029}" destId="{A6CF3088-49F9-554A-A5A2-23B7EDCF554E}" srcOrd="0" destOrd="0" presId="urn:microsoft.com/office/officeart/2005/8/layout/matrix3"/>
    <dgm:cxn modelId="{19E1C320-0F09-DC4C-993C-32209B439A01}" type="presOf" srcId="{358B94F9-A382-4BE9-B6E1-04443D01163D}" destId="{1DEFB522-11BF-8C4E-862C-8A01C52DEC5D}" srcOrd="0" destOrd="0" presId="urn:microsoft.com/office/officeart/2005/8/layout/matrix3"/>
    <dgm:cxn modelId="{9742C323-645B-4255-B630-1C9FA43AB44E}" srcId="{24FC5F32-14C1-4AE5-B907-3C18951C7B55}" destId="{BC276DF5-21E0-46E9-BEF8-72890DBB69C7}" srcOrd="3" destOrd="0" parTransId="{837AF64D-2346-4B9B-942E-51D3591BB690}" sibTransId="{ED8626F0-AB1A-4011-995D-B87533F07CC8}"/>
    <dgm:cxn modelId="{CDB7A9C9-4B67-444A-8FF9-11EF16D13E49}" type="presOf" srcId="{24FC5F32-14C1-4AE5-B907-3C18951C7B55}" destId="{48A5CE6B-6D87-EC4E-8B9C-9BF3F38D705B}" srcOrd="0" destOrd="0" presId="urn:microsoft.com/office/officeart/2005/8/layout/matrix3"/>
    <dgm:cxn modelId="{77A298E3-A7D7-4324-8C90-C7947592D6E5}" srcId="{24FC5F32-14C1-4AE5-B907-3C18951C7B55}" destId="{2C5F8F0C-9A3B-4DE5-80C7-7F92ED643B91}" srcOrd="0" destOrd="0" parTransId="{9D0D9F03-1928-4CF0-854A-14FE748522F1}" sibTransId="{9D465E80-F44C-46E6-B43E-938CCDC2B3C1}"/>
    <dgm:cxn modelId="{8F6D4AE6-60F9-4AA1-9CBF-63901B998AFA}" srcId="{24FC5F32-14C1-4AE5-B907-3C18951C7B55}" destId="{73F6AE09-5181-47C6-936F-04AD243CE029}" srcOrd="1" destOrd="0" parTransId="{83A6A646-30B6-4903-8B45-C4EBBFC840A7}" sibTransId="{154D2E70-6C56-4526-8C14-4680DDEA8248}"/>
    <dgm:cxn modelId="{1473F9F4-766F-6F4D-9EBA-082F08377390}" type="presOf" srcId="{2C5F8F0C-9A3B-4DE5-80C7-7F92ED643B91}" destId="{02986004-F1D4-4F4B-A7CA-9B8ABE035444}" srcOrd="0" destOrd="0" presId="urn:microsoft.com/office/officeart/2005/8/layout/matrix3"/>
    <dgm:cxn modelId="{17D45487-339B-8046-8624-D2B40DDA577F}" type="presParOf" srcId="{48A5CE6B-6D87-EC4E-8B9C-9BF3F38D705B}" destId="{00958FF1-FB1E-604F-8183-14CDB8E66C7B}" srcOrd="0" destOrd="0" presId="urn:microsoft.com/office/officeart/2005/8/layout/matrix3"/>
    <dgm:cxn modelId="{34F31CE3-3A82-1548-948E-4D5808A42E8B}" type="presParOf" srcId="{48A5CE6B-6D87-EC4E-8B9C-9BF3F38D705B}" destId="{02986004-F1D4-4F4B-A7CA-9B8ABE035444}" srcOrd="1" destOrd="0" presId="urn:microsoft.com/office/officeart/2005/8/layout/matrix3"/>
    <dgm:cxn modelId="{85CDB55B-DB6D-5A4C-BC18-FD29FAB547C2}" type="presParOf" srcId="{48A5CE6B-6D87-EC4E-8B9C-9BF3F38D705B}" destId="{A6CF3088-49F9-554A-A5A2-23B7EDCF554E}" srcOrd="2" destOrd="0" presId="urn:microsoft.com/office/officeart/2005/8/layout/matrix3"/>
    <dgm:cxn modelId="{552E7103-94AF-A04B-8CAE-2CC4A8A71D2F}" type="presParOf" srcId="{48A5CE6B-6D87-EC4E-8B9C-9BF3F38D705B}" destId="{1DEFB522-11BF-8C4E-862C-8A01C52DEC5D}" srcOrd="3" destOrd="0" presId="urn:microsoft.com/office/officeart/2005/8/layout/matrix3"/>
    <dgm:cxn modelId="{99576E77-A6CA-9B46-941E-E043C18C4426}" type="presParOf" srcId="{48A5CE6B-6D87-EC4E-8B9C-9BF3F38D705B}" destId="{4FC13B3B-29F8-4D4C-922C-0638E30CB126}"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27CED6B-3801-499C-BECC-44343F7E9D24}" type="doc">
      <dgm:prSet loTypeId="urn:microsoft.com/office/officeart/2016/7/layout/VerticalHollowActionList" loCatId="List" qsTypeId="urn:microsoft.com/office/officeart/2005/8/quickstyle/simple1" qsCatId="simple" csTypeId="urn:microsoft.com/office/officeart/2005/8/colors/accent0_3" csCatId="mainScheme" phldr="1"/>
      <dgm:spPr/>
      <dgm:t>
        <a:bodyPr/>
        <a:lstStyle/>
        <a:p>
          <a:endParaRPr lang="en-US"/>
        </a:p>
      </dgm:t>
    </dgm:pt>
    <dgm:pt modelId="{298E00F0-52E6-4012-8D1C-43D10D6FB817}">
      <dgm:prSet/>
      <dgm:spPr>
        <a:solidFill>
          <a:schemeClr val="tx2">
            <a:lumMod val="75000"/>
          </a:schemeClr>
        </a:solidFill>
      </dgm:spPr>
      <dgm:t>
        <a:bodyPr/>
        <a:lstStyle/>
        <a:p>
          <a:r>
            <a:rPr lang="en-US" dirty="0">
              <a:solidFill>
                <a:schemeClr val="bg1"/>
              </a:solidFill>
            </a:rPr>
            <a:t>Encourage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B971CA5-DDA1-41C5-A7A9-B66A43CDA2F7}" type="parTrans" cxnId="{76C17103-8401-4006-BD0D-D0B46CE2EB6D}">
      <dgm:prSet/>
      <dgm:spPr/>
      <dgm:t>
        <a:bodyPr/>
        <a:lstStyle/>
        <a:p>
          <a:endParaRPr lang="en-US"/>
        </a:p>
      </dgm:t>
    </dgm:pt>
    <dgm:pt modelId="{D9CAF28D-49D8-44F3-A948-1DF43A12CEE4}" type="sibTrans" cxnId="{76C17103-8401-4006-BD0D-D0B46CE2EB6D}">
      <dgm:prSet/>
      <dgm:spPr/>
      <dgm:t>
        <a:bodyPr/>
        <a:lstStyle/>
        <a:p>
          <a:endParaRPr lang="en-US"/>
        </a:p>
      </dgm:t>
    </dgm:pt>
    <dgm:pt modelId="{6F3F9508-6B68-418C-9C3D-F3034FD1F60A}">
      <dgm:prSet custT="1"/>
      <dgm:spPr>
        <a:solidFill>
          <a:schemeClr val="bg1">
            <a:lumMod val="95000"/>
          </a:schemeClr>
        </a:solidFill>
      </dgm:spPr>
      <dgm:t>
        <a:bodyPr/>
        <a:lstStyle/>
        <a:p>
          <a:r>
            <a:rPr lang="en-US" sz="1800" dirty="0">
              <a:solidFill>
                <a:schemeClr val="tx1"/>
              </a:solidFill>
            </a:rPr>
            <a:t>Encourage the person to seek professional help.</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05EE517-DE4F-4A44-800B-FDD230403ED2}" type="parTrans" cxnId="{3DC3BD9D-C763-4A28-B40C-992786676BDB}">
      <dgm:prSet/>
      <dgm:spPr/>
      <dgm:t>
        <a:bodyPr/>
        <a:lstStyle/>
        <a:p>
          <a:endParaRPr lang="en-US"/>
        </a:p>
      </dgm:t>
    </dgm:pt>
    <dgm:pt modelId="{D68FF625-6DC5-43ED-BE4E-2DF09D97F14D}" type="sibTrans" cxnId="{3DC3BD9D-C763-4A28-B40C-992786676BDB}">
      <dgm:prSet/>
      <dgm:spPr/>
      <dgm:t>
        <a:bodyPr/>
        <a:lstStyle/>
        <a:p>
          <a:endParaRPr lang="en-US"/>
        </a:p>
      </dgm:t>
    </dgm:pt>
    <dgm:pt modelId="{50346B5B-D41A-435D-A36E-9E6FFFB56A34}">
      <dgm:prSet/>
      <dgm:spPr>
        <a:solidFill>
          <a:schemeClr val="tx2">
            <a:lumMod val="75000"/>
          </a:schemeClr>
        </a:solidFill>
      </dgm:spPr>
      <dgm:t>
        <a:bodyPr/>
        <a:lstStyle/>
        <a:p>
          <a:r>
            <a:rPr lang="en-US" dirty="0">
              <a:solidFill>
                <a:schemeClr val="bg1"/>
              </a:solidFill>
            </a:rPr>
            <a:t>Do Not Leave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7B30255-0017-4D5B-A834-62DCC2DE6DFC}" type="parTrans" cxnId="{D29D6447-FB29-4D86-BE61-BDA2AAC3D96F}">
      <dgm:prSet/>
      <dgm:spPr/>
      <dgm:t>
        <a:bodyPr/>
        <a:lstStyle/>
        <a:p>
          <a:endParaRPr lang="en-US"/>
        </a:p>
      </dgm:t>
    </dgm:pt>
    <dgm:pt modelId="{291F21F6-937C-4829-BBB4-D992C908772B}" type="sibTrans" cxnId="{D29D6447-FB29-4D86-BE61-BDA2AAC3D96F}">
      <dgm:prSet/>
      <dgm:spPr/>
      <dgm:t>
        <a:bodyPr/>
        <a:lstStyle/>
        <a:p>
          <a:endParaRPr lang="en-US"/>
        </a:p>
      </dgm:t>
    </dgm:pt>
    <dgm:pt modelId="{5306DFC4-8861-4A7D-9BDC-5E65E8F38A98}">
      <dgm:prSet custT="1"/>
      <dgm:spPr>
        <a:solidFill>
          <a:schemeClr val="bg1">
            <a:lumMod val="95000"/>
          </a:schemeClr>
        </a:solidFill>
        <a:effectLst>
          <a:outerShdw blurRad="63500" sx="102000" sy="102000" algn="ctr" rotWithShape="0">
            <a:prstClr val="black">
              <a:alpha val="40000"/>
            </a:prstClr>
          </a:outerShdw>
        </a:effectLst>
      </dgm:spPr>
      <dgm:t>
        <a:bodyPr/>
        <a:lstStyle/>
        <a:p>
          <a:r>
            <a:rPr lang="en-US" sz="1800" dirty="0">
              <a:solidFill>
                <a:schemeClr val="tx1"/>
              </a:solidFill>
            </a:rPr>
            <a:t>If you think the person is in immediate danger, do not leave them alone.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0099AC6-B453-45BD-9256-390B6B5D698B}" type="parTrans" cxnId="{2E5EB3C5-A1F3-4546-B3BF-653046B39CDE}">
      <dgm:prSet/>
      <dgm:spPr/>
      <dgm:t>
        <a:bodyPr/>
        <a:lstStyle/>
        <a:p>
          <a:endParaRPr lang="en-US"/>
        </a:p>
      </dgm:t>
    </dgm:pt>
    <dgm:pt modelId="{20EBED32-38F8-49A0-9764-A9EE6352BD84}" type="sibTrans" cxnId="{2E5EB3C5-A1F3-4546-B3BF-653046B39CDE}">
      <dgm:prSet/>
      <dgm:spPr/>
      <dgm:t>
        <a:bodyPr/>
        <a:lstStyle/>
        <a:p>
          <a:endParaRPr lang="en-US"/>
        </a:p>
      </dgm:t>
    </dgm:pt>
    <dgm:pt modelId="{8C0F0A2C-6EB4-4E0E-B84A-D5523EAF70BF}">
      <dgm:prSet/>
      <dgm:spPr>
        <a:solidFill>
          <a:schemeClr val="tx2">
            <a:lumMod val="75000"/>
          </a:schemeClr>
        </a:solidFill>
      </dgm:spPr>
      <dgm:t>
        <a:bodyPr/>
        <a:lstStyle/>
        <a:p>
          <a:r>
            <a:rPr lang="en-US">
              <a:solidFill>
                <a:schemeClr val="bg1"/>
              </a:solidFill>
            </a:rPr>
            <a:t>Seek</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74BE4F4-1766-4C0D-A2E2-41668D08446E}" type="parTrans" cxnId="{64E06CEB-B5AE-41A0-8328-21001149895E}">
      <dgm:prSet/>
      <dgm:spPr/>
      <dgm:t>
        <a:bodyPr/>
        <a:lstStyle/>
        <a:p>
          <a:endParaRPr lang="en-US"/>
        </a:p>
      </dgm:t>
    </dgm:pt>
    <dgm:pt modelId="{26D21FA9-B89A-4595-81EE-BE976906DBB8}" type="sibTrans" cxnId="{64E06CEB-B5AE-41A0-8328-21001149895E}">
      <dgm:prSet/>
      <dgm:spPr/>
      <dgm:t>
        <a:bodyPr/>
        <a:lstStyle/>
        <a:p>
          <a:endParaRPr lang="en-US"/>
        </a:p>
      </dgm:t>
    </dgm:pt>
    <dgm:pt modelId="{3F9EBDC2-CB7D-4202-A50D-CD9C4382EAE5}">
      <dgm:prSet custT="1"/>
      <dgm:spPr>
        <a:solidFill>
          <a:schemeClr val="bg1">
            <a:lumMod val="95000"/>
          </a:schemeClr>
        </a:solidFill>
      </dgm:spPr>
      <dgm:t>
        <a:bodyPr/>
        <a:lstStyle/>
        <a:p>
          <a:r>
            <a:rPr lang="en-US" sz="1800" dirty="0">
              <a:solidFill>
                <a:schemeClr val="tx1"/>
              </a:solidFill>
            </a:rPr>
            <a:t>Seek help using these crisis resources.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0435CA4-6BA6-4761-BA47-3014131E592E}" type="parTrans" cxnId="{F5ED830E-A896-4569-9FC6-07D0CC213378}">
      <dgm:prSet/>
      <dgm:spPr/>
      <dgm:t>
        <a:bodyPr/>
        <a:lstStyle/>
        <a:p>
          <a:endParaRPr lang="en-US"/>
        </a:p>
      </dgm:t>
    </dgm:pt>
    <dgm:pt modelId="{92CE85BD-0660-4874-8DF4-7E6FB6C6AC00}" type="sibTrans" cxnId="{F5ED830E-A896-4569-9FC6-07D0CC213378}">
      <dgm:prSet/>
      <dgm:spPr/>
      <dgm:t>
        <a:bodyPr/>
        <a:lstStyle/>
        <a:p>
          <a:endParaRPr lang="en-US"/>
        </a:p>
      </dgm:t>
    </dgm:pt>
    <dgm:pt modelId="{EAAE306A-FDCC-41A1-B646-71C41D75A8B8}">
      <dgm:prSet/>
      <dgm:spPr>
        <a:solidFill>
          <a:schemeClr val="tx2">
            <a:lumMod val="75000"/>
          </a:schemeClr>
        </a:solidFill>
      </dgm:spPr>
      <dgm:t>
        <a:bodyPr/>
        <a:lstStyle/>
        <a:p>
          <a:r>
            <a:rPr lang="en-US" dirty="0">
              <a:solidFill>
                <a:schemeClr val="bg1"/>
              </a:solidFill>
            </a:rPr>
            <a:t>Check-In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05923BD-3037-4B5D-860B-162229CA2B27}" type="parTrans" cxnId="{BF08E099-35DE-4686-99CC-DD316E7AB25D}">
      <dgm:prSet/>
      <dgm:spPr/>
      <dgm:t>
        <a:bodyPr/>
        <a:lstStyle/>
        <a:p>
          <a:endParaRPr lang="en-US"/>
        </a:p>
      </dgm:t>
    </dgm:pt>
    <dgm:pt modelId="{75C9377D-866E-4C8C-A428-CA66EC0111EC}" type="sibTrans" cxnId="{BF08E099-35DE-4686-99CC-DD316E7AB25D}">
      <dgm:prSet/>
      <dgm:spPr/>
      <dgm:t>
        <a:bodyPr/>
        <a:lstStyle/>
        <a:p>
          <a:endParaRPr lang="en-US"/>
        </a:p>
      </dgm:t>
    </dgm:pt>
    <dgm:pt modelId="{F212D516-331A-4B1B-A3B0-A4AFBB325B05}">
      <dgm:prSet custT="1"/>
      <dgm:spPr>
        <a:solidFill>
          <a:schemeClr val="bg1">
            <a:lumMod val="95000"/>
          </a:schemeClr>
        </a:solidFill>
      </dgm:spPr>
      <dgm:t>
        <a:bodyPr/>
        <a:lstStyle/>
        <a:p>
          <a:r>
            <a:rPr lang="en-US" sz="1800" dirty="0">
              <a:solidFill>
                <a:schemeClr val="tx1"/>
              </a:solidFill>
            </a:rPr>
            <a:t>Continue to check-in with the person after the event.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C05BF47-16A7-499C-B451-56F691C3CEAE}" type="parTrans" cxnId="{4D8FFF61-D6FA-42F4-8164-C2FE5B5F2176}">
      <dgm:prSet/>
      <dgm:spPr/>
      <dgm:t>
        <a:bodyPr/>
        <a:lstStyle/>
        <a:p>
          <a:endParaRPr lang="en-US"/>
        </a:p>
      </dgm:t>
    </dgm:pt>
    <dgm:pt modelId="{9B4F9F47-4645-4739-819F-F6B3E553F0BF}" type="sibTrans" cxnId="{4D8FFF61-D6FA-42F4-8164-C2FE5B5F2176}">
      <dgm:prSet/>
      <dgm:spPr/>
      <dgm:t>
        <a:bodyPr/>
        <a:lstStyle/>
        <a:p>
          <a:endParaRPr lang="en-US"/>
        </a:p>
      </dgm:t>
    </dgm:pt>
    <dgm:pt modelId="{EA8A2057-AA64-9447-B6B5-EE9F6B3BEF08}" type="pres">
      <dgm:prSet presAssocID="{B27CED6B-3801-499C-BECC-44343F7E9D24}" presName="Name0" presStyleCnt="0">
        <dgm:presLayoutVars>
          <dgm:dir/>
          <dgm:animLvl val="lvl"/>
          <dgm:resizeHandles val="exact"/>
        </dgm:presLayoutVars>
      </dgm:prSet>
      <dgm:spPr/>
    </dgm:pt>
    <dgm:pt modelId="{B7FFBEF3-1B70-1D43-9EB8-D9060C58F901}" type="pres">
      <dgm:prSet presAssocID="{298E00F0-52E6-4012-8D1C-43D10D6FB817}" presName="linNode" presStyleCnt="0"/>
      <dgm:spPr/>
    </dgm:pt>
    <dgm:pt modelId="{6BCC5E7A-D4F9-9049-9796-1722F1646867}" type="pres">
      <dgm:prSet presAssocID="{298E00F0-52E6-4012-8D1C-43D10D6FB817}" presName="parentText" presStyleLbl="solidFgAcc1" presStyleIdx="0" presStyleCnt="4">
        <dgm:presLayoutVars>
          <dgm:chMax val="1"/>
          <dgm:bulletEnabled/>
        </dgm:presLayoutVars>
      </dgm:prSet>
      <dgm:spPr/>
    </dgm:pt>
    <dgm:pt modelId="{53BA10AD-A28E-B24B-98A9-82F2C7425702}" type="pres">
      <dgm:prSet presAssocID="{298E00F0-52E6-4012-8D1C-43D10D6FB817}" presName="descendantText" presStyleLbl="alignNode1" presStyleIdx="0" presStyleCnt="4">
        <dgm:presLayoutVars>
          <dgm:bulletEnabled/>
        </dgm:presLayoutVars>
      </dgm:prSet>
      <dgm:spPr/>
    </dgm:pt>
    <dgm:pt modelId="{D2164D14-36C7-384E-A0AC-B1B43B2959EC}" type="pres">
      <dgm:prSet presAssocID="{D9CAF28D-49D8-44F3-A948-1DF43A12CEE4}" presName="sp" presStyleCnt="0"/>
      <dgm:spPr/>
    </dgm:pt>
    <dgm:pt modelId="{38223555-6A78-554B-B258-0FB293CBE860}" type="pres">
      <dgm:prSet presAssocID="{50346B5B-D41A-435D-A36E-9E6FFFB56A34}" presName="linNode" presStyleCnt="0"/>
      <dgm:spPr/>
    </dgm:pt>
    <dgm:pt modelId="{E0990C77-0D0B-5943-BF1F-B0867AD1E3E3}" type="pres">
      <dgm:prSet presAssocID="{50346B5B-D41A-435D-A36E-9E6FFFB56A34}" presName="parentText" presStyleLbl="solidFgAcc1" presStyleIdx="1" presStyleCnt="4">
        <dgm:presLayoutVars>
          <dgm:chMax val="1"/>
          <dgm:bulletEnabled/>
        </dgm:presLayoutVars>
      </dgm:prSet>
      <dgm:spPr/>
    </dgm:pt>
    <dgm:pt modelId="{586DB9C8-76C5-114C-86AF-A927224587D4}" type="pres">
      <dgm:prSet presAssocID="{50346B5B-D41A-435D-A36E-9E6FFFB56A34}" presName="descendantText" presStyleLbl="alignNode1" presStyleIdx="1" presStyleCnt="4">
        <dgm:presLayoutVars>
          <dgm:bulletEnabled/>
        </dgm:presLayoutVars>
      </dgm:prSet>
      <dgm:spPr/>
    </dgm:pt>
    <dgm:pt modelId="{BEB456BB-0BA7-FD4F-AEC3-EBE8FB2F075E}" type="pres">
      <dgm:prSet presAssocID="{291F21F6-937C-4829-BBB4-D992C908772B}" presName="sp" presStyleCnt="0"/>
      <dgm:spPr/>
    </dgm:pt>
    <dgm:pt modelId="{9F6A4C36-DF0E-F842-952B-D1429C2354E2}" type="pres">
      <dgm:prSet presAssocID="{8C0F0A2C-6EB4-4E0E-B84A-D5523EAF70BF}" presName="linNode" presStyleCnt="0"/>
      <dgm:spPr/>
    </dgm:pt>
    <dgm:pt modelId="{F340D9F6-4C75-3347-A30F-C98970858CBB}" type="pres">
      <dgm:prSet presAssocID="{8C0F0A2C-6EB4-4E0E-B84A-D5523EAF70BF}" presName="parentText" presStyleLbl="solidFgAcc1" presStyleIdx="2" presStyleCnt="4">
        <dgm:presLayoutVars>
          <dgm:chMax val="1"/>
          <dgm:bulletEnabled/>
        </dgm:presLayoutVars>
      </dgm:prSet>
      <dgm:spPr/>
    </dgm:pt>
    <dgm:pt modelId="{344DC814-2F22-2C44-B181-4CDAE4E0889A}" type="pres">
      <dgm:prSet presAssocID="{8C0F0A2C-6EB4-4E0E-B84A-D5523EAF70BF}" presName="descendantText" presStyleLbl="alignNode1" presStyleIdx="2" presStyleCnt="4">
        <dgm:presLayoutVars>
          <dgm:bulletEnabled/>
        </dgm:presLayoutVars>
      </dgm:prSet>
      <dgm:spPr/>
    </dgm:pt>
    <dgm:pt modelId="{3E959569-ECF7-6944-B386-D5457040AE05}" type="pres">
      <dgm:prSet presAssocID="{26D21FA9-B89A-4595-81EE-BE976906DBB8}" presName="sp" presStyleCnt="0"/>
      <dgm:spPr/>
    </dgm:pt>
    <dgm:pt modelId="{25F1FBEE-8457-5748-AFE4-482B631075BB}" type="pres">
      <dgm:prSet presAssocID="{EAAE306A-FDCC-41A1-B646-71C41D75A8B8}" presName="linNode" presStyleCnt="0"/>
      <dgm:spPr/>
    </dgm:pt>
    <dgm:pt modelId="{3EB593AE-1A2B-974F-A69F-E663A506631F}" type="pres">
      <dgm:prSet presAssocID="{EAAE306A-FDCC-41A1-B646-71C41D75A8B8}" presName="parentText" presStyleLbl="solidFgAcc1" presStyleIdx="3" presStyleCnt="4">
        <dgm:presLayoutVars>
          <dgm:chMax val="1"/>
          <dgm:bulletEnabled/>
        </dgm:presLayoutVars>
      </dgm:prSet>
      <dgm:spPr/>
    </dgm:pt>
    <dgm:pt modelId="{EA529FF2-197A-2A42-A179-CFE73F59A8CC}" type="pres">
      <dgm:prSet presAssocID="{EAAE306A-FDCC-41A1-B646-71C41D75A8B8}" presName="descendantText" presStyleLbl="alignNode1" presStyleIdx="3" presStyleCnt="4">
        <dgm:presLayoutVars>
          <dgm:bulletEnabled/>
        </dgm:presLayoutVars>
      </dgm:prSet>
      <dgm:spPr/>
    </dgm:pt>
  </dgm:ptLst>
  <dgm:cxnLst>
    <dgm:cxn modelId="{76C17103-8401-4006-BD0D-D0B46CE2EB6D}" srcId="{B27CED6B-3801-499C-BECC-44343F7E9D24}" destId="{298E00F0-52E6-4012-8D1C-43D10D6FB817}" srcOrd="0" destOrd="0" parTransId="{3B971CA5-DDA1-41C5-A7A9-B66A43CDA2F7}" sibTransId="{D9CAF28D-49D8-44F3-A948-1DF43A12CEE4}"/>
    <dgm:cxn modelId="{F5ED830E-A896-4569-9FC6-07D0CC213378}" srcId="{8C0F0A2C-6EB4-4E0E-B84A-D5523EAF70BF}" destId="{3F9EBDC2-CB7D-4202-A50D-CD9C4382EAE5}" srcOrd="0" destOrd="0" parTransId="{60435CA4-6BA6-4761-BA47-3014131E592E}" sibTransId="{92CE85BD-0660-4874-8DF4-7E6FB6C6AC00}"/>
    <dgm:cxn modelId="{3448BD36-B2BE-D94C-8655-A3059CDED2F3}" type="presOf" srcId="{EAAE306A-FDCC-41A1-B646-71C41D75A8B8}" destId="{3EB593AE-1A2B-974F-A69F-E663A506631F}" srcOrd="0" destOrd="0" presId="urn:microsoft.com/office/officeart/2016/7/layout/VerticalHollowActionList"/>
    <dgm:cxn modelId="{4D8FFF61-D6FA-42F4-8164-C2FE5B5F2176}" srcId="{EAAE306A-FDCC-41A1-B646-71C41D75A8B8}" destId="{F212D516-331A-4B1B-A3B0-A4AFBB325B05}" srcOrd="0" destOrd="0" parTransId="{EC05BF47-16A7-499C-B451-56F691C3CEAE}" sibTransId="{9B4F9F47-4645-4739-819F-F6B3E553F0BF}"/>
    <dgm:cxn modelId="{91D2F646-83C3-7642-B63D-235E51C6AA57}" type="presOf" srcId="{8C0F0A2C-6EB4-4E0E-B84A-D5523EAF70BF}" destId="{F340D9F6-4C75-3347-A30F-C98970858CBB}" srcOrd="0" destOrd="0" presId="urn:microsoft.com/office/officeart/2016/7/layout/VerticalHollowActionList"/>
    <dgm:cxn modelId="{D29D6447-FB29-4D86-BE61-BDA2AAC3D96F}" srcId="{B27CED6B-3801-499C-BECC-44343F7E9D24}" destId="{50346B5B-D41A-435D-A36E-9E6FFFB56A34}" srcOrd="1" destOrd="0" parTransId="{D7B30255-0017-4D5B-A834-62DCC2DE6DFC}" sibTransId="{291F21F6-937C-4829-BBB4-D992C908772B}"/>
    <dgm:cxn modelId="{10643092-5A0C-9648-8787-265F68615614}" type="presOf" srcId="{50346B5B-D41A-435D-A36E-9E6FFFB56A34}" destId="{E0990C77-0D0B-5943-BF1F-B0867AD1E3E3}" srcOrd="0" destOrd="0" presId="urn:microsoft.com/office/officeart/2016/7/layout/VerticalHollowActionList"/>
    <dgm:cxn modelId="{BF08E099-35DE-4686-99CC-DD316E7AB25D}" srcId="{B27CED6B-3801-499C-BECC-44343F7E9D24}" destId="{EAAE306A-FDCC-41A1-B646-71C41D75A8B8}" srcOrd="3" destOrd="0" parTransId="{505923BD-3037-4B5D-860B-162229CA2B27}" sibTransId="{75C9377D-866E-4C8C-A428-CA66EC0111EC}"/>
    <dgm:cxn modelId="{DE430D9B-D83F-4146-84F3-84F5A9E0F414}" type="presOf" srcId="{5306DFC4-8861-4A7D-9BDC-5E65E8F38A98}" destId="{586DB9C8-76C5-114C-86AF-A927224587D4}" srcOrd="0" destOrd="0" presId="urn:microsoft.com/office/officeart/2016/7/layout/VerticalHollowActionList"/>
    <dgm:cxn modelId="{3DC3BD9D-C763-4A28-B40C-992786676BDB}" srcId="{298E00F0-52E6-4012-8D1C-43D10D6FB817}" destId="{6F3F9508-6B68-418C-9C3D-F3034FD1F60A}" srcOrd="0" destOrd="0" parTransId="{205EE517-DE4F-4A44-800B-FDD230403ED2}" sibTransId="{D68FF625-6DC5-43ED-BE4E-2DF09D97F14D}"/>
    <dgm:cxn modelId="{1EFA32B6-9FA9-144E-B579-7176662E7854}" type="presOf" srcId="{6F3F9508-6B68-418C-9C3D-F3034FD1F60A}" destId="{53BA10AD-A28E-B24B-98A9-82F2C7425702}" srcOrd="0" destOrd="0" presId="urn:microsoft.com/office/officeart/2016/7/layout/VerticalHollowActionList"/>
    <dgm:cxn modelId="{AA8E8CB6-6F74-2549-B704-8BD9B45886C3}" type="presOf" srcId="{3F9EBDC2-CB7D-4202-A50D-CD9C4382EAE5}" destId="{344DC814-2F22-2C44-B181-4CDAE4E0889A}" srcOrd="0" destOrd="0" presId="urn:microsoft.com/office/officeart/2016/7/layout/VerticalHollowActionList"/>
    <dgm:cxn modelId="{178204BA-18BB-6748-B36A-F388924F7D0B}" type="presOf" srcId="{298E00F0-52E6-4012-8D1C-43D10D6FB817}" destId="{6BCC5E7A-D4F9-9049-9796-1722F1646867}" srcOrd="0" destOrd="0" presId="urn:microsoft.com/office/officeart/2016/7/layout/VerticalHollowActionList"/>
    <dgm:cxn modelId="{2E5EB3C5-A1F3-4546-B3BF-653046B39CDE}" srcId="{50346B5B-D41A-435D-A36E-9E6FFFB56A34}" destId="{5306DFC4-8861-4A7D-9BDC-5E65E8F38A98}" srcOrd="0" destOrd="0" parTransId="{E0099AC6-B453-45BD-9256-390B6B5D698B}" sibTransId="{20EBED32-38F8-49A0-9764-A9EE6352BD84}"/>
    <dgm:cxn modelId="{274694D0-CA0C-BE40-9623-4222D53959AE}" type="presOf" srcId="{F212D516-331A-4B1B-A3B0-A4AFBB325B05}" destId="{EA529FF2-197A-2A42-A179-CFE73F59A8CC}" srcOrd="0" destOrd="0" presId="urn:microsoft.com/office/officeart/2016/7/layout/VerticalHollowActionList"/>
    <dgm:cxn modelId="{99BCA3E0-ADA8-8349-8AF4-E9C245BC6DC0}" type="presOf" srcId="{B27CED6B-3801-499C-BECC-44343F7E9D24}" destId="{EA8A2057-AA64-9447-B6B5-EE9F6B3BEF08}" srcOrd="0" destOrd="0" presId="urn:microsoft.com/office/officeart/2016/7/layout/VerticalHollowActionList"/>
    <dgm:cxn modelId="{64E06CEB-B5AE-41A0-8328-21001149895E}" srcId="{B27CED6B-3801-499C-BECC-44343F7E9D24}" destId="{8C0F0A2C-6EB4-4E0E-B84A-D5523EAF70BF}" srcOrd="2" destOrd="0" parTransId="{674BE4F4-1766-4C0D-A2E2-41668D08446E}" sibTransId="{26D21FA9-B89A-4595-81EE-BE976906DBB8}"/>
    <dgm:cxn modelId="{DA1EF9D8-5F75-8340-8146-FB51C37E6124}" type="presParOf" srcId="{EA8A2057-AA64-9447-B6B5-EE9F6B3BEF08}" destId="{B7FFBEF3-1B70-1D43-9EB8-D9060C58F901}" srcOrd="0" destOrd="0" presId="urn:microsoft.com/office/officeart/2016/7/layout/VerticalHollowActionList"/>
    <dgm:cxn modelId="{2F61436E-50AA-8341-ABB6-437F817DF963}" type="presParOf" srcId="{B7FFBEF3-1B70-1D43-9EB8-D9060C58F901}" destId="{6BCC5E7A-D4F9-9049-9796-1722F1646867}" srcOrd="0" destOrd="0" presId="urn:microsoft.com/office/officeart/2016/7/layout/VerticalHollowActionList"/>
    <dgm:cxn modelId="{76B25368-62DC-9841-A9AA-14220B0EADD3}" type="presParOf" srcId="{B7FFBEF3-1B70-1D43-9EB8-D9060C58F901}" destId="{53BA10AD-A28E-B24B-98A9-82F2C7425702}" srcOrd="1" destOrd="0" presId="urn:microsoft.com/office/officeart/2016/7/layout/VerticalHollowActionList"/>
    <dgm:cxn modelId="{F4015181-3757-D649-988F-374A6E897AEF}" type="presParOf" srcId="{EA8A2057-AA64-9447-B6B5-EE9F6B3BEF08}" destId="{D2164D14-36C7-384E-A0AC-B1B43B2959EC}" srcOrd="1" destOrd="0" presId="urn:microsoft.com/office/officeart/2016/7/layout/VerticalHollowActionList"/>
    <dgm:cxn modelId="{EC6D1E9D-28DC-B14B-877F-5A3F1597486A}" type="presParOf" srcId="{EA8A2057-AA64-9447-B6B5-EE9F6B3BEF08}" destId="{38223555-6A78-554B-B258-0FB293CBE860}" srcOrd="2" destOrd="0" presId="urn:microsoft.com/office/officeart/2016/7/layout/VerticalHollowActionList"/>
    <dgm:cxn modelId="{8CD30B60-F8AE-9841-94B0-29514ACEB961}" type="presParOf" srcId="{38223555-6A78-554B-B258-0FB293CBE860}" destId="{E0990C77-0D0B-5943-BF1F-B0867AD1E3E3}" srcOrd="0" destOrd="0" presId="urn:microsoft.com/office/officeart/2016/7/layout/VerticalHollowActionList"/>
    <dgm:cxn modelId="{481AAD44-C223-5748-B07A-8A6B3E075570}" type="presParOf" srcId="{38223555-6A78-554B-B258-0FB293CBE860}" destId="{586DB9C8-76C5-114C-86AF-A927224587D4}" srcOrd="1" destOrd="0" presId="urn:microsoft.com/office/officeart/2016/7/layout/VerticalHollowActionList"/>
    <dgm:cxn modelId="{EA2437A8-1703-BF45-98F1-C94B6E4F0187}" type="presParOf" srcId="{EA8A2057-AA64-9447-B6B5-EE9F6B3BEF08}" destId="{BEB456BB-0BA7-FD4F-AEC3-EBE8FB2F075E}" srcOrd="3" destOrd="0" presId="urn:microsoft.com/office/officeart/2016/7/layout/VerticalHollowActionList"/>
    <dgm:cxn modelId="{A8B86DA5-3B02-7E47-816F-6B961DA9DD8E}" type="presParOf" srcId="{EA8A2057-AA64-9447-B6B5-EE9F6B3BEF08}" destId="{9F6A4C36-DF0E-F842-952B-D1429C2354E2}" srcOrd="4" destOrd="0" presId="urn:microsoft.com/office/officeart/2016/7/layout/VerticalHollowActionList"/>
    <dgm:cxn modelId="{9B67EAF0-927E-554F-9F4D-947FDD2D4A25}" type="presParOf" srcId="{9F6A4C36-DF0E-F842-952B-D1429C2354E2}" destId="{F340D9F6-4C75-3347-A30F-C98970858CBB}" srcOrd="0" destOrd="0" presId="urn:microsoft.com/office/officeart/2016/7/layout/VerticalHollowActionList"/>
    <dgm:cxn modelId="{3BCDC91B-DF46-5348-A2C2-112738CA4977}" type="presParOf" srcId="{9F6A4C36-DF0E-F842-952B-D1429C2354E2}" destId="{344DC814-2F22-2C44-B181-4CDAE4E0889A}" srcOrd="1" destOrd="0" presId="urn:microsoft.com/office/officeart/2016/7/layout/VerticalHollowActionList"/>
    <dgm:cxn modelId="{719172BA-C1FD-B34E-8AA6-E6AC44BD94C1}" type="presParOf" srcId="{EA8A2057-AA64-9447-B6B5-EE9F6B3BEF08}" destId="{3E959569-ECF7-6944-B386-D5457040AE05}" srcOrd="5" destOrd="0" presId="urn:microsoft.com/office/officeart/2016/7/layout/VerticalHollowActionList"/>
    <dgm:cxn modelId="{8E7C7408-EAF8-D648-9A30-7F47F9A41701}" type="presParOf" srcId="{EA8A2057-AA64-9447-B6B5-EE9F6B3BEF08}" destId="{25F1FBEE-8457-5748-AFE4-482B631075BB}" srcOrd="6" destOrd="0" presId="urn:microsoft.com/office/officeart/2016/7/layout/VerticalHollowActionList"/>
    <dgm:cxn modelId="{74846902-4AEB-6E4D-B65A-4A8BDDBEB392}" type="presParOf" srcId="{25F1FBEE-8457-5748-AFE4-482B631075BB}" destId="{3EB593AE-1A2B-974F-A69F-E663A506631F}" srcOrd="0" destOrd="0" presId="urn:microsoft.com/office/officeart/2016/7/layout/VerticalHollowActionList"/>
    <dgm:cxn modelId="{57E10E39-F597-E14D-A467-239FD62E73A8}" type="presParOf" srcId="{25F1FBEE-8457-5748-AFE4-482B631075BB}" destId="{EA529FF2-197A-2A42-A179-CFE73F59A8CC}" srcOrd="1" destOrd="0" presId="urn:microsoft.com/office/officeart/2016/7/layout/VerticalHollowAc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8C51996-A708-534B-A66B-147531E84637}" type="doc">
      <dgm:prSet loTypeId="urn:microsoft.com/office/officeart/2008/layout/LinedList" loCatId="process" qsTypeId="urn:microsoft.com/office/officeart/2005/8/quickstyle/simple1" qsCatId="simple" csTypeId="urn:microsoft.com/office/officeart/2005/8/colors/accent1_2" csCatId="accent1" phldr="1"/>
      <dgm:spPr/>
      <dgm:t>
        <a:bodyPr/>
        <a:lstStyle/>
        <a:p>
          <a:endParaRPr lang="en-US"/>
        </a:p>
      </dgm:t>
    </dgm:pt>
    <dgm:pt modelId="{23154937-B34F-074F-92AA-B4C4DC8A67B3}">
      <dgm:prSet custT="1"/>
      <dgm:spPr/>
      <dgm:t>
        <a:bodyPr/>
        <a:lstStyle/>
        <a:p>
          <a:r>
            <a:rPr lang="en-US" sz="2100" dirty="0"/>
            <a:t>Seek wellness and professional support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08AF56D-9FFB-F241-AE19-89C809CD7406}" type="parTrans" cxnId="{34E906C6-6D11-1A45-8845-3F36D2F053B1}">
      <dgm:prSet/>
      <dgm:spPr/>
      <dgm:t>
        <a:bodyPr/>
        <a:lstStyle/>
        <a:p>
          <a:endParaRPr lang="en-US"/>
        </a:p>
      </dgm:t>
    </dgm:pt>
    <dgm:pt modelId="{D07FBB07-5F55-E44E-AF4F-53180C33DF3B}" type="sibTrans" cxnId="{34E906C6-6D11-1A45-8845-3F36D2F053B1}">
      <dgm:prSet/>
      <dgm:spPr/>
      <dgm:t>
        <a:bodyPr/>
        <a:lstStyle/>
        <a:p>
          <a:endParaRPr lang="en-US"/>
        </a:p>
      </dgm:t>
    </dgm:pt>
    <dgm:pt modelId="{5E055E54-73C4-6546-BB1C-C5D664E00360}">
      <dgm:prSet custT="1"/>
      <dgm:spPr/>
      <dgm:t>
        <a:bodyPr/>
        <a:lstStyle/>
        <a:p>
          <a:r>
            <a:rPr lang="en-US" sz="2100" dirty="0"/>
            <a:t>Maintain and enhance your social networks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40F6C97-5344-0E40-B41B-0382EBC355C1}" type="parTrans" cxnId="{7B265B0D-7DE7-0C4B-B470-BBA553B23453}">
      <dgm:prSet/>
      <dgm:spPr/>
      <dgm:t>
        <a:bodyPr/>
        <a:lstStyle/>
        <a:p>
          <a:endParaRPr lang="en-US"/>
        </a:p>
      </dgm:t>
    </dgm:pt>
    <dgm:pt modelId="{B92391D8-4B8E-8547-9D00-F311DCC5AAA4}" type="sibTrans" cxnId="{7B265B0D-7DE7-0C4B-B470-BBA553B23453}">
      <dgm:prSet/>
      <dgm:spPr/>
      <dgm:t>
        <a:bodyPr/>
        <a:lstStyle/>
        <a:p>
          <a:endParaRPr lang="en-US"/>
        </a:p>
      </dgm:t>
    </dgm:pt>
    <dgm:pt modelId="{1D2631B7-F868-F147-9045-085C60973422}">
      <dgm:prSet custT="1"/>
      <dgm:spPr/>
      <dgm:t>
        <a:bodyPr/>
        <a:lstStyle/>
        <a:p>
          <a:r>
            <a:rPr lang="en-US" sz="2100" dirty="0"/>
            <a:t>Engage in regular exercise and leisure activities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992EF7E-9E18-F74C-9F23-2635D89C1FC9}" type="parTrans" cxnId="{FA5AED9A-EEA8-3C41-9FCB-4D4B2940CB65}">
      <dgm:prSet/>
      <dgm:spPr/>
      <dgm:t>
        <a:bodyPr/>
        <a:lstStyle/>
        <a:p>
          <a:endParaRPr lang="en-US"/>
        </a:p>
      </dgm:t>
    </dgm:pt>
    <dgm:pt modelId="{8DBE081A-FE1B-FB45-8B50-8D9A60B717F4}" type="sibTrans" cxnId="{FA5AED9A-EEA8-3C41-9FCB-4D4B2940CB65}">
      <dgm:prSet/>
      <dgm:spPr/>
      <dgm:t>
        <a:bodyPr/>
        <a:lstStyle/>
        <a:p>
          <a:endParaRPr lang="en-US"/>
        </a:p>
      </dgm:t>
    </dgm:pt>
    <dgm:pt modelId="{2FA72701-C0DD-5146-AEBA-B13DAA9A7E85}">
      <dgm:prSet custT="1"/>
      <dgm:spPr/>
      <dgm:t>
        <a:bodyPr/>
        <a:lstStyle/>
        <a:p>
          <a:r>
            <a:rPr lang="en-US" sz="2100" dirty="0"/>
            <a:t>Talk about your feelings with a trusted person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8711D03-9103-0C48-A23F-4481EB482248}" type="parTrans" cxnId="{2F060686-0329-F340-8854-03561BE4A233}">
      <dgm:prSet/>
      <dgm:spPr/>
      <dgm:t>
        <a:bodyPr/>
        <a:lstStyle/>
        <a:p>
          <a:endParaRPr lang="en-US"/>
        </a:p>
      </dgm:t>
    </dgm:pt>
    <dgm:pt modelId="{C8A9A0CC-23D5-5443-B091-334EBA4B31D5}" type="sibTrans" cxnId="{2F060686-0329-F340-8854-03561BE4A233}">
      <dgm:prSet/>
      <dgm:spPr/>
      <dgm:t>
        <a:bodyPr/>
        <a:lstStyle/>
        <a:p>
          <a:endParaRPr lang="en-US"/>
        </a:p>
      </dgm:t>
    </dgm:pt>
    <dgm:pt modelId="{C95E31BD-B027-C34F-A3CB-F4389E4FFF03}">
      <dgm:prSet custT="1"/>
      <dgm:spPr/>
      <dgm:t>
        <a:bodyPr/>
        <a:lstStyle/>
        <a:p>
          <a:r>
            <a:rPr lang="en-US" sz="2100" dirty="0"/>
            <a:t>Ask for help when you need it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7A82A87-5360-0941-9179-4F3CFCEDAE08}" type="parTrans" cxnId="{0A9A7BD0-9606-724E-A7F7-EE614C2D79DF}">
      <dgm:prSet/>
      <dgm:spPr/>
      <dgm:t>
        <a:bodyPr/>
        <a:lstStyle/>
        <a:p>
          <a:endParaRPr lang="en-US"/>
        </a:p>
      </dgm:t>
    </dgm:pt>
    <dgm:pt modelId="{849A0D50-B33E-164C-8FB6-00CA80CECCA5}" type="sibTrans" cxnId="{0A9A7BD0-9606-724E-A7F7-EE614C2D79DF}">
      <dgm:prSet/>
      <dgm:spPr/>
      <dgm:t>
        <a:bodyPr/>
        <a:lstStyle/>
        <a:p>
          <a:endParaRPr lang="en-US"/>
        </a:p>
      </dgm:t>
    </dgm:pt>
    <dgm:pt modelId="{4F2E170B-4F40-3E44-840A-7BCE9AE844FC}">
      <dgm:prSet custT="1"/>
      <dgm:spPr/>
      <dgm:t>
        <a:bodyPr/>
        <a:lstStyle/>
        <a:p>
          <a:r>
            <a:rPr lang="en-US" sz="2100" dirty="0"/>
            <a:t>Be realistic about what you can (and cannot) do</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015A56E-0964-8A4F-934B-2ADAAEED4EA6}" type="parTrans" cxnId="{821D74F6-300E-B142-A959-F13A3365B52D}">
      <dgm:prSet/>
      <dgm:spPr/>
      <dgm:t>
        <a:bodyPr/>
        <a:lstStyle/>
        <a:p>
          <a:endParaRPr lang="en-US"/>
        </a:p>
      </dgm:t>
    </dgm:pt>
    <dgm:pt modelId="{3220ED8E-8D86-1745-A239-B39970990D9F}" type="sibTrans" cxnId="{821D74F6-300E-B142-A959-F13A3365B52D}">
      <dgm:prSet/>
      <dgm:spPr/>
      <dgm:t>
        <a:bodyPr/>
        <a:lstStyle/>
        <a:p>
          <a:endParaRPr lang="en-US"/>
        </a:p>
      </dgm:t>
    </dgm:pt>
    <dgm:pt modelId="{73BFADAA-414B-8A49-A6EC-0F6931F4F64A}">
      <dgm:prSet custT="1"/>
      <dgm:spPr/>
      <dgm:t>
        <a:bodyPr/>
        <a:lstStyle/>
        <a:p>
          <a:r>
            <a:rPr lang="en-US" sz="2100" dirty="0"/>
            <a:t>Take time for you.</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E4B629A-2089-334F-8417-4422EACE8E0E}" type="parTrans" cxnId="{CBE39AF5-F2C4-CA47-AD50-8A4630E4CB85}">
      <dgm:prSet/>
      <dgm:spPr/>
      <dgm:t>
        <a:bodyPr/>
        <a:lstStyle/>
        <a:p>
          <a:endParaRPr lang="en-US"/>
        </a:p>
      </dgm:t>
    </dgm:pt>
    <dgm:pt modelId="{AFE7D8AD-8E8E-224A-A871-81ECD86D3A95}" type="sibTrans" cxnId="{CBE39AF5-F2C4-CA47-AD50-8A4630E4CB85}">
      <dgm:prSet/>
      <dgm:spPr/>
      <dgm:t>
        <a:bodyPr/>
        <a:lstStyle/>
        <a:p>
          <a:endParaRPr lang="en-US"/>
        </a:p>
      </dgm:t>
    </dgm:pt>
    <dgm:pt modelId="{F826A6CA-6203-0747-91B3-237743490B2C}" type="pres">
      <dgm:prSet presAssocID="{F8C51996-A708-534B-A66B-147531E84637}" presName="vert0" presStyleCnt="0">
        <dgm:presLayoutVars>
          <dgm:dir/>
          <dgm:animOne val="branch"/>
          <dgm:animLvl val="lvl"/>
        </dgm:presLayoutVars>
      </dgm:prSet>
      <dgm:spPr/>
    </dgm:pt>
    <dgm:pt modelId="{3E457188-FAB0-D249-AC13-9EC1C0DCB510}" type="pres">
      <dgm:prSet presAssocID="{73BFADAA-414B-8A49-A6EC-0F6931F4F64A}" presName="thickLine" presStyleLbl="alignNode1" presStyleIdx="0" presStyleCnt="7"/>
      <dgm:spPr/>
    </dgm:pt>
    <dgm:pt modelId="{4C7A0341-4C04-5D45-8AA9-82FFB3610844}" type="pres">
      <dgm:prSet presAssocID="{73BFADAA-414B-8A49-A6EC-0F6931F4F64A}" presName="horz1" presStyleCnt="0"/>
      <dgm:spPr/>
    </dgm:pt>
    <dgm:pt modelId="{45097C28-D6CA-8D46-8738-A881D91A4297}" type="pres">
      <dgm:prSet presAssocID="{73BFADAA-414B-8A49-A6EC-0F6931F4F64A}" presName="tx1" presStyleLbl="revTx" presStyleIdx="0" presStyleCnt="7"/>
      <dgm:spPr/>
    </dgm:pt>
    <dgm:pt modelId="{748EE761-6303-BB46-90BC-513FCCC075EA}" type="pres">
      <dgm:prSet presAssocID="{73BFADAA-414B-8A49-A6EC-0F6931F4F64A}" presName="vert1" presStyleCnt="0"/>
      <dgm:spPr/>
    </dgm:pt>
    <dgm:pt modelId="{1D6F98A2-4761-A146-8F71-3BAEEFDC7868}" type="pres">
      <dgm:prSet presAssocID="{5E055E54-73C4-6546-BB1C-C5D664E00360}" presName="thickLine" presStyleLbl="alignNode1" presStyleIdx="1" presStyleCnt="7"/>
      <dgm:spPr/>
    </dgm:pt>
    <dgm:pt modelId="{2CB84570-CD27-304C-B430-5BDC913CF913}" type="pres">
      <dgm:prSet presAssocID="{5E055E54-73C4-6546-BB1C-C5D664E00360}" presName="horz1" presStyleCnt="0"/>
      <dgm:spPr/>
    </dgm:pt>
    <dgm:pt modelId="{0CD31946-4AA4-BA41-A202-6AA5D1663FD8}" type="pres">
      <dgm:prSet presAssocID="{5E055E54-73C4-6546-BB1C-C5D664E00360}" presName="tx1" presStyleLbl="revTx" presStyleIdx="1" presStyleCnt="7"/>
      <dgm:spPr/>
    </dgm:pt>
    <dgm:pt modelId="{41B780D4-7623-114E-AECE-BF69F99221DF}" type="pres">
      <dgm:prSet presAssocID="{5E055E54-73C4-6546-BB1C-C5D664E00360}" presName="vert1" presStyleCnt="0"/>
      <dgm:spPr/>
    </dgm:pt>
    <dgm:pt modelId="{88CB9991-9FD2-3D4F-B52E-72FE5387114D}" type="pres">
      <dgm:prSet presAssocID="{1D2631B7-F868-F147-9045-085C60973422}" presName="thickLine" presStyleLbl="alignNode1" presStyleIdx="2" presStyleCnt="7"/>
      <dgm:spPr/>
    </dgm:pt>
    <dgm:pt modelId="{543B9634-0F4E-A644-A831-B5C07C2B0538}" type="pres">
      <dgm:prSet presAssocID="{1D2631B7-F868-F147-9045-085C60973422}" presName="horz1" presStyleCnt="0"/>
      <dgm:spPr/>
    </dgm:pt>
    <dgm:pt modelId="{1DCE94E0-EA3B-504E-AA1E-623435E494B6}" type="pres">
      <dgm:prSet presAssocID="{1D2631B7-F868-F147-9045-085C60973422}" presName="tx1" presStyleLbl="revTx" presStyleIdx="2" presStyleCnt="7"/>
      <dgm:spPr/>
    </dgm:pt>
    <dgm:pt modelId="{668CA8D5-5B31-594A-9FEF-66178D5B1DCF}" type="pres">
      <dgm:prSet presAssocID="{1D2631B7-F868-F147-9045-085C60973422}" presName="vert1" presStyleCnt="0"/>
      <dgm:spPr/>
    </dgm:pt>
    <dgm:pt modelId="{BE7AB2B2-81AE-E94B-AE01-4CEEA0296EFC}" type="pres">
      <dgm:prSet presAssocID="{2FA72701-C0DD-5146-AEBA-B13DAA9A7E85}" presName="thickLine" presStyleLbl="alignNode1" presStyleIdx="3" presStyleCnt="7"/>
      <dgm:spPr/>
    </dgm:pt>
    <dgm:pt modelId="{94BAA911-9CC2-7446-A44F-90CABC7DFFCB}" type="pres">
      <dgm:prSet presAssocID="{2FA72701-C0DD-5146-AEBA-B13DAA9A7E85}" presName="horz1" presStyleCnt="0"/>
      <dgm:spPr/>
    </dgm:pt>
    <dgm:pt modelId="{1F446B9D-56E3-444F-B80A-8F1AE3F523FF}" type="pres">
      <dgm:prSet presAssocID="{2FA72701-C0DD-5146-AEBA-B13DAA9A7E85}" presName="tx1" presStyleLbl="revTx" presStyleIdx="3" presStyleCnt="7"/>
      <dgm:spPr/>
    </dgm:pt>
    <dgm:pt modelId="{665B4E50-05F4-094A-8F2A-3149EB142246}" type="pres">
      <dgm:prSet presAssocID="{2FA72701-C0DD-5146-AEBA-B13DAA9A7E85}" presName="vert1" presStyleCnt="0"/>
      <dgm:spPr/>
    </dgm:pt>
    <dgm:pt modelId="{D8B05F46-B920-CF4F-8A84-EC9BAC2F34E0}" type="pres">
      <dgm:prSet presAssocID="{23154937-B34F-074F-92AA-B4C4DC8A67B3}" presName="thickLine" presStyleLbl="alignNode1" presStyleIdx="4" presStyleCnt="7"/>
      <dgm:spPr/>
    </dgm:pt>
    <dgm:pt modelId="{B59576F1-AF2A-2B4C-A6C1-7E21682467F1}" type="pres">
      <dgm:prSet presAssocID="{23154937-B34F-074F-92AA-B4C4DC8A67B3}" presName="horz1" presStyleCnt="0"/>
      <dgm:spPr/>
    </dgm:pt>
    <dgm:pt modelId="{E343E6D4-15D8-5A45-A454-7F66D014F1EC}" type="pres">
      <dgm:prSet presAssocID="{23154937-B34F-074F-92AA-B4C4DC8A67B3}" presName="tx1" presStyleLbl="revTx" presStyleIdx="4" presStyleCnt="7"/>
      <dgm:spPr/>
    </dgm:pt>
    <dgm:pt modelId="{6FB5DDD2-4782-254B-A355-47DB33F660B8}" type="pres">
      <dgm:prSet presAssocID="{23154937-B34F-074F-92AA-B4C4DC8A67B3}" presName="vert1" presStyleCnt="0"/>
      <dgm:spPr/>
    </dgm:pt>
    <dgm:pt modelId="{B3892495-8501-7D4D-A108-483265CD4196}" type="pres">
      <dgm:prSet presAssocID="{4F2E170B-4F40-3E44-840A-7BCE9AE844FC}" presName="thickLine" presStyleLbl="alignNode1" presStyleIdx="5" presStyleCnt="7"/>
      <dgm:spPr/>
    </dgm:pt>
    <dgm:pt modelId="{D6FED8DC-1B47-5342-B333-6C8843E611C0}" type="pres">
      <dgm:prSet presAssocID="{4F2E170B-4F40-3E44-840A-7BCE9AE844FC}" presName="horz1" presStyleCnt="0"/>
      <dgm:spPr/>
    </dgm:pt>
    <dgm:pt modelId="{3C2DD180-6CC0-294F-BC08-86F686C384A1}" type="pres">
      <dgm:prSet presAssocID="{4F2E170B-4F40-3E44-840A-7BCE9AE844FC}" presName="tx1" presStyleLbl="revTx" presStyleIdx="5" presStyleCnt="7"/>
      <dgm:spPr/>
    </dgm:pt>
    <dgm:pt modelId="{9C928508-07A7-B644-9A66-C982A40BC938}" type="pres">
      <dgm:prSet presAssocID="{4F2E170B-4F40-3E44-840A-7BCE9AE844FC}" presName="vert1" presStyleCnt="0"/>
      <dgm:spPr/>
    </dgm:pt>
    <dgm:pt modelId="{FFC2D22C-007A-DD44-8159-DE76EA1B0C99}" type="pres">
      <dgm:prSet presAssocID="{C95E31BD-B027-C34F-A3CB-F4389E4FFF03}" presName="thickLine" presStyleLbl="alignNode1" presStyleIdx="6" presStyleCnt="7"/>
      <dgm:spPr/>
    </dgm:pt>
    <dgm:pt modelId="{9C475F75-32CC-1041-80DF-4A2ACCF20150}" type="pres">
      <dgm:prSet presAssocID="{C95E31BD-B027-C34F-A3CB-F4389E4FFF03}" presName="horz1" presStyleCnt="0"/>
      <dgm:spPr/>
    </dgm:pt>
    <dgm:pt modelId="{CA9F08D7-D523-0440-8472-E2FF77436383}" type="pres">
      <dgm:prSet presAssocID="{C95E31BD-B027-C34F-A3CB-F4389E4FFF03}" presName="tx1" presStyleLbl="revTx" presStyleIdx="6" presStyleCnt="7"/>
      <dgm:spPr/>
    </dgm:pt>
    <dgm:pt modelId="{C2A28E08-6A95-E646-956C-BE07BAC6997F}" type="pres">
      <dgm:prSet presAssocID="{C95E31BD-B027-C34F-A3CB-F4389E4FFF03}" presName="vert1" presStyleCnt="0"/>
      <dgm:spPr/>
    </dgm:pt>
  </dgm:ptLst>
  <dgm:cxnLst>
    <dgm:cxn modelId="{7B265B0D-7DE7-0C4B-B470-BBA553B23453}" srcId="{F8C51996-A708-534B-A66B-147531E84637}" destId="{5E055E54-73C4-6546-BB1C-C5D664E00360}" srcOrd="1" destOrd="0" parTransId="{840F6C97-5344-0E40-B41B-0382EBC355C1}" sibTransId="{B92391D8-4B8E-8547-9D00-F311DCC5AAA4}"/>
    <dgm:cxn modelId="{EBEA0E29-565D-F84D-A010-C0D8CE957BD8}" type="presOf" srcId="{2FA72701-C0DD-5146-AEBA-B13DAA9A7E85}" destId="{1F446B9D-56E3-444F-B80A-8F1AE3F523FF}" srcOrd="0" destOrd="0" presId="urn:microsoft.com/office/officeart/2008/layout/LinedList"/>
    <dgm:cxn modelId="{2A27D62F-2D0B-E847-B81C-EA4CEAEA96CB}" type="presOf" srcId="{F8C51996-A708-534B-A66B-147531E84637}" destId="{F826A6CA-6203-0747-91B3-237743490B2C}" srcOrd="0" destOrd="0" presId="urn:microsoft.com/office/officeart/2008/layout/LinedList"/>
    <dgm:cxn modelId="{0CE8E44E-BA1B-9D4A-912A-C4595925A2AB}" type="presOf" srcId="{73BFADAA-414B-8A49-A6EC-0F6931F4F64A}" destId="{45097C28-D6CA-8D46-8738-A881D91A4297}" srcOrd="0" destOrd="0" presId="urn:microsoft.com/office/officeart/2008/layout/LinedList"/>
    <dgm:cxn modelId="{7E061271-37E8-AA41-B013-3A66C8EC5863}" type="presOf" srcId="{1D2631B7-F868-F147-9045-085C60973422}" destId="{1DCE94E0-EA3B-504E-AA1E-623435E494B6}" srcOrd="0" destOrd="0" presId="urn:microsoft.com/office/officeart/2008/layout/LinedList"/>
    <dgm:cxn modelId="{2F060686-0329-F340-8854-03561BE4A233}" srcId="{F8C51996-A708-534B-A66B-147531E84637}" destId="{2FA72701-C0DD-5146-AEBA-B13DAA9A7E85}" srcOrd="3" destOrd="0" parTransId="{48711D03-9103-0C48-A23F-4481EB482248}" sibTransId="{C8A9A0CC-23D5-5443-B091-334EBA4B31D5}"/>
    <dgm:cxn modelId="{99EA2E90-510F-2E4E-9AFD-FAC57622F05A}" type="presOf" srcId="{5E055E54-73C4-6546-BB1C-C5D664E00360}" destId="{0CD31946-4AA4-BA41-A202-6AA5D1663FD8}" srcOrd="0" destOrd="0" presId="urn:microsoft.com/office/officeart/2008/layout/LinedList"/>
    <dgm:cxn modelId="{FA5AED9A-EEA8-3C41-9FCB-4D4B2940CB65}" srcId="{F8C51996-A708-534B-A66B-147531E84637}" destId="{1D2631B7-F868-F147-9045-085C60973422}" srcOrd="2" destOrd="0" parTransId="{B992EF7E-9E18-F74C-9F23-2635D89C1FC9}" sibTransId="{8DBE081A-FE1B-FB45-8B50-8D9A60B717F4}"/>
    <dgm:cxn modelId="{34E906C6-6D11-1A45-8845-3F36D2F053B1}" srcId="{F8C51996-A708-534B-A66B-147531E84637}" destId="{23154937-B34F-074F-92AA-B4C4DC8A67B3}" srcOrd="4" destOrd="0" parTransId="{F08AF56D-9FFB-F241-AE19-89C809CD7406}" sibTransId="{D07FBB07-5F55-E44E-AF4F-53180C33DF3B}"/>
    <dgm:cxn modelId="{175337C7-C00A-AE41-872C-C2CC8C24143E}" type="presOf" srcId="{C95E31BD-B027-C34F-A3CB-F4389E4FFF03}" destId="{CA9F08D7-D523-0440-8472-E2FF77436383}" srcOrd="0" destOrd="0" presId="urn:microsoft.com/office/officeart/2008/layout/LinedList"/>
    <dgm:cxn modelId="{0A9A7BD0-9606-724E-A7F7-EE614C2D79DF}" srcId="{F8C51996-A708-534B-A66B-147531E84637}" destId="{C95E31BD-B027-C34F-A3CB-F4389E4FFF03}" srcOrd="6" destOrd="0" parTransId="{F7A82A87-5360-0941-9179-4F3CFCEDAE08}" sibTransId="{849A0D50-B33E-164C-8FB6-00CA80CECCA5}"/>
    <dgm:cxn modelId="{E95D55E4-33FF-0547-8F89-4E55BF7DCC47}" type="presOf" srcId="{23154937-B34F-074F-92AA-B4C4DC8A67B3}" destId="{E343E6D4-15D8-5A45-A454-7F66D014F1EC}" srcOrd="0" destOrd="0" presId="urn:microsoft.com/office/officeart/2008/layout/LinedList"/>
    <dgm:cxn modelId="{CBE39AF5-F2C4-CA47-AD50-8A4630E4CB85}" srcId="{F8C51996-A708-534B-A66B-147531E84637}" destId="{73BFADAA-414B-8A49-A6EC-0F6931F4F64A}" srcOrd="0" destOrd="0" parTransId="{9E4B629A-2089-334F-8417-4422EACE8E0E}" sibTransId="{AFE7D8AD-8E8E-224A-A871-81ECD86D3A95}"/>
    <dgm:cxn modelId="{821D74F6-300E-B142-A959-F13A3365B52D}" srcId="{F8C51996-A708-534B-A66B-147531E84637}" destId="{4F2E170B-4F40-3E44-840A-7BCE9AE844FC}" srcOrd="5" destOrd="0" parTransId="{3015A56E-0964-8A4F-934B-2ADAAEED4EA6}" sibTransId="{3220ED8E-8D86-1745-A239-B39970990D9F}"/>
    <dgm:cxn modelId="{3B58A7F6-B152-2547-82C6-A26D87A83585}" type="presOf" srcId="{4F2E170B-4F40-3E44-840A-7BCE9AE844FC}" destId="{3C2DD180-6CC0-294F-BC08-86F686C384A1}" srcOrd="0" destOrd="0" presId="urn:microsoft.com/office/officeart/2008/layout/LinedList"/>
    <dgm:cxn modelId="{E810A6DB-323B-1146-8CD8-600A2FBFA1CF}" type="presParOf" srcId="{F826A6CA-6203-0747-91B3-237743490B2C}" destId="{3E457188-FAB0-D249-AC13-9EC1C0DCB510}" srcOrd="0" destOrd="0" presId="urn:microsoft.com/office/officeart/2008/layout/LinedList"/>
    <dgm:cxn modelId="{65C3E5DA-A2B1-D848-9860-27EDEBFAA279}" type="presParOf" srcId="{F826A6CA-6203-0747-91B3-237743490B2C}" destId="{4C7A0341-4C04-5D45-8AA9-82FFB3610844}" srcOrd="1" destOrd="0" presId="urn:microsoft.com/office/officeart/2008/layout/LinedList"/>
    <dgm:cxn modelId="{7BC80F18-7C0C-5644-A73D-78F3D5B74AD1}" type="presParOf" srcId="{4C7A0341-4C04-5D45-8AA9-82FFB3610844}" destId="{45097C28-D6CA-8D46-8738-A881D91A4297}" srcOrd="0" destOrd="0" presId="urn:microsoft.com/office/officeart/2008/layout/LinedList"/>
    <dgm:cxn modelId="{CCBD17F9-3CA8-8A4F-9FB0-C6A2EE1F9DA5}" type="presParOf" srcId="{4C7A0341-4C04-5D45-8AA9-82FFB3610844}" destId="{748EE761-6303-BB46-90BC-513FCCC075EA}" srcOrd="1" destOrd="0" presId="urn:microsoft.com/office/officeart/2008/layout/LinedList"/>
    <dgm:cxn modelId="{5B4C78DD-6D76-8549-9E17-7DC330644E34}" type="presParOf" srcId="{F826A6CA-6203-0747-91B3-237743490B2C}" destId="{1D6F98A2-4761-A146-8F71-3BAEEFDC7868}" srcOrd="2" destOrd="0" presId="urn:microsoft.com/office/officeart/2008/layout/LinedList"/>
    <dgm:cxn modelId="{9E500E9E-49B7-9C4A-9CB2-F021B6062644}" type="presParOf" srcId="{F826A6CA-6203-0747-91B3-237743490B2C}" destId="{2CB84570-CD27-304C-B430-5BDC913CF913}" srcOrd="3" destOrd="0" presId="urn:microsoft.com/office/officeart/2008/layout/LinedList"/>
    <dgm:cxn modelId="{5CCA67C9-2A30-1A4F-9DA4-AD3BC37FD195}" type="presParOf" srcId="{2CB84570-CD27-304C-B430-5BDC913CF913}" destId="{0CD31946-4AA4-BA41-A202-6AA5D1663FD8}" srcOrd="0" destOrd="0" presId="urn:microsoft.com/office/officeart/2008/layout/LinedList"/>
    <dgm:cxn modelId="{240429E6-15C4-CD49-B7B6-DC90ABE3E0BA}" type="presParOf" srcId="{2CB84570-CD27-304C-B430-5BDC913CF913}" destId="{41B780D4-7623-114E-AECE-BF69F99221DF}" srcOrd="1" destOrd="0" presId="urn:microsoft.com/office/officeart/2008/layout/LinedList"/>
    <dgm:cxn modelId="{FAE3FB45-AC76-9C4A-95DA-310A0D541FB6}" type="presParOf" srcId="{F826A6CA-6203-0747-91B3-237743490B2C}" destId="{88CB9991-9FD2-3D4F-B52E-72FE5387114D}" srcOrd="4" destOrd="0" presId="urn:microsoft.com/office/officeart/2008/layout/LinedList"/>
    <dgm:cxn modelId="{93710513-6A4D-4E42-8420-243BC0016392}" type="presParOf" srcId="{F826A6CA-6203-0747-91B3-237743490B2C}" destId="{543B9634-0F4E-A644-A831-B5C07C2B0538}" srcOrd="5" destOrd="0" presId="urn:microsoft.com/office/officeart/2008/layout/LinedList"/>
    <dgm:cxn modelId="{E703E39C-B77C-CD42-BF1B-ACC3B41C15C1}" type="presParOf" srcId="{543B9634-0F4E-A644-A831-B5C07C2B0538}" destId="{1DCE94E0-EA3B-504E-AA1E-623435E494B6}" srcOrd="0" destOrd="0" presId="urn:microsoft.com/office/officeart/2008/layout/LinedList"/>
    <dgm:cxn modelId="{562B9166-8E1E-0C49-A4DB-65109D6B73B9}" type="presParOf" srcId="{543B9634-0F4E-A644-A831-B5C07C2B0538}" destId="{668CA8D5-5B31-594A-9FEF-66178D5B1DCF}" srcOrd="1" destOrd="0" presId="urn:microsoft.com/office/officeart/2008/layout/LinedList"/>
    <dgm:cxn modelId="{1F626364-86B6-044C-9D5A-23CFB9BBF20A}" type="presParOf" srcId="{F826A6CA-6203-0747-91B3-237743490B2C}" destId="{BE7AB2B2-81AE-E94B-AE01-4CEEA0296EFC}" srcOrd="6" destOrd="0" presId="urn:microsoft.com/office/officeart/2008/layout/LinedList"/>
    <dgm:cxn modelId="{04C0EE6F-60A7-A14A-AC59-E0237779B6DD}" type="presParOf" srcId="{F826A6CA-6203-0747-91B3-237743490B2C}" destId="{94BAA911-9CC2-7446-A44F-90CABC7DFFCB}" srcOrd="7" destOrd="0" presId="urn:microsoft.com/office/officeart/2008/layout/LinedList"/>
    <dgm:cxn modelId="{4C130F17-42C7-DE40-A5DC-9035BC39413F}" type="presParOf" srcId="{94BAA911-9CC2-7446-A44F-90CABC7DFFCB}" destId="{1F446B9D-56E3-444F-B80A-8F1AE3F523FF}" srcOrd="0" destOrd="0" presId="urn:microsoft.com/office/officeart/2008/layout/LinedList"/>
    <dgm:cxn modelId="{80B35C9A-BEC7-EB47-BE88-9BE0A06B5FA4}" type="presParOf" srcId="{94BAA911-9CC2-7446-A44F-90CABC7DFFCB}" destId="{665B4E50-05F4-094A-8F2A-3149EB142246}" srcOrd="1" destOrd="0" presId="urn:microsoft.com/office/officeart/2008/layout/LinedList"/>
    <dgm:cxn modelId="{23D0AEB6-EB6A-C148-8760-E84B26BDAE91}" type="presParOf" srcId="{F826A6CA-6203-0747-91B3-237743490B2C}" destId="{D8B05F46-B920-CF4F-8A84-EC9BAC2F34E0}" srcOrd="8" destOrd="0" presId="urn:microsoft.com/office/officeart/2008/layout/LinedList"/>
    <dgm:cxn modelId="{651F6F7B-D617-8042-9CA0-E9839919189B}" type="presParOf" srcId="{F826A6CA-6203-0747-91B3-237743490B2C}" destId="{B59576F1-AF2A-2B4C-A6C1-7E21682467F1}" srcOrd="9" destOrd="0" presId="urn:microsoft.com/office/officeart/2008/layout/LinedList"/>
    <dgm:cxn modelId="{F6CABD35-8C72-7D4B-9E9B-664A3D70E0FC}" type="presParOf" srcId="{B59576F1-AF2A-2B4C-A6C1-7E21682467F1}" destId="{E343E6D4-15D8-5A45-A454-7F66D014F1EC}" srcOrd="0" destOrd="0" presId="urn:microsoft.com/office/officeart/2008/layout/LinedList"/>
    <dgm:cxn modelId="{9C365C1A-9A82-944E-B75A-314D33DE4C81}" type="presParOf" srcId="{B59576F1-AF2A-2B4C-A6C1-7E21682467F1}" destId="{6FB5DDD2-4782-254B-A355-47DB33F660B8}" srcOrd="1" destOrd="0" presId="urn:microsoft.com/office/officeart/2008/layout/LinedList"/>
    <dgm:cxn modelId="{AAC66CAB-9EEB-D04C-9B86-4C8FA59D3B27}" type="presParOf" srcId="{F826A6CA-6203-0747-91B3-237743490B2C}" destId="{B3892495-8501-7D4D-A108-483265CD4196}" srcOrd="10" destOrd="0" presId="urn:microsoft.com/office/officeart/2008/layout/LinedList"/>
    <dgm:cxn modelId="{5DAEF40F-1DC7-8243-B617-F134EE0E6509}" type="presParOf" srcId="{F826A6CA-6203-0747-91B3-237743490B2C}" destId="{D6FED8DC-1B47-5342-B333-6C8843E611C0}" srcOrd="11" destOrd="0" presId="urn:microsoft.com/office/officeart/2008/layout/LinedList"/>
    <dgm:cxn modelId="{30448B0E-54A9-1942-9358-F6438FA0F12F}" type="presParOf" srcId="{D6FED8DC-1B47-5342-B333-6C8843E611C0}" destId="{3C2DD180-6CC0-294F-BC08-86F686C384A1}" srcOrd="0" destOrd="0" presId="urn:microsoft.com/office/officeart/2008/layout/LinedList"/>
    <dgm:cxn modelId="{44D6D931-4B0E-EE4C-B58D-952018B29260}" type="presParOf" srcId="{D6FED8DC-1B47-5342-B333-6C8843E611C0}" destId="{9C928508-07A7-B644-9A66-C982A40BC938}" srcOrd="1" destOrd="0" presId="urn:microsoft.com/office/officeart/2008/layout/LinedList"/>
    <dgm:cxn modelId="{2318D565-78C0-EC42-A52E-B89FD9CEC754}" type="presParOf" srcId="{F826A6CA-6203-0747-91B3-237743490B2C}" destId="{FFC2D22C-007A-DD44-8159-DE76EA1B0C99}" srcOrd="12" destOrd="0" presId="urn:microsoft.com/office/officeart/2008/layout/LinedList"/>
    <dgm:cxn modelId="{64968D5E-043A-334B-BE96-117FC025B2B5}" type="presParOf" srcId="{F826A6CA-6203-0747-91B3-237743490B2C}" destId="{9C475F75-32CC-1041-80DF-4A2ACCF20150}" srcOrd="13" destOrd="0" presId="urn:microsoft.com/office/officeart/2008/layout/LinedList"/>
    <dgm:cxn modelId="{EE789EDB-1983-0249-8A54-74B0EEBC8087}" type="presParOf" srcId="{9C475F75-32CC-1041-80DF-4A2ACCF20150}" destId="{CA9F08D7-D523-0440-8472-E2FF77436383}" srcOrd="0" destOrd="0" presId="urn:microsoft.com/office/officeart/2008/layout/LinedList"/>
    <dgm:cxn modelId="{F40C5E22-8DAE-7440-9F93-0484F23D4D35}" type="presParOf" srcId="{9C475F75-32CC-1041-80DF-4A2ACCF20150}" destId="{C2A28E08-6A95-E646-956C-BE07BAC6997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CBC5C7-5EDF-E44A-A8F0-E201A1F8846D}" type="doc">
      <dgm:prSet loTypeId="urn:microsoft.com/office/officeart/2018/2/layout/IconVerticalSolidList" loCatId="icon" qsTypeId="urn:microsoft.com/office/officeart/2005/8/quickstyle/simple2" qsCatId="simple" csTypeId="urn:microsoft.com/office/officeart/2018/5/colors/Iconchunking_neutralbg_colorful1" csCatId="colorful" phldr="1"/>
      <dgm:spPr/>
      <dgm:t>
        <a:bodyPr/>
        <a:lstStyle/>
        <a:p>
          <a:endParaRPr lang="en-US"/>
        </a:p>
      </dgm:t>
    </dgm:pt>
    <dgm:pt modelId="{A5ADA693-7E64-0C43-AAFB-16E3917B8717}">
      <dgm:prSet/>
      <dgm:spPr/>
      <dgm:t>
        <a:bodyPr/>
        <a:lstStyle/>
        <a:p>
          <a:pPr>
            <a:lnSpc>
              <a:spcPct val="100000"/>
            </a:lnSpc>
          </a:pPr>
          <a:r>
            <a:rPr lang="en-US" b="1"/>
            <a:t>Depression</a:t>
          </a:r>
          <a:endParaRPr lang="en-US" dirty="0"/>
        </a:p>
      </dgm:t>
      <dgm:extLst>
        <a:ext uri="{E40237B7-FDA0-4F09-8148-C483321AD2D9}">
          <dgm14:cNvPr xmlns:dgm14="http://schemas.microsoft.com/office/drawing/2010/diagram" id="0" name=""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
      </dgm:extLst>
    </dgm:pt>
    <dgm:pt modelId="{6C7BADAA-2243-1844-8F6C-EFEDDDEF68BA}" type="parTrans" cxnId="{7CA7F14A-F391-3D4F-A147-36FE5A583BC6}">
      <dgm:prSet/>
      <dgm:spPr/>
      <dgm:t>
        <a:bodyPr/>
        <a:lstStyle/>
        <a:p>
          <a:endParaRPr lang="en-US"/>
        </a:p>
      </dgm:t>
    </dgm:pt>
    <dgm:pt modelId="{5CA65088-3DA2-6E48-82E7-92A65C977CC7}" type="sibTrans" cxnId="{7CA7F14A-F391-3D4F-A147-36FE5A583BC6}">
      <dgm:prSet/>
      <dgm:spPr/>
      <dgm:t>
        <a:bodyPr/>
        <a:lstStyle/>
        <a:p>
          <a:endParaRPr lang="en-US"/>
        </a:p>
      </dgm:t>
    </dgm:pt>
    <dgm:pt modelId="{1E00EB96-F345-D14B-B58B-EFD735E2D398}">
      <dgm:prSet custT="1"/>
      <dgm:spPr/>
      <dgm:t>
        <a:bodyPr/>
        <a:lstStyle/>
        <a:p>
          <a:pPr>
            <a:lnSpc>
              <a:spcPct val="100000"/>
            </a:lnSpc>
          </a:pPr>
          <a:r>
            <a:rPr lang="en-US" sz="1600"/>
            <a:t>Persistent feelings of sadness, loss of interest in activities, and changes in sleep and appetite.</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FF9F77D-5B80-6D4A-930B-D9A28865B02D}" type="parTrans" cxnId="{B2657786-812A-9346-B6F6-5B0C6E80E51B}">
      <dgm:prSet/>
      <dgm:spPr/>
      <dgm:t>
        <a:bodyPr/>
        <a:lstStyle/>
        <a:p>
          <a:endParaRPr lang="en-US"/>
        </a:p>
      </dgm:t>
    </dgm:pt>
    <dgm:pt modelId="{6B556497-0FEF-2A48-B51A-CF816AC7F7B9}" type="sibTrans" cxnId="{B2657786-812A-9346-B6F6-5B0C6E80E51B}">
      <dgm:prSet/>
      <dgm:spPr/>
      <dgm:t>
        <a:bodyPr/>
        <a:lstStyle/>
        <a:p>
          <a:endParaRPr lang="en-US"/>
        </a:p>
      </dgm:t>
    </dgm:pt>
    <dgm:pt modelId="{FEE1A355-301B-5045-9C0A-F0FAE46D3CE8}">
      <dgm:prSet/>
      <dgm:spPr/>
      <dgm:t>
        <a:bodyPr/>
        <a:lstStyle/>
        <a:p>
          <a:pPr>
            <a:lnSpc>
              <a:spcPct val="100000"/>
            </a:lnSpc>
          </a:pPr>
          <a:r>
            <a:rPr lang="en-US" b="1"/>
            <a:t>Anxiety</a:t>
          </a:r>
          <a:endParaRPr lang="en-US" dirty="0"/>
        </a:p>
      </dgm:t>
      <dgm:extLst>
        <a:ext uri="{E40237B7-FDA0-4F09-8148-C483321AD2D9}">
          <dgm14:cNvPr xmlns:dgm14="http://schemas.microsoft.com/office/drawing/2010/diagram" id="0" name=""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
      </dgm:extLst>
    </dgm:pt>
    <dgm:pt modelId="{4B621203-6F01-5444-8683-813953CA8056}" type="parTrans" cxnId="{871FF8CA-54DD-6C44-84C1-50F5DA879BC6}">
      <dgm:prSet/>
      <dgm:spPr/>
      <dgm:t>
        <a:bodyPr/>
        <a:lstStyle/>
        <a:p>
          <a:endParaRPr lang="en-US"/>
        </a:p>
      </dgm:t>
    </dgm:pt>
    <dgm:pt modelId="{6B9CA5EB-228E-3741-A395-EFE66FD09757}" type="sibTrans" cxnId="{871FF8CA-54DD-6C44-84C1-50F5DA879BC6}">
      <dgm:prSet/>
      <dgm:spPr/>
      <dgm:t>
        <a:bodyPr/>
        <a:lstStyle/>
        <a:p>
          <a:endParaRPr lang="en-US"/>
        </a:p>
      </dgm:t>
    </dgm:pt>
    <dgm:pt modelId="{34C23BDA-705F-EB4D-A164-BA3394DC4124}">
      <dgm:prSet custT="1"/>
      <dgm:spPr/>
      <dgm:t>
        <a:bodyPr/>
        <a:lstStyle/>
        <a:p>
          <a:pPr>
            <a:lnSpc>
              <a:spcPct val="100000"/>
            </a:lnSpc>
          </a:pPr>
          <a:r>
            <a:rPr lang="en-US" sz="1600"/>
            <a:t>Excessive worry, fear, or panic that can interfere with daily life and tasks.</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8091291-F7B7-0042-A06F-B9D6B65D34B4}" type="parTrans" cxnId="{9FEEC6F6-659B-B841-86A6-BE8B5A3F60A5}">
      <dgm:prSet/>
      <dgm:spPr/>
      <dgm:t>
        <a:bodyPr/>
        <a:lstStyle/>
        <a:p>
          <a:endParaRPr lang="en-US"/>
        </a:p>
      </dgm:t>
    </dgm:pt>
    <dgm:pt modelId="{72FCC67A-2A19-DC4C-81D7-EB517CABE98C}" type="sibTrans" cxnId="{9FEEC6F6-659B-B841-86A6-BE8B5A3F60A5}">
      <dgm:prSet/>
      <dgm:spPr/>
      <dgm:t>
        <a:bodyPr/>
        <a:lstStyle/>
        <a:p>
          <a:endParaRPr lang="en-US"/>
        </a:p>
      </dgm:t>
    </dgm:pt>
    <dgm:pt modelId="{28C41B18-AD80-F944-B4E7-749D66232700}">
      <dgm:prSet/>
      <dgm:spPr/>
      <dgm:t>
        <a:bodyPr/>
        <a:lstStyle/>
        <a:p>
          <a:pPr>
            <a:lnSpc>
              <a:spcPct val="100000"/>
            </a:lnSpc>
          </a:pPr>
          <a:r>
            <a:rPr lang="en-US" b="1"/>
            <a:t>Stress</a:t>
          </a:r>
          <a:endParaRPr lang="en-US" dirty="0"/>
        </a:p>
      </dgm:t>
      <dgm:extLst>
        <a:ext uri="{E40237B7-FDA0-4F09-8148-C483321AD2D9}">
          <dgm14:cNvPr xmlns:dgm14="http://schemas.microsoft.com/office/drawing/2010/diagram" id="0" name=""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
      </dgm:extLst>
    </dgm:pt>
    <dgm:pt modelId="{4716AABB-BC4B-5C4B-A137-D92F666990A8}" type="parTrans" cxnId="{DF01D727-3DF9-174E-B939-570650A15F76}">
      <dgm:prSet/>
      <dgm:spPr/>
      <dgm:t>
        <a:bodyPr/>
        <a:lstStyle/>
        <a:p>
          <a:endParaRPr lang="en-US"/>
        </a:p>
      </dgm:t>
    </dgm:pt>
    <dgm:pt modelId="{B255AF67-F1B0-7347-AE15-11CFFEF8837A}" type="sibTrans" cxnId="{DF01D727-3DF9-174E-B939-570650A15F76}">
      <dgm:prSet/>
      <dgm:spPr/>
      <dgm:t>
        <a:bodyPr/>
        <a:lstStyle/>
        <a:p>
          <a:endParaRPr lang="en-US"/>
        </a:p>
      </dgm:t>
    </dgm:pt>
    <dgm:pt modelId="{B2DC0B20-EE63-F048-A6C3-5F9B79B0C319}">
      <dgm:prSet custT="1"/>
      <dgm:spPr/>
      <dgm:t>
        <a:bodyPr/>
        <a:lstStyle/>
        <a:p>
          <a:pPr>
            <a:lnSpc>
              <a:spcPct val="100000"/>
            </a:lnSpc>
          </a:pPr>
          <a:r>
            <a:rPr lang="en-US" sz="1600"/>
            <a:t>Emotional and physical strain due to excessive demands or pressures.</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BEA385-9B97-AB46-86CA-63A477F37C4B}" type="parTrans" cxnId="{FFD73A73-41AA-0045-A411-94F3BE8C15B6}">
      <dgm:prSet/>
      <dgm:spPr/>
      <dgm:t>
        <a:bodyPr/>
        <a:lstStyle/>
        <a:p>
          <a:endParaRPr lang="en-US"/>
        </a:p>
      </dgm:t>
    </dgm:pt>
    <dgm:pt modelId="{CF4A2927-3429-FB41-BAC7-1ABB9ECBE152}" type="sibTrans" cxnId="{FFD73A73-41AA-0045-A411-94F3BE8C15B6}">
      <dgm:prSet/>
      <dgm:spPr/>
      <dgm:t>
        <a:bodyPr/>
        <a:lstStyle/>
        <a:p>
          <a:endParaRPr lang="en-US"/>
        </a:p>
      </dgm:t>
    </dgm:pt>
    <dgm:pt modelId="{A4084BDE-A1EF-D04D-9F65-2F680EA583DF}">
      <dgm:prSet/>
      <dgm:spPr/>
      <dgm:t>
        <a:bodyPr/>
        <a:lstStyle/>
        <a:p>
          <a:pPr>
            <a:lnSpc>
              <a:spcPct val="100000"/>
            </a:lnSpc>
          </a:pPr>
          <a:r>
            <a:rPr lang="en-US" b="1"/>
            <a:t>Burnout</a:t>
          </a:r>
          <a:endParaRPr lang="en-US" dirty="0"/>
        </a:p>
      </dgm:t>
      <dgm:extLst>
        <a:ext uri="{E40237B7-FDA0-4F09-8148-C483321AD2D9}">
          <dgm14:cNvPr xmlns:dgm14="http://schemas.microsoft.com/office/drawing/2010/diagram" id="0" name=""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
      </dgm:extLst>
    </dgm:pt>
    <dgm:pt modelId="{6F213E1F-754F-BC44-AC86-F572C09B9CE5}" type="parTrans" cxnId="{A7F4427D-BF9C-994B-A4A9-A99BE7E0185D}">
      <dgm:prSet/>
      <dgm:spPr/>
      <dgm:t>
        <a:bodyPr/>
        <a:lstStyle/>
        <a:p>
          <a:endParaRPr lang="en-US"/>
        </a:p>
      </dgm:t>
    </dgm:pt>
    <dgm:pt modelId="{30BBAB78-A9DB-F449-88C5-A908E1A09E67}" type="sibTrans" cxnId="{A7F4427D-BF9C-994B-A4A9-A99BE7E0185D}">
      <dgm:prSet/>
      <dgm:spPr/>
      <dgm:t>
        <a:bodyPr/>
        <a:lstStyle/>
        <a:p>
          <a:endParaRPr lang="en-US"/>
        </a:p>
      </dgm:t>
    </dgm:pt>
    <dgm:pt modelId="{D1EA5005-E105-8449-94A6-E0D514A6E163}">
      <dgm:prSet custT="1"/>
      <dgm:spPr/>
      <dgm:t>
        <a:bodyPr/>
        <a:lstStyle/>
        <a:p>
          <a:pPr>
            <a:lnSpc>
              <a:spcPct val="100000"/>
            </a:lnSpc>
          </a:pPr>
          <a:r>
            <a:rPr lang="en-US" sz="1600"/>
            <a:t>Prolonged exposure to work-related stress, leading to exhaustion and reduced effectiveness.</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ABC6F4F-CE9F-4F40-A872-27EB08D352DF}" type="parTrans" cxnId="{B1DABB05-FBFE-E348-88D2-35E984C62075}">
      <dgm:prSet/>
      <dgm:spPr/>
      <dgm:t>
        <a:bodyPr/>
        <a:lstStyle/>
        <a:p>
          <a:endParaRPr lang="en-US"/>
        </a:p>
      </dgm:t>
    </dgm:pt>
    <dgm:pt modelId="{6BF7D1AA-64A7-6841-B958-6DDABEC5351D}" type="sibTrans" cxnId="{B1DABB05-FBFE-E348-88D2-35E984C62075}">
      <dgm:prSet/>
      <dgm:spPr/>
      <dgm:t>
        <a:bodyPr/>
        <a:lstStyle/>
        <a:p>
          <a:endParaRPr lang="en-US"/>
        </a:p>
      </dgm:t>
    </dgm:pt>
    <dgm:pt modelId="{9A8C651A-18D1-6143-8FC7-787CCDCCED8E}">
      <dgm:prSet/>
      <dgm:spPr/>
      <dgm:t>
        <a:bodyPr/>
        <a:lstStyle/>
        <a:p>
          <a:pPr>
            <a:lnSpc>
              <a:spcPct val="100000"/>
            </a:lnSpc>
          </a:pPr>
          <a:r>
            <a:rPr lang="en-US" b="1"/>
            <a:t>Post-Traumatic Stress Disorder (PTSD)</a:t>
          </a:r>
          <a:endParaRPr lang="en-US" dirty="0"/>
        </a:p>
      </dgm:t>
      <dgm:extLst>
        <a:ext uri="{E40237B7-FDA0-4F09-8148-C483321AD2D9}">
          <dgm14:cNvPr xmlns:dgm14="http://schemas.microsoft.com/office/drawing/2010/diagram" id="0" name=""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
      </dgm:extLst>
    </dgm:pt>
    <dgm:pt modelId="{8F58B0AB-636F-7743-96EE-B5BD70B96D1C}" type="parTrans" cxnId="{2809B632-5CA9-C347-862C-6D46CD009B9B}">
      <dgm:prSet/>
      <dgm:spPr/>
      <dgm:t>
        <a:bodyPr/>
        <a:lstStyle/>
        <a:p>
          <a:endParaRPr lang="en-US"/>
        </a:p>
      </dgm:t>
    </dgm:pt>
    <dgm:pt modelId="{A61E7F2A-F22F-0540-B48C-BFBDB2C9B7A7}" type="sibTrans" cxnId="{2809B632-5CA9-C347-862C-6D46CD009B9B}">
      <dgm:prSet/>
      <dgm:spPr/>
      <dgm:t>
        <a:bodyPr/>
        <a:lstStyle/>
        <a:p>
          <a:endParaRPr lang="en-US"/>
        </a:p>
      </dgm:t>
    </dgm:pt>
    <dgm:pt modelId="{6DEC2392-79BD-D346-BE3F-838D13F14AF9}">
      <dgm:prSet custT="1"/>
      <dgm:spPr/>
      <dgm:t>
        <a:bodyPr/>
        <a:lstStyle/>
        <a:p>
          <a:pPr>
            <a:lnSpc>
              <a:spcPct val="100000"/>
            </a:lnSpc>
          </a:pPr>
          <a:r>
            <a:rPr lang="en-US" sz="1600"/>
            <a:t>Caused by experiencing traumatic events, leading to flashbacks, nightmares, and heightened arousal.</a:t>
          </a:r>
          <a:endParaRPr lang="en-US" sz="16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5953FD2-32B5-BC4D-B5DA-B0D6E50F9181}" type="parTrans" cxnId="{A0298C86-8F23-124E-A934-DFA027BAEC32}">
      <dgm:prSet/>
      <dgm:spPr/>
      <dgm:t>
        <a:bodyPr/>
        <a:lstStyle/>
        <a:p>
          <a:endParaRPr lang="en-US"/>
        </a:p>
      </dgm:t>
    </dgm:pt>
    <dgm:pt modelId="{F339D242-1AEE-5542-A07B-196E0578CF64}" type="sibTrans" cxnId="{A0298C86-8F23-124E-A934-DFA027BAEC32}">
      <dgm:prSet/>
      <dgm:spPr/>
      <dgm:t>
        <a:bodyPr/>
        <a:lstStyle/>
        <a:p>
          <a:endParaRPr lang="en-US"/>
        </a:p>
      </dgm:t>
    </dgm:pt>
    <dgm:pt modelId="{4EDB5273-6E79-4EB3-B070-61A1E208D029}" type="pres">
      <dgm:prSet presAssocID="{2ACBC5C7-5EDF-E44A-A8F0-E201A1F8846D}" presName="root" presStyleCnt="0">
        <dgm:presLayoutVars>
          <dgm:dir/>
          <dgm:resizeHandles val="exact"/>
        </dgm:presLayoutVars>
      </dgm:prSet>
      <dgm:spPr/>
    </dgm:pt>
    <dgm:pt modelId="{7DCF4273-AEAF-4EA1-B285-AAF2970868DF}" type="pres">
      <dgm:prSet presAssocID="{28C41B18-AD80-F944-B4E7-749D66232700}" presName="compNode" presStyleCnt="0"/>
      <dgm:spPr/>
    </dgm:pt>
    <dgm:pt modelId="{47044D26-DEE9-4397-B1BD-F64EA43ED252}" type="pres">
      <dgm:prSet presAssocID="{28C41B18-AD80-F944-B4E7-749D66232700}" presName="bgRect" presStyleLbl="bgShp" presStyleIdx="0" presStyleCnt="5"/>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7A2FDC1-6361-491E-9529-CA2A60865245}" type="pres">
      <dgm:prSet presAssocID="{28C41B18-AD80-F944-B4E7-749D66232700}" presName="iconRect" presStyleLbl="node1" presStyleIdx="0" presStyleCnt="5" custScaleX="114130" custScaleY="11413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rt Organ"/>
        </a:ext>
      </dgm:extLst>
    </dgm:pt>
    <dgm:pt modelId="{78FE3BE1-8F2A-4994-8355-F08E435CC55C}" type="pres">
      <dgm:prSet presAssocID="{28C41B18-AD80-F944-B4E7-749D66232700}" presName="spaceRect" presStyleCnt="0"/>
      <dgm:spPr/>
    </dgm:pt>
    <dgm:pt modelId="{EE01060A-D192-4633-9125-3E5455468913}" type="pres">
      <dgm:prSet presAssocID="{28C41B18-AD80-F944-B4E7-749D66232700}" presName="parTx" presStyleLbl="revTx" presStyleIdx="0" presStyleCnt="10" custLinFactNeighborX="-2855">
        <dgm:presLayoutVars>
          <dgm:chMax val="0"/>
          <dgm:chPref val="0"/>
        </dgm:presLayoutVars>
      </dgm:prSet>
      <dgm:spPr/>
    </dgm:pt>
    <dgm:pt modelId="{A82487D3-9BBF-4AE8-A32E-E0A5EA0C8B83}" type="pres">
      <dgm:prSet presAssocID="{28C41B18-AD80-F944-B4E7-749D66232700}" presName="desTx" presStyleLbl="revTx" presStyleIdx="1" presStyleCnt="10" custScaleX="128041" custLinFactNeighborX="-15228" custLinFactNeighborY="-1351">
        <dgm:presLayoutVars/>
      </dgm:prSet>
      <dgm:spPr/>
    </dgm:pt>
    <dgm:pt modelId="{3A70E9D5-8573-4994-BB1A-C5B563198A91}" type="pres">
      <dgm:prSet presAssocID="{B255AF67-F1B0-7347-AE15-11CFFEF8837A}" presName="sibTrans" presStyleCnt="0"/>
      <dgm:spPr/>
    </dgm:pt>
    <dgm:pt modelId="{3E7E2A66-3D95-4B32-98ED-63BDB5DF11C8}" type="pres">
      <dgm:prSet presAssocID="{FEE1A355-301B-5045-9C0A-F0FAE46D3CE8}" presName="compNode" presStyleCnt="0"/>
      <dgm:spPr/>
    </dgm:pt>
    <dgm:pt modelId="{7BA314E1-FC11-4F43-A213-520D33BB66E2}" type="pres">
      <dgm:prSet presAssocID="{FEE1A355-301B-5045-9C0A-F0FAE46D3CE8}" presName="bgRect" presStyleLbl="bgShp" presStyleIdx="1" presStyleCnt="5"/>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2D053C8-47FB-4863-B3F1-48E048F706B8}" type="pres">
      <dgm:prSet presAssocID="{FEE1A355-301B-5045-9C0A-F0FAE46D3CE8}" presName="iconRect" presStyleLbl="node1" presStyleIdx="1" presStyleCnt="5" custScaleX="114130" custScaleY="11413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orried Face with Solid Fill"/>
        </a:ext>
      </dgm:extLst>
    </dgm:pt>
    <dgm:pt modelId="{0208E218-2FDB-4F15-B4DD-713DDE04B414}" type="pres">
      <dgm:prSet presAssocID="{FEE1A355-301B-5045-9C0A-F0FAE46D3CE8}" presName="spaceRect" presStyleCnt="0"/>
      <dgm:spPr/>
    </dgm:pt>
    <dgm:pt modelId="{1CEE3A6A-7B9E-44AB-A456-CCA1674F6207}" type="pres">
      <dgm:prSet presAssocID="{FEE1A355-301B-5045-9C0A-F0FAE46D3CE8}" presName="parTx" presStyleLbl="revTx" presStyleIdx="2" presStyleCnt="10" custLinFactNeighborX="-2855">
        <dgm:presLayoutVars>
          <dgm:chMax val="0"/>
          <dgm:chPref val="0"/>
        </dgm:presLayoutVars>
      </dgm:prSet>
      <dgm:spPr/>
    </dgm:pt>
    <dgm:pt modelId="{0E152223-6C14-4ADF-AA96-87A001A79650}" type="pres">
      <dgm:prSet presAssocID="{FEE1A355-301B-5045-9C0A-F0FAE46D3CE8}" presName="desTx" presStyleLbl="revTx" presStyleIdx="3" presStyleCnt="10" custScaleX="128010" custLinFactNeighborX="-14712">
        <dgm:presLayoutVars/>
      </dgm:prSet>
      <dgm:spPr/>
    </dgm:pt>
    <dgm:pt modelId="{B3E08CED-04FE-405F-8F06-267E536E7E16}" type="pres">
      <dgm:prSet presAssocID="{6B9CA5EB-228E-3741-A395-EFE66FD09757}" presName="sibTrans" presStyleCnt="0"/>
      <dgm:spPr/>
    </dgm:pt>
    <dgm:pt modelId="{22EFA7D0-2DB4-4A37-BCF5-2CE48A79C798}" type="pres">
      <dgm:prSet presAssocID="{A5ADA693-7E64-0C43-AAFB-16E3917B8717}" presName="compNode" presStyleCnt="0"/>
      <dgm:spPr/>
    </dgm:pt>
    <dgm:pt modelId="{EE69CE54-02FD-4D53-83A9-FE74AD249379}" type="pres">
      <dgm:prSet presAssocID="{A5ADA693-7E64-0C43-AAFB-16E3917B8717}" presName="bgRect" presStyleLbl="bgShp" presStyleIdx="2" presStyleCnt="5"/>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7DF8308-E487-4904-AA2D-E778945D5D21}" type="pres">
      <dgm:prSet presAssocID="{A5ADA693-7E64-0C43-AAFB-16E3917B8717}" presName="iconRect" presStyleLbl="node1" presStyleIdx="2" presStyleCnt="5" custScaleX="114130" custScaleY="11413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rying Face with No Fill"/>
        </a:ext>
      </dgm:extLst>
    </dgm:pt>
    <dgm:pt modelId="{850C7FB7-9C49-4225-A411-F864F4938B1E}" type="pres">
      <dgm:prSet presAssocID="{A5ADA693-7E64-0C43-AAFB-16E3917B8717}" presName="spaceRect" presStyleCnt="0"/>
      <dgm:spPr/>
    </dgm:pt>
    <dgm:pt modelId="{25BC4491-DA10-4218-813E-F555AA05B4C4}" type="pres">
      <dgm:prSet presAssocID="{A5ADA693-7E64-0C43-AAFB-16E3917B8717}" presName="parTx" presStyleLbl="revTx" presStyleIdx="4" presStyleCnt="10" custLinFactNeighborX="-2855">
        <dgm:presLayoutVars>
          <dgm:chMax val="0"/>
          <dgm:chPref val="0"/>
        </dgm:presLayoutVars>
      </dgm:prSet>
      <dgm:spPr/>
    </dgm:pt>
    <dgm:pt modelId="{7A91358D-F82B-4787-AB68-09CE644B0CBB}" type="pres">
      <dgm:prSet presAssocID="{A5ADA693-7E64-0C43-AAFB-16E3917B8717}" presName="desTx" presStyleLbl="revTx" presStyleIdx="5" presStyleCnt="10" custScaleX="128010" custLinFactNeighborX="-13400">
        <dgm:presLayoutVars/>
      </dgm:prSet>
      <dgm:spPr/>
    </dgm:pt>
    <dgm:pt modelId="{BA486CD3-899D-4FE6-BC72-6C634C03460F}" type="pres">
      <dgm:prSet presAssocID="{5CA65088-3DA2-6E48-82E7-92A65C977CC7}" presName="sibTrans" presStyleCnt="0"/>
      <dgm:spPr/>
    </dgm:pt>
    <dgm:pt modelId="{4E48B233-B8F6-4659-BABB-CB621CCB34CD}" type="pres">
      <dgm:prSet presAssocID="{A4084BDE-A1EF-D04D-9F65-2F680EA583DF}" presName="compNode" presStyleCnt="0"/>
      <dgm:spPr/>
    </dgm:pt>
    <dgm:pt modelId="{71BC35D7-525D-495A-BDF1-FC9CB764E8CC}" type="pres">
      <dgm:prSet presAssocID="{A4084BDE-A1EF-D04D-9F65-2F680EA583DF}" presName="bgRect" presStyleLbl="bgShp" presStyleIdx="3" presStyleCnt="5"/>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842D58F-F11C-44D2-8229-E0021219DC70}" type="pres">
      <dgm:prSet presAssocID="{A4084BDE-A1EF-D04D-9F65-2F680EA583DF}" presName="iconRect" presStyleLbl="node1" presStyleIdx="3" presStyleCnt="5" custScaleX="114130" custScaleY="11413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ire"/>
        </a:ext>
      </dgm:extLst>
    </dgm:pt>
    <dgm:pt modelId="{85072693-CB2B-4E2C-B08F-69A1F015DA66}" type="pres">
      <dgm:prSet presAssocID="{A4084BDE-A1EF-D04D-9F65-2F680EA583DF}" presName="spaceRect" presStyleCnt="0"/>
      <dgm:spPr/>
    </dgm:pt>
    <dgm:pt modelId="{F782563D-4DCB-48C7-AC3F-FEEA14ED0617}" type="pres">
      <dgm:prSet presAssocID="{A4084BDE-A1EF-D04D-9F65-2F680EA583DF}" presName="parTx" presStyleLbl="revTx" presStyleIdx="6" presStyleCnt="10" custLinFactNeighborX="-2855">
        <dgm:presLayoutVars>
          <dgm:chMax val="0"/>
          <dgm:chPref val="0"/>
        </dgm:presLayoutVars>
      </dgm:prSet>
      <dgm:spPr/>
    </dgm:pt>
    <dgm:pt modelId="{7F69A1E7-7389-4550-AEC5-034A0E57F644}" type="pres">
      <dgm:prSet presAssocID="{A4084BDE-A1EF-D04D-9F65-2F680EA583DF}" presName="desTx" presStyleLbl="revTx" presStyleIdx="7" presStyleCnt="10" custScaleX="128010" custLinFactNeighborX="-12744">
        <dgm:presLayoutVars/>
      </dgm:prSet>
      <dgm:spPr/>
    </dgm:pt>
    <dgm:pt modelId="{6E941103-21BF-4871-8EFC-835CB1588D06}" type="pres">
      <dgm:prSet presAssocID="{30BBAB78-A9DB-F449-88C5-A908E1A09E67}" presName="sibTrans" presStyleCnt="0"/>
      <dgm:spPr/>
    </dgm:pt>
    <dgm:pt modelId="{9CA5760E-5BC0-4C65-866D-914CAD5EF3EE}" type="pres">
      <dgm:prSet presAssocID="{9A8C651A-18D1-6143-8FC7-787CCDCCED8E}" presName="compNode" presStyleCnt="0"/>
      <dgm:spPr/>
    </dgm:pt>
    <dgm:pt modelId="{A69B42CE-1D7D-447C-8D0F-89E0A9BEA63E}" type="pres">
      <dgm:prSet presAssocID="{9A8C651A-18D1-6143-8FC7-787CCDCCED8E}" presName="bgRect" presStyleLbl="bgShp" presStyleIdx="4" presStyleCnt="5" custLinFactNeighborX="-170"/>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59DE6BB-422F-4CDB-990B-B3FFB333E05E}" type="pres">
      <dgm:prSet presAssocID="{9A8C651A-18D1-6143-8FC7-787CCDCCED8E}" presName="iconRect" presStyleLbl="node1" presStyleIdx="4" presStyleCnt="5" custScaleX="114130" custScaleY="114130"/>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pt>
    <dgm:pt modelId="{96F55AB8-673F-479E-AAA1-0C68E1647A10}" type="pres">
      <dgm:prSet presAssocID="{9A8C651A-18D1-6143-8FC7-787CCDCCED8E}" presName="spaceRect" presStyleCnt="0"/>
      <dgm:spPr/>
    </dgm:pt>
    <dgm:pt modelId="{08599421-78BC-49B5-A76E-CDEC421E86CC}" type="pres">
      <dgm:prSet presAssocID="{9A8C651A-18D1-6143-8FC7-787CCDCCED8E}" presName="parTx" presStyleLbl="revTx" presStyleIdx="8" presStyleCnt="10" custLinFactNeighborX="-4463">
        <dgm:presLayoutVars>
          <dgm:chMax val="0"/>
          <dgm:chPref val="0"/>
        </dgm:presLayoutVars>
      </dgm:prSet>
      <dgm:spPr/>
    </dgm:pt>
    <dgm:pt modelId="{2293837A-1E10-4C1F-BA42-6F7851CFF0FC}" type="pres">
      <dgm:prSet presAssocID="{9A8C651A-18D1-6143-8FC7-787CCDCCED8E}" presName="desTx" presStyleLbl="revTx" presStyleIdx="9" presStyleCnt="10" custScaleX="128010" custLinFactNeighborX="-12088">
        <dgm:presLayoutVars/>
      </dgm:prSet>
      <dgm:spPr/>
    </dgm:pt>
  </dgm:ptLst>
  <dgm:cxnLst>
    <dgm:cxn modelId="{F0DAEF04-BAA4-6441-8492-5B9B402CFAC8}" type="presOf" srcId="{A5ADA693-7E64-0C43-AAFB-16E3917B8717}" destId="{25BC4491-DA10-4218-813E-F555AA05B4C4}" srcOrd="0" destOrd="0" presId="urn:microsoft.com/office/officeart/2018/2/layout/IconVerticalSolidList"/>
    <dgm:cxn modelId="{B1DABB05-FBFE-E348-88D2-35E984C62075}" srcId="{A4084BDE-A1EF-D04D-9F65-2F680EA583DF}" destId="{D1EA5005-E105-8449-94A6-E0D514A6E163}" srcOrd="0" destOrd="0" parTransId="{7ABC6F4F-CE9F-4F40-A872-27EB08D352DF}" sibTransId="{6BF7D1AA-64A7-6841-B958-6DDABEC5351D}"/>
    <dgm:cxn modelId="{DF01D727-3DF9-174E-B939-570650A15F76}" srcId="{2ACBC5C7-5EDF-E44A-A8F0-E201A1F8846D}" destId="{28C41B18-AD80-F944-B4E7-749D66232700}" srcOrd="0" destOrd="0" parTransId="{4716AABB-BC4B-5C4B-A137-D92F666990A8}" sibTransId="{B255AF67-F1B0-7347-AE15-11CFFEF8837A}"/>
    <dgm:cxn modelId="{2809B632-5CA9-C347-862C-6D46CD009B9B}" srcId="{2ACBC5C7-5EDF-E44A-A8F0-E201A1F8846D}" destId="{9A8C651A-18D1-6143-8FC7-787CCDCCED8E}" srcOrd="4" destOrd="0" parTransId="{8F58B0AB-636F-7743-96EE-B5BD70B96D1C}" sibTransId="{A61E7F2A-F22F-0540-B48C-BFBDB2C9B7A7}"/>
    <dgm:cxn modelId="{945D045E-FB30-D741-9113-305408E51838}" type="presOf" srcId="{6DEC2392-79BD-D346-BE3F-838D13F14AF9}" destId="{2293837A-1E10-4C1F-BA42-6F7851CFF0FC}" srcOrd="0" destOrd="0" presId="urn:microsoft.com/office/officeart/2018/2/layout/IconVerticalSolidList"/>
    <dgm:cxn modelId="{7CA7F14A-F391-3D4F-A147-36FE5A583BC6}" srcId="{2ACBC5C7-5EDF-E44A-A8F0-E201A1F8846D}" destId="{A5ADA693-7E64-0C43-AAFB-16E3917B8717}" srcOrd="2" destOrd="0" parTransId="{6C7BADAA-2243-1844-8F6C-EFEDDDEF68BA}" sibTransId="{5CA65088-3DA2-6E48-82E7-92A65C977CC7}"/>
    <dgm:cxn modelId="{FFD73A73-41AA-0045-A411-94F3BE8C15B6}" srcId="{28C41B18-AD80-F944-B4E7-749D66232700}" destId="{B2DC0B20-EE63-F048-A6C3-5F9B79B0C319}" srcOrd="0" destOrd="0" parTransId="{FEBEA385-9B97-AB46-86CA-63A477F37C4B}" sibTransId="{CF4A2927-3429-FB41-BAC7-1ABB9ECBE152}"/>
    <dgm:cxn modelId="{714E4475-5149-FA4F-A53F-5FAD42ED8FFB}" type="presOf" srcId="{9A8C651A-18D1-6143-8FC7-787CCDCCED8E}" destId="{08599421-78BC-49B5-A76E-CDEC421E86CC}" srcOrd="0" destOrd="0" presId="urn:microsoft.com/office/officeart/2018/2/layout/IconVerticalSolidList"/>
    <dgm:cxn modelId="{A7F4427D-BF9C-994B-A4A9-A99BE7E0185D}" srcId="{2ACBC5C7-5EDF-E44A-A8F0-E201A1F8846D}" destId="{A4084BDE-A1EF-D04D-9F65-2F680EA583DF}" srcOrd="3" destOrd="0" parTransId="{6F213E1F-754F-BC44-AC86-F572C09B9CE5}" sibTransId="{30BBAB78-A9DB-F449-88C5-A908E1A09E67}"/>
    <dgm:cxn modelId="{B2657786-812A-9346-B6F6-5B0C6E80E51B}" srcId="{A5ADA693-7E64-0C43-AAFB-16E3917B8717}" destId="{1E00EB96-F345-D14B-B58B-EFD735E2D398}" srcOrd="0" destOrd="0" parTransId="{0FF9F77D-5B80-6D4A-930B-D9A28865B02D}" sibTransId="{6B556497-0FEF-2A48-B51A-CF816AC7F7B9}"/>
    <dgm:cxn modelId="{A0298C86-8F23-124E-A934-DFA027BAEC32}" srcId="{9A8C651A-18D1-6143-8FC7-787CCDCCED8E}" destId="{6DEC2392-79BD-D346-BE3F-838D13F14AF9}" srcOrd="0" destOrd="0" parTransId="{F5953FD2-32B5-BC4D-B5DA-B0D6E50F9181}" sibTransId="{F339D242-1AEE-5542-A07B-196E0578CF64}"/>
    <dgm:cxn modelId="{1CC943A6-5408-8A49-B2A3-C7AFDD1B27EC}" type="presOf" srcId="{28C41B18-AD80-F944-B4E7-749D66232700}" destId="{EE01060A-D192-4633-9125-3E5455468913}" srcOrd="0" destOrd="0" presId="urn:microsoft.com/office/officeart/2018/2/layout/IconVerticalSolidList"/>
    <dgm:cxn modelId="{DBEEF2AE-E186-C849-9A1E-1375B2A15B58}" type="presOf" srcId="{D1EA5005-E105-8449-94A6-E0D514A6E163}" destId="{7F69A1E7-7389-4550-AEC5-034A0E57F644}" srcOrd="0" destOrd="0" presId="urn:microsoft.com/office/officeart/2018/2/layout/IconVerticalSolidList"/>
    <dgm:cxn modelId="{206211AF-249B-D849-8CDF-C5B919B50FA2}" type="presOf" srcId="{34C23BDA-705F-EB4D-A164-BA3394DC4124}" destId="{0E152223-6C14-4ADF-AA96-87A001A79650}" srcOrd="0" destOrd="0" presId="urn:microsoft.com/office/officeart/2018/2/layout/IconVerticalSolidList"/>
    <dgm:cxn modelId="{871FF8CA-54DD-6C44-84C1-50F5DA879BC6}" srcId="{2ACBC5C7-5EDF-E44A-A8F0-E201A1F8846D}" destId="{FEE1A355-301B-5045-9C0A-F0FAE46D3CE8}" srcOrd="1" destOrd="0" parTransId="{4B621203-6F01-5444-8683-813953CA8056}" sibTransId="{6B9CA5EB-228E-3741-A395-EFE66FD09757}"/>
    <dgm:cxn modelId="{34CC13CF-208D-084E-809B-80DB53B1D673}" type="presOf" srcId="{A4084BDE-A1EF-D04D-9F65-2F680EA583DF}" destId="{F782563D-4DCB-48C7-AC3F-FEEA14ED0617}" srcOrd="0" destOrd="0" presId="urn:microsoft.com/office/officeart/2018/2/layout/IconVerticalSolidList"/>
    <dgm:cxn modelId="{0A2067D9-2889-FC4E-897A-66F9D1C6FF23}" type="presOf" srcId="{FEE1A355-301B-5045-9C0A-F0FAE46D3CE8}" destId="{1CEE3A6A-7B9E-44AB-A456-CCA1674F6207}" srcOrd="0" destOrd="0" presId="urn:microsoft.com/office/officeart/2018/2/layout/IconVerticalSolidList"/>
    <dgm:cxn modelId="{385F9CE7-2F65-F34C-A548-03D7885AA063}" type="presOf" srcId="{B2DC0B20-EE63-F048-A6C3-5F9B79B0C319}" destId="{A82487D3-9BBF-4AE8-A32E-E0A5EA0C8B83}" srcOrd="0" destOrd="0" presId="urn:microsoft.com/office/officeart/2018/2/layout/IconVerticalSolidList"/>
    <dgm:cxn modelId="{9FEEC6F6-659B-B841-86A6-BE8B5A3F60A5}" srcId="{FEE1A355-301B-5045-9C0A-F0FAE46D3CE8}" destId="{34C23BDA-705F-EB4D-A164-BA3394DC4124}" srcOrd="0" destOrd="0" parTransId="{88091291-F7B7-0042-A06F-B9D6B65D34B4}" sibTransId="{72FCC67A-2A19-DC4C-81D7-EB517CABE98C}"/>
    <dgm:cxn modelId="{2094CEF6-D82E-4A42-84A8-A4D010DBD860}" type="presOf" srcId="{2ACBC5C7-5EDF-E44A-A8F0-E201A1F8846D}" destId="{4EDB5273-6E79-4EB3-B070-61A1E208D029}" srcOrd="0" destOrd="0" presId="urn:microsoft.com/office/officeart/2018/2/layout/IconVerticalSolidList"/>
    <dgm:cxn modelId="{5E93ADFE-64B8-5845-BFB1-82383BD01049}" type="presOf" srcId="{1E00EB96-F345-D14B-B58B-EFD735E2D398}" destId="{7A91358D-F82B-4787-AB68-09CE644B0CBB}" srcOrd="0" destOrd="0" presId="urn:microsoft.com/office/officeart/2018/2/layout/IconVerticalSolidList"/>
    <dgm:cxn modelId="{D82588B3-2DA3-4E49-BB26-230E4E429A88}" type="presParOf" srcId="{4EDB5273-6E79-4EB3-B070-61A1E208D029}" destId="{7DCF4273-AEAF-4EA1-B285-AAF2970868DF}" srcOrd="0" destOrd="0" presId="urn:microsoft.com/office/officeart/2018/2/layout/IconVerticalSolidList"/>
    <dgm:cxn modelId="{D1960F43-710B-FE48-9D3B-A31D2E2287F0}" type="presParOf" srcId="{7DCF4273-AEAF-4EA1-B285-AAF2970868DF}" destId="{47044D26-DEE9-4397-B1BD-F64EA43ED252}" srcOrd="0" destOrd="0" presId="urn:microsoft.com/office/officeart/2018/2/layout/IconVerticalSolidList"/>
    <dgm:cxn modelId="{2456CE5C-65F9-9642-85C0-361C96257558}" type="presParOf" srcId="{7DCF4273-AEAF-4EA1-B285-AAF2970868DF}" destId="{17A2FDC1-6361-491E-9529-CA2A60865245}" srcOrd="1" destOrd="0" presId="urn:microsoft.com/office/officeart/2018/2/layout/IconVerticalSolidList"/>
    <dgm:cxn modelId="{9EEDBBCA-2C0C-9343-B1D6-824C295E2E1A}" type="presParOf" srcId="{7DCF4273-AEAF-4EA1-B285-AAF2970868DF}" destId="{78FE3BE1-8F2A-4994-8355-F08E435CC55C}" srcOrd="2" destOrd="0" presId="urn:microsoft.com/office/officeart/2018/2/layout/IconVerticalSolidList"/>
    <dgm:cxn modelId="{77B66D7D-A44B-A243-89A7-B12859FC79AE}" type="presParOf" srcId="{7DCF4273-AEAF-4EA1-B285-AAF2970868DF}" destId="{EE01060A-D192-4633-9125-3E5455468913}" srcOrd="3" destOrd="0" presId="urn:microsoft.com/office/officeart/2018/2/layout/IconVerticalSolidList"/>
    <dgm:cxn modelId="{D663A224-30FD-034E-928E-63631ED86E5B}" type="presParOf" srcId="{7DCF4273-AEAF-4EA1-B285-AAF2970868DF}" destId="{A82487D3-9BBF-4AE8-A32E-E0A5EA0C8B83}" srcOrd="4" destOrd="0" presId="urn:microsoft.com/office/officeart/2018/2/layout/IconVerticalSolidList"/>
    <dgm:cxn modelId="{50CE705B-BAEB-5844-9FED-AA25F9280A04}" type="presParOf" srcId="{4EDB5273-6E79-4EB3-B070-61A1E208D029}" destId="{3A70E9D5-8573-4994-BB1A-C5B563198A91}" srcOrd="1" destOrd="0" presId="urn:microsoft.com/office/officeart/2018/2/layout/IconVerticalSolidList"/>
    <dgm:cxn modelId="{3BE70AE9-F519-6045-9322-B8135EF304CE}" type="presParOf" srcId="{4EDB5273-6E79-4EB3-B070-61A1E208D029}" destId="{3E7E2A66-3D95-4B32-98ED-63BDB5DF11C8}" srcOrd="2" destOrd="0" presId="urn:microsoft.com/office/officeart/2018/2/layout/IconVerticalSolidList"/>
    <dgm:cxn modelId="{21AC09D6-0113-704D-9CEC-50FBA765567B}" type="presParOf" srcId="{3E7E2A66-3D95-4B32-98ED-63BDB5DF11C8}" destId="{7BA314E1-FC11-4F43-A213-520D33BB66E2}" srcOrd="0" destOrd="0" presId="urn:microsoft.com/office/officeart/2018/2/layout/IconVerticalSolidList"/>
    <dgm:cxn modelId="{ED028CE1-9607-994A-9AC0-688A91BA8F54}" type="presParOf" srcId="{3E7E2A66-3D95-4B32-98ED-63BDB5DF11C8}" destId="{E2D053C8-47FB-4863-B3F1-48E048F706B8}" srcOrd="1" destOrd="0" presId="urn:microsoft.com/office/officeart/2018/2/layout/IconVerticalSolidList"/>
    <dgm:cxn modelId="{AA7B8768-4B91-E944-92DF-E275A8F9455B}" type="presParOf" srcId="{3E7E2A66-3D95-4B32-98ED-63BDB5DF11C8}" destId="{0208E218-2FDB-4F15-B4DD-713DDE04B414}" srcOrd="2" destOrd="0" presId="urn:microsoft.com/office/officeart/2018/2/layout/IconVerticalSolidList"/>
    <dgm:cxn modelId="{0BBC69B6-BB41-A140-9F0C-C2826B9184DF}" type="presParOf" srcId="{3E7E2A66-3D95-4B32-98ED-63BDB5DF11C8}" destId="{1CEE3A6A-7B9E-44AB-A456-CCA1674F6207}" srcOrd="3" destOrd="0" presId="urn:microsoft.com/office/officeart/2018/2/layout/IconVerticalSolidList"/>
    <dgm:cxn modelId="{1CCC809A-2C53-2C46-864A-E2CBA47A2516}" type="presParOf" srcId="{3E7E2A66-3D95-4B32-98ED-63BDB5DF11C8}" destId="{0E152223-6C14-4ADF-AA96-87A001A79650}" srcOrd="4" destOrd="0" presId="urn:microsoft.com/office/officeart/2018/2/layout/IconVerticalSolidList"/>
    <dgm:cxn modelId="{7FA65D53-31B9-9244-A492-375BA01E504C}" type="presParOf" srcId="{4EDB5273-6E79-4EB3-B070-61A1E208D029}" destId="{B3E08CED-04FE-405F-8F06-267E536E7E16}" srcOrd="3" destOrd="0" presId="urn:microsoft.com/office/officeart/2018/2/layout/IconVerticalSolidList"/>
    <dgm:cxn modelId="{0E9A2589-5D42-464A-A8DA-F91C46C61452}" type="presParOf" srcId="{4EDB5273-6E79-4EB3-B070-61A1E208D029}" destId="{22EFA7D0-2DB4-4A37-BCF5-2CE48A79C798}" srcOrd="4" destOrd="0" presId="urn:microsoft.com/office/officeart/2018/2/layout/IconVerticalSolidList"/>
    <dgm:cxn modelId="{B6BBD8CA-CB04-364B-AE34-EC7AC5115B19}" type="presParOf" srcId="{22EFA7D0-2DB4-4A37-BCF5-2CE48A79C798}" destId="{EE69CE54-02FD-4D53-83A9-FE74AD249379}" srcOrd="0" destOrd="0" presId="urn:microsoft.com/office/officeart/2018/2/layout/IconVerticalSolidList"/>
    <dgm:cxn modelId="{C470E94D-EB4D-DC44-8960-F4E2DD6FD1C5}" type="presParOf" srcId="{22EFA7D0-2DB4-4A37-BCF5-2CE48A79C798}" destId="{57DF8308-E487-4904-AA2D-E778945D5D21}" srcOrd="1" destOrd="0" presId="urn:microsoft.com/office/officeart/2018/2/layout/IconVerticalSolidList"/>
    <dgm:cxn modelId="{C6422694-C8DE-C045-8A24-A7CC3E1DE066}" type="presParOf" srcId="{22EFA7D0-2DB4-4A37-BCF5-2CE48A79C798}" destId="{850C7FB7-9C49-4225-A411-F864F4938B1E}" srcOrd="2" destOrd="0" presId="urn:microsoft.com/office/officeart/2018/2/layout/IconVerticalSolidList"/>
    <dgm:cxn modelId="{254D6527-2332-B84D-8C24-11AE82945A2E}" type="presParOf" srcId="{22EFA7D0-2DB4-4A37-BCF5-2CE48A79C798}" destId="{25BC4491-DA10-4218-813E-F555AA05B4C4}" srcOrd="3" destOrd="0" presId="urn:microsoft.com/office/officeart/2018/2/layout/IconVerticalSolidList"/>
    <dgm:cxn modelId="{58E05EB9-A0C6-2F44-9D9A-C4562FED83B0}" type="presParOf" srcId="{22EFA7D0-2DB4-4A37-BCF5-2CE48A79C798}" destId="{7A91358D-F82B-4787-AB68-09CE644B0CBB}" srcOrd="4" destOrd="0" presId="urn:microsoft.com/office/officeart/2018/2/layout/IconVerticalSolidList"/>
    <dgm:cxn modelId="{1D605680-8E32-A944-B6EF-EC43F0CC7131}" type="presParOf" srcId="{4EDB5273-6E79-4EB3-B070-61A1E208D029}" destId="{BA486CD3-899D-4FE6-BC72-6C634C03460F}" srcOrd="5" destOrd="0" presId="urn:microsoft.com/office/officeart/2018/2/layout/IconVerticalSolidList"/>
    <dgm:cxn modelId="{492E0681-3D9F-C64C-A6AE-23E3006BE75F}" type="presParOf" srcId="{4EDB5273-6E79-4EB3-B070-61A1E208D029}" destId="{4E48B233-B8F6-4659-BABB-CB621CCB34CD}" srcOrd="6" destOrd="0" presId="urn:microsoft.com/office/officeart/2018/2/layout/IconVerticalSolidList"/>
    <dgm:cxn modelId="{04BC2E83-8CA5-2241-A3D0-EFA967EA2544}" type="presParOf" srcId="{4E48B233-B8F6-4659-BABB-CB621CCB34CD}" destId="{71BC35D7-525D-495A-BDF1-FC9CB764E8CC}" srcOrd="0" destOrd="0" presId="urn:microsoft.com/office/officeart/2018/2/layout/IconVerticalSolidList"/>
    <dgm:cxn modelId="{5865FDFE-229A-3C48-8ED8-AE4148A65F3C}" type="presParOf" srcId="{4E48B233-B8F6-4659-BABB-CB621CCB34CD}" destId="{7842D58F-F11C-44D2-8229-E0021219DC70}" srcOrd="1" destOrd="0" presId="urn:microsoft.com/office/officeart/2018/2/layout/IconVerticalSolidList"/>
    <dgm:cxn modelId="{ADA5A2FB-038C-7541-9BD3-19E7E3C68D7A}" type="presParOf" srcId="{4E48B233-B8F6-4659-BABB-CB621CCB34CD}" destId="{85072693-CB2B-4E2C-B08F-69A1F015DA66}" srcOrd="2" destOrd="0" presId="urn:microsoft.com/office/officeart/2018/2/layout/IconVerticalSolidList"/>
    <dgm:cxn modelId="{AB5AD7B2-A6D5-F846-9A24-F5A75946A0A3}" type="presParOf" srcId="{4E48B233-B8F6-4659-BABB-CB621CCB34CD}" destId="{F782563D-4DCB-48C7-AC3F-FEEA14ED0617}" srcOrd="3" destOrd="0" presId="urn:microsoft.com/office/officeart/2018/2/layout/IconVerticalSolidList"/>
    <dgm:cxn modelId="{397E5F34-1F88-B345-965A-5E70556A7155}" type="presParOf" srcId="{4E48B233-B8F6-4659-BABB-CB621CCB34CD}" destId="{7F69A1E7-7389-4550-AEC5-034A0E57F644}" srcOrd="4" destOrd="0" presId="urn:microsoft.com/office/officeart/2018/2/layout/IconVerticalSolidList"/>
    <dgm:cxn modelId="{B2024700-4CD7-C44D-974A-B11A6A4EF16A}" type="presParOf" srcId="{4EDB5273-6E79-4EB3-B070-61A1E208D029}" destId="{6E941103-21BF-4871-8EFC-835CB1588D06}" srcOrd="7" destOrd="0" presId="urn:microsoft.com/office/officeart/2018/2/layout/IconVerticalSolidList"/>
    <dgm:cxn modelId="{1EF7444C-C1F7-864A-B69B-4287BE189288}" type="presParOf" srcId="{4EDB5273-6E79-4EB3-B070-61A1E208D029}" destId="{9CA5760E-5BC0-4C65-866D-914CAD5EF3EE}" srcOrd="8" destOrd="0" presId="urn:microsoft.com/office/officeart/2018/2/layout/IconVerticalSolidList"/>
    <dgm:cxn modelId="{B850DBE0-9E12-CE42-AD68-C20F2DAEDB54}" type="presParOf" srcId="{9CA5760E-5BC0-4C65-866D-914CAD5EF3EE}" destId="{A69B42CE-1D7D-447C-8D0F-89E0A9BEA63E}" srcOrd="0" destOrd="0" presId="urn:microsoft.com/office/officeart/2018/2/layout/IconVerticalSolidList"/>
    <dgm:cxn modelId="{24C87C71-B31B-9640-8825-115520B0A67C}" type="presParOf" srcId="{9CA5760E-5BC0-4C65-866D-914CAD5EF3EE}" destId="{F59DE6BB-422F-4CDB-990B-B3FFB333E05E}" srcOrd="1" destOrd="0" presId="urn:microsoft.com/office/officeart/2018/2/layout/IconVerticalSolidList"/>
    <dgm:cxn modelId="{00F72C85-E94B-7247-BC46-02A2678F5C8C}" type="presParOf" srcId="{9CA5760E-5BC0-4C65-866D-914CAD5EF3EE}" destId="{96F55AB8-673F-479E-AAA1-0C68E1647A10}" srcOrd="2" destOrd="0" presId="urn:microsoft.com/office/officeart/2018/2/layout/IconVerticalSolidList"/>
    <dgm:cxn modelId="{4ADE8A89-B41C-EF4D-9E28-675C9BA6A142}" type="presParOf" srcId="{9CA5760E-5BC0-4C65-866D-914CAD5EF3EE}" destId="{08599421-78BC-49B5-A76E-CDEC421E86CC}" srcOrd="3" destOrd="0" presId="urn:microsoft.com/office/officeart/2018/2/layout/IconVerticalSolidList"/>
    <dgm:cxn modelId="{7283AAD4-E254-2C4E-8B96-FAEB1D2CF3F0}" type="presParOf" srcId="{9CA5760E-5BC0-4C65-866D-914CAD5EF3EE}" destId="{2293837A-1E10-4C1F-BA42-6F7851CFF0FC}"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6350A5-9D14-1D44-8311-5B82C3EEABBF}" type="doc">
      <dgm:prSet loTypeId="urn:microsoft.com/office/officeart/2008/layout/LinedList" loCatId="process" qsTypeId="urn:microsoft.com/office/officeart/2005/8/quickstyle/simple1" qsCatId="simple" csTypeId="urn:microsoft.com/office/officeart/2005/8/colors/accent1_2" csCatId="accent1" phldr="1"/>
      <dgm:spPr/>
      <dgm:t>
        <a:bodyPr/>
        <a:lstStyle/>
        <a:p>
          <a:endParaRPr lang="en-US"/>
        </a:p>
      </dgm:t>
    </dgm:pt>
    <dgm:pt modelId="{D7BDEE2C-26AE-C34D-903D-92D66EA828CB}">
      <dgm:prSet custT="1"/>
      <dgm:spPr/>
      <dgm:t>
        <a:bodyPr anchor="ctr"/>
        <a:lstStyle/>
        <a:p>
          <a:r>
            <a:rPr lang="en-US" sz="2100" dirty="0"/>
            <a:t>Changes in behavior, mood, or attitude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C02CF34-5773-4B45-B0AC-3B717006852B}" type="parTrans" cxnId="{63C1610E-8DC6-F045-B340-BC86E332D507}">
      <dgm:prSet/>
      <dgm:spPr/>
      <dgm:t>
        <a:bodyPr/>
        <a:lstStyle/>
        <a:p>
          <a:endParaRPr lang="en-US"/>
        </a:p>
      </dgm:t>
    </dgm:pt>
    <dgm:pt modelId="{01A38208-48FA-2841-A45C-FA05923D0928}" type="sibTrans" cxnId="{63C1610E-8DC6-F045-B340-BC86E332D507}">
      <dgm:prSet/>
      <dgm:spPr/>
      <dgm:t>
        <a:bodyPr/>
        <a:lstStyle/>
        <a:p>
          <a:endParaRPr lang="en-US"/>
        </a:p>
      </dgm:t>
    </dgm:pt>
    <dgm:pt modelId="{73D4A99B-85E6-154F-A8E0-3B3B4089E5FA}">
      <dgm:prSet custT="1"/>
      <dgm:spPr/>
      <dgm:t>
        <a:bodyPr anchor="ctr"/>
        <a:lstStyle/>
        <a:p>
          <a:r>
            <a:rPr lang="en-US" sz="2100" dirty="0"/>
            <a:t>Increased irritability and impatience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8B447B0-FB7F-D141-BDB0-E97288A6F6D2}" type="parTrans" cxnId="{1DA96B07-5154-B44B-9D61-7D8474526C22}">
      <dgm:prSet/>
      <dgm:spPr/>
      <dgm:t>
        <a:bodyPr/>
        <a:lstStyle/>
        <a:p>
          <a:endParaRPr lang="en-US"/>
        </a:p>
      </dgm:t>
    </dgm:pt>
    <dgm:pt modelId="{52AA7EF3-90E2-B444-95B4-C40DDF5A096C}" type="sibTrans" cxnId="{1DA96B07-5154-B44B-9D61-7D8474526C22}">
      <dgm:prSet/>
      <dgm:spPr/>
      <dgm:t>
        <a:bodyPr/>
        <a:lstStyle/>
        <a:p>
          <a:endParaRPr lang="en-US"/>
        </a:p>
      </dgm:t>
    </dgm:pt>
    <dgm:pt modelId="{A75DF76E-2147-4242-8EF4-D24674653C12}">
      <dgm:prSet custT="1"/>
      <dgm:spPr/>
      <dgm:t>
        <a:bodyPr anchor="ctr"/>
        <a:lstStyle/>
        <a:p>
          <a:r>
            <a:rPr lang="en-US" sz="2100" dirty="0"/>
            <a:t>Frequent complaints of physical ailments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8DBE5A1-FCE4-634B-AC44-70F492C95B02}" type="parTrans" cxnId="{E1820820-E35D-1041-B5F0-3D6B91CADD6E}">
      <dgm:prSet/>
      <dgm:spPr/>
      <dgm:t>
        <a:bodyPr/>
        <a:lstStyle/>
        <a:p>
          <a:endParaRPr lang="en-US"/>
        </a:p>
      </dgm:t>
    </dgm:pt>
    <dgm:pt modelId="{819D72CF-E689-EE48-87A6-993F00207E51}" type="sibTrans" cxnId="{E1820820-E35D-1041-B5F0-3D6B91CADD6E}">
      <dgm:prSet/>
      <dgm:spPr/>
      <dgm:t>
        <a:bodyPr/>
        <a:lstStyle/>
        <a:p>
          <a:endParaRPr lang="en-US"/>
        </a:p>
      </dgm:t>
    </dgm:pt>
    <dgm:pt modelId="{CB77AE2E-F854-304E-ABD6-CE054111779F}">
      <dgm:prSet custT="1"/>
      <dgm:spPr/>
      <dgm:t>
        <a:bodyPr anchor="ctr"/>
        <a:lstStyle/>
        <a:p>
          <a:r>
            <a:rPr lang="en-US" sz="2100" dirty="0"/>
            <a:t>Withdrawal from social interactions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775D1BA-0B0A-C445-8989-D2E3CED2E54D}" type="parTrans" cxnId="{EFDC1D36-76B4-524D-9948-B22342DDE475}">
      <dgm:prSet/>
      <dgm:spPr/>
      <dgm:t>
        <a:bodyPr/>
        <a:lstStyle/>
        <a:p>
          <a:endParaRPr lang="en-US"/>
        </a:p>
      </dgm:t>
    </dgm:pt>
    <dgm:pt modelId="{83B50526-6515-A441-AA4C-5A4BA6C226C4}" type="sibTrans" cxnId="{EFDC1D36-76B4-524D-9948-B22342DDE475}">
      <dgm:prSet/>
      <dgm:spPr/>
      <dgm:t>
        <a:bodyPr/>
        <a:lstStyle/>
        <a:p>
          <a:endParaRPr lang="en-US"/>
        </a:p>
      </dgm:t>
    </dgm:pt>
    <dgm:pt modelId="{91DA5D9D-403E-6149-B847-F73EED45650D}">
      <dgm:prSet custT="1"/>
      <dgm:spPr/>
      <dgm:t>
        <a:bodyPr anchor="ctr"/>
        <a:lstStyle/>
        <a:p>
          <a:r>
            <a:rPr lang="en-US" sz="2100" dirty="0"/>
            <a:t>Reduced enthusiasm for work tasks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C52EF48-BEF8-544D-92DC-A8AFF58D64B0}" type="parTrans" cxnId="{899A75DB-98FD-3B45-BDC3-63EAFA9C10AC}">
      <dgm:prSet/>
      <dgm:spPr/>
      <dgm:t>
        <a:bodyPr/>
        <a:lstStyle/>
        <a:p>
          <a:endParaRPr lang="en-US"/>
        </a:p>
      </dgm:t>
    </dgm:pt>
    <dgm:pt modelId="{16B1BC21-CE44-234B-A684-74ABE4F323D8}" type="sibTrans" cxnId="{899A75DB-98FD-3B45-BDC3-63EAFA9C10AC}">
      <dgm:prSet/>
      <dgm:spPr/>
      <dgm:t>
        <a:bodyPr/>
        <a:lstStyle/>
        <a:p>
          <a:endParaRPr lang="en-US"/>
        </a:p>
      </dgm:t>
    </dgm:pt>
    <dgm:pt modelId="{A32992CF-6898-B94F-B835-DECC95A41347}" type="pres">
      <dgm:prSet presAssocID="{1F6350A5-9D14-1D44-8311-5B82C3EEABBF}" presName="vert0" presStyleCnt="0">
        <dgm:presLayoutVars>
          <dgm:dir/>
          <dgm:animOne val="branch"/>
          <dgm:animLvl val="lvl"/>
        </dgm:presLayoutVars>
      </dgm:prSet>
      <dgm:spPr/>
    </dgm:pt>
    <dgm:pt modelId="{C7FC333E-4140-4A46-9600-DFCA8DD41659}" type="pres">
      <dgm:prSet presAssocID="{D7BDEE2C-26AE-C34D-903D-92D66EA828CB}" presName="thickLine" presStyleLbl="alignNode1" presStyleIdx="0" presStyleCnt="5"/>
      <dgm:spPr/>
    </dgm:pt>
    <dgm:pt modelId="{D7B420E6-D276-C148-B438-54ECB7D632C8}" type="pres">
      <dgm:prSet presAssocID="{D7BDEE2C-26AE-C34D-903D-92D66EA828CB}" presName="horz1" presStyleCnt="0"/>
      <dgm:spPr/>
    </dgm:pt>
    <dgm:pt modelId="{9AB1A4EA-4DC9-974A-98E6-68F313361D45}" type="pres">
      <dgm:prSet presAssocID="{D7BDEE2C-26AE-C34D-903D-92D66EA828CB}" presName="tx1" presStyleLbl="revTx" presStyleIdx="0" presStyleCnt="5"/>
      <dgm:spPr/>
    </dgm:pt>
    <dgm:pt modelId="{40281F14-6990-C54A-A215-E244FB878E5C}" type="pres">
      <dgm:prSet presAssocID="{D7BDEE2C-26AE-C34D-903D-92D66EA828CB}" presName="vert1" presStyleCnt="0"/>
      <dgm:spPr/>
    </dgm:pt>
    <dgm:pt modelId="{D01C618C-84AE-0047-971B-72D50EA9B054}" type="pres">
      <dgm:prSet presAssocID="{73D4A99B-85E6-154F-A8E0-3B3B4089E5FA}" presName="thickLine" presStyleLbl="alignNode1" presStyleIdx="1" presStyleCnt="5"/>
      <dgm:spPr/>
    </dgm:pt>
    <dgm:pt modelId="{B17745BF-E5A6-ED4C-A649-411397C7B676}" type="pres">
      <dgm:prSet presAssocID="{73D4A99B-85E6-154F-A8E0-3B3B4089E5FA}" presName="horz1" presStyleCnt="0"/>
      <dgm:spPr/>
    </dgm:pt>
    <dgm:pt modelId="{13ADE14E-8213-FB46-A8C3-406BCBCBA880}" type="pres">
      <dgm:prSet presAssocID="{73D4A99B-85E6-154F-A8E0-3B3B4089E5FA}" presName="tx1" presStyleLbl="revTx" presStyleIdx="1" presStyleCnt="5"/>
      <dgm:spPr/>
    </dgm:pt>
    <dgm:pt modelId="{9D20ECB9-8334-B94E-9318-E88E0FD95E0F}" type="pres">
      <dgm:prSet presAssocID="{73D4A99B-85E6-154F-A8E0-3B3B4089E5FA}" presName="vert1" presStyleCnt="0"/>
      <dgm:spPr/>
    </dgm:pt>
    <dgm:pt modelId="{E8290CB8-1EEA-5A4B-AE2B-2144BDC80FDA}" type="pres">
      <dgm:prSet presAssocID="{A75DF76E-2147-4242-8EF4-D24674653C12}" presName="thickLine" presStyleLbl="alignNode1" presStyleIdx="2" presStyleCnt="5"/>
      <dgm:spPr/>
    </dgm:pt>
    <dgm:pt modelId="{FD9C0BB0-BF08-1E4C-AF50-909787D98F67}" type="pres">
      <dgm:prSet presAssocID="{A75DF76E-2147-4242-8EF4-D24674653C12}" presName="horz1" presStyleCnt="0"/>
      <dgm:spPr/>
    </dgm:pt>
    <dgm:pt modelId="{C7D63443-7A8A-7A41-A0D4-2D034DF9F469}" type="pres">
      <dgm:prSet presAssocID="{A75DF76E-2147-4242-8EF4-D24674653C12}" presName="tx1" presStyleLbl="revTx" presStyleIdx="2" presStyleCnt="5"/>
      <dgm:spPr/>
    </dgm:pt>
    <dgm:pt modelId="{335B7567-90A6-CD4E-84BC-AA685D110E3A}" type="pres">
      <dgm:prSet presAssocID="{A75DF76E-2147-4242-8EF4-D24674653C12}" presName="vert1" presStyleCnt="0"/>
      <dgm:spPr/>
    </dgm:pt>
    <dgm:pt modelId="{4B149C54-E2E9-C54F-B1AB-CCE152A1F6BA}" type="pres">
      <dgm:prSet presAssocID="{CB77AE2E-F854-304E-ABD6-CE054111779F}" presName="thickLine" presStyleLbl="alignNode1" presStyleIdx="3" presStyleCnt="5"/>
      <dgm:spPr/>
    </dgm:pt>
    <dgm:pt modelId="{9BBA5BB9-603C-894F-85F0-87C7486C38B3}" type="pres">
      <dgm:prSet presAssocID="{CB77AE2E-F854-304E-ABD6-CE054111779F}" presName="horz1" presStyleCnt="0"/>
      <dgm:spPr/>
    </dgm:pt>
    <dgm:pt modelId="{BF49BB1B-5BA3-AF41-8C29-1C4DEB5916FF}" type="pres">
      <dgm:prSet presAssocID="{CB77AE2E-F854-304E-ABD6-CE054111779F}" presName="tx1" presStyleLbl="revTx" presStyleIdx="3" presStyleCnt="5"/>
      <dgm:spPr/>
    </dgm:pt>
    <dgm:pt modelId="{858F1042-97DF-9E44-B32B-E307F3CE9FD5}" type="pres">
      <dgm:prSet presAssocID="{CB77AE2E-F854-304E-ABD6-CE054111779F}" presName="vert1" presStyleCnt="0"/>
      <dgm:spPr/>
    </dgm:pt>
    <dgm:pt modelId="{C57EC8A3-466F-3B49-9FA6-4B889A8BB088}" type="pres">
      <dgm:prSet presAssocID="{91DA5D9D-403E-6149-B847-F73EED45650D}" presName="thickLine" presStyleLbl="alignNode1" presStyleIdx="4" presStyleCnt="5"/>
      <dgm:spPr/>
    </dgm:pt>
    <dgm:pt modelId="{83D36BCC-EABE-4244-9A3F-B4C72B347D98}" type="pres">
      <dgm:prSet presAssocID="{91DA5D9D-403E-6149-B847-F73EED45650D}" presName="horz1" presStyleCnt="0"/>
      <dgm:spPr/>
    </dgm:pt>
    <dgm:pt modelId="{F84A7C14-34F0-0C4C-9DA4-47A33D559207}" type="pres">
      <dgm:prSet presAssocID="{91DA5D9D-403E-6149-B847-F73EED45650D}" presName="tx1" presStyleLbl="revTx" presStyleIdx="4" presStyleCnt="5"/>
      <dgm:spPr/>
    </dgm:pt>
    <dgm:pt modelId="{27C72B09-4AEB-3048-8D17-144EBF114530}" type="pres">
      <dgm:prSet presAssocID="{91DA5D9D-403E-6149-B847-F73EED45650D}" presName="vert1" presStyleCnt="0"/>
      <dgm:spPr/>
    </dgm:pt>
  </dgm:ptLst>
  <dgm:cxnLst>
    <dgm:cxn modelId="{1DA96B07-5154-B44B-9D61-7D8474526C22}" srcId="{1F6350A5-9D14-1D44-8311-5B82C3EEABBF}" destId="{73D4A99B-85E6-154F-A8E0-3B3B4089E5FA}" srcOrd="1" destOrd="0" parTransId="{48B447B0-FB7F-D141-BDB0-E97288A6F6D2}" sibTransId="{52AA7EF3-90E2-B444-95B4-C40DDF5A096C}"/>
    <dgm:cxn modelId="{63C1610E-8DC6-F045-B340-BC86E332D507}" srcId="{1F6350A5-9D14-1D44-8311-5B82C3EEABBF}" destId="{D7BDEE2C-26AE-C34D-903D-92D66EA828CB}" srcOrd="0" destOrd="0" parTransId="{6C02CF34-5773-4B45-B0AC-3B717006852B}" sibTransId="{01A38208-48FA-2841-A45C-FA05923D0928}"/>
    <dgm:cxn modelId="{E1820820-E35D-1041-B5F0-3D6B91CADD6E}" srcId="{1F6350A5-9D14-1D44-8311-5B82C3EEABBF}" destId="{A75DF76E-2147-4242-8EF4-D24674653C12}" srcOrd="2" destOrd="0" parTransId="{48DBE5A1-FCE4-634B-AC44-70F492C95B02}" sibTransId="{819D72CF-E689-EE48-87A6-993F00207E51}"/>
    <dgm:cxn modelId="{EFDC1D36-76B4-524D-9948-B22342DDE475}" srcId="{1F6350A5-9D14-1D44-8311-5B82C3EEABBF}" destId="{CB77AE2E-F854-304E-ABD6-CE054111779F}" srcOrd="3" destOrd="0" parTransId="{5775D1BA-0B0A-C445-8989-D2E3CED2E54D}" sibTransId="{83B50526-6515-A441-AA4C-5A4BA6C226C4}"/>
    <dgm:cxn modelId="{2429414B-A4F8-A146-B48C-80922A9DD0FE}" type="presOf" srcId="{1F6350A5-9D14-1D44-8311-5B82C3EEABBF}" destId="{A32992CF-6898-B94F-B835-DECC95A41347}" srcOrd="0" destOrd="0" presId="urn:microsoft.com/office/officeart/2008/layout/LinedList"/>
    <dgm:cxn modelId="{B3044252-8570-2945-A3F5-5AECA4326E35}" type="presOf" srcId="{D7BDEE2C-26AE-C34D-903D-92D66EA828CB}" destId="{9AB1A4EA-4DC9-974A-98E6-68F313361D45}" srcOrd="0" destOrd="0" presId="urn:microsoft.com/office/officeart/2008/layout/LinedList"/>
    <dgm:cxn modelId="{7F60FA74-001E-A047-B324-8BBD0572ED40}" type="presOf" srcId="{A75DF76E-2147-4242-8EF4-D24674653C12}" destId="{C7D63443-7A8A-7A41-A0D4-2D034DF9F469}" srcOrd="0" destOrd="0" presId="urn:microsoft.com/office/officeart/2008/layout/LinedList"/>
    <dgm:cxn modelId="{35429F90-6E08-E748-B9CE-2A015CEBB297}" type="presOf" srcId="{91DA5D9D-403E-6149-B847-F73EED45650D}" destId="{F84A7C14-34F0-0C4C-9DA4-47A33D559207}" srcOrd="0" destOrd="0" presId="urn:microsoft.com/office/officeart/2008/layout/LinedList"/>
    <dgm:cxn modelId="{2BBE11AB-3217-AA4F-84FD-59F42EEDA296}" type="presOf" srcId="{73D4A99B-85E6-154F-A8E0-3B3B4089E5FA}" destId="{13ADE14E-8213-FB46-A8C3-406BCBCBA880}" srcOrd="0" destOrd="0" presId="urn:microsoft.com/office/officeart/2008/layout/LinedList"/>
    <dgm:cxn modelId="{899A75DB-98FD-3B45-BDC3-63EAFA9C10AC}" srcId="{1F6350A5-9D14-1D44-8311-5B82C3EEABBF}" destId="{91DA5D9D-403E-6149-B847-F73EED45650D}" srcOrd="4" destOrd="0" parTransId="{5C52EF48-BEF8-544D-92DC-A8AFF58D64B0}" sibTransId="{16B1BC21-CE44-234B-A684-74ABE4F323D8}"/>
    <dgm:cxn modelId="{28C904E3-A2FC-104C-9D17-1AB4BD8797FC}" type="presOf" srcId="{CB77AE2E-F854-304E-ABD6-CE054111779F}" destId="{BF49BB1B-5BA3-AF41-8C29-1C4DEB5916FF}" srcOrd="0" destOrd="0" presId="urn:microsoft.com/office/officeart/2008/layout/LinedList"/>
    <dgm:cxn modelId="{7F4265A0-C534-004A-9077-B19590BB79B5}" type="presParOf" srcId="{A32992CF-6898-B94F-B835-DECC95A41347}" destId="{C7FC333E-4140-4A46-9600-DFCA8DD41659}" srcOrd="0" destOrd="0" presId="urn:microsoft.com/office/officeart/2008/layout/LinedList"/>
    <dgm:cxn modelId="{2B9078D0-B840-5D49-96FE-9200387030E5}" type="presParOf" srcId="{A32992CF-6898-B94F-B835-DECC95A41347}" destId="{D7B420E6-D276-C148-B438-54ECB7D632C8}" srcOrd="1" destOrd="0" presId="urn:microsoft.com/office/officeart/2008/layout/LinedList"/>
    <dgm:cxn modelId="{A920035E-D08B-7945-9077-9E432C40CB73}" type="presParOf" srcId="{D7B420E6-D276-C148-B438-54ECB7D632C8}" destId="{9AB1A4EA-4DC9-974A-98E6-68F313361D45}" srcOrd="0" destOrd="0" presId="urn:microsoft.com/office/officeart/2008/layout/LinedList"/>
    <dgm:cxn modelId="{620A1C75-DB01-C544-B826-0612798BFA62}" type="presParOf" srcId="{D7B420E6-D276-C148-B438-54ECB7D632C8}" destId="{40281F14-6990-C54A-A215-E244FB878E5C}" srcOrd="1" destOrd="0" presId="urn:microsoft.com/office/officeart/2008/layout/LinedList"/>
    <dgm:cxn modelId="{B2E0F7F1-67AE-484A-A273-82255EBEB744}" type="presParOf" srcId="{A32992CF-6898-B94F-B835-DECC95A41347}" destId="{D01C618C-84AE-0047-971B-72D50EA9B054}" srcOrd="2" destOrd="0" presId="urn:microsoft.com/office/officeart/2008/layout/LinedList"/>
    <dgm:cxn modelId="{2E786BFF-366A-F543-A549-E11E48881242}" type="presParOf" srcId="{A32992CF-6898-B94F-B835-DECC95A41347}" destId="{B17745BF-E5A6-ED4C-A649-411397C7B676}" srcOrd="3" destOrd="0" presId="urn:microsoft.com/office/officeart/2008/layout/LinedList"/>
    <dgm:cxn modelId="{282B9BAC-4167-AE40-BD46-7A52EFA1FFC5}" type="presParOf" srcId="{B17745BF-E5A6-ED4C-A649-411397C7B676}" destId="{13ADE14E-8213-FB46-A8C3-406BCBCBA880}" srcOrd="0" destOrd="0" presId="urn:microsoft.com/office/officeart/2008/layout/LinedList"/>
    <dgm:cxn modelId="{683744F6-973D-C64E-B1E3-E91243141728}" type="presParOf" srcId="{B17745BF-E5A6-ED4C-A649-411397C7B676}" destId="{9D20ECB9-8334-B94E-9318-E88E0FD95E0F}" srcOrd="1" destOrd="0" presId="urn:microsoft.com/office/officeart/2008/layout/LinedList"/>
    <dgm:cxn modelId="{302A0E39-3FF3-9E4F-94F0-5416C40449B3}" type="presParOf" srcId="{A32992CF-6898-B94F-B835-DECC95A41347}" destId="{E8290CB8-1EEA-5A4B-AE2B-2144BDC80FDA}" srcOrd="4" destOrd="0" presId="urn:microsoft.com/office/officeart/2008/layout/LinedList"/>
    <dgm:cxn modelId="{C299FBD6-372D-C540-B4CB-5D0D6B9434FF}" type="presParOf" srcId="{A32992CF-6898-B94F-B835-DECC95A41347}" destId="{FD9C0BB0-BF08-1E4C-AF50-909787D98F67}" srcOrd="5" destOrd="0" presId="urn:microsoft.com/office/officeart/2008/layout/LinedList"/>
    <dgm:cxn modelId="{C83456DA-3A78-9F46-A2D1-6C7DF0E4E7B4}" type="presParOf" srcId="{FD9C0BB0-BF08-1E4C-AF50-909787D98F67}" destId="{C7D63443-7A8A-7A41-A0D4-2D034DF9F469}" srcOrd="0" destOrd="0" presId="urn:microsoft.com/office/officeart/2008/layout/LinedList"/>
    <dgm:cxn modelId="{DAAB3D4C-34D0-E441-B60E-E1D4786AFBA8}" type="presParOf" srcId="{FD9C0BB0-BF08-1E4C-AF50-909787D98F67}" destId="{335B7567-90A6-CD4E-84BC-AA685D110E3A}" srcOrd="1" destOrd="0" presId="urn:microsoft.com/office/officeart/2008/layout/LinedList"/>
    <dgm:cxn modelId="{830E702B-15B8-AF4D-BA8C-3FA04700F9DA}" type="presParOf" srcId="{A32992CF-6898-B94F-B835-DECC95A41347}" destId="{4B149C54-E2E9-C54F-B1AB-CCE152A1F6BA}" srcOrd="6" destOrd="0" presId="urn:microsoft.com/office/officeart/2008/layout/LinedList"/>
    <dgm:cxn modelId="{8607D7B2-1F1B-B54D-B286-8207B6B3DC38}" type="presParOf" srcId="{A32992CF-6898-B94F-B835-DECC95A41347}" destId="{9BBA5BB9-603C-894F-85F0-87C7486C38B3}" srcOrd="7" destOrd="0" presId="urn:microsoft.com/office/officeart/2008/layout/LinedList"/>
    <dgm:cxn modelId="{F694C652-974F-504F-9E67-363ADD2E8CDD}" type="presParOf" srcId="{9BBA5BB9-603C-894F-85F0-87C7486C38B3}" destId="{BF49BB1B-5BA3-AF41-8C29-1C4DEB5916FF}" srcOrd="0" destOrd="0" presId="urn:microsoft.com/office/officeart/2008/layout/LinedList"/>
    <dgm:cxn modelId="{AE70BB89-34DE-D84D-BDFB-FED075A9223C}" type="presParOf" srcId="{9BBA5BB9-603C-894F-85F0-87C7486C38B3}" destId="{858F1042-97DF-9E44-B32B-E307F3CE9FD5}" srcOrd="1" destOrd="0" presId="urn:microsoft.com/office/officeart/2008/layout/LinedList"/>
    <dgm:cxn modelId="{37BD8018-E4D7-694D-8BC9-0FD3CA160042}" type="presParOf" srcId="{A32992CF-6898-B94F-B835-DECC95A41347}" destId="{C57EC8A3-466F-3B49-9FA6-4B889A8BB088}" srcOrd="8" destOrd="0" presId="urn:microsoft.com/office/officeart/2008/layout/LinedList"/>
    <dgm:cxn modelId="{E26BD225-9A63-F947-B14F-68CFDFB75FEB}" type="presParOf" srcId="{A32992CF-6898-B94F-B835-DECC95A41347}" destId="{83D36BCC-EABE-4244-9A3F-B4C72B347D98}" srcOrd="9" destOrd="0" presId="urn:microsoft.com/office/officeart/2008/layout/LinedList"/>
    <dgm:cxn modelId="{8D6DF774-A8CE-384C-9513-C00BCC7E169E}" type="presParOf" srcId="{83D36BCC-EABE-4244-9A3F-B4C72B347D98}" destId="{F84A7C14-34F0-0C4C-9DA4-47A33D559207}" srcOrd="0" destOrd="0" presId="urn:microsoft.com/office/officeart/2008/layout/LinedList"/>
    <dgm:cxn modelId="{191FB3BB-5B51-1D40-A719-7DC2290D60B8}" type="presParOf" srcId="{83D36BCC-EABE-4244-9A3F-B4C72B347D98}" destId="{27C72B09-4AEB-3048-8D17-144EBF11453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638410-79B5-0E44-B12B-F16EDBEC566E}" type="doc">
      <dgm:prSet loTypeId="urn:microsoft.com/office/officeart/2008/layout/LinedList" loCatId="process" qsTypeId="urn:microsoft.com/office/officeart/2005/8/quickstyle/simple1" qsCatId="simple" csTypeId="urn:microsoft.com/office/officeart/2005/8/colors/accent1_2" csCatId="accent1" phldr="1"/>
      <dgm:spPr/>
      <dgm:t>
        <a:bodyPr/>
        <a:lstStyle/>
        <a:p>
          <a:endParaRPr lang="en-US"/>
        </a:p>
      </dgm:t>
    </dgm:pt>
    <dgm:pt modelId="{8FBAA0EF-E305-C84D-8C5D-0CD6587C61F7}">
      <dgm:prSet/>
      <dgm:spPr/>
      <dgm:t>
        <a:bodyPr/>
        <a:lstStyle/>
        <a:p>
          <a:r>
            <a:rPr lang="en-US" dirty="0"/>
            <a:t>Excessive worry or preoccupation about work-related matters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324DDD5-F612-9045-91F6-C4203A494BF8}" type="parTrans" cxnId="{AC59A604-DA7D-0745-AB2A-05D9F9002667}">
      <dgm:prSet/>
      <dgm:spPr/>
      <dgm:t>
        <a:bodyPr/>
        <a:lstStyle/>
        <a:p>
          <a:endParaRPr lang="en-US"/>
        </a:p>
      </dgm:t>
    </dgm:pt>
    <dgm:pt modelId="{519D1478-369E-1C47-A89F-C4A0D9DCADAE}" type="sibTrans" cxnId="{AC59A604-DA7D-0745-AB2A-05D9F9002667}">
      <dgm:prSet/>
      <dgm:spPr/>
      <dgm:t>
        <a:bodyPr/>
        <a:lstStyle/>
        <a:p>
          <a:endParaRPr lang="en-US"/>
        </a:p>
      </dgm:t>
    </dgm:pt>
    <dgm:pt modelId="{06EBF568-EA56-8841-B499-8293D454622F}">
      <dgm:prSet/>
      <dgm:spPr/>
      <dgm:t>
        <a:bodyPr/>
        <a:lstStyle/>
        <a:p>
          <a:r>
            <a:rPr lang="en-US" dirty="0"/>
            <a:t>Physical symptoms like headaches, muscle tension, or digestive issues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BB028C-A641-EF45-860C-A0B33975D68F}" type="parTrans" cxnId="{A6D7C7B5-9286-1346-BE90-572D39A9047E}">
      <dgm:prSet/>
      <dgm:spPr/>
      <dgm:t>
        <a:bodyPr/>
        <a:lstStyle/>
        <a:p>
          <a:endParaRPr lang="en-US"/>
        </a:p>
      </dgm:t>
    </dgm:pt>
    <dgm:pt modelId="{A2C97E3B-EDA0-DB4C-9A02-1679EB8891CF}" type="sibTrans" cxnId="{A6D7C7B5-9286-1346-BE90-572D39A9047E}">
      <dgm:prSet/>
      <dgm:spPr/>
      <dgm:t>
        <a:bodyPr/>
        <a:lstStyle/>
        <a:p>
          <a:endParaRPr lang="en-US"/>
        </a:p>
      </dgm:t>
    </dgm:pt>
    <dgm:pt modelId="{823B11F2-9910-984F-9E46-71907C1CA976}">
      <dgm:prSet/>
      <dgm:spPr/>
      <dgm:t>
        <a:bodyPr anchor="ctr"/>
        <a:lstStyle/>
        <a:p>
          <a:r>
            <a:rPr lang="en-US" dirty="0"/>
            <a:t>Avoidance of work-related situations or tasks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EFF86FC-1C29-BD48-BA2A-9898BDECDAF7}" type="parTrans" cxnId="{CA5DDC2F-FCF5-D249-AA3B-FAC14D100F79}">
      <dgm:prSet/>
      <dgm:spPr/>
      <dgm:t>
        <a:bodyPr/>
        <a:lstStyle/>
        <a:p>
          <a:endParaRPr lang="en-US"/>
        </a:p>
      </dgm:t>
    </dgm:pt>
    <dgm:pt modelId="{C11A777F-54EC-934B-8E48-E81567941F95}" type="sibTrans" cxnId="{CA5DDC2F-FCF5-D249-AA3B-FAC14D100F79}">
      <dgm:prSet/>
      <dgm:spPr/>
      <dgm:t>
        <a:bodyPr/>
        <a:lstStyle/>
        <a:p>
          <a:endParaRPr lang="en-US"/>
        </a:p>
      </dgm:t>
    </dgm:pt>
    <dgm:pt modelId="{CC6627E5-FDBE-2E4F-82D0-ED983B064315}">
      <dgm:prSet/>
      <dgm:spPr/>
      <dgm:t>
        <a:bodyPr anchor="ctr"/>
        <a:lstStyle/>
        <a:p>
          <a:r>
            <a:rPr lang="en-US" dirty="0"/>
            <a:t>Feeling overwhelmed and emotionally drained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0871D66-31D3-1146-BD85-2E146225055C}" type="parTrans" cxnId="{E4369FE8-0D03-4B4E-9526-E87DD46E8BF7}">
      <dgm:prSet/>
      <dgm:spPr/>
      <dgm:t>
        <a:bodyPr/>
        <a:lstStyle/>
        <a:p>
          <a:endParaRPr lang="en-US"/>
        </a:p>
      </dgm:t>
    </dgm:pt>
    <dgm:pt modelId="{9E97AA9B-687D-2E41-8466-A4DBB2BC4552}" type="sibTrans" cxnId="{E4369FE8-0D03-4B4E-9526-E87DD46E8BF7}">
      <dgm:prSet/>
      <dgm:spPr/>
      <dgm:t>
        <a:bodyPr/>
        <a:lstStyle/>
        <a:p>
          <a:endParaRPr lang="en-US"/>
        </a:p>
      </dgm:t>
    </dgm:pt>
    <dgm:pt modelId="{B408BC2F-C25F-9F4D-BBB6-9B7C5364B577}">
      <dgm:prSet/>
      <dgm:spPr/>
      <dgm:t>
        <a:bodyPr anchor="ctr"/>
        <a:lstStyle/>
        <a:p>
          <a:r>
            <a:rPr lang="en-US" dirty="0"/>
            <a:t>Lack of sleep and restlessness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A42BFBA-BE67-8B49-8D1A-7ADAF29F2FD1}" type="parTrans" cxnId="{3155CB77-2EE6-F04D-8107-01871FAE5C59}">
      <dgm:prSet/>
      <dgm:spPr/>
      <dgm:t>
        <a:bodyPr/>
        <a:lstStyle/>
        <a:p>
          <a:endParaRPr lang="en-US"/>
        </a:p>
      </dgm:t>
    </dgm:pt>
    <dgm:pt modelId="{E8ECE2C3-11BB-1F40-A07C-4F17AA2C9D3E}" type="sibTrans" cxnId="{3155CB77-2EE6-F04D-8107-01871FAE5C59}">
      <dgm:prSet/>
      <dgm:spPr/>
      <dgm:t>
        <a:bodyPr/>
        <a:lstStyle/>
        <a:p>
          <a:endParaRPr lang="en-US"/>
        </a:p>
      </dgm:t>
    </dgm:pt>
    <dgm:pt modelId="{60CA71EA-3E11-3D4C-9FF1-B253481A0EBD}" type="pres">
      <dgm:prSet presAssocID="{98638410-79B5-0E44-B12B-F16EDBEC566E}" presName="vert0" presStyleCnt="0">
        <dgm:presLayoutVars>
          <dgm:dir/>
          <dgm:animOne val="branch"/>
          <dgm:animLvl val="lvl"/>
        </dgm:presLayoutVars>
      </dgm:prSet>
      <dgm:spPr/>
    </dgm:pt>
    <dgm:pt modelId="{FF47F8DC-C64F-5040-B385-A8F85C8C3E66}" type="pres">
      <dgm:prSet presAssocID="{8FBAA0EF-E305-C84D-8C5D-0CD6587C61F7}" presName="thickLine" presStyleLbl="alignNode1" presStyleIdx="0" presStyleCnt="5"/>
      <dgm:spPr/>
      <dgm:extLst>
        <a:ext uri="{E40237B7-FDA0-4F09-8148-C483321AD2D9}">
          <dgm14:cNvPr xmlns:dgm14="http://schemas.microsoft.com/office/drawing/2010/diagram" id="0" name="" descr="Excessive worry or preoccupation about work-related matters&#10;Physical symptoms like headaches, muscle tension, or digestive issues&#10;Avoidance of work-related situations or tasks&#10;Feeling overwhelmed and emotionally drained&#10;Impaired sleep and restlessness&#10;"/>
        </a:ext>
      </dgm:extLst>
    </dgm:pt>
    <dgm:pt modelId="{DD7AE1CC-6459-2C4D-BE2E-DACEB1C25C51}" type="pres">
      <dgm:prSet presAssocID="{8FBAA0EF-E305-C84D-8C5D-0CD6587C61F7}" presName="horz1" presStyleCnt="0"/>
      <dgm:spPr/>
    </dgm:pt>
    <dgm:pt modelId="{1C9C61BA-1600-C940-BD2F-22FFCA0473F8}" type="pres">
      <dgm:prSet presAssocID="{8FBAA0EF-E305-C84D-8C5D-0CD6587C61F7}" presName="tx1" presStyleLbl="revTx" presStyleIdx="0" presStyleCnt="5"/>
      <dgm:spPr/>
    </dgm:pt>
    <dgm:pt modelId="{B52E28C3-7D44-374A-A7A2-2DB14233A7B3}" type="pres">
      <dgm:prSet presAssocID="{8FBAA0EF-E305-C84D-8C5D-0CD6587C61F7}" presName="vert1" presStyleCnt="0"/>
      <dgm:spPr/>
    </dgm:pt>
    <dgm:pt modelId="{9C00B010-65C1-FF44-B4D9-511C90FA9891}" type="pres">
      <dgm:prSet presAssocID="{06EBF568-EA56-8841-B499-8293D454622F}" presName="thickLine" presStyleLbl="alignNode1" presStyleIdx="1" presStyleCnt="5"/>
      <dgm:spPr/>
    </dgm:pt>
    <dgm:pt modelId="{69C7D25F-A288-B142-B759-0DACF527706F}" type="pres">
      <dgm:prSet presAssocID="{06EBF568-EA56-8841-B499-8293D454622F}" presName="horz1" presStyleCnt="0"/>
      <dgm:spPr/>
    </dgm:pt>
    <dgm:pt modelId="{3B920ECE-5F33-C747-8161-DD22D8624F2D}" type="pres">
      <dgm:prSet presAssocID="{06EBF568-EA56-8841-B499-8293D454622F}" presName="tx1" presStyleLbl="revTx" presStyleIdx="1" presStyleCnt="5"/>
      <dgm:spPr/>
    </dgm:pt>
    <dgm:pt modelId="{A5E2048C-4185-A242-ADDA-0FC6AC0D7949}" type="pres">
      <dgm:prSet presAssocID="{06EBF568-EA56-8841-B499-8293D454622F}" presName="vert1" presStyleCnt="0"/>
      <dgm:spPr/>
    </dgm:pt>
    <dgm:pt modelId="{2615197F-B399-F443-BC9F-8EB09498B290}" type="pres">
      <dgm:prSet presAssocID="{823B11F2-9910-984F-9E46-71907C1CA976}" presName="thickLine" presStyleLbl="alignNode1" presStyleIdx="2" presStyleCnt="5"/>
      <dgm:spPr/>
    </dgm:pt>
    <dgm:pt modelId="{DA504EBE-6BB7-8141-BBE4-747A5BBA44DD}" type="pres">
      <dgm:prSet presAssocID="{823B11F2-9910-984F-9E46-71907C1CA976}" presName="horz1" presStyleCnt="0"/>
      <dgm:spPr/>
    </dgm:pt>
    <dgm:pt modelId="{1B8695DA-C0AC-7F4A-9597-1486A072815E}" type="pres">
      <dgm:prSet presAssocID="{823B11F2-9910-984F-9E46-71907C1CA976}" presName="tx1" presStyleLbl="revTx" presStyleIdx="2" presStyleCnt="5"/>
      <dgm:spPr/>
    </dgm:pt>
    <dgm:pt modelId="{2CECDFB8-5110-7146-9001-8F637544DC60}" type="pres">
      <dgm:prSet presAssocID="{823B11F2-9910-984F-9E46-71907C1CA976}" presName="vert1" presStyleCnt="0"/>
      <dgm:spPr/>
    </dgm:pt>
    <dgm:pt modelId="{41F5ECB0-7AD1-8347-A476-10CF34B1E730}" type="pres">
      <dgm:prSet presAssocID="{CC6627E5-FDBE-2E4F-82D0-ED983B064315}" presName="thickLine" presStyleLbl="alignNode1" presStyleIdx="3" presStyleCnt="5"/>
      <dgm:spPr/>
    </dgm:pt>
    <dgm:pt modelId="{9C19FC4C-3ACD-2B40-965F-3FB955843604}" type="pres">
      <dgm:prSet presAssocID="{CC6627E5-FDBE-2E4F-82D0-ED983B064315}" presName="horz1" presStyleCnt="0"/>
      <dgm:spPr/>
    </dgm:pt>
    <dgm:pt modelId="{D166AC04-F32A-5E4C-B7B6-FAA95533C739}" type="pres">
      <dgm:prSet presAssocID="{CC6627E5-FDBE-2E4F-82D0-ED983B064315}" presName="tx1" presStyleLbl="revTx" presStyleIdx="3" presStyleCnt="5"/>
      <dgm:spPr/>
    </dgm:pt>
    <dgm:pt modelId="{2D2A627D-55B6-C84D-8936-86CD07D468A6}" type="pres">
      <dgm:prSet presAssocID="{CC6627E5-FDBE-2E4F-82D0-ED983B064315}" presName="vert1" presStyleCnt="0"/>
      <dgm:spPr/>
    </dgm:pt>
    <dgm:pt modelId="{3C6099F5-08BB-C34E-9B5E-890E69E2007B}" type="pres">
      <dgm:prSet presAssocID="{B408BC2F-C25F-9F4D-BBB6-9B7C5364B577}" presName="thickLine" presStyleLbl="alignNode1" presStyleIdx="4" presStyleCnt="5"/>
      <dgm:spPr/>
    </dgm:pt>
    <dgm:pt modelId="{97668AF1-41E4-5746-8DA4-C4E8440D8E9C}" type="pres">
      <dgm:prSet presAssocID="{B408BC2F-C25F-9F4D-BBB6-9B7C5364B577}" presName="horz1" presStyleCnt="0"/>
      <dgm:spPr/>
    </dgm:pt>
    <dgm:pt modelId="{2254E764-FE9A-2843-A262-B71B0534303C}" type="pres">
      <dgm:prSet presAssocID="{B408BC2F-C25F-9F4D-BBB6-9B7C5364B577}" presName="tx1" presStyleLbl="revTx" presStyleIdx="4" presStyleCnt="5"/>
      <dgm:spPr/>
    </dgm:pt>
    <dgm:pt modelId="{E54B6FAB-BB83-754C-8AEB-291861282F8E}" type="pres">
      <dgm:prSet presAssocID="{B408BC2F-C25F-9F4D-BBB6-9B7C5364B577}" presName="vert1" presStyleCnt="0"/>
      <dgm:spPr/>
    </dgm:pt>
  </dgm:ptLst>
  <dgm:cxnLst>
    <dgm:cxn modelId="{AC59A604-DA7D-0745-AB2A-05D9F9002667}" srcId="{98638410-79B5-0E44-B12B-F16EDBEC566E}" destId="{8FBAA0EF-E305-C84D-8C5D-0CD6587C61F7}" srcOrd="0" destOrd="0" parTransId="{A324DDD5-F612-9045-91F6-C4203A494BF8}" sibTransId="{519D1478-369E-1C47-A89F-C4A0D9DCADAE}"/>
    <dgm:cxn modelId="{45E63F1F-F4FB-B944-B574-D0E125193122}" type="presOf" srcId="{CC6627E5-FDBE-2E4F-82D0-ED983B064315}" destId="{D166AC04-F32A-5E4C-B7B6-FAA95533C739}" srcOrd="0" destOrd="0" presId="urn:microsoft.com/office/officeart/2008/layout/LinedList"/>
    <dgm:cxn modelId="{CA5DDC2F-FCF5-D249-AA3B-FAC14D100F79}" srcId="{98638410-79B5-0E44-B12B-F16EDBEC566E}" destId="{823B11F2-9910-984F-9E46-71907C1CA976}" srcOrd="2" destOrd="0" parTransId="{5EFF86FC-1C29-BD48-BA2A-9898BDECDAF7}" sibTransId="{C11A777F-54EC-934B-8E48-E81567941F95}"/>
    <dgm:cxn modelId="{E463C261-F53B-7245-8A33-9113C6FA3801}" type="presOf" srcId="{06EBF568-EA56-8841-B499-8293D454622F}" destId="{3B920ECE-5F33-C747-8161-DD22D8624F2D}" srcOrd="0" destOrd="0" presId="urn:microsoft.com/office/officeart/2008/layout/LinedList"/>
    <dgm:cxn modelId="{0B309956-0D78-144E-9338-81CA676237BA}" type="presOf" srcId="{98638410-79B5-0E44-B12B-F16EDBEC566E}" destId="{60CA71EA-3E11-3D4C-9FF1-B253481A0EBD}" srcOrd="0" destOrd="0" presId="urn:microsoft.com/office/officeart/2008/layout/LinedList"/>
    <dgm:cxn modelId="{3155CB77-2EE6-F04D-8107-01871FAE5C59}" srcId="{98638410-79B5-0E44-B12B-F16EDBEC566E}" destId="{B408BC2F-C25F-9F4D-BBB6-9B7C5364B577}" srcOrd="4" destOrd="0" parTransId="{BA42BFBA-BE67-8B49-8D1A-7ADAF29F2FD1}" sibTransId="{E8ECE2C3-11BB-1F40-A07C-4F17AA2C9D3E}"/>
    <dgm:cxn modelId="{2C7D0E88-2489-B445-9AF4-8D3EF335B907}" type="presOf" srcId="{823B11F2-9910-984F-9E46-71907C1CA976}" destId="{1B8695DA-C0AC-7F4A-9597-1486A072815E}" srcOrd="0" destOrd="0" presId="urn:microsoft.com/office/officeart/2008/layout/LinedList"/>
    <dgm:cxn modelId="{A6D7C7B5-9286-1346-BE90-572D39A9047E}" srcId="{98638410-79B5-0E44-B12B-F16EDBEC566E}" destId="{06EBF568-EA56-8841-B499-8293D454622F}" srcOrd="1" destOrd="0" parTransId="{9ABB028C-A641-EF45-860C-A0B33975D68F}" sibTransId="{A2C97E3B-EDA0-DB4C-9A02-1679EB8891CF}"/>
    <dgm:cxn modelId="{676DE2DF-982C-D244-BA48-DAAB1FB833AB}" type="presOf" srcId="{8FBAA0EF-E305-C84D-8C5D-0CD6587C61F7}" destId="{1C9C61BA-1600-C940-BD2F-22FFCA0473F8}" srcOrd="0" destOrd="0" presId="urn:microsoft.com/office/officeart/2008/layout/LinedList"/>
    <dgm:cxn modelId="{E4369FE8-0D03-4B4E-9526-E87DD46E8BF7}" srcId="{98638410-79B5-0E44-B12B-F16EDBEC566E}" destId="{CC6627E5-FDBE-2E4F-82D0-ED983B064315}" srcOrd="3" destOrd="0" parTransId="{D0871D66-31D3-1146-BD85-2E146225055C}" sibTransId="{9E97AA9B-687D-2E41-8466-A4DBB2BC4552}"/>
    <dgm:cxn modelId="{5479B9EE-7E2B-914B-BE7D-EE92CF4EC5BE}" type="presOf" srcId="{B408BC2F-C25F-9F4D-BBB6-9B7C5364B577}" destId="{2254E764-FE9A-2843-A262-B71B0534303C}" srcOrd="0" destOrd="0" presId="urn:microsoft.com/office/officeart/2008/layout/LinedList"/>
    <dgm:cxn modelId="{54F855A8-6CC3-5245-993B-ED91A63874B6}" type="presParOf" srcId="{60CA71EA-3E11-3D4C-9FF1-B253481A0EBD}" destId="{FF47F8DC-C64F-5040-B385-A8F85C8C3E66}" srcOrd="0" destOrd="0" presId="urn:microsoft.com/office/officeart/2008/layout/LinedList"/>
    <dgm:cxn modelId="{C348DC28-C341-ED49-8168-F70BEF571667}" type="presParOf" srcId="{60CA71EA-3E11-3D4C-9FF1-B253481A0EBD}" destId="{DD7AE1CC-6459-2C4D-BE2E-DACEB1C25C51}" srcOrd="1" destOrd="0" presId="urn:microsoft.com/office/officeart/2008/layout/LinedList"/>
    <dgm:cxn modelId="{56916076-51B6-524F-B38B-6339F5D9622C}" type="presParOf" srcId="{DD7AE1CC-6459-2C4D-BE2E-DACEB1C25C51}" destId="{1C9C61BA-1600-C940-BD2F-22FFCA0473F8}" srcOrd="0" destOrd="0" presId="urn:microsoft.com/office/officeart/2008/layout/LinedList"/>
    <dgm:cxn modelId="{167875CB-2CBE-3C46-A265-37F1C6A9BA74}" type="presParOf" srcId="{DD7AE1CC-6459-2C4D-BE2E-DACEB1C25C51}" destId="{B52E28C3-7D44-374A-A7A2-2DB14233A7B3}" srcOrd="1" destOrd="0" presId="urn:microsoft.com/office/officeart/2008/layout/LinedList"/>
    <dgm:cxn modelId="{C543F16A-EE21-644A-B45F-E7883A235864}" type="presParOf" srcId="{60CA71EA-3E11-3D4C-9FF1-B253481A0EBD}" destId="{9C00B010-65C1-FF44-B4D9-511C90FA9891}" srcOrd="2" destOrd="0" presId="urn:microsoft.com/office/officeart/2008/layout/LinedList"/>
    <dgm:cxn modelId="{5F3EE813-B557-5D4E-888D-2D744E1558C4}" type="presParOf" srcId="{60CA71EA-3E11-3D4C-9FF1-B253481A0EBD}" destId="{69C7D25F-A288-B142-B759-0DACF527706F}" srcOrd="3" destOrd="0" presId="urn:microsoft.com/office/officeart/2008/layout/LinedList"/>
    <dgm:cxn modelId="{E4832B01-9609-C54C-AF5A-535C6E524063}" type="presParOf" srcId="{69C7D25F-A288-B142-B759-0DACF527706F}" destId="{3B920ECE-5F33-C747-8161-DD22D8624F2D}" srcOrd="0" destOrd="0" presId="urn:microsoft.com/office/officeart/2008/layout/LinedList"/>
    <dgm:cxn modelId="{22C27202-252B-F847-83CD-408EC95B3732}" type="presParOf" srcId="{69C7D25F-A288-B142-B759-0DACF527706F}" destId="{A5E2048C-4185-A242-ADDA-0FC6AC0D7949}" srcOrd="1" destOrd="0" presId="urn:microsoft.com/office/officeart/2008/layout/LinedList"/>
    <dgm:cxn modelId="{A7A19527-CEB5-954C-A385-B825600DA2CD}" type="presParOf" srcId="{60CA71EA-3E11-3D4C-9FF1-B253481A0EBD}" destId="{2615197F-B399-F443-BC9F-8EB09498B290}" srcOrd="4" destOrd="0" presId="urn:microsoft.com/office/officeart/2008/layout/LinedList"/>
    <dgm:cxn modelId="{03DE2601-EACD-E246-A785-9106A61B4AC2}" type="presParOf" srcId="{60CA71EA-3E11-3D4C-9FF1-B253481A0EBD}" destId="{DA504EBE-6BB7-8141-BBE4-747A5BBA44DD}" srcOrd="5" destOrd="0" presId="urn:microsoft.com/office/officeart/2008/layout/LinedList"/>
    <dgm:cxn modelId="{F16FF7EF-0AE5-9648-B02F-6D2ED2DB2B53}" type="presParOf" srcId="{DA504EBE-6BB7-8141-BBE4-747A5BBA44DD}" destId="{1B8695DA-C0AC-7F4A-9597-1486A072815E}" srcOrd="0" destOrd="0" presId="urn:microsoft.com/office/officeart/2008/layout/LinedList"/>
    <dgm:cxn modelId="{1E5746BC-C802-1847-93C5-813759789E64}" type="presParOf" srcId="{DA504EBE-6BB7-8141-BBE4-747A5BBA44DD}" destId="{2CECDFB8-5110-7146-9001-8F637544DC60}" srcOrd="1" destOrd="0" presId="urn:microsoft.com/office/officeart/2008/layout/LinedList"/>
    <dgm:cxn modelId="{35E5AC8A-31CF-A149-802E-2B1CCE2F35B3}" type="presParOf" srcId="{60CA71EA-3E11-3D4C-9FF1-B253481A0EBD}" destId="{41F5ECB0-7AD1-8347-A476-10CF34B1E730}" srcOrd="6" destOrd="0" presId="urn:microsoft.com/office/officeart/2008/layout/LinedList"/>
    <dgm:cxn modelId="{C4C33CEB-643A-C442-BA5D-57E1668A515B}" type="presParOf" srcId="{60CA71EA-3E11-3D4C-9FF1-B253481A0EBD}" destId="{9C19FC4C-3ACD-2B40-965F-3FB955843604}" srcOrd="7" destOrd="0" presId="urn:microsoft.com/office/officeart/2008/layout/LinedList"/>
    <dgm:cxn modelId="{21566C5F-A7BB-3B45-90A4-83CC4B305500}" type="presParOf" srcId="{9C19FC4C-3ACD-2B40-965F-3FB955843604}" destId="{D166AC04-F32A-5E4C-B7B6-FAA95533C739}" srcOrd="0" destOrd="0" presId="urn:microsoft.com/office/officeart/2008/layout/LinedList"/>
    <dgm:cxn modelId="{FFD2A724-1567-F74B-8F97-887608C1F9E5}" type="presParOf" srcId="{9C19FC4C-3ACD-2B40-965F-3FB955843604}" destId="{2D2A627D-55B6-C84D-8936-86CD07D468A6}" srcOrd="1" destOrd="0" presId="urn:microsoft.com/office/officeart/2008/layout/LinedList"/>
    <dgm:cxn modelId="{7ECDCC06-475E-234D-8E65-8C7D44A35128}" type="presParOf" srcId="{60CA71EA-3E11-3D4C-9FF1-B253481A0EBD}" destId="{3C6099F5-08BB-C34E-9B5E-890E69E2007B}" srcOrd="8" destOrd="0" presId="urn:microsoft.com/office/officeart/2008/layout/LinedList"/>
    <dgm:cxn modelId="{E1B57CFE-D087-BF4A-AD9D-0F2BFE20CC33}" type="presParOf" srcId="{60CA71EA-3E11-3D4C-9FF1-B253481A0EBD}" destId="{97668AF1-41E4-5746-8DA4-C4E8440D8E9C}" srcOrd="9" destOrd="0" presId="urn:microsoft.com/office/officeart/2008/layout/LinedList"/>
    <dgm:cxn modelId="{D3CC823B-9EFA-C343-A3F7-88A727DA3F3D}" type="presParOf" srcId="{97668AF1-41E4-5746-8DA4-C4E8440D8E9C}" destId="{2254E764-FE9A-2843-A262-B71B0534303C}" srcOrd="0" destOrd="0" presId="urn:microsoft.com/office/officeart/2008/layout/LinedList"/>
    <dgm:cxn modelId="{ABD5A7BB-0DAB-4445-983D-4C5FC44E06E6}" type="presParOf" srcId="{97668AF1-41E4-5746-8DA4-C4E8440D8E9C}" destId="{E54B6FAB-BB83-754C-8AEB-291861282F8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735C00-8ABA-4F6B-A7FE-BB02217928F9}"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40489705-1A4B-42A4-9EF0-499E86198F3C}">
      <dgm:prSet/>
      <dgm:spPr/>
      <dgm:t>
        <a:bodyPr/>
        <a:lstStyle/>
        <a:p>
          <a:pPr>
            <a:lnSpc>
              <a:spcPct val="100000"/>
            </a:lnSpc>
          </a:pPr>
          <a:r>
            <a:rPr lang="en-US" dirty="0"/>
            <a:t>More than 300 million people are depressed.</a:t>
          </a:r>
        </a:p>
      </dgm:t>
      <dgm:extLst>
        <a:ext uri="{E40237B7-FDA0-4F09-8148-C483321AD2D9}">
          <dgm14:cNvPr xmlns:dgm14="http://schemas.microsoft.com/office/drawing/2010/diagram" id="0" name="" descr="More than 300 million people are depressed.&#10;Depression is the leading cause of disability worldwide&#10;"/>
        </a:ext>
      </dgm:extLst>
    </dgm:pt>
    <dgm:pt modelId="{AA62BB07-2F27-4EA7-9DE5-7ADAC1E46439}" type="parTrans" cxnId="{0A6360DE-160A-461B-826D-EDE8654A36EF}">
      <dgm:prSet/>
      <dgm:spPr/>
      <dgm:t>
        <a:bodyPr/>
        <a:lstStyle/>
        <a:p>
          <a:endParaRPr lang="en-US"/>
        </a:p>
      </dgm:t>
    </dgm:pt>
    <dgm:pt modelId="{0BEE616B-DF48-45EA-8EE2-CC7F4D4D31AD}" type="sibTrans" cxnId="{0A6360DE-160A-461B-826D-EDE8654A36EF}">
      <dgm:prSet/>
      <dgm:spPr/>
      <dgm:t>
        <a:bodyPr/>
        <a:lstStyle/>
        <a:p>
          <a:endParaRPr lang="en-US"/>
        </a:p>
      </dgm:t>
    </dgm:pt>
    <dgm:pt modelId="{257B203C-B293-429C-88A1-59BF78968951}">
      <dgm:prSet/>
      <dgm:spPr/>
      <dgm:t>
        <a:bodyPr/>
        <a:lstStyle/>
        <a:p>
          <a:pPr>
            <a:lnSpc>
              <a:spcPct val="100000"/>
            </a:lnSpc>
          </a:pPr>
          <a:r>
            <a:rPr lang="en-US" dirty="0"/>
            <a:t>Depression is the leading cause of disability worldwide</a:t>
          </a:r>
        </a:p>
      </dgm:t>
      <dgm:extLst>
        <a:ext uri="{E40237B7-FDA0-4F09-8148-C483321AD2D9}">
          <dgm14:cNvPr xmlns:dgm14="http://schemas.microsoft.com/office/drawing/2010/diagram" id="0" name="" descr="More than 300 million people are depressed.&#10;Depression is the leading cause of disability worldwide&#10;"/>
        </a:ext>
      </dgm:extLst>
    </dgm:pt>
    <dgm:pt modelId="{DB2436A8-35BE-4653-B5DB-C6AB259A6A86}" type="parTrans" cxnId="{66BB99D6-CC6F-41B1-92F0-3E89F8DFB644}">
      <dgm:prSet/>
      <dgm:spPr/>
      <dgm:t>
        <a:bodyPr/>
        <a:lstStyle/>
        <a:p>
          <a:endParaRPr lang="en-US"/>
        </a:p>
      </dgm:t>
    </dgm:pt>
    <dgm:pt modelId="{40ED0B2E-6361-4CCD-8F3C-E125D3FEA4AC}" type="sibTrans" cxnId="{66BB99D6-CC6F-41B1-92F0-3E89F8DFB644}">
      <dgm:prSet/>
      <dgm:spPr/>
      <dgm:t>
        <a:bodyPr/>
        <a:lstStyle/>
        <a:p>
          <a:endParaRPr lang="en-US"/>
        </a:p>
      </dgm:t>
    </dgm:pt>
    <dgm:pt modelId="{B05FC6D3-3E1E-4E7F-B94A-04F4FAA520E2}" type="pres">
      <dgm:prSet presAssocID="{05735C00-8ABA-4F6B-A7FE-BB02217928F9}" presName="root" presStyleCnt="0">
        <dgm:presLayoutVars>
          <dgm:dir/>
          <dgm:resizeHandles val="exact"/>
        </dgm:presLayoutVars>
      </dgm:prSet>
      <dgm:spPr/>
    </dgm:pt>
    <dgm:pt modelId="{453515DD-30EE-4805-A775-78E9C45C7102}" type="pres">
      <dgm:prSet presAssocID="{40489705-1A4B-42A4-9EF0-499E86198F3C}" presName="compNode" presStyleCnt="0"/>
      <dgm:spPr/>
    </dgm:pt>
    <dgm:pt modelId="{D9404905-34F1-400E-8B64-B847D7C14905}" type="pres">
      <dgm:prSet presAssocID="{40489705-1A4B-42A4-9EF0-499E86198F3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9FACF034-7A44-4B08-8136-A8140A5248C6}" type="pres">
      <dgm:prSet presAssocID="{40489705-1A4B-42A4-9EF0-499E86198F3C}" presName="spaceRect" presStyleCnt="0"/>
      <dgm:spPr/>
    </dgm:pt>
    <dgm:pt modelId="{6C109712-D84F-45FF-A4A5-C6934FB21726}" type="pres">
      <dgm:prSet presAssocID="{40489705-1A4B-42A4-9EF0-499E86198F3C}" presName="textRect" presStyleLbl="revTx" presStyleIdx="0" presStyleCnt="2">
        <dgm:presLayoutVars>
          <dgm:chMax val="1"/>
          <dgm:chPref val="1"/>
        </dgm:presLayoutVars>
      </dgm:prSet>
      <dgm:spPr/>
    </dgm:pt>
    <dgm:pt modelId="{F46FC5EC-CCEC-4BF6-9855-159D6771CC31}" type="pres">
      <dgm:prSet presAssocID="{0BEE616B-DF48-45EA-8EE2-CC7F4D4D31AD}" presName="sibTrans" presStyleCnt="0"/>
      <dgm:spPr/>
    </dgm:pt>
    <dgm:pt modelId="{6F06710A-F91F-42A8-AC8D-175079232601}" type="pres">
      <dgm:prSet presAssocID="{257B203C-B293-429C-88A1-59BF78968951}" presName="compNode" presStyleCnt="0"/>
      <dgm:spPr/>
    </dgm:pt>
    <dgm:pt modelId="{06F99D3F-33C9-4E6A-8551-DABCE13E525E}" type="pres">
      <dgm:prSet presAssocID="{257B203C-B293-429C-88A1-59BF7896895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a:ext>
      </dgm:extLst>
    </dgm:pt>
    <dgm:pt modelId="{9F056644-4CB8-4706-88E3-E1DE6D58FA3D}" type="pres">
      <dgm:prSet presAssocID="{257B203C-B293-429C-88A1-59BF78968951}" presName="spaceRect" presStyleCnt="0"/>
      <dgm:spPr/>
    </dgm:pt>
    <dgm:pt modelId="{A0449DCD-DBBE-4242-A4DB-EBC0511528C4}" type="pres">
      <dgm:prSet presAssocID="{257B203C-B293-429C-88A1-59BF78968951}" presName="textRect" presStyleLbl="revTx" presStyleIdx="1" presStyleCnt="2">
        <dgm:presLayoutVars>
          <dgm:chMax val="1"/>
          <dgm:chPref val="1"/>
        </dgm:presLayoutVars>
      </dgm:prSet>
      <dgm:spPr/>
    </dgm:pt>
  </dgm:ptLst>
  <dgm:cxnLst>
    <dgm:cxn modelId="{855A2C1C-5845-416B-83BE-CF1C0BD13760}" type="presOf" srcId="{05735C00-8ABA-4F6B-A7FE-BB02217928F9}" destId="{B05FC6D3-3E1E-4E7F-B94A-04F4FAA520E2}" srcOrd="0" destOrd="0" presId="urn:microsoft.com/office/officeart/2018/2/layout/IconLabelList"/>
    <dgm:cxn modelId="{2DDBDD40-7890-4AC1-8ABD-DC57F62037F6}" type="presOf" srcId="{257B203C-B293-429C-88A1-59BF78968951}" destId="{A0449DCD-DBBE-4242-A4DB-EBC0511528C4}" srcOrd="0" destOrd="0" presId="urn:microsoft.com/office/officeart/2018/2/layout/IconLabelList"/>
    <dgm:cxn modelId="{16DD64A8-3889-4987-8154-E27AA3CB0409}" type="presOf" srcId="{40489705-1A4B-42A4-9EF0-499E86198F3C}" destId="{6C109712-D84F-45FF-A4A5-C6934FB21726}" srcOrd="0" destOrd="0" presId="urn:microsoft.com/office/officeart/2018/2/layout/IconLabelList"/>
    <dgm:cxn modelId="{66BB99D6-CC6F-41B1-92F0-3E89F8DFB644}" srcId="{05735C00-8ABA-4F6B-A7FE-BB02217928F9}" destId="{257B203C-B293-429C-88A1-59BF78968951}" srcOrd="1" destOrd="0" parTransId="{DB2436A8-35BE-4653-B5DB-C6AB259A6A86}" sibTransId="{40ED0B2E-6361-4CCD-8F3C-E125D3FEA4AC}"/>
    <dgm:cxn modelId="{0A6360DE-160A-461B-826D-EDE8654A36EF}" srcId="{05735C00-8ABA-4F6B-A7FE-BB02217928F9}" destId="{40489705-1A4B-42A4-9EF0-499E86198F3C}" srcOrd="0" destOrd="0" parTransId="{AA62BB07-2F27-4EA7-9DE5-7ADAC1E46439}" sibTransId="{0BEE616B-DF48-45EA-8EE2-CC7F4D4D31AD}"/>
    <dgm:cxn modelId="{B1274A2E-3A31-42B6-A3E0-D47E58BBB961}" type="presParOf" srcId="{B05FC6D3-3E1E-4E7F-B94A-04F4FAA520E2}" destId="{453515DD-30EE-4805-A775-78E9C45C7102}" srcOrd="0" destOrd="0" presId="urn:microsoft.com/office/officeart/2018/2/layout/IconLabelList"/>
    <dgm:cxn modelId="{26BCCE30-9DB9-463D-A0D8-75529418A325}" type="presParOf" srcId="{453515DD-30EE-4805-A775-78E9C45C7102}" destId="{D9404905-34F1-400E-8B64-B847D7C14905}" srcOrd="0" destOrd="0" presId="urn:microsoft.com/office/officeart/2018/2/layout/IconLabelList"/>
    <dgm:cxn modelId="{000BE569-536D-4D16-80E0-B7CDD000B698}" type="presParOf" srcId="{453515DD-30EE-4805-A775-78E9C45C7102}" destId="{9FACF034-7A44-4B08-8136-A8140A5248C6}" srcOrd="1" destOrd="0" presId="urn:microsoft.com/office/officeart/2018/2/layout/IconLabelList"/>
    <dgm:cxn modelId="{6B00CCA5-1F75-47E7-B061-C173F1A34010}" type="presParOf" srcId="{453515DD-30EE-4805-A775-78E9C45C7102}" destId="{6C109712-D84F-45FF-A4A5-C6934FB21726}" srcOrd="2" destOrd="0" presId="urn:microsoft.com/office/officeart/2018/2/layout/IconLabelList"/>
    <dgm:cxn modelId="{64C224B1-0629-4469-9762-5D8BBE66577D}" type="presParOf" srcId="{B05FC6D3-3E1E-4E7F-B94A-04F4FAA520E2}" destId="{F46FC5EC-CCEC-4BF6-9855-159D6771CC31}" srcOrd="1" destOrd="0" presId="urn:microsoft.com/office/officeart/2018/2/layout/IconLabelList"/>
    <dgm:cxn modelId="{C18734EE-F2B4-4FDA-95E8-B46FBCA292E5}" type="presParOf" srcId="{B05FC6D3-3E1E-4E7F-B94A-04F4FAA520E2}" destId="{6F06710A-F91F-42A8-AC8D-175079232601}" srcOrd="2" destOrd="0" presId="urn:microsoft.com/office/officeart/2018/2/layout/IconLabelList"/>
    <dgm:cxn modelId="{BD289B2A-5079-4518-85E3-B50388A944E6}" type="presParOf" srcId="{6F06710A-F91F-42A8-AC8D-175079232601}" destId="{06F99D3F-33C9-4E6A-8551-DABCE13E525E}" srcOrd="0" destOrd="0" presId="urn:microsoft.com/office/officeart/2018/2/layout/IconLabelList"/>
    <dgm:cxn modelId="{CEA43E6C-DA17-4F17-8634-69BFA2AEC767}" type="presParOf" srcId="{6F06710A-F91F-42A8-AC8D-175079232601}" destId="{9F056644-4CB8-4706-88E3-E1DE6D58FA3D}" srcOrd="1" destOrd="0" presId="urn:microsoft.com/office/officeart/2018/2/layout/IconLabelList"/>
    <dgm:cxn modelId="{6D3BFA75-7AF5-41E4-9DC1-6639D24EFBD8}" type="presParOf" srcId="{6F06710A-F91F-42A8-AC8D-175079232601}" destId="{A0449DCD-DBBE-4242-A4DB-EBC0511528C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337409-8BF0-7245-8EC6-B8071CA1526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8FD435C-4F8E-B54D-A368-9670D3C44A25}">
      <dgm:prSet/>
      <dgm:spPr>
        <a:solidFill>
          <a:schemeClr val="accent5"/>
        </a:solidFill>
      </dgm:spPr>
      <dgm:t>
        <a:bodyPr/>
        <a:lstStyle/>
        <a:p>
          <a:pPr algn="ctr"/>
          <a:r>
            <a:rPr lang="en-US" dirty="0"/>
            <a:t>Deep Feelings of sadness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1587683-09B4-3C4E-8A2E-713FCC373E0B}" type="parTrans" cxnId="{F7B3944E-773D-9F49-B5AE-24446A56B1D6}">
      <dgm:prSet/>
      <dgm:spPr/>
      <dgm:t>
        <a:bodyPr/>
        <a:lstStyle/>
        <a:p>
          <a:pPr algn="ctr"/>
          <a:endParaRPr lang="en-US"/>
        </a:p>
      </dgm:t>
    </dgm:pt>
    <dgm:pt modelId="{4CE86D0C-ED01-FF49-BB15-07041DC856B0}" type="sibTrans" cxnId="{F7B3944E-773D-9F49-B5AE-24446A56B1D6}">
      <dgm:prSet/>
      <dgm:spPr/>
      <dgm:t>
        <a:bodyPr/>
        <a:lstStyle/>
        <a:p>
          <a:pPr algn="ctr"/>
          <a:endParaRPr lang="en-US"/>
        </a:p>
      </dgm:t>
    </dgm:pt>
    <dgm:pt modelId="{686E8BD8-64F7-B743-9CE5-435928A75BFD}">
      <dgm:prSet/>
      <dgm:spPr>
        <a:solidFill>
          <a:schemeClr val="accent3"/>
        </a:solidFill>
        <a:ln>
          <a:noFill/>
        </a:ln>
      </dgm:spPr>
      <dgm:t>
        <a:bodyPr/>
        <a:lstStyle/>
        <a:p>
          <a:pPr algn="ctr"/>
          <a:r>
            <a:rPr lang="en-US" dirty="0"/>
            <a:t>Loss of interest in work or social activities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E77A78E-C443-924B-B877-E68E4180F188}" type="parTrans" cxnId="{A0805D04-81BE-5A4E-A285-FBF6A4848DF4}">
      <dgm:prSet/>
      <dgm:spPr/>
      <dgm:t>
        <a:bodyPr/>
        <a:lstStyle/>
        <a:p>
          <a:pPr algn="ctr"/>
          <a:endParaRPr lang="en-US"/>
        </a:p>
      </dgm:t>
    </dgm:pt>
    <dgm:pt modelId="{69843284-A9FE-6B46-A846-0466CD1620B4}" type="sibTrans" cxnId="{A0805D04-81BE-5A4E-A285-FBF6A4848DF4}">
      <dgm:prSet/>
      <dgm:spPr/>
      <dgm:t>
        <a:bodyPr/>
        <a:lstStyle/>
        <a:p>
          <a:pPr algn="ctr"/>
          <a:endParaRPr lang="en-US"/>
        </a:p>
      </dgm:t>
    </dgm:pt>
    <dgm:pt modelId="{DA619694-B242-114D-BD77-71AC7D4339C1}">
      <dgm:prSet/>
      <dgm:spPr>
        <a:solidFill>
          <a:schemeClr val="accent5"/>
        </a:solidFill>
      </dgm:spPr>
      <dgm:t>
        <a:bodyPr/>
        <a:lstStyle/>
        <a:p>
          <a:pPr algn="ctr"/>
          <a:r>
            <a:rPr lang="en-US" dirty="0"/>
            <a:t>Difficulty concentrating, slowed thoughts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8424ECE-5BC9-884D-8605-F3B128C1E497}" type="parTrans" cxnId="{9B72D614-A4F2-1347-A8AC-366E0946D942}">
      <dgm:prSet/>
      <dgm:spPr/>
      <dgm:t>
        <a:bodyPr/>
        <a:lstStyle/>
        <a:p>
          <a:pPr algn="ctr"/>
          <a:endParaRPr lang="en-US"/>
        </a:p>
      </dgm:t>
    </dgm:pt>
    <dgm:pt modelId="{99510F3D-85CC-E449-AA6C-5909F9AE7DB3}" type="sibTrans" cxnId="{9B72D614-A4F2-1347-A8AC-366E0946D942}">
      <dgm:prSet/>
      <dgm:spPr/>
      <dgm:t>
        <a:bodyPr/>
        <a:lstStyle/>
        <a:p>
          <a:pPr algn="ctr"/>
          <a:endParaRPr lang="en-US"/>
        </a:p>
      </dgm:t>
    </dgm:pt>
    <dgm:pt modelId="{FE5F1D04-3022-434B-982B-4F5ABAC78AAE}">
      <dgm:prSet/>
      <dgm:spPr>
        <a:solidFill>
          <a:schemeClr val="accent3"/>
        </a:solidFill>
      </dgm:spPr>
      <dgm:t>
        <a:bodyPr/>
        <a:lstStyle/>
        <a:p>
          <a:pPr algn="ctr"/>
          <a:r>
            <a:rPr lang="en-US" dirty="0"/>
            <a:t>Forgetfulness and trouble remembering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280B48D-D882-0A4E-AA1A-ACDBAC83D889}" type="parTrans" cxnId="{54CF6F1C-0AB8-AF40-9F1C-D09F77923D45}">
      <dgm:prSet/>
      <dgm:spPr/>
      <dgm:t>
        <a:bodyPr/>
        <a:lstStyle/>
        <a:p>
          <a:pPr algn="ctr"/>
          <a:endParaRPr lang="en-US"/>
        </a:p>
      </dgm:t>
    </dgm:pt>
    <dgm:pt modelId="{37DADDFF-F17E-794A-A28D-9429D4581609}" type="sibTrans" cxnId="{54CF6F1C-0AB8-AF40-9F1C-D09F77923D45}">
      <dgm:prSet/>
      <dgm:spPr/>
      <dgm:t>
        <a:bodyPr/>
        <a:lstStyle/>
        <a:p>
          <a:pPr algn="ctr"/>
          <a:endParaRPr lang="en-US"/>
        </a:p>
      </dgm:t>
    </dgm:pt>
    <dgm:pt modelId="{13BEF424-7D29-B54F-8C41-F8D0AA86FF59}">
      <dgm:prSet/>
      <dgm:spPr>
        <a:solidFill>
          <a:schemeClr val="accent5"/>
        </a:solidFill>
      </dgm:spPr>
      <dgm:t>
        <a:bodyPr/>
        <a:lstStyle/>
        <a:p>
          <a:pPr algn="ctr"/>
          <a:r>
            <a:rPr lang="en-US" dirty="0"/>
            <a:t>Trouble making decisions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A404AD7-A2F5-4B43-942B-16BDB320C297}" type="parTrans" cxnId="{6739A2CA-505C-E045-AD6D-0E3A1A4C08CE}">
      <dgm:prSet/>
      <dgm:spPr/>
      <dgm:t>
        <a:bodyPr/>
        <a:lstStyle/>
        <a:p>
          <a:pPr algn="ctr"/>
          <a:endParaRPr lang="en-US"/>
        </a:p>
      </dgm:t>
    </dgm:pt>
    <dgm:pt modelId="{545805CF-8F8C-C949-BC75-B105EF72D36A}" type="sibTrans" cxnId="{6739A2CA-505C-E045-AD6D-0E3A1A4C08CE}">
      <dgm:prSet/>
      <dgm:spPr/>
      <dgm:t>
        <a:bodyPr/>
        <a:lstStyle/>
        <a:p>
          <a:pPr algn="ctr"/>
          <a:endParaRPr lang="en-US"/>
        </a:p>
      </dgm:t>
    </dgm:pt>
    <dgm:pt modelId="{9727AD42-3F81-7C4C-A4FA-3C478A1B28FB}">
      <dgm:prSet/>
      <dgm:spPr>
        <a:solidFill>
          <a:schemeClr val="accent3"/>
        </a:solidFill>
      </dgm:spPr>
      <dgm:t>
        <a:bodyPr/>
        <a:lstStyle/>
        <a:p>
          <a:pPr algn="ctr"/>
          <a:r>
            <a:rPr lang="en-US" dirty="0"/>
            <a:t>Trouble sleeping or sleeping too much</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AF98A41-2747-7B41-A15D-0CCFD8C2E048}" type="parTrans" cxnId="{13CC70CE-BCF7-1B45-8260-1A9225DA5002}">
      <dgm:prSet/>
      <dgm:spPr/>
      <dgm:t>
        <a:bodyPr/>
        <a:lstStyle/>
        <a:p>
          <a:pPr algn="ctr"/>
          <a:endParaRPr lang="en-US"/>
        </a:p>
      </dgm:t>
    </dgm:pt>
    <dgm:pt modelId="{CF6B426A-9B6C-8747-B4F4-26D37F02F9EA}" type="sibTrans" cxnId="{13CC70CE-BCF7-1B45-8260-1A9225DA5002}">
      <dgm:prSet/>
      <dgm:spPr/>
      <dgm:t>
        <a:bodyPr/>
        <a:lstStyle/>
        <a:p>
          <a:pPr algn="ctr"/>
          <a:endParaRPr lang="en-US"/>
        </a:p>
      </dgm:t>
    </dgm:pt>
    <dgm:pt modelId="{7E7E9D01-9ECC-B043-BA92-DB5DA301A2C1}">
      <dgm:prSet/>
      <dgm:spPr>
        <a:solidFill>
          <a:schemeClr val="accent5"/>
        </a:solidFill>
      </dgm:spPr>
      <dgm:t>
        <a:bodyPr/>
        <a:lstStyle/>
        <a:p>
          <a:pPr algn="ctr"/>
          <a:r>
            <a:rPr lang="en-US" dirty="0"/>
            <a:t>Feelings of worthlessness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ED1730F-C031-344B-B808-779BC1C899EA}" type="parTrans" cxnId="{5BB27313-4F73-D74A-A1A9-F98D240044F8}">
      <dgm:prSet/>
      <dgm:spPr/>
      <dgm:t>
        <a:bodyPr/>
        <a:lstStyle/>
        <a:p>
          <a:pPr algn="ctr"/>
          <a:endParaRPr lang="en-US"/>
        </a:p>
      </dgm:t>
    </dgm:pt>
    <dgm:pt modelId="{1249E291-9EB5-BE45-B429-D1BE611B09A8}" type="sibTrans" cxnId="{5BB27313-4F73-D74A-A1A9-F98D240044F8}">
      <dgm:prSet/>
      <dgm:spPr/>
      <dgm:t>
        <a:bodyPr/>
        <a:lstStyle/>
        <a:p>
          <a:pPr algn="ctr"/>
          <a:endParaRPr lang="en-US"/>
        </a:p>
      </dgm:t>
    </dgm:pt>
    <dgm:pt modelId="{53DA7F42-8DAE-844B-BEB5-576725B60232}">
      <dgm:prSet/>
      <dgm:spPr>
        <a:solidFill>
          <a:schemeClr val="accent3"/>
        </a:solidFill>
      </dgm:spPr>
      <dgm:t>
        <a:bodyPr/>
        <a:lstStyle/>
        <a:p>
          <a:pPr algn="ctr"/>
          <a:r>
            <a:rPr lang="en-US" dirty="0"/>
            <a:t>Energy loss or increased fatigue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30D2D9A-EABE-5F4F-90A8-266B96871EE7}" type="parTrans" cxnId="{837E89AC-833C-8A49-BAC9-54FD129C9FE7}">
      <dgm:prSet/>
      <dgm:spPr/>
      <dgm:t>
        <a:bodyPr/>
        <a:lstStyle/>
        <a:p>
          <a:pPr algn="ctr"/>
          <a:endParaRPr lang="en-US"/>
        </a:p>
      </dgm:t>
    </dgm:pt>
    <dgm:pt modelId="{9F27F450-4E3E-C34B-9B62-4B95E1CB2F8E}" type="sibTrans" cxnId="{837E89AC-833C-8A49-BAC9-54FD129C9FE7}">
      <dgm:prSet/>
      <dgm:spPr/>
      <dgm:t>
        <a:bodyPr/>
        <a:lstStyle/>
        <a:p>
          <a:pPr algn="ctr"/>
          <a:endParaRPr lang="en-US"/>
        </a:p>
      </dgm:t>
    </dgm:pt>
    <dgm:pt modelId="{D8142DCC-90DE-4547-973C-D22AFA026146}">
      <dgm:prSet/>
      <dgm:spPr>
        <a:solidFill>
          <a:schemeClr val="accent5"/>
        </a:solidFill>
      </dgm:spPr>
      <dgm:t>
        <a:bodyPr/>
        <a:lstStyle/>
        <a:p>
          <a:pPr algn="ctr"/>
          <a:r>
            <a:rPr lang="en-US" dirty="0"/>
            <a:t>Irritability, anger, or tearfulness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E508C76-6E41-6542-AB4A-48F4051D7A3A}" type="sibTrans" cxnId="{F5056016-BD4F-A741-966F-DDAC84A1422C}">
      <dgm:prSet/>
      <dgm:spPr/>
      <dgm:t>
        <a:bodyPr/>
        <a:lstStyle/>
        <a:p>
          <a:pPr algn="ctr"/>
          <a:endParaRPr lang="en-US"/>
        </a:p>
      </dgm:t>
    </dgm:pt>
    <dgm:pt modelId="{E80C287D-6325-AE40-917D-D353D98907BE}" type="parTrans" cxnId="{F5056016-BD4F-A741-966F-DDAC84A1422C}">
      <dgm:prSet/>
      <dgm:spPr/>
      <dgm:t>
        <a:bodyPr/>
        <a:lstStyle/>
        <a:p>
          <a:pPr algn="ctr"/>
          <a:endParaRPr lang="en-US"/>
        </a:p>
      </dgm:t>
    </dgm:pt>
    <dgm:pt modelId="{B2E3C4E7-FE36-8F40-8C69-139DB6E0F591}">
      <dgm:prSet/>
      <dgm:spPr>
        <a:solidFill>
          <a:schemeClr val="accent3"/>
        </a:solidFill>
      </dgm:spPr>
      <dgm:t>
        <a:bodyPr/>
        <a:lstStyle/>
        <a:p>
          <a:pPr algn="ctr"/>
          <a:r>
            <a:rPr lang="en-US" dirty="0"/>
            <a:t>Weight of appetite changes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1EBF202-F8F3-9F48-B9C0-9D5B20DB0AB6}" type="sibTrans" cxnId="{7CB7CF9D-54E2-984B-B6CB-309735E3260B}">
      <dgm:prSet/>
      <dgm:spPr/>
      <dgm:t>
        <a:bodyPr/>
        <a:lstStyle/>
        <a:p>
          <a:pPr algn="ctr"/>
          <a:endParaRPr lang="en-US"/>
        </a:p>
      </dgm:t>
    </dgm:pt>
    <dgm:pt modelId="{5DC4892B-421A-6043-B7DF-8BDD34526AC2}" type="parTrans" cxnId="{7CB7CF9D-54E2-984B-B6CB-309735E3260B}">
      <dgm:prSet/>
      <dgm:spPr/>
      <dgm:t>
        <a:bodyPr/>
        <a:lstStyle/>
        <a:p>
          <a:pPr algn="ctr"/>
          <a:endParaRPr lang="en-US"/>
        </a:p>
      </dgm:t>
    </dgm:pt>
    <dgm:pt modelId="{A7BADE71-4874-4E46-A40E-4EB0CC24F100}" type="pres">
      <dgm:prSet presAssocID="{C7337409-8BF0-7245-8EC6-B8071CA15265}" presName="linear" presStyleCnt="0">
        <dgm:presLayoutVars>
          <dgm:animLvl val="lvl"/>
          <dgm:resizeHandles val="exact"/>
        </dgm:presLayoutVars>
      </dgm:prSet>
      <dgm:spPr/>
    </dgm:pt>
    <dgm:pt modelId="{3BC1D551-130C-E94A-95CB-D4584E1E2009}" type="pres">
      <dgm:prSet presAssocID="{78FD435C-4F8E-B54D-A368-9670D3C44A25}" presName="parentText" presStyleLbl="node1" presStyleIdx="0" presStyleCnt="10">
        <dgm:presLayoutVars>
          <dgm:chMax val="0"/>
          <dgm:bulletEnabled val="1"/>
        </dgm:presLayoutVars>
      </dgm:prSet>
      <dgm:spPr/>
    </dgm:pt>
    <dgm:pt modelId="{48C8FE52-2584-554D-BA4C-105A49E1F792}" type="pres">
      <dgm:prSet presAssocID="{4CE86D0C-ED01-FF49-BB15-07041DC856B0}" presName="spacer" presStyleCnt="0"/>
      <dgm:spPr/>
    </dgm:pt>
    <dgm:pt modelId="{90B75F51-CE7A-B149-A03A-96A80DDA4787}" type="pres">
      <dgm:prSet presAssocID="{686E8BD8-64F7-B743-9CE5-435928A75BFD}" presName="parentText" presStyleLbl="node1" presStyleIdx="1" presStyleCnt="10">
        <dgm:presLayoutVars>
          <dgm:chMax val="0"/>
          <dgm:bulletEnabled val="1"/>
        </dgm:presLayoutVars>
      </dgm:prSet>
      <dgm:spPr/>
    </dgm:pt>
    <dgm:pt modelId="{80301151-6FF3-9F4E-8E80-CD3AB5503C52}" type="pres">
      <dgm:prSet presAssocID="{69843284-A9FE-6B46-A846-0466CD1620B4}" presName="spacer" presStyleCnt="0"/>
      <dgm:spPr/>
    </dgm:pt>
    <dgm:pt modelId="{8F71A275-2AF4-9E4D-A241-239861576719}" type="pres">
      <dgm:prSet presAssocID="{DA619694-B242-114D-BD77-71AC7D4339C1}" presName="parentText" presStyleLbl="node1" presStyleIdx="2" presStyleCnt="10">
        <dgm:presLayoutVars>
          <dgm:chMax val="0"/>
          <dgm:bulletEnabled val="1"/>
        </dgm:presLayoutVars>
      </dgm:prSet>
      <dgm:spPr/>
    </dgm:pt>
    <dgm:pt modelId="{4CCB4D6C-3865-3149-A2EC-C48B1F2DF649}" type="pres">
      <dgm:prSet presAssocID="{99510F3D-85CC-E449-AA6C-5909F9AE7DB3}" presName="spacer" presStyleCnt="0"/>
      <dgm:spPr/>
    </dgm:pt>
    <dgm:pt modelId="{DB3142C9-00C7-4C4B-AD49-9679223C88F1}" type="pres">
      <dgm:prSet presAssocID="{FE5F1D04-3022-434B-982B-4F5ABAC78AAE}" presName="parentText" presStyleLbl="node1" presStyleIdx="3" presStyleCnt="10">
        <dgm:presLayoutVars>
          <dgm:chMax val="0"/>
          <dgm:bulletEnabled val="1"/>
        </dgm:presLayoutVars>
      </dgm:prSet>
      <dgm:spPr/>
    </dgm:pt>
    <dgm:pt modelId="{54BEC9AD-6F44-8442-B9B3-D8405B12FC43}" type="pres">
      <dgm:prSet presAssocID="{37DADDFF-F17E-794A-A28D-9429D4581609}" presName="spacer" presStyleCnt="0"/>
      <dgm:spPr/>
    </dgm:pt>
    <dgm:pt modelId="{67D1D990-F691-7045-B57A-8242225E6645}" type="pres">
      <dgm:prSet presAssocID="{13BEF424-7D29-B54F-8C41-F8D0AA86FF59}" presName="parentText" presStyleLbl="node1" presStyleIdx="4" presStyleCnt="10">
        <dgm:presLayoutVars>
          <dgm:chMax val="0"/>
          <dgm:bulletEnabled val="1"/>
        </dgm:presLayoutVars>
      </dgm:prSet>
      <dgm:spPr/>
    </dgm:pt>
    <dgm:pt modelId="{433072F3-3ABE-A44A-B675-BB0B63F57EA9}" type="pres">
      <dgm:prSet presAssocID="{545805CF-8F8C-C949-BC75-B105EF72D36A}" presName="spacer" presStyleCnt="0"/>
      <dgm:spPr/>
    </dgm:pt>
    <dgm:pt modelId="{B50FC784-B847-2149-9D32-E8CF133681AE}" type="pres">
      <dgm:prSet presAssocID="{9727AD42-3F81-7C4C-A4FA-3C478A1B28FB}" presName="parentText" presStyleLbl="node1" presStyleIdx="5" presStyleCnt="10">
        <dgm:presLayoutVars>
          <dgm:chMax val="0"/>
          <dgm:bulletEnabled val="1"/>
        </dgm:presLayoutVars>
      </dgm:prSet>
      <dgm:spPr/>
    </dgm:pt>
    <dgm:pt modelId="{F726EA85-7089-1746-8770-8EB47754FADE}" type="pres">
      <dgm:prSet presAssocID="{CF6B426A-9B6C-8747-B4F4-26D37F02F9EA}" presName="spacer" presStyleCnt="0"/>
      <dgm:spPr/>
    </dgm:pt>
    <dgm:pt modelId="{539B76AC-D8E2-BB47-B30B-12AFAB8AE082}" type="pres">
      <dgm:prSet presAssocID="{7E7E9D01-9ECC-B043-BA92-DB5DA301A2C1}" presName="parentText" presStyleLbl="node1" presStyleIdx="6" presStyleCnt="10">
        <dgm:presLayoutVars>
          <dgm:chMax val="0"/>
          <dgm:bulletEnabled val="1"/>
        </dgm:presLayoutVars>
      </dgm:prSet>
      <dgm:spPr/>
    </dgm:pt>
    <dgm:pt modelId="{1CBEB7D0-9D39-A04B-AA61-D0F9266E8E99}" type="pres">
      <dgm:prSet presAssocID="{1249E291-9EB5-BE45-B429-D1BE611B09A8}" presName="spacer" presStyleCnt="0"/>
      <dgm:spPr/>
    </dgm:pt>
    <dgm:pt modelId="{45E19EB7-2A65-FD4D-8032-28D1DB691AFA}" type="pres">
      <dgm:prSet presAssocID="{53DA7F42-8DAE-844B-BEB5-576725B60232}" presName="parentText" presStyleLbl="node1" presStyleIdx="7" presStyleCnt="10">
        <dgm:presLayoutVars>
          <dgm:chMax val="0"/>
          <dgm:bulletEnabled val="1"/>
        </dgm:presLayoutVars>
      </dgm:prSet>
      <dgm:spPr/>
    </dgm:pt>
    <dgm:pt modelId="{6141F12F-EC7C-9A43-93CD-6B95AE2CE4BA}" type="pres">
      <dgm:prSet presAssocID="{9F27F450-4E3E-C34B-9B62-4B95E1CB2F8E}" presName="spacer" presStyleCnt="0"/>
      <dgm:spPr/>
    </dgm:pt>
    <dgm:pt modelId="{B71B7FBB-8CFA-0948-8772-ED2C420FDC20}" type="pres">
      <dgm:prSet presAssocID="{D8142DCC-90DE-4547-973C-D22AFA026146}" presName="parentText" presStyleLbl="node1" presStyleIdx="8" presStyleCnt="10">
        <dgm:presLayoutVars>
          <dgm:chMax val="0"/>
          <dgm:bulletEnabled val="1"/>
        </dgm:presLayoutVars>
      </dgm:prSet>
      <dgm:spPr/>
    </dgm:pt>
    <dgm:pt modelId="{1AD0BC25-A5C2-8B4A-87CA-316A3DA19F45}" type="pres">
      <dgm:prSet presAssocID="{CE508C76-6E41-6542-AB4A-48F4051D7A3A}" presName="spacer" presStyleCnt="0"/>
      <dgm:spPr/>
    </dgm:pt>
    <dgm:pt modelId="{CD1A5FB8-F03F-F346-BC70-0F786BCD2BAC}" type="pres">
      <dgm:prSet presAssocID="{B2E3C4E7-FE36-8F40-8C69-139DB6E0F591}" presName="parentText" presStyleLbl="node1" presStyleIdx="9" presStyleCnt="10">
        <dgm:presLayoutVars>
          <dgm:chMax val="0"/>
          <dgm:bulletEnabled val="1"/>
        </dgm:presLayoutVars>
      </dgm:prSet>
      <dgm:spPr/>
    </dgm:pt>
  </dgm:ptLst>
  <dgm:cxnLst>
    <dgm:cxn modelId="{A0805D04-81BE-5A4E-A285-FBF6A4848DF4}" srcId="{C7337409-8BF0-7245-8EC6-B8071CA15265}" destId="{686E8BD8-64F7-B743-9CE5-435928A75BFD}" srcOrd="1" destOrd="0" parTransId="{3E77A78E-C443-924B-B877-E68E4180F188}" sibTransId="{69843284-A9FE-6B46-A846-0466CD1620B4}"/>
    <dgm:cxn modelId="{5BB27313-4F73-D74A-A1A9-F98D240044F8}" srcId="{C7337409-8BF0-7245-8EC6-B8071CA15265}" destId="{7E7E9D01-9ECC-B043-BA92-DB5DA301A2C1}" srcOrd="6" destOrd="0" parTransId="{AED1730F-C031-344B-B808-779BC1C899EA}" sibTransId="{1249E291-9EB5-BE45-B429-D1BE611B09A8}"/>
    <dgm:cxn modelId="{9B72D614-A4F2-1347-A8AC-366E0946D942}" srcId="{C7337409-8BF0-7245-8EC6-B8071CA15265}" destId="{DA619694-B242-114D-BD77-71AC7D4339C1}" srcOrd="2" destOrd="0" parTransId="{88424ECE-5BC9-884D-8605-F3B128C1E497}" sibTransId="{99510F3D-85CC-E449-AA6C-5909F9AE7DB3}"/>
    <dgm:cxn modelId="{F5056016-BD4F-A741-966F-DDAC84A1422C}" srcId="{C7337409-8BF0-7245-8EC6-B8071CA15265}" destId="{D8142DCC-90DE-4547-973C-D22AFA026146}" srcOrd="8" destOrd="0" parTransId="{E80C287D-6325-AE40-917D-D353D98907BE}" sibTransId="{CE508C76-6E41-6542-AB4A-48F4051D7A3A}"/>
    <dgm:cxn modelId="{54CF6F1C-0AB8-AF40-9F1C-D09F77923D45}" srcId="{C7337409-8BF0-7245-8EC6-B8071CA15265}" destId="{FE5F1D04-3022-434B-982B-4F5ABAC78AAE}" srcOrd="3" destOrd="0" parTransId="{3280B48D-D882-0A4E-AA1A-ACDBAC83D889}" sibTransId="{37DADDFF-F17E-794A-A28D-9429D4581609}"/>
    <dgm:cxn modelId="{D202EF1E-1A19-4A4C-B07E-A08DE31AB27D}" type="presOf" srcId="{13BEF424-7D29-B54F-8C41-F8D0AA86FF59}" destId="{67D1D990-F691-7045-B57A-8242225E6645}" srcOrd="0" destOrd="0" presId="urn:microsoft.com/office/officeart/2005/8/layout/vList2"/>
    <dgm:cxn modelId="{CF944230-D408-B748-8EF6-0D1FF7146758}" type="presOf" srcId="{B2E3C4E7-FE36-8F40-8C69-139DB6E0F591}" destId="{CD1A5FB8-F03F-F346-BC70-0F786BCD2BAC}" srcOrd="0" destOrd="0" presId="urn:microsoft.com/office/officeart/2005/8/layout/vList2"/>
    <dgm:cxn modelId="{4273A56B-EEB3-AA4F-BCEF-1AC87E41B63B}" type="presOf" srcId="{7E7E9D01-9ECC-B043-BA92-DB5DA301A2C1}" destId="{539B76AC-D8E2-BB47-B30B-12AFAB8AE082}" srcOrd="0" destOrd="0" presId="urn:microsoft.com/office/officeart/2005/8/layout/vList2"/>
    <dgm:cxn modelId="{F7B3944E-773D-9F49-B5AE-24446A56B1D6}" srcId="{C7337409-8BF0-7245-8EC6-B8071CA15265}" destId="{78FD435C-4F8E-B54D-A368-9670D3C44A25}" srcOrd="0" destOrd="0" parTransId="{F1587683-09B4-3C4E-8A2E-713FCC373E0B}" sibTransId="{4CE86D0C-ED01-FF49-BB15-07041DC856B0}"/>
    <dgm:cxn modelId="{8F837D54-A580-B543-A16B-CC3641641202}" type="presOf" srcId="{9727AD42-3F81-7C4C-A4FA-3C478A1B28FB}" destId="{B50FC784-B847-2149-9D32-E8CF133681AE}" srcOrd="0" destOrd="0" presId="urn:microsoft.com/office/officeart/2005/8/layout/vList2"/>
    <dgm:cxn modelId="{1DAEFB7C-1018-F148-BC81-27141A78F80D}" type="presOf" srcId="{DA619694-B242-114D-BD77-71AC7D4339C1}" destId="{8F71A275-2AF4-9E4D-A241-239861576719}" srcOrd="0" destOrd="0" presId="urn:microsoft.com/office/officeart/2005/8/layout/vList2"/>
    <dgm:cxn modelId="{49825F82-132C-4E4C-9BF9-649F09D4839A}" type="presOf" srcId="{686E8BD8-64F7-B743-9CE5-435928A75BFD}" destId="{90B75F51-CE7A-B149-A03A-96A80DDA4787}" srcOrd="0" destOrd="0" presId="urn:microsoft.com/office/officeart/2005/8/layout/vList2"/>
    <dgm:cxn modelId="{FA06F18F-D84F-7B46-913C-3B73B88613E6}" type="presOf" srcId="{78FD435C-4F8E-B54D-A368-9670D3C44A25}" destId="{3BC1D551-130C-E94A-95CB-D4584E1E2009}" srcOrd="0" destOrd="0" presId="urn:microsoft.com/office/officeart/2005/8/layout/vList2"/>
    <dgm:cxn modelId="{4922B09D-BE88-4246-B680-2A195518E113}" type="presOf" srcId="{FE5F1D04-3022-434B-982B-4F5ABAC78AAE}" destId="{DB3142C9-00C7-4C4B-AD49-9679223C88F1}" srcOrd="0" destOrd="0" presId="urn:microsoft.com/office/officeart/2005/8/layout/vList2"/>
    <dgm:cxn modelId="{7CB7CF9D-54E2-984B-B6CB-309735E3260B}" srcId="{C7337409-8BF0-7245-8EC6-B8071CA15265}" destId="{B2E3C4E7-FE36-8F40-8C69-139DB6E0F591}" srcOrd="9" destOrd="0" parTransId="{5DC4892B-421A-6043-B7DF-8BDD34526AC2}" sibTransId="{41EBF202-F8F3-9F48-B9C0-9D5B20DB0AB6}"/>
    <dgm:cxn modelId="{26C96EAC-66E7-5B48-A719-29ED98761855}" type="presOf" srcId="{C7337409-8BF0-7245-8EC6-B8071CA15265}" destId="{A7BADE71-4874-4E46-A40E-4EB0CC24F100}" srcOrd="0" destOrd="0" presId="urn:microsoft.com/office/officeart/2005/8/layout/vList2"/>
    <dgm:cxn modelId="{837E89AC-833C-8A49-BAC9-54FD129C9FE7}" srcId="{C7337409-8BF0-7245-8EC6-B8071CA15265}" destId="{53DA7F42-8DAE-844B-BEB5-576725B60232}" srcOrd="7" destOrd="0" parTransId="{030D2D9A-EABE-5F4F-90A8-266B96871EE7}" sibTransId="{9F27F450-4E3E-C34B-9B62-4B95E1CB2F8E}"/>
    <dgm:cxn modelId="{6739A2CA-505C-E045-AD6D-0E3A1A4C08CE}" srcId="{C7337409-8BF0-7245-8EC6-B8071CA15265}" destId="{13BEF424-7D29-B54F-8C41-F8D0AA86FF59}" srcOrd="4" destOrd="0" parTransId="{8A404AD7-A2F5-4B43-942B-16BDB320C297}" sibTransId="{545805CF-8F8C-C949-BC75-B105EF72D36A}"/>
    <dgm:cxn modelId="{772BBDCD-DE1A-9B4F-8B8B-D4EB51301303}" type="presOf" srcId="{D8142DCC-90DE-4547-973C-D22AFA026146}" destId="{B71B7FBB-8CFA-0948-8772-ED2C420FDC20}" srcOrd="0" destOrd="0" presId="urn:microsoft.com/office/officeart/2005/8/layout/vList2"/>
    <dgm:cxn modelId="{7A9265CE-57E0-AD44-9A02-C5719F77708E}" type="presOf" srcId="{53DA7F42-8DAE-844B-BEB5-576725B60232}" destId="{45E19EB7-2A65-FD4D-8032-28D1DB691AFA}" srcOrd="0" destOrd="0" presId="urn:microsoft.com/office/officeart/2005/8/layout/vList2"/>
    <dgm:cxn modelId="{13CC70CE-BCF7-1B45-8260-1A9225DA5002}" srcId="{C7337409-8BF0-7245-8EC6-B8071CA15265}" destId="{9727AD42-3F81-7C4C-A4FA-3C478A1B28FB}" srcOrd="5" destOrd="0" parTransId="{6AF98A41-2747-7B41-A15D-0CCFD8C2E048}" sibTransId="{CF6B426A-9B6C-8747-B4F4-26D37F02F9EA}"/>
    <dgm:cxn modelId="{EA44DAB2-33E5-0B46-A23B-8BC49A499A70}" type="presParOf" srcId="{A7BADE71-4874-4E46-A40E-4EB0CC24F100}" destId="{3BC1D551-130C-E94A-95CB-D4584E1E2009}" srcOrd="0" destOrd="0" presId="urn:microsoft.com/office/officeart/2005/8/layout/vList2"/>
    <dgm:cxn modelId="{E2AFB6F3-9447-C44E-A963-6CB33FAD2286}" type="presParOf" srcId="{A7BADE71-4874-4E46-A40E-4EB0CC24F100}" destId="{48C8FE52-2584-554D-BA4C-105A49E1F792}" srcOrd="1" destOrd="0" presId="urn:microsoft.com/office/officeart/2005/8/layout/vList2"/>
    <dgm:cxn modelId="{D091EFE4-2CCE-6E4F-BCBC-9AFD5BB2843F}" type="presParOf" srcId="{A7BADE71-4874-4E46-A40E-4EB0CC24F100}" destId="{90B75F51-CE7A-B149-A03A-96A80DDA4787}" srcOrd="2" destOrd="0" presId="urn:microsoft.com/office/officeart/2005/8/layout/vList2"/>
    <dgm:cxn modelId="{9E96FA96-EB1E-F649-92A3-243419B5F82D}" type="presParOf" srcId="{A7BADE71-4874-4E46-A40E-4EB0CC24F100}" destId="{80301151-6FF3-9F4E-8E80-CD3AB5503C52}" srcOrd="3" destOrd="0" presId="urn:microsoft.com/office/officeart/2005/8/layout/vList2"/>
    <dgm:cxn modelId="{B761198F-A7D1-0043-9FFA-753E8818150B}" type="presParOf" srcId="{A7BADE71-4874-4E46-A40E-4EB0CC24F100}" destId="{8F71A275-2AF4-9E4D-A241-239861576719}" srcOrd="4" destOrd="0" presId="urn:microsoft.com/office/officeart/2005/8/layout/vList2"/>
    <dgm:cxn modelId="{15C09C5F-2236-2146-A171-4D4D4DE6C35E}" type="presParOf" srcId="{A7BADE71-4874-4E46-A40E-4EB0CC24F100}" destId="{4CCB4D6C-3865-3149-A2EC-C48B1F2DF649}" srcOrd="5" destOrd="0" presId="urn:microsoft.com/office/officeart/2005/8/layout/vList2"/>
    <dgm:cxn modelId="{399495AA-CF86-B341-A939-1657074D202D}" type="presParOf" srcId="{A7BADE71-4874-4E46-A40E-4EB0CC24F100}" destId="{DB3142C9-00C7-4C4B-AD49-9679223C88F1}" srcOrd="6" destOrd="0" presId="urn:microsoft.com/office/officeart/2005/8/layout/vList2"/>
    <dgm:cxn modelId="{9B5D22CF-7A0B-204F-8F2C-C1572C7A970B}" type="presParOf" srcId="{A7BADE71-4874-4E46-A40E-4EB0CC24F100}" destId="{54BEC9AD-6F44-8442-B9B3-D8405B12FC43}" srcOrd="7" destOrd="0" presId="urn:microsoft.com/office/officeart/2005/8/layout/vList2"/>
    <dgm:cxn modelId="{2E93FF36-3E95-804B-8940-259B8068CCAD}" type="presParOf" srcId="{A7BADE71-4874-4E46-A40E-4EB0CC24F100}" destId="{67D1D990-F691-7045-B57A-8242225E6645}" srcOrd="8" destOrd="0" presId="urn:microsoft.com/office/officeart/2005/8/layout/vList2"/>
    <dgm:cxn modelId="{5675D8E9-CD09-784F-B34C-D79102BF263C}" type="presParOf" srcId="{A7BADE71-4874-4E46-A40E-4EB0CC24F100}" destId="{433072F3-3ABE-A44A-B675-BB0B63F57EA9}" srcOrd="9" destOrd="0" presId="urn:microsoft.com/office/officeart/2005/8/layout/vList2"/>
    <dgm:cxn modelId="{60BDA3E8-0358-E143-8B75-604F88059FD6}" type="presParOf" srcId="{A7BADE71-4874-4E46-A40E-4EB0CC24F100}" destId="{B50FC784-B847-2149-9D32-E8CF133681AE}" srcOrd="10" destOrd="0" presId="urn:microsoft.com/office/officeart/2005/8/layout/vList2"/>
    <dgm:cxn modelId="{6D120A90-EC49-F247-A46D-E0238051749F}" type="presParOf" srcId="{A7BADE71-4874-4E46-A40E-4EB0CC24F100}" destId="{F726EA85-7089-1746-8770-8EB47754FADE}" srcOrd="11" destOrd="0" presId="urn:microsoft.com/office/officeart/2005/8/layout/vList2"/>
    <dgm:cxn modelId="{5CC00900-C157-7141-BC74-0510FE42551A}" type="presParOf" srcId="{A7BADE71-4874-4E46-A40E-4EB0CC24F100}" destId="{539B76AC-D8E2-BB47-B30B-12AFAB8AE082}" srcOrd="12" destOrd="0" presId="urn:microsoft.com/office/officeart/2005/8/layout/vList2"/>
    <dgm:cxn modelId="{C5EB71CB-56D7-5A4D-831C-AAB9CFABAABD}" type="presParOf" srcId="{A7BADE71-4874-4E46-A40E-4EB0CC24F100}" destId="{1CBEB7D0-9D39-A04B-AA61-D0F9266E8E99}" srcOrd="13" destOrd="0" presId="urn:microsoft.com/office/officeart/2005/8/layout/vList2"/>
    <dgm:cxn modelId="{B35D79FA-6B73-3040-9A4F-491CDD4E168C}" type="presParOf" srcId="{A7BADE71-4874-4E46-A40E-4EB0CC24F100}" destId="{45E19EB7-2A65-FD4D-8032-28D1DB691AFA}" srcOrd="14" destOrd="0" presId="urn:microsoft.com/office/officeart/2005/8/layout/vList2"/>
    <dgm:cxn modelId="{07710A02-13F4-A14E-BE61-812F03199DF2}" type="presParOf" srcId="{A7BADE71-4874-4E46-A40E-4EB0CC24F100}" destId="{6141F12F-EC7C-9A43-93CD-6B95AE2CE4BA}" srcOrd="15" destOrd="0" presId="urn:microsoft.com/office/officeart/2005/8/layout/vList2"/>
    <dgm:cxn modelId="{D8B71129-19B2-224B-A87A-2FDA5FE163AB}" type="presParOf" srcId="{A7BADE71-4874-4E46-A40E-4EB0CC24F100}" destId="{B71B7FBB-8CFA-0948-8772-ED2C420FDC20}" srcOrd="16" destOrd="0" presId="urn:microsoft.com/office/officeart/2005/8/layout/vList2"/>
    <dgm:cxn modelId="{94791A9F-CDD4-1D4F-820F-018F8463C6FE}" type="presParOf" srcId="{A7BADE71-4874-4E46-A40E-4EB0CC24F100}" destId="{1AD0BC25-A5C2-8B4A-87CA-316A3DA19F45}" srcOrd="17" destOrd="0" presId="urn:microsoft.com/office/officeart/2005/8/layout/vList2"/>
    <dgm:cxn modelId="{1F748195-7980-2C4E-A4C1-134622BAA693}" type="presParOf" srcId="{A7BADE71-4874-4E46-A40E-4EB0CC24F100}" destId="{CD1A5FB8-F03F-F346-BC70-0F786BCD2BAC}" srcOrd="1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3BEE04CF-01FA-C844-9B21-66317C57456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CC185BE1-7F6E-704E-A3C3-4BA3AE54DEE7}">
      <dgm:prSet/>
      <dgm:spPr>
        <a:solidFill>
          <a:schemeClr val="accent5"/>
        </a:solidFill>
      </dgm:spPr>
      <dgm:t>
        <a:bodyPr/>
        <a:lstStyle/>
        <a:p>
          <a:pPr algn="ctr"/>
          <a:r>
            <a:rPr lang="en-US" dirty="0"/>
            <a:t>Withdrawal from team, isolates oneself</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B46D0F1-9A41-F24F-A0D5-B817228D7F88}" type="parTrans" cxnId="{0EB65E55-E607-434B-A7F6-2B8CC8F9A5CD}">
      <dgm:prSet/>
      <dgm:spPr/>
      <dgm:t>
        <a:bodyPr/>
        <a:lstStyle/>
        <a:p>
          <a:pPr algn="ctr"/>
          <a:endParaRPr lang="en-US"/>
        </a:p>
      </dgm:t>
    </dgm:pt>
    <dgm:pt modelId="{93FA864C-60F9-5648-B242-36CA209F74B8}" type="sibTrans" cxnId="{0EB65E55-E607-434B-A7F6-2B8CC8F9A5CD}">
      <dgm:prSet/>
      <dgm:spPr/>
      <dgm:t>
        <a:bodyPr/>
        <a:lstStyle/>
        <a:p>
          <a:pPr algn="ctr"/>
          <a:endParaRPr lang="en-US"/>
        </a:p>
      </dgm:t>
    </dgm:pt>
    <dgm:pt modelId="{E5721D69-B82E-6945-8562-3CE67B93F41A}">
      <dgm:prSet/>
      <dgm:spPr>
        <a:solidFill>
          <a:schemeClr val="accent3"/>
        </a:solidFill>
      </dgm:spPr>
      <dgm:t>
        <a:bodyPr/>
        <a:lstStyle/>
        <a:p>
          <a:pPr algn="ctr"/>
          <a:r>
            <a:rPr lang="en-US" dirty="0"/>
            <a:t>Indifference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76078F2-147E-C94F-9679-8B625B158835}" type="parTrans" cxnId="{A705110C-B281-1146-87A7-39B73BD63166}">
      <dgm:prSet/>
      <dgm:spPr/>
      <dgm:t>
        <a:bodyPr/>
        <a:lstStyle/>
        <a:p>
          <a:pPr algn="ctr"/>
          <a:endParaRPr lang="en-US"/>
        </a:p>
      </dgm:t>
    </dgm:pt>
    <dgm:pt modelId="{79FF20B3-FF63-F342-A327-AD242E5A1ED3}" type="sibTrans" cxnId="{A705110C-B281-1146-87A7-39B73BD63166}">
      <dgm:prSet/>
      <dgm:spPr/>
      <dgm:t>
        <a:bodyPr/>
        <a:lstStyle/>
        <a:p>
          <a:pPr algn="ctr"/>
          <a:endParaRPr lang="en-US"/>
        </a:p>
      </dgm:t>
    </dgm:pt>
    <dgm:pt modelId="{84C35D7B-3979-B943-B60C-9878F63F9D0A}">
      <dgm:prSet/>
      <dgm:spPr>
        <a:solidFill>
          <a:schemeClr val="accent5"/>
        </a:solidFill>
      </dgm:spPr>
      <dgm:t>
        <a:bodyPr/>
        <a:lstStyle/>
        <a:p>
          <a:pPr algn="ctr"/>
          <a:r>
            <a:rPr lang="en-US" dirty="0"/>
            <a:t>Putting things off, missed deadlines, mistakes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15F2701-FC92-D34F-A9CF-FD971B11EEC3}" type="parTrans" cxnId="{3EB664DA-3EF5-9F4D-9D8A-51EE71EBF2D6}">
      <dgm:prSet/>
      <dgm:spPr/>
      <dgm:t>
        <a:bodyPr/>
        <a:lstStyle/>
        <a:p>
          <a:pPr algn="ctr"/>
          <a:endParaRPr lang="en-US"/>
        </a:p>
      </dgm:t>
    </dgm:pt>
    <dgm:pt modelId="{9AD2E877-8DEC-BD4E-AC1B-EB7D08323528}" type="sibTrans" cxnId="{3EB664DA-3EF5-9F4D-9D8A-51EE71EBF2D6}">
      <dgm:prSet/>
      <dgm:spPr/>
      <dgm:t>
        <a:bodyPr/>
        <a:lstStyle/>
        <a:p>
          <a:pPr algn="ctr"/>
          <a:endParaRPr lang="en-US"/>
        </a:p>
      </dgm:t>
    </dgm:pt>
    <dgm:pt modelId="{FCAB6084-E04A-BF45-A6EC-DBFF7A13ECA0}">
      <dgm:prSet/>
      <dgm:spPr>
        <a:solidFill>
          <a:schemeClr val="accent3"/>
        </a:solidFill>
      </dgm:spPr>
      <dgm:t>
        <a:bodyPr/>
        <a:lstStyle/>
        <a:p>
          <a:pPr algn="ctr"/>
          <a:r>
            <a:rPr lang="en-US" dirty="0"/>
            <a:t>Seems “scattered” or absent-minded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FAD0CE3-D86A-D942-BB9F-5A9D24E5D6BA}" type="parTrans" cxnId="{8AC458D6-D976-D448-AADC-5CF074881318}">
      <dgm:prSet/>
      <dgm:spPr/>
      <dgm:t>
        <a:bodyPr/>
        <a:lstStyle/>
        <a:p>
          <a:pPr algn="ctr"/>
          <a:endParaRPr lang="en-US"/>
        </a:p>
      </dgm:t>
    </dgm:pt>
    <dgm:pt modelId="{B0D8183E-6DD8-3B46-BAAD-08FECAF8B994}" type="sibTrans" cxnId="{8AC458D6-D976-D448-AADC-5CF074881318}">
      <dgm:prSet/>
      <dgm:spPr/>
      <dgm:t>
        <a:bodyPr/>
        <a:lstStyle/>
        <a:p>
          <a:pPr algn="ctr"/>
          <a:endParaRPr lang="en-US"/>
        </a:p>
      </dgm:t>
    </dgm:pt>
    <dgm:pt modelId="{5B9758FF-10EB-164C-AFEC-5E313F65DCD7}">
      <dgm:prSet/>
      <dgm:spPr>
        <a:solidFill>
          <a:schemeClr val="accent5"/>
        </a:solidFill>
      </dgm:spPr>
      <dgm:t>
        <a:bodyPr/>
        <a:lstStyle/>
        <a:p>
          <a:pPr algn="ctr"/>
          <a:r>
            <a:rPr lang="en-US" dirty="0"/>
            <a:t>Procrastination, indecisiveness, slowed productivity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A65ABA8-5D2C-8247-AEF5-66DD557D03E8}" type="parTrans" cxnId="{2C0E7CB3-A4B0-3946-8191-C42AB90FB2F4}">
      <dgm:prSet/>
      <dgm:spPr/>
      <dgm:t>
        <a:bodyPr/>
        <a:lstStyle/>
        <a:p>
          <a:pPr algn="ctr"/>
          <a:endParaRPr lang="en-US"/>
        </a:p>
      </dgm:t>
    </dgm:pt>
    <dgm:pt modelId="{75A8D19B-1B0D-1E44-8B87-AD8F1276479E}" type="sibTrans" cxnId="{2C0E7CB3-A4B0-3946-8191-C42AB90FB2F4}">
      <dgm:prSet/>
      <dgm:spPr/>
      <dgm:t>
        <a:bodyPr/>
        <a:lstStyle/>
        <a:p>
          <a:pPr algn="ctr"/>
          <a:endParaRPr lang="en-US"/>
        </a:p>
      </dgm:t>
    </dgm:pt>
    <dgm:pt modelId="{98807612-C605-764E-B14A-C14674F2AC92}">
      <dgm:prSet/>
      <dgm:spPr>
        <a:solidFill>
          <a:schemeClr val="accent3"/>
        </a:solidFill>
      </dgm:spPr>
      <dgm:t>
        <a:bodyPr/>
        <a:lstStyle/>
        <a:p>
          <a:pPr algn="ctr"/>
          <a:r>
            <a:rPr lang="en-US" dirty="0"/>
            <a:t>Late to work, afternoon fatigue, accidents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C78CFA3-A7CB-E046-B46E-EF2D72149D19}" type="parTrans" cxnId="{7EB3D6F3-22A8-D844-A923-8E8F8E10D36C}">
      <dgm:prSet/>
      <dgm:spPr/>
      <dgm:t>
        <a:bodyPr/>
        <a:lstStyle/>
        <a:p>
          <a:pPr algn="ctr"/>
          <a:endParaRPr lang="en-US"/>
        </a:p>
      </dgm:t>
    </dgm:pt>
    <dgm:pt modelId="{96EA6745-661D-EC41-8B93-EA37D9C5D47C}" type="sibTrans" cxnId="{7EB3D6F3-22A8-D844-A923-8E8F8E10D36C}">
      <dgm:prSet/>
      <dgm:spPr/>
      <dgm:t>
        <a:bodyPr/>
        <a:lstStyle/>
        <a:p>
          <a:pPr algn="ctr"/>
          <a:endParaRPr lang="en-US"/>
        </a:p>
      </dgm:t>
    </dgm:pt>
    <dgm:pt modelId="{A302E9F9-64C6-EE4A-8927-DE50E046364B}">
      <dgm:prSet/>
      <dgm:spPr>
        <a:solidFill>
          <a:schemeClr val="accent5"/>
        </a:solidFill>
      </dgm:spPr>
      <dgm:t>
        <a:bodyPr/>
        <a:lstStyle/>
        <a:p>
          <a:pPr algn="ctr"/>
          <a:r>
            <a:rPr lang="en-US" dirty="0"/>
            <a:t>Unsure of abilities, lack of confidence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9ACD7A8-CD40-3040-A03E-FABAAE3DAF0B}" type="parTrans" cxnId="{B65A5338-DDF2-3749-914C-6517057DBB60}">
      <dgm:prSet/>
      <dgm:spPr/>
      <dgm:t>
        <a:bodyPr/>
        <a:lstStyle/>
        <a:p>
          <a:pPr algn="ctr"/>
          <a:endParaRPr lang="en-US"/>
        </a:p>
      </dgm:t>
    </dgm:pt>
    <dgm:pt modelId="{BF0169FB-DEC5-1B47-B818-368B0F9712D2}" type="sibTrans" cxnId="{B65A5338-DDF2-3749-914C-6517057DBB60}">
      <dgm:prSet/>
      <dgm:spPr/>
      <dgm:t>
        <a:bodyPr/>
        <a:lstStyle/>
        <a:p>
          <a:pPr algn="ctr"/>
          <a:endParaRPr lang="en-US"/>
        </a:p>
      </dgm:t>
    </dgm:pt>
    <dgm:pt modelId="{15DC8261-B4A9-1643-BABB-017AFA82BB37}">
      <dgm:prSet/>
      <dgm:spPr>
        <a:solidFill>
          <a:schemeClr val="accent3"/>
        </a:solidFill>
      </dgm:spPr>
      <dgm:t>
        <a:bodyPr/>
        <a:lstStyle/>
        <a:p>
          <a:pPr algn="ctr"/>
          <a:r>
            <a:rPr lang="en-US" dirty="0"/>
            <a:t>Low motivation, detached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11B81C1-4554-7A47-9A8F-1849FD0F250A}" type="parTrans" cxnId="{84EA3C12-06AD-6748-B652-4B5FFB2B513F}">
      <dgm:prSet/>
      <dgm:spPr/>
      <dgm:t>
        <a:bodyPr/>
        <a:lstStyle/>
        <a:p>
          <a:pPr algn="ctr"/>
          <a:endParaRPr lang="en-US"/>
        </a:p>
      </dgm:t>
    </dgm:pt>
    <dgm:pt modelId="{B1F38FA7-FAE3-8146-BB66-98A3CED0BAD9}" type="sibTrans" cxnId="{84EA3C12-06AD-6748-B652-4B5FFB2B513F}">
      <dgm:prSet/>
      <dgm:spPr/>
      <dgm:t>
        <a:bodyPr/>
        <a:lstStyle/>
        <a:p>
          <a:pPr algn="ctr"/>
          <a:endParaRPr lang="en-US"/>
        </a:p>
      </dgm:t>
    </dgm:pt>
    <dgm:pt modelId="{C6772C99-3568-ED4D-86EA-B80ACE466533}">
      <dgm:prSet/>
      <dgm:spPr>
        <a:solidFill>
          <a:schemeClr val="accent5"/>
        </a:solidFill>
      </dgm:spPr>
      <dgm:t>
        <a:bodyPr/>
        <a:lstStyle/>
        <a:p>
          <a:pPr algn="ctr"/>
          <a:r>
            <a:rPr lang="en-US" dirty="0"/>
            <a:t>Inappropriate reactions, strained relationships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78D4A46-0524-FF43-974A-2DB83AD145EB}" type="sibTrans" cxnId="{C2092D9A-F7DC-6647-B8EC-491E51171F30}">
      <dgm:prSet/>
      <dgm:spPr/>
      <dgm:t>
        <a:bodyPr/>
        <a:lstStyle/>
        <a:p>
          <a:pPr algn="ctr"/>
          <a:endParaRPr lang="en-US"/>
        </a:p>
      </dgm:t>
    </dgm:pt>
    <dgm:pt modelId="{1C26171F-6068-4946-B873-74201CBA8CA6}" type="parTrans" cxnId="{C2092D9A-F7DC-6647-B8EC-491E51171F30}">
      <dgm:prSet/>
      <dgm:spPr/>
      <dgm:t>
        <a:bodyPr/>
        <a:lstStyle/>
        <a:p>
          <a:pPr algn="ctr"/>
          <a:endParaRPr lang="en-US"/>
        </a:p>
      </dgm:t>
    </dgm:pt>
    <dgm:pt modelId="{23FB617C-FCFA-5B47-8F2B-F1ADB929E197}">
      <dgm:prSet/>
      <dgm:spPr>
        <a:solidFill>
          <a:schemeClr val="accent3"/>
        </a:solidFill>
      </dgm:spPr>
      <dgm:t>
        <a:bodyPr/>
        <a:lstStyle/>
        <a:p>
          <a:pPr algn="ctr"/>
          <a:r>
            <a:rPr lang="en-US" dirty="0"/>
            <a:t>Change in appearance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40C1F02-1F00-E146-91C9-4E38BB3BAE78}" type="sibTrans" cxnId="{F915F349-C804-554A-8814-82AB18880A63}">
      <dgm:prSet/>
      <dgm:spPr/>
      <dgm:t>
        <a:bodyPr/>
        <a:lstStyle/>
        <a:p>
          <a:pPr algn="ctr"/>
          <a:endParaRPr lang="en-US"/>
        </a:p>
      </dgm:t>
    </dgm:pt>
    <dgm:pt modelId="{EE83C6FF-30B1-BD4B-9CDD-1E5B6A342958}" type="parTrans" cxnId="{F915F349-C804-554A-8814-82AB18880A63}">
      <dgm:prSet/>
      <dgm:spPr/>
      <dgm:t>
        <a:bodyPr/>
        <a:lstStyle/>
        <a:p>
          <a:pPr algn="ctr"/>
          <a:endParaRPr lang="en-US"/>
        </a:p>
      </dgm:t>
    </dgm:pt>
    <dgm:pt modelId="{63D04917-4BF9-184B-84D5-64B93D89F28F}" type="pres">
      <dgm:prSet presAssocID="{3BEE04CF-01FA-C844-9B21-66317C574560}" presName="linear" presStyleCnt="0">
        <dgm:presLayoutVars>
          <dgm:animLvl val="lvl"/>
          <dgm:resizeHandles val="exact"/>
        </dgm:presLayoutVars>
      </dgm:prSet>
      <dgm:spPr/>
    </dgm:pt>
    <dgm:pt modelId="{7CDBB4D5-DC19-0646-B7B3-DC2EB1EBAA5D}" type="pres">
      <dgm:prSet presAssocID="{CC185BE1-7F6E-704E-A3C3-4BA3AE54DEE7}" presName="parentText" presStyleLbl="node1" presStyleIdx="0" presStyleCnt="10">
        <dgm:presLayoutVars>
          <dgm:chMax val="0"/>
          <dgm:bulletEnabled val="1"/>
        </dgm:presLayoutVars>
      </dgm:prSet>
      <dgm:spPr/>
    </dgm:pt>
    <dgm:pt modelId="{B65D59FA-8ADA-B645-9A14-4DB5AE8C2038}" type="pres">
      <dgm:prSet presAssocID="{93FA864C-60F9-5648-B242-36CA209F74B8}" presName="spacer" presStyleCnt="0"/>
      <dgm:spPr/>
    </dgm:pt>
    <dgm:pt modelId="{E6A94CF5-7890-7B4E-9500-D7A05D810D76}" type="pres">
      <dgm:prSet presAssocID="{E5721D69-B82E-6945-8562-3CE67B93F41A}" presName="parentText" presStyleLbl="node1" presStyleIdx="1" presStyleCnt="10">
        <dgm:presLayoutVars>
          <dgm:chMax val="0"/>
          <dgm:bulletEnabled val="1"/>
        </dgm:presLayoutVars>
      </dgm:prSet>
      <dgm:spPr/>
    </dgm:pt>
    <dgm:pt modelId="{432936B4-7B81-6842-B340-90EC3B0E68A7}" type="pres">
      <dgm:prSet presAssocID="{79FF20B3-FF63-F342-A327-AD242E5A1ED3}" presName="spacer" presStyleCnt="0"/>
      <dgm:spPr/>
    </dgm:pt>
    <dgm:pt modelId="{BB8EC125-0C58-6045-B6D8-C8AEA8B4E87F}" type="pres">
      <dgm:prSet presAssocID="{84C35D7B-3979-B943-B60C-9878F63F9D0A}" presName="parentText" presStyleLbl="node1" presStyleIdx="2" presStyleCnt="10">
        <dgm:presLayoutVars>
          <dgm:chMax val="0"/>
          <dgm:bulletEnabled val="1"/>
        </dgm:presLayoutVars>
      </dgm:prSet>
      <dgm:spPr/>
    </dgm:pt>
    <dgm:pt modelId="{FDF761D2-1A61-C242-B82A-F6CCBE4106C6}" type="pres">
      <dgm:prSet presAssocID="{9AD2E877-8DEC-BD4E-AC1B-EB7D08323528}" presName="spacer" presStyleCnt="0"/>
      <dgm:spPr/>
    </dgm:pt>
    <dgm:pt modelId="{DE1504AE-5E23-834F-BD7B-1749A667E849}" type="pres">
      <dgm:prSet presAssocID="{FCAB6084-E04A-BF45-A6EC-DBFF7A13ECA0}" presName="parentText" presStyleLbl="node1" presStyleIdx="3" presStyleCnt="10">
        <dgm:presLayoutVars>
          <dgm:chMax val="0"/>
          <dgm:bulletEnabled val="1"/>
        </dgm:presLayoutVars>
      </dgm:prSet>
      <dgm:spPr/>
    </dgm:pt>
    <dgm:pt modelId="{3E4EDECE-D095-E343-A045-BEEE499D80C7}" type="pres">
      <dgm:prSet presAssocID="{B0D8183E-6DD8-3B46-BAAD-08FECAF8B994}" presName="spacer" presStyleCnt="0"/>
      <dgm:spPr/>
    </dgm:pt>
    <dgm:pt modelId="{56095770-3AF1-EA4E-80FD-C66567DCB99B}" type="pres">
      <dgm:prSet presAssocID="{5B9758FF-10EB-164C-AFEC-5E313F65DCD7}" presName="parentText" presStyleLbl="node1" presStyleIdx="4" presStyleCnt="10">
        <dgm:presLayoutVars>
          <dgm:chMax val="0"/>
          <dgm:bulletEnabled val="1"/>
        </dgm:presLayoutVars>
      </dgm:prSet>
      <dgm:spPr/>
    </dgm:pt>
    <dgm:pt modelId="{32D523B9-813E-114F-9E82-3049D1326DD7}" type="pres">
      <dgm:prSet presAssocID="{75A8D19B-1B0D-1E44-8B87-AD8F1276479E}" presName="spacer" presStyleCnt="0"/>
      <dgm:spPr/>
    </dgm:pt>
    <dgm:pt modelId="{9C9F4BE4-02FB-C148-9C2C-7D49A8F92F91}" type="pres">
      <dgm:prSet presAssocID="{98807612-C605-764E-B14A-C14674F2AC92}" presName="parentText" presStyleLbl="node1" presStyleIdx="5" presStyleCnt="10">
        <dgm:presLayoutVars>
          <dgm:chMax val="0"/>
          <dgm:bulletEnabled val="1"/>
        </dgm:presLayoutVars>
      </dgm:prSet>
      <dgm:spPr/>
    </dgm:pt>
    <dgm:pt modelId="{9496B9E5-A626-DA47-8B71-6CD5B5BF84EE}" type="pres">
      <dgm:prSet presAssocID="{96EA6745-661D-EC41-8B93-EA37D9C5D47C}" presName="spacer" presStyleCnt="0"/>
      <dgm:spPr/>
    </dgm:pt>
    <dgm:pt modelId="{1498136D-BAD0-DA40-A9F7-97E703C0B96A}" type="pres">
      <dgm:prSet presAssocID="{A302E9F9-64C6-EE4A-8927-DE50E046364B}" presName="parentText" presStyleLbl="node1" presStyleIdx="6" presStyleCnt="10">
        <dgm:presLayoutVars>
          <dgm:chMax val="0"/>
          <dgm:bulletEnabled val="1"/>
        </dgm:presLayoutVars>
      </dgm:prSet>
      <dgm:spPr/>
    </dgm:pt>
    <dgm:pt modelId="{D0D807BC-F116-354C-BCB7-9B606B04AC31}" type="pres">
      <dgm:prSet presAssocID="{BF0169FB-DEC5-1B47-B818-368B0F9712D2}" presName="spacer" presStyleCnt="0"/>
      <dgm:spPr/>
    </dgm:pt>
    <dgm:pt modelId="{BB88351E-FD40-A44C-9B3E-3A69E2BFB370}" type="pres">
      <dgm:prSet presAssocID="{15DC8261-B4A9-1643-BABB-017AFA82BB37}" presName="parentText" presStyleLbl="node1" presStyleIdx="7" presStyleCnt="10">
        <dgm:presLayoutVars>
          <dgm:chMax val="0"/>
          <dgm:bulletEnabled val="1"/>
        </dgm:presLayoutVars>
      </dgm:prSet>
      <dgm:spPr/>
    </dgm:pt>
    <dgm:pt modelId="{0D537B2A-F073-AF40-8468-65239B328FEA}" type="pres">
      <dgm:prSet presAssocID="{B1F38FA7-FAE3-8146-BB66-98A3CED0BAD9}" presName="spacer" presStyleCnt="0"/>
      <dgm:spPr/>
    </dgm:pt>
    <dgm:pt modelId="{BA4A363E-DFAA-8F49-BE74-7694EAC9E60A}" type="pres">
      <dgm:prSet presAssocID="{C6772C99-3568-ED4D-86EA-B80ACE466533}" presName="parentText" presStyleLbl="node1" presStyleIdx="8" presStyleCnt="10">
        <dgm:presLayoutVars>
          <dgm:chMax val="0"/>
          <dgm:bulletEnabled val="1"/>
        </dgm:presLayoutVars>
      </dgm:prSet>
      <dgm:spPr/>
    </dgm:pt>
    <dgm:pt modelId="{592AB646-5A52-2149-AE13-3238286E3F2F}" type="pres">
      <dgm:prSet presAssocID="{978D4A46-0524-FF43-974A-2DB83AD145EB}" presName="spacer" presStyleCnt="0"/>
      <dgm:spPr/>
    </dgm:pt>
    <dgm:pt modelId="{C78E3D68-B73A-E340-8FE8-D3107470C6A3}" type="pres">
      <dgm:prSet presAssocID="{23FB617C-FCFA-5B47-8F2B-F1ADB929E197}" presName="parentText" presStyleLbl="node1" presStyleIdx="9" presStyleCnt="10">
        <dgm:presLayoutVars>
          <dgm:chMax val="0"/>
          <dgm:bulletEnabled val="1"/>
        </dgm:presLayoutVars>
      </dgm:prSet>
      <dgm:spPr/>
    </dgm:pt>
  </dgm:ptLst>
  <dgm:cxnLst>
    <dgm:cxn modelId="{A705110C-B281-1146-87A7-39B73BD63166}" srcId="{3BEE04CF-01FA-C844-9B21-66317C574560}" destId="{E5721D69-B82E-6945-8562-3CE67B93F41A}" srcOrd="1" destOrd="0" parTransId="{C76078F2-147E-C94F-9679-8B625B158835}" sibTransId="{79FF20B3-FF63-F342-A327-AD242E5A1ED3}"/>
    <dgm:cxn modelId="{84EA3C12-06AD-6748-B652-4B5FFB2B513F}" srcId="{3BEE04CF-01FA-C844-9B21-66317C574560}" destId="{15DC8261-B4A9-1643-BABB-017AFA82BB37}" srcOrd="7" destOrd="0" parTransId="{311B81C1-4554-7A47-9A8F-1849FD0F250A}" sibTransId="{B1F38FA7-FAE3-8146-BB66-98A3CED0BAD9}"/>
    <dgm:cxn modelId="{2B41CF26-2933-5F43-B9AE-925FA45F20FD}" type="presOf" srcId="{98807612-C605-764E-B14A-C14674F2AC92}" destId="{9C9F4BE4-02FB-C148-9C2C-7D49A8F92F91}" srcOrd="0" destOrd="0" presId="urn:microsoft.com/office/officeart/2005/8/layout/vList2"/>
    <dgm:cxn modelId="{B65A5338-DDF2-3749-914C-6517057DBB60}" srcId="{3BEE04CF-01FA-C844-9B21-66317C574560}" destId="{A302E9F9-64C6-EE4A-8927-DE50E046364B}" srcOrd="6" destOrd="0" parTransId="{89ACD7A8-CD40-3040-A03E-FABAAE3DAF0B}" sibTransId="{BF0169FB-DEC5-1B47-B818-368B0F9712D2}"/>
    <dgm:cxn modelId="{ED1DC93D-61B9-454B-B2F9-2D5874E7A2BE}" type="presOf" srcId="{15DC8261-B4A9-1643-BABB-017AFA82BB37}" destId="{BB88351E-FD40-A44C-9B3E-3A69E2BFB370}" srcOrd="0" destOrd="0" presId="urn:microsoft.com/office/officeart/2005/8/layout/vList2"/>
    <dgm:cxn modelId="{20FEA761-50B8-3B4D-BD00-71AEC3259A7F}" type="presOf" srcId="{5B9758FF-10EB-164C-AFEC-5E313F65DCD7}" destId="{56095770-3AF1-EA4E-80FD-C66567DCB99B}" srcOrd="0" destOrd="0" presId="urn:microsoft.com/office/officeart/2005/8/layout/vList2"/>
    <dgm:cxn modelId="{F915F349-C804-554A-8814-82AB18880A63}" srcId="{3BEE04CF-01FA-C844-9B21-66317C574560}" destId="{23FB617C-FCFA-5B47-8F2B-F1ADB929E197}" srcOrd="9" destOrd="0" parTransId="{EE83C6FF-30B1-BD4B-9CDD-1E5B6A342958}" sibTransId="{A40C1F02-1F00-E146-91C9-4E38BB3BAE78}"/>
    <dgm:cxn modelId="{59D1D772-752C-2347-B77C-0A645627A3DE}" type="presOf" srcId="{C6772C99-3568-ED4D-86EA-B80ACE466533}" destId="{BA4A363E-DFAA-8F49-BE74-7694EAC9E60A}" srcOrd="0" destOrd="0" presId="urn:microsoft.com/office/officeart/2005/8/layout/vList2"/>
    <dgm:cxn modelId="{0EB65E55-E607-434B-A7F6-2B8CC8F9A5CD}" srcId="{3BEE04CF-01FA-C844-9B21-66317C574560}" destId="{CC185BE1-7F6E-704E-A3C3-4BA3AE54DEE7}" srcOrd="0" destOrd="0" parTransId="{4B46D0F1-9A41-F24F-A0D5-B817228D7F88}" sibTransId="{93FA864C-60F9-5648-B242-36CA209F74B8}"/>
    <dgm:cxn modelId="{F95BC858-4E57-B24F-907D-6D457DBAA75A}" type="presOf" srcId="{23FB617C-FCFA-5B47-8F2B-F1ADB929E197}" destId="{C78E3D68-B73A-E340-8FE8-D3107470C6A3}" srcOrd="0" destOrd="0" presId="urn:microsoft.com/office/officeart/2005/8/layout/vList2"/>
    <dgm:cxn modelId="{6CA8E28E-8EEB-A74F-85FF-9014A88FA75E}" type="presOf" srcId="{3BEE04CF-01FA-C844-9B21-66317C574560}" destId="{63D04917-4BF9-184B-84D5-64B93D89F28F}" srcOrd="0" destOrd="0" presId="urn:microsoft.com/office/officeart/2005/8/layout/vList2"/>
    <dgm:cxn modelId="{C03D2796-A7DA-5D46-8D81-59A681BBAF86}" type="presOf" srcId="{CC185BE1-7F6E-704E-A3C3-4BA3AE54DEE7}" destId="{7CDBB4D5-DC19-0646-B7B3-DC2EB1EBAA5D}" srcOrd="0" destOrd="0" presId="urn:microsoft.com/office/officeart/2005/8/layout/vList2"/>
    <dgm:cxn modelId="{C2092D9A-F7DC-6647-B8EC-491E51171F30}" srcId="{3BEE04CF-01FA-C844-9B21-66317C574560}" destId="{C6772C99-3568-ED4D-86EA-B80ACE466533}" srcOrd="8" destOrd="0" parTransId="{1C26171F-6068-4946-B873-74201CBA8CA6}" sibTransId="{978D4A46-0524-FF43-974A-2DB83AD145EB}"/>
    <dgm:cxn modelId="{2C0E7CB3-A4B0-3946-8191-C42AB90FB2F4}" srcId="{3BEE04CF-01FA-C844-9B21-66317C574560}" destId="{5B9758FF-10EB-164C-AFEC-5E313F65DCD7}" srcOrd="4" destOrd="0" parTransId="{5A65ABA8-5D2C-8247-AEF5-66DD557D03E8}" sibTransId="{75A8D19B-1B0D-1E44-8B87-AD8F1276479E}"/>
    <dgm:cxn modelId="{5A9B2DC8-01A8-1F45-A9AD-03622B08CE9D}" type="presOf" srcId="{84C35D7B-3979-B943-B60C-9878F63F9D0A}" destId="{BB8EC125-0C58-6045-B6D8-C8AEA8B4E87F}" srcOrd="0" destOrd="0" presId="urn:microsoft.com/office/officeart/2005/8/layout/vList2"/>
    <dgm:cxn modelId="{6A7D9ED1-85F3-2040-8337-6058BED07C26}" type="presOf" srcId="{E5721D69-B82E-6945-8562-3CE67B93F41A}" destId="{E6A94CF5-7890-7B4E-9500-D7A05D810D76}" srcOrd="0" destOrd="0" presId="urn:microsoft.com/office/officeart/2005/8/layout/vList2"/>
    <dgm:cxn modelId="{ED35ADD2-AF4A-D24C-BFB7-CEAE14772D8B}" type="presOf" srcId="{FCAB6084-E04A-BF45-A6EC-DBFF7A13ECA0}" destId="{DE1504AE-5E23-834F-BD7B-1749A667E849}" srcOrd="0" destOrd="0" presId="urn:microsoft.com/office/officeart/2005/8/layout/vList2"/>
    <dgm:cxn modelId="{8AC458D6-D976-D448-AADC-5CF074881318}" srcId="{3BEE04CF-01FA-C844-9B21-66317C574560}" destId="{FCAB6084-E04A-BF45-A6EC-DBFF7A13ECA0}" srcOrd="3" destOrd="0" parTransId="{7FAD0CE3-D86A-D942-BB9F-5A9D24E5D6BA}" sibTransId="{B0D8183E-6DD8-3B46-BAAD-08FECAF8B994}"/>
    <dgm:cxn modelId="{3EB664DA-3EF5-9F4D-9D8A-51EE71EBF2D6}" srcId="{3BEE04CF-01FA-C844-9B21-66317C574560}" destId="{84C35D7B-3979-B943-B60C-9878F63F9D0A}" srcOrd="2" destOrd="0" parTransId="{015F2701-FC92-D34F-A9CF-FD971B11EEC3}" sibTransId="{9AD2E877-8DEC-BD4E-AC1B-EB7D08323528}"/>
    <dgm:cxn modelId="{7EB3D6F3-22A8-D844-A923-8E8F8E10D36C}" srcId="{3BEE04CF-01FA-C844-9B21-66317C574560}" destId="{98807612-C605-764E-B14A-C14674F2AC92}" srcOrd="5" destOrd="0" parTransId="{1C78CFA3-A7CB-E046-B46E-EF2D72149D19}" sibTransId="{96EA6745-661D-EC41-8B93-EA37D9C5D47C}"/>
    <dgm:cxn modelId="{2D18A9FF-B77E-D44A-A3D9-F0276D45F4E7}" type="presOf" srcId="{A302E9F9-64C6-EE4A-8927-DE50E046364B}" destId="{1498136D-BAD0-DA40-A9F7-97E703C0B96A}" srcOrd="0" destOrd="0" presId="urn:microsoft.com/office/officeart/2005/8/layout/vList2"/>
    <dgm:cxn modelId="{67C1477B-3389-7240-84D4-6EBC531CF86B}" type="presParOf" srcId="{63D04917-4BF9-184B-84D5-64B93D89F28F}" destId="{7CDBB4D5-DC19-0646-B7B3-DC2EB1EBAA5D}" srcOrd="0" destOrd="0" presId="urn:microsoft.com/office/officeart/2005/8/layout/vList2"/>
    <dgm:cxn modelId="{16BCEA3B-B826-814A-BA42-26194F1A1DB5}" type="presParOf" srcId="{63D04917-4BF9-184B-84D5-64B93D89F28F}" destId="{B65D59FA-8ADA-B645-9A14-4DB5AE8C2038}" srcOrd="1" destOrd="0" presId="urn:microsoft.com/office/officeart/2005/8/layout/vList2"/>
    <dgm:cxn modelId="{68C0A832-A1B9-9D46-90B4-3D08F5A1085D}" type="presParOf" srcId="{63D04917-4BF9-184B-84D5-64B93D89F28F}" destId="{E6A94CF5-7890-7B4E-9500-D7A05D810D76}" srcOrd="2" destOrd="0" presId="urn:microsoft.com/office/officeart/2005/8/layout/vList2"/>
    <dgm:cxn modelId="{4A98189B-C184-6B4C-BEA9-0658F31326CF}" type="presParOf" srcId="{63D04917-4BF9-184B-84D5-64B93D89F28F}" destId="{432936B4-7B81-6842-B340-90EC3B0E68A7}" srcOrd="3" destOrd="0" presId="urn:microsoft.com/office/officeart/2005/8/layout/vList2"/>
    <dgm:cxn modelId="{52187D33-3B01-8648-8479-6D63CE06E320}" type="presParOf" srcId="{63D04917-4BF9-184B-84D5-64B93D89F28F}" destId="{BB8EC125-0C58-6045-B6D8-C8AEA8B4E87F}" srcOrd="4" destOrd="0" presId="urn:microsoft.com/office/officeart/2005/8/layout/vList2"/>
    <dgm:cxn modelId="{9062C593-CC63-744F-8041-4F6E10C9F855}" type="presParOf" srcId="{63D04917-4BF9-184B-84D5-64B93D89F28F}" destId="{FDF761D2-1A61-C242-B82A-F6CCBE4106C6}" srcOrd="5" destOrd="0" presId="urn:microsoft.com/office/officeart/2005/8/layout/vList2"/>
    <dgm:cxn modelId="{CE16767A-9ECA-E746-9CFB-AD6B833DD2AB}" type="presParOf" srcId="{63D04917-4BF9-184B-84D5-64B93D89F28F}" destId="{DE1504AE-5E23-834F-BD7B-1749A667E849}" srcOrd="6" destOrd="0" presId="urn:microsoft.com/office/officeart/2005/8/layout/vList2"/>
    <dgm:cxn modelId="{DF14CAD8-2648-7E41-9399-BAD119643617}" type="presParOf" srcId="{63D04917-4BF9-184B-84D5-64B93D89F28F}" destId="{3E4EDECE-D095-E343-A045-BEEE499D80C7}" srcOrd="7" destOrd="0" presId="urn:microsoft.com/office/officeart/2005/8/layout/vList2"/>
    <dgm:cxn modelId="{12C78FB1-4AA7-9A44-AB18-A426120709D8}" type="presParOf" srcId="{63D04917-4BF9-184B-84D5-64B93D89F28F}" destId="{56095770-3AF1-EA4E-80FD-C66567DCB99B}" srcOrd="8" destOrd="0" presId="urn:microsoft.com/office/officeart/2005/8/layout/vList2"/>
    <dgm:cxn modelId="{90A9DD01-999F-F745-9E3D-3F9928D02BC8}" type="presParOf" srcId="{63D04917-4BF9-184B-84D5-64B93D89F28F}" destId="{32D523B9-813E-114F-9E82-3049D1326DD7}" srcOrd="9" destOrd="0" presId="urn:microsoft.com/office/officeart/2005/8/layout/vList2"/>
    <dgm:cxn modelId="{AF2E7711-67D0-9544-AC25-67CD1A11C3B9}" type="presParOf" srcId="{63D04917-4BF9-184B-84D5-64B93D89F28F}" destId="{9C9F4BE4-02FB-C148-9C2C-7D49A8F92F91}" srcOrd="10" destOrd="0" presId="urn:microsoft.com/office/officeart/2005/8/layout/vList2"/>
    <dgm:cxn modelId="{A9E2C879-938F-F540-8D6B-F035D2ABD359}" type="presParOf" srcId="{63D04917-4BF9-184B-84D5-64B93D89F28F}" destId="{9496B9E5-A626-DA47-8B71-6CD5B5BF84EE}" srcOrd="11" destOrd="0" presId="urn:microsoft.com/office/officeart/2005/8/layout/vList2"/>
    <dgm:cxn modelId="{1879AF48-4319-0E45-B2DC-DCCA89B144CC}" type="presParOf" srcId="{63D04917-4BF9-184B-84D5-64B93D89F28F}" destId="{1498136D-BAD0-DA40-A9F7-97E703C0B96A}" srcOrd="12" destOrd="0" presId="urn:microsoft.com/office/officeart/2005/8/layout/vList2"/>
    <dgm:cxn modelId="{CD9BB9D4-7E0E-FF41-88EE-6B1F25EC2CC0}" type="presParOf" srcId="{63D04917-4BF9-184B-84D5-64B93D89F28F}" destId="{D0D807BC-F116-354C-BCB7-9B606B04AC31}" srcOrd="13" destOrd="0" presId="urn:microsoft.com/office/officeart/2005/8/layout/vList2"/>
    <dgm:cxn modelId="{B074F9C3-75DB-374D-9575-395A29CBCBE2}" type="presParOf" srcId="{63D04917-4BF9-184B-84D5-64B93D89F28F}" destId="{BB88351E-FD40-A44C-9B3E-3A69E2BFB370}" srcOrd="14" destOrd="0" presId="urn:microsoft.com/office/officeart/2005/8/layout/vList2"/>
    <dgm:cxn modelId="{5DA173A6-C5D5-A841-8839-AD07F7F21A7D}" type="presParOf" srcId="{63D04917-4BF9-184B-84D5-64B93D89F28F}" destId="{0D537B2A-F073-AF40-8468-65239B328FEA}" srcOrd="15" destOrd="0" presId="urn:microsoft.com/office/officeart/2005/8/layout/vList2"/>
    <dgm:cxn modelId="{A186B986-67C6-F343-9921-C84D6A209C01}" type="presParOf" srcId="{63D04917-4BF9-184B-84D5-64B93D89F28F}" destId="{BA4A363E-DFAA-8F49-BE74-7694EAC9E60A}" srcOrd="16" destOrd="0" presId="urn:microsoft.com/office/officeart/2005/8/layout/vList2"/>
    <dgm:cxn modelId="{9058445B-36C3-284E-9D90-CB5E06E295A2}" type="presParOf" srcId="{63D04917-4BF9-184B-84D5-64B93D89F28F}" destId="{592AB646-5A52-2149-AE13-3238286E3F2F}" srcOrd="17" destOrd="0" presId="urn:microsoft.com/office/officeart/2005/8/layout/vList2"/>
    <dgm:cxn modelId="{5A0682D1-EDAD-8043-A40A-59E615B8B080}" type="presParOf" srcId="{63D04917-4BF9-184B-84D5-64B93D89F28F}" destId="{C78E3D68-B73A-E340-8FE8-D3107470C6A3}" srcOrd="18"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4BBDF3-426B-46E4-A0BE-1A23EC92F54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63B3398-BDEB-4A36-92CF-6A2259758579}">
      <dgm:prSet/>
      <dgm:spPr/>
      <dgm:t>
        <a:bodyPr/>
        <a:lstStyle/>
        <a:p>
          <a:r>
            <a:rPr lang="en-US" dirty="0"/>
            <a:t>Prevents people from seeking help</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3871348-6172-44E7-A2B6-1D05E7F9B21D}" type="parTrans" cxnId="{1E35CF04-10F6-49CC-9112-7E4F97C45387}">
      <dgm:prSet/>
      <dgm:spPr/>
      <dgm:t>
        <a:bodyPr/>
        <a:lstStyle/>
        <a:p>
          <a:endParaRPr lang="en-US"/>
        </a:p>
      </dgm:t>
    </dgm:pt>
    <dgm:pt modelId="{F9F3835C-344A-427D-BE71-6CBFEDEBC25E}" type="sibTrans" cxnId="{1E35CF04-10F6-49CC-9112-7E4F97C45387}">
      <dgm:prSet/>
      <dgm:spPr/>
      <dgm:t>
        <a:bodyPr/>
        <a:lstStyle/>
        <a:p>
          <a:endParaRPr lang="en-US"/>
        </a:p>
      </dgm:t>
    </dgm:pt>
    <dgm:pt modelId="{5E10D62E-FD47-4A68-810D-8E82398B430A}">
      <dgm:prSet/>
      <dgm:spPr/>
      <dgm:t>
        <a:bodyPr/>
        <a:lstStyle/>
        <a:p>
          <a:r>
            <a:rPr lang="en-US" dirty="0"/>
            <a:t>Leads to workplace discrimination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E7B5557-991B-4350-A9AD-5834EE1BBADD}" type="parTrans" cxnId="{AD78026D-53FD-4FEE-AAB3-A4E8940D3A71}">
      <dgm:prSet/>
      <dgm:spPr/>
      <dgm:t>
        <a:bodyPr/>
        <a:lstStyle/>
        <a:p>
          <a:endParaRPr lang="en-US"/>
        </a:p>
      </dgm:t>
    </dgm:pt>
    <dgm:pt modelId="{FAE71617-D690-4C8B-BF59-BD619F63BF99}" type="sibTrans" cxnId="{AD78026D-53FD-4FEE-AAB3-A4E8940D3A71}">
      <dgm:prSet/>
      <dgm:spPr/>
      <dgm:t>
        <a:bodyPr/>
        <a:lstStyle/>
        <a:p>
          <a:endParaRPr lang="en-US"/>
        </a:p>
      </dgm:t>
    </dgm:pt>
    <dgm:pt modelId="{B811D748-C07F-4975-8870-6B06AE565B5F}">
      <dgm:prSet/>
      <dgm:spPr/>
      <dgm:t>
        <a:bodyPr/>
        <a:lstStyle/>
        <a:p>
          <a:r>
            <a:rPr lang="en-US" dirty="0"/>
            <a:t>Creates an environment of fear and isolation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E7572B7-FB4F-4E34-B06A-69429D083030}" type="parTrans" cxnId="{44F941C3-25A8-4BA0-9AEF-B9520B04CCFE}">
      <dgm:prSet/>
      <dgm:spPr/>
      <dgm:t>
        <a:bodyPr/>
        <a:lstStyle/>
        <a:p>
          <a:endParaRPr lang="en-US"/>
        </a:p>
      </dgm:t>
    </dgm:pt>
    <dgm:pt modelId="{0725734A-7183-47E4-B29C-D0C6ED4297DB}" type="sibTrans" cxnId="{44F941C3-25A8-4BA0-9AEF-B9520B04CCFE}">
      <dgm:prSet/>
      <dgm:spPr/>
      <dgm:t>
        <a:bodyPr/>
        <a:lstStyle/>
        <a:p>
          <a:endParaRPr lang="en-US"/>
        </a:p>
      </dgm:t>
    </dgm:pt>
    <dgm:pt modelId="{8576D492-CA0A-FA45-A230-809B366EEE4C}" type="pres">
      <dgm:prSet presAssocID="{924BBDF3-426B-46E4-A0BE-1A23EC92F541}" presName="linear" presStyleCnt="0">
        <dgm:presLayoutVars>
          <dgm:dir/>
          <dgm:animLvl val="lvl"/>
          <dgm:resizeHandles val="exact"/>
        </dgm:presLayoutVars>
      </dgm:prSet>
      <dgm:spPr/>
    </dgm:pt>
    <dgm:pt modelId="{62A4456A-7913-CD48-912B-7B2655FC31A3}" type="pres">
      <dgm:prSet presAssocID="{B811D748-C07F-4975-8870-6B06AE565B5F}" presName="parentLin" presStyleCnt="0"/>
      <dgm:spPr/>
    </dgm:pt>
    <dgm:pt modelId="{9FFFD019-4127-E04B-82ED-40AF811D251D}" type="pres">
      <dgm:prSet presAssocID="{B811D748-C07F-4975-8870-6B06AE565B5F}" presName="parentLeftMargin" presStyleLbl="node1" presStyleIdx="0" presStyleCnt="3"/>
      <dgm:spPr/>
    </dgm:pt>
    <dgm:pt modelId="{28FDD9EE-0973-3F4B-A4B9-B9B6A98334A5}" type="pres">
      <dgm:prSet presAssocID="{B811D748-C07F-4975-8870-6B06AE565B5F}" presName="parentText" presStyleLbl="node1" presStyleIdx="0" presStyleCnt="3">
        <dgm:presLayoutVars>
          <dgm:chMax val="0"/>
          <dgm:bulletEnabled val="1"/>
        </dgm:presLayoutVars>
      </dgm:prSet>
      <dgm:spPr/>
    </dgm:pt>
    <dgm:pt modelId="{2E6EC144-9AED-0E40-BA4D-54824E0CB490}" type="pres">
      <dgm:prSet presAssocID="{B811D748-C07F-4975-8870-6B06AE565B5F}" presName="negativeSpace" presStyleCnt="0"/>
      <dgm:spPr/>
    </dgm:pt>
    <dgm:pt modelId="{57F2B64C-BA23-E343-BB53-6CA84C504116}" type="pres">
      <dgm:prSet presAssocID="{B811D748-C07F-4975-8870-6B06AE565B5F}" presName="childText" presStyleLbl="conFgAcc1" presStyleIdx="0" presStyleCnt="3">
        <dgm:presLayoutVars>
          <dgm:bulletEnabled val="1"/>
        </dgm:presLayoutVars>
      </dgm:prSet>
      <dgm:spPr/>
    </dgm:pt>
    <dgm:pt modelId="{1816B08A-8134-074F-AD9B-1EA1551F3A1A}" type="pres">
      <dgm:prSet presAssocID="{0725734A-7183-47E4-B29C-D0C6ED4297DB}" presName="spaceBetweenRectangles" presStyleCnt="0"/>
      <dgm:spPr/>
    </dgm:pt>
    <dgm:pt modelId="{74F4BEC1-2CC9-7E4E-A1D4-E64844F28DEF}" type="pres">
      <dgm:prSet presAssocID="{5E10D62E-FD47-4A68-810D-8E82398B430A}" presName="parentLin" presStyleCnt="0"/>
      <dgm:spPr/>
    </dgm:pt>
    <dgm:pt modelId="{8B388C87-F200-5C4D-B57C-AA43E494FF55}" type="pres">
      <dgm:prSet presAssocID="{5E10D62E-FD47-4A68-810D-8E82398B430A}" presName="parentLeftMargin" presStyleLbl="node1" presStyleIdx="0" presStyleCnt="3"/>
      <dgm:spPr/>
    </dgm:pt>
    <dgm:pt modelId="{2038F0ED-7838-E143-AB5C-7C5DF8FF4FE0}" type="pres">
      <dgm:prSet presAssocID="{5E10D62E-FD47-4A68-810D-8E82398B430A}" presName="parentText" presStyleLbl="node1" presStyleIdx="1" presStyleCnt="3">
        <dgm:presLayoutVars>
          <dgm:chMax val="0"/>
          <dgm:bulletEnabled val="1"/>
        </dgm:presLayoutVars>
      </dgm:prSet>
      <dgm:spPr/>
    </dgm:pt>
    <dgm:pt modelId="{DB326D0F-0275-9247-A271-5903212EA7BB}" type="pres">
      <dgm:prSet presAssocID="{5E10D62E-FD47-4A68-810D-8E82398B430A}" presName="negativeSpace" presStyleCnt="0"/>
      <dgm:spPr/>
    </dgm:pt>
    <dgm:pt modelId="{DCE7EB11-755C-4C43-A240-BCC5FE62AAF8}" type="pres">
      <dgm:prSet presAssocID="{5E10D62E-FD47-4A68-810D-8E82398B430A}" presName="childText" presStyleLbl="conFgAcc1" presStyleIdx="1" presStyleCnt="3">
        <dgm:presLayoutVars>
          <dgm:bulletEnabled val="1"/>
        </dgm:presLayoutVars>
      </dgm:prSet>
      <dgm:spPr/>
    </dgm:pt>
    <dgm:pt modelId="{76F22E02-244F-BB4A-9157-E8BA517BAABA}" type="pres">
      <dgm:prSet presAssocID="{FAE71617-D690-4C8B-BF59-BD619F63BF99}" presName="spaceBetweenRectangles" presStyleCnt="0"/>
      <dgm:spPr/>
    </dgm:pt>
    <dgm:pt modelId="{75D2B8C5-1C4B-AA41-95F6-F2A45C291D16}" type="pres">
      <dgm:prSet presAssocID="{963B3398-BDEB-4A36-92CF-6A2259758579}" presName="parentLin" presStyleCnt="0"/>
      <dgm:spPr/>
    </dgm:pt>
    <dgm:pt modelId="{6752968E-4768-D140-8C14-E9CC89759A69}" type="pres">
      <dgm:prSet presAssocID="{963B3398-BDEB-4A36-92CF-6A2259758579}" presName="parentLeftMargin" presStyleLbl="node1" presStyleIdx="1" presStyleCnt="3"/>
      <dgm:spPr/>
    </dgm:pt>
    <dgm:pt modelId="{B1207DB0-5D67-FC49-AFA8-F3380DAA82A9}" type="pres">
      <dgm:prSet presAssocID="{963B3398-BDEB-4A36-92CF-6A2259758579}" presName="parentText" presStyleLbl="node1" presStyleIdx="2" presStyleCnt="3">
        <dgm:presLayoutVars>
          <dgm:chMax val="0"/>
          <dgm:bulletEnabled val="1"/>
        </dgm:presLayoutVars>
      </dgm:prSet>
      <dgm:spPr/>
    </dgm:pt>
    <dgm:pt modelId="{EBED5FE3-D8E9-0447-809F-B1099E99BB38}" type="pres">
      <dgm:prSet presAssocID="{963B3398-BDEB-4A36-92CF-6A2259758579}" presName="negativeSpace" presStyleCnt="0"/>
      <dgm:spPr/>
    </dgm:pt>
    <dgm:pt modelId="{32D70D04-8EC0-6748-83B4-9D96C87695AB}" type="pres">
      <dgm:prSet presAssocID="{963B3398-BDEB-4A36-92CF-6A2259758579}" presName="childText" presStyleLbl="conFgAcc1" presStyleIdx="2" presStyleCnt="3">
        <dgm:presLayoutVars>
          <dgm:bulletEnabled val="1"/>
        </dgm:presLayoutVars>
      </dgm:prSet>
      <dgm:spPr/>
    </dgm:pt>
  </dgm:ptLst>
  <dgm:cxnLst>
    <dgm:cxn modelId="{1E35CF04-10F6-49CC-9112-7E4F97C45387}" srcId="{924BBDF3-426B-46E4-A0BE-1A23EC92F541}" destId="{963B3398-BDEB-4A36-92CF-6A2259758579}" srcOrd="2" destOrd="0" parTransId="{63871348-6172-44E7-A2B6-1D05E7F9B21D}" sibTransId="{F9F3835C-344A-427D-BE71-6CBFEDEBC25E}"/>
    <dgm:cxn modelId="{EF9E941B-8337-574B-BBF4-D3CFDD80FB41}" type="presOf" srcId="{963B3398-BDEB-4A36-92CF-6A2259758579}" destId="{B1207DB0-5D67-FC49-AFA8-F3380DAA82A9}" srcOrd="1" destOrd="0" presId="urn:microsoft.com/office/officeart/2005/8/layout/list1"/>
    <dgm:cxn modelId="{AD78026D-53FD-4FEE-AAB3-A4E8940D3A71}" srcId="{924BBDF3-426B-46E4-A0BE-1A23EC92F541}" destId="{5E10D62E-FD47-4A68-810D-8E82398B430A}" srcOrd="1" destOrd="0" parTransId="{AE7B5557-991B-4350-A9AD-5834EE1BBADD}" sibTransId="{FAE71617-D690-4C8B-BF59-BD619F63BF99}"/>
    <dgm:cxn modelId="{52279FA5-E198-DA47-BD25-76FB3EFEF7EB}" type="presOf" srcId="{B811D748-C07F-4975-8870-6B06AE565B5F}" destId="{28FDD9EE-0973-3F4B-A4B9-B9B6A98334A5}" srcOrd="1" destOrd="0" presId="urn:microsoft.com/office/officeart/2005/8/layout/list1"/>
    <dgm:cxn modelId="{8AD751B2-A850-014A-BA5C-B8328B3A3A85}" type="presOf" srcId="{963B3398-BDEB-4A36-92CF-6A2259758579}" destId="{6752968E-4768-D140-8C14-E9CC89759A69}" srcOrd="0" destOrd="0" presId="urn:microsoft.com/office/officeart/2005/8/layout/list1"/>
    <dgm:cxn modelId="{C26B02BC-169B-4E43-B16E-BEB129862082}" type="presOf" srcId="{924BBDF3-426B-46E4-A0BE-1A23EC92F541}" destId="{8576D492-CA0A-FA45-A230-809B366EEE4C}" srcOrd="0" destOrd="0" presId="urn:microsoft.com/office/officeart/2005/8/layout/list1"/>
    <dgm:cxn modelId="{44F941C3-25A8-4BA0-9AEF-B9520B04CCFE}" srcId="{924BBDF3-426B-46E4-A0BE-1A23EC92F541}" destId="{B811D748-C07F-4975-8870-6B06AE565B5F}" srcOrd="0" destOrd="0" parTransId="{6E7572B7-FB4F-4E34-B06A-69429D083030}" sibTransId="{0725734A-7183-47E4-B29C-D0C6ED4297DB}"/>
    <dgm:cxn modelId="{8AF2BED9-6E79-9F4A-8CC5-BBE7972EA539}" type="presOf" srcId="{5E10D62E-FD47-4A68-810D-8E82398B430A}" destId="{8B388C87-F200-5C4D-B57C-AA43E494FF55}" srcOrd="0" destOrd="0" presId="urn:microsoft.com/office/officeart/2005/8/layout/list1"/>
    <dgm:cxn modelId="{5B43F7DA-7C84-DB47-B9F4-5F94A3F26AB2}" type="presOf" srcId="{5E10D62E-FD47-4A68-810D-8E82398B430A}" destId="{2038F0ED-7838-E143-AB5C-7C5DF8FF4FE0}" srcOrd="1" destOrd="0" presId="urn:microsoft.com/office/officeart/2005/8/layout/list1"/>
    <dgm:cxn modelId="{505E27FE-C843-AD47-A8C7-934C1A3D8736}" type="presOf" srcId="{B811D748-C07F-4975-8870-6B06AE565B5F}" destId="{9FFFD019-4127-E04B-82ED-40AF811D251D}" srcOrd="0" destOrd="0" presId="urn:microsoft.com/office/officeart/2005/8/layout/list1"/>
    <dgm:cxn modelId="{F4A3C354-F711-3548-B6F2-E25A4F589555}" type="presParOf" srcId="{8576D492-CA0A-FA45-A230-809B366EEE4C}" destId="{62A4456A-7913-CD48-912B-7B2655FC31A3}" srcOrd="0" destOrd="0" presId="urn:microsoft.com/office/officeart/2005/8/layout/list1"/>
    <dgm:cxn modelId="{1912D408-C208-4647-84F5-BE32FCC64970}" type="presParOf" srcId="{62A4456A-7913-CD48-912B-7B2655FC31A3}" destId="{9FFFD019-4127-E04B-82ED-40AF811D251D}" srcOrd="0" destOrd="0" presId="urn:microsoft.com/office/officeart/2005/8/layout/list1"/>
    <dgm:cxn modelId="{A006FDD5-2CB2-984A-83AE-E50C14411C00}" type="presParOf" srcId="{62A4456A-7913-CD48-912B-7B2655FC31A3}" destId="{28FDD9EE-0973-3F4B-A4B9-B9B6A98334A5}" srcOrd="1" destOrd="0" presId="urn:microsoft.com/office/officeart/2005/8/layout/list1"/>
    <dgm:cxn modelId="{966614D6-75D4-CE41-B928-B212E2335075}" type="presParOf" srcId="{8576D492-CA0A-FA45-A230-809B366EEE4C}" destId="{2E6EC144-9AED-0E40-BA4D-54824E0CB490}" srcOrd="1" destOrd="0" presId="urn:microsoft.com/office/officeart/2005/8/layout/list1"/>
    <dgm:cxn modelId="{78DE5932-5F3B-854D-85FA-A79F50C7255E}" type="presParOf" srcId="{8576D492-CA0A-FA45-A230-809B366EEE4C}" destId="{57F2B64C-BA23-E343-BB53-6CA84C504116}" srcOrd="2" destOrd="0" presId="urn:microsoft.com/office/officeart/2005/8/layout/list1"/>
    <dgm:cxn modelId="{C1655CB0-4EF3-5741-9033-5C083C42812D}" type="presParOf" srcId="{8576D492-CA0A-FA45-A230-809B366EEE4C}" destId="{1816B08A-8134-074F-AD9B-1EA1551F3A1A}" srcOrd="3" destOrd="0" presId="urn:microsoft.com/office/officeart/2005/8/layout/list1"/>
    <dgm:cxn modelId="{2FFA55B5-8766-F744-8613-DC928DB15658}" type="presParOf" srcId="{8576D492-CA0A-FA45-A230-809B366EEE4C}" destId="{74F4BEC1-2CC9-7E4E-A1D4-E64844F28DEF}" srcOrd="4" destOrd="0" presId="urn:microsoft.com/office/officeart/2005/8/layout/list1"/>
    <dgm:cxn modelId="{77E5E95F-AD1C-484D-BAFC-89EF03CC4762}" type="presParOf" srcId="{74F4BEC1-2CC9-7E4E-A1D4-E64844F28DEF}" destId="{8B388C87-F200-5C4D-B57C-AA43E494FF55}" srcOrd="0" destOrd="0" presId="urn:microsoft.com/office/officeart/2005/8/layout/list1"/>
    <dgm:cxn modelId="{A43F7CF0-B961-0B4E-A6E1-2F8948F9F757}" type="presParOf" srcId="{74F4BEC1-2CC9-7E4E-A1D4-E64844F28DEF}" destId="{2038F0ED-7838-E143-AB5C-7C5DF8FF4FE0}" srcOrd="1" destOrd="0" presId="urn:microsoft.com/office/officeart/2005/8/layout/list1"/>
    <dgm:cxn modelId="{BCDD9FDE-47FE-6A41-9DBB-894BBDD94734}" type="presParOf" srcId="{8576D492-CA0A-FA45-A230-809B366EEE4C}" destId="{DB326D0F-0275-9247-A271-5903212EA7BB}" srcOrd="5" destOrd="0" presId="urn:microsoft.com/office/officeart/2005/8/layout/list1"/>
    <dgm:cxn modelId="{B2461DC5-61B0-4A47-8336-986D5AC3BBC7}" type="presParOf" srcId="{8576D492-CA0A-FA45-A230-809B366EEE4C}" destId="{DCE7EB11-755C-4C43-A240-BCC5FE62AAF8}" srcOrd="6" destOrd="0" presId="urn:microsoft.com/office/officeart/2005/8/layout/list1"/>
    <dgm:cxn modelId="{C526E374-908A-A14C-A8CA-C16F22655FE0}" type="presParOf" srcId="{8576D492-CA0A-FA45-A230-809B366EEE4C}" destId="{76F22E02-244F-BB4A-9157-E8BA517BAABA}" srcOrd="7" destOrd="0" presId="urn:microsoft.com/office/officeart/2005/8/layout/list1"/>
    <dgm:cxn modelId="{5B3AC197-54BE-944B-916C-2E729E0B2E39}" type="presParOf" srcId="{8576D492-CA0A-FA45-A230-809B366EEE4C}" destId="{75D2B8C5-1C4B-AA41-95F6-F2A45C291D16}" srcOrd="8" destOrd="0" presId="urn:microsoft.com/office/officeart/2005/8/layout/list1"/>
    <dgm:cxn modelId="{80D4178D-B4B1-4B49-9E8F-73CEAECDBD87}" type="presParOf" srcId="{75D2B8C5-1C4B-AA41-95F6-F2A45C291D16}" destId="{6752968E-4768-D140-8C14-E9CC89759A69}" srcOrd="0" destOrd="0" presId="urn:microsoft.com/office/officeart/2005/8/layout/list1"/>
    <dgm:cxn modelId="{F417D8F4-0ECA-814D-8BA1-48C7141DB8AB}" type="presParOf" srcId="{75D2B8C5-1C4B-AA41-95F6-F2A45C291D16}" destId="{B1207DB0-5D67-FC49-AFA8-F3380DAA82A9}" srcOrd="1" destOrd="0" presId="urn:microsoft.com/office/officeart/2005/8/layout/list1"/>
    <dgm:cxn modelId="{DDAD6736-EADE-B445-BEDE-4EE954411056}" type="presParOf" srcId="{8576D492-CA0A-FA45-A230-809B366EEE4C}" destId="{EBED5FE3-D8E9-0447-809F-B1099E99BB38}" srcOrd="9" destOrd="0" presId="urn:microsoft.com/office/officeart/2005/8/layout/list1"/>
    <dgm:cxn modelId="{EF4F7C5E-FD07-804A-8CAA-CEA141FE1F3B}" type="presParOf" srcId="{8576D492-CA0A-FA45-A230-809B366EEE4C}" destId="{32D70D04-8EC0-6748-83B4-9D96C87695A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3C9EE8-A6EC-FA43-9795-A9675A880DA2}" type="doc">
      <dgm:prSet loTypeId="urn:microsoft.com/office/officeart/2005/8/layout/hierarchy4" loCatId="process" qsTypeId="urn:microsoft.com/office/officeart/2005/8/quickstyle/simple1" qsCatId="simple" csTypeId="urn:microsoft.com/office/officeart/2005/8/colors/accent0_3" csCatId="mainScheme" phldr="1"/>
      <dgm:spPr/>
      <dgm:t>
        <a:bodyPr/>
        <a:lstStyle/>
        <a:p>
          <a:endParaRPr lang="en-US"/>
        </a:p>
      </dgm:t>
    </dgm:pt>
    <dgm:pt modelId="{6943C923-59E4-6B43-A8CE-BD7A8D1459DA}">
      <dgm:prSet/>
      <dgm:spPr/>
      <dgm:t>
        <a:bodyPr/>
        <a:lstStyle/>
        <a:p>
          <a:r>
            <a:rPr lang="en-US" dirty="0"/>
            <a:t>Listening</a:t>
          </a:r>
        </a:p>
      </dgm:t>
      <dgm:extLst>
        <a:ext uri="{E40237B7-FDA0-4F09-8148-C483321AD2D9}">
          <dgm14:cNvPr xmlns:dgm14="http://schemas.microsoft.com/office/drawing/2010/diagram" id="0" name="" descr="Listening&#10;Withholding Judgment&#10;Assist in Finding Help&#10;">
            <a:extLst>
              <a:ext uri="{C183D7F6-B498-43B3-948B-1728B52AA6E4}">
                <adec:decorative xmlns:adec="http://schemas.microsoft.com/office/drawing/2017/decorative" val="0"/>
              </a:ext>
            </a:extLst>
          </dgm14:cNvPr>
        </a:ext>
      </dgm:extLst>
    </dgm:pt>
    <dgm:pt modelId="{BCB3305D-A762-D344-AC77-4788FBFA148F}" type="parTrans" cxnId="{23FD381C-7471-444B-999B-0AFBC11F0FBF}">
      <dgm:prSet/>
      <dgm:spPr/>
      <dgm:t>
        <a:bodyPr/>
        <a:lstStyle/>
        <a:p>
          <a:endParaRPr lang="en-US"/>
        </a:p>
      </dgm:t>
    </dgm:pt>
    <dgm:pt modelId="{F9290AC5-1482-A24D-B17B-381A0E4B339D}" type="sibTrans" cxnId="{23FD381C-7471-444B-999B-0AFBC11F0FBF}">
      <dgm:prSet/>
      <dgm:spPr/>
      <dgm:t>
        <a:bodyPr/>
        <a:lstStyle/>
        <a:p>
          <a:endParaRPr lang="en-US"/>
        </a:p>
      </dgm:t>
    </dgm:pt>
    <dgm:pt modelId="{5F6B5FB9-F29E-0341-B4D3-A853F50EC070}">
      <dgm:prSet/>
      <dgm:spPr/>
      <dgm:t>
        <a:bodyPr/>
        <a:lstStyle/>
        <a:p>
          <a:r>
            <a:rPr lang="en-US" dirty="0"/>
            <a:t>Withholding Judgment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5BE2D02-688E-834C-B21B-3E1E4D3A0FC5}" type="parTrans" cxnId="{D660E2C0-EC3C-194D-9625-D0FBC9A36C58}">
      <dgm:prSet/>
      <dgm:spPr/>
      <dgm:t>
        <a:bodyPr/>
        <a:lstStyle/>
        <a:p>
          <a:endParaRPr lang="en-US"/>
        </a:p>
      </dgm:t>
    </dgm:pt>
    <dgm:pt modelId="{CBCFED61-ABA4-B54C-A74A-AD415CCA3166}" type="sibTrans" cxnId="{D660E2C0-EC3C-194D-9625-D0FBC9A36C58}">
      <dgm:prSet/>
      <dgm:spPr/>
      <dgm:t>
        <a:bodyPr/>
        <a:lstStyle/>
        <a:p>
          <a:endParaRPr lang="en-US"/>
        </a:p>
      </dgm:t>
    </dgm:pt>
    <dgm:pt modelId="{7B413EAC-58B7-7242-9A48-519D39E2837A}">
      <dgm:prSet/>
      <dgm:spPr/>
      <dgm:t>
        <a:bodyPr/>
        <a:lstStyle/>
        <a:p>
          <a:r>
            <a:rPr lang="en-US" dirty="0"/>
            <a:t>Assist in Finding Help</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1D27AD9-E4AC-1147-9B2C-2867C94C0829}" type="parTrans" cxnId="{3217DD4D-5D6D-F143-BABD-EE26D4AE89A7}">
      <dgm:prSet/>
      <dgm:spPr/>
      <dgm:t>
        <a:bodyPr/>
        <a:lstStyle/>
        <a:p>
          <a:endParaRPr lang="en-US"/>
        </a:p>
      </dgm:t>
    </dgm:pt>
    <dgm:pt modelId="{199E739E-51DD-0745-95F5-6746282C90B1}" type="sibTrans" cxnId="{3217DD4D-5D6D-F143-BABD-EE26D4AE89A7}">
      <dgm:prSet/>
      <dgm:spPr/>
      <dgm:t>
        <a:bodyPr/>
        <a:lstStyle/>
        <a:p>
          <a:endParaRPr lang="en-US"/>
        </a:p>
      </dgm:t>
    </dgm:pt>
    <dgm:pt modelId="{DE8CF8EA-0ABE-E642-AB53-6FBA1E835C17}" type="pres">
      <dgm:prSet presAssocID="{953C9EE8-A6EC-FA43-9795-A9675A880DA2}" presName="Name0" presStyleCnt="0">
        <dgm:presLayoutVars>
          <dgm:chPref val="1"/>
          <dgm:dir/>
          <dgm:animOne val="branch"/>
          <dgm:animLvl val="lvl"/>
          <dgm:resizeHandles/>
        </dgm:presLayoutVars>
      </dgm:prSet>
      <dgm:spPr/>
    </dgm:pt>
    <dgm:pt modelId="{3735351E-5914-184C-82CA-CC5D4C03CB20}" type="pres">
      <dgm:prSet presAssocID="{6943C923-59E4-6B43-A8CE-BD7A8D1459DA}" presName="vertOne" presStyleCnt="0"/>
      <dgm:spPr/>
    </dgm:pt>
    <dgm:pt modelId="{C6BBA667-0B5C-F140-BC74-0413ABF5DDAC}" type="pres">
      <dgm:prSet presAssocID="{6943C923-59E4-6B43-A8CE-BD7A8D1459DA}" presName="txOne" presStyleLbl="node0" presStyleIdx="0" presStyleCnt="3">
        <dgm:presLayoutVars>
          <dgm:chPref val="3"/>
        </dgm:presLayoutVars>
      </dgm:prSet>
      <dgm:spPr/>
    </dgm:pt>
    <dgm:pt modelId="{063B807A-A405-FC48-B137-0D030DA71C35}" type="pres">
      <dgm:prSet presAssocID="{6943C923-59E4-6B43-A8CE-BD7A8D1459DA}" presName="horzOne" presStyleCnt="0"/>
      <dgm:spPr/>
    </dgm:pt>
    <dgm:pt modelId="{27CC4DD9-F6D8-1945-8269-61C70F88E485}" type="pres">
      <dgm:prSet presAssocID="{F9290AC5-1482-A24D-B17B-381A0E4B339D}" presName="sibSpaceOne" presStyleCnt="0"/>
      <dgm:spPr/>
    </dgm:pt>
    <dgm:pt modelId="{13BEE7C5-8C4B-FA4E-AAB9-0C0C9BC57727}" type="pres">
      <dgm:prSet presAssocID="{5F6B5FB9-F29E-0341-B4D3-A853F50EC070}" presName="vertOne" presStyleCnt="0"/>
      <dgm:spPr/>
    </dgm:pt>
    <dgm:pt modelId="{C769DB42-02A9-6A4F-8375-ABD5B0B9E023}" type="pres">
      <dgm:prSet presAssocID="{5F6B5FB9-F29E-0341-B4D3-A853F50EC070}" presName="txOne" presStyleLbl="node0" presStyleIdx="1" presStyleCnt="3">
        <dgm:presLayoutVars>
          <dgm:chPref val="3"/>
        </dgm:presLayoutVars>
      </dgm:prSet>
      <dgm:spPr/>
    </dgm:pt>
    <dgm:pt modelId="{6C64A3A5-CC77-F141-B21C-597E51594454}" type="pres">
      <dgm:prSet presAssocID="{5F6B5FB9-F29E-0341-B4D3-A853F50EC070}" presName="horzOne" presStyleCnt="0"/>
      <dgm:spPr/>
    </dgm:pt>
    <dgm:pt modelId="{A9641D8F-F3FF-1A49-90CC-0C6AF7369392}" type="pres">
      <dgm:prSet presAssocID="{CBCFED61-ABA4-B54C-A74A-AD415CCA3166}" presName="sibSpaceOne" presStyleCnt="0"/>
      <dgm:spPr/>
    </dgm:pt>
    <dgm:pt modelId="{E785880D-9FEE-2243-B309-FA717BFC2F3C}" type="pres">
      <dgm:prSet presAssocID="{7B413EAC-58B7-7242-9A48-519D39E2837A}" presName="vertOne" presStyleCnt="0"/>
      <dgm:spPr/>
    </dgm:pt>
    <dgm:pt modelId="{2BAEB564-F080-254F-AE8B-7D5282423963}" type="pres">
      <dgm:prSet presAssocID="{7B413EAC-58B7-7242-9A48-519D39E2837A}" presName="txOne" presStyleLbl="node0" presStyleIdx="2" presStyleCnt="3">
        <dgm:presLayoutVars>
          <dgm:chPref val="3"/>
        </dgm:presLayoutVars>
      </dgm:prSet>
      <dgm:spPr/>
    </dgm:pt>
    <dgm:pt modelId="{E970F178-0B73-3344-855A-BF15C2004BD9}" type="pres">
      <dgm:prSet presAssocID="{7B413EAC-58B7-7242-9A48-519D39E2837A}" presName="horzOne" presStyleCnt="0"/>
      <dgm:spPr/>
    </dgm:pt>
  </dgm:ptLst>
  <dgm:cxnLst>
    <dgm:cxn modelId="{B5050509-D764-D84A-8B53-DB206A68EF81}" type="presOf" srcId="{953C9EE8-A6EC-FA43-9795-A9675A880DA2}" destId="{DE8CF8EA-0ABE-E642-AB53-6FBA1E835C17}" srcOrd="0" destOrd="0" presId="urn:microsoft.com/office/officeart/2005/8/layout/hierarchy4"/>
    <dgm:cxn modelId="{23FD381C-7471-444B-999B-0AFBC11F0FBF}" srcId="{953C9EE8-A6EC-FA43-9795-A9675A880DA2}" destId="{6943C923-59E4-6B43-A8CE-BD7A8D1459DA}" srcOrd="0" destOrd="0" parTransId="{BCB3305D-A762-D344-AC77-4788FBFA148F}" sibTransId="{F9290AC5-1482-A24D-B17B-381A0E4B339D}"/>
    <dgm:cxn modelId="{3217DD4D-5D6D-F143-BABD-EE26D4AE89A7}" srcId="{953C9EE8-A6EC-FA43-9795-A9675A880DA2}" destId="{7B413EAC-58B7-7242-9A48-519D39E2837A}" srcOrd="2" destOrd="0" parTransId="{71D27AD9-E4AC-1147-9B2C-2867C94C0829}" sibTransId="{199E739E-51DD-0745-95F5-6746282C90B1}"/>
    <dgm:cxn modelId="{2C3C629B-7E9D-6946-9198-85EF23DE9336}" type="presOf" srcId="{5F6B5FB9-F29E-0341-B4D3-A853F50EC070}" destId="{C769DB42-02A9-6A4F-8375-ABD5B0B9E023}" srcOrd="0" destOrd="0" presId="urn:microsoft.com/office/officeart/2005/8/layout/hierarchy4"/>
    <dgm:cxn modelId="{D660E2C0-EC3C-194D-9625-D0FBC9A36C58}" srcId="{953C9EE8-A6EC-FA43-9795-A9675A880DA2}" destId="{5F6B5FB9-F29E-0341-B4D3-A853F50EC070}" srcOrd="1" destOrd="0" parTransId="{15BE2D02-688E-834C-B21B-3E1E4D3A0FC5}" sibTransId="{CBCFED61-ABA4-B54C-A74A-AD415CCA3166}"/>
    <dgm:cxn modelId="{9AF7A5CB-BF12-4440-B344-70F7E79292B4}" type="presOf" srcId="{6943C923-59E4-6B43-A8CE-BD7A8D1459DA}" destId="{C6BBA667-0B5C-F140-BC74-0413ABF5DDAC}" srcOrd="0" destOrd="0" presId="urn:microsoft.com/office/officeart/2005/8/layout/hierarchy4"/>
    <dgm:cxn modelId="{0B80E5D0-E5CE-5C47-8FBC-F69E18BCDEAE}" type="presOf" srcId="{7B413EAC-58B7-7242-9A48-519D39E2837A}" destId="{2BAEB564-F080-254F-AE8B-7D5282423963}" srcOrd="0" destOrd="0" presId="urn:microsoft.com/office/officeart/2005/8/layout/hierarchy4"/>
    <dgm:cxn modelId="{E4EB1ACF-EC2D-B54E-97ED-63566F0248F2}" type="presParOf" srcId="{DE8CF8EA-0ABE-E642-AB53-6FBA1E835C17}" destId="{3735351E-5914-184C-82CA-CC5D4C03CB20}" srcOrd="0" destOrd="0" presId="urn:microsoft.com/office/officeart/2005/8/layout/hierarchy4"/>
    <dgm:cxn modelId="{0967BFBB-D62F-1F4E-B51E-EB76632487D3}" type="presParOf" srcId="{3735351E-5914-184C-82CA-CC5D4C03CB20}" destId="{C6BBA667-0B5C-F140-BC74-0413ABF5DDAC}" srcOrd="0" destOrd="0" presId="urn:microsoft.com/office/officeart/2005/8/layout/hierarchy4"/>
    <dgm:cxn modelId="{59D2D144-A80B-AA49-A09D-E31C26B74DCF}" type="presParOf" srcId="{3735351E-5914-184C-82CA-CC5D4C03CB20}" destId="{063B807A-A405-FC48-B137-0D030DA71C35}" srcOrd="1" destOrd="0" presId="urn:microsoft.com/office/officeart/2005/8/layout/hierarchy4"/>
    <dgm:cxn modelId="{285DFBBA-10F2-584A-9FB7-32264FF139B9}" type="presParOf" srcId="{DE8CF8EA-0ABE-E642-AB53-6FBA1E835C17}" destId="{27CC4DD9-F6D8-1945-8269-61C70F88E485}" srcOrd="1" destOrd="0" presId="urn:microsoft.com/office/officeart/2005/8/layout/hierarchy4"/>
    <dgm:cxn modelId="{732332C7-7727-9B48-BB75-695F80AC26A6}" type="presParOf" srcId="{DE8CF8EA-0ABE-E642-AB53-6FBA1E835C17}" destId="{13BEE7C5-8C4B-FA4E-AAB9-0C0C9BC57727}" srcOrd="2" destOrd="0" presId="urn:microsoft.com/office/officeart/2005/8/layout/hierarchy4"/>
    <dgm:cxn modelId="{CE90E9E7-4CC9-4A43-B736-DDD1A5E2333C}" type="presParOf" srcId="{13BEE7C5-8C4B-FA4E-AAB9-0C0C9BC57727}" destId="{C769DB42-02A9-6A4F-8375-ABD5B0B9E023}" srcOrd="0" destOrd="0" presId="urn:microsoft.com/office/officeart/2005/8/layout/hierarchy4"/>
    <dgm:cxn modelId="{60427270-CB70-D546-BA03-BD56DFA18663}" type="presParOf" srcId="{13BEE7C5-8C4B-FA4E-AAB9-0C0C9BC57727}" destId="{6C64A3A5-CC77-F141-B21C-597E51594454}" srcOrd="1" destOrd="0" presId="urn:microsoft.com/office/officeart/2005/8/layout/hierarchy4"/>
    <dgm:cxn modelId="{3B14A208-20DF-2D49-9DFD-938227797C71}" type="presParOf" srcId="{DE8CF8EA-0ABE-E642-AB53-6FBA1E835C17}" destId="{A9641D8F-F3FF-1A49-90CC-0C6AF7369392}" srcOrd="3" destOrd="0" presId="urn:microsoft.com/office/officeart/2005/8/layout/hierarchy4"/>
    <dgm:cxn modelId="{418591D8-FE80-7E43-8F91-04B7E18AE01B}" type="presParOf" srcId="{DE8CF8EA-0ABE-E642-AB53-6FBA1E835C17}" destId="{E785880D-9FEE-2243-B309-FA717BFC2F3C}" srcOrd="4" destOrd="0" presId="urn:microsoft.com/office/officeart/2005/8/layout/hierarchy4"/>
    <dgm:cxn modelId="{C2AE9CF6-0920-5447-B3CE-8722304FF3F6}" type="presParOf" srcId="{E785880D-9FEE-2243-B309-FA717BFC2F3C}" destId="{2BAEB564-F080-254F-AE8B-7D5282423963}" srcOrd="0" destOrd="0" presId="urn:microsoft.com/office/officeart/2005/8/layout/hierarchy4"/>
    <dgm:cxn modelId="{85F09758-DCC6-C546-8C5B-496071CE65D9}" type="presParOf" srcId="{E785880D-9FEE-2243-B309-FA717BFC2F3C}" destId="{E970F178-0B73-3344-855A-BF15C2004BD9}" srcOrd="1" destOrd="0" presId="urn:microsoft.com/office/officeart/2005/8/layout/hierarchy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EE635-4E8D-4936-B84E-BBD52134CCC6}">
      <dsp:nvSpPr>
        <dsp:cNvPr id="0" name=""/>
        <dsp:cNvSpPr/>
      </dsp:nvSpPr>
      <dsp:spPr>
        <a:xfrm>
          <a:off x="235930" y="42366"/>
          <a:ext cx="1164634" cy="116463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2E3FE-D4FC-4683-A4D9-E69D2978CD8D}">
      <dsp:nvSpPr>
        <dsp:cNvPr id="0" name=""/>
        <dsp:cNvSpPr/>
      </dsp:nvSpPr>
      <dsp:spPr>
        <a:xfrm>
          <a:off x="480503" y="286939"/>
          <a:ext cx="675488" cy="6754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914724-203B-4B2C-B53D-B7C38C07222B}">
      <dsp:nvSpPr>
        <dsp:cNvPr id="0" name=""/>
        <dsp:cNvSpPr/>
      </dsp:nvSpPr>
      <dsp:spPr>
        <a:xfrm>
          <a:off x="1650129" y="42366"/>
          <a:ext cx="2745210" cy="1164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Mental health is as important as physical health.</a:t>
          </a:r>
        </a:p>
      </dsp:txBody>
      <dsp:txXfrm>
        <a:off x="1650129" y="42366"/>
        <a:ext cx="2745210" cy="1164634"/>
      </dsp:txXfrm>
    </dsp:sp>
    <dsp:sp modelId="{F636C7B4-76E9-426C-8AC2-E929489686AA}">
      <dsp:nvSpPr>
        <dsp:cNvPr id="0" name=""/>
        <dsp:cNvSpPr/>
      </dsp:nvSpPr>
      <dsp:spPr>
        <a:xfrm>
          <a:off x="4873672" y="42366"/>
          <a:ext cx="1164634" cy="116463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61626A-4CF0-4CAA-BA44-E703AED49501}">
      <dsp:nvSpPr>
        <dsp:cNvPr id="0" name=""/>
        <dsp:cNvSpPr/>
      </dsp:nvSpPr>
      <dsp:spPr>
        <a:xfrm>
          <a:off x="5118245" y="286939"/>
          <a:ext cx="675488" cy="6754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5D36DE-A87F-4B5C-BB12-BEE21600CA14}">
      <dsp:nvSpPr>
        <dsp:cNvPr id="0" name=""/>
        <dsp:cNvSpPr/>
      </dsp:nvSpPr>
      <dsp:spPr>
        <a:xfrm>
          <a:off x="6287871" y="42366"/>
          <a:ext cx="2745210" cy="1164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Employees' well-being impacts productivity, engagement, and job satisfaction.</a:t>
          </a:r>
        </a:p>
      </dsp:txBody>
      <dsp:txXfrm>
        <a:off x="6287871" y="42366"/>
        <a:ext cx="2745210" cy="1164634"/>
      </dsp:txXfrm>
    </dsp:sp>
    <dsp:sp modelId="{2926FBFD-7C37-4145-8F51-F6FEA0B3E7A3}">
      <dsp:nvSpPr>
        <dsp:cNvPr id="0" name=""/>
        <dsp:cNvSpPr/>
      </dsp:nvSpPr>
      <dsp:spPr>
        <a:xfrm>
          <a:off x="235930" y="1701435"/>
          <a:ext cx="1164634" cy="116463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A29948-F6CC-441B-9CC2-497A7DE25E5C}">
      <dsp:nvSpPr>
        <dsp:cNvPr id="0" name=""/>
        <dsp:cNvSpPr/>
      </dsp:nvSpPr>
      <dsp:spPr>
        <a:xfrm>
          <a:off x="480503" y="1946008"/>
          <a:ext cx="675488" cy="6754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09E5D0-5A2F-4FED-8688-1083F47A14CF}">
      <dsp:nvSpPr>
        <dsp:cNvPr id="0" name=""/>
        <dsp:cNvSpPr/>
      </dsp:nvSpPr>
      <dsp:spPr>
        <a:xfrm>
          <a:off x="1650129" y="1701435"/>
          <a:ext cx="2745210" cy="1164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Poor mental health can lead to absenteeism, presenteeism, and higher turnover rates.</a:t>
          </a:r>
        </a:p>
      </dsp:txBody>
      <dsp:txXfrm>
        <a:off x="1650129" y="1701435"/>
        <a:ext cx="2745210" cy="1164634"/>
      </dsp:txXfrm>
    </dsp:sp>
    <dsp:sp modelId="{7C2FDAB7-F651-4772-911E-DD11F7F1CB57}">
      <dsp:nvSpPr>
        <dsp:cNvPr id="0" name=""/>
        <dsp:cNvSpPr/>
      </dsp:nvSpPr>
      <dsp:spPr>
        <a:xfrm>
          <a:off x="4873672" y="1701435"/>
          <a:ext cx="1164634" cy="116463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58DDBF-D207-4C0E-9439-32A23D5DD9F2}">
      <dsp:nvSpPr>
        <dsp:cNvPr id="0" name=""/>
        <dsp:cNvSpPr/>
      </dsp:nvSpPr>
      <dsp:spPr>
        <a:xfrm>
          <a:off x="5118245" y="1946008"/>
          <a:ext cx="675488" cy="6754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AAA030-C389-4EA5-BB47-FE981E719CA1}">
      <dsp:nvSpPr>
        <dsp:cNvPr id="0" name=""/>
        <dsp:cNvSpPr/>
      </dsp:nvSpPr>
      <dsp:spPr>
        <a:xfrm>
          <a:off x="6287871" y="1701435"/>
          <a:ext cx="2745210" cy="1164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Addressing mental health positively impacts the organization's bottom line </a:t>
          </a:r>
        </a:p>
      </dsp:txBody>
      <dsp:txXfrm>
        <a:off x="6287871" y="1701435"/>
        <a:ext cx="2745210" cy="11646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CB252-FA5A-D84A-B71F-5D6247F41CD2}">
      <dsp:nvSpPr>
        <dsp:cNvPr id="0" name=""/>
        <dsp:cNvSpPr/>
      </dsp:nvSpPr>
      <dsp:spPr>
        <a:xfrm>
          <a:off x="0" y="239094"/>
          <a:ext cx="7106841" cy="6772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Maintain an open dialogue with your team around mental health and that you want to support them. </a:t>
          </a:r>
        </a:p>
      </dsp:txBody>
      <dsp:txXfrm>
        <a:off x="0" y="239094"/>
        <a:ext cx="7106841" cy="677250"/>
      </dsp:txXfrm>
    </dsp:sp>
    <dsp:sp modelId="{066B9846-C613-084D-887C-5EA7BDD178CA}">
      <dsp:nvSpPr>
        <dsp:cNvPr id="0" name=""/>
        <dsp:cNvSpPr/>
      </dsp:nvSpPr>
      <dsp:spPr>
        <a:xfrm>
          <a:off x="355342" y="91494"/>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1. Be Available</a:t>
          </a:r>
          <a:endParaRPr lang="en-US" sz="1600" kern="1200" dirty="0"/>
        </a:p>
      </dsp:txBody>
      <dsp:txXfrm>
        <a:off x="369752" y="105904"/>
        <a:ext cx="5274702" cy="266380"/>
      </dsp:txXfrm>
    </dsp:sp>
    <dsp:sp modelId="{C976A6FF-5722-DF45-945A-65FE6D220794}">
      <dsp:nvSpPr>
        <dsp:cNvPr id="0" name=""/>
        <dsp:cNvSpPr/>
      </dsp:nvSpPr>
      <dsp:spPr>
        <a:xfrm>
          <a:off x="0" y="1117944"/>
          <a:ext cx="7106841" cy="6772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Make it clear to your team that any discussions with you will be kept as private as possible.</a:t>
          </a:r>
        </a:p>
      </dsp:txBody>
      <dsp:txXfrm>
        <a:off x="0" y="1117944"/>
        <a:ext cx="7106841" cy="677250"/>
      </dsp:txXfrm>
    </dsp:sp>
    <dsp:sp modelId="{6E8A81AA-CFA4-0341-9B7A-A3EDE2E1DE5C}">
      <dsp:nvSpPr>
        <dsp:cNvPr id="0" name=""/>
        <dsp:cNvSpPr/>
      </dsp:nvSpPr>
      <dsp:spPr>
        <a:xfrm>
          <a:off x="355342" y="970344"/>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2. Make Confidentiality Clear</a:t>
          </a:r>
          <a:endParaRPr lang="en-US" sz="1600" kern="1200" dirty="0"/>
        </a:p>
      </dsp:txBody>
      <dsp:txXfrm>
        <a:off x="369752" y="984754"/>
        <a:ext cx="5274702" cy="266380"/>
      </dsp:txXfrm>
    </dsp:sp>
    <dsp:sp modelId="{B0A7C05B-A886-1A4D-8982-625711F110CB}">
      <dsp:nvSpPr>
        <dsp:cNvPr id="0" name=""/>
        <dsp:cNvSpPr/>
      </dsp:nvSpPr>
      <dsp:spPr>
        <a:xfrm>
          <a:off x="0" y="1996794"/>
          <a:ext cx="7106841" cy="496125"/>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Regularly check the wellness of your team. Do this in a one-to-one setting.</a:t>
          </a:r>
        </a:p>
      </dsp:txBody>
      <dsp:txXfrm>
        <a:off x="0" y="1996794"/>
        <a:ext cx="7106841" cy="496125"/>
      </dsp:txXfrm>
    </dsp:sp>
    <dsp:sp modelId="{765AEEB1-6454-6C47-9E6C-8E86A1E2292C}">
      <dsp:nvSpPr>
        <dsp:cNvPr id="0" name=""/>
        <dsp:cNvSpPr/>
      </dsp:nvSpPr>
      <dsp:spPr>
        <a:xfrm>
          <a:off x="355342" y="1849194"/>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3. Start the Conversation</a:t>
          </a:r>
          <a:endParaRPr lang="en-US" sz="1600" kern="1200" dirty="0"/>
        </a:p>
      </dsp:txBody>
      <dsp:txXfrm>
        <a:off x="369752" y="1863604"/>
        <a:ext cx="5274702" cy="266380"/>
      </dsp:txXfrm>
    </dsp:sp>
    <dsp:sp modelId="{2DD1BD3A-F14E-314F-88BD-6BC322C35C84}">
      <dsp:nvSpPr>
        <dsp:cNvPr id="0" name=""/>
        <dsp:cNvSpPr/>
      </dsp:nvSpPr>
      <dsp:spPr>
        <a:xfrm>
          <a:off x="0" y="2694519"/>
          <a:ext cx="7106841" cy="6772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Encourage your team to speak openly about mental health and to look out for each other.</a:t>
          </a:r>
        </a:p>
      </dsp:txBody>
      <dsp:txXfrm>
        <a:off x="0" y="2694519"/>
        <a:ext cx="7106841" cy="677250"/>
      </dsp:txXfrm>
    </dsp:sp>
    <dsp:sp modelId="{1A0106BF-4332-C647-BEB7-555C2DBF837A}">
      <dsp:nvSpPr>
        <dsp:cNvPr id="0" name=""/>
        <dsp:cNvSpPr/>
      </dsp:nvSpPr>
      <dsp:spPr>
        <a:xfrm>
          <a:off x="355342" y="2546919"/>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4. Involve Others</a:t>
          </a:r>
          <a:endParaRPr lang="en-US" sz="1600" kern="1200" dirty="0"/>
        </a:p>
      </dsp:txBody>
      <dsp:txXfrm>
        <a:off x="369752" y="2561329"/>
        <a:ext cx="5274702" cy="266380"/>
      </dsp:txXfrm>
    </dsp:sp>
    <dsp:sp modelId="{3EF60569-2481-6B4D-AC9B-3A8CFDB64CDD}">
      <dsp:nvSpPr>
        <dsp:cNvPr id="0" name=""/>
        <dsp:cNvSpPr/>
      </dsp:nvSpPr>
      <dsp:spPr>
        <a:xfrm>
          <a:off x="0" y="3573369"/>
          <a:ext cx="7106841" cy="8977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Three in four people will say they’re fine even if they are struggling.</a:t>
          </a:r>
        </a:p>
        <a:p>
          <a:pPr marL="114300" lvl="1" indent="-114300" algn="l" defTabSz="622300">
            <a:lnSpc>
              <a:spcPct val="90000"/>
            </a:lnSpc>
            <a:spcBef>
              <a:spcPct val="0"/>
            </a:spcBef>
            <a:spcAft>
              <a:spcPct val="15000"/>
            </a:spcAft>
            <a:buChar char="•"/>
          </a:pPr>
          <a:r>
            <a:rPr lang="en-US" sz="1400" kern="1200" dirty="0"/>
            <a:t>Simply asking again, with interest, might lead to your employee disclosing a need for help</a:t>
          </a:r>
        </a:p>
      </dsp:txBody>
      <dsp:txXfrm>
        <a:off x="0" y="3573369"/>
        <a:ext cx="7106841" cy="897750"/>
      </dsp:txXfrm>
    </dsp:sp>
    <dsp:sp modelId="{1F74797C-1E7C-3D40-9C67-7AFEEA7FEEA5}">
      <dsp:nvSpPr>
        <dsp:cNvPr id="0" name=""/>
        <dsp:cNvSpPr/>
      </dsp:nvSpPr>
      <dsp:spPr>
        <a:xfrm>
          <a:off x="355342" y="3425769"/>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5.  Ask Twice</a:t>
          </a:r>
          <a:endParaRPr lang="en-US" sz="1600" kern="1200" dirty="0"/>
        </a:p>
      </dsp:txBody>
      <dsp:txXfrm>
        <a:off x="369752" y="3440179"/>
        <a:ext cx="5274702" cy="266380"/>
      </dsp:txXfrm>
    </dsp:sp>
    <dsp:sp modelId="{FF9C81AF-04A0-BB49-91B8-7A6ECFE3EFD6}">
      <dsp:nvSpPr>
        <dsp:cNvPr id="0" name=""/>
        <dsp:cNvSpPr/>
      </dsp:nvSpPr>
      <dsp:spPr>
        <a:xfrm>
          <a:off x="0" y="4672719"/>
          <a:ext cx="7106841" cy="7087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Demonstrate compassion and empathy throughout the conversation.</a:t>
          </a:r>
        </a:p>
        <a:p>
          <a:pPr marL="114300" lvl="1" indent="-114300" algn="l" defTabSz="622300">
            <a:lnSpc>
              <a:spcPct val="90000"/>
            </a:lnSpc>
            <a:spcBef>
              <a:spcPct val="0"/>
            </a:spcBef>
            <a:spcAft>
              <a:spcPct val="15000"/>
            </a:spcAft>
            <a:buChar char="•"/>
          </a:pPr>
          <a:r>
            <a:rPr lang="en-US" sz="1400" kern="1200" dirty="0"/>
            <a:t>Follow-up after the meeting can have more meaning than the first interaction..</a:t>
          </a:r>
        </a:p>
      </dsp:txBody>
      <dsp:txXfrm>
        <a:off x="0" y="4672719"/>
        <a:ext cx="7106841" cy="708750"/>
      </dsp:txXfrm>
    </dsp:sp>
    <dsp:sp modelId="{94023C4C-F9AC-0E4F-87F9-7BA95BD07D9E}">
      <dsp:nvSpPr>
        <dsp:cNvPr id="0" name=""/>
        <dsp:cNvSpPr/>
      </dsp:nvSpPr>
      <dsp:spPr>
        <a:xfrm>
          <a:off x="355342" y="4525119"/>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6 Show Compassion and Empathy</a:t>
          </a:r>
          <a:endParaRPr lang="en-US" sz="1600" kern="1200" dirty="0"/>
        </a:p>
      </dsp:txBody>
      <dsp:txXfrm>
        <a:off x="369752" y="4539529"/>
        <a:ext cx="5274702" cy="266380"/>
      </dsp:txXfrm>
    </dsp:sp>
    <dsp:sp modelId="{8CA8912C-332A-C74C-A0DB-CF1EB69ED994}">
      <dsp:nvSpPr>
        <dsp:cNvPr id="0" name=""/>
        <dsp:cNvSpPr/>
      </dsp:nvSpPr>
      <dsp:spPr>
        <a:xfrm>
          <a:off x="0" y="5583069"/>
          <a:ext cx="7106841" cy="677250"/>
        </a:xfrm>
        <a:prstGeom prst="rect">
          <a:avLst/>
        </a:prstGeom>
        <a:solidFill>
          <a:schemeClr val="bg1">
            <a:lumMod val="95000"/>
            <a:alpha val="9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570" tIns="208280" rIns="55157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Your team will be more open  if you express your own vulnerabilities and concerns at work. </a:t>
          </a:r>
        </a:p>
      </dsp:txBody>
      <dsp:txXfrm>
        <a:off x="0" y="5583069"/>
        <a:ext cx="7106841" cy="677250"/>
      </dsp:txXfrm>
    </dsp:sp>
    <dsp:sp modelId="{7645BB9E-D438-E940-82AF-0BA3B8D9F03E}">
      <dsp:nvSpPr>
        <dsp:cNvPr id="0" name=""/>
        <dsp:cNvSpPr/>
      </dsp:nvSpPr>
      <dsp:spPr>
        <a:xfrm>
          <a:off x="355342" y="5435469"/>
          <a:ext cx="5303522" cy="29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035" tIns="0" rIns="188035" bIns="0" numCol="1" spcCol="1270" anchor="ctr" anchorCtr="0">
          <a:noAutofit/>
        </a:bodyPr>
        <a:lstStyle/>
        <a:p>
          <a:pPr marL="0" lvl="0" indent="0" algn="l" defTabSz="711200">
            <a:lnSpc>
              <a:spcPct val="90000"/>
            </a:lnSpc>
            <a:spcBef>
              <a:spcPct val="0"/>
            </a:spcBef>
            <a:spcAft>
              <a:spcPct val="35000"/>
            </a:spcAft>
            <a:buNone/>
          </a:pPr>
          <a:r>
            <a:rPr lang="en-US" sz="1600" b="1" kern="1200" dirty="0"/>
            <a:t>7. Lead by Example</a:t>
          </a:r>
          <a:endParaRPr lang="en-US" sz="1600" kern="1200" dirty="0"/>
        </a:p>
      </dsp:txBody>
      <dsp:txXfrm>
        <a:off x="369752" y="5449879"/>
        <a:ext cx="5274702" cy="2663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FB35E-30C3-F44C-A46B-DCEF1E3D2548}">
      <dsp:nvSpPr>
        <dsp:cNvPr id="0" name=""/>
        <dsp:cNvSpPr/>
      </dsp:nvSpPr>
      <dsp:spPr>
        <a:xfrm>
          <a:off x="0" y="356358"/>
          <a:ext cx="5906181" cy="2331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8385" tIns="416560" rIns="45838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There’s always someone worse off than you.</a:t>
          </a:r>
        </a:p>
        <a:p>
          <a:pPr marL="228600" lvl="1" indent="-228600" algn="l" defTabSz="889000">
            <a:lnSpc>
              <a:spcPct val="90000"/>
            </a:lnSpc>
            <a:spcBef>
              <a:spcPct val="0"/>
            </a:spcBef>
            <a:spcAft>
              <a:spcPct val="15000"/>
            </a:spcAft>
            <a:buChar char="•"/>
          </a:pPr>
          <a:r>
            <a:rPr lang="en-US" sz="2000" kern="1200" dirty="0"/>
            <a:t>No one ever said life was fair.</a:t>
          </a:r>
        </a:p>
        <a:p>
          <a:pPr marL="228600" lvl="1" indent="-228600" algn="l" defTabSz="889000">
            <a:lnSpc>
              <a:spcPct val="90000"/>
            </a:lnSpc>
            <a:spcBef>
              <a:spcPct val="0"/>
            </a:spcBef>
            <a:spcAft>
              <a:spcPct val="15000"/>
            </a:spcAft>
            <a:buChar char="•"/>
          </a:pPr>
          <a:r>
            <a:rPr lang="en-US" sz="2000" kern="1200" dirty="0"/>
            <a:t>Stop feeling sorry for yourself.</a:t>
          </a:r>
        </a:p>
        <a:p>
          <a:pPr marL="228600" lvl="1" indent="-228600" algn="l" defTabSz="889000">
            <a:lnSpc>
              <a:spcPct val="90000"/>
            </a:lnSpc>
            <a:spcBef>
              <a:spcPct val="0"/>
            </a:spcBef>
            <a:spcAft>
              <a:spcPct val="15000"/>
            </a:spcAft>
            <a:buChar char="•"/>
          </a:pPr>
          <a:r>
            <a:rPr lang="en-US" sz="2000" kern="1200" dirty="0"/>
            <a:t>You need to snap out of it.</a:t>
          </a:r>
        </a:p>
        <a:p>
          <a:pPr marL="228600" lvl="1" indent="-228600" algn="l" defTabSz="889000">
            <a:lnSpc>
              <a:spcPct val="90000"/>
            </a:lnSpc>
            <a:spcBef>
              <a:spcPct val="0"/>
            </a:spcBef>
            <a:spcAft>
              <a:spcPct val="15000"/>
            </a:spcAft>
            <a:buChar char="•"/>
          </a:pPr>
          <a:r>
            <a:rPr lang="en-US" sz="2000" kern="1200" dirty="0"/>
            <a:t>Have you tried just being happy?</a:t>
          </a:r>
        </a:p>
        <a:p>
          <a:pPr marL="228600" lvl="1" indent="-228600" algn="l" defTabSz="889000">
            <a:lnSpc>
              <a:spcPct val="90000"/>
            </a:lnSpc>
            <a:spcBef>
              <a:spcPct val="0"/>
            </a:spcBef>
            <a:spcAft>
              <a:spcPct val="15000"/>
            </a:spcAft>
            <a:buChar char="•"/>
          </a:pPr>
          <a:r>
            <a:rPr lang="en-US" sz="2000" kern="1200" dirty="0"/>
            <a:t>I know how you feel.</a:t>
          </a:r>
        </a:p>
      </dsp:txBody>
      <dsp:txXfrm>
        <a:off x="0" y="356358"/>
        <a:ext cx="5906181" cy="2331000"/>
      </dsp:txXfrm>
    </dsp:sp>
    <dsp:sp modelId="{5D786577-7C78-3E49-BE8E-B4DE6BCF3FC3}">
      <dsp:nvSpPr>
        <dsp:cNvPr id="0" name=""/>
        <dsp:cNvSpPr/>
      </dsp:nvSpPr>
      <dsp:spPr>
        <a:xfrm>
          <a:off x="295309" y="61158"/>
          <a:ext cx="4134326" cy="590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68" tIns="0" rIns="156268" bIns="0" numCol="1" spcCol="1270" anchor="ctr" anchorCtr="0">
          <a:noAutofit/>
        </a:bodyPr>
        <a:lstStyle/>
        <a:p>
          <a:pPr marL="0" lvl="0" indent="0" algn="l" defTabSz="889000">
            <a:lnSpc>
              <a:spcPct val="90000"/>
            </a:lnSpc>
            <a:spcBef>
              <a:spcPct val="0"/>
            </a:spcBef>
            <a:spcAft>
              <a:spcPct val="35000"/>
            </a:spcAft>
            <a:buNone/>
          </a:pPr>
          <a:r>
            <a:rPr lang="en-US" sz="2000" kern="1200" dirty="0"/>
            <a:t>Don’t Say</a:t>
          </a:r>
        </a:p>
      </dsp:txBody>
      <dsp:txXfrm>
        <a:off x="324130" y="89979"/>
        <a:ext cx="4076684" cy="532758"/>
      </dsp:txXfrm>
    </dsp:sp>
    <dsp:sp modelId="{C486139D-36AF-FB4C-9E73-895B86A3D0F5}">
      <dsp:nvSpPr>
        <dsp:cNvPr id="0" name=""/>
        <dsp:cNvSpPr/>
      </dsp:nvSpPr>
      <dsp:spPr>
        <a:xfrm>
          <a:off x="0" y="3090559"/>
          <a:ext cx="5906181" cy="2079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8385" tIns="416560" rIns="45838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I’m here for you.</a:t>
          </a:r>
        </a:p>
        <a:p>
          <a:pPr marL="228600" lvl="1" indent="-228600" algn="l" defTabSz="889000">
            <a:lnSpc>
              <a:spcPct val="90000"/>
            </a:lnSpc>
            <a:spcBef>
              <a:spcPct val="0"/>
            </a:spcBef>
            <a:spcAft>
              <a:spcPct val="15000"/>
            </a:spcAft>
            <a:buChar char="•"/>
          </a:pPr>
          <a:r>
            <a:rPr lang="en-US" sz="2000" kern="1200" dirty="0"/>
            <a:t>You’re important to me.</a:t>
          </a:r>
        </a:p>
        <a:p>
          <a:pPr marL="228600" lvl="1" indent="-228600" algn="l" defTabSz="889000">
            <a:lnSpc>
              <a:spcPct val="90000"/>
            </a:lnSpc>
            <a:spcBef>
              <a:spcPct val="0"/>
            </a:spcBef>
            <a:spcAft>
              <a:spcPct val="15000"/>
            </a:spcAft>
            <a:buChar char="•"/>
          </a:pPr>
          <a:r>
            <a:rPr lang="en-US" sz="2000" kern="1200" dirty="0"/>
            <a:t>Let me know if you need to talk.</a:t>
          </a:r>
        </a:p>
        <a:p>
          <a:pPr marL="228600" lvl="1" indent="-228600" algn="l" defTabSz="889000">
            <a:lnSpc>
              <a:spcPct val="90000"/>
            </a:lnSpc>
            <a:spcBef>
              <a:spcPct val="0"/>
            </a:spcBef>
            <a:spcAft>
              <a:spcPct val="15000"/>
            </a:spcAft>
            <a:buChar char="•"/>
          </a:pPr>
          <a:r>
            <a:rPr lang="en-US" sz="2000" kern="1200" dirty="0"/>
            <a:t>How can I help you?</a:t>
          </a:r>
        </a:p>
        <a:p>
          <a:pPr marL="228600" lvl="1" indent="-228600" algn="l" defTabSz="889000">
            <a:lnSpc>
              <a:spcPct val="90000"/>
            </a:lnSpc>
            <a:spcBef>
              <a:spcPct val="0"/>
            </a:spcBef>
            <a:spcAft>
              <a:spcPct val="15000"/>
            </a:spcAft>
            <a:buChar char="•"/>
          </a:pPr>
          <a:r>
            <a:rPr lang="en-US" sz="2000" kern="1200" dirty="0"/>
            <a:t>Come talk to me anytime.</a:t>
          </a:r>
        </a:p>
      </dsp:txBody>
      <dsp:txXfrm>
        <a:off x="0" y="3090559"/>
        <a:ext cx="5906181" cy="2079000"/>
      </dsp:txXfrm>
    </dsp:sp>
    <dsp:sp modelId="{4E48F5E4-2677-4C49-82DB-2E0B2312C28E}">
      <dsp:nvSpPr>
        <dsp:cNvPr id="0" name=""/>
        <dsp:cNvSpPr/>
      </dsp:nvSpPr>
      <dsp:spPr>
        <a:xfrm>
          <a:off x="295309" y="2795359"/>
          <a:ext cx="4134326" cy="590400"/>
        </a:xfrm>
        <a:prstGeom prst="roundRect">
          <a:avLst/>
        </a:prstGeom>
        <a:solidFill>
          <a:schemeClr val="accent3"/>
        </a:solidFill>
        <a:ln w="127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68" tIns="0" rIns="156268" bIns="0" numCol="1" spcCol="1270" anchor="ctr" anchorCtr="0">
          <a:noAutofit/>
        </a:bodyPr>
        <a:lstStyle/>
        <a:p>
          <a:pPr marL="0" lvl="0" indent="0" algn="l" defTabSz="889000">
            <a:lnSpc>
              <a:spcPct val="90000"/>
            </a:lnSpc>
            <a:spcBef>
              <a:spcPct val="0"/>
            </a:spcBef>
            <a:spcAft>
              <a:spcPct val="35000"/>
            </a:spcAft>
            <a:buNone/>
          </a:pPr>
          <a:r>
            <a:rPr lang="en-US" sz="2000" kern="1200" dirty="0"/>
            <a:t>Say Instead</a:t>
          </a:r>
        </a:p>
      </dsp:txBody>
      <dsp:txXfrm>
        <a:off x="324130" y="2824180"/>
        <a:ext cx="4076684" cy="5327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58FF1-FB1E-604F-8183-14CDB8E66C7B}">
      <dsp:nvSpPr>
        <dsp:cNvPr id="0" name=""/>
        <dsp:cNvSpPr/>
      </dsp:nvSpPr>
      <dsp:spPr>
        <a:xfrm>
          <a:off x="672083" y="0"/>
          <a:ext cx="5239512" cy="5239512"/>
        </a:xfrm>
        <a:prstGeom prst="diamond">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dsp:style>
    </dsp:sp>
    <dsp:sp modelId="{02986004-F1D4-4F4B-A7CA-9B8ABE035444}">
      <dsp:nvSpPr>
        <dsp:cNvPr id="0" name=""/>
        <dsp:cNvSpPr/>
      </dsp:nvSpPr>
      <dsp:spPr>
        <a:xfrm>
          <a:off x="1169837" y="497753"/>
          <a:ext cx="2043409" cy="2043409"/>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Suicide rates are climbing</a:t>
          </a:r>
        </a:p>
      </dsp:txBody>
      <dsp:txXfrm>
        <a:off x="1269588" y="597504"/>
        <a:ext cx="1843907" cy="1843907"/>
      </dsp:txXfrm>
    </dsp:sp>
    <dsp:sp modelId="{A6CF3088-49F9-554A-A5A2-23B7EDCF554E}">
      <dsp:nvSpPr>
        <dsp:cNvPr id="0" name=""/>
        <dsp:cNvSpPr/>
      </dsp:nvSpPr>
      <dsp:spPr>
        <a:xfrm>
          <a:off x="3370432" y="497753"/>
          <a:ext cx="2043409" cy="2043409"/>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Early intervention is key</a:t>
          </a:r>
        </a:p>
      </dsp:txBody>
      <dsp:txXfrm>
        <a:off x="3470183" y="597504"/>
        <a:ext cx="1843907" cy="1843907"/>
      </dsp:txXfrm>
    </dsp:sp>
    <dsp:sp modelId="{1DEFB522-11BF-8C4E-862C-8A01C52DEC5D}">
      <dsp:nvSpPr>
        <dsp:cNvPr id="0" name=""/>
        <dsp:cNvSpPr/>
      </dsp:nvSpPr>
      <dsp:spPr>
        <a:xfrm>
          <a:off x="1169837" y="2698348"/>
          <a:ext cx="2043409" cy="2043409"/>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Increase psychological safety</a:t>
          </a:r>
        </a:p>
      </dsp:txBody>
      <dsp:txXfrm>
        <a:off x="1269588" y="2798099"/>
        <a:ext cx="1843907" cy="1843907"/>
      </dsp:txXfrm>
    </dsp:sp>
    <dsp:sp modelId="{4FC13B3B-29F8-4D4C-922C-0638E30CB126}">
      <dsp:nvSpPr>
        <dsp:cNvPr id="0" name=""/>
        <dsp:cNvSpPr/>
      </dsp:nvSpPr>
      <dsp:spPr>
        <a:xfrm>
          <a:off x="3370432" y="2698348"/>
          <a:ext cx="2043409" cy="2043409"/>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Listen and Support Others</a:t>
          </a:r>
        </a:p>
      </dsp:txBody>
      <dsp:txXfrm>
        <a:off x="3470183" y="2798099"/>
        <a:ext cx="1843907" cy="184390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A10AD-A28E-B24B-98A9-82F2C7425702}">
      <dsp:nvSpPr>
        <dsp:cNvPr id="0" name=""/>
        <dsp:cNvSpPr/>
      </dsp:nvSpPr>
      <dsp:spPr>
        <a:xfrm>
          <a:off x="1218111" y="1988"/>
          <a:ext cx="4872444" cy="1029879"/>
        </a:xfrm>
        <a:prstGeom prst="rect">
          <a:avLst/>
        </a:prstGeom>
        <a:solidFill>
          <a:schemeClr val="bg1">
            <a:lumMod val="9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539" tIns="261589" rIns="94539" bIns="261589"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Encourage the person to seek professional help.</a:t>
          </a:r>
        </a:p>
      </dsp:txBody>
      <dsp:txXfrm>
        <a:off x="1218111" y="1988"/>
        <a:ext cx="4872444" cy="1029879"/>
      </dsp:txXfrm>
    </dsp:sp>
    <dsp:sp modelId="{6BCC5E7A-D4F9-9049-9796-1722F1646867}">
      <dsp:nvSpPr>
        <dsp:cNvPr id="0" name=""/>
        <dsp:cNvSpPr/>
      </dsp:nvSpPr>
      <dsp:spPr>
        <a:xfrm>
          <a:off x="0" y="1988"/>
          <a:ext cx="1218111" cy="1029879"/>
        </a:xfrm>
        <a:prstGeom prst="rect">
          <a:avLst/>
        </a:prstGeom>
        <a:solidFill>
          <a:schemeClr val="tx2">
            <a:lumMod val="7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58" tIns="101729" rIns="64458" bIns="101729"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Encourage</a:t>
          </a:r>
        </a:p>
      </dsp:txBody>
      <dsp:txXfrm>
        <a:off x="0" y="1988"/>
        <a:ext cx="1218111" cy="1029879"/>
      </dsp:txXfrm>
    </dsp:sp>
    <dsp:sp modelId="{586DB9C8-76C5-114C-86AF-A927224587D4}">
      <dsp:nvSpPr>
        <dsp:cNvPr id="0" name=""/>
        <dsp:cNvSpPr/>
      </dsp:nvSpPr>
      <dsp:spPr>
        <a:xfrm>
          <a:off x="1218111" y="1093660"/>
          <a:ext cx="4872444" cy="1029879"/>
        </a:xfrm>
        <a:prstGeom prst="rect">
          <a:avLst/>
        </a:prstGeom>
        <a:solidFill>
          <a:schemeClr val="bg1">
            <a:lumMod val="95000"/>
          </a:schemeClr>
        </a:solidFill>
        <a:ln w="12700" cap="flat" cmpd="sng" algn="ctr">
          <a:solidFill>
            <a:schemeClr val="dk2">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4539" tIns="261589" rIns="94539" bIns="261589"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If you think the person is in immediate danger, do not leave them alone. </a:t>
          </a:r>
        </a:p>
      </dsp:txBody>
      <dsp:txXfrm>
        <a:off x="1218111" y="1093660"/>
        <a:ext cx="4872444" cy="1029879"/>
      </dsp:txXfrm>
    </dsp:sp>
    <dsp:sp modelId="{E0990C77-0D0B-5943-BF1F-B0867AD1E3E3}">
      <dsp:nvSpPr>
        <dsp:cNvPr id="0" name=""/>
        <dsp:cNvSpPr/>
      </dsp:nvSpPr>
      <dsp:spPr>
        <a:xfrm>
          <a:off x="0" y="1093660"/>
          <a:ext cx="1218111" cy="1029879"/>
        </a:xfrm>
        <a:prstGeom prst="rect">
          <a:avLst/>
        </a:prstGeom>
        <a:solidFill>
          <a:schemeClr val="tx2">
            <a:lumMod val="7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58" tIns="101729" rIns="64458" bIns="101729"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Do Not Leave</a:t>
          </a:r>
        </a:p>
      </dsp:txBody>
      <dsp:txXfrm>
        <a:off x="0" y="1093660"/>
        <a:ext cx="1218111" cy="1029879"/>
      </dsp:txXfrm>
    </dsp:sp>
    <dsp:sp modelId="{344DC814-2F22-2C44-B181-4CDAE4E0889A}">
      <dsp:nvSpPr>
        <dsp:cNvPr id="0" name=""/>
        <dsp:cNvSpPr/>
      </dsp:nvSpPr>
      <dsp:spPr>
        <a:xfrm>
          <a:off x="1218111" y="2185332"/>
          <a:ext cx="4872444" cy="1029879"/>
        </a:xfrm>
        <a:prstGeom prst="rect">
          <a:avLst/>
        </a:prstGeom>
        <a:solidFill>
          <a:schemeClr val="bg1">
            <a:lumMod val="9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539" tIns="261589" rIns="94539" bIns="261589"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Seek help using these crisis resources.</a:t>
          </a:r>
        </a:p>
      </dsp:txBody>
      <dsp:txXfrm>
        <a:off x="1218111" y="2185332"/>
        <a:ext cx="4872444" cy="1029879"/>
      </dsp:txXfrm>
    </dsp:sp>
    <dsp:sp modelId="{F340D9F6-4C75-3347-A30F-C98970858CBB}">
      <dsp:nvSpPr>
        <dsp:cNvPr id="0" name=""/>
        <dsp:cNvSpPr/>
      </dsp:nvSpPr>
      <dsp:spPr>
        <a:xfrm>
          <a:off x="0" y="2185332"/>
          <a:ext cx="1218111" cy="1029879"/>
        </a:xfrm>
        <a:prstGeom prst="rect">
          <a:avLst/>
        </a:prstGeom>
        <a:solidFill>
          <a:schemeClr val="tx2">
            <a:lumMod val="7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58" tIns="101729" rIns="64458" bIns="101729" numCol="1" spcCol="1270" anchor="ctr" anchorCtr="0">
          <a:noAutofit/>
        </a:bodyPr>
        <a:lstStyle/>
        <a:p>
          <a:pPr marL="0" lvl="0" indent="0" algn="ctr" defTabSz="844550">
            <a:lnSpc>
              <a:spcPct val="90000"/>
            </a:lnSpc>
            <a:spcBef>
              <a:spcPct val="0"/>
            </a:spcBef>
            <a:spcAft>
              <a:spcPct val="35000"/>
            </a:spcAft>
            <a:buNone/>
          </a:pPr>
          <a:r>
            <a:rPr lang="en-US" sz="1900" kern="1200">
              <a:solidFill>
                <a:schemeClr val="bg1"/>
              </a:solidFill>
            </a:rPr>
            <a:t>Seek</a:t>
          </a:r>
        </a:p>
      </dsp:txBody>
      <dsp:txXfrm>
        <a:off x="0" y="2185332"/>
        <a:ext cx="1218111" cy="1029879"/>
      </dsp:txXfrm>
    </dsp:sp>
    <dsp:sp modelId="{EA529FF2-197A-2A42-A179-CFE73F59A8CC}">
      <dsp:nvSpPr>
        <dsp:cNvPr id="0" name=""/>
        <dsp:cNvSpPr/>
      </dsp:nvSpPr>
      <dsp:spPr>
        <a:xfrm>
          <a:off x="1218111" y="3277004"/>
          <a:ext cx="4872444" cy="1029879"/>
        </a:xfrm>
        <a:prstGeom prst="rect">
          <a:avLst/>
        </a:prstGeom>
        <a:solidFill>
          <a:schemeClr val="bg1">
            <a:lumMod val="9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539" tIns="261589" rIns="94539" bIns="261589"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Continue to check-in with the person after the event.</a:t>
          </a:r>
        </a:p>
      </dsp:txBody>
      <dsp:txXfrm>
        <a:off x="1218111" y="3277004"/>
        <a:ext cx="4872444" cy="1029879"/>
      </dsp:txXfrm>
    </dsp:sp>
    <dsp:sp modelId="{3EB593AE-1A2B-974F-A69F-E663A506631F}">
      <dsp:nvSpPr>
        <dsp:cNvPr id="0" name=""/>
        <dsp:cNvSpPr/>
      </dsp:nvSpPr>
      <dsp:spPr>
        <a:xfrm>
          <a:off x="0" y="3277004"/>
          <a:ext cx="1218111" cy="1029879"/>
        </a:xfrm>
        <a:prstGeom prst="rect">
          <a:avLst/>
        </a:prstGeom>
        <a:solidFill>
          <a:schemeClr val="tx2">
            <a:lumMod val="75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58" tIns="101729" rIns="64458" bIns="101729"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Check-In</a:t>
          </a:r>
        </a:p>
      </dsp:txBody>
      <dsp:txXfrm>
        <a:off x="0" y="3277004"/>
        <a:ext cx="1218111" cy="102987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57188-FAB0-D249-AC13-9EC1C0DCB510}">
      <dsp:nvSpPr>
        <dsp:cNvPr id="0" name=""/>
        <dsp:cNvSpPr/>
      </dsp:nvSpPr>
      <dsp:spPr>
        <a:xfrm>
          <a:off x="0" y="44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097C28-D6CA-8D46-8738-A881D91A4297}">
      <dsp:nvSpPr>
        <dsp:cNvPr id="0" name=""/>
        <dsp:cNvSpPr/>
      </dsp:nvSpPr>
      <dsp:spPr>
        <a:xfrm>
          <a:off x="0" y="445"/>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Take time for you.</a:t>
          </a:r>
        </a:p>
      </dsp:txBody>
      <dsp:txXfrm>
        <a:off x="0" y="445"/>
        <a:ext cx="6718434" cy="520721"/>
      </dsp:txXfrm>
    </dsp:sp>
    <dsp:sp modelId="{1D6F98A2-4761-A146-8F71-3BAEEFDC7868}">
      <dsp:nvSpPr>
        <dsp:cNvPr id="0" name=""/>
        <dsp:cNvSpPr/>
      </dsp:nvSpPr>
      <dsp:spPr>
        <a:xfrm>
          <a:off x="0" y="521166"/>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D31946-4AA4-BA41-A202-6AA5D1663FD8}">
      <dsp:nvSpPr>
        <dsp:cNvPr id="0" name=""/>
        <dsp:cNvSpPr/>
      </dsp:nvSpPr>
      <dsp:spPr>
        <a:xfrm>
          <a:off x="0" y="521166"/>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Maintain and enhance your social networks</a:t>
          </a:r>
        </a:p>
      </dsp:txBody>
      <dsp:txXfrm>
        <a:off x="0" y="521166"/>
        <a:ext cx="6718434" cy="520721"/>
      </dsp:txXfrm>
    </dsp:sp>
    <dsp:sp modelId="{88CB9991-9FD2-3D4F-B52E-72FE5387114D}">
      <dsp:nvSpPr>
        <dsp:cNvPr id="0" name=""/>
        <dsp:cNvSpPr/>
      </dsp:nvSpPr>
      <dsp:spPr>
        <a:xfrm>
          <a:off x="0" y="1041888"/>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CE94E0-EA3B-504E-AA1E-623435E494B6}">
      <dsp:nvSpPr>
        <dsp:cNvPr id="0" name=""/>
        <dsp:cNvSpPr/>
      </dsp:nvSpPr>
      <dsp:spPr>
        <a:xfrm>
          <a:off x="0" y="1041888"/>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Engage in regular exercise and leisure activities</a:t>
          </a:r>
        </a:p>
      </dsp:txBody>
      <dsp:txXfrm>
        <a:off x="0" y="1041888"/>
        <a:ext cx="6718434" cy="520721"/>
      </dsp:txXfrm>
    </dsp:sp>
    <dsp:sp modelId="{BE7AB2B2-81AE-E94B-AE01-4CEEA0296EFC}">
      <dsp:nvSpPr>
        <dsp:cNvPr id="0" name=""/>
        <dsp:cNvSpPr/>
      </dsp:nvSpPr>
      <dsp:spPr>
        <a:xfrm>
          <a:off x="0" y="1562610"/>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446B9D-56E3-444F-B80A-8F1AE3F523FF}">
      <dsp:nvSpPr>
        <dsp:cNvPr id="0" name=""/>
        <dsp:cNvSpPr/>
      </dsp:nvSpPr>
      <dsp:spPr>
        <a:xfrm>
          <a:off x="0" y="1562610"/>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Talk about your feelings with a trusted person</a:t>
          </a:r>
        </a:p>
      </dsp:txBody>
      <dsp:txXfrm>
        <a:off x="0" y="1562610"/>
        <a:ext cx="6718434" cy="520721"/>
      </dsp:txXfrm>
    </dsp:sp>
    <dsp:sp modelId="{D8B05F46-B920-CF4F-8A84-EC9BAC2F34E0}">
      <dsp:nvSpPr>
        <dsp:cNvPr id="0" name=""/>
        <dsp:cNvSpPr/>
      </dsp:nvSpPr>
      <dsp:spPr>
        <a:xfrm>
          <a:off x="0" y="2083331"/>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43E6D4-15D8-5A45-A454-7F66D014F1EC}">
      <dsp:nvSpPr>
        <dsp:cNvPr id="0" name=""/>
        <dsp:cNvSpPr/>
      </dsp:nvSpPr>
      <dsp:spPr>
        <a:xfrm>
          <a:off x="0" y="2083331"/>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Seek wellness and professional support</a:t>
          </a:r>
        </a:p>
      </dsp:txBody>
      <dsp:txXfrm>
        <a:off x="0" y="2083331"/>
        <a:ext cx="6718434" cy="520721"/>
      </dsp:txXfrm>
    </dsp:sp>
    <dsp:sp modelId="{B3892495-8501-7D4D-A108-483265CD4196}">
      <dsp:nvSpPr>
        <dsp:cNvPr id="0" name=""/>
        <dsp:cNvSpPr/>
      </dsp:nvSpPr>
      <dsp:spPr>
        <a:xfrm>
          <a:off x="0" y="2604053"/>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2DD180-6CC0-294F-BC08-86F686C384A1}">
      <dsp:nvSpPr>
        <dsp:cNvPr id="0" name=""/>
        <dsp:cNvSpPr/>
      </dsp:nvSpPr>
      <dsp:spPr>
        <a:xfrm>
          <a:off x="0" y="2604053"/>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Be realistic about what you can (and cannot) do</a:t>
          </a:r>
        </a:p>
      </dsp:txBody>
      <dsp:txXfrm>
        <a:off x="0" y="2604053"/>
        <a:ext cx="6718434" cy="520721"/>
      </dsp:txXfrm>
    </dsp:sp>
    <dsp:sp modelId="{FFC2D22C-007A-DD44-8159-DE76EA1B0C99}">
      <dsp:nvSpPr>
        <dsp:cNvPr id="0" name=""/>
        <dsp:cNvSpPr/>
      </dsp:nvSpPr>
      <dsp:spPr>
        <a:xfrm>
          <a:off x="0" y="312477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9F08D7-D523-0440-8472-E2FF77436383}">
      <dsp:nvSpPr>
        <dsp:cNvPr id="0" name=""/>
        <dsp:cNvSpPr/>
      </dsp:nvSpPr>
      <dsp:spPr>
        <a:xfrm>
          <a:off x="0" y="3124775"/>
          <a:ext cx="6718434" cy="52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Ask for help when you need it</a:t>
          </a:r>
        </a:p>
      </dsp:txBody>
      <dsp:txXfrm>
        <a:off x="0" y="3124775"/>
        <a:ext cx="6718434" cy="520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44D26-DEE9-4397-B1BD-F64EA43ED252}">
      <dsp:nvSpPr>
        <dsp:cNvPr id="0" name=""/>
        <dsp:cNvSpPr/>
      </dsp:nvSpPr>
      <dsp:spPr>
        <a:xfrm>
          <a:off x="-164444" y="13692"/>
          <a:ext cx="6426528" cy="10131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A2FDC1-6361-491E-9529-CA2A60865245}">
      <dsp:nvSpPr>
        <dsp:cNvPr id="0" name=""/>
        <dsp:cNvSpPr/>
      </dsp:nvSpPr>
      <dsp:spPr>
        <a:xfrm>
          <a:off x="102666" y="202284"/>
          <a:ext cx="635974" cy="6359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E01060A-D192-4633-9125-3E5455468913}">
      <dsp:nvSpPr>
        <dsp:cNvPr id="0" name=""/>
        <dsp:cNvSpPr/>
      </dsp:nvSpPr>
      <dsp:spPr>
        <a:xfrm>
          <a:off x="923187" y="13692"/>
          <a:ext cx="2891937"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844550">
            <a:lnSpc>
              <a:spcPct val="100000"/>
            </a:lnSpc>
            <a:spcBef>
              <a:spcPct val="0"/>
            </a:spcBef>
            <a:spcAft>
              <a:spcPct val="35000"/>
            </a:spcAft>
            <a:buNone/>
          </a:pPr>
          <a:r>
            <a:rPr lang="en-US" sz="1900" b="1" kern="1200"/>
            <a:t>Stress</a:t>
          </a:r>
          <a:endParaRPr lang="en-US" sz="1900" kern="1200" dirty="0"/>
        </a:p>
      </dsp:txBody>
      <dsp:txXfrm>
        <a:off x="923187" y="13692"/>
        <a:ext cx="2891937" cy="1013157"/>
      </dsp:txXfrm>
    </dsp:sp>
    <dsp:sp modelId="{A82487D3-9BBF-4AE8-A32E-E0A5EA0C8B83}">
      <dsp:nvSpPr>
        <dsp:cNvPr id="0" name=""/>
        <dsp:cNvSpPr/>
      </dsp:nvSpPr>
      <dsp:spPr>
        <a:xfrm>
          <a:off x="3206809" y="4"/>
          <a:ext cx="3024462"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711200">
            <a:lnSpc>
              <a:spcPct val="100000"/>
            </a:lnSpc>
            <a:spcBef>
              <a:spcPct val="0"/>
            </a:spcBef>
            <a:spcAft>
              <a:spcPct val="35000"/>
            </a:spcAft>
            <a:buNone/>
          </a:pPr>
          <a:r>
            <a:rPr lang="en-US" sz="1600" kern="1200"/>
            <a:t>Emotional and physical strain due to excessive demands or pressures.</a:t>
          </a:r>
          <a:endParaRPr lang="en-US" sz="1600" kern="1200" dirty="0"/>
        </a:p>
      </dsp:txBody>
      <dsp:txXfrm>
        <a:off x="3206809" y="4"/>
        <a:ext cx="3024462" cy="1013157"/>
      </dsp:txXfrm>
    </dsp:sp>
    <dsp:sp modelId="{7BA314E1-FC11-4F43-A213-520D33BB66E2}">
      <dsp:nvSpPr>
        <dsp:cNvPr id="0" name=""/>
        <dsp:cNvSpPr/>
      </dsp:nvSpPr>
      <dsp:spPr>
        <a:xfrm>
          <a:off x="-164444" y="1280139"/>
          <a:ext cx="6426528" cy="10131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D053C8-47FB-4863-B3F1-48E048F706B8}">
      <dsp:nvSpPr>
        <dsp:cNvPr id="0" name=""/>
        <dsp:cNvSpPr/>
      </dsp:nvSpPr>
      <dsp:spPr>
        <a:xfrm>
          <a:off x="102666" y="1468731"/>
          <a:ext cx="635974" cy="6359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CEE3A6A-7B9E-44AB-A456-CCA1674F6207}">
      <dsp:nvSpPr>
        <dsp:cNvPr id="0" name=""/>
        <dsp:cNvSpPr/>
      </dsp:nvSpPr>
      <dsp:spPr>
        <a:xfrm>
          <a:off x="923187" y="1280139"/>
          <a:ext cx="2891937"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844550">
            <a:lnSpc>
              <a:spcPct val="100000"/>
            </a:lnSpc>
            <a:spcBef>
              <a:spcPct val="0"/>
            </a:spcBef>
            <a:spcAft>
              <a:spcPct val="35000"/>
            </a:spcAft>
            <a:buNone/>
          </a:pPr>
          <a:r>
            <a:rPr lang="en-US" sz="1900" b="1" kern="1200"/>
            <a:t>Anxiety</a:t>
          </a:r>
          <a:endParaRPr lang="en-US" sz="1900" kern="1200" dirty="0"/>
        </a:p>
      </dsp:txBody>
      <dsp:txXfrm>
        <a:off x="923187" y="1280139"/>
        <a:ext cx="2891937" cy="1013157"/>
      </dsp:txXfrm>
    </dsp:sp>
    <dsp:sp modelId="{0E152223-6C14-4ADF-AA96-87A001A79650}">
      <dsp:nvSpPr>
        <dsp:cNvPr id="0" name=""/>
        <dsp:cNvSpPr/>
      </dsp:nvSpPr>
      <dsp:spPr>
        <a:xfrm>
          <a:off x="3219364" y="1280139"/>
          <a:ext cx="3023729"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711200">
            <a:lnSpc>
              <a:spcPct val="100000"/>
            </a:lnSpc>
            <a:spcBef>
              <a:spcPct val="0"/>
            </a:spcBef>
            <a:spcAft>
              <a:spcPct val="35000"/>
            </a:spcAft>
            <a:buNone/>
          </a:pPr>
          <a:r>
            <a:rPr lang="en-US" sz="1600" kern="1200"/>
            <a:t>Excessive worry, fear, or panic that can interfere with daily life and tasks.</a:t>
          </a:r>
          <a:endParaRPr lang="en-US" sz="1600" kern="1200" dirty="0"/>
        </a:p>
      </dsp:txBody>
      <dsp:txXfrm>
        <a:off x="3219364" y="1280139"/>
        <a:ext cx="3023729" cy="1013157"/>
      </dsp:txXfrm>
    </dsp:sp>
    <dsp:sp modelId="{EE69CE54-02FD-4D53-83A9-FE74AD249379}">
      <dsp:nvSpPr>
        <dsp:cNvPr id="0" name=""/>
        <dsp:cNvSpPr/>
      </dsp:nvSpPr>
      <dsp:spPr>
        <a:xfrm>
          <a:off x="-164444" y="2546586"/>
          <a:ext cx="6426528" cy="10131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DF8308-E487-4904-AA2D-E778945D5D21}">
      <dsp:nvSpPr>
        <dsp:cNvPr id="0" name=""/>
        <dsp:cNvSpPr/>
      </dsp:nvSpPr>
      <dsp:spPr>
        <a:xfrm>
          <a:off x="102666" y="2735178"/>
          <a:ext cx="635974" cy="6359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5BC4491-DA10-4218-813E-F555AA05B4C4}">
      <dsp:nvSpPr>
        <dsp:cNvPr id="0" name=""/>
        <dsp:cNvSpPr/>
      </dsp:nvSpPr>
      <dsp:spPr>
        <a:xfrm>
          <a:off x="923187" y="2546586"/>
          <a:ext cx="2891937"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844550">
            <a:lnSpc>
              <a:spcPct val="100000"/>
            </a:lnSpc>
            <a:spcBef>
              <a:spcPct val="0"/>
            </a:spcBef>
            <a:spcAft>
              <a:spcPct val="35000"/>
            </a:spcAft>
            <a:buNone/>
          </a:pPr>
          <a:r>
            <a:rPr lang="en-US" sz="1900" b="1" kern="1200"/>
            <a:t>Depression</a:t>
          </a:r>
          <a:endParaRPr lang="en-US" sz="1900" kern="1200" dirty="0"/>
        </a:p>
      </dsp:txBody>
      <dsp:txXfrm>
        <a:off x="923187" y="2546586"/>
        <a:ext cx="2891937" cy="1013157"/>
      </dsp:txXfrm>
    </dsp:sp>
    <dsp:sp modelId="{7A91358D-F82B-4787-AB68-09CE644B0CBB}">
      <dsp:nvSpPr>
        <dsp:cNvPr id="0" name=""/>
        <dsp:cNvSpPr/>
      </dsp:nvSpPr>
      <dsp:spPr>
        <a:xfrm>
          <a:off x="3250354" y="2546586"/>
          <a:ext cx="3023729"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711200">
            <a:lnSpc>
              <a:spcPct val="100000"/>
            </a:lnSpc>
            <a:spcBef>
              <a:spcPct val="0"/>
            </a:spcBef>
            <a:spcAft>
              <a:spcPct val="35000"/>
            </a:spcAft>
            <a:buNone/>
          </a:pPr>
          <a:r>
            <a:rPr lang="en-US" sz="1600" kern="1200"/>
            <a:t>Persistent feelings of sadness, loss of interest in activities, and changes in sleep and appetite.</a:t>
          </a:r>
          <a:endParaRPr lang="en-US" sz="1600" kern="1200" dirty="0"/>
        </a:p>
      </dsp:txBody>
      <dsp:txXfrm>
        <a:off x="3250354" y="2546586"/>
        <a:ext cx="3023729" cy="1013157"/>
      </dsp:txXfrm>
    </dsp:sp>
    <dsp:sp modelId="{71BC35D7-525D-495A-BDF1-FC9CB764E8CC}">
      <dsp:nvSpPr>
        <dsp:cNvPr id="0" name=""/>
        <dsp:cNvSpPr/>
      </dsp:nvSpPr>
      <dsp:spPr>
        <a:xfrm>
          <a:off x="-164444" y="3813033"/>
          <a:ext cx="6426528" cy="10131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42D58F-F11C-44D2-8229-E0021219DC70}">
      <dsp:nvSpPr>
        <dsp:cNvPr id="0" name=""/>
        <dsp:cNvSpPr/>
      </dsp:nvSpPr>
      <dsp:spPr>
        <a:xfrm>
          <a:off x="102666" y="4001625"/>
          <a:ext cx="635974" cy="6359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alpha val="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782563D-4DCB-48C7-AC3F-FEEA14ED0617}">
      <dsp:nvSpPr>
        <dsp:cNvPr id="0" name=""/>
        <dsp:cNvSpPr/>
      </dsp:nvSpPr>
      <dsp:spPr>
        <a:xfrm>
          <a:off x="923187" y="3813033"/>
          <a:ext cx="2891937"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844550">
            <a:lnSpc>
              <a:spcPct val="100000"/>
            </a:lnSpc>
            <a:spcBef>
              <a:spcPct val="0"/>
            </a:spcBef>
            <a:spcAft>
              <a:spcPct val="35000"/>
            </a:spcAft>
            <a:buNone/>
          </a:pPr>
          <a:r>
            <a:rPr lang="en-US" sz="1900" b="1" kern="1200"/>
            <a:t>Burnout</a:t>
          </a:r>
          <a:endParaRPr lang="en-US" sz="1900" kern="1200" dirty="0"/>
        </a:p>
      </dsp:txBody>
      <dsp:txXfrm>
        <a:off x="923187" y="3813033"/>
        <a:ext cx="2891937" cy="1013157"/>
      </dsp:txXfrm>
    </dsp:sp>
    <dsp:sp modelId="{7F69A1E7-7389-4550-AEC5-034A0E57F644}">
      <dsp:nvSpPr>
        <dsp:cNvPr id="0" name=""/>
        <dsp:cNvSpPr/>
      </dsp:nvSpPr>
      <dsp:spPr>
        <a:xfrm>
          <a:off x="3265850" y="3813033"/>
          <a:ext cx="3023729"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711200">
            <a:lnSpc>
              <a:spcPct val="100000"/>
            </a:lnSpc>
            <a:spcBef>
              <a:spcPct val="0"/>
            </a:spcBef>
            <a:spcAft>
              <a:spcPct val="35000"/>
            </a:spcAft>
            <a:buNone/>
          </a:pPr>
          <a:r>
            <a:rPr lang="en-US" sz="1600" kern="1200"/>
            <a:t>Prolonged exposure to work-related stress, leading to exhaustion and reduced effectiveness.</a:t>
          </a:r>
          <a:endParaRPr lang="en-US" sz="1600" kern="1200" dirty="0"/>
        </a:p>
      </dsp:txBody>
      <dsp:txXfrm>
        <a:off x="3265850" y="3813033"/>
        <a:ext cx="3023729" cy="1013157"/>
      </dsp:txXfrm>
    </dsp:sp>
    <dsp:sp modelId="{A69B42CE-1D7D-447C-8D0F-89E0A9BEA63E}">
      <dsp:nvSpPr>
        <dsp:cNvPr id="0" name=""/>
        <dsp:cNvSpPr/>
      </dsp:nvSpPr>
      <dsp:spPr>
        <a:xfrm>
          <a:off x="-164444" y="5079480"/>
          <a:ext cx="6426528" cy="10131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9DE6BB-422F-4CDB-990B-B3FFB333E05E}">
      <dsp:nvSpPr>
        <dsp:cNvPr id="0" name=""/>
        <dsp:cNvSpPr/>
      </dsp:nvSpPr>
      <dsp:spPr>
        <a:xfrm>
          <a:off x="102666" y="5268072"/>
          <a:ext cx="635974" cy="63597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alpha val="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8599421-78BC-49B5-A76E-CDEC421E86CC}">
      <dsp:nvSpPr>
        <dsp:cNvPr id="0" name=""/>
        <dsp:cNvSpPr/>
      </dsp:nvSpPr>
      <dsp:spPr>
        <a:xfrm>
          <a:off x="876684" y="5079480"/>
          <a:ext cx="2891937"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844550">
            <a:lnSpc>
              <a:spcPct val="100000"/>
            </a:lnSpc>
            <a:spcBef>
              <a:spcPct val="0"/>
            </a:spcBef>
            <a:spcAft>
              <a:spcPct val="35000"/>
            </a:spcAft>
            <a:buNone/>
          </a:pPr>
          <a:r>
            <a:rPr lang="en-US" sz="1900" b="1" kern="1200"/>
            <a:t>Post-Traumatic Stress Disorder (PTSD)</a:t>
          </a:r>
          <a:endParaRPr lang="en-US" sz="1900" kern="1200" dirty="0"/>
        </a:p>
      </dsp:txBody>
      <dsp:txXfrm>
        <a:off x="876684" y="5079480"/>
        <a:ext cx="2891937" cy="1013157"/>
      </dsp:txXfrm>
    </dsp:sp>
    <dsp:sp modelId="{2293837A-1E10-4C1F-BA42-6F7851CFF0FC}">
      <dsp:nvSpPr>
        <dsp:cNvPr id="0" name=""/>
        <dsp:cNvSpPr/>
      </dsp:nvSpPr>
      <dsp:spPr>
        <a:xfrm>
          <a:off x="3281345" y="5079480"/>
          <a:ext cx="3023729" cy="1013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26" tIns="107226" rIns="107226" bIns="107226" numCol="1" spcCol="1270" anchor="ctr" anchorCtr="0">
          <a:noAutofit/>
        </a:bodyPr>
        <a:lstStyle/>
        <a:p>
          <a:pPr marL="0" lvl="0" indent="0" algn="l" defTabSz="711200">
            <a:lnSpc>
              <a:spcPct val="100000"/>
            </a:lnSpc>
            <a:spcBef>
              <a:spcPct val="0"/>
            </a:spcBef>
            <a:spcAft>
              <a:spcPct val="35000"/>
            </a:spcAft>
            <a:buNone/>
          </a:pPr>
          <a:r>
            <a:rPr lang="en-US" sz="1600" kern="1200"/>
            <a:t>Caused by experiencing traumatic events, leading to flashbacks, nightmares, and heightened arousal.</a:t>
          </a:r>
          <a:endParaRPr lang="en-US" sz="1600" kern="1200" dirty="0"/>
        </a:p>
      </dsp:txBody>
      <dsp:txXfrm>
        <a:off x="3281345" y="5079480"/>
        <a:ext cx="3023729" cy="1013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C333E-4140-4A46-9600-DFCA8DD41659}">
      <dsp:nvSpPr>
        <dsp:cNvPr id="0" name=""/>
        <dsp:cNvSpPr/>
      </dsp:nvSpPr>
      <dsp:spPr>
        <a:xfrm>
          <a:off x="0" y="44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B1A4EA-4DC9-974A-98E6-68F313361D45}">
      <dsp:nvSpPr>
        <dsp:cNvPr id="0" name=""/>
        <dsp:cNvSpPr/>
      </dsp:nvSpPr>
      <dsp:spPr>
        <a:xfrm>
          <a:off x="0" y="44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Changes in behavior, mood, or attitude</a:t>
          </a:r>
        </a:p>
      </dsp:txBody>
      <dsp:txXfrm>
        <a:off x="0" y="445"/>
        <a:ext cx="6718434" cy="729010"/>
      </dsp:txXfrm>
    </dsp:sp>
    <dsp:sp modelId="{D01C618C-84AE-0047-971B-72D50EA9B054}">
      <dsp:nvSpPr>
        <dsp:cNvPr id="0" name=""/>
        <dsp:cNvSpPr/>
      </dsp:nvSpPr>
      <dsp:spPr>
        <a:xfrm>
          <a:off x="0" y="72945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ADE14E-8213-FB46-A8C3-406BCBCBA880}">
      <dsp:nvSpPr>
        <dsp:cNvPr id="0" name=""/>
        <dsp:cNvSpPr/>
      </dsp:nvSpPr>
      <dsp:spPr>
        <a:xfrm>
          <a:off x="0" y="72945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Increased irritability and impatience</a:t>
          </a:r>
        </a:p>
      </dsp:txBody>
      <dsp:txXfrm>
        <a:off x="0" y="729455"/>
        <a:ext cx="6718434" cy="729010"/>
      </dsp:txXfrm>
    </dsp:sp>
    <dsp:sp modelId="{E8290CB8-1EEA-5A4B-AE2B-2144BDC80FDA}">
      <dsp:nvSpPr>
        <dsp:cNvPr id="0" name=""/>
        <dsp:cNvSpPr/>
      </dsp:nvSpPr>
      <dsp:spPr>
        <a:xfrm>
          <a:off x="0" y="145846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D63443-7A8A-7A41-A0D4-2D034DF9F469}">
      <dsp:nvSpPr>
        <dsp:cNvPr id="0" name=""/>
        <dsp:cNvSpPr/>
      </dsp:nvSpPr>
      <dsp:spPr>
        <a:xfrm>
          <a:off x="0" y="145846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Frequent complaints of physical ailments</a:t>
          </a:r>
        </a:p>
      </dsp:txBody>
      <dsp:txXfrm>
        <a:off x="0" y="1458465"/>
        <a:ext cx="6718434" cy="729010"/>
      </dsp:txXfrm>
    </dsp:sp>
    <dsp:sp modelId="{4B149C54-E2E9-C54F-B1AB-CCE152A1F6BA}">
      <dsp:nvSpPr>
        <dsp:cNvPr id="0" name=""/>
        <dsp:cNvSpPr/>
      </dsp:nvSpPr>
      <dsp:spPr>
        <a:xfrm>
          <a:off x="0" y="2187476"/>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49BB1B-5BA3-AF41-8C29-1C4DEB5916FF}">
      <dsp:nvSpPr>
        <dsp:cNvPr id="0" name=""/>
        <dsp:cNvSpPr/>
      </dsp:nvSpPr>
      <dsp:spPr>
        <a:xfrm>
          <a:off x="0" y="2187476"/>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Withdrawal from social interactions</a:t>
          </a:r>
        </a:p>
      </dsp:txBody>
      <dsp:txXfrm>
        <a:off x="0" y="2187476"/>
        <a:ext cx="6718434" cy="729010"/>
      </dsp:txXfrm>
    </dsp:sp>
    <dsp:sp modelId="{C57EC8A3-466F-3B49-9FA6-4B889A8BB088}">
      <dsp:nvSpPr>
        <dsp:cNvPr id="0" name=""/>
        <dsp:cNvSpPr/>
      </dsp:nvSpPr>
      <dsp:spPr>
        <a:xfrm>
          <a:off x="0" y="2916486"/>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4A7C14-34F0-0C4C-9DA4-47A33D559207}">
      <dsp:nvSpPr>
        <dsp:cNvPr id="0" name=""/>
        <dsp:cNvSpPr/>
      </dsp:nvSpPr>
      <dsp:spPr>
        <a:xfrm>
          <a:off x="0" y="2916486"/>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Reduced enthusiasm for work tasks</a:t>
          </a:r>
        </a:p>
      </dsp:txBody>
      <dsp:txXfrm>
        <a:off x="0" y="2916486"/>
        <a:ext cx="6718434" cy="729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7F8DC-C64F-5040-B385-A8F85C8C3E66}">
      <dsp:nvSpPr>
        <dsp:cNvPr id="0" name=""/>
        <dsp:cNvSpPr/>
      </dsp:nvSpPr>
      <dsp:spPr>
        <a:xfrm>
          <a:off x="0" y="44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9C61BA-1600-C940-BD2F-22FFCA0473F8}">
      <dsp:nvSpPr>
        <dsp:cNvPr id="0" name=""/>
        <dsp:cNvSpPr/>
      </dsp:nvSpPr>
      <dsp:spPr>
        <a:xfrm>
          <a:off x="0" y="44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Excessive worry or preoccupation about work-related matters</a:t>
          </a:r>
        </a:p>
      </dsp:txBody>
      <dsp:txXfrm>
        <a:off x="0" y="445"/>
        <a:ext cx="6718434" cy="729010"/>
      </dsp:txXfrm>
    </dsp:sp>
    <dsp:sp modelId="{9C00B010-65C1-FF44-B4D9-511C90FA9891}">
      <dsp:nvSpPr>
        <dsp:cNvPr id="0" name=""/>
        <dsp:cNvSpPr/>
      </dsp:nvSpPr>
      <dsp:spPr>
        <a:xfrm>
          <a:off x="0" y="72945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920ECE-5F33-C747-8161-DD22D8624F2D}">
      <dsp:nvSpPr>
        <dsp:cNvPr id="0" name=""/>
        <dsp:cNvSpPr/>
      </dsp:nvSpPr>
      <dsp:spPr>
        <a:xfrm>
          <a:off x="0" y="72945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Physical symptoms like headaches, muscle tension, or digestive issues</a:t>
          </a:r>
        </a:p>
      </dsp:txBody>
      <dsp:txXfrm>
        <a:off x="0" y="729455"/>
        <a:ext cx="6718434" cy="729010"/>
      </dsp:txXfrm>
    </dsp:sp>
    <dsp:sp modelId="{2615197F-B399-F443-BC9F-8EB09498B290}">
      <dsp:nvSpPr>
        <dsp:cNvPr id="0" name=""/>
        <dsp:cNvSpPr/>
      </dsp:nvSpPr>
      <dsp:spPr>
        <a:xfrm>
          <a:off x="0" y="1458465"/>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8695DA-C0AC-7F4A-9597-1486A072815E}">
      <dsp:nvSpPr>
        <dsp:cNvPr id="0" name=""/>
        <dsp:cNvSpPr/>
      </dsp:nvSpPr>
      <dsp:spPr>
        <a:xfrm>
          <a:off x="0" y="1458465"/>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Avoidance of work-related situations or tasks</a:t>
          </a:r>
        </a:p>
      </dsp:txBody>
      <dsp:txXfrm>
        <a:off x="0" y="1458465"/>
        <a:ext cx="6718434" cy="729010"/>
      </dsp:txXfrm>
    </dsp:sp>
    <dsp:sp modelId="{41F5ECB0-7AD1-8347-A476-10CF34B1E730}">
      <dsp:nvSpPr>
        <dsp:cNvPr id="0" name=""/>
        <dsp:cNvSpPr/>
      </dsp:nvSpPr>
      <dsp:spPr>
        <a:xfrm>
          <a:off x="0" y="2187476"/>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66AC04-F32A-5E4C-B7B6-FAA95533C739}">
      <dsp:nvSpPr>
        <dsp:cNvPr id="0" name=""/>
        <dsp:cNvSpPr/>
      </dsp:nvSpPr>
      <dsp:spPr>
        <a:xfrm>
          <a:off x="0" y="2187476"/>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Feeling overwhelmed and emotionally drained</a:t>
          </a:r>
        </a:p>
      </dsp:txBody>
      <dsp:txXfrm>
        <a:off x="0" y="2187476"/>
        <a:ext cx="6718434" cy="729010"/>
      </dsp:txXfrm>
    </dsp:sp>
    <dsp:sp modelId="{3C6099F5-08BB-C34E-9B5E-890E69E2007B}">
      <dsp:nvSpPr>
        <dsp:cNvPr id="0" name=""/>
        <dsp:cNvSpPr/>
      </dsp:nvSpPr>
      <dsp:spPr>
        <a:xfrm>
          <a:off x="0" y="2916486"/>
          <a:ext cx="671843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54E764-FE9A-2843-A262-B71B0534303C}">
      <dsp:nvSpPr>
        <dsp:cNvPr id="0" name=""/>
        <dsp:cNvSpPr/>
      </dsp:nvSpPr>
      <dsp:spPr>
        <a:xfrm>
          <a:off x="0" y="2916486"/>
          <a:ext cx="6718434" cy="729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Lack of sleep and restlessness</a:t>
          </a:r>
        </a:p>
      </dsp:txBody>
      <dsp:txXfrm>
        <a:off x="0" y="2916486"/>
        <a:ext cx="6718434" cy="7290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04905-34F1-400E-8B64-B847D7C14905}">
      <dsp:nvSpPr>
        <dsp:cNvPr id="0" name=""/>
        <dsp:cNvSpPr/>
      </dsp:nvSpPr>
      <dsp:spPr>
        <a:xfrm>
          <a:off x="1519199" y="35754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109712-D84F-45FF-A4A5-C6934FB21726}">
      <dsp:nvSpPr>
        <dsp:cNvPr id="0" name=""/>
        <dsp:cNvSpPr/>
      </dsp:nvSpPr>
      <dsp:spPr>
        <a:xfrm>
          <a:off x="331199" y="277207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pPr>
          <a:r>
            <a:rPr lang="en-US" sz="2500" kern="1200" dirty="0"/>
            <a:t>More than 300 million people are depressed.</a:t>
          </a:r>
        </a:p>
      </dsp:txBody>
      <dsp:txXfrm>
        <a:off x="331199" y="2772075"/>
        <a:ext cx="4320000" cy="720000"/>
      </dsp:txXfrm>
    </dsp:sp>
    <dsp:sp modelId="{06F99D3F-33C9-4E6A-8551-DABCE13E525E}">
      <dsp:nvSpPr>
        <dsp:cNvPr id="0" name=""/>
        <dsp:cNvSpPr/>
      </dsp:nvSpPr>
      <dsp:spPr>
        <a:xfrm>
          <a:off x="6595199" y="357548"/>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49DCD-DBBE-4242-A4DB-EBC0511528C4}">
      <dsp:nvSpPr>
        <dsp:cNvPr id="0" name=""/>
        <dsp:cNvSpPr/>
      </dsp:nvSpPr>
      <dsp:spPr>
        <a:xfrm>
          <a:off x="5407199" y="277207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pPr>
          <a:r>
            <a:rPr lang="en-US" sz="2500" kern="1200" dirty="0"/>
            <a:t>Depression is the leading cause of disability worldwide</a:t>
          </a:r>
        </a:p>
      </dsp:txBody>
      <dsp:txXfrm>
        <a:off x="5407199" y="2772075"/>
        <a:ext cx="432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1D551-130C-E94A-95CB-D4584E1E2009}">
      <dsp:nvSpPr>
        <dsp:cNvPr id="0" name=""/>
        <dsp:cNvSpPr/>
      </dsp:nvSpPr>
      <dsp:spPr>
        <a:xfrm>
          <a:off x="0" y="9081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Deep Feelings of sadness</a:t>
          </a:r>
        </a:p>
      </dsp:txBody>
      <dsp:txXfrm>
        <a:off x="20047" y="110857"/>
        <a:ext cx="5144554" cy="370575"/>
      </dsp:txXfrm>
    </dsp:sp>
    <dsp:sp modelId="{90B75F51-CE7A-B149-A03A-96A80DDA4787}">
      <dsp:nvSpPr>
        <dsp:cNvPr id="0" name=""/>
        <dsp:cNvSpPr/>
      </dsp:nvSpPr>
      <dsp:spPr>
        <a:xfrm>
          <a:off x="0" y="553320"/>
          <a:ext cx="5184648" cy="410669"/>
        </a:xfrm>
        <a:prstGeom prst="roundRect">
          <a:avLst/>
        </a:prstGeom>
        <a:solidFill>
          <a:schemeClr val="accent3"/>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Loss of interest in work or social activities</a:t>
          </a:r>
        </a:p>
      </dsp:txBody>
      <dsp:txXfrm>
        <a:off x="20047" y="573367"/>
        <a:ext cx="5144554" cy="370575"/>
      </dsp:txXfrm>
    </dsp:sp>
    <dsp:sp modelId="{8F71A275-2AF4-9E4D-A241-239861576719}">
      <dsp:nvSpPr>
        <dsp:cNvPr id="0" name=""/>
        <dsp:cNvSpPr/>
      </dsp:nvSpPr>
      <dsp:spPr>
        <a:xfrm>
          <a:off x="0" y="101583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Difficulty concentrating, slowed thoughts</a:t>
          </a:r>
        </a:p>
      </dsp:txBody>
      <dsp:txXfrm>
        <a:off x="20047" y="1035877"/>
        <a:ext cx="5144554" cy="370575"/>
      </dsp:txXfrm>
    </dsp:sp>
    <dsp:sp modelId="{DB3142C9-00C7-4C4B-AD49-9679223C88F1}">
      <dsp:nvSpPr>
        <dsp:cNvPr id="0" name=""/>
        <dsp:cNvSpPr/>
      </dsp:nvSpPr>
      <dsp:spPr>
        <a:xfrm>
          <a:off x="0" y="147834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Forgetfulness and trouble remembering</a:t>
          </a:r>
        </a:p>
      </dsp:txBody>
      <dsp:txXfrm>
        <a:off x="20047" y="1498387"/>
        <a:ext cx="5144554" cy="370575"/>
      </dsp:txXfrm>
    </dsp:sp>
    <dsp:sp modelId="{67D1D990-F691-7045-B57A-8242225E6645}">
      <dsp:nvSpPr>
        <dsp:cNvPr id="0" name=""/>
        <dsp:cNvSpPr/>
      </dsp:nvSpPr>
      <dsp:spPr>
        <a:xfrm>
          <a:off x="0" y="194085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Trouble making decisions</a:t>
          </a:r>
        </a:p>
      </dsp:txBody>
      <dsp:txXfrm>
        <a:off x="20047" y="1960897"/>
        <a:ext cx="5144554" cy="370575"/>
      </dsp:txXfrm>
    </dsp:sp>
    <dsp:sp modelId="{B50FC784-B847-2149-9D32-E8CF133681AE}">
      <dsp:nvSpPr>
        <dsp:cNvPr id="0" name=""/>
        <dsp:cNvSpPr/>
      </dsp:nvSpPr>
      <dsp:spPr>
        <a:xfrm>
          <a:off x="0" y="240336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Trouble sleeping or sleeping too much</a:t>
          </a:r>
        </a:p>
      </dsp:txBody>
      <dsp:txXfrm>
        <a:off x="20047" y="2423407"/>
        <a:ext cx="5144554" cy="370575"/>
      </dsp:txXfrm>
    </dsp:sp>
    <dsp:sp modelId="{539B76AC-D8E2-BB47-B30B-12AFAB8AE082}">
      <dsp:nvSpPr>
        <dsp:cNvPr id="0" name=""/>
        <dsp:cNvSpPr/>
      </dsp:nvSpPr>
      <dsp:spPr>
        <a:xfrm>
          <a:off x="0" y="286587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Feelings of worthlessness </a:t>
          </a:r>
        </a:p>
      </dsp:txBody>
      <dsp:txXfrm>
        <a:off x="20047" y="2885917"/>
        <a:ext cx="5144554" cy="370575"/>
      </dsp:txXfrm>
    </dsp:sp>
    <dsp:sp modelId="{45E19EB7-2A65-FD4D-8032-28D1DB691AFA}">
      <dsp:nvSpPr>
        <dsp:cNvPr id="0" name=""/>
        <dsp:cNvSpPr/>
      </dsp:nvSpPr>
      <dsp:spPr>
        <a:xfrm>
          <a:off x="0" y="332838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Energy loss or increased fatigue</a:t>
          </a:r>
        </a:p>
      </dsp:txBody>
      <dsp:txXfrm>
        <a:off x="20047" y="3348427"/>
        <a:ext cx="5144554" cy="370575"/>
      </dsp:txXfrm>
    </dsp:sp>
    <dsp:sp modelId="{B71B7FBB-8CFA-0948-8772-ED2C420FDC20}">
      <dsp:nvSpPr>
        <dsp:cNvPr id="0" name=""/>
        <dsp:cNvSpPr/>
      </dsp:nvSpPr>
      <dsp:spPr>
        <a:xfrm>
          <a:off x="0" y="379089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Irritability, anger, or tearfulness</a:t>
          </a:r>
        </a:p>
      </dsp:txBody>
      <dsp:txXfrm>
        <a:off x="20047" y="3810937"/>
        <a:ext cx="5144554" cy="370575"/>
      </dsp:txXfrm>
    </dsp:sp>
    <dsp:sp modelId="{CD1A5FB8-F03F-F346-BC70-0F786BCD2BAC}">
      <dsp:nvSpPr>
        <dsp:cNvPr id="0" name=""/>
        <dsp:cNvSpPr/>
      </dsp:nvSpPr>
      <dsp:spPr>
        <a:xfrm>
          <a:off x="0" y="425340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Weight of appetite changes</a:t>
          </a:r>
        </a:p>
      </dsp:txBody>
      <dsp:txXfrm>
        <a:off x="20047" y="4273447"/>
        <a:ext cx="5144554" cy="3705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BB4D5-DC19-0646-B7B3-DC2EB1EBAA5D}">
      <dsp:nvSpPr>
        <dsp:cNvPr id="0" name=""/>
        <dsp:cNvSpPr/>
      </dsp:nvSpPr>
      <dsp:spPr>
        <a:xfrm>
          <a:off x="0" y="9081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Withdrawal from team, isolates oneself</a:t>
          </a:r>
        </a:p>
      </dsp:txBody>
      <dsp:txXfrm>
        <a:off x="20047" y="110857"/>
        <a:ext cx="5144554" cy="370575"/>
      </dsp:txXfrm>
    </dsp:sp>
    <dsp:sp modelId="{E6A94CF5-7890-7B4E-9500-D7A05D810D76}">
      <dsp:nvSpPr>
        <dsp:cNvPr id="0" name=""/>
        <dsp:cNvSpPr/>
      </dsp:nvSpPr>
      <dsp:spPr>
        <a:xfrm>
          <a:off x="0" y="55332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Indifference</a:t>
          </a:r>
        </a:p>
      </dsp:txBody>
      <dsp:txXfrm>
        <a:off x="20047" y="573367"/>
        <a:ext cx="5144554" cy="370575"/>
      </dsp:txXfrm>
    </dsp:sp>
    <dsp:sp modelId="{BB8EC125-0C58-6045-B6D8-C8AEA8B4E87F}">
      <dsp:nvSpPr>
        <dsp:cNvPr id="0" name=""/>
        <dsp:cNvSpPr/>
      </dsp:nvSpPr>
      <dsp:spPr>
        <a:xfrm>
          <a:off x="0" y="101583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Putting things off, missed deadlines, mistakes</a:t>
          </a:r>
        </a:p>
      </dsp:txBody>
      <dsp:txXfrm>
        <a:off x="20047" y="1035877"/>
        <a:ext cx="5144554" cy="370575"/>
      </dsp:txXfrm>
    </dsp:sp>
    <dsp:sp modelId="{DE1504AE-5E23-834F-BD7B-1749A667E849}">
      <dsp:nvSpPr>
        <dsp:cNvPr id="0" name=""/>
        <dsp:cNvSpPr/>
      </dsp:nvSpPr>
      <dsp:spPr>
        <a:xfrm>
          <a:off x="0" y="147834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Seems “scattered” or absent-minded</a:t>
          </a:r>
        </a:p>
      </dsp:txBody>
      <dsp:txXfrm>
        <a:off x="20047" y="1498387"/>
        <a:ext cx="5144554" cy="370575"/>
      </dsp:txXfrm>
    </dsp:sp>
    <dsp:sp modelId="{56095770-3AF1-EA4E-80FD-C66567DCB99B}">
      <dsp:nvSpPr>
        <dsp:cNvPr id="0" name=""/>
        <dsp:cNvSpPr/>
      </dsp:nvSpPr>
      <dsp:spPr>
        <a:xfrm>
          <a:off x="0" y="194085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Procrastination, indecisiveness, slowed productivity</a:t>
          </a:r>
        </a:p>
      </dsp:txBody>
      <dsp:txXfrm>
        <a:off x="20047" y="1960897"/>
        <a:ext cx="5144554" cy="370575"/>
      </dsp:txXfrm>
    </dsp:sp>
    <dsp:sp modelId="{9C9F4BE4-02FB-C148-9C2C-7D49A8F92F91}">
      <dsp:nvSpPr>
        <dsp:cNvPr id="0" name=""/>
        <dsp:cNvSpPr/>
      </dsp:nvSpPr>
      <dsp:spPr>
        <a:xfrm>
          <a:off x="0" y="240336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Late to work, afternoon fatigue, accidents</a:t>
          </a:r>
        </a:p>
      </dsp:txBody>
      <dsp:txXfrm>
        <a:off x="20047" y="2423407"/>
        <a:ext cx="5144554" cy="370575"/>
      </dsp:txXfrm>
    </dsp:sp>
    <dsp:sp modelId="{1498136D-BAD0-DA40-A9F7-97E703C0B96A}">
      <dsp:nvSpPr>
        <dsp:cNvPr id="0" name=""/>
        <dsp:cNvSpPr/>
      </dsp:nvSpPr>
      <dsp:spPr>
        <a:xfrm>
          <a:off x="0" y="286587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Unsure of abilities, lack of confidence</a:t>
          </a:r>
        </a:p>
      </dsp:txBody>
      <dsp:txXfrm>
        <a:off x="20047" y="2885917"/>
        <a:ext cx="5144554" cy="370575"/>
      </dsp:txXfrm>
    </dsp:sp>
    <dsp:sp modelId="{BB88351E-FD40-A44C-9B3E-3A69E2BFB370}">
      <dsp:nvSpPr>
        <dsp:cNvPr id="0" name=""/>
        <dsp:cNvSpPr/>
      </dsp:nvSpPr>
      <dsp:spPr>
        <a:xfrm>
          <a:off x="0" y="332838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Low motivation, detached</a:t>
          </a:r>
        </a:p>
      </dsp:txBody>
      <dsp:txXfrm>
        <a:off x="20047" y="3348427"/>
        <a:ext cx="5144554" cy="370575"/>
      </dsp:txXfrm>
    </dsp:sp>
    <dsp:sp modelId="{BA4A363E-DFAA-8F49-BE74-7694EAC9E60A}">
      <dsp:nvSpPr>
        <dsp:cNvPr id="0" name=""/>
        <dsp:cNvSpPr/>
      </dsp:nvSpPr>
      <dsp:spPr>
        <a:xfrm>
          <a:off x="0" y="3790890"/>
          <a:ext cx="5184648" cy="410669"/>
        </a:xfrm>
        <a:prstGeom prst="roundRect">
          <a:avLst/>
        </a:prstGeom>
        <a:solidFill>
          <a:schemeClr val="accent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Inappropriate reactions, strained relationships</a:t>
          </a:r>
        </a:p>
      </dsp:txBody>
      <dsp:txXfrm>
        <a:off x="20047" y="3810937"/>
        <a:ext cx="5144554" cy="370575"/>
      </dsp:txXfrm>
    </dsp:sp>
    <dsp:sp modelId="{C78E3D68-B73A-E340-8FE8-D3107470C6A3}">
      <dsp:nvSpPr>
        <dsp:cNvPr id="0" name=""/>
        <dsp:cNvSpPr/>
      </dsp:nvSpPr>
      <dsp:spPr>
        <a:xfrm>
          <a:off x="0" y="4253400"/>
          <a:ext cx="5184648" cy="410669"/>
        </a:xfrm>
        <a:prstGeom prst="roundRect">
          <a:avLst/>
        </a:prstGeom>
        <a:solidFill>
          <a:schemeClr val="accent3"/>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Change in appearance</a:t>
          </a:r>
        </a:p>
      </dsp:txBody>
      <dsp:txXfrm>
        <a:off x="20047" y="4273447"/>
        <a:ext cx="5144554" cy="3705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2B64C-BA23-E343-BB53-6CA84C504116}">
      <dsp:nvSpPr>
        <dsp:cNvPr id="0" name=""/>
        <dsp:cNvSpPr/>
      </dsp:nvSpPr>
      <dsp:spPr>
        <a:xfrm>
          <a:off x="0" y="1148539"/>
          <a:ext cx="5906181" cy="730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FDD9EE-0973-3F4B-A4B9-B9B6A98334A5}">
      <dsp:nvSpPr>
        <dsp:cNvPr id="0" name=""/>
        <dsp:cNvSpPr/>
      </dsp:nvSpPr>
      <dsp:spPr>
        <a:xfrm>
          <a:off x="295309" y="720499"/>
          <a:ext cx="4134326" cy="8560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68" tIns="0" rIns="156268" bIns="0" numCol="1" spcCol="1270" anchor="ctr" anchorCtr="0">
          <a:noAutofit/>
        </a:bodyPr>
        <a:lstStyle/>
        <a:p>
          <a:pPr marL="0" lvl="0" indent="0" algn="l" defTabSz="1289050">
            <a:lnSpc>
              <a:spcPct val="90000"/>
            </a:lnSpc>
            <a:spcBef>
              <a:spcPct val="0"/>
            </a:spcBef>
            <a:spcAft>
              <a:spcPct val="35000"/>
            </a:spcAft>
            <a:buNone/>
          </a:pPr>
          <a:r>
            <a:rPr lang="en-US" sz="2900" kern="1200" dirty="0"/>
            <a:t>Creates an environment of fear and isolation</a:t>
          </a:r>
        </a:p>
      </dsp:txBody>
      <dsp:txXfrm>
        <a:off x="337099" y="762289"/>
        <a:ext cx="4050746" cy="772500"/>
      </dsp:txXfrm>
    </dsp:sp>
    <dsp:sp modelId="{DCE7EB11-755C-4C43-A240-BCC5FE62AAF8}">
      <dsp:nvSpPr>
        <dsp:cNvPr id="0" name=""/>
        <dsp:cNvSpPr/>
      </dsp:nvSpPr>
      <dsp:spPr>
        <a:xfrm>
          <a:off x="0" y="2463979"/>
          <a:ext cx="5906181" cy="730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38F0ED-7838-E143-AB5C-7C5DF8FF4FE0}">
      <dsp:nvSpPr>
        <dsp:cNvPr id="0" name=""/>
        <dsp:cNvSpPr/>
      </dsp:nvSpPr>
      <dsp:spPr>
        <a:xfrm>
          <a:off x="295309" y="2035939"/>
          <a:ext cx="4134326" cy="8560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68" tIns="0" rIns="156268" bIns="0" numCol="1" spcCol="1270" anchor="ctr" anchorCtr="0">
          <a:noAutofit/>
        </a:bodyPr>
        <a:lstStyle/>
        <a:p>
          <a:pPr marL="0" lvl="0" indent="0" algn="l" defTabSz="1289050">
            <a:lnSpc>
              <a:spcPct val="90000"/>
            </a:lnSpc>
            <a:spcBef>
              <a:spcPct val="0"/>
            </a:spcBef>
            <a:spcAft>
              <a:spcPct val="35000"/>
            </a:spcAft>
            <a:buNone/>
          </a:pPr>
          <a:r>
            <a:rPr lang="en-US" sz="2900" kern="1200" dirty="0"/>
            <a:t>Leads to workplace discrimination</a:t>
          </a:r>
        </a:p>
      </dsp:txBody>
      <dsp:txXfrm>
        <a:off x="337099" y="2077729"/>
        <a:ext cx="4050746" cy="772500"/>
      </dsp:txXfrm>
    </dsp:sp>
    <dsp:sp modelId="{32D70D04-8EC0-6748-83B4-9D96C87695AB}">
      <dsp:nvSpPr>
        <dsp:cNvPr id="0" name=""/>
        <dsp:cNvSpPr/>
      </dsp:nvSpPr>
      <dsp:spPr>
        <a:xfrm>
          <a:off x="0" y="3779419"/>
          <a:ext cx="5906181" cy="730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207DB0-5D67-FC49-AFA8-F3380DAA82A9}">
      <dsp:nvSpPr>
        <dsp:cNvPr id="0" name=""/>
        <dsp:cNvSpPr/>
      </dsp:nvSpPr>
      <dsp:spPr>
        <a:xfrm>
          <a:off x="295309" y="3351379"/>
          <a:ext cx="4134326" cy="8560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68" tIns="0" rIns="156268" bIns="0" numCol="1" spcCol="1270" anchor="ctr" anchorCtr="0">
          <a:noAutofit/>
        </a:bodyPr>
        <a:lstStyle/>
        <a:p>
          <a:pPr marL="0" lvl="0" indent="0" algn="l" defTabSz="1289050">
            <a:lnSpc>
              <a:spcPct val="90000"/>
            </a:lnSpc>
            <a:spcBef>
              <a:spcPct val="0"/>
            </a:spcBef>
            <a:spcAft>
              <a:spcPct val="35000"/>
            </a:spcAft>
            <a:buNone/>
          </a:pPr>
          <a:r>
            <a:rPr lang="en-US" sz="2900" kern="1200" dirty="0"/>
            <a:t>Prevents people from seeking help</a:t>
          </a:r>
        </a:p>
      </dsp:txBody>
      <dsp:txXfrm>
        <a:off x="337099" y="3393169"/>
        <a:ext cx="4050746" cy="772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BA667-0B5C-F140-BC74-0413ABF5DDAC}">
      <dsp:nvSpPr>
        <dsp:cNvPr id="0" name=""/>
        <dsp:cNvSpPr/>
      </dsp:nvSpPr>
      <dsp:spPr>
        <a:xfrm>
          <a:off x="7445" y="0"/>
          <a:ext cx="3010643" cy="105080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Listening</a:t>
          </a:r>
        </a:p>
      </dsp:txBody>
      <dsp:txXfrm>
        <a:off x="38222" y="30777"/>
        <a:ext cx="2949089" cy="989252"/>
      </dsp:txXfrm>
    </dsp:sp>
    <dsp:sp modelId="{C769DB42-02A9-6A4F-8375-ABD5B0B9E023}">
      <dsp:nvSpPr>
        <dsp:cNvPr id="0" name=""/>
        <dsp:cNvSpPr/>
      </dsp:nvSpPr>
      <dsp:spPr>
        <a:xfrm>
          <a:off x="3523877" y="0"/>
          <a:ext cx="3010643" cy="105080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Withholding Judgment</a:t>
          </a:r>
        </a:p>
      </dsp:txBody>
      <dsp:txXfrm>
        <a:off x="3554654" y="30777"/>
        <a:ext cx="2949089" cy="989252"/>
      </dsp:txXfrm>
    </dsp:sp>
    <dsp:sp modelId="{2BAEB564-F080-254F-AE8B-7D5282423963}">
      <dsp:nvSpPr>
        <dsp:cNvPr id="0" name=""/>
        <dsp:cNvSpPr/>
      </dsp:nvSpPr>
      <dsp:spPr>
        <a:xfrm>
          <a:off x="7040309" y="0"/>
          <a:ext cx="3010643" cy="105080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Assist in Finding Help</a:t>
          </a:r>
        </a:p>
      </dsp:txBody>
      <dsp:txXfrm>
        <a:off x="7071086" y="30777"/>
        <a:ext cx="2949089" cy="98925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192AE-5328-1F4C-A8FC-D1A271356DD7}"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C5C64-57FB-3D45-9BB0-506704B51501}" type="slidenum">
              <a:rPr lang="en-US" smtClean="0"/>
              <a:t>‹#›</a:t>
            </a:fld>
            <a:endParaRPr lang="en-US"/>
          </a:p>
        </p:txBody>
      </p:sp>
    </p:spTree>
    <p:extLst>
      <p:ext uri="{BB962C8B-B14F-4D97-AF65-F5344CB8AC3E}">
        <p14:creationId xmlns:p14="http://schemas.microsoft.com/office/powerpoint/2010/main" val="36025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a:t>
            </a:fld>
            <a:endParaRPr lang="en-US"/>
          </a:p>
        </p:txBody>
      </p:sp>
    </p:spTree>
    <p:extLst>
      <p:ext uri="{BB962C8B-B14F-4D97-AF65-F5344CB8AC3E}">
        <p14:creationId xmlns:p14="http://schemas.microsoft.com/office/powerpoint/2010/main" val="822907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Depression at work is a feeling of sadness, lack of self-worth, and negative thinking – or negative self-talk toward a person’s value, interactions, or worth with others. It leads people to fold within themselves – and inner dialogue is controlling actions and thinking more than a balanced and objective interaction with others.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Depression impacts over 400 million people and is the leading cause of disability worldwide.  It is definitely something we all need to talk about more – and collectively invest in preventing – and reducing its impacts.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8573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Intentionally or not – feelings manifest into observable behaviors – if you are around a person who becomes depressed – you will notice a change – and it is this observation that needs to lead to action. Because helping people is the right thing to do – and it’s a good investment for an team at work too.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1524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Treatment of depression results in up to a 60% reduction in absenteeism and presenteeism.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of investment in treatment for depression leads to a $4 return in productivity at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646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Many companies are focused on the positive side of mental health – wellness – and focus on activities that promote physical activity and mindfulness – and while this is all important and helps elevate and reduce stress and anxiety – it doesn’t provide a pathway of acceptance for when people find that exercise and meditation are not enough to get them through a situation.</a:t>
            </a:r>
          </a:p>
          <a:p>
            <a:endParaRPr lang="en-US" dirty="0"/>
          </a:p>
          <a:p>
            <a:r>
              <a:rPr lang="en-US" dirty="0"/>
              <a:t>This is because there is a societal stigma towards mental health. Some people believe it is a sign of weakness – of not having enough tenacity and fortitude to overcome obstacles.</a:t>
            </a:r>
          </a:p>
          <a:p>
            <a:r>
              <a:rPr lang="en-US" dirty="0"/>
              <a:t>But what people don’t understand is that continuous stress and anxiety can rewire the brain and cause chemical imbalances – that depression is as much physical as it is mental – and that will alone may not be enough to get to wellness again.  If more people accepted that being unwell warranted care whether it is your heart, lungs, or mind, than more people would seek the help the need. Because there are prejudices and myths around what causes depression and other mental issues – it create an environment of fear and isolation – the misconceptions and incorrect assumptions lead to discrimination – and ultimately prevents people from seeking the help they need.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007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pPr marL="0" indent="0">
              <a:buNone/>
            </a:pPr>
            <a:r>
              <a:rPr lang="en-US" dirty="0"/>
              <a:t>You can support someone by</a:t>
            </a:r>
          </a:p>
          <a:p>
            <a:r>
              <a:rPr lang="en-US" dirty="0"/>
              <a:t>Listening</a:t>
            </a:r>
          </a:p>
          <a:p>
            <a:r>
              <a:rPr lang="en-US" dirty="0"/>
              <a:t>Withholding judgment</a:t>
            </a:r>
          </a:p>
          <a:p>
            <a:r>
              <a:rPr lang="en-US" dirty="0"/>
              <a:t>Connecting the person with to appropriate resources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062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237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I can’t do this anymore, I can’t handle this anymore, or blatantly say I’m going to kill myself, you need to believe them, you need to listen – and you need to act. </a:t>
            </a:r>
          </a:p>
          <a:p>
            <a:r>
              <a:rPr lang="en-US" dirty="0"/>
              <a:t>While only 3.7% of adults have had thoughts about suicide and less than a percent attempted suicide – we don’t want anyone to spiral to the point of no return.  And you need to know that suicide is in the top 10 causes of death across demographics. And while most depressed people are not suicidal, you need to be prepared with what to do when you feel that a colleague or loved one has hit the point of crisis and is heading toward the point of no return. </a:t>
            </a:r>
          </a:p>
          <a:p>
            <a:endParaRPr lang="en-US" dirty="0"/>
          </a:p>
          <a:p>
            <a:r>
              <a:rPr lang="en-US" dirty="0"/>
              <a:t>Know that early intervention is key. And that workplace culture and management and colleagues can play a part in the health or illness of their employees – if we increase psychological safety – we will increase the likelihood that people can talk about their troubles before they manifest into clinical issues – and if we listen and support others –we can prevent illness and promote wellness.</a:t>
            </a:r>
          </a:p>
          <a:p>
            <a:endParaRPr lang="en-US" dirty="0"/>
          </a:p>
          <a:p>
            <a:r>
              <a:rPr lang="en-US" dirty="0"/>
              <a:t>But sometimes – even with our best attempts – things do not improve. There are more factors and more needs than a quick conversation can solve for. </a:t>
            </a:r>
          </a:p>
          <a:p>
            <a:endParaRPr lang="en-US" dirty="0"/>
          </a:p>
          <a:p>
            <a:endParaRPr lang="en-US" dirty="0"/>
          </a:p>
          <a:p>
            <a:r>
              <a:rPr lang="en-US" dirty="0"/>
              <a:t>1Learn about mental health CDC. Accessed December 2020.</a:t>
            </a:r>
          </a:p>
          <a:p>
            <a:r>
              <a:rPr lang="en-US" dirty="0"/>
              <a:t>2Suicide National Institute of Mental Health. Accessed December 2020.</a:t>
            </a:r>
          </a:p>
          <a:p>
            <a:r>
              <a:rPr lang="en-US" dirty="0"/>
              <a:t>3Symptoms matter-Leading causes of disability Accessed December 2020.</a:t>
            </a:r>
          </a:p>
          <a:p>
            <a:r>
              <a:rPr lang="en-US" dirty="0"/>
              <a:t>4Untreated Mental Health Disorders Result in Exorbitant Costs for Individuals, Businesses. Accessed December 2020</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516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If you are a colleague has hit a point of crisis – know that help is available.</a:t>
            </a:r>
          </a:p>
          <a:p>
            <a:endParaRPr lang="en-US" dirty="0"/>
          </a:p>
          <a:p>
            <a:r>
              <a:rPr lang="en-US" dirty="0"/>
              <a:t>Encourage the person to seek professional help – make a commitment and check-in – if you believe they will act – do not leave them alone – under any circumstances. </a:t>
            </a:r>
          </a:p>
          <a:p>
            <a:endParaRPr lang="en-US" dirty="0"/>
          </a:p>
          <a:p>
            <a:r>
              <a:rPr lang="en-US" dirty="0"/>
              <a:t>And most importantly continue to check-in with the person after the event. If someone feels unloved, unvalued, unwanted –the best thing we can do is show them they are remembered, we do care, and we proactively support them – our actions need to mitigate their self-talk and perception – and help them develop a new reality. </a:t>
            </a:r>
          </a:p>
          <a:p>
            <a:endParaRPr lang="en-US" dirty="0"/>
          </a:p>
          <a:p>
            <a:endParaRPr lang="en-US" dirty="0"/>
          </a:p>
          <a:p>
            <a:r>
              <a:rPr lang="en-US" dirty="0"/>
              <a:t>I can’t do this anymore, I can’t handle this anymore, or blatantly say I’m going to kill myself, you need to listen – and you need to act. </a:t>
            </a:r>
          </a:p>
          <a:p>
            <a:r>
              <a:rPr lang="en-US" dirty="0"/>
              <a:t>While only 3.7% of adults had thought about suicide and only about ½ a percent attempted – we don’t’ want anyone to spiral to the point of no return.  And while most depressed people are not suicidal, you need to be prepared with what to do when you feel that a colleague or loved one has hit the point of crisis.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103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I said, most people will not spiral out of control – yet don’t underestimate how debilitating depression can 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What’s good news is that Employees can avoid burnout and improve their mental wellness in the workplace. Here are some tips: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373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01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Today we are going to talk about the importance of Mental Health and overall well-being in the workplace.  In the first of many neurodiversity session to come, we want to address the most common mental health issues in our workplace – and help you recognize and develop strategies to better support your colleagues. </a:t>
            </a:r>
          </a:p>
        </p:txBody>
      </p:sp>
      <p:sp>
        <p:nvSpPr>
          <p:cNvPr id="4" name="Slide Number Placeholder 3"/>
          <p:cNvSpPr>
            <a:spLocks noGrp="1"/>
          </p:cNvSpPr>
          <p:nvPr>
            <p:ph type="sldNum" sz="quarter" idx="5"/>
          </p:nvPr>
        </p:nvSpPr>
        <p:spPr/>
        <p:txBody>
          <a:bodyPr/>
          <a:lstStyle/>
          <a:p>
            <a:fld id="{E93C5C64-57FB-3D45-9BB0-506704B51501}" type="slidenum">
              <a:rPr lang="en-US" smtClean="0"/>
              <a:t>3</a:t>
            </a:fld>
            <a:endParaRPr lang="en-US"/>
          </a:p>
        </p:txBody>
      </p:sp>
    </p:spTree>
    <p:extLst>
      <p:ext uri="{BB962C8B-B14F-4D97-AF65-F5344CB8AC3E}">
        <p14:creationId xmlns:p14="http://schemas.microsoft.com/office/powerpoint/2010/main" val="1497138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22</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23</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9536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As we begin – I want to remind everyone that this presentation… </a:t>
            </a:r>
          </a:p>
        </p:txBody>
      </p:sp>
      <p:sp>
        <p:nvSpPr>
          <p:cNvPr id="4" name="Slide Number Placeholder 3"/>
          <p:cNvSpPr>
            <a:spLocks noGrp="1"/>
          </p:cNvSpPr>
          <p:nvPr>
            <p:ph type="sldNum" sz="quarter" idx="5"/>
          </p:nvPr>
        </p:nvSpPr>
        <p:spPr/>
        <p:txBody>
          <a:bodyPr/>
          <a:lstStyle/>
          <a:p>
            <a:fld id="{E93C5C64-57FB-3D45-9BB0-506704B51501}" type="slidenum">
              <a:rPr lang="en-US" smtClean="0"/>
              <a:t>4</a:t>
            </a:fld>
            <a:endParaRPr lang="en-US"/>
          </a:p>
        </p:txBody>
      </p:sp>
    </p:spTree>
    <p:extLst>
      <p:ext uri="{BB962C8B-B14F-4D97-AF65-F5344CB8AC3E}">
        <p14:creationId xmlns:p14="http://schemas.microsoft.com/office/powerpoint/2010/main" val="431356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And it’s not just in our personal lives that we can experience distress – mental health impacts wellness has significant impacts in the workplace from motivation to overall productivity. </a:t>
            </a:r>
          </a:p>
          <a:p>
            <a:endParaRPr lang="en-US" dirty="0"/>
          </a:p>
          <a:p>
            <a:r>
              <a:rPr lang="en-US" dirty="0"/>
              <a:t>Today… [read through slide]</a:t>
            </a:r>
          </a:p>
        </p:txBody>
      </p:sp>
      <p:sp>
        <p:nvSpPr>
          <p:cNvPr id="4" name="Slide Number Placeholder 3"/>
          <p:cNvSpPr>
            <a:spLocks noGrp="1"/>
          </p:cNvSpPr>
          <p:nvPr>
            <p:ph type="sldNum" sz="quarter" idx="5"/>
          </p:nvPr>
        </p:nvSpPr>
        <p:spPr/>
        <p:txBody>
          <a:bodyPr/>
          <a:lstStyle/>
          <a:p>
            <a:fld id="{E93C5C64-57FB-3D45-9BB0-506704B51501}" type="slidenum">
              <a:rPr lang="en-US" smtClean="0"/>
              <a:t>5</a:t>
            </a:fld>
            <a:endParaRPr lang="en-US"/>
          </a:p>
        </p:txBody>
      </p:sp>
    </p:spTree>
    <p:extLst>
      <p:ext uri="{BB962C8B-B14F-4D97-AF65-F5344CB8AC3E}">
        <p14:creationId xmlns:p14="http://schemas.microsoft.com/office/powerpoint/2010/main" val="2183493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we all need to appreciate - is that mental health is as important as physical health – and, if left untreated, can impact our physical wellness.  Employees’ well-being impacts productivity and overall job satisfaction, and if left unaddressed can lead to absenteeism, presenteeism, and higher turnover rates. With 105billion dollars annually at stake, it’s clear that we need to support mental health as it doesn’t just impact individual productivity and happiness– it affects the organizations bottom line. </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6</a:t>
            </a:fld>
            <a:endParaRPr lang="en-US"/>
          </a:p>
        </p:txBody>
      </p:sp>
    </p:spTree>
    <p:extLst>
      <p:ext uri="{BB962C8B-B14F-4D97-AF65-F5344CB8AC3E}">
        <p14:creationId xmlns:p14="http://schemas.microsoft.com/office/powerpoint/2010/main" val="298390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When people think of mental health – they usually flip quickly to mental illnesses and disorders that they learned about in psychology 101.  And while mental illness can impact employees, the stereotypical view of mental health and what causes the most disabilities isn’t what people think.  The most common mental health issues that result in lack of wellness and issues in the workplace are areas that every single one of us has experienced at one point or another – at work and in our personal lives.  The first is stress – we’ve all encountered stress – especially when we are under pressure at work – then there is anxiety – where we begin to worry, have fear, or panic that begins to impact our ability to function and complete tasks.  Depression is when we have a persists feeling of sadness, there is loss of interest and stop engaging in activities.   When people push through stress and anxiety for long periods of time – they may burn-out – where they just become exhausted and no longer willing to continue to engage with work and peers – and while PTSD is often associated with significantly traumatic events – long term stress, anxiety, and pushing beyond comfort zones can also result in workplace PTSD, which can lead to heightened arousal, anxiety, and nightmares related to work.  </a:t>
            </a:r>
          </a:p>
        </p:txBody>
      </p:sp>
      <p:sp>
        <p:nvSpPr>
          <p:cNvPr id="4" name="Slide Number Placeholder 3"/>
          <p:cNvSpPr>
            <a:spLocks noGrp="1"/>
          </p:cNvSpPr>
          <p:nvPr>
            <p:ph type="sldNum" sz="quarter" idx="5"/>
          </p:nvPr>
        </p:nvSpPr>
        <p:spPr/>
        <p:txBody>
          <a:bodyPr/>
          <a:lstStyle/>
          <a:p>
            <a:fld id="{E93C5C64-57FB-3D45-9BB0-506704B51501}" type="slidenum">
              <a:rPr lang="en-US" smtClean="0"/>
              <a:t>7</a:t>
            </a:fld>
            <a:endParaRPr lang="en-US"/>
          </a:p>
        </p:txBody>
      </p:sp>
    </p:spTree>
    <p:extLst>
      <p:ext uri="{BB962C8B-B14F-4D97-AF65-F5344CB8AC3E}">
        <p14:creationId xmlns:p14="http://schemas.microsoft.com/office/powerpoint/2010/main" val="1455440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What we all need to acknowledge is there is usually an entry point to larger wellness issues – and if we are aware of the most common triggers – we can be proactive to mitigate the stress and anxiety and lead to more significant disabilities.  Today , 76% of individuals report they are experiencing high levels of stress, and 60% say they are experiencing anxiety.  That leads to no surprise that 56% of people would indicate that they are feeling depressed. These are three areas whose presence are directly connected to the work environment, culture, work load, and expectations set for each other and employees. That also means that they can be mitigated – because for the majority – these issue are caused with the inability to deal with external factors, not an innate problem of the individual.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211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While these can be signs – you can also listen for cues about how someone feels “stressed out”, the deadlines are unreasonable, I don’t’ know if I can do it.  This is too hard.</a:t>
            </a:r>
          </a:p>
          <a:p>
            <a:r>
              <a:rPr lang="en-US" dirty="0"/>
              <a:t>If someone tells you they feel stressed out – believe them – even if it is momentary- often people have other issues in their lives – that little work place stress could be added to a personal stress you cannot see – and could be one thing too many.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7775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When people are anxious, they will amp up the atmosphere around them. There is an energy and they will be preoccupied about failure – and obsessively worry about work related </a:t>
            </a:r>
            <a:r>
              <a:rPr lang="en-US" dirty="0" err="1"/>
              <a:t>outcoems</a:t>
            </a:r>
            <a:r>
              <a:rPr lang="en-US" dirty="0"/>
              <a:t>.</a:t>
            </a:r>
          </a:p>
          <a:p>
            <a:r>
              <a:rPr lang="en-US" dirty="0"/>
              <a:t>They will be overwhelmed – seem emotionally drained – they may avoid meetings and hard tasks – to preserve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Because Anxiety is aligned with worry and fear –you may hear people talking in ways that imply they are concerned about outcomes, not confident in their abilities, or always focused on the worst</a:t>
            </a:r>
          </a:p>
          <a:p>
            <a:endParaRPr lang="en-US" dirty="0"/>
          </a:p>
          <a:p>
            <a:r>
              <a:rPr lang="en-US" dirty="0"/>
              <a:t>If anxiety and stress go unchecked – or if their fears manifest into reality – that they can’t meet deadlines, they don’t feel they are meeting expectations, if they are criticized and their doubts come to life (or they perceive that people are unhappy with them( all of this anxiety can turn – and stress or anxiety can turn into depression.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5636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7217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6938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2916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05641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4465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69901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85691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5051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61006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42046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7421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15299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9453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5537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4965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17" name="bg object 17"/>
          <p:cNvSpPr/>
          <p:nvPr/>
        </p:nvSpPr>
        <p:spPr>
          <a:xfrm>
            <a:off x="1307868"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000000">
              <a:alpha val="63139"/>
            </a:srgbClr>
          </a:solidFill>
        </p:spPr>
        <p:txBody>
          <a:bodyPr wrap="square" lIns="0" tIns="0" rIns="0" bIns="0" rtlCol="0"/>
          <a:lstStyle/>
          <a:p>
            <a:endParaRPr/>
          </a:p>
        </p:txBody>
      </p:sp>
      <p:sp>
        <p:nvSpPr>
          <p:cNvPr id="18" name="bg object 18"/>
          <p:cNvSpPr/>
          <p:nvPr/>
        </p:nvSpPr>
        <p:spPr>
          <a:xfrm>
            <a:off x="1307868" y="1267730"/>
            <a:ext cx="9576435" cy="4308475"/>
          </a:xfrm>
          <a:custGeom>
            <a:avLst/>
            <a:gdLst/>
            <a:ahLst/>
            <a:cxnLst/>
            <a:rect l="l" t="t" r="r" b="b"/>
            <a:pathLst>
              <a:path w="9576435" h="4308475">
                <a:moveTo>
                  <a:pt x="0" y="0"/>
                </a:moveTo>
                <a:lnTo>
                  <a:pt x="9576262" y="0"/>
                </a:lnTo>
                <a:lnTo>
                  <a:pt x="9576262" y="4307950"/>
                </a:lnTo>
                <a:lnTo>
                  <a:pt x="0" y="4307950"/>
                </a:lnTo>
                <a:lnTo>
                  <a:pt x="0" y="0"/>
                </a:lnTo>
                <a:close/>
              </a:path>
            </a:pathLst>
          </a:custGeom>
          <a:ln w="12700">
            <a:solidFill>
              <a:srgbClr val="FFFFFF"/>
            </a:solidFill>
          </a:ln>
        </p:spPr>
        <p:txBody>
          <a:bodyPr wrap="square" lIns="0" tIns="0" rIns="0" bIns="0" rtlCol="0"/>
          <a:lstStyle/>
          <a:p>
            <a:endParaRPr/>
          </a:p>
        </p:txBody>
      </p:sp>
      <p:sp>
        <p:nvSpPr>
          <p:cNvPr id="19" name="bg object 19"/>
          <p:cNvSpPr/>
          <p:nvPr/>
        </p:nvSpPr>
        <p:spPr>
          <a:xfrm>
            <a:off x="1307867"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F7704E">
              <a:alpha val="45878"/>
            </a:srgbClr>
          </a:solidFill>
        </p:spPr>
        <p:txBody>
          <a:bodyPr wrap="square" lIns="0" tIns="0" rIns="0" bIns="0" rtlCol="0"/>
          <a:lstStyle/>
          <a:p>
            <a:endParaRPr/>
          </a:p>
        </p:txBody>
      </p:sp>
      <p:sp>
        <p:nvSpPr>
          <p:cNvPr id="20" name="bg object 20"/>
          <p:cNvSpPr/>
          <p:nvPr/>
        </p:nvSpPr>
        <p:spPr>
          <a:xfrm>
            <a:off x="1447801" y="1411615"/>
            <a:ext cx="9296400" cy="4034790"/>
          </a:xfrm>
          <a:custGeom>
            <a:avLst/>
            <a:gdLst/>
            <a:ahLst/>
            <a:cxnLst/>
            <a:rect l="l" t="t" r="r" b="b"/>
            <a:pathLst>
              <a:path w="9296400" h="4034790">
                <a:moveTo>
                  <a:pt x="0" y="0"/>
                </a:moveTo>
                <a:lnTo>
                  <a:pt x="9296400" y="0"/>
                </a:lnTo>
                <a:lnTo>
                  <a:pt x="9296400" y="4034770"/>
                </a:lnTo>
                <a:lnTo>
                  <a:pt x="0" y="4034770"/>
                </a:lnTo>
                <a:lnTo>
                  <a:pt x="0" y="0"/>
                </a:lnTo>
                <a:close/>
              </a:path>
            </a:pathLst>
          </a:custGeom>
          <a:ln w="9525">
            <a:solidFill>
              <a:srgbClr val="FFFFFF"/>
            </a:solidFill>
          </a:ln>
        </p:spPr>
        <p:txBody>
          <a:bodyPr wrap="square" lIns="0" tIns="0" rIns="0" bIns="0" rtlCol="0"/>
          <a:lstStyle/>
          <a:p>
            <a:endParaRPr/>
          </a:p>
        </p:txBody>
      </p:sp>
      <p:pic>
        <p:nvPicPr>
          <p:cNvPr id="21" name="bg object 21"/>
          <p:cNvPicPr/>
          <p:nvPr/>
        </p:nvPicPr>
        <p:blipFill>
          <a:blip r:embed="rId3" cstate="print"/>
          <a:stretch>
            <a:fillRect/>
          </a:stretch>
        </p:blipFill>
        <p:spPr>
          <a:xfrm>
            <a:off x="10030968" y="5839967"/>
            <a:ext cx="1136903" cy="1008888"/>
          </a:xfrm>
          <a:prstGeom prst="rect">
            <a:avLst/>
          </a:prstGeom>
        </p:spPr>
      </p:pic>
      <p:pic>
        <p:nvPicPr>
          <p:cNvPr id="22" name="bg object 22"/>
          <p:cNvPicPr/>
          <p:nvPr/>
        </p:nvPicPr>
        <p:blipFill>
          <a:blip r:embed="rId4" cstate="print"/>
          <a:stretch>
            <a:fillRect/>
          </a:stretch>
        </p:blipFill>
        <p:spPr>
          <a:xfrm>
            <a:off x="11164823" y="6108191"/>
            <a:ext cx="893064" cy="606551"/>
          </a:xfrm>
          <a:prstGeom prst="rect">
            <a:avLst/>
          </a:prstGeom>
        </p:spPr>
      </p:pic>
      <p:sp>
        <p:nvSpPr>
          <p:cNvPr id="2" name="Holder 2"/>
          <p:cNvSpPr>
            <a:spLocks noGrp="1"/>
          </p:cNvSpPr>
          <p:nvPr>
            <p:ph type="ctrTitle"/>
          </p:nvPr>
        </p:nvSpPr>
        <p:spPr>
          <a:xfrm>
            <a:off x="2186939" y="2042667"/>
            <a:ext cx="7818120" cy="2354579"/>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8895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2840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19" name="bg object 19"/>
          <p:cNvSpPr/>
          <p:nvPr/>
        </p:nvSpPr>
        <p:spPr>
          <a:xfrm>
            <a:off x="1121537" y="5135791"/>
            <a:ext cx="9864090" cy="923925"/>
          </a:xfrm>
          <a:custGeom>
            <a:avLst/>
            <a:gdLst/>
            <a:ahLst/>
            <a:cxnLst/>
            <a:rect l="l" t="t" r="r" b="b"/>
            <a:pathLst>
              <a:path w="9864090" h="923925">
                <a:moveTo>
                  <a:pt x="3657600" y="0"/>
                </a:moveTo>
                <a:lnTo>
                  <a:pt x="0" y="0"/>
                </a:lnTo>
                <a:lnTo>
                  <a:pt x="0" y="923328"/>
                </a:lnTo>
                <a:lnTo>
                  <a:pt x="3657600" y="923328"/>
                </a:lnTo>
                <a:lnTo>
                  <a:pt x="3657600" y="0"/>
                </a:lnTo>
                <a:close/>
              </a:path>
              <a:path w="9864090" h="923925">
                <a:moveTo>
                  <a:pt x="9863963" y="0"/>
                </a:moveTo>
                <a:lnTo>
                  <a:pt x="6206363" y="0"/>
                </a:lnTo>
                <a:lnTo>
                  <a:pt x="6206363" y="923328"/>
                </a:lnTo>
                <a:lnTo>
                  <a:pt x="9863963" y="923328"/>
                </a:lnTo>
                <a:lnTo>
                  <a:pt x="9863963" y="0"/>
                </a:lnTo>
                <a:close/>
              </a:path>
            </a:pathLst>
          </a:custGeom>
          <a:solidFill>
            <a:srgbClr val="D8BFB6"/>
          </a:solidFill>
        </p:spPr>
        <p:txBody>
          <a:bodyPr wrap="square" lIns="0" tIns="0" rIns="0" bIns="0" rtlCol="0"/>
          <a:lstStyle/>
          <a:p>
            <a:endParaRPr/>
          </a:p>
        </p:txBody>
      </p:sp>
      <p:sp>
        <p:nvSpPr>
          <p:cNvPr id="20" name="bg object 20"/>
          <p:cNvSpPr/>
          <p:nvPr/>
        </p:nvSpPr>
        <p:spPr>
          <a:xfrm>
            <a:off x="7327900" y="4105939"/>
            <a:ext cx="3657600" cy="646430"/>
          </a:xfrm>
          <a:custGeom>
            <a:avLst/>
            <a:gdLst/>
            <a:ahLst/>
            <a:cxnLst/>
            <a:rect l="l" t="t" r="r" b="b"/>
            <a:pathLst>
              <a:path w="3657600" h="646429">
                <a:moveTo>
                  <a:pt x="3657600" y="0"/>
                </a:moveTo>
                <a:lnTo>
                  <a:pt x="0" y="0"/>
                </a:lnTo>
                <a:lnTo>
                  <a:pt x="0" y="646330"/>
                </a:lnTo>
                <a:lnTo>
                  <a:pt x="3657600" y="646330"/>
                </a:lnTo>
                <a:lnTo>
                  <a:pt x="3657600" y="0"/>
                </a:lnTo>
                <a:close/>
              </a:path>
            </a:pathLst>
          </a:custGeom>
          <a:solidFill>
            <a:srgbClr val="C0CBCB"/>
          </a:solidFill>
        </p:spPr>
        <p:txBody>
          <a:bodyPr wrap="square" lIns="0" tIns="0" rIns="0" bIns="0" rtlCol="0"/>
          <a:lstStyle/>
          <a:p>
            <a:endParaRPr/>
          </a:p>
        </p:txBody>
      </p:sp>
      <p:sp>
        <p:nvSpPr>
          <p:cNvPr id="21" name="bg object 21"/>
          <p:cNvSpPr/>
          <p:nvPr/>
        </p:nvSpPr>
        <p:spPr>
          <a:xfrm>
            <a:off x="7327900" y="4105939"/>
            <a:ext cx="3657600" cy="646430"/>
          </a:xfrm>
          <a:custGeom>
            <a:avLst/>
            <a:gdLst/>
            <a:ahLst/>
            <a:cxnLst/>
            <a:rect l="l" t="t" r="r" b="b"/>
            <a:pathLst>
              <a:path w="3657600" h="646429">
                <a:moveTo>
                  <a:pt x="0" y="0"/>
                </a:moveTo>
                <a:lnTo>
                  <a:pt x="3657600" y="0"/>
                </a:lnTo>
                <a:lnTo>
                  <a:pt x="3657600" y="646331"/>
                </a:lnTo>
                <a:lnTo>
                  <a:pt x="0" y="646331"/>
                </a:lnTo>
                <a:lnTo>
                  <a:pt x="0" y="0"/>
                </a:lnTo>
                <a:close/>
              </a:path>
            </a:pathLst>
          </a:custGeom>
          <a:ln w="9525">
            <a:solidFill>
              <a:srgbClr val="C0CBCB"/>
            </a:solidFill>
          </a:ln>
        </p:spPr>
        <p:txBody>
          <a:bodyPr wrap="square" lIns="0" tIns="0" rIns="0" bIns="0" rtlCol="0"/>
          <a:lstStyle/>
          <a:p>
            <a:endParaRPr/>
          </a:p>
        </p:txBody>
      </p:sp>
      <p:sp>
        <p:nvSpPr>
          <p:cNvPr id="22" name="bg object 22"/>
          <p:cNvSpPr/>
          <p:nvPr/>
        </p:nvSpPr>
        <p:spPr>
          <a:xfrm>
            <a:off x="1121543" y="4105939"/>
            <a:ext cx="3657600" cy="646430"/>
          </a:xfrm>
          <a:custGeom>
            <a:avLst/>
            <a:gdLst/>
            <a:ahLst/>
            <a:cxnLst/>
            <a:rect l="l" t="t" r="r" b="b"/>
            <a:pathLst>
              <a:path w="3657600" h="646429">
                <a:moveTo>
                  <a:pt x="3657599" y="0"/>
                </a:moveTo>
                <a:lnTo>
                  <a:pt x="0" y="0"/>
                </a:lnTo>
                <a:lnTo>
                  <a:pt x="0" y="646330"/>
                </a:lnTo>
                <a:lnTo>
                  <a:pt x="3657599" y="646330"/>
                </a:lnTo>
                <a:lnTo>
                  <a:pt x="3657599" y="0"/>
                </a:lnTo>
                <a:close/>
              </a:path>
            </a:pathLst>
          </a:custGeom>
          <a:solidFill>
            <a:srgbClr val="C0CBC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455051" y="1703323"/>
            <a:ext cx="3448684" cy="4311015"/>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04025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166876" y="0"/>
            <a:ext cx="4025265" cy="6858000"/>
          </a:xfrm>
          <a:custGeom>
            <a:avLst/>
            <a:gdLst/>
            <a:ahLst/>
            <a:cxnLst/>
            <a:rect l="l" t="t" r="r" b="b"/>
            <a:pathLst>
              <a:path w="4025265" h="6858000">
                <a:moveTo>
                  <a:pt x="0" y="6857999"/>
                </a:moveTo>
                <a:lnTo>
                  <a:pt x="4025124" y="6857999"/>
                </a:lnTo>
                <a:lnTo>
                  <a:pt x="4025124" y="0"/>
                </a:lnTo>
                <a:lnTo>
                  <a:pt x="0" y="0"/>
                </a:lnTo>
                <a:lnTo>
                  <a:pt x="0" y="6857999"/>
                </a:lnTo>
                <a:close/>
              </a:path>
            </a:pathLst>
          </a:custGeom>
          <a:solidFill>
            <a:srgbClr val="BFBFBF">
              <a:alpha val="59999"/>
            </a:srgbClr>
          </a:solidFill>
        </p:spPr>
        <p:txBody>
          <a:bodyPr wrap="square" lIns="0" tIns="0" rIns="0" bIns="0" rtlCol="0"/>
          <a:lstStyle/>
          <a:p>
            <a:endParaRPr/>
          </a:p>
        </p:txBody>
      </p:sp>
      <p:sp>
        <p:nvSpPr>
          <p:cNvPr id="17" name="bg object 17"/>
          <p:cNvSpPr/>
          <p:nvPr/>
        </p:nvSpPr>
        <p:spPr>
          <a:xfrm>
            <a:off x="-1867" y="0"/>
            <a:ext cx="8169275" cy="6858000"/>
          </a:xfrm>
          <a:custGeom>
            <a:avLst/>
            <a:gdLst/>
            <a:ahLst/>
            <a:cxnLst/>
            <a:rect l="l" t="t" r="r" b="b"/>
            <a:pathLst>
              <a:path w="8169275" h="6858000">
                <a:moveTo>
                  <a:pt x="8168742" y="0"/>
                </a:moveTo>
                <a:lnTo>
                  <a:pt x="0" y="0"/>
                </a:lnTo>
                <a:lnTo>
                  <a:pt x="0" y="6857999"/>
                </a:lnTo>
                <a:lnTo>
                  <a:pt x="8168742" y="6857999"/>
                </a:lnTo>
                <a:lnTo>
                  <a:pt x="8168742" y="0"/>
                </a:lnTo>
                <a:close/>
              </a:path>
            </a:pathLst>
          </a:custGeom>
          <a:solidFill>
            <a:srgbClr val="FFFFFF"/>
          </a:solidFill>
        </p:spPr>
        <p:txBody>
          <a:bodyPr wrap="square" lIns="0" tIns="0" rIns="0" bIns="0" rtlCol="0"/>
          <a:lstStyle/>
          <a:p>
            <a:endParaRPr/>
          </a:p>
        </p:txBody>
      </p:sp>
      <p:sp>
        <p:nvSpPr>
          <p:cNvPr id="18" name="bg object 18"/>
          <p:cNvSpPr/>
          <p:nvPr/>
        </p:nvSpPr>
        <p:spPr>
          <a:xfrm>
            <a:off x="8331466" y="164591"/>
            <a:ext cx="3709035" cy="6540500"/>
          </a:xfrm>
          <a:custGeom>
            <a:avLst/>
            <a:gdLst/>
            <a:ahLst/>
            <a:cxnLst/>
            <a:rect l="l" t="t" r="r" b="b"/>
            <a:pathLst>
              <a:path w="3709034" h="6540500">
                <a:moveTo>
                  <a:pt x="3708882" y="0"/>
                </a:moveTo>
                <a:lnTo>
                  <a:pt x="0" y="0"/>
                </a:lnTo>
                <a:lnTo>
                  <a:pt x="0" y="566928"/>
                </a:lnTo>
                <a:lnTo>
                  <a:pt x="0" y="6540182"/>
                </a:lnTo>
                <a:lnTo>
                  <a:pt x="3708882" y="6540182"/>
                </a:lnTo>
                <a:lnTo>
                  <a:pt x="3708882" y="566928"/>
                </a:lnTo>
                <a:lnTo>
                  <a:pt x="3708882" y="0"/>
                </a:lnTo>
                <a:close/>
              </a:path>
            </a:pathLst>
          </a:custGeom>
          <a:solidFill>
            <a:srgbClr val="4F4B4B"/>
          </a:solidFill>
        </p:spPr>
        <p:txBody>
          <a:bodyPr wrap="square" lIns="0" tIns="0" rIns="0" bIns="0" rtlCol="0"/>
          <a:lstStyle/>
          <a:p>
            <a:endParaRPr/>
          </a:p>
        </p:txBody>
      </p:sp>
      <p:sp>
        <p:nvSpPr>
          <p:cNvPr id="19" name="bg object 19"/>
          <p:cNvSpPr/>
          <p:nvPr/>
        </p:nvSpPr>
        <p:spPr>
          <a:xfrm>
            <a:off x="8331467" y="164592"/>
            <a:ext cx="3709035" cy="6540500"/>
          </a:xfrm>
          <a:custGeom>
            <a:avLst/>
            <a:gdLst/>
            <a:ahLst/>
            <a:cxnLst/>
            <a:rect l="l" t="t" r="r" b="b"/>
            <a:pathLst>
              <a:path w="3709034" h="6540500">
                <a:moveTo>
                  <a:pt x="0" y="0"/>
                </a:moveTo>
                <a:lnTo>
                  <a:pt x="3708894" y="0"/>
                </a:lnTo>
                <a:lnTo>
                  <a:pt x="3708894" y="6540176"/>
                </a:lnTo>
                <a:lnTo>
                  <a:pt x="0" y="6540176"/>
                </a:lnTo>
                <a:lnTo>
                  <a:pt x="0" y="0"/>
                </a:lnTo>
                <a:close/>
              </a:path>
            </a:pathLst>
          </a:custGeom>
          <a:ln w="6350">
            <a:solidFill>
              <a:srgbClr val="404040"/>
            </a:solidFill>
          </a:ln>
        </p:spPr>
        <p:txBody>
          <a:bodyPr wrap="square" lIns="0" tIns="0" rIns="0" bIns="0" rtlCol="0"/>
          <a:lstStyle/>
          <a:p>
            <a:endParaRPr/>
          </a:p>
        </p:txBody>
      </p:sp>
      <p:sp>
        <p:nvSpPr>
          <p:cNvPr id="20" name="bg object 20"/>
          <p:cNvSpPr/>
          <p:nvPr/>
        </p:nvSpPr>
        <p:spPr>
          <a:xfrm>
            <a:off x="9219318" y="0"/>
            <a:ext cx="1920239" cy="731520"/>
          </a:xfrm>
          <a:custGeom>
            <a:avLst/>
            <a:gdLst/>
            <a:ahLst/>
            <a:cxnLst/>
            <a:rect l="l" t="t" r="r" b="b"/>
            <a:pathLst>
              <a:path w="1920240" h="731520">
                <a:moveTo>
                  <a:pt x="1920238" y="0"/>
                </a:moveTo>
                <a:lnTo>
                  <a:pt x="0" y="0"/>
                </a:lnTo>
                <a:lnTo>
                  <a:pt x="0" y="731520"/>
                </a:lnTo>
                <a:lnTo>
                  <a:pt x="1920238" y="731520"/>
                </a:lnTo>
                <a:lnTo>
                  <a:pt x="1920238" y="0"/>
                </a:lnTo>
                <a:close/>
              </a:path>
            </a:pathLst>
          </a:custGeom>
          <a:solidFill>
            <a:srgbClr val="956251"/>
          </a:solidFill>
        </p:spPr>
        <p:txBody>
          <a:bodyPr wrap="square" lIns="0" tIns="0" rIns="0" bIns="0" rtlCol="0"/>
          <a:lstStyle/>
          <a:p>
            <a:endParaRPr/>
          </a:p>
        </p:txBody>
      </p:sp>
      <p:sp>
        <p:nvSpPr>
          <p:cNvPr id="21" name="bg object 21"/>
          <p:cNvSpPr/>
          <p:nvPr/>
        </p:nvSpPr>
        <p:spPr>
          <a:xfrm>
            <a:off x="933361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2" name="bg object 22"/>
          <p:cNvSpPr/>
          <p:nvPr/>
        </p:nvSpPr>
        <p:spPr>
          <a:xfrm>
            <a:off x="933361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3" name="bg object 23"/>
          <p:cNvSpPr/>
          <p:nvPr/>
        </p:nvSpPr>
        <p:spPr>
          <a:xfrm>
            <a:off x="1102525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4" name="bg object 24"/>
          <p:cNvSpPr/>
          <p:nvPr/>
        </p:nvSpPr>
        <p:spPr>
          <a:xfrm>
            <a:off x="1102525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5" name="bg object 25"/>
          <p:cNvSpPr/>
          <p:nvPr/>
        </p:nvSpPr>
        <p:spPr>
          <a:xfrm>
            <a:off x="9333617" y="644122"/>
            <a:ext cx="1691639" cy="0"/>
          </a:xfrm>
          <a:custGeom>
            <a:avLst/>
            <a:gdLst/>
            <a:ahLst/>
            <a:cxnLst/>
            <a:rect l="l" t="t" r="r" b="b"/>
            <a:pathLst>
              <a:path w="1691640">
                <a:moveTo>
                  <a:pt x="1691639" y="1"/>
                </a:moveTo>
                <a:lnTo>
                  <a:pt x="0" y="0"/>
                </a:lnTo>
              </a:path>
            </a:pathLst>
          </a:custGeom>
          <a:solidFill>
            <a:srgbClr val="262626"/>
          </a:solidFill>
        </p:spPr>
        <p:txBody>
          <a:bodyPr wrap="square" lIns="0" tIns="0" rIns="0" bIns="0" rtlCol="0"/>
          <a:lstStyle/>
          <a:p>
            <a:endParaRPr/>
          </a:p>
        </p:txBody>
      </p:sp>
      <p:sp>
        <p:nvSpPr>
          <p:cNvPr id="26" name="bg object 26"/>
          <p:cNvSpPr/>
          <p:nvPr/>
        </p:nvSpPr>
        <p:spPr>
          <a:xfrm>
            <a:off x="9333617" y="644122"/>
            <a:ext cx="1691639" cy="0"/>
          </a:xfrm>
          <a:custGeom>
            <a:avLst/>
            <a:gdLst/>
            <a:ahLst/>
            <a:cxnLst/>
            <a:rect l="l" t="t" r="r" b="b"/>
            <a:pathLst>
              <a:path w="1691640">
                <a:moveTo>
                  <a:pt x="0" y="0"/>
                </a:moveTo>
                <a:lnTo>
                  <a:pt x="1691640" y="1"/>
                </a:lnTo>
              </a:path>
            </a:pathLst>
          </a:custGeom>
          <a:ln w="6350">
            <a:solidFill>
              <a:srgbClr val="FFFFFF"/>
            </a:solidFill>
          </a:ln>
        </p:spPr>
        <p:txBody>
          <a:bodyPr wrap="square" lIns="0" tIns="0" rIns="0" bIns="0" rtlCol="0"/>
          <a:lstStyle/>
          <a:p>
            <a:endParaRPr/>
          </a:p>
        </p:txBody>
      </p:sp>
      <p:pic>
        <p:nvPicPr>
          <p:cNvPr id="27" name="bg object 27"/>
          <p:cNvPicPr/>
          <p:nvPr/>
        </p:nvPicPr>
        <p:blipFill>
          <a:blip r:embed="rId2" cstate="print"/>
          <a:stretch>
            <a:fillRect/>
          </a:stretch>
        </p:blipFill>
        <p:spPr>
          <a:xfrm>
            <a:off x="283608" y="1267730"/>
            <a:ext cx="7630449" cy="4307949"/>
          </a:xfrm>
          <a:prstGeom prst="rect">
            <a:avLst/>
          </a:prstGeom>
        </p:spPr>
      </p:pic>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08747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584439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10/13/2023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74529473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6633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8081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4455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1487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920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1173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23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50894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30272642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45539" y="925068"/>
            <a:ext cx="7383145" cy="695960"/>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a:xfrm>
            <a:off x="799152" y="2130044"/>
            <a:ext cx="5234305" cy="419862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5268575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1.jp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Colors" Target="../diagrams/colors7.xml"/><Relationship Id="rId3" Type="http://schemas.openxmlformats.org/officeDocument/2006/relationships/image" Target="../media/image35.png"/><Relationship Id="rId7" Type="http://schemas.openxmlformats.org/officeDocument/2006/relationships/diagramQuickStyle" Target="../diagrams/quickStyle6.xml"/><Relationship Id="rId12" Type="http://schemas.openxmlformats.org/officeDocument/2006/relationships/diagramQuickStyle" Target="../diagrams/quickStyle7.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Layout" Target="../diagrams/layout6.xml"/><Relationship Id="rId11" Type="http://schemas.openxmlformats.org/officeDocument/2006/relationships/diagramLayout" Target="../diagrams/layout7.xml"/><Relationship Id="rId5" Type="http://schemas.openxmlformats.org/officeDocument/2006/relationships/diagramData" Target="../diagrams/data6.xml"/><Relationship Id="rId10" Type="http://schemas.openxmlformats.org/officeDocument/2006/relationships/diagramData" Target="../diagrams/data7.xml"/><Relationship Id="rId4" Type="http://schemas.microsoft.com/office/2007/relationships/hdphoto" Target="../media/hdphoto1.wdp"/><Relationship Id="rId9" Type="http://schemas.microsoft.com/office/2007/relationships/diagramDrawing" Target="../diagrams/drawing6.xml"/><Relationship Id="rId14" Type="http://schemas.microsoft.com/office/2007/relationships/diagramDrawing" Target="../diagrams/drawing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37.sv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38.png"/><Relationship Id="rId7" Type="http://schemas.openxmlformats.org/officeDocument/2006/relationships/diagramQuickStyle" Target="../diagrams/quickStyle10.xm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39.svg"/><Relationship Id="rId9" Type="http://schemas.microsoft.com/office/2007/relationships/diagramDrawing" Target="../diagrams/drawing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35.png"/><Relationship Id="rId7" Type="http://schemas.openxmlformats.org/officeDocument/2006/relationships/diagramQuickStyle" Target="../diagrams/quickStyle13.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Layout" Target="../diagrams/layout13.xml"/><Relationship Id="rId5" Type="http://schemas.openxmlformats.org/officeDocument/2006/relationships/diagramData" Target="../diagrams/data13.xml"/><Relationship Id="rId4" Type="http://schemas.microsoft.com/office/2007/relationships/hdphoto" Target="../media/hdphoto2.wdp"/><Relationship Id="rId9" Type="http://schemas.microsoft.com/office/2007/relationships/diagramDrawing" Target="../diagrams/drawing13.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40.jpg"/><Relationship Id="rId7" Type="http://schemas.openxmlformats.org/officeDocument/2006/relationships/diagramColors" Target="../diagrams/colors14.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microsoft.com/office/2007/relationships/hdphoto" Target="../media/hdphoto4.wdp"/><Relationship Id="rId5" Type="http://schemas.openxmlformats.org/officeDocument/2006/relationships/image" Target="../media/image42.png"/><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43.png"/><Relationship Id="rId4" Type="http://schemas.openxmlformats.org/officeDocument/2006/relationships/hyperlink" Target="mailto:target-center@usda.gov"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0.jp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006BF3-A523-4CCD-BE46-B28D4A7B3851}"/>
              </a:ext>
              <a:ext uri="{C183D7F6-B498-43B3-948B-1728B52AA6E4}">
                <adec:decorative xmlns:adec="http://schemas.microsoft.com/office/drawing/2017/decorative" val="1"/>
              </a:ext>
            </a:extLst>
          </p:cNvPr>
          <p:cNvPicPr>
            <a:picLocks noChangeAspect="1"/>
          </p:cNvPicPr>
          <p:nvPr/>
        </p:nvPicPr>
        <p:blipFill rotWithShape="1">
          <a:blip r:embed="rId3">
            <a:alphaModFix/>
          </a:blip>
          <a:srcRect t="16215" r="1" b="28098"/>
          <a:stretch/>
        </p:blipFill>
        <p:spPr>
          <a:xfrm>
            <a:off x="20" y="10"/>
            <a:ext cx="12191980" cy="6857990"/>
          </a:xfrm>
          <a:prstGeom prst="rect">
            <a:avLst/>
          </a:prstGeom>
        </p:spPr>
      </p:pic>
      <p:sp>
        <p:nvSpPr>
          <p:cNvPr id="71" name="Rectangle 70">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F7704E">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sp>
      <p:sp>
        <p:nvSpPr>
          <p:cNvPr id="2" name="Title 1">
            <a:extLst>
              <a:ext uri="{FF2B5EF4-FFF2-40B4-BE49-F238E27FC236}">
                <a16:creationId xmlns:a16="http://schemas.microsoft.com/office/drawing/2014/main" id="{FCAFF323-CE6A-748D-EBE6-31675D0F5784}"/>
              </a:ext>
            </a:extLst>
          </p:cNvPr>
          <p:cNvSpPr>
            <a:spLocks noGrp="1"/>
          </p:cNvSpPr>
          <p:nvPr>
            <p:ph type="ctrTitle"/>
          </p:nvPr>
        </p:nvSpPr>
        <p:spPr>
          <a:xfrm>
            <a:off x="1769532" y="2091263"/>
            <a:ext cx="8652938" cy="2461504"/>
          </a:xfrm>
        </p:spPr>
        <p:txBody>
          <a:bodyPr>
            <a:noAutofit/>
          </a:bodyPr>
          <a:lstStyle/>
          <a:p>
            <a:r>
              <a:rPr lang="en-US" sz="4000" b="1" kern="0" dirty="0">
                <a:effectLst/>
                <a:latin typeface="Times New Roman" panose="02020603050405020304" pitchFamily="18" charset="0"/>
                <a:ea typeface="Times New Roman" panose="02020603050405020304" pitchFamily="18" charset="0"/>
              </a:rPr>
              <a:t>Nurturing Workplace </a:t>
            </a:r>
            <a:br>
              <a:rPr lang="en-US" sz="4000" b="1" kern="0" dirty="0">
                <a:effectLst/>
                <a:latin typeface="Times New Roman" panose="02020603050405020304" pitchFamily="18" charset="0"/>
                <a:ea typeface="Times New Roman" panose="02020603050405020304" pitchFamily="18" charset="0"/>
              </a:rPr>
            </a:br>
            <a:r>
              <a:rPr lang="en-US" sz="4000" b="1" kern="0" dirty="0">
                <a:effectLst/>
                <a:latin typeface="Times New Roman" panose="02020603050405020304" pitchFamily="18" charset="0"/>
                <a:ea typeface="Times New Roman" panose="02020603050405020304" pitchFamily="18" charset="0"/>
              </a:rPr>
              <a:t>Well-being and Supporting Mental Health </a:t>
            </a:r>
            <a:br>
              <a:rPr lang="en-US" sz="4000" b="1" kern="0" dirty="0">
                <a:effectLst/>
                <a:latin typeface="Times New Roman" panose="02020603050405020304" pitchFamily="18" charset="0"/>
                <a:ea typeface="Times New Roman" panose="02020603050405020304" pitchFamily="18" charset="0"/>
              </a:rPr>
            </a:br>
            <a:r>
              <a:rPr lang="en-US" sz="4000" b="1" kern="0" cap="small" dirty="0">
                <a:effectLst/>
                <a:latin typeface="Times New Roman" panose="02020603050405020304" pitchFamily="18" charset="0"/>
                <a:ea typeface="Times New Roman" panose="02020603050405020304" pitchFamily="18" charset="0"/>
              </a:rPr>
              <a:t>Part 1</a:t>
            </a:r>
            <a:endParaRPr lang="en-US" sz="4000" cap="small" dirty="0"/>
          </a:p>
        </p:txBody>
      </p:sp>
      <p:sp>
        <p:nvSpPr>
          <p:cNvPr id="3" name="Subtitle 2">
            <a:extLst>
              <a:ext uri="{FF2B5EF4-FFF2-40B4-BE49-F238E27FC236}">
                <a16:creationId xmlns:a16="http://schemas.microsoft.com/office/drawing/2014/main" id="{BC589A7A-ED65-D6B0-0038-B212DE6B52C4}"/>
              </a:ext>
            </a:extLst>
          </p:cNvPr>
          <p:cNvSpPr>
            <a:spLocks noGrp="1"/>
          </p:cNvSpPr>
          <p:nvPr>
            <p:ph type="subTitle" idx="1"/>
          </p:nvPr>
        </p:nvSpPr>
        <p:spPr>
          <a:xfrm>
            <a:off x="1769532" y="4623127"/>
            <a:ext cx="8655200" cy="457201"/>
          </a:xfrm>
        </p:spPr>
        <p:txBody>
          <a:bodyPr>
            <a:normAutofit/>
          </a:bodyPr>
          <a:lstStyle/>
          <a:p>
            <a:pPr>
              <a:lnSpc>
                <a:spcPct val="100000"/>
              </a:lnSpc>
              <a:spcAft>
                <a:spcPts val="600"/>
              </a:spcAft>
            </a:pPr>
            <a:r>
              <a:rPr lang="en-US"/>
              <a:t>Dr. Theresa Haskins | Presentation for the USDA TARGET Center</a:t>
            </a:r>
            <a:endParaRPr lang="en-US" dirty="0"/>
          </a:p>
        </p:txBody>
      </p:sp>
      <p:pic>
        <p:nvPicPr>
          <p:cNvPr id="12" name="Picture 11" descr="A blue and white logo of head and squiggly brain.">
            <a:extLst>
              <a:ext uri="{FF2B5EF4-FFF2-40B4-BE49-F238E27FC236}">
                <a16:creationId xmlns:a16="http://schemas.microsoft.com/office/drawing/2014/main" id="{058F8595-D595-F36C-7233-0AC2B07CE103}"/>
              </a:ext>
            </a:extLst>
          </p:cNvPr>
          <p:cNvPicPr>
            <a:picLocks noChangeAspect="1"/>
          </p:cNvPicPr>
          <p:nvPr/>
        </p:nvPicPr>
        <p:blipFill>
          <a:blip r:embed="rId4">
            <a:biLevel thresh="25000"/>
          </a:blip>
          <a:stretch>
            <a:fillRect/>
          </a:stretch>
        </p:blipFill>
        <p:spPr>
          <a:xfrm>
            <a:off x="10031308" y="5841889"/>
            <a:ext cx="1134714" cy="1005531"/>
          </a:xfrm>
          <a:prstGeom prst="rect">
            <a:avLst/>
          </a:prstGeom>
        </p:spPr>
      </p:pic>
      <p:pic>
        <p:nvPicPr>
          <p:cNvPr id="8" name="Picture 7" descr="A black and white USDA logo&#10;&#10;">
            <a:extLst>
              <a:ext uri="{FF2B5EF4-FFF2-40B4-BE49-F238E27FC236}">
                <a16:creationId xmlns:a16="http://schemas.microsoft.com/office/drawing/2014/main" id="{4A702418-5983-7C74-FFA3-00E27832F9C3}"/>
              </a:ext>
            </a:extLst>
          </p:cNvPr>
          <p:cNvPicPr>
            <a:picLocks noChangeAspect="1"/>
          </p:cNvPicPr>
          <p:nvPr/>
        </p:nvPicPr>
        <p:blipFill>
          <a:blip r:embed="rId5">
            <a:grayscl/>
          </a:blip>
          <a:stretch>
            <a:fillRect/>
          </a:stretch>
        </p:blipFill>
        <p:spPr>
          <a:xfrm>
            <a:off x="11166022" y="6108371"/>
            <a:ext cx="889265" cy="604942"/>
          </a:xfrm>
          <a:prstGeom prst="rect">
            <a:avLst/>
          </a:prstGeom>
        </p:spPr>
      </p:pic>
    </p:spTree>
    <p:extLst>
      <p:ext uri="{BB962C8B-B14F-4D97-AF65-F5344CB8AC3E}">
        <p14:creationId xmlns:p14="http://schemas.microsoft.com/office/powerpoint/2010/main" val="12798584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5" name="Rectangle 14">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7" name="Rectangle 16">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9" name="Rectangle 1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pic>
        <p:nvPicPr>
          <p:cNvPr id="8" name="Picture 7" descr="Stressed man at work">
            <a:extLst>
              <a:ext uri="{FF2B5EF4-FFF2-40B4-BE49-F238E27FC236}">
                <a16:creationId xmlns:a16="http://schemas.microsoft.com/office/drawing/2014/main" id="{01FB4BBF-9B5F-8504-8408-7C01A9E0F856}"/>
              </a:ext>
            </a:extLst>
          </p:cNvPr>
          <p:cNvPicPr>
            <a:picLocks noChangeAspect="1"/>
          </p:cNvPicPr>
          <p:nvPr/>
        </p:nvPicPr>
        <p:blipFill rotWithShape="1">
          <a:blip r:embed="rId3"/>
          <a:srcRect t="8230" r="9091" b="15161"/>
          <a:stretch/>
        </p:blipFill>
        <p:spPr>
          <a:xfrm>
            <a:off x="1" y="10"/>
            <a:ext cx="12191999" cy="6857989"/>
          </a:xfrm>
          <a:prstGeom prst="rect">
            <a:avLst/>
          </a:prstGeom>
        </p:spPr>
      </p:pic>
      <p:sp>
        <p:nvSpPr>
          <p:cNvPr id="21" name="Rectangle 2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EF65EFD-EC01-0041-AC11-C979B2BCD264}"/>
              </a:ext>
            </a:extLst>
          </p:cNvPr>
          <p:cNvSpPr>
            <a:spLocks noGrp="1"/>
          </p:cNvSpPr>
          <p:nvPr>
            <p:ph type="title"/>
          </p:nvPr>
        </p:nvSpPr>
        <p:spPr>
          <a:xfrm>
            <a:off x="671830" y="642594"/>
            <a:ext cx="6718433" cy="1746504"/>
          </a:xfrm>
        </p:spPr>
        <p:txBody>
          <a:bodyPr vert="horz" lIns="91440" tIns="45720" rIns="91440" bIns="45720" rtlCol="0" anchor="ctr">
            <a:normAutofit/>
          </a:bodyPr>
          <a:lstStyle/>
          <a:p>
            <a:r>
              <a:rPr lang="en-US" sz="4800" dirty="0">
                <a:solidFill>
                  <a:schemeClr val="tx1">
                    <a:lumMod val="75000"/>
                    <a:lumOff val="25000"/>
                  </a:schemeClr>
                </a:solidFill>
              </a:rPr>
              <a:t>Recognizing Signs of Anxiety</a:t>
            </a:r>
          </a:p>
        </p:txBody>
      </p:sp>
      <p:graphicFrame>
        <p:nvGraphicFramePr>
          <p:cNvPr id="9" name="Content Placeholder 8" descr="Excessive worry or preoccupation about work-related matters&#10;Physical symptoms like headaches, muscle tension, or digestive issues&#10;Avoidance of work-related situations or tasks&#10;Feeling overwhelmed and emotionally drained&#10;Impaired sleep and restlessness&#10;">
            <a:extLst>
              <a:ext uri="{FF2B5EF4-FFF2-40B4-BE49-F238E27FC236}">
                <a16:creationId xmlns:a16="http://schemas.microsoft.com/office/drawing/2014/main" id="{ABE6A730-10A6-D015-F39A-E45920B34FD1}"/>
              </a:ext>
            </a:extLst>
          </p:cNvPr>
          <p:cNvGraphicFramePr>
            <a:graphicFrameLocks noGrp="1"/>
          </p:cNvGraphicFramePr>
          <p:nvPr>
            <p:ph sz="half" idx="2"/>
            <p:extLst>
              <p:ext uri="{D42A27DB-BD31-4B8C-83A1-F6EECF244321}">
                <p14:modId xmlns:p14="http://schemas.microsoft.com/office/powerpoint/2010/main" val="101984417"/>
              </p:ext>
            </p:extLst>
          </p:nvPr>
        </p:nvGraphicFramePr>
        <p:xfrm>
          <a:off x="671831" y="2389098"/>
          <a:ext cx="6718434" cy="36459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descr="@ Theresa Haskins, LLC 2023">
            <a:extLst>
              <a:ext uri="{FF2B5EF4-FFF2-40B4-BE49-F238E27FC236}">
                <a16:creationId xmlns:a16="http://schemas.microsoft.com/office/drawing/2014/main" id="{78B52980-5E18-6F12-1FFF-3D6D6767404D}"/>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161869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2" name="Rectangle 11">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98E1924D-9C92-990C-21CC-D290FB85B3DD}"/>
              </a:ext>
            </a:extLst>
          </p:cNvPr>
          <p:cNvSpPr>
            <a:spLocks noGrp="1"/>
          </p:cNvSpPr>
          <p:nvPr>
            <p:ph type="title"/>
          </p:nvPr>
        </p:nvSpPr>
        <p:spPr>
          <a:xfrm>
            <a:off x="1064794" y="844481"/>
            <a:ext cx="10058400" cy="1371600"/>
          </a:xfrm>
        </p:spPr>
        <p:txBody>
          <a:bodyPr>
            <a:normAutofit/>
          </a:bodyPr>
          <a:lstStyle/>
          <a:p>
            <a:pPr algn="ctr"/>
            <a:r>
              <a:rPr lang="en-US" dirty="0">
                <a:solidFill>
                  <a:schemeClr val="bg1"/>
                </a:solidFill>
              </a:rPr>
              <a:t>Depression</a:t>
            </a:r>
          </a:p>
        </p:txBody>
      </p:sp>
      <p:graphicFrame>
        <p:nvGraphicFramePr>
          <p:cNvPr id="11" name="Content Placeholder 2">
            <a:extLst>
              <a:ext uri="{FF2B5EF4-FFF2-40B4-BE49-F238E27FC236}">
                <a16:creationId xmlns:a16="http://schemas.microsoft.com/office/drawing/2014/main" id="{87E992E2-EE95-CCCF-5DE8-1167FC22A680}"/>
              </a:ext>
              <a:ext uri="{C183D7F6-B498-43B3-948B-1728B52AA6E4}">
                <adec:decorative xmlns:adec="http://schemas.microsoft.com/office/drawing/2017/decorative" val="1"/>
              </a:ext>
            </a:extLst>
          </p:cNvPr>
          <p:cNvGraphicFramePr>
            <a:graphicFrameLocks noGrp="1"/>
          </p:cNvGraphicFramePr>
          <p:nvPr>
            <p:ph idx="1"/>
          </p:nvPr>
        </p:nvGraphicFramePr>
        <p:xfrm>
          <a:off x="1064794" y="2664314"/>
          <a:ext cx="10058400" cy="3849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descr="@ Theresa Haskins, LLC 2023">
            <a:extLst>
              <a:ext uri="{FF2B5EF4-FFF2-40B4-BE49-F238E27FC236}">
                <a16:creationId xmlns:a16="http://schemas.microsoft.com/office/drawing/2014/main" id="{FAC043B0-3B9D-9BF3-D972-B322A0AA2250}"/>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61547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BE94-CA89-7FD8-779E-B27F7B48FBB9}"/>
              </a:ext>
            </a:extLst>
          </p:cNvPr>
          <p:cNvSpPr>
            <a:spLocks noGrp="1"/>
          </p:cNvSpPr>
          <p:nvPr>
            <p:ph type="title"/>
          </p:nvPr>
        </p:nvSpPr>
        <p:spPr/>
        <p:txBody>
          <a:bodyPr/>
          <a:lstStyle/>
          <a:p>
            <a:r>
              <a:rPr lang="en-US" dirty="0"/>
              <a:t>Recognizing</a:t>
            </a:r>
            <a:r>
              <a:rPr lang="en-US" baseline="0" dirty="0"/>
              <a:t> Depression</a:t>
            </a:r>
            <a:endParaRPr lang="en-US" dirty="0"/>
          </a:p>
        </p:txBody>
      </p:sp>
      <p:pic>
        <p:nvPicPr>
          <p:cNvPr id="16" name="Picture 15">
            <a:extLst>
              <a:ext uri="{FF2B5EF4-FFF2-40B4-BE49-F238E27FC236}">
                <a16:creationId xmlns:a16="http://schemas.microsoft.com/office/drawing/2014/main" id="{5C50CE25-C18B-BD04-0CEC-5A2E7DF096E3}"/>
              </a:ext>
              <a:ext uri="{C183D7F6-B498-43B3-948B-1728B52AA6E4}">
                <adec:decorative xmlns:adec="http://schemas.microsoft.com/office/drawing/2017/decorative" val="1"/>
              </a:ext>
            </a:extLst>
          </p:cNvPr>
          <p:cNvPicPr>
            <a:picLocks noChangeAspect="1"/>
          </p:cNvPicPr>
          <p:nvPr/>
        </p:nvPicPr>
        <p:blipFill rotWithShape="1">
          <a:blip r:embed="rId3">
            <a:duotone>
              <a:schemeClr val="accent1">
                <a:shade val="45000"/>
                <a:satMod val="135000"/>
              </a:schemeClr>
              <a:prstClr val="white"/>
            </a:duotone>
            <a:alphaModFix amt="50000"/>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Lst>
          </a:blip>
          <a:srcRect t="14366" b="1363"/>
          <a:stretch/>
        </p:blipFill>
        <p:spPr>
          <a:xfrm>
            <a:off x="249382" y="225631"/>
            <a:ext cx="11697195" cy="6383798"/>
          </a:xfrm>
          <a:prstGeom prst="rect">
            <a:avLst/>
          </a:prstGeom>
        </p:spPr>
      </p:pic>
      <p:sp>
        <p:nvSpPr>
          <p:cNvPr id="3" name="Text Placeholder 2">
            <a:extLst>
              <a:ext uri="{FF2B5EF4-FFF2-40B4-BE49-F238E27FC236}">
                <a16:creationId xmlns:a16="http://schemas.microsoft.com/office/drawing/2014/main" id="{951B9DA7-BB26-0BD0-DE7A-5F6433AE744F}"/>
              </a:ext>
            </a:extLst>
          </p:cNvPr>
          <p:cNvSpPr>
            <a:spLocks noGrp="1"/>
          </p:cNvSpPr>
          <p:nvPr>
            <p:ph type="body" idx="1"/>
          </p:nvPr>
        </p:nvSpPr>
        <p:spPr>
          <a:xfrm>
            <a:off x="854099" y="833049"/>
            <a:ext cx="5110845" cy="640080"/>
          </a:xfrm>
          <a:solidFill>
            <a:schemeClr val="tx2">
              <a:lumMod val="75000"/>
            </a:schemeClr>
          </a:solidFill>
        </p:spPr>
        <p:txBody>
          <a:bodyPr/>
          <a:lstStyle/>
          <a:p>
            <a:pPr algn="ctr"/>
            <a:r>
              <a:rPr lang="en-US" dirty="0">
                <a:solidFill>
                  <a:schemeClr val="bg1"/>
                </a:solidFill>
              </a:rPr>
              <a:t>What Depression Feels Like</a:t>
            </a:r>
          </a:p>
        </p:txBody>
      </p:sp>
      <p:graphicFrame>
        <p:nvGraphicFramePr>
          <p:cNvPr id="10" name="Content Placeholder 9" descr="Deep Feelings of sadness&#10;Loss of interest in work or social activities&#10;Difficulty concentrating, slowed thoughts&#10;Forgetfulness and trouble remembering&#10;Trouble making decisions&#10;Trouble sleeping or sleeping too much&#10;Feelings of worthlessness &#10;Energy loss or increased fatique&#10;Irritability, anger, or tearfulness&#10;Weight of appetite changes&#10;">
            <a:extLst>
              <a:ext uri="{FF2B5EF4-FFF2-40B4-BE49-F238E27FC236}">
                <a16:creationId xmlns:a16="http://schemas.microsoft.com/office/drawing/2014/main" id="{A5B79C26-746C-9F9C-7176-ED66735F6207}"/>
              </a:ext>
            </a:extLst>
          </p:cNvPr>
          <p:cNvGraphicFramePr>
            <a:graphicFrameLocks noGrp="1"/>
          </p:cNvGraphicFramePr>
          <p:nvPr>
            <p:ph sz="half" idx="2"/>
            <p:extLst>
              <p:ext uri="{D42A27DB-BD31-4B8C-83A1-F6EECF244321}">
                <p14:modId xmlns:p14="http://schemas.microsoft.com/office/powerpoint/2010/main" val="4089019112"/>
              </p:ext>
            </p:extLst>
          </p:nvPr>
        </p:nvGraphicFramePr>
        <p:xfrm>
          <a:off x="781384" y="1538454"/>
          <a:ext cx="5184648" cy="4754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 Placeholder 4">
            <a:extLst>
              <a:ext uri="{FF2B5EF4-FFF2-40B4-BE49-F238E27FC236}">
                <a16:creationId xmlns:a16="http://schemas.microsoft.com/office/drawing/2014/main" id="{5B801452-CB32-4F36-A1C2-8D97B64F1AAA}"/>
              </a:ext>
            </a:extLst>
          </p:cNvPr>
          <p:cNvSpPr>
            <a:spLocks noGrp="1"/>
          </p:cNvSpPr>
          <p:nvPr>
            <p:ph type="body" sz="quarter" idx="3"/>
          </p:nvPr>
        </p:nvSpPr>
        <p:spPr>
          <a:xfrm>
            <a:off x="6096004" y="833049"/>
            <a:ext cx="5152860" cy="640080"/>
          </a:xfrm>
          <a:solidFill>
            <a:schemeClr val="tx2">
              <a:lumMod val="75000"/>
            </a:schemeClr>
          </a:solidFill>
        </p:spPr>
        <p:txBody>
          <a:bodyPr/>
          <a:lstStyle/>
          <a:p>
            <a:pPr algn="ctr"/>
            <a:r>
              <a:rPr lang="en-US" dirty="0">
                <a:solidFill>
                  <a:schemeClr val="bg1"/>
                </a:solidFill>
              </a:rPr>
              <a:t>How it Looks to Co-Workers</a:t>
            </a:r>
          </a:p>
        </p:txBody>
      </p:sp>
      <p:graphicFrame>
        <p:nvGraphicFramePr>
          <p:cNvPr id="13" name="Content Placeholder 12" descr="Withdrawal from team, isolates oneself&#10;•Indifference&#10;•Putting things off, missed deadlines, mistakes&#10;•Seems “scattered” or absent-minded&#10;•Procrastination, indecisiviness, slowed productivity&#10;•Late to work, afternoon fatique, accidents&#10;•Unsure of abilities, lack of confidence&#10;•Low motivation, detached&#10;•Inappropriate reactions, strained relationships&#10;•Change in appearance">
            <a:extLst>
              <a:ext uri="{FF2B5EF4-FFF2-40B4-BE49-F238E27FC236}">
                <a16:creationId xmlns:a16="http://schemas.microsoft.com/office/drawing/2014/main" id="{F159339C-E5CB-D46D-43EC-3B03B44E3961}"/>
              </a:ext>
            </a:extLst>
          </p:cNvPr>
          <p:cNvGraphicFramePr>
            <a:graphicFrameLocks noGrp="1"/>
          </p:cNvGraphicFramePr>
          <p:nvPr>
            <p:ph sz="quarter" idx="4"/>
            <p:extLst>
              <p:ext uri="{D42A27DB-BD31-4B8C-83A1-F6EECF244321}">
                <p14:modId xmlns:p14="http://schemas.microsoft.com/office/powerpoint/2010/main" val="1077492547"/>
              </p:ext>
            </p:extLst>
          </p:nvPr>
        </p:nvGraphicFramePr>
        <p:xfrm>
          <a:off x="6096003" y="1538454"/>
          <a:ext cx="5184648" cy="47548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7" name="TextBox 16" descr="@ Theresa Haskins, LLC 2023">
            <a:extLst>
              <a:ext uri="{FF2B5EF4-FFF2-40B4-BE49-F238E27FC236}">
                <a16:creationId xmlns:a16="http://schemas.microsoft.com/office/drawing/2014/main" id="{CA9BB4F1-726E-76A4-78CC-9E1AD23B2318}"/>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077381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2" name="Title 1">
            <a:extLst>
              <a:ext uri="{FF2B5EF4-FFF2-40B4-BE49-F238E27FC236}">
                <a16:creationId xmlns:a16="http://schemas.microsoft.com/office/drawing/2014/main" id="{C1075339-766B-0BBD-9D25-C7D0249BEF1F}"/>
              </a:ext>
            </a:extLst>
          </p:cNvPr>
          <p:cNvSpPr>
            <a:spLocks noGrp="1"/>
          </p:cNvSpPr>
          <p:nvPr>
            <p:ph type="title"/>
          </p:nvPr>
        </p:nvSpPr>
        <p:spPr>
          <a:xfrm>
            <a:off x="372723" y="4882243"/>
            <a:ext cx="11439414" cy="1476537"/>
          </a:xfrm>
          <a:ln>
            <a:solidFill>
              <a:schemeClr val="tx1"/>
            </a:solidFill>
          </a:ln>
        </p:spPr>
        <p:txBody>
          <a:bodyPr vert="horz" lIns="91440" tIns="45720" rIns="91440" bIns="45720" rtlCol="0" anchor="ctr">
            <a:normAutofit/>
          </a:bodyPr>
          <a:lstStyle/>
          <a:p>
            <a:pPr algn="ctr">
              <a:lnSpc>
                <a:spcPct val="83000"/>
              </a:lnSpc>
            </a:pPr>
            <a:r>
              <a:rPr lang="en-US" sz="4800" spc="-100" dirty="0">
                <a:solidFill>
                  <a:schemeClr val="tx1"/>
                </a:solidFill>
              </a:rPr>
              <a:t>The Value of Treating Depression</a:t>
            </a:r>
          </a:p>
        </p:txBody>
      </p:sp>
      <p:grpSp>
        <p:nvGrpSpPr>
          <p:cNvPr id="14" name="Group 13">
            <a:extLst>
              <a:ext uri="{FF2B5EF4-FFF2-40B4-BE49-F238E27FC236}">
                <a16:creationId xmlns:a16="http://schemas.microsoft.com/office/drawing/2014/main" id="{6CC9AE20-6B53-6B11-9AE3-C05BCB1C5E20}"/>
              </a:ext>
              <a:ext uri="{C183D7F6-B498-43B3-948B-1728B52AA6E4}">
                <adec:decorative xmlns:adec="http://schemas.microsoft.com/office/drawing/2017/decorative" val="1"/>
              </a:ext>
            </a:extLst>
          </p:cNvPr>
          <p:cNvGrpSpPr/>
          <p:nvPr/>
        </p:nvGrpSpPr>
        <p:grpSpPr>
          <a:xfrm>
            <a:off x="4430986" y="1303449"/>
            <a:ext cx="3310128" cy="2188311"/>
            <a:chOff x="4422226" y="1303449"/>
            <a:chExt cx="3310128" cy="2188311"/>
          </a:xfrm>
        </p:grpSpPr>
        <p:sp>
          <p:nvSpPr>
            <p:cNvPr id="7" name="Rectangle 6">
              <a:extLst>
                <a:ext uri="{FF2B5EF4-FFF2-40B4-BE49-F238E27FC236}">
                  <a16:creationId xmlns:a16="http://schemas.microsoft.com/office/drawing/2014/main" id="{1F816B2E-580C-F0E4-2132-A88F38D21299}"/>
                </a:ext>
              </a:extLst>
            </p:cNvPr>
            <p:cNvSpPr/>
            <p:nvPr/>
          </p:nvSpPr>
          <p:spPr>
            <a:xfrm>
              <a:off x="4422226" y="1303449"/>
              <a:ext cx="3291840" cy="21031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5" name="TextBox 4" descr="60% Reduction in absenteeism and presenteeism.&#10;">
              <a:extLst>
                <a:ext uri="{FF2B5EF4-FFF2-40B4-BE49-F238E27FC236}">
                  <a16:creationId xmlns:a16="http://schemas.microsoft.com/office/drawing/2014/main" id="{CE39B32E-FFE3-A1A2-87D7-9968CD24222C}"/>
                </a:ext>
              </a:extLst>
            </p:cNvPr>
            <p:cNvSpPr txBox="1"/>
            <p:nvPr/>
          </p:nvSpPr>
          <p:spPr>
            <a:xfrm>
              <a:off x="4422226" y="1514190"/>
              <a:ext cx="3310128" cy="197757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ts val="0"/>
                </a:spcBef>
                <a:spcAft>
                  <a:spcPts val="600"/>
                </a:spcAft>
                <a:buClr>
                  <a:prstClr val="white">
                    <a:lumMod val="85000"/>
                    <a:lumOff val="15000"/>
                  </a:prstClr>
                </a:buClr>
                <a:buSzTx/>
                <a:buFontTx/>
                <a:buNone/>
                <a:tabLst/>
                <a:defRPr/>
              </a:pPr>
              <a:r>
                <a:rPr kumimoji="0" lang="en-US" sz="4400" b="0" i="0" u="none" strike="noStrike" kern="1200" cap="none" spc="80" normalizeH="0" baseline="0" noProof="0" dirty="0">
                  <a:ln>
                    <a:noFill/>
                  </a:ln>
                  <a:solidFill>
                    <a:prstClr val="black"/>
                  </a:solidFill>
                  <a:effectLst/>
                  <a:uLnTx/>
                  <a:uFillTx/>
                  <a:latin typeface="Century Schoolbook" panose="02020404030301010803"/>
                  <a:ea typeface="+mn-ea"/>
                  <a:cs typeface="+mn-cs"/>
                </a:rPr>
                <a:t>60%</a:t>
              </a:r>
            </a:p>
            <a:p>
              <a:pPr marL="0" marR="0" lvl="0" indent="0" algn="ctr" defTabSz="914400" rtl="0" eaLnBrk="1" fontAlgn="auto" latinLnBrk="0" hangingPunct="1">
                <a:lnSpc>
                  <a:spcPct val="100000"/>
                </a:lnSpc>
                <a:spcBef>
                  <a:spcPts val="0"/>
                </a:spcBef>
                <a:spcAft>
                  <a:spcPts val="600"/>
                </a:spcAft>
                <a:buClr>
                  <a:prstClr val="white">
                    <a:lumMod val="85000"/>
                    <a:lumOff val="15000"/>
                  </a:prstClr>
                </a:buClr>
                <a:buSzTx/>
                <a:buFontTx/>
                <a:buNone/>
                <a:tabLst/>
                <a:defRPr/>
              </a:pPr>
              <a:endParaRPr kumimoji="0" lang="en-US" sz="1800" b="0" i="0" u="none" strike="noStrike" kern="1200" cap="none" spc="80" normalizeH="0" baseline="0" noProof="0" dirty="0">
                <a:ln>
                  <a:noFill/>
                </a:ln>
                <a:solidFill>
                  <a:prstClr val="black"/>
                </a:solidFill>
                <a:effectLst/>
                <a:uLnTx/>
                <a:uFillTx/>
                <a:latin typeface="Century Schoolbook" panose="02020404030301010803"/>
                <a:ea typeface="+mn-ea"/>
                <a:cs typeface="+mn-cs"/>
              </a:endParaRPr>
            </a:p>
            <a:p>
              <a:pPr marL="0" marR="0" lvl="0" indent="0" algn="ctr" defTabSz="914400" rtl="0" eaLnBrk="1" fontAlgn="auto" latinLnBrk="0" hangingPunct="1">
                <a:lnSpc>
                  <a:spcPct val="100000"/>
                </a:lnSpc>
                <a:spcBef>
                  <a:spcPts val="0"/>
                </a:spcBef>
                <a:spcAft>
                  <a:spcPts val="600"/>
                </a:spcAft>
                <a:buClr>
                  <a:prstClr val="white">
                    <a:lumMod val="85000"/>
                    <a:lumOff val="15000"/>
                  </a:prstClr>
                </a:buClr>
                <a:buSzTx/>
                <a:buFontTx/>
                <a:buNone/>
                <a:tabLst/>
                <a:defRPr/>
              </a:pPr>
              <a:r>
                <a:rPr kumimoji="0" lang="en-US" sz="1800" b="0" i="0" u="none" strike="noStrike" kern="1200" cap="none" spc="80" normalizeH="0" baseline="0" noProof="0" dirty="0">
                  <a:ln>
                    <a:noFill/>
                  </a:ln>
                  <a:solidFill>
                    <a:prstClr val="black"/>
                  </a:solidFill>
                  <a:effectLst/>
                  <a:uLnTx/>
                  <a:uFillTx/>
                  <a:latin typeface="Franklin Gothic Book" panose="02020404030301010803"/>
                  <a:ea typeface="+mn-ea"/>
                  <a:cs typeface="+mn-cs"/>
                </a:rPr>
                <a:t>Reduction in absenteeism and presenteeism</a:t>
              </a:r>
            </a:p>
            <a:p>
              <a:pPr marL="0" marR="0" lvl="0" indent="0" algn="ctr" defTabSz="914400" rtl="0" eaLnBrk="1" fontAlgn="auto" latinLnBrk="0" hangingPunct="1">
                <a:lnSpc>
                  <a:spcPct val="90000"/>
                </a:lnSpc>
                <a:spcBef>
                  <a:spcPts val="0"/>
                </a:spcBef>
                <a:spcAft>
                  <a:spcPts val="600"/>
                </a:spcAft>
                <a:buClr>
                  <a:prstClr val="white">
                    <a:lumMod val="85000"/>
                    <a:lumOff val="15000"/>
                  </a:prstClr>
                </a:buClr>
                <a:buSzTx/>
                <a:buFontTx/>
                <a:buNone/>
                <a:tabLst/>
                <a:defRPr/>
              </a:pPr>
              <a:endParaRPr kumimoji="0" lang="en-US" sz="3800" b="0" i="0" u="none" strike="noStrike" kern="1200" cap="none" spc="8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90000"/>
                </a:lnSpc>
                <a:spcBef>
                  <a:spcPts val="0"/>
                </a:spcBef>
                <a:spcAft>
                  <a:spcPts val="600"/>
                </a:spcAft>
                <a:buClr>
                  <a:prstClr val="white">
                    <a:lumMod val="85000"/>
                    <a:lumOff val="15000"/>
                  </a:prstClr>
                </a:buClr>
                <a:buSzTx/>
                <a:buFontTx/>
                <a:buNone/>
                <a:tabLst/>
                <a:defRPr/>
              </a:pPr>
              <a:endParaRPr kumimoji="0" lang="en-US" sz="3800" b="0" i="0" u="none" strike="noStrike" kern="1200" cap="none" spc="8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90000"/>
                </a:lnSpc>
                <a:spcBef>
                  <a:spcPts val="0"/>
                </a:spcBef>
                <a:spcAft>
                  <a:spcPts val="600"/>
                </a:spcAft>
                <a:buClr>
                  <a:prstClr val="white">
                    <a:lumMod val="85000"/>
                    <a:lumOff val="15000"/>
                  </a:prstClr>
                </a:buClr>
                <a:buSzTx/>
                <a:buFontTx/>
                <a:buNone/>
                <a:tabLst/>
                <a:defRPr/>
              </a:pPr>
              <a:endParaRPr kumimoji="0" lang="en-US" sz="700" b="0" i="0" u="none" strike="noStrike" kern="1200" cap="none" spc="80" normalizeH="0" baseline="0" noProof="0" dirty="0">
                <a:ln>
                  <a:noFill/>
                </a:ln>
                <a:solidFill>
                  <a:prstClr val="white"/>
                </a:solidFill>
                <a:effectLst/>
                <a:uLnTx/>
                <a:uFillTx/>
                <a:latin typeface="Franklin Gothic Book" panose="02020404030301010803"/>
                <a:ea typeface="+mn-ea"/>
                <a:cs typeface="+mn-cs"/>
              </a:endParaRPr>
            </a:p>
          </p:txBody>
        </p:sp>
      </p:grpSp>
      <p:grpSp>
        <p:nvGrpSpPr>
          <p:cNvPr id="16" name="Group 15">
            <a:extLst>
              <a:ext uri="{FF2B5EF4-FFF2-40B4-BE49-F238E27FC236}">
                <a16:creationId xmlns:a16="http://schemas.microsoft.com/office/drawing/2014/main" id="{720BC762-8046-17E0-20CE-D38B77ACB7AC}"/>
              </a:ext>
              <a:ext uri="{C183D7F6-B498-43B3-948B-1728B52AA6E4}">
                <adec:decorative xmlns:adec="http://schemas.microsoft.com/office/drawing/2017/decorative" val="1"/>
              </a:ext>
            </a:extLst>
          </p:cNvPr>
          <p:cNvGrpSpPr/>
          <p:nvPr/>
        </p:nvGrpSpPr>
        <p:grpSpPr>
          <a:xfrm>
            <a:off x="468995" y="1305252"/>
            <a:ext cx="3310128" cy="2695459"/>
            <a:chOff x="583405" y="1306968"/>
            <a:chExt cx="3310128" cy="2695459"/>
          </a:xfrm>
        </p:grpSpPr>
        <p:sp>
          <p:nvSpPr>
            <p:cNvPr id="15" name="Rectangle 14">
              <a:extLst>
                <a:ext uri="{FF2B5EF4-FFF2-40B4-BE49-F238E27FC236}">
                  <a16:creationId xmlns:a16="http://schemas.microsoft.com/office/drawing/2014/main" id="{1F691083-940B-5574-44B8-5863ABFAA9BD}"/>
                </a:ext>
              </a:extLst>
            </p:cNvPr>
            <p:cNvSpPr/>
            <p:nvPr/>
          </p:nvSpPr>
          <p:spPr>
            <a:xfrm>
              <a:off x="583405" y="1306968"/>
              <a:ext cx="3310128" cy="206350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4" name="TextBox 3" descr="$1 Investment in treatment for depression&#10;">
              <a:extLst>
                <a:ext uri="{FF2B5EF4-FFF2-40B4-BE49-F238E27FC236}">
                  <a16:creationId xmlns:a16="http://schemas.microsoft.com/office/drawing/2014/main" id="{C85DEDAF-0A07-9110-587E-92E79A8870BF}"/>
                </a:ext>
              </a:extLst>
            </p:cNvPr>
            <p:cNvSpPr txBox="1"/>
            <p:nvPr/>
          </p:nvSpPr>
          <p:spPr>
            <a:xfrm>
              <a:off x="616190" y="1494048"/>
              <a:ext cx="3244559" cy="25083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entury Schoolbook" panose="02020404030301010803"/>
                  <a:ea typeface="+mn-ea"/>
                  <a:cs typeface="Bangla MN" pitchFamily="2" charset="0"/>
                </a:rPr>
                <a:t>$1</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Investment in treatment for depression</a:t>
              </a:r>
              <a:endParaRPr kumimoji="0" lang="en-US"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Bangla MN" pitchFamily="2"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Bangla MN" pitchFamily="2" charset="0"/>
              </a:endParaRPr>
            </a:p>
          </p:txBody>
        </p:sp>
      </p:grpSp>
      <p:grpSp>
        <p:nvGrpSpPr>
          <p:cNvPr id="13" name="Group 12">
            <a:extLst>
              <a:ext uri="{FF2B5EF4-FFF2-40B4-BE49-F238E27FC236}">
                <a16:creationId xmlns:a16="http://schemas.microsoft.com/office/drawing/2014/main" id="{4161E080-8B72-3E22-A6FA-41F56EAE5E88}"/>
              </a:ext>
              <a:ext uri="{C183D7F6-B498-43B3-948B-1728B52AA6E4}">
                <adec:decorative xmlns:adec="http://schemas.microsoft.com/office/drawing/2017/decorative" val="1"/>
              </a:ext>
            </a:extLst>
          </p:cNvPr>
          <p:cNvGrpSpPr/>
          <p:nvPr/>
        </p:nvGrpSpPr>
        <p:grpSpPr>
          <a:xfrm>
            <a:off x="8392976" y="1320150"/>
            <a:ext cx="3291840" cy="2419792"/>
            <a:chOff x="8392976" y="1320150"/>
            <a:chExt cx="3291840" cy="2419792"/>
          </a:xfrm>
        </p:grpSpPr>
        <p:sp>
          <p:nvSpPr>
            <p:cNvPr id="12" name="Rectangle 11">
              <a:extLst>
                <a:ext uri="{FF2B5EF4-FFF2-40B4-BE49-F238E27FC236}">
                  <a16:creationId xmlns:a16="http://schemas.microsoft.com/office/drawing/2014/main" id="{0B39850A-BCEE-1D0F-8B63-D5893E39AD4F}"/>
                </a:ext>
              </a:extLst>
            </p:cNvPr>
            <p:cNvSpPr/>
            <p:nvPr/>
          </p:nvSpPr>
          <p:spPr>
            <a:xfrm>
              <a:off x="8392976" y="1320150"/>
              <a:ext cx="3291840" cy="21031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6" name="TextBox 5" descr="$4 Return in productivity at work&#10;">
              <a:extLst>
                <a:ext uri="{FF2B5EF4-FFF2-40B4-BE49-F238E27FC236}">
                  <a16:creationId xmlns:a16="http://schemas.microsoft.com/office/drawing/2014/main" id="{363963EF-1CA8-5039-A1BD-F5A33E5A8D85}"/>
                </a:ext>
              </a:extLst>
            </p:cNvPr>
            <p:cNvSpPr txBox="1"/>
            <p:nvPr/>
          </p:nvSpPr>
          <p:spPr>
            <a:xfrm>
              <a:off x="8392976" y="1508562"/>
              <a:ext cx="3290331" cy="22313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entury Schoolbook" panose="02020404030301010803"/>
                  <a:ea typeface="+mn-ea"/>
                  <a:cs typeface="Bangla MN" pitchFamily="2" charset="0"/>
                </a:rPr>
                <a:t>$4</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Return in productivity at work</a:t>
              </a:r>
              <a:endParaRPr kumimoji="0" lang="en-US"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Bangla MN" pitchFamily="2"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Bangla MN" pitchFamily="2" charset="0"/>
              </a:endParaRPr>
            </a:p>
          </p:txBody>
        </p:sp>
      </p:grpSp>
      <p:sp>
        <p:nvSpPr>
          <p:cNvPr id="8" name="TextBox 7" descr="@ Theresa Haskins, LLC 2023">
            <a:extLst>
              <a:ext uri="{FF2B5EF4-FFF2-40B4-BE49-F238E27FC236}">
                <a16:creationId xmlns:a16="http://schemas.microsoft.com/office/drawing/2014/main" id="{BF2CECE8-9765-C78A-A777-86B383DE7DD3}"/>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Franklin Gothic Book" panose="02020404030301010803"/>
                <a:ea typeface="+mn-ea"/>
                <a:cs typeface="+mn-cs"/>
              </a:rPr>
              <a:t>@ Theresa Haskins, LLC 2023</a:t>
            </a:r>
          </a:p>
        </p:txBody>
      </p:sp>
      <p:sp>
        <p:nvSpPr>
          <p:cNvPr id="10" name="TextBox 9">
            <a:extLst>
              <a:ext uri="{FF2B5EF4-FFF2-40B4-BE49-F238E27FC236}">
                <a16:creationId xmlns:a16="http://schemas.microsoft.com/office/drawing/2014/main" id="{4428A9A0-DF51-B4A2-F5BD-4DBB40210BAA}"/>
              </a:ext>
            </a:extLst>
          </p:cNvPr>
          <p:cNvSpPr txBox="1"/>
          <p:nvPr/>
        </p:nvSpPr>
        <p:spPr>
          <a:xfrm>
            <a:off x="2466383" y="1671020"/>
            <a:ext cx="331012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entury Schoolbook" panose="02020404030301010803"/>
                <a:ea typeface="+mn-ea"/>
                <a:cs typeface="Bangla MN" pitchFamily="2" charset="0"/>
              </a:rPr>
              <a:t>=</a:t>
            </a:r>
          </a:p>
        </p:txBody>
      </p:sp>
      <p:sp>
        <p:nvSpPr>
          <p:cNvPr id="11" name="TextBox 10">
            <a:extLst>
              <a:ext uri="{FF2B5EF4-FFF2-40B4-BE49-F238E27FC236}">
                <a16:creationId xmlns:a16="http://schemas.microsoft.com/office/drawing/2014/main" id="{19A8D64E-3221-E0FC-86E5-3BE8D8903CF2}"/>
              </a:ext>
            </a:extLst>
          </p:cNvPr>
          <p:cNvSpPr txBox="1"/>
          <p:nvPr/>
        </p:nvSpPr>
        <p:spPr>
          <a:xfrm>
            <a:off x="6428373" y="1657681"/>
            <a:ext cx="331012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entury Schoolbook" panose="02020404030301010803"/>
                <a:ea typeface="+mn-ea"/>
                <a:cs typeface="Bangla MN" pitchFamily="2" charset="0"/>
              </a:rPr>
              <a:t>+</a:t>
            </a:r>
          </a:p>
        </p:txBody>
      </p:sp>
    </p:spTree>
    <p:extLst>
      <p:ext uri="{BB962C8B-B14F-4D97-AF65-F5344CB8AC3E}">
        <p14:creationId xmlns:p14="http://schemas.microsoft.com/office/powerpoint/2010/main" val="208526131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74B01A2C-4133-7CC7-C701-8899A699B9E6}"/>
              </a:ext>
            </a:extLst>
          </p:cNvPr>
          <p:cNvSpPr>
            <a:spLocks noGrp="1"/>
          </p:cNvSpPr>
          <p:nvPr>
            <p:ph type="title"/>
          </p:nvPr>
        </p:nvSpPr>
        <p:spPr>
          <a:xfrm>
            <a:off x="371856" y="559477"/>
            <a:ext cx="4122323" cy="5709931"/>
          </a:xfrm>
        </p:spPr>
        <p:txBody>
          <a:bodyPr>
            <a:normAutofit/>
          </a:bodyPr>
          <a:lstStyle/>
          <a:p>
            <a:pPr algn="ctr"/>
            <a:r>
              <a:rPr lang="en-US" dirty="0"/>
              <a:t>Societal Stigma Toward </a:t>
            </a:r>
            <a:br>
              <a:rPr lang="en-US" dirty="0"/>
            </a:br>
            <a:r>
              <a:rPr lang="en-US" dirty="0"/>
              <a:t>Mental Health</a:t>
            </a:r>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descr="Creates an environment of fear and isolation&#10;Leads to workplace discrimination&#10;Prevents people from seeking help&#10;">
            <a:extLst>
              <a:ext uri="{FF2B5EF4-FFF2-40B4-BE49-F238E27FC236}">
                <a16:creationId xmlns:a16="http://schemas.microsoft.com/office/drawing/2014/main" id="{717591D6-CE46-FB69-D69B-2377DAC66BB7}"/>
              </a:ext>
            </a:extLst>
          </p:cNvPr>
          <p:cNvGraphicFramePr>
            <a:graphicFrameLocks noGrp="1"/>
          </p:cNvGraphicFramePr>
          <p:nvPr>
            <p:ph idx="1"/>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descr="@ Theresa Haskins, LLC 2023">
            <a:extLst>
              <a:ext uri="{FF2B5EF4-FFF2-40B4-BE49-F238E27FC236}">
                <a16:creationId xmlns:a16="http://schemas.microsoft.com/office/drawing/2014/main" id="{9FFEB07F-4532-1CF1-1D5D-2F14089BD8F9}"/>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4205157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8F367-13F1-EE58-2661-B06B1232BF59}"/>
              </a:ext>
            </a:extLst>
          </p:cNvPr>
          <p:cNvSpPr>
            <a:spLocks noGrp="1"/>
          </p:cNvSpPr>
          <p:nvPr>
            <p:ph type="title"/>
          </p:nvPr>
        </p:nvSpPr>
        <p:spPr/>
        <p:txBody>
          <a:bodyPr/>
          <a:lstStyle/>
          <a:p>
            <a:r>
              <a:rPr lang="en-US" dirty="0"/>
              <a:t>You don’t need to be a therapist to help!</a:t>
            </a:r>
          </a:p>
        </p:txBody>
      </p:sp>
      <p:graphicFrame>
        <p:nvGraphicFramePr>
          <p:cNvPr id="8" name="Diagram 7">
            <a:extLst>
              <a:ext uri="{FF2B5EF4-FFF2-40B4-BE49-F238E27FC236}">
                <a16:creationId xmlns:a16="http://schemas.microsoft.com/office/drawing/2014/main" id="{DEC11392-04CD-229F-5420-D95BB10386E1}"/>
              </a:ext>
              <a:ext uri="{C183D7F6-B498-43B3-948B-1728B52AA6E4}">
                <adec:decorative xmlns:adec="http://schemas.microsoft.com/office/drawing/2017/decorative" val="1"/>
              </a:ext>
            </a:extLst>
          </p:cNvPr>
          <p:cNvGraphicFramePr/>
          <p:nvPr/>
        </p:nvGraphicFramePr>
        <p:xfrm>
          <a:off x="1066798" y="4649210"/>
          <a:ext cx="10058399" cy="1050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descr="User">
            <a:extLst>
              <a:ext uri="{FF2B5EF4-FFF2-40B4-BE49-F238E27FC236}">
                <a16:creationId xmlns:a16="http://schemas.microsoft.com/office/drawing/2014/main" id="{E334F9ED-3624-988C-259E-0121DFC549A8}"/>
              </a:ext>
            </a:extLst>
          </p:cNvPr>
          <p:cNvSpPr/>
          <p:nvPr/>
        </p:nvSpPr>
        <p:spPr>
          <a:xfrm>
            <a:off x="5124000" y="1845000"/>
            <a:ext cx="1944000" cy="1944000"/>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10" name="Group 9">
            <a:extLst>
              <a:ext uri="{FF2B5EF4-FFF2-40B4-BE49-F238E27FC236}">
                <a16:creationId xmlns:a16="http://schemas.microsoft.com/office/drawing/2014/main" id="{AFF05C44-82C8-97CE-8D29-090722C88EAF}"/>
              </a:ext>
              <a:ext uri="{C183D7F6-B498-43B3-948B-1728B52AA6E4}">
                <adec:decorative xmlns:adec="http://schemas.microsoft.com/office/drawing/2017/decorative" val="1"/>
              </a:ext>
            </a:extLst>
          </p:cNvPr>
          <p:cNvGrpSpPr/>
          <p:nvPr/>
        </p:nvGrpSpPr>
        <p:grpSpPr>
          <a:xfrm>
            <a:off x="3936000" y="3716273"/>
            <a:ext cx="4320000" cy="720000"/>
            <a:chOff x="2869199" y="2216897"/>
            <a:chExt cx="4320000" cy="720000"/>
          </a:xfrm>
        </p:grpSpPr>
        <p:sp>
          <p:nvSpPr>
            <p:cNvPr id="11" name="Rectangle 10">
              <a:extLst>
                <a:ext uri="{FF2B5EF4-FFF2-40B4-BE49-F238E27FC236}">
                  <a16:creationId xmlns:a16="http://schemas.microsoft.com/office/drawing/2014/main" id="{BFD2F571-E546-4B1B-0296-8B12E928349E}"/>
                </a:ext>
              </a:extLst>
            </p:cNvPr>
            <p:cNvSpPr/>
            <p:nvPr/>
          </p:nvSpPr>
          <p:spPr>
            <a:xfrm>
              <a:off x="2869199" y="2216897"/>
              <a:ext cx="432000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descr="You can support someone by&#10;">
              <a:extLst>
                <a:ext uri="{FF2B5EF4-FFF2-40B4-BE49-F238E27FC236}">
                  <a16:creationId xmlns:a16="http://schemas.microsoft.com/office/drawing/2014/main" id="{98DA9789-64DF-DCE0-9D8E-104F434BCC73}"/>
                </a:ext>
              </a:extLst>
            </p:cNvPr>
            <p:cNvSpPr txBox="1"/>
            <p:nvPr/>
          </p:nvSpPr>
          <p:spPr>
            <a:xfrm>
              <a:off x="2869199" y="2216897"/>
              <a:ext cx="4320000"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1200150" rtl="0" eaLnBrk="1" fontAlgn="auto" latinLnBrk="0" hangingPunct="1">
                <a:lnSpc>
                  <a:spcPct val="100000"/>
                </a:lnSpc>
                <a:spcBef>
                  <a:spcPct val="0"/>
                </a:spcBef>
                <a:spcAft>
                  <a:spcPct val="35000"/>
                </a:spcAft>
                <a:buClrTx/>
                <a:buSzTx/>
                <a:buFontTx/>
                <a:buNone/>
                <a:tabLst/>
                <a:defRPr/>
              </a:pPr>
              <a:r>
                <a:rPr kumimoji="0" lang="en-US" sz="2700" b="0" i="0" u="none" strike="noStrike" kern="1200" cap="none" spc="0" normalizeH="0" baseline="0" noProof="0" dirty="0">
                  <a:ln>
                    <a:noFill/>
                  </a:ln>
                  <a:solidFill>
                    <a:prstClr val="black">
                      <a:hueOff val="0"/>
                      <a:satOff val="0"/>
                      <a:lumOff val="0"/>
                      <a:alphaOff val="0"/>
                    </a:prstClr>
                  </a:solidFill>
                  <a:effectLst/>
                  <a:uLnTx/>
                  <a:uFillTx/>
                  <a:latin typeface="Franklin Gothic Book" panose="02020404030301010803"/>
                  <a:ea typeface="+mn-ea"/>
                  <a:cs typeface="+mn-cs"/>
                </a:rPr>
                <a:t>You can support someone by</a:t>
              </a:r>
            </a:p>
          </p:txBody>
        </p:sp>
      </p:grpSp>
      <p:sp>
        <p:nvSpPr>
          <p:cNvPr id="15" name="TextBox 14" descr="@ Theresa Haskins, LLC 2023">
            <a:extLst>
              <a:ext uri="{FF2B5EF4-FFF2-40B4-BE49-F238E27FC236}">
                <a16:creationId xmlns:a16="http://schemas.microsoft.com/office/drawing/2014/main" id="{DB82C526-EA64-1CE9-9C87-17BDC00108F5}"/>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1593743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B326C-75FA-DED4-389F-0A3FFB6B29B0}"/>
              </a:ext>
            </a:extLst>
          </p:cNvPr>
          <p:cNvSpPr>
            <a:spLocks noGrp="1"/>
          </p:cNvSpPr>
          <p:nvPr>
            <p:ph type="title"/>
          </p:nvPr>
        </p:nvSpPr>
        <p:spPr>
          <a:xfrm>
            <a:off x="715307" y="1377376"/>
            <a:ext cx="3526971" cy="1371600"/>
          </a:xfrm>
        </p:spPr>
        <p:txBody>
          <a:bodyPr>
            <a:normAutofit fontScale="90000"/>
          </a:bodyPr>
          <a:lstStyle/>
          <a:p>
            <a:pPr algn="ctr"/>
            <a:r>
              <a:rPr lang="en-US" dirty="0"/>
              <a:t>How You Can Help Others</a:t>
            </a:r>
          </a:p>
        </p:txBody>
      </p:sp>
      <p:pic>
        <p:nvPicPr>
          <p:cNvPr id="3" name="Graphic 2" descr="Board Room">
            <a:extLst>
              <a:ext uri="{FF2B5EF4-FFF2-40B4-BE49-F238E27FC236}">
                <a16:creationId xmlns:a16="http://schemas.microsoft.com/office/drawing/2014/main" id="{359778EA-106B-209D-F96C-C0F4468584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2570" y="2748976"/>
            <a:ext cx="3252444" cy="3252444"/>
          </a:xfrm>
          <a:prstGeom prst="rect">
            <a:avLst/>
          </a:prstGeom>
        </p:spPr>
      </p:pic>
      <p:graphicFrame>
        <p:nvGraphicFramePr>
          <p:cNvPr id="4" name="Content Placeholder 3" descr="•1. Be Available&#10;•Maintain an open dialogue with your team around mental health and that you want to support them. &#10;•2. Make Confidentiality Clear&#10;•Make it clear to your team that any discussions with you will be kept as private as possible.&#10;•3. Start the Conversation&#10;•Regularly check the wellness of your team. Do this in a one-to-one setting.&#10;•4. Involve Others&#10;•Encourage your team to speak openly about mental health and to look out for each other.&#10;•5.  Ask Twice&#10;•Three in four people will say they’re fine even if they are struggling.&#10;•Simply asking again, with interest, might lead to your employee disclosing a need for help&#10;•6 Show Compassion and Empathy&#10;•Demonstrate compassion and empathy throughout the conversation.&#10;•Follow-up after the meeting can have more meaning than the first interaction..&#10;•7. Lead by Example&#10;•Your team will be more open  if you express your own vulnerabilities and concerns at work. &#10;">
            <a:extLst>
              <a:ext uri="{FF2B5EF4-FFF2-40B4-BE49-F238E27FC236}">
                <a16:creationId xmlns:a16="http://schemas.microsoft.com/office/drawing/2014/main" id="{8534E658-2628-909E-5508-6893B387079E}"/>
              </a:ext>
            </a:extLst>
          </p:cNvPr>
          <p:cNvGraphicFramePr>
            <a:graphicFrameLocks/>
          </p:cNvGraphicFramePr>
          <p:nvPr/>
        </p:nvGraphicFramePr>
        <p:xfrm>
          <a:off x="4747701" y="261258"/>
          <a:ext cx="7106841" cy="63518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descr="@ Theresa Haskins, LLC 2023">
            <a:extLst>
              <a:ext uri="{FF2B5EF4-FFF2-40B4-BE49-F238E27FC236}">
                <a16:creationId xmlns:a16="http://schemas.microsoft.com/office/drawing/2014/main" id="{7F104385-575A-F8D5-3C8A-038072F5B6D3}"/>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69596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2" name="Rectangle 11">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A9E30757-60D0-E8CA-2F23-EA1846E90487}"/>
              </a:ext>
            </a:extLst>
          </p:cNvPr>
          <p:cNvSpPr>
            <a:spLocks noGrp="1"/>
          </p:cNvSpPr>
          <p:nvPr>
            <p:ph type="title"/>
          </p:nvPr>
        </p:nvSpPr>
        <p:spPr>
          <a:xfrm>
            <a:off x="573409" y="559477"/>
            <a:ext cx="3765200" cy="5709931"/>
          </a:xfrm>
        </p:spPr>
        <p:txBody>
          <a:bodyPr>
            <a:normAutofit/>
          </a:bodyPr>
          <a:lstStyle/>
          <a:p>
            <a:pPr algn="ctr"/>
            <a:r>
              <a:rPr lang="en-US" dirty="0"/>
              <a:t>Things to say (and not say)</a:t>
            </a:r>
          </a:p>
        </p:txBody>
      </p:sp>
      <p:sp>
        <p:nvSpPr>
          <p:cNvPr id="14" name="Rectangle 13">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4">
            <a:extLst>
              <a:ext uri="{FF2B5EF4-FFF2-40B4-BE49-F238E27FC236}">
                <a16:creationId xmlns:a16="http://schemas.microsoft.com/office/drawing/2014/main" id="{FA1E7DEE-2854-2A14-184F-A7AFCE1360D1}"/>
              </a:ext>
              <a:ext uri="{C183D7F6-B498-43B3-948B-1728B52AA6E4}">
                <adec:decorative xmlns:adec="http://schemas.microsoft.com/office/drawing/2017/decorative" val="1"/>
              </a:ext>
            </a:extLst>
          </p:cNvPr>
          <p:cNvGraphicFramePr>
            <a:graphicFrameLocks noGrp="1"/>
          </p:cNvGraphicFramePr>
          <p:nvPr>
            <p:ph idx="1"/>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descr="@ Theresa Haskins, LLC 2023">
            <a:extLst>
              <a:ext uri="{FF2B5EF4-FFF2-40B4-BE49-F238E27FC236}">
                <a16:creationId xmlns:a16="http://schemas.microsoft.com/office/drawing/2014/main" id="{D52E78E1-C67F-D65A-68C0-A0B34444E7FD}"/>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164393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7A821B9-0CFF-4B38-BBA6-D630BD3AF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2" name="Title 1">
            <a:extLst>
              <a:ext uri="{FF2B5EF4-FFF2-40B4-BE49-F238E27FC236}">
                <a16:creationId xmlns:a16="http://schemas.microsoft.com/office/drawing/2014/main" id="{874E9392-F04C-BC87-2497-1E670D779E08}"/>
              </a:ext>
            </a:extLst>
          </p:cNvPr>
          <p:cNvSpPr>
            <a:spLocks noGrp="1"/>
          </p:cNvSpPr>
          <p:nvPr>
            <p:ph type="title"/>
          </p:nvPr>
        </p:nvSpPr>
        <p:spPr>
          <a:xfrm>
            <a:off x="8660189" y="643464"/>
            <a:ext cx="2888344" cy="5571071"/>
          </a:xfrm>
        </p:spPr>
        <p:txBody>
          <a:bodyPr>
            <a:normAutofit/>
          </a:bodyPr>
          <a:lstStyle/>
          <a:p>
            <a:pPr algn="ctr"/>
            <a:r>
              <a:rPr lang="en-US" sz="3600" dirty="0">
                <a:solidFill>
                  <a:schemeClr val="bg1"/>
                </a:solidFill>
              </a:rPr>
              <a:t>Suicide is Preventable</a:t>
            </a:r>
          </a:p>
        </p:txBody>
      </p:sp>
      <p:sp>
        <p:nvSpPr>
          <p:cNvPr id="21" name="Rectangle 20">
            <a:extLst>
              <a:ext uri="{FF2B5EF4-FFF2-40B4-BE49-F238E27FC236}">
                <a16:creationId xmlns:a16="http://schemas.microsoft.com/office/drawing/2014/main" id="{C16394E5-E242-48C2-9BFF-BDCB27E4F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23" name="Rectangle 22">
            <a:extLst>
              <a:ext uri="{FF2B5EF4-FFF2-40B4-BE49-F238E27FC236}">
                <a16:creationId xmlns:a16="http://schemas.microsoft.com/office/drawing/2014/main" id="{4E8EFCA7-18D5-4FA9-867D-374429893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5" name="Rectangle 24">
            <a:extLst>
              <a:ext uri="{FF2B5EF4-FFF2-40B4-BE49-F238E27FC236}">
                <a16:creationId xmlns:a16="http://schemas.microsoft.com/office/drawing/2014/main" id="{EB3182AD-CBBA-42F2-964B-8C86446885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sp>
      <p:graphicFrame>
        <p:nvGraphicFramePr>
          <p:cNvPr id="15" name="Content Placeholder 2" descr="Suicide rates are climbing&#10;Early intervention is key&#10;Increase psychological safety&#10;Listen and Support Others&#10;">
            <a:extLst>
              <a:ext uri="{FF2B5EF4-FFF2-40B4-BE49-F238E27FC236}">
                <a16:creationId xmlns:a16="http://schemas.microsoft.com/office/drawing/2014/main" id="{60FA82C2-6204-D9D5-8DDE-F8EC16B0D304}"/>
              </a:ext>
            </a:extLst>
          </p:cNvPr>
          <p:cNvGraphicFramePr>
            <a:graphicFrameLocks noGrp="1"/>
          </p:cNvGraphicFramePr>
          <p:nvPr>
            <p:ph idx="1"/>
          </p:nvPr>
        </p:nvGraphicFramePr>
        <p:xfrm>
          <a:off x="806070" y="809244"/>
          <a:ext cx="6583679" cy="5239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descr="@ Theresa Haskins, LLC 2023">
            <a:extLst>
              <a:ext uri="{FF2B5EF4-FFF2-40B4-BE49-F238E27FC236}">
                <a16:creationId xmlns:a16="http://schemas.microsoft.com/office/drawing/2014/main" id="{8522974F-530B-AD2B-5D1B-056B1C085A04}"/>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186274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9186EE-3330-AAA8-C074-6E23F22729D9}"/>
              </a:ext>
              <a:ext uri="{C183D7F6-B498-43B3-948B-1728B52AA6E4}">
                <adec:decorative xmlns:adec="http://schemas.microsoft.com/office/drawing/2017/decorative" val="1"/>
              </a:ext>
            </a:extLst>
          </p:cNvPr>
          <p:cNvPicPr>
            <a:picLocks noChangeAspect="1"/>
          </p:cNvPicPr>
          <p:nvPr/>
        </p:nvPicPr>
        <p:blipFill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Lst>
          </a:blip>
          <a:srcRect t="29293"/>
          <a:stretch/>
        </p:blipFill>
        <p:spPr>
          <a:xfrm flipV="1">
            <a:off x="237506" y="356259"/>
            <a:ext cx="11709071" cy="6253168"/>
          </a:xfrm>
          <a:prstGeom prst="rect">
            <a:avLst/>
          </a:prstGeom>
        </p:spPr>
      </p:pic>
      <p:sp>
        <p:nvSpPr>
          <p:cNvPr id="2" name="Title 1">
            <a:extLst>
              <a:ext uri="{FF2B5EF4-FFF2-40B4-BE49-F238E27FC236}">
                <a16:creationId xmlns:a16="http://schemas.microsoft.com/office/drawing/2014/main" id="{A584E22B-C21E-5688-1BD9-C13D310F7EA7}"/>
              </a:ext>
            </a:extLst>
          </p:cNvPr>
          <p:cNvSpPr>
            <a:spLocks noGrp="1"/>
          </p:cNvSpPr>
          <p:nvPr>
            <p:ph type="title"/>
          </p:nvPr>
        </p:nvSpPr>
        <p:spPr/>
        <p:txBody>
          <a:bodyPr/>
          <a:lstStyle/>
          <a:p>
            <a:pPr algn="ctr"/>
            <a:r>
              <a:rPr lang="en-US" dirty="0"/>
              <a:t>In a Crisis? HELP IS AVAILABLE</a:t>
            </a:r>
          </a:p>
        </p:txBody>
      </p:sp>
      <p:graphicFrame>
        <p:nvGraphicFramePr>
          <p:cNvPr id="6" name="Content Placeholder 2" descr="Encourage&#10; Encourage the person to seek professional help.&#10;Do Not Leave&#10; If you think the person is in immediate danger, do not leave them alone. &#10;Seek&#10; Seek help using these crisis resources.&#10;Check-In&#10; Continue to check-in with the person after the event.&#10;">
            <a:extLst>
              <a:ext uri="{FF2B5EF4-FFF2-40B4-BE49-F238E27FC236}">
                <a16:creationId xmlns:a16="http://schemas.microsoft.com/office/drawing/2014/main" id="{F096D6B9-1C7A-B77D-B86C-E8E03391F34D}"/>
              </a:ext>
            </a:extLst>
          </p:cNvPr>
          <p:cNvGraphicFramePr>
            <a:graphicFrameLocks noGrp="1"/>
          </p:cNvGraphicFramePr>
          <p:nvPr>
            <p:ph idx="1"/>
          </p:nvPr>
        </p:nvGraphicFramePr>
        <p:xfrm>
          <a:off x="816430" y="1926775"/>
          <a:ext cx="6090556" cy="43088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1449076D-E685-3487-8D6E-BB364AF6C3CC}"/>
              </a:ext>
            </a:extLst>
          </p:cNvPr>
          <p:cNvSpPr txBox="1"/>
          <p:nvPr/>
        </p:nvSpPr>
        <p:spPr>
          <a:xfrm>
            <a:off x="7320644" y="1926775"/>
            <a:ext cx="4054926" cy="4308872"/>
          </a:xfrm>
          <a:prstGeom prst="rect">
            <a:avLst/>
          </a:prstGeom>
          <a:solidFill>
            <a:schemeClr val="bg1">
              <a:lumMod val="95000"/>
            </a:schemeClr>
          </a:solidFill>
          <a:ln>
            <a:solidFill>
              <a:schemeClr val="tx2">
                <a:lumMod val="75000"/>
              </a:schemeClr>
            </a:solidFill>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20404030301010803"/>
                <a:ea typeface="+mn-ea"/>
                <a:cs typeface="+mn-cs"/>
              </a:rPr>
              <a:t>VISIT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A hospital near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20404030301010803"/>
                <a:ea typeface="+mn-ea"/>
                <a:cs typeface="+mn-cs"/>
              </a:rPr>
              <a:t>CALL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Suicide &amp; Crisis Lifeline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988</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Emergency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911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20404030301010803"/>
                <a:ea typeface="+mn-ea"/>
                <a:cs typeface="+mn-cs"/>
              </a:rPr>
              <a:t>TEXT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The Crisis Text 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rPr>
              <a:t>741-741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panose="02020404030301010803"/>
              <a:ea typeface="+mn-ea"/>
              <a:cs typeface="+mn-cs"/>
            </a:endParaRPr>
          </a:p>
        </p:txBody>
      </p:sp>
      <p:sp>
        <p:nvSpPr>
          <p:cNvPr id="7" name="TextBox 6" descr="@ Theresa Haskins, LLC 2023">
            <a:extLst>
              <a:ext uri="{FF2B5EF4-FFF2-40B4-BE49-F238E27FC236}">
                <a16:creationId xmlns:a16="http://schemas.microsoft.com/office/drawing/2014/main" id="{29358401-39F5-EC5C-DACB-7A2B4B0DBF67}"/>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181291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12A425-57FA-B7FD-97A6-5722BD02AEA5}"/>
              </a:ext>
            </a:extLst>
          </p:cNvPr>
          <p:cNvSpPr>
            <a:spLocks noGrp="1"/>
          </p:cNvSpPr>
          <p:nvPr>
            <p:ph type="title" idx="4294967295"/>
          </p:nvPr>
        </p:nvSpPr>
        <p:spPr>
          <a:xfrm>
            <a:off x="1066800" y="-1371600"/>
            <a:ext cx="10058400" cy="1371600"/>
          </a:xfrm>
        </p:spPr>
        <p:txBody>
          <a:bodyPr vert="horz" lIns="91440" tIns="45720" rIns="91440" bIns="45720" rtlCol="0" anchor="b">
            <a:normAutofit/>
          </a:bodyPr>
          <a:lstStyle/>
          <a:p>
            <a:r>
              <a:rPr lang="en-US" dirty="0"/>
              <a:t>Advancing Access &amp; Equity</a:t>
            </a:r>
          </a:p>
        </p:txBody>
      </p:sp>
      <p:pic>
        <p:nvPicPr>
          <p:cNvPr id="2" name="Picture 4" descr="A NDEAM poster with people on it with theme that reads &quot;Advancing Access &amp; Equity&quot;">
            <a:extLst>
              <a:ext uri="{FF2B5EF4-FFF2-40B4-BE49-F238E27FC236}">
                <a16:creationId xmlns:a16="http://schemas.microsoft.com/office/drawing/2014/main" id="{3077B892-A67E-20FF-5EAE-DFD063F95C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9" r="1" b="234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5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pic>
        <p:nvPicPr>
          <p:cNvPr id="7" name="Picture 6" descr="Hand holding blue gift">
            <a:extLst>
              <a:ext uri="{FF2B5EF4-FFF2-40B4-BE49-F238E27FC236}">
                <a16:creationId xmlns:a16="http://schemas.microsoft.com/office/drawing/2014/main" id="{B00F7313-229D-367F-3AE8-4B326A81420C}"/>
              </a:ext>
            </a:extLst>
          </p:cNvPr>
          <p:cNvPicPr>
            <a:picLocks noChangeAspect="1"/>
          </p:cNvPicPr>
          <p:nvPr/>
        </p:nvPicPr>
        <p:blipFill rotWithShape="1">
          <a:blip r:embed="rId3">
            <a:duotone>
              <a:schemeClr val="accent4">
                <a:shade val="45000"/>
                <a:satMod val="135000"/>
              </a:schemeClr>
              <a:prstClr val="white"/>
            </a:duotone>
          </a:blip>
          <a:srcRect t="23391" r="9091"/>
          <a:stretch/>
        </p:blipFill>
        <p:spPr>
          <a:xfrm>
            <a:off x="1" y="10"/>
            <a:ext cx="12191999" cy="6857989"/>
          </a:xfrm>
          <a:prstGeom prst="rect">
            <a:avLst/>
          </a:prstGeom>
        </p:spPr>
      </p:pic>
      <p:sp>
        <p:nvSpPr>
          <p:cNvPr id="14" name="Rectangle 13">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550F5A1-1254-53F6-6DCC-85E6D46A78EB}"/>
              </a:ext>
            </a:extLst>
          </p:cNvPr>
          <p:cNvSpPr>
            <a:spLocks noGrp="1"/>
          </p:cNvSpPr>
          <p:nvPr>
            <p:ph type="title"/>
          </p:nvPr>
        </p:nvSpPr>
        <p:spPr>
          <a:xfrm>
            <a:off x="671830" y="642594"/>
            <a:ext cx="6718433" cy="1746504"/>
          </a:xfrm>
        </p:spPr>
        <p:txBody>
          <a:bodyPr vert="horz" lIns="91440" tIns="45720" rIns="91440" bIns="45720" rtlCol="0" anchor="ctr">
            <a:normAutofit/>
          </a:bodyPr>
          <a:lstStyle/>
          <a:p>
            <a:r>
              <a:rPr lang="en-US" sz="4800" dirty="0">
                <a:solidFill>
                  <a:schemeClr val="tx1">
                    <a:lumMod val="75000"/>
                    <a:lumOff val="25000"/>
                  </a:schemeClr>
                </a:solidFill>
              </a:rPr>
              <a:t>Supporting Self-Care</a:t>
            </a:r>
            <a:br>
              <a:rPr lang="en-US" sz="4800" dirty="0">
                <a:solidFill>
                  <a:schemeClr val="tx1">
                    <a:lumMod val="75000"/>
                    <a:lumOff val="25000"/>
                  </a:schemeClr>
                </a:solidFill>
              </a:rPr>
            </a:br>
            <a:endParaRPr lang="en-US" sz="4800" dirty="0">
              <a:solidFill>
                <a:schemeClr val="tx1">
                  <a:lumMod val="75000"/>
                  <a:lumOff val="25000"/>
                </a:schemeClr>
              </a:solidFill>
            </a:endParaRPr>
          </a:p>
        </p:txBody>
      </p:sp>
      <p:graphicFrame>
        <p:nvGraphicFramePr>
          <p:cNvPr id="8" name="Diagram 7" descr="Take time for you.&#10;Maintain and enhance your social networks&#10;Engage in regular exercise and leisure activities&#10;Talk about your feelings with a trusted person&#10;Seek wellness and professional support&#10;Be realistic about what you can (and cannot) do&#10;Ask for help when you need it">
            <a:extLst>
              <a:ext uri="{FF2B5EF4-FFF2-40B4-BE49-F238E27FC236}">
                <a16:creationId xmlns:a16="http://schemas.microsoft.com/office/drawing/2014/main" id="{5B48E346-655E-D5C0-A4B0-E87E6311832A}"/>
              </a:ext>
            </a:extLst>
          </p:cNvPr>
          <p:cNvGraphicFramePr/>
          <p:nvPr/>
        </p:nvGraphicFramePr>
        <p:xfrm>
          <a:off x="671831" y="2389098"/>
          <a:ext cx="6718434" cy="36459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descr="@ Theresa Haskins, LLC 2023&#10;">
            <a:extLst>
              <a:ext uri="{FF2B5EF4-FFF2-40B4-BE49-F238E27FC236}">
                <a16:creationId xmlns:a16="http://schemas.microsoft.com/office/drawing/2014/main" id="{525466A6-D62A-A5A0-AE57-DDB6D9403E08}"/>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323595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A20985FA-A9AF-4D1A-AA92-5D98A579F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7" name="Rectangle 86">
            <a:extLst>
              <a:ext uri="{FF2B5EF4-FFF2-40B4-BE49-F238E27FC236}">
                <a16:creationId xmlns:a16="http://schemas.microsoft.com/office/drawing/2014/main" id="{A1A452BB-978F-4C43-8664-63B86F396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526142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9" name="Rectangle 88">
            <a:extLst>
              <a:ext uri="{FF2B5EF4-FFF2-40B4-BE49-F238E27FC236}">
                <a16:creationId xmlns:a16="http://schemas.microsoft.com/office/drawing/2014/main" id="{ADDD86A3-D1B7-46C2-BCD5-82428C1C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396945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91" name="Rectangle 90">
            <a:extLst>
              <a:ext uri="{FF2B5EF4-FFF2-40B4-BE49-F238E27FC236}">
                <a16:creationId xmlns:a16="http://schemas.microsoft.com/office/drawing/2014/main" id="{9A6FBAE9-917E-4BD9-BA28-F347E09BD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3" y="805445"/>
            <a:ext cx="3616369" cy="5244498"/>
          </a:xfrm>
          <a:prstGeom prst="rect">
            <a:avLst/>
          </a:prstGeom>
          <a:solidFill>
            <a:srgbClr val="FFFFFF"/>
          </a:solidFill>
          <a:ln w="6350" cap="sq" cmpd="sng" algn="ctr">
            <a:solidFill>
              <a:srgbClr val="404040"/>
            </a:solidFill>
            <a:prstDash val="solid"/>
            <a:miter lim="800000"/>
          </a:ln>
          <a:effectLst/>
        </p:spPr>
      </p:sp>
      <p:sp>
        <p:nvSpPr>
          <p:cNvPr id="93" name="Rectangle 92">
            <a:extLst>
              <a:ext uri="{FF2B5EF4-FFF2-40B4-BE49-F238E27FC236}">
                <a16:creationId xmlns:a16="http://schemas.microsoft.com/office/drawing/2014/main" id="{C40C51F3-5AB0-49F8-AA14-B72F855CA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7947" y="640856"/>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03E20703-C7F6-EC23-CB27-E2812024A484}"/>
              </a:ext>
              <a:ext uri="{C183D7F6-B498-43B3-948B-1728B52AA6E4}">
                <adec:decorative xmlns:adec="http://schemas.microsoft.com/office/drawing/2017/decorative" val="1"/>
              </a:ext>
            </a:extLst>
          </p:cNvPr>
          <p:cNvGrpSpPr/>
          <p:nvPr/>
        </p:nvGrpSpPr>
        <p:grpSpPr>
          <a:xfrm>
            <a:off x="1782247" y="637338"/>
            <a:ext cx="1691640" cy="615934"/>
            <a:chOff x="5250180" y="1267730"/>
            <a:chExt cx="1691640" cy="615934"/>
          </a:xfrm>
        </p:grpSpPr>
        <p:cxnSp>
          <p:nvCxnSpPr>
            <p:cNvPr id="8" name="Straight Connector 7">
              <a:extLst>
                <a:ext uri="{FF2B5EF4-FFF2-40B4-BE49-F238E27FC236}">
                  <a16:creationId xmlns:a16="http://schemas.microsoft.com/office/drawing/2014/main" id="{AEECCE1B-2C47-97CD-66CD-03667AEAB108}"/>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EAAFDE-B78C-67F2-B27E-CBEDDB3EDCAD}"/>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F2B1D1-9C6B-1315-D81F-3145B608F56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269BDBC3-F65E-92C3-A8D1-F0E8637A7F5F}"/>
              </a:ext>
              <a:ext uri="{C183D7F6-B498-43B3-948B-1728B52AA6E4}">
                <adec:decorative xmlns:adec="http://schemas.microsoft.com/office/drawing/2017/decorative" val="1"/>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l="42839" t="6470" b="9260"/>
          <a:stretch/>
        </p:blipFill>
        <p:spPr>
          <a:xfrm>
            <a:off x="5457063" y="2763802"/>
            <a:ext cx="6550402" cy="3845627"/>
          </a:xfrm>
          <a:prstGeom prst="rect">
            <a:avLst/>
          </a:prstGeom>
        </p:spPr>
      </p:pic>
      <p:pic>
        <p:nvPicPr>
          <p:cNvPr id="5" name="Picture 4" descr="A blue and white logo of a head with a circular squiggle to represent the mind.">
            <a:extLst>
              <a:ext uri="{FF2B5EF4-FFF2-40B4-BE49-F238E27FC236}">
                <a16:creationId xmlns:a16="http://schemas.microsoft.com/office/drawing/2014/main" id="{1C5A27B0-FABC-12B5-7217-D876FDAADD3F}"/>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rcRect l="18281" r="19419"/>
          <a:stretch/>
        </p:blipFill>
        <p:spPr>
          <a:xfrm>
            <a:off x="1092284" y="1678877"/>
            <a:ext cx="2990644" cy="3939915"/>
          </a:xfrm>
          <a:prstGeom prst="rect">
            <a:avLst/>
          </a:prstGeom>
        </p:spPr>
      </p:pic>
      <p:sp>
        <p:nvSpPr>
          <p:cNvPr id="9" name="TextBox 8" descr="@ Theresa Haskins, LLC 2023&#10;">
            <a:extLst>
              <a:ext uri="{FF2B5EF4-FFF2-40B4-BE49-F238E27FC236}">
                <a16:creationId xmlns:a16="http://schemas.microsoft.com/office/drawing/2014/main" id="{419C512A-0B69-3CC1-2658-D3396699091E}"/>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
        <p:nvSpPr>
          <p:cNvPr id="2" name="Title 1">
            <a:extLst>
              <a:ext uri="{FF2B5EF4-FFF2-40B4-BE49-F238E27FC236}">
                <a16:creationId xmlns:a16="http://schemas.microsoft.com/office/drawing/2014/main" id="{AF313D82-449D-495D-F026-2251553C1403}"/>
              </a:ext>
            </a:extLst>
          </p:cNvPr>
          <p:cNvSpPr>
            <a:spLocks noGrp="1"/>
          </p:cNvSpPr>
          <p:nvPr>
            <p:ph type="title"/>
          </p:nvPr>
        </p:nvSpPr>
        <p:spPr>
          <a:xfrm>
            <a:off x="5453423" y="175602"/>
            <a:ext cx="6586939" cy="2858202"/>
          </a:xfrm>
        </p:spPr>
        <p:txBody>
          <a:bodyPr vert="horz" lIns="91440" tIns="45720" rIns="91440" bIns="45720" rtlCol="0" anchor="ctr">
            <a:normAutofit/>
          </a:bodyPr>
          <a:lstStyle/>
          <a:p>
            <a:pPr>
              <a:spcBef>
                <a:spcPts val="0"/>
              </a:spcBef>
            </a:pPr>
            <a:r>
              <a:rPr lang="en-US" sz="3600" dirty="0"/>
              <a:t>Continue Learning</a:t>
            </a:r>
            <a:br>
              <a:rPr lang="en-US" sz="3600" dirty="0"/>
            </a:br>
            <a:r>
              <a:rPr lang="en-US" sz="800" dirty="0"/>
              <a:t> </a:t>
            </a:r>
            <a:r>
              <a:rPr lang="en-US" sz="3600" dirty="0"/>
              <a:t> </a:t>
            </a:r>
            <a:r>
              <a:rPr lang="en-US" sz="800" dirty="0"/>
              <a:t>   </a:t>
            </a:r>
            <a:br>
              <a:rPr lang="en-US" sz="3600" dirty="0"/>
            </a:br>
            <a:r>
              <a:rPr lang="en-US" sz="2400" dirty="0"/>
              <a:t>with</a:t>
            </a:r>
            <a:br>
              <a:rPr lang="en-US" sz="2400" dirty="0"/>
            </a:br>
            <a:r>
              <a:rPr lang="en-US" sz="2400" dirty="0"/>
              <a:t> </a:t>
            </a:r>
            <a:br>
              <a:rPr lang="en-US" sz="5600" dirty="0"/>
            </a:br>
            <a:endParaRPr lang="en-US" sz="4000" dirty="0">
              <a:latin typeface="Rastanty Cortez" panose="02000506000000020003" pitchFamily="2" charset="77"/>
            </a:endParaRPr>
          </a:p>
        </p:txBody>
      </p:sp>
      <p:sp>
        <p:nvSpPr>
          <p:cNvPr id="4" name="TextBox 3">
            <a:extLst>
              <a:ext uri="{FF2B5EF4-FFF2-40B4-BE49-F238E27FC236}">
                <a16:creationId xmlns:a16="http://schemas.microsoft.com/office/drawing/2014/main" id="{47FA2FBC-83DC-2755-BDB8-0160E4DFC103}"/>
              </a:ext>
            </a:extLst>
          </p:cNvPr>
          <p:cNvSpPr txBox="1"/>
          <p:nvPr/>
        </p:nvSpPr>
        <p:spPr>
          <a:xfrm rot="21432363">
            <a:off x="6349890" y="1609601"/>
            <a:ext cx="49929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prstClr val="black"/>
                </a:solidFill>
                <a:effectLst/>
                <a:uLnTx/>
                <a:uFillTx/>
                <a:latin typeface="Rastanty Cortez" panose="020F0502020204030204" pitchFamily="34" charset="0"/>
                <a:ea typeface="+mn-ea"/>
                <a:cs typeface="Rastanty Cortez" panose="020F0502020204030204" pitchFamily="34" charset="0"/>
              </a:rPr>
              <a:t>Dr. Theresa Haskins</a:t>
            </a:r>
          </a:p>
        </p:txBody>
      </p:sp>
      <p:sp>
        <p:nvSpPr>
          <p:cNvPr id="101" name="Rectangle 100">
            <a:extLst>
              <a:ext uri="{FF2B5EF4-FFF2-40B4-BE49-F238E27FC236}">
                <a16:creationId xmlns:a16="http://schemas.microsoft.com/office/drawing/2014/main" id="{43DDE678-1101-4B7E-8120-588BCA4A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103" y="164592"/>
            <a:ext cx="6604259"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3" name="Text Placeholder 2" descr="USDA TARGET Center Upcoming Sessions&#10;Tuesday, August 15 at 11 am ET&#10;Rethinking Disability and What it Means to be Disabled&#10;&#10;Tuesday August 29 at 11 am ET&#10;Neurodiversity Spotlight: ADHD at Work&#10;&#10;Tuesday, September 12 at 11 am ET&#10;Neurodiversity Spotlight: The Power of Dyslexic Thinking&#10;&#10;Tuesday, September 19 at 11 am ET&#10;Unconscious Bias at Work&#10;">
            <a:extLst>
              <a:ext uri="{FF2B5EF4-FFF2-40B4-BE49-F238E27FC236}">
                <a16:creationId xmlns:a16="http://schemas.microsoft.com/office/drawing/2014/main" id="{90E2BCC4-3F91-BA9E-CC6D-3C08A06D57DA}"/>
              </a:ext>
            </a:extLst>
          </p:cNvPr>
          <p:cNvSpPr>
            <a:spLocks noGrp="1"/>
          </p:cNvSpPr>
          <p:nvPr>
            <p:ph type="body" idx="1"/>
          </p:nvPr>
        </p:nvSpPr>
        <p:spPr>
          <a:xfrm>
            <a:off x="5256134" y="3157538"/>
            <a:ext cx="6935866" cy="2858202"/>
          </a:xfrm>
          <a:ln>
            <a:noFill/>
          </a:ln>
        </p:spPr>
        <p:txBody>
          <a:bodyPr vert="horz" lIns="91440" tIns="45720" rIns="91440" bIns="45720" rtlCol="0">
            <a:normAutofit/>
          </a:bodyPr>
          <a:lstStyle/>
          <a:p>
            <a:pPr>
              <a:lnSpc>
                <a:spcPct val="100000"/>
              </a:lnSpc>
              <a:spcBef>
                <a:spcPts val="0"/>
              </a:spcBef>
              <a:spcAft>
                <a:spcPts val="600"/>
              </a:spcAft>
            </a:pPr>
            <a:r>
              <a:rPr lang="en-US" sz="2200" b="1" spc="80" dirty="0">
                <a:solidFill>
                  <a:schemeClr val="accent2">
                    <a:lumMod val="75000"/>
                  </a:schemeClr>
                </a:solidFill>
              </a:rPr>
              <a:t>USDA TARGET Center</a:t>
            </a:r>
          </a:p>
          <a:p>
            <a:pPr>
              <a:lnSpc>
                <a:spcPct val="100000"/>
              </a:lnSpc>
              <a:spcBef>
                <a:spcPts val="0"/>
              </a:spcBef>
              <a:spcAft>
                <a:spcPts val="600"/>
              </a:spcAft>
            </a:pPr>
            <a:r>
              <a:rPr lang="en-US" sz="2200" b="1" spc="80" dirty="0">
                <a:solidFill>
                  <a:schemeClr val="accent2">
                    <a:lumMod val="75000"/>
                  </a:schemeClr>
                </a:solidFill>
              </a:rPr>
              <a:t>NDEAM 2023 Upcoming Sessions</a:t>
            </a: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r>
              <a:rPr lang="en-US" sz="2000" b="1" spc="80" dirty="0">
                <a:solidFill>
                  <a:schemeClr val="tx1">
                    <a:lumMod val="85000"/>
                    <a:lumOff val="15000"/>
                  </a:schemeClr>
                </a:solidFill>
              </a:rPr>
              <a:t>See e-mailed schedule for details.</a:t>
            </a:r>
            <a:endParaRPr lang="en-US" spc="80" dirty="0">
              <a:solidFill>
                <a:schemeClr val="tx1">
                  <a:lumMod val="85000"/>
                  <a:lumOff val="15000"/>
                </a:schemeClr>
              </a:solidFill>
            </a:endParaRPr>
          </a:p>
          <a:p>
            <a:pPr>
              <a:lnSpc>
                <a:spcPct val="100000"/>
              </a:lnSpc>
              <a:spcBef>
                <a:spcPts val="0"/>
              </a:spcBef>
              <a:spcAft>
                <a:spcPts val="600"/>
              </a:spcAft>
            </a:pPr>
            <a:endParaRPr lang="en-US" sz="2000" b="1" spc="80" dirty="0">
              <a:solidFill>
                <a:schemeClr val="tx1"/>
              </a:solidFill>
            </a:endParaRPr>
          </a:p>
          <a:p>
            <a:pPr>
              <a:lnSpc>
                <a:spcPct val="100000"/>
              </a:lnSpc>
              <a:spcBef>
                <a:spcPts val="0"/>
              </a:spcBef>
              <a:spcAft>
                <a:spcPts val="600"/>
              </a:spcAft>
            </a:pPr>
            <a:endParaRPr lang="en-US" sz="2000" b="1" spc="80" dirty="0">
              <a:solidFill>
                <a:schemeClr val="tx1">
                  <a:lumMod val="85000"/>
                  <a:lumOff val="15000"/>
                </a:schemeClr>
              </a:solidFill>
            </a:endParaRPr>
          </a:p>
          <a:p>
            <a:pPr>
              <a:lnSpc>
                <a:spcPct val="100000"/>
              </a:lnSpc>
              <a:spcBef>
                <a:spcPts val="0"/>
              </a:spcBef>
              <a:spcAft>
                <a:spcPts val="600"/>
              </a:spcAft>
            </a:pPr>
            <a:r>
              <a:rPr lang="en-US" sz="2000" b="1" spc="80" dirty="0">
                <a:solidFill>
                  <a:schemeClr val="tx1">
                    <a:lumMod val="85000"/>
                    <a:lumOff val="15000"/>
                  </a:schemeClr>
                </a:solidFill>
              </a:rPr>
              <a:t>Find resources, podcasts, newsletters and more at</a:t>
            </a:r>
          </a:p>
        </p:txBody>
      </p:sp>
      <p:sp>
        <p:nvSpPr>
          <p:cNvPr id="12" name="TextBox 11">
            <a:extLst>
              <a:ext uri="{FF2B5EF4-FFF2-40B4-BE49-F238E27FC236}">
                <a16:creationId xmlns:a16="http://schemas.microsoft.com/office/drawing/2014/main" id="{A443D3A2-6D02-DCB4-D1C7-18C2B38C024C}"/>
              </a:ext>
            </a:extLst>
          </p:cNvPr>
          <p:cNvSpPr txBox="1"/>
          <p:nvPr/>
        </p:nvSpPr>
        <p:spPr>
          <a:xfrm>
            <a:off x="6602621" y="5770623"/>
            <a:ext cx="424289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normalizeH="0" baseline="0" noProof="0" dirty="0" err="1">
                <a:ln>
                  <a:noFill/>
                </a:ln>
                <a:solidFill>
                  <a:srgbClr val="CB581F">
                    <a:lumMod val="75000"/>
                  </a:srgbClr>
                </a:solidFill>
                <a:effectLst/>
                <a:uLnTx/>
                <a:uFillTx/>
                <a:latin typeface="Arial" panose="020B0604020202020204" pitchFamily="34" charset="0"/>
                <a:ea typeface="+mn-ea"/>
                <a:cs typeface="Arial" panose="020B0604020202020204" pitchFamily="34" charset="0"/>
              </a:rPr>
              <a:t>www.theresahaskins.com</a:t>
            </a:r>
            <a:endParaRPr kumimoji="0" lang="en-US" sz="2800" i="0" u="none" strike="noStrike" kern="1200" cap="none" normalizeH="0" baseline="0" noProof="0" dirty="0">
              <a:ln>
                <a:noFill/>
              </a:ln>
              <a:solidFill>
                <a:srgbClr val="CB581F">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18732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a:solidFill>
                  <a:schemeClr val="accent2"/>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09744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625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34F92B-1B91-A9DA-2314-DD41978C76FB}"/>
              </a:ext>
              <a:ext uri="{C183D7F6-B498-43B3-948B-1728B52AA6E4}">
                <adec:decorative xmlns:adec="http://schemas.microsoft.com/office/drawing/2017/decorative" val="1"/>
              </a:ext>
            </a:extLst>
          </p:cNvPr>
          <p:cNvSpPr/>
          <p:nvPr/>
        </p:nvSpPr>
        <p:spPr>
          <a:xfrm>
            <a:off x="3595948" y="170090"/>
            <a:ext cx="4946806" cy="65518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2" name="object 2" descr="A low angle view of tall buildings&#10;"/>
          <p:cNvPicPr/>
          <p:nvPr/>
        </p:nvPicPr>
        <p:blipFill>
          <a:blip r:embed="rId3" cstate="print"/>
          <a:stretch>
            <a:fillRect/>
          </a:stretch>
        </p:blipFill>
        <p:spPr>
          <a:xfrm>
            <a:off x="3599065" y="170090"/>
            <a:ext cx="4943689" cy="710739"/>
          </a:xfrm>
          <a:prstGeom prst="rect">
            <a:avLst/>
          </a:prstGeom>
        </p:spPr>
      </p:pic>
      <p:sp>
        <p:nvSpPr>
          <p:cNvPr id="3" name="object 3"/>
          <p:cNvSpPr txBox="1">
            <a:spLocks noGrp="1"/>
          </p:cNvSpPr>
          <p:nvPr>
            <p:ph type="title" idx="4294967295"/>
          </p:nvPr>
        </p:nvSpPr>
        <p:spPr>
          <a:xfrm>
            <a:off x="3639764" y="258731"/>
            <a:ext cx="1635621" cy="384051"/>
          </a:xfrm>
          <a:prstGeom prst="rect">
            <a:avLst/>
          </a:prstGeom>
        </p:spPr>
        <p:txBody>
          <a:bodyPr vert="horz" wrap="square" lIns="0" tIns="8227" rIns="0" bIns="0" rtlCol="0" anchor="b">
            <a:spAutoFit/>
          </a:bodyPr>
          <a:lstStyle/>
          <a:p>
            <a:pPr marL="8660" marR="3464">
              <a:spcBef>
                <a:spcPts val="65"/>
              </a:spcBef>
            </a:pPr>
            <a:r>
              <a:rPr sz="1430" b="1" spc="57">
                <a:solidFill>
                  <a:srgbClr val="FFFFFF"/>
                </a:solidFill>
                <a:latin typeface="+mn-lt"/>
              </a:rPr>
              <a:t>Current</a:t>
            </a:r>
            <a:r>
              <a:rPr sz="1430" b="1" spc="-41">
                <a:solidFill>
                  <a:srgbClr val="FFFFFF"/>
                </a:solidFill>
                <a:latin typeface="+mn-lt"/>
              </a:rPr>
              <a:t> </a:t>
            </a:r>
            <a:r>
              <a:rPr lang="en-US" sz="1430" b="1" spc="-85">
                <a:solidFill>
                  <a:srgbClr val="FFFFFF"/>
                </a:solidFill>
                <a:latin typeface="+mn-lt"/>
              </a:rPr>
              <a:t>and </a:t>
            </a:r>
            <a:r>
              <a:rPr sz="1430" b="1" spc="51">
                <a:solidFill>
                  <a:srgbClr val="FFFFFF"/>
                </a:solidFill>
                <a:latin typeface="+mn-lt"/>
              </a:rPr>
              <a:t>Upcoming </a:t>
            </a:r>
            <a:r>
              <a:rPr sz="1430" b="1" i="0">
                <a:solidFill>
                  <a:srgbClr val="FFFFFF"/>
                </a:solidFill>
                <a:latin typeface="+mn-lt"/>
                <a:cs typeface="Calibri"/>
              </a:rPr>
              <a:t>Meetings</a:t>
            </a:r>
            <a:r>
              <a:rPr sz="1430" b="1" spc="127">
                <a:solidFill>
                  <a:srgbClr val="FFFFFF"/>
                </a:solidFill>
                <a:latin typeface="+mn-lt"/>
              </a:rPr>
              <a:t> </a:t>
            </a:r>
            <a:endParaRPr sz="1430" b="1" spc="51">
              <a:solidFill>
                <a:srgbClr val="FFFFFF"/>
              </a:solidFill>
              <a:latin typeface="+mn-lt"/>
            </a:endParaRPr>
          </a:p>
        </p:txBody>
      </p:sp>
      <p:sp>
        <p:nvSpPr>
          <p:cNvPr id="6" name="object 6">
            <a:extLst>
              <a:ext uri="{C183D7F6-B498-43B3-948B-1728B52AA6E4}">
                <adec:decorative xmlns:adec="http://schemas.microsoft.com/office/drawing/2017/decorative" val="1"/>
              </a:ext>
            </a:extLst>
          </p:cNvPr>
          <p:cNvSpPr/>
          <p:nvPr/>
        </p:nvSpPr>
        <p:spPr>
          <a:xfrm>
            <a:off x="3618202" y="3582469"/>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pPr marL="0" marR="0" lvl="0" indent="0" defTabSz="623483" eaLnBrk="1" fontAlgn="auto" latinLnBrk="0" hangingPunct="1">
              <a:lnSpc>
                <a:spcPct val="100000"/>
              </a:lnSpc>
              <a:spcBef>
                <a:spcPts val="0"/>
              </a:spcBef>
              <a:spcAft>
                <a:spcPts val="0"/>
              </a:spcAft>
              <a:buClrTx/>
              <a:buSzTx/>
              <a:buFontTx/>
              <a:buNone/>
              <a:tabLst/>
              <a:defRPr/>
            </a:pPr>
            <a:endParaRPr kumimoji="0" sz="1228" b="0" i="0" u="none" strike="noStrike" kern="0" cap="none" spc="0" normalizeH="0" baseline="0" noProof="0">
              <a:ln>
                <a:noFill/>
              </a:ln>
              <a:solidFill>
                <a:sysClr val="windowText" lastClr="000000"/>
              </a:solidFill>
              <a:effectLst/>
              <a:uLnTx/>
              <a:uFillTx/>
            </a:endParaRPr>
          </a:p>
        </p:txBody>
      </p:sp>
      <p:sp>
        <p:nvSpPr>
          <p:cNvPr id="9" name="object 9"/>
          <p:cNvSpPr txBox="1"/>
          <p:nvPr/>
        </p:nvSpPr>
        <p:spPr>
          <a:xfrm>
            <a:off x="3595948" y="805296"/>
            <a:ext cx="4953432" cy="179536"/>
          </a:xfrm>
          <a:prstGeom prst="rect">
            <a:avLst/>
          </a:prstGeom>
          <a:solidFill>
            <a:srgbClr val="002C71"/>
          </a:solidFill>
        </p:spPr>
        <p:txBody>
          <a:bodyPr vert="horz" wrap="square" lIns="0" tIns="0" rIns="0" bIns="0" rtlCol="0">
            <a:spAutoFit/>
          </a:bodyPr>
          <a:lstStyle/>
          <a:p>
            <a:pPr marL="61916" marR="0" lvl="0" indent="0" defTabSz="623483" eaLnBrk="1" fontAlgn="auto" latinLnBrk="0" hangingPunct="1">
              <a:lnSpc>
                <a:spcPts val="1391"/>
              </a:lnSpc>
              <a:spcBef>
                <a:spcPts val="0"/>
              </a:spcBef>
              <a:spcAft>
                <a:spcPts val="0"/>
              </a:spcAft>
              <a:buClrTx/>
              <a:buSzTx/>
              <a:buFontTx/>
              <a:buNone/>
              <a:tabLst/>
              <a:defRPr/>
            </a:pPr>
            <a:r>
              <a:rPr kumimoji="0" lang="en-US" sz="1228" b="1" i="0" u="none" strike="noStrike" kern="0" cap="none" spc="-7" normalizeH="0" baseline="0" noProof="0">
                <a:ln>
                  <a:noFill/>
                </a:ln>
                <a:solidFill>
                  <a:srgbClr val="FFFFFF"/>
                </a:solidFill>
                <a:effectLst/>
                <a:uLnTx/>
                <a:uFillTx/>
                <a:latin typeface="Calibri"/>
                <a:cs typeface="Calibri"/>
              </a:rPr>
              <a:t>OCTOBER</a:t>
            </a:r>
            <a:endParaRPr kumimoji="0" sz="1228" b="0" i="0" u="none" strike="noStrike" kern="0" cap="none" spc="0" normalizeH="0" baseline="0" noProof="0">
              <a:ln>
                <a:noFill/>
              </a:ln>
              <a:solidFill>
                <a:sysClr val="windowText" lastClr="000000"/>
              </a:solidFill>
              <a:effectLst/>
              <a:uLnTx/>
              <a:uFillTx/>
              <a:latin typeface="Calibri"/>
              <a:cs typeface="Calibri"/>
            </a:endParaRPr>
          </a:p>
        </p:txBody>
      </p:sp>
      <p:sp>
        <p:nvSpPr>
          <p:cNvPr id="38" name="object 12">
            <a:extLst>
              <a:ext uri="{FF2B5EF4-FFF2-40B4-BE49-F238E27FC236}">
                <a16:creationId xmlns:a16="http://schemas.microsoft.com/office/drawing/2014/main" id="{6E3F980C-BCCA-6697-23A6-41009B5975A0}"/>
              </a:ext>
            </a:extLst>
          </p:cNvPr>
          <p:cNvSpPr txBox="1"/>
          <p:nvPr/>
        </p:nvSpPr>
        <p:spPr>
          <a:xfrm>
            <a:off x="3709744" y="1030310"/>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MONDAY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p:nvPr/>
        </p:nvSpPr>
        <p:spPr>
          <a:xfrm>
            <a:off x="363976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10/2/2023</a:t>
            </a:r>
            <a:endParaRPr kumimoji="0" sz="819" b="0" i="0" u="none" strike="noStrike" kern="0" cap="none" spc="0" normalizeH="0" baseline="0" noProof="0">
              <a:ln>
                <a:noFill/>
              </a:ln>
              <a:solidFill>
                <a:sysClr val="windowText" lastClr="000000"/>
              </a:solidFill>
              <a:effectLst/>
              <a:uLnTx/>
              <a:uFillTx/>
            </a:endParaRPr>
          </a:p>
        </p:txBody>
      </p:sp>
      <p:sp>
        <p:nvSpPr>
          <p:cNvPr id="42" name="object 29">
            <a:extLst>
              <a:ext uri="{FF2B5EF4-FFF2-40B4-BE49-F238E27FC236}">
                <a16:creationId xmlns:a16="http://schemas.microsoft.com/office/drawing/2014/main" id="{D83F0FF1-6642-821B-0542-D4EA51E2AE60}"/>
              </a:ext>
            </a:extLst>
          </p:cNvPr>
          <p:cNvSpPr txBox="1"/>
          <p:nvPr/>
        </p:nvSpPr>
        <p:spPr>
          <a:xfrm>
            <a:off x="3644298" y="1380138"/>
            <a:ext cx="1154257" cy="2495892"/>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0"/>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10:00 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USDA TARGET Center Assistive Technology Program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0"/>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Rashida Owens</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Assistive Technology Program Manager</a:t>
            </a: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17" normalizeH="0" baseline="0" noProof="0">
                <a:ln>
                  <a:noFill/>
                </a:ln>
                <a:solidFill>
                  <a:sysClr val="windowText" lastClr="000000"/>
                </a:solidFill>
                <a:effectLst/>
                <a:uLnTx/>
                <a:uFillTx/>
                <a:latin typeface="Calibri"/>
                <a:cs typeface="Calibri"/>
              </a:rPr>
            </a:br>
            <a:r>
              <a:rPr kumimoji="0" lang="en-US" sz="819" b="1" i="0" u="none" strike="noStrike" kern="0" cap="none" spc="-17" normalizeH="0" baseline="0" noProof="0">
                <a:ln>
                  <a:noFill/>
                </a:ln>
                <a:solidFill>
                  <a:srgbClr val="002C71"/>
                </a:solidFill>
                <a:effectLst/>
                <a:uLnTx/>
                <a:uFillTx/>
                <a:latin typeface="Calibri"/>
                <a:cs typeface="Calibri"/>
              </a:rPr>
              <a:t>USDA TA</a:t>
            </a:r>
            <a:r>
              <a:rPr kumimoji="0" lang="en-US" sz="819" b="1" i="0" u="none" strike="noStrike" kern="0" cap="none" spc="0" normalizeH="0" baseline="0" noProof="0">
                <a:ln>
                  <a:noFill/>
                </a:ln>
                <a:solidFill>
                  <a:srgbClr val="002C71"/>
                </a:solidFill>
                <a:effectLst/>
                <a:uLnTx/>
                <a:uFillTx/>
                <a:latin typeface="Calibri"/>
                <a:cs typeface="Calibri"/>
              </a:rPr>
              <a:t>RGET Center </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1" i="0" u="none" strike="noStrike" kern="0" cap="none" spc="0" normalizeH="0" baseline="0" noProof="0">
                <a:ln>
                  <a:noFill/>
                </a:ln>
                <a:solidFill>
                  <a:srgbClr val="002C71"/>
                </a:solidFill>
                <a:effectLst/>
                <a:uLnTx/>
                <a:uFillTx/>
                <a:latin typeface="Calibri"/>
                <a:cs typeface="Calibri"/>
              </a:rPr>
              <a:t>Ergonomics Program</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prstClr val="black"/>
                </a:solidFill>
                <a:effectLst/>
                <a:uLnTx/>
                <a:uFillTx/>
                <a:latin typeface="Calibri"/>
                <a:cs typeface="Calibri"/>
              </a:rPr>
              <a:t>Stephanie Bradley</a:t>
            </a:r>
            <a:br>
              <a:rPr kumimoji="0" lang="en-US" sz="819" b="0" i="0" u="none" strike="noStrike" kern="0" cap="none" spc="0" normalizeH="0" baseline="0" noProof="0">
                <a:ln>
                  <a:noFill/>
                </a:ln>
                <a:solidFill>
                  <a:prstClr val="black"/>
                </a:solidFill>
                <a:effectLst/>
                <a:uLnTx/>
                <a:uFillTx/>
                <a:latin typeface="Calibri"/>
                <a:cs typeface="Calibri"/>
              </a:rPr>
            </a:br>
            <a:r>
              <a:rPr kumimoji="0" lang="en-US" sz="819" b="0" i="0" u="none" strike="noStrike" kern="0" cap="none" spc="0" normalizeH="0" baseline="0" noProof="0">
                <a:ln>
                  <a:noFill/>
                </a:ln>
                <a:solidFill>
                  <a:prstClr val="black"/>
                </a:solidFill>
                <a:effectLst/>
                <a:uLnTx/>
                <a:uFillTx/>
                <a:latin typeface="Calibri"/>
                <a:cs typeface="Calibri"/>
              </a:rPr>
              <a:t>CEAS, CAE</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Ergonomics Program  Manager</a:t>
            </a:r>
          </a:p>
          <a:p>
            <a:pPr marL="25978" marR="0" lvl="0" indent="0" defTabSz="623483" eaLnBrk="1" fontAlgn="auto" latinLnBrk="0" hangingPunct="1">
              <a:lnSpc>
                <a:spcPct val="100000"/>
              </a:lnSpc>
              <a:spcBef>
                <a:spcPts val="396"/>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endParaRPr kumimoji="0" lang="en-US" sz="819" b="1" i="0" u="none" strike="noStrike" kern="0" cap="none" spc="13" normalizeH="0" baseline="0" noProof="0">
              <a:ln>
                <a:noFill/>
              </a:ln>
              <a:solidFill>
                <a:srgbClr val="002C71"/>
              </a:solidFill>
              <a:effectLst/>
              <a:highlight>
                <a:srgbClr val="FFFF00"/>
              </a:highlight>
              <a:uLnTx/>
              <a:uFillTx/>
              <a:latin typeface="Calibri"/>
              <a:cs typeface="Calibri"/>
            </a:endParaRPr>
          </a:p>
        </p:txBody>
      </p:sp>
      <p:sp>
        <p:nvSpPr>
          <p:cNvPr id="43" name="object 12">
            <a:extLst>
              <a:ext uri="{FF2B5EF4-FFF2-40B4-BE49-F238E27FC236}">
                <a16:creationId xmlns:a16="http://schemas.microsoft.com/office/drawing/2014/main" id="{D4A4E252-2AAB-9F41-B1F5-58557A404A0A}"/>
              </a:ext>
            </a:extLst>
          </p:cNvPr>
          <p:cNvSpPr txBox="1"/>
          <p:nvPr/>
        </p:nvSpPr>
        <p:spPr>
          <a:xfrm>
            <a:off x="4907546" y="1022418"/>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TUESDAY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a:extLst>
              <a:ext uri="{C183D7F6-B498-43B3-948B-1728B52AA6E4}">
                <adec:decorative xmlns:adec="http://schemas.microsoft.com/office/drawing/2017/decorative" val="0"/>
              </a:ext>
            </a:extLst>
          </p:cNvPr>
          <p:cNvSpPr txBox="1"/>
          <p:nvPr/>
        </p:nvSpPr>
        <p:spPr>
          <a:xfrm>
            <a:off x="4846821" y="1189762"/>
            <a:ext cx="1084119" cy="1692258"/>
          </a:xfrm>
          <a:prstGeom prst="rect">
            <a:avLst/>
          </a:prstGeom>
        </p:spPr>
        <p:txBody>
          <a:bodyPr vert="horz" wrap="square" lIns="0" tIns="61912" rIns="0" bIns="0" rtlCol="0">
            <a:spAutoFit/>
          </a:bodyPr>
          <a:lstStyle/>
          <a:p>
            <a:pPr marL="25978" marR="0" lvl="0" indent="0" algn="ctr" defTabSz="623483" eaLnBrk="1" fontAlgn="auto" latinLnBrk="0" hangingPunct="1">
              <a:lnSpc>
                <a:spcPct val="100000"/>
              </a:lnSpc>
              <a:spcBef>
                <a:spcPts val="388"/>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10/3/223</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1" i="0" u="none" strike="noStrike" kern="0" cap="none" spc="13" normalizeH="0" baseline="0" noProof="0">
                <a:ln>
                  <a:noFill/>
                </a:ln>
                <a:solidFill>
                  <a:srgbClr val="002C71"/>
                </a:solidFill>
                <a:effectLst/>
                <a:uLnTx/>
                <a:uFillTx/>
                <a:latin typeface="Calibri"/>
                <a:cs typeface="Calibri"/>
              </a:rPr>
              <a:t>Rethinking Disability and What It Means to Be Disabled</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1167" lvl="0" indent="0" defTabSz="623483" eaLnBrk="1" fontAlgn="auto" latinLnBrk="0" hangingPunct="1">
              <a:lnSpc>
                <a:spcPct val="1067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41" normalizeH="0" baseline="0" noProof="0">
                <a:ln>
                  <a:noFill/>
                </a:ln>
                <a:solidFill>
                  <a:sysClr val="windowText" lastClr="000000"/>
                </a:solidFill>
                <a:effectLst/>
                <a:uLnTx/>
                <a:uFillTx/>
                <a:latin typeface="Calibri"/>
                <a:cs typeface="Calibri"/>
              </a:rPr>
              <a:t> </a:t>
            </a:r>
            <a:r>
              <a:rPr kumimoji="0" lang="en-US" sz="819" b="0" i="0" u="none" strike="noStrike" kern="0" cap="none" spc="-37" normalizeH="0" baseline="0" noProof="0">
                <a:ln>
                  <a:noFill/>
                </a:ln>
                <a:solidFill>
                  <a:sysClr val="windowText" lastClr="000000"/>
                </a:solidFill>
                <a:effectLst/>
                <a:uLnTx/>
                <a:uFillTx/>
                <a:latin typeface="Calibri"/>
                <a:cs typeface="Calibri"/>
              </a:rPr>
              <a:t>PM</a:t>
            </a:r>
            <a:r>
              <a:rPr kumimoji="0" lang="en-US" sz="819" b="0" i="0" u="none" strike="noStrike" kern="0" cap="none" spc="-27" normalizeH="0" baseline="0" noProof="0">
                <a:ln>
                  <a:noFill/>
                </a:ln>
                <a:solidFill>
                  <a:sysClr val="windowText" lastClr="000000"/>
                </a:solidFill>
                <a:effectLst/>
                <a:uLnTx/>
                <a:uFillTx/>
                <a:latin typeface="Calibri"/>
                <a:cs typeface="Calibri"/>
              </a:rPr>
              <a:t> </a:t>
            </a:r>
            <a:r>
              <a:rPr kumimoji="0" lang="en-US" sz="819" b="0" i="0" u="none" strike="noStrike" kern="0" cap="none" spc="-20" normalizeH="0" baseline="0" noProof="0">
                <a:ln>
                  <a:noFill/>
                </a:ln>
                <a:solidFill>
                  <a:sysClr val="windowText" lastClr="000000"/>
                </a:solidFill>
                <a:effectLst/>
                <a:uLnTx/>
                <a:uFillTx/>
                <a:latin typeface="Calibri"/>
                <a:cs typeface="Calibri"/>
              </a:rPr>
              <a:t>–</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0000"/>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(Neuro) Diversity Includes You</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Haskins 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7">
            <a:extLst>
              <a:ext uri="{FF2B5EF4-FFF2-40B4-BE49-F238E27FC236}">
                <a16:creationId xmlns:a16="http://schemas.microsoft.com/office/drawing/2014/main" id="{C50C9640-89A1-2F39-1B26-A937305A246E}"/>
              </a:ext>
            </a:extLst>
          </p:cNvPr>
          <p:cNvSpPr/>
          <p:nvPr/>
        </p:nvSpPr>
        <p:spPr>
          <a:xfrm>
            <a:off x="480742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10/3/2023</a:t>
            </a:r>
            <a:endParaRPr kumimoji="0" sz="819" b="0" i="0" u="none" strike="noStrike" kern="0" cap="none" spc="0" normalizeH="0" baseline="0" noProof="0">
              <a:ln>
                <a:noFill/>
              </a:ln>
              <a:solidFill>
                <a:sysClr val="windowText" lastClr="000000"/>
              </a:solidFill>
              <a:effectLst/>
              <a:uLnTx/>
              <a:uFillTx/>
            </a:endParaRPr>
          </a:p>
        </p:txBody>
      </p:sp>
      <p:sp>
        <p:nvSpPr>
          <p:cNvPr id="44" name="object 12">
            <a:extLst>
              <a:ext uri="{FF2B5EF4-FFF2-40B4-BE49-F238E27FC236}">
                <a16:creationId xmlns:a16="http://schemas.microsoft.com/office/drawing/2014/main" id="{66E89AB6-B32B-53EF-FF38-CC03B40D96E4}"/>
              </a:ext>
            </a:extLst>
          </p:cNvPr>
          <p:cNvSpPr txBox="1"/>
          <p:nvPr/>
        </p:nvSpPr>
        <p:spPr>
          <a:xfrm>
            <a:off x="6070910" y="1025455"/>
            <a:ext cx="694553"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WEDNESDAY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46" name="object 7">
            <a:extLst>
              <a:ext uri="{FF2B5EF4-FFF2-40B4-BE49-F238E27FC236}">
                <a16:creationId xmlns:a16="http://schemas.microsoft.com/office/drawing/2014/main" id="{14CCD731-D873-8AAD-768C-A337990D3F88}"/>
              </a:ext>
            </a:extLst>
          </p:cNvPr>
          <p:cNvSpPr/>
          <p:nvPr/>
        </p:nvSpPr>
        <p:spPr>
          <a:xfrm>
            <a:off x="597605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10/4/2023</a:t>
            </a:r>
            <a:endParaRPr kumimoji="0" sz="819" b="0" i="0" u="none" strike="noStrike" kern="0" cap="none" spc="0" normalizeH="0" baseline="0" noProof="0">
              <a:ln>
                <a:noFill/>
              </a:ln>
              <a:solidFill>
                <a:sysClr val="windowText" lastClr="000000"/>
              </a:solidFill>
              <a:effectLst/>
              <a:uLnTx/>
              <a:uFillTx/>
            </a:endParaRPr>
          </a:p>
        </p:txBody>
      </p:sp>
      <p:sp>
        <p:nvSpPr>
          <p:cNvPr id="17" name="object 17"/>
          <p:cNvSpPr txBox="1"/>
          <p:nvPr/>
        </p:nvSpPr>
        <p:spPr>
          <a:xfrm>
            <a:off x="6014947" y="1360098"/>
            <a:ext cx="1138628" cy="1667636"/>
          </a:xfrm>
          <a:prstGeom prst="rect">
            <a:avLst/>
          </a:prstGeom>
        </p:spPr>
        <p:txBody>
          <a:bodyPr vert="horz" wrap="square" lIns="0" tIns="61912" rIns="0" bIns="0" rtlCol="0">
            <a:spAutoFit/>
          </a:bodyPr>
          <a:lstStyle/>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Nurturing Workplace Well-Being and Supporting Mental Health (Part 1 of 2)</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67579" lvl="0" indent="0" defTabSz="623483" eaLnBrk="1" fontAlgn="auto" latinLnBrk="0" hangingPunct="1">
              <a:lnSpc>
                <a:spcPct val="106700"/>
              </a:lnSpc>
              <a:spcBef>
                <a:spcPts val="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br>
              <a:rPr kumimoji="0" lang="en-US" sz="819" b="0" i="0" u="none" strike="noStrike" kern="0" cap="none" spc="-7"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 P</a:t>
            </a:r>
            <a:r>
              <a:rPr kumimoji="0" lang="en-US" sz="819" b="0" i="0" u="none" strike="noStrike" kern="0" cap="none" spc="-75" normalizeH="0" baseline="0" noProof="0">
                <a:ln>
                  <a:noFill/>
                </a:ln>
                <a:solidFill>
                  <a:sysClr val="windowText" lastClr="000000"/>
                </a:solidFill>
                <a:effectLst/>
                <a:uLnTx/>
                <a:uFillTx/>
                <a:latin typeface="Calibri"/>
                <a:cs typeface="Calibri"/>
              </a:rPr>
              <a:t>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PTSD Is More Common Than You Think</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Alla Weinberg</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Spoke &amp; Wheel </a:t>
            </a:r>
            <a:endParaRPr kumimoji="0" lang="en-US" sz="819" b="0" i="0" u="none" strike="noStrike" kern="0" cap="none" spc="-7" normalizeH="0" baseline="0" noProof="0">
              <a:ln>
                <a:noFill/>
              </a:ln>
              <a:solidFill>
                <a:sysClr val="windowText" lastClr="000000"/>
              </a:solidFill>
              <a:effectLst/>
              <a:highlight>
                <a:srgbClr val="FFFF00"/>
              </a:highlight>
              <a:uLnTx/>
              <a:uFillTx/>
              <a:latin typeface="Calibri"/>
              <a:cs typeface="Calibri"/>
            </a:endParaRPr>
          </a:p>
        </p:txBody>
      </p:sp>
      <p:sp>
        <p:nvSpPr>
          <p:cNvPr id="12" name="object 12"/>
          <p:cNvSpPr txBox="1"/>
          <p:nvPr/>
        </p:nvSpPr>
        <p:spPr>
          <a:xfrm>
            <a:off x="7331150" y="1012500"/>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sz="955" b="1" i="0" u="none" strike="noStrike" kern="0" cap="none" spc="-7" normalizeH="0" baseline="0" noProof="0">
                <a:ln>
                  <a:noFill/>
                </a:ln>
                <a:solidFill>
                  <a:sysClr val="windowText" lastClr="000000"/>
                </a:solidFill>
                <a:effectLst/>
                <a:uLnTx/>
                <a:uFillTx/>
                <a:latin typeface="Calibri"/>
                <a:cs typeface="Calibri"/>
              </a:rPr>
              <a:t>THURSDAY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47" name="object 7">
            <a:extLst>
              <a:ext uri="{FF2B5EF4-FFF2-40B4-BE49-F238E27FC236}">
                <a16:creationId xmlns:a16="http://schemas.microsoft.com/office/drawing/2014/main" id="{387BBEDA-09D9-066C-FD45-B09242D8F260}"/>
              </a:ext>
            </a:extLst>
          </p:cNvPr>
          <p:cNvSpPr/>
          <p:nvPr/>
        </p:nvSpPr>
        <p:spPr>
          <a:xfrm>
            <a:off x="713660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10/5/2023</a:t>
            </a:r>
            <a:endParaRPr kumimoji="0" sz="819" b="0" i="0" u="none" strike="noStrike" kern="0" cap="none" spc="0" normalizeH="0" baseline="0" noProof="0">
              <a:ln>
                <a:noFill/>
              </a:ln>
              <a:solidFill>
                <a:sysClr val="windowText" lastClr="000000"/>
              </a:solidFill>
              <a:effectLst/>
              <a:uLnTx/>
              <a:uFillTx/>
            </a:endParaRPr>
          </a:p>
        </p:txBody>
      </p:sp>
      <p:sp>
        <p:nvSpPr>
          <p:cNvPr id="21" name="object 21"/>
          <p:cNvSpPr txBox="1"/>
          <p:nvPr/>
        </p:nvSpPr>
        <p:spPr>
          <a:xfrm>
            <a:off x="7144686" y="1356746"/>
            <a:ext cx="1132405" cy="1888856"/>
          </a:xfrm>
          <a:prstGeom prst="rect">
            <a:avLst/>
          </a:prstGeom>
        </p:spPr>
        <p:txBody>
          <a:bodyPr vert="horz" wrap="square" lIns="0" tIns="59315" rIns="0" bIns="0" rtlCol="0">
            <a:spAutoFit/>
          </a:bodyPr>
          <a:lstStyle/>
          <a:p>
            <a:pPr marL="25978" marR="0" lvl="0" indent="0" defTabSz="623483" eaLnBrk="1" fontAlgn="auto" latinLnBrk="0" hangingPunct="1">
              <a:lnSpc>
                <a:spcPct val="100000"/>
              </a:lnSpc>
              <a:spcBef>
                <a:spcPts val="399"/>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67977" lvl="0" indent="0"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31" normalizeH="0" baseline="0" noProof="0">
                <a:ln>
                  <a:noFill/>
                </a:ln>
                <a:solidFill>
                  <a:srgbClr val="002C71"/>
                </a:solidFill>
                <a:effectLst/>
                <a:uLnTx/>
                <a:uFillTx/>
                <a:latin typeface="Calibri"/>
                <a:cs typeface="Calibri"/>
              </a:rPr>
              <a:t>Empowering Lives Through Assistive Technology Solutions</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Donny Osborn</a:t>
            </a: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Boundless</a:t>
            </a:r>
            <a:r>
              <a:rPr kumimoji="0" lang="en-US" sz="819" b="0" i="0" u="none" strike="noStrike" kern="0" cap="none" spc="-55" normalizeH="0" baseline="0" noProof="0">
                <a:ln>
                  <a:noFill/>
                </a:ln>
                <a:solidFill>
                  <a:sysClr val="windowText" lastClr="000000"/>
                </a:solidFill>
                <a:effectLst/>
                <a:uLnTx/>
                <a:uFillTx/>
                <a:latin typeface="Calibri"/>
                <a:cs typeface="Calibri"/>
              </a:rPr>
              <a:t>  AT</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sz="819" b="0" i="0" u="none" strike="noStrike" kern="0" cap="none" spc="-7" normalizeH="0" baseline="0" noProof="0">
                <a:ln>
                  <a:noFill/>
                </a:ln>
                <a:solidFill>
                  <a:sysClr val="windowText" lastClr="000000"/>
                </a:solidFill>
                <a:effectLst/>
                <a:uLnTx/>
                <a:uFillTx/>
                <a:latin typeface="Calibri"/>
                <a:cs typeface="Calibri"/>
              </a:rPr>
              <a:t>12:00</a:t>
            </a:r>
            <a:r>
              <a:rPr kumimoji="0" sz="819" b="0" i="0" u="none" strike="noStrike" kern="0" cap="none" spc="-35" normalizeH="0" baseline="0" noProof="0">
                <a:ln>
                  <a:noFill/>
                </a:ln>
                <a:solidFill>
                  <a:sysClr val="windowText" lastClr="000000"/>
                </a:solidFill>
                <a:effectLst/>
                <a:uLnTx/>
                <a:uFillTx/>
                <a:latin typeface="Calibri"/>
                <a:cs typeface="Calibri"/>
              </a:rPr>
              <a:t> </a:t>
            </a:r>
            <a:r>
              <a:rPr kumimoji="0" sz="819" b="0" i="0" u="none" strike="noStrike" kern="0" cap="none" spc="-37" normalizeH="0" baseline="0" noProof="0">
                <a:ln>
                  <a:noFill/>
                </a:ln>
                <a:solidFill>
                  <a:sysClr val="windowText" lastClr="000000"/>
                </a:solidFill>
                <a:effectLst/>
                <a:uLnTx/>
                <a:uFillTx/>
                <a:latin typeface="Calibri"/>
                <a:cs typeface="Calibri"/>
              </a:rPr>
              <a:t>PM</a:t>
            </a:r>
            <a:r>
              <a:rPr kumimoji="0" sz="819" b="0" i="0" u="none" strike="noStrike" kern="0" cap="none" spc="-27" normalizeH="0" baseline="0" noProof="0">
                <a:ln>
                  <a:noFill/>
                </a:ln>
                <a:solidFill>
                  <a:sysClr val="windowText" lastClr="000000"/>
                </a:solidFill>
                <a:effectLst/>
                <a:uLnTx/>
                <a:uFillTx/>
                <a:latin typeface="Calibri"/>
                <a:cs typeface="Calibri"/>
              </a:rPr>
              <a:t> </a:t>
            </a:r>
            <a:r>
              <a:rPr kumimoji="0" sz="819" b="0" i="0" u="none" strike="noStrike" kern="0" cap="none" spc="-20" normalizeH="0" baseline="0" noProof="0">
                <a:ln>
                  <a:noFill/>
                </a:ln>
                <a:solidFill>
                  <a:sysClr val="windowText" lastClr="000000"/>
                </a:solidFill>
                <a:effectLst/>
                <a:uLnTx/>
                <a:uFillTx/>
                <a:latin typeface="Calibri"/>
                <a:cs typeface="Calibri"/>
              </a:rPr>
              <a:t>–</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sz="819" b="0" i="0" u="none" strike="noStrike" kern="0" cap="none" spc="-7" normalizeH="0" baseline="0" noProof="0">
                <a:ln>
                  <a:noFill/>
                </a:ln>
                <a:solidFill>
                  <a:sysClr val="windowText" lastClr="000000"/>
                </a:solidFill>
                <a:effectLst/>
                <a:uLnTx/>
                <a:uFillTx/>
                <a:latin typeface="Calibri"/>
                <a:cs typeface="Calibri"/>
              </a:rPr>
              <a:t>1:00</a:t>
            </a:r>
            <a:r>
              <a:rPr kumimoji="0" sz="819" b="0" i="0" u="none" strike="noStrike" kern="0" cap="none" spc="-24" normalizeH="0" baseline="0" noProof="0">
                <a:ln>
                  <a:noFill/>
                </a:ln>
                <a:solidFill>
                  <a:sysClr val="windowText" lastClr="000000"/>
                </a:solidFill>
                <a:effectLst/>
                <a:uLnTx/>
                <a:uFillTx/>
                <a:latin typeface="Calibri"/>
                <a:cs typeface="Calibri"/>
              </a:rPr>
              <a:t> </a:t>
            </a:r>
            <a:r>
              <a:rPr kumimoji="0" sz="819" b="0" i="0" u="none" strike="noStrike" kern="0" cap="none" spc="-17" normalizeH="0" baseline="0" noProof="0">
                <a:ln>
                  <a:noFill/>
                </a:ln>
                <a:solidFill>
                  <a:sysClr val="windowText" lastClr="000000"/>
                </a:solidFill>
                <a:effectLst/>
                <a:uLnTx/>
                <a:uFillTx/>
                <a:latin typeface="Calibri"/>
                <a:cs typeface="Calibri"/>
              </a:rPr>
              <a:t>PM</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1" i="0" u="none" strike="noStrike" kern="0" cap="none" spc="31" normalizeH="0" baseline="0" noProof="0">
                <a:ln>
                  <a:noFill/>
                </a:ln>
                <a:solidFill>
                  <a:srgbClr val="002C71"/>
                </a:solidFill>
                <a:effectLst/>
                <a:uLnTx/>
                <a:uFillTx/>
                <a:latin typeface="Calibri"/>
                <a:cs typeface="Calibri"/>
              </a:rPr>
              <a:t>Department of Defense Computer/Electronic Accommodations Program (CAP)</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Erin Sanderson</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CAP</a:t>
            </a:r>
          </a:p>
          <a:p>
            <a:pPr marL="25978" marR="0" lvl="0" indent="0" defTabSz="623483" eaLnBrk="1" fontAlgn="auto" latinLnBrk="0" hangingPunct="1">
              <a:lnSpc>
                <a:spcPct val="100000"/>
              </a:lnSpc>
              <a:spcBef>
                <a:spcPts val="65"/>
              </a:spcBef>
              <a:spcAft>
                <a:spcPts val="0"/>
              </a:spcAft>
              <a:buClrTx/>
              <a:buSzTx/>
              <a:buFontTx/>
              <a:buNone/>
              <a:tabLst/>
              <a:defRPr/>
            </a:pPr>
            <a:endParaRPr kumimoji="0" sz="819" b="0" i="0" u="none" strike="noStrike" kern="0" cap="none" spc="0" normalizeH="0" baseline="0" noProof="0">
              <a:ln>
                <a:noFill/>
              </a:ln>
              <a:solidFill>
                <a:sysClr val="windowText" lastClr="000000"/>
              </a:solidFill>
              <a:effectLst/>
              <a:uLnTx/>
              <a:uFillTx/>
              <a:latin typeface="Calibri"/>
              <a:cs typeface="Calibri"/>
            </a:endParaRPr>
          </a:p>
        </p:txBody>
      </p:sp>
      <p:sp>
        <p:nvSpPr>
          <p:cNvPr id="48" name="object 27">
            <a:extLst>
              <a:ext uri="{FF2B5EF4-FFF2-40B4-BE49-F238E27FC236}">
                <a16:creationId xmlns:a16="http://schemas.microsoft.com/office/drawing/2014/main" id="{63B6704E-A05D-A94F-910F-9A3C41CA36A0}"/>
              </a:ext>
            </a:extLst>
          </p:cNvPr>
          <p:cNvSpPr/>
          <p:nvPr/>
        </p:nvSpPr>
        <p:spPr>
          <a:xfrm>
            <a:off x="3675798" y="3772907"/>
            <a:ext cx="1072428" cy="1905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0" normalizeH="0" baseline="0" noProof="0">
              <a:ln>
                <a:noFill/>
              </a:ln>
              <a:solidFill>
                <a:prstClr val="white"/>
              </a:solidFill>
              <a:effectLst/>
              <a:uLnTx/>
              <a:uFillTx/>
              <a:latin typeface="Calibri"/>
            </a:endParaRPr>
          </a:p>
          <a:p>
            <a:pPr marL="0" marR="0" lvl="0" indent="0"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0" normalizeH="0" baseline="0" noProof="0">
                <a:ln>
                  <a:noFill/>
                </a:ln>
                <a:solidFill>
                  <a:prstClr val="white"/>
                </a:solidFill>
                <a:effectLst/>
                <a:uLnTx/>
                <a:uFillTx/>
                <a:latin typeface="Calibri"/>
              </a:rPr>
              <a:t>           HOLIDAY</a:t>
            </a:r>
            <a:endParaRPr kumimoji="0" sz="819" b="1" i="0" u="none" strike="noStrike" kern="0" cap="none" spc="0" normalizeH="0" baseline="0" noProof="0">
              <a:ln>
                <a:noFill/>
              </a:ln>
              <a:solidFill>
                <a:prstClr val="white"/>
              </a:solidFill>
              <a:effectLst/>
              <a:uLnTx/>
              <a:uFillTx/>
              <a:latin typeface="Calibri"/>
            </a:endParaRPr>
          </a:p>
        </p:txBody>
      </p:sp>
      <p:sp>
        <p:nvSpPr>
          <p:cNvPr id="49" name="object 7">
            <a:extLst>
              <a:ext uri="{FF2B5EF4-FFF2-40B4-BE49-F238E27FC236}">
                <a16:creationId xmlns:a16="http://schemas.microsoft.com/office/drawing/2014/main" id="{8BCCD9E7-C462-856E-EBDF-90861C956E35}"/>
              </a:ext>
            </a:extLst>
          </p:cNvPr>
          <p:cNvSpPr/>
          <p:nvPr/>
        </p:nvSpPr>
        <p:spPr>
          <a:xfrm>
            <a:off x="482439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10/10/2023</a:t>
            </a:r>
            <a:endParaRPr kumimoji="0" sz="819" b="0" i="0" u="none" strike="noStrike" kern="0" cap="none" spc="0" normalizeH="0" baseline="0" noProof="0">
              <a:ln>
                <a:noFill/>
              </a:ln>
              <a:solidFill>
                <a:sysClr val="windowText" lastClr="000000"/>
              </a:solidFill>
              <a:effectLst/>
              <a:uLnTx/>
              <a:uFillTx/>
            </a:endParaRPr>
          </a:p>
        </p:txBody>
      </p:sp>
      <p:sp>
        <p:nvSpPr>
          <p:cNvPr id="29" name="object 29"/>
          <p:cNvSpPr txBox="1"/>
          <p:nvPr/>
        </p:nvSpPr>
        <p:spPr>
          <a:xfrm>
            <a:off x="4846192" y="3915281"/>
            <a:ext cx="1154257" cy="2004797"/>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423"/>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0000"/>
              </a:lnSpc>
              <a:spcBef>
                <a:spcPts val="24"/>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Autism Inclusion and the Pathway to Neurodiversity</a:t>
            </a:r>
            <a:br>
              <a:rPr kumimoji="0" lang="en-US" sz="819" b="1" i="0" u="none" strike="noStrike" kern="0" cap="none" spc="-13"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Haskins 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sz="819" b="0" i="0" u="none" strike="noStrike" kern="0" cap="none" spc="-7" normalizeH="0" baseline="0" noProof="0">
                <a:ln>
                  <a:noFill/>
                </a:ln>
                <a:solidFill>
                  <a:sysClr val="windowText" lastClr="000000"/>
                </a:solidFill>
                <a:effectLst/>
                <a:uLnTx/>
                <a:uFillTx/>
                <a:latin typeface="Calibri"/>
                <a:cs typeface="Calibri"/>
              </a:rPr>
              <a:t>1:00</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a:t>
            </a:r>
            <a:r>
              <a:rPr kumimoji="0" sz="819" b="0" i="0" u="none" strike="noStrike" kern="0" cap="none" spc="-75" normalizeH="0" baseline="0" noProof="0">
                <a:ln>
                  <a:noFill/>
                </a:ln>
                <a:solidFill>
                  <a:sysClr val="windowText" lastClr="000000"/>
                </a:solidFill>
                <a:effectLst/>
                <a:uLnTx/>
                <a:uFillTx/>
                <a:latin typeface="Calibri"/>
                <a:cs typeface="Calibri"/>
              </a:rPr>
              <a:t>M</a:t>
            </a:r>
            <a:r>
              <a:rPr kumimoji="0" sz="819" b="0" i="0" u="none" strike="noStrike" kern="0" cap="none" spc="-20" normalizeH="0" baseline="0" noProof="0">
                <a:ln>
                  <a:noFill/>
                </a:ln>
                <a:solidFill>
                  <a:sysClr val="windowText" lastClr="000000"/>
                </a:solidFill>
                <a:effectLst/>
                <a:uLnTx/>
                <a:uFillTx/>
                <a:latin typeface="Calibri"/>
                <a:cs typeface="Calibri"/>
              </a:rPr>
              <a:t> –</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sz="819" b="0" i="0" u="none" strike="noStrike" kern="0" cap="none" spc="-7" normalizeH="0" baseline="0" noProof="0">
                <a:ln>
                  <a:noFill/>
                </a:ln>
                <a:solidFill>
                  <a:sysClr val="windowText" lastClr="000000"/>
                </a:solidFill>
                <a:effectLst/>
                <a:uLnTx/>
                <a:uFillTx/>
                <a:latin typeface="Calibri"/>
                <a:cs typeface="Calibri"/>
              </a:rPr>
              <a:t>2:00</a:t>
            </a:r>
            <a:r>
              <a:rPr kumimoji="0" sz="819" b="0" i="0" u="none" strike="noStrike" kern="0" cap="none" spc="-24" normalizeH="0" baseline="0" noProof="0">
                <a:ln>
                  <a:noFill/>
                </a:ln>
                <a:solidFill>
                  <a:sysClr val="windowText" lastClr="000000"/>
                </a:solidFill>
                <a:effectLst/>
                <a:uLnTx/>
                <a:uFillTx/>
                <a:latin typeface="Calibri"/>
                <a:cs typeface="Calibri"/>
              </a:rPr>
              <a:t> </a:t>
            </a:r>
            <a:r>
              <a:rPr kumimoji="0" sz="819" b="0" i="0" u="none" strike="noStrike" kern="0" cap="none" spc="-17" normalizeH="0" baseline="0" noProof="0">
                <a:ln>
                  <a:noFill/>
                </a:ln>
                <a:solidFill>
                  <a:sysClr val="windowText" lastClr="000000"/>
                </a:solidFill>
                <a:effectLst/>
                <a:uLnTx/>
                <a:uFillTx/>
                <a:latin typeface="Calibri"/>
                <a:cs typeface="Calibri"/>
              </a:rPr>
              <a:t>PM</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0000"/>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Lessons from Unpredictable Journeys: Insights from Temporary and Situational Disabilities (Part 1 of 2)</a:t>
            </a: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endParaRPr kumimoji="0" lang="en-US" sz="819" b="1" i="0" u="none" strike="noStrike" kern="0" cap="none" spc="13" normalizeH="0" baseline="0" noProof="0">
              <a:ln>
                <a:noFill/>
              </a:ln>
              <a:solidFill>
                <a:srgbClr val="002C71"/>
              </a:solidFill>
              <a:effectLst/>
              <a:uLnTx/>
              <a:uFillTx/>
              <a:latin typeface="Calibri"/>
              <a:cs typeface="Calibri"/>
            </a:endParaRPr>
          </a:p>
        </p:txBody>
      </p:sp>
      <p:sp>
        <p:nvSpPr>
          <p:cNvPr id="50" name="object 7">
            <a:extLst>
              <a:ext uri="{FF2B5EF4-FFF2-40B4-BE49-F238E27FC236}">
                <a16:creationId xmlns:a16="http://schemas.microsoft.com/office/drawing/2014/main" id="{9230CFFA-1FF8-DF24-9222-251E8AC36817}"/>
              </a:ext>
            </a:extLst>
          </p:cNvPr>
          <p:cNvSpPr/>
          <p:nvPr/>
        </p:nvSpPr>
        <p:spPr>
          <a:xfrm>
            <a:off x="5993026"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10/11/2023</a:t>
            </a:r>
            <a:endParaRPr kumimoji="0" sz="819" b="0" i="0" u="none" strike="noStrike" kern="0" cap="none" spc="0" normalizeH="0" baseline="0" noProof="0">
              <a:ln>
                <a:noFill/>
              </a:ln>
              <a:solidFill>
                <a:sysClr val="windowText" lastClr="000000"/>
              </a:solidFill>
              <a:effectLst/>
              <a:uLnTx/>
              <a:uFillTx/>
            </a:endParaRPr>
          </a:p>
        </p:txBody>
      </p:sp>
      <p:sp>
        <p:nvSpPr>
          <p:cNvPr id="33" name="object 33"/>
          <p:cNvSpPr txBox="1"/>
          <p:nvPr/>
        </p:nvSpPr>
        <p:spPr>
          <a:xfrm>
            <a:off x="6014948" y="3920782"/>
            <a:ext cx="1179801" cy="2066929"/>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 A</a:t>
            </a:r>
            <a:r>
              <a:rPr kumimoji="0" lang="en-US" sz="819" b="0" i="0" u="none" strike="noStrike" kern="0" cap="none" spc="-75" normalizeH="0" baseline="0" noProof="0">
                <a:ln>
                  <a:noFill/>
                </a:ln>
                <a:solidFill>
                  <a:sysClr val="windowText" lastClr="000000"/>
                </a:solidFill>
                <a:effectLst/>
                <a:uLnTx/>
                <a:uFillTx/>
                <a:latin typeface="Calibri"/>
                <a:cs typeface="Calibri"/>
              </a:rPr>
              <a:t>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1</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Creating a </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1" i="0" u="none" strike="noStrike" kern="0" cap="none" spc="0" normalizeH="0" baseline="0" noProof="0">
                <a:ln>
                  <a:noFill/>
                </a:ln>
                <a:solidFill>
                  <a:srgbClr val="002C71"/>
                </a:solidFill>
                <a:effectLst/>
                <a:uLnTx/>
                <a:uFillTx/>
                <a:latin typeface="Calibri"/>
                <a:cs typeface="Calibri"/>
              </a:rPr>
              <a:t>Trauma-Informed Workplace</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Alla Weinberg</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Spoke &amp; Wheel</a:t>
            </a:r>
            <a:br>
              <a:rPr kumimoji="0" lang="en-US" sz="819" b="0" i="0" u="none" strike="noStrike" kern="0" cap="none" spc="0" normalizeH="0" baseline="0" noProof="0">
                <a:ln>
                  <a:noFill/>
                </a:ln>
                <a:solidFill>
                  <a:sysClr val="windowText" lastClr="000000"/>
                </a:solidFill>
                <a:effectLst/>
                <a:uLnTx/>
                <a:uFillTx/>
                <a:latin typeface="Calibri"/>
                <a:cs typeface="Calibri"/>
              </a:rPr>
            </a:br>
            <a:endParaRPr kumimoji="0" lang="en-US" sz="341"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1" i="0" u="none" strike="noStrike" kern="0" cap="none" spc="13" normalizeH="0" baseline="0" noProof="0">
                <a:ln>
                  <a:noFill/>
                </a:ln>
                <a:solidFill>
                  <a:srgbClr val="002C71"/>
                </a:solidFill>
                <a:effectLst/>
                <a:uLnTx/>
                <a:uFillTx/>
                <a:latin typeface="Calibri"/>
                <a:cs typeface="Calibri"/>
              </a:rPr>
              <a:t>Nurturing Workplace Well-Being and Supporting Mental Health (Part 2 of 2)</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endParaRPr kumimoji="0" sz="819" b="0" i="0" u="none" strike="noStrike" kern="0" cap="none" spc="0" normalizeH="0" baseline="0" noProof="0">
              <a:ln>
                <a:noFill/>
              </a:ln>
              <a:solidFill>
                <a:sysClr val="windowText" lastClr="000000"/>
              </a:solidFill>
              <a:effectLst/>
              <a:uLnTx/>
              <a:uFillTx/>
              <a:latin typeface="Calibri"/>
              <a:cs typeface="Calibri"/>
            </a:endParaRPr>
          </a:p>
        </p:txBody>
      </p:sp>
      <p:sp>
        <p:nvSpPr>
          <p:cNvPr id="51" name="object 7">
            <a:extLst>
              <a:ext uri="{FF2B5EF4-FFF2-40B4-BE49-F238E27FC236}">
                <a16:creationId xmlns:a16="http://schemas.microsoft.com/office/drawing/2014/main" id="{8B83ED95-22B1-11C6-21F9-E74B70C84483}"/>
              </a:ext>
            </a:extLst>
          </p:cNvPr>
          <p:cNvSpPr/>
          <p:nvPr/>
        </p:nvSpPr>
        <p:spPr>
          <a:xfrm>
            <a:off x="715357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10/12/2023</a:t>
            </a:r>
            <a:endParaRPr kumimoji="0" sz="819" b="0" i="0" u="none" strike="noStrike" kern="0" cap="none" spc="0" normalizeH="0" baseline="0" noProof="0">
              <a:ln>
                <a:noFill/>
              </a:ln>
              <a:solidFill>
                <a:sysClr val="windowText" lastClr="000000"/>
              </a:solidFill>
              <a:effectLst/>
              <a:uLnTx/>
              <a:uFillTx/>
            </a:endParaRPr>
          </a:p>
        </p:txBody>
      </p:sp>
      <p:sp>
        <p:nvSpPr>
          <p:cNvPr id="37" name="object 37"/>
          <p:cNvSpPr txBox="1"/>
          <p:nvPr/>
        </p:nvSpPr>
        <p:spPr>
          <a:xfrm>
            <a:off x="7144084" y="3914889"/>
            <a:ext cx="1434235" cy="2807050"/>
          </a:xfrm>
          <a:prstGeom prst="rect">
            <a:avLst/>
          </a:prstGeom>
        </p:spPr>
        <p:txBody>
          <a:bodyPr vert="horz" wrap="square" lIns="0" tIns="61912" rIns="0" bIns="0" rtlCol="0">
            <a:spAutoFit/>
          </a:bodyPr>
          <a:lstStyle/>
          <a:p>
            <a:pPr marL="25978" marR="0" lvl="0" indent="0" defTabSz="623483" eaLnBrk="1" fontAlgn="auto" latinLnBrk="0" hangingPunct="1">
              <a:lnSpc>
                <a:spcPct val="100000"/>
              </a:lnSpc>
              <a:spcBef>
                <a:spcPts val="204"/>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10:00 AM  - 12:00 PM</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USDA TARGET Center </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Ergonomics Demonstrations </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(Virtual/Onsite)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prstClr val="black"/>
                </a:solidFill>
                <a:effectLst/>
                <a:uLnTx/>
                <a:uFillTx/>
                <a:latin typeface="Calibri"/>
                <a:cs typeface="Calibri"/>
              </a:rPr>
              <a:t>Stephanie Bradley</a:t>
            </a:r>
            <a:br>
              <a:rPr kumimoji="0" lang="en-US" sz="819" b="0" i="0" u="none" strike="noStrike" kern="0" cap="none" spc="0" normalizeH="0" baseline="0" noProof="0" dirty="0">
                <a:ln>
                  <a:noFill/>
                </a:ln>
                <a:solidFill>
                  <a:prstClr val="black"/>
                </a:solidFill>
                <a:effectLst/>
                <a:uLnTx/>
                <a:uFillTx/>
                <a:latin typeface="Calibri"/>
                <a:cs typeface="Calibri"/>
              </a:rPr>
            </a:br>
            <a:r>
              <a:rPr kumimoji="0" lang="en-US" sz="819" b="0" i="0" u="none" strike="noStrike" kern="0" cap="none" spc="0" normalizeH="0" baseline="0" noProof="0" dirty="0">
                <a:ln>
                  <a:noFill/>
                </a:ln>
                <a:solidFill>
                  <a:prstClr val="black"/>
                </a:solidFill>
                <a:effectLst/>
                <a:uLnTx/>
                <a:uFillTx/>
                <a:latin typeface="Calibri"/>
                <a:cs typeface="Calibri"/>
              </a:rPr>
              <a:t>CEAS, CAE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Ergonomics Program Manager</a:t>
            </a:r>
            <a:br>
              <a:rPr kumimoji="0" lang="en-US" sz="819" b="1" i="0" u="none" strike="noStrike" kern="0" cap="none" spc="31" normalizeH="0" baseline="0" noProof="0" dirty="0">
                <a:ln>
                  <a:noFill/>
                </a:ln>
                <a:solidFill>
                  <a:srgbClr val="002C71"/>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Stephen</a:t>
            </a:r>
            <a:r>
              <a:rPr kumimoji="0" lang="en-US" sz="819" b="0" i="0" u="none" strike="noStrike" kern="0" cap="none" spc="13" normalizeH="0" baseline="0" noProof="0" dirty="0">
                <a:ln>
                  <a:noFill/>
                </a:ln>
                <a:solidFill>
                  <a:sysClr val="windowText" lastClr="000000"/>
                </a:solidFill>
                <a:effectLst/>
                <a:uLnTx/>
                <a:uFillTx/>
                <a:latin typeface="Calibri"/>
                <a:cs typeface="Calibri"/>
              </a:rPr>
              <a:t> DiCarlo</a:t>
            </a:r>
            <a:br>
              <a:rPr kumimoji="0" lang="en-US" sz="819" b="0" i="0" u="none" strike="noStrike" kern="0" cap="none" spc="13"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Humanscale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17" normalizeH="0" baseline="0" noProof="0" dirty="0">
                <a:ln>
                  <a:noFill/>
                </a:ln>
                <a:solidFill>
                  <a:sysClr val="windowText" lastClr="000000"/>
                </a:solidFill>
                <a:effectLst/>
                <a:uLnTx/>
                <a:uFillTx/>
                <a:latin typeface="Calibri"/>
                <a:cs typeface="Calibri"/>
              </a:rPr>
              <a:t>Howard Flowers</a:t>
            </a:r>
            <a:br>
              <a:rPr kumimoji="0" lang="en-US" sz="819" b="0" i="0" u="none" strike="noStrike" kern="0" cap="none" spc="-17" normalizeH="0" baseline="0" noProof="0" dirty="0">
                <a:ln>
                  <a:noFill/>
                </a:ln>
                <a:solidFill>
                  <a:sysClr val="windowText" lastClr="000000"/>
                </a:solidFill>
                <a:effectLst/>
                <a:uLnTx/>
                <a:uFillTx/>
                <a:latin typeface="Calibri"/>
                <a:cs typeface="Calibri"/>
              </a:rPr>
            </a:br>
            <a:r>
              <a:rPr kumimoji="0" lang="en-US" sz="819" b="0" i="0" u="none" strike="noStrike" kern="0" cap="none" spc="-17" normalizeH="0" baseline="0" noProof="0" dirty="0">
                <a:ln>
                  <a:noFill/>
                </a:ln>
                <a:solidFill>
                  <a:sysClr val="windowText" lastClr="000000"/>
                </a:solidFill>
                <a:effectLst/>
                <a:uLnTx/>
                <a:uFillTx/>
                <a:latin typeface="Calibri"/>
                <a:cs typeface="Calibri"/>
              </a:rPr>
              <a:t>BodyBilt</a:t>
            </a: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1:00 PM  - 3:00 PM</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USDA TARGET Center Assistive Technology Demonstrations</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(Virtual/Onsite)</a:t>
            </a: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Rashida Owens</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Assistive Technology Program Manager</a:t>
            </a:r>
            <a:endParaRPr kumimoji="0" lang="en-US" sz="819" b="0" i="0" u="none" strike="noStrike" kern="0" cap="none" spc="0" normalizeH="0" baseline="0" noProof="0" dirty="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About this session">
            <a:extLst>
              <a:ext uri="{FF2B5EF4-FFF2-40B4-BE49-F238E27FC236}">
                <a16:creationId xmlns:a16="http://schemas.microsoft.com/office/drawing/2014/main" id="{07A648C9-F966-5AB4-BCC8-2299C2E915D9}"/>
              </a:ext>
            </a:extLst>
          </p:cNvPr>
          <p:cNvSpPr>
            <a:spLocks noGrp="1"/>
          </p:cNvSpPr>
          <p:nvPr>
            <p:ph type="title"/>
          </p:nvPr>
        </p:nvSpPr>
        <p:spPr/>
        <p:txBody>
          <a:bodyPr/>
          <a:lstStyle/>
          <a:p>
            <a:r>
              <a:rPr lang="en-US" dirty="0"/>
              <a:t>About the Session</a:t>
            </a:r>
          </a:p>
        </p:txBody>
      </p:sp>
      <p:pic>
        <p:nvPicPr>
          <p:cNvPr id="6" name="Picture Placeholder 5" descr="Mental health awareness mural">
            <a:extLst>
              <a:ext uri="{FF2B5EF4-FFF2-40B4-BE49-F238E27FC236}">
                <a16:creationId xmlns:a16="http://schemas.microsoft.com/office/drawing/2014/main" id="{3A2A33DA-98EF-0B58-5DCB-266E96520E3E}"/>
              </a:ext>
            </a:extLst>
          </p:cNvPr>
          <p:cNvPicPr>
            <a:picLocks noGrp="1" noChangeAspect="1"/>
          </p:cNvPicPr>
          <p:nvPr>
            <p:ph type="pic" idx="1"/>
          </p:nvPr>
        </p:nvPicPr>
        <p:blipFill rotWithShape="1">
          <a:blip r:embed="rId3"/>
          <a:srcRect l="2222" r="22980"/>
          <a:stretch/>
        </p:blipFill>
        <p:spPr>
          <a:xfrm>
            <a:off x="228599" y="237744"/>
            <a:ext cx="7696201" cy="6382512"/>
          </a:xfrm>
        </p:spPr>
      </p:pic>
      <p:sp>
        <p:nvSpPr>
          <p:cNvPr id="4" name="Text Placeholder 3" descr="Increase understanding of common mental health issues and the impact of stigma in the workplace.&#10;Develop practical skills that will help you better support the well-being of others.&#10;Learn strategies to create a culture of support, understanding, and open communication.&#10;">
            <a:extLst>
              <a:ext uri="{FF2B5EF4-FFF2-40B4-BE49-F238E27FC236}">
                <a16:creationId xmlns:a16="http://schemas.microsoft.com/office/drawing/2014/main" id="{806FFA10-14D1-CCAC-E4B9-A25014E5101F}"/>
              </a:ext>
            </a:extLst>
          </p:cNvPr>
          <p:cNvSpPr>
            <a:spLocks noGrp="1"/>
          </p:cNvSpPr>
          <p:nvPr>
            <p:ph type="body" sz="half" idx="2"/>
          </p:nvPr>
        </p:nvSpPr>
        <p:spPr>
          <a:xfrm>
            <a:off x="8477250" y="2386584"/>
            <a:ext cx="3144774" cy="3960428"/>
          </a:xfrm>
        </p:spPr>
        <p:txBody>
          <a:bodyPr>
            <a:normAutofit/>
          </a:bodyPr>
          <a:lstStyle/>
          <a:p>
            <a:pPr marL="285750" indent="-285750">
              <a:spcAft>
                <a:spcPts val="1200"/>
              </a:spcAft>
              <a:buFont typeface="Arial" panose="020B0604020202020204" pitchFamily="34" charset="0"/>
              <a:buChar char="•"/>
            </a:pPr>
            <a:r>
              <a:rPr lang="en-US" dirty="0"/>
              <a:t>Increase understanding of common mental health issues and the impact of stigma in the workplace.</a:t>
            </a:r>
          </a:p>
          <a:p>
            <a:pPr marL="285750" indent="-285750">
              <a:spcAft>
                <a:spcPts val="1200"/>
              </a:spcAft>
              <a:buFont typeface="Arial" panose="020B0604020202020204" pitchFamily="34" charset="0"/>
              <a:buChar char="•"/>
            </a:pPr>
            <a:r>
              <a:rPr lang="en-US" dirty="0"/>
              <a:t>Develop practical skills that will help you better support the well-being of others.</a:t>
            </a:r>
          </a:p>
          <a:p>
            <a:pPr marL="285750" indent="-285750">
              <a:spcAft>
                <a:spcPts val="1200"/>
              </a:spcAft>
              <a:buFont typeface="Arial" panose="020B0604020202020204" pitchFamily="34" charset="0"/>
              <a:buChar char="•"/>
            </a:pPr>
            <a:r>
              <a:rPr lang="en-US" dirty="0"/>
              <a:t>Learn strategies to create a culture of support, understanding, and open communication.</a:t>
            </a:r>
          </a:p>
        </p:txBody>
      </p:sp>
    </p:spTree>
    <p:extLst>
      <p:ext uri="{BB962C8B-B14F-4D97-AF65-F5344CB8AC3E}">
        <p14:creationId xmlns:p14="http://schemas.microsoft.com/office/powerpoint/2010/main" val="1520077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5188DE-0A33-AE02-D018-7CA503C2CA20}"/>
              </a:ext>
              <a:ext uri="{C183D7F6-B498-43B3-948B-1728B52AA6E4}">
                <adec:decorative xmlns:adec="http://schemas.microsoft.com/office/drawing/2017/decorative" val="1"/>
              </a:ext>
            </a:extLst>
          </p:cNvPr>
          <p:cNvSpPr/>
          <p:nvPr/>
        </p:nvSpPr>
        <p:spPr>
          <a:xfrm>
            <a:off x="304800" y="304801"/>
            <a:ext cx="11582400" cy="62564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FE1584-2A34-FC99-9CE7-83004216A65C}"/>
              </a:ext>
            </a:extLst>
          </p:cNvPr>
          <p:cNvSpPr>
            <a:spLocks noGrp="1"/>
          </p:cNvSpPr>
          <p:nvPr>
            <p:ph type="title"/>
          </p:nvPr>
        </p:nvSpPr>
        <p:spPr>
          <a:xfrm>
            <a:off x="866440" y="1000370"/>
            <a:ext cx="3462079" cy="4857262"/>
          </a:xfrm>
        </p:spPr>
        <p:txBody>
          <a:bodyPr>
            <a:normAutofit/>
          </a:bodyPr>
          <a:lstStyle/>
          <a:p>
            <a:pPr algn="r"/>
            <a:r>
              <a:rPr lang="en-US" sz="4400" dirty="0">
                <a:solidFill>
                  <a:srgbClr val="FFFFFF"/>
                </a:solidFill>
              </a:rPr>
              <a:t>Session Disclaimer</a:t>
            </a:r>
          </a:p>
        </p:txBody>
      </p:sp>
      <p:sp>
        <p:nvSpPr>
          <p:cNvPr id="3" name="Content Placeholder 2">
            <a:extLst>
              <a:ext uri="{FF2B5EF4-FFF2-40B4-BE49-F238E27FC236}">
                <a16:creationId xmlns:a16="http://schemas.microsoft.com/office/drawing/2014/main" id="{130727F7-3781-2573-9186-1C7796BC9155}"/>
              </a:ext>
            </a:extLst>
          </p:cNvPr>
          <p:cNvSpPr>
            <a:spLocks noGrp="1"/>
          </p:cNvSpPr>
          <p:nvPr>
            <p:ph idx="1"/>
          </p:nvPr>
        </p:nvSpPr>
        <p:spPr>
          <a:xfrm>
            <a:off x="4963691" y="1000370"/>
            <a:ext cx="6212310" cy="4857262"/>
          </a:xfrm>
        </p:spPr>
        <p:txBody>
          <a:bodyPr anchor="ctr">
            <a:normAutofit/>
          </a:bodyPr>
          <a:lstStyle/>
          <a:p>
            <a:pPr marL="463550" indent="-463550">
              <a:spcAft>
                <a:spcPts val="2400"/>
              </a:spcAft>
              <a:buClr>
                <a:schemeClr val="bg1"/>
              </a:buClr>
              <a:buFont typeface="Courier New" panose="02070309020205020404" pitchFamily="49" charset="0"/>
              <a:buChar char="o"/>
            </a:pPr>
            <a:r>
              <a:rPr lang="en-US" sz="2000" dirty="0">
                <a:solidFill>
                  <a:srgbClr val="FFFFFF"/>
                </a:solidFill>
              </a:rPr>
              <a:t>This presentation is for education and informational purposes only and should not be considered medical advice or mental health services. </a:t>
            </a:r>
          </a:p>
          <a:p>
            <a:pPr marL="463550" indent="-463550">
              <a:spcAft>
                <a:spcPts val="2400"/>
              </a:spcAft>
              <a:buClr>
                <a:schemeClr val="bg1"/>
              </a:buClr>
              <a:buFont typeface="Courier New" panose="02070309020205020404" pitchFamily="49" charset="0"/>
              <a:buChar char="o"/>
            </a:pPr>
            <a:r>
              <a:rPr lang="en-US" sz="2000" dirty="0">
                <a:solidFill>
                  <a:srgbClr val="FFFFFF"/>
                </a:solidFill>
              </a:rPr>
              <a:t>If you or someone you know needs assistance or is facing a mental health emergency, please seek guidance from an appropriate healthcare provider. </a:t>
            </a:r>
          </a:p>
          <a:p>
            <a:pPr marL="463550" indent="-463550">
              <a:spcAft>
                <a:spcPts val="2400"/>
              </a:spcAft>
              <a:buClr>
                <a:schemeClr val="bg1"/>
              </a:buClr>
              <a:buFont typeface="Courier New" panose="02070309020205020404" pitchFamily="49" charset="0"/>
              <a:buChar char="o"/>
            </a:pPr>
            <a:r>
              <a:rPr lang="en-US" sz="2000" dirty="0">
                <a:solidFill>
                  <a:srgbClr val="FFFFFF"/>
                </a:solidFill>
              </a:rPr>
              <a:t>Any actions taken based on the information presented are at your own risk.</a:t>
            </a:r>
          </a:p>
        </p:txBody>
      </p:sp>
      <p:sp>
        <p:nvSpPr>
          <p:cNvPr id="6" name="TextBox 5" descr="@ Theresa Haskins, LLC 2023">
            <a:extLst>
              <a:ext uri="{FF2B5EF4-FFF2-40B4-BE49-F238E27FC236}">
                <a16:creationId xmlns:a16="http://schemas.microsoft.com/office/drawing/2014/main" id="{4C1D1296-5BD4-B0B2-9337-9C1F957C77B7}"/>
              </a:ext>
            </a:extLst>
          </p:cNvPr>
          <p:cNvSpPr txBox="1"/>
          <p:nvPr/>
        </p:nvSpPr>
        <p:spPr>
          <a:xfrm>
            <a:off x="0" y="6609429"/>
            <a:ext cx="6134582" cy="261610"/>
          </a:xfrm>
          <a:prstGeom prst="rect">
            <a:avLst/>
          </a:prstGeom>
          <a:noFill/>
        </p:spPr>
        <p:txBody>
          <a:bodyPr wrap="square">
            <a:spAutoFit/>
          </a:bodyPr>
          <a:lstStyle/>
          <a:p>
            <a:r>
              <a:rPr lang="en-US" sz="1100"/>
              <a:t>@ Theresa Haskins, LLC 2023</a:t>
            </a:r>
            <a:endParaRPr lang="en-US" sz="1100" dirty="0"/>
          </a:p>
        </p:txBody>
      </p:sp>
    </p:spTree>
    <p:extLst>
      <p:ext uri="{BB962C8B-B14F-4D97-AF65-F5344CB8AC3E}">
        <p14:creationId xmlns:p14="http://schemas.microsoft.com/office/powerpoint/2010/main" val="267089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816B2E-580C-F0E4-2132-A88F38D21299}"/>
              </a:ext>
              <a:ext uri="{C183D7F6-B498-43B3-948B-1728B52AA6E4}">
                <adec:decorative xmlns:adec="http://schemas.microsoft.com/office/drawing/2017/decorative" val="1"/>
              </a:ext>
            </a:extLst>
          </p:cNvPr>
          <p:cNvSpPr/>
          <p:nvPr/>
        </p:nvSpPr>
        <p:spPr>
          <a:xfrm>
            <a:off x="4144286" y="240431"/>
            <a:ext cx="3889058" cy="4246906"/>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075339-766B-0BBD-9D25-C7D0249BEF1F}"/>
              </a:ext>
            </a:extLst>
          </p:cNvPr>
          <p:cNvSpPr>
            <a:spLocks noGrp="1"/>
          </p:cNvSpPr>
          <p:nvPr>
            <p:ph type="title"/>
          </p:nvPr>
        </p:nvSpPr>
        <p:spPr>
          <a:xfrm>
            <a:off x="0" y="4519814"/>
            <a:ext cx="12192000" cy="2117210"/>
          </a:xfrm>
          <a:solidFill>
            <a:schemeClr val="tx2">
              <a:lumMod val="50000"/>
            </a:schemeClr>
          </a:solidFill>
          <a:ln>
            <a:solidFill>
              <a:schemeClr val="tx1"/>
            </a:solidFill>
          </a:ln>
        </p:spPr>
        <p:txBody>
          <a:bodyPr vert="horz" lIns="91440" tIns="45720" rIns="91440" bIns="45720" rtlCol="0" anchor="ctr">
            <a:normAutofit/>
          </a:bodyPr>
          <a:lstStyle/>
          <a:p>
            <a:pPr algn="ctr">
              <a:lnSpc>
                <a:spcPct val="83000"/>
              </a:lnSpc>
            </a:pPr>
            <a:r>
              <a:rPr lang="en-US" sz="3700" spc="-100" dirty="0">
                <a:solidFill>
                  <a:schemeClr val="bg1"/>
                </a:solidFill>
              </a:rPr>
              <a:t>Why We Need to Focus on Mental Health at Work</a:t>
            </a:r>
          </a:p>
        </p:txBody>
      </p:sp>
      <p:sp>
        <p:nvSpPr>
          <p:cNvPr id="4" name="TextBox 3">
            <a:extLst>
              <a:ext uri="{FF2B5EF4-FFF2-40B4-BE49-F238E27FC236}">
                <a16:creationId xmlns:a16="http://schemas.microsoft.com/office/drawing/2014/main" id="{C85DEDAF-0A07-9110-587E-92E79A8870BF}"/>
              </a:ext>
            </a:extLst>
          </p:cNvPr>
          <p:cNvSpPr txBox="1"/>
          <p:nvPr/>
        </p:nvSpPr>
        <p:spPr>
          <a:xfrm>
            <a:off x="508693" y="1494048"/>
            <a:ext cx="3310128" cy="2785378"/>
          </a:xfrm>
          <a:prstGeom prst="rect">
            <a:avLst/>
          </a:prstGeom>
          <a:noFill/>
        </p:spPr>
        <p:txBody>
          <a:bodyPr wrap="square" rtlCol="0">
            <a:spAutoFit/>
          </a:bodyPr>
          <a:lstStyle/>
          <a:p>
            <a:pPr algn="ctr">
              <a:spcAft>
                <a:spcPts val="600"/>
              </a:spcAft>
            </a:pPr>
            <a:r>
              <a:rPr lang="en-US" sz="4400" dirty="0">
                <a:latin typeface="+mj-lt"/>
                <a:cs typeface="Bangla MN" pitchFamily="2" charset="0"/>
              </a:rPr>
              <a:t>1 in 5</a:t>
            </a:r>
          </a:p>
          <a:p>
            <a:pPr lvl="0" algn="ctr">
              <a:spcAft>
                <a:spcPts val="600"/>
              </a:spcAft>
            </a:pPr>
            <a:endParaRPr lang="en-US" dirty="0"/>
          </a:p>
          <a:p>
            <a:pPr lvl="0" algn="ctr">
              <a:spcAft>
                <a:spcPts val="600"/>
              </a:spcAft>
            </a:pPr>
            <a:r>
              <a:rPr lang="en-US" dirty="0"/>
              <a:t>Americans experience a diagnosable mental disorder annually</a:t>
            </a:r>
            <a:endParaRPr lang="en-US" sz="4400" dirty="0">
              <a:latin typeface="Franklin Gothic Book" panose="020B0503020102020204" pitchFamily="34" charset="0"/>
              <a:cs typeface="Bangla MN" pitchFamily="2" charset="0"/>
            </a:endParaRPr>
          </a:p>
          <a:p>
            <a:pPr>
              <a:spcAft>
                <a:spcPts val="600"/>
              </a:spcAft>
            </a:pPr>
            <a:endParaRPr lang="en-US" sz="4400" dirty="0">
              <a:latin typeface="Franklin Gothic Book" panose="020B0503020102020204" pitchFamily="34" charset="0"/>
              <a:cs typeface="Bangla MN" pitchFamily="2" charset="0"/>
            </a:endParaRPr>
          </a:p>
        </p:txBody>
      </p:sp>
      <p:sp>
        <p:nvSpPr>
          <p:cNvPr id="5" name="TextBox 4">
            <a:extLst>
              <a:ext uri="{FF2B5EF4-FFF2-40B4-BE49-F238E27FC236}">
                <a16:creationId xmlns:a16="http://schemas.microsoft.com/office/drawing/2014/main" id="{CE39B32E-FFE3-A1A2-87D7-9968CD24222C}"/>
              </a:ext>
            </a:extLst>
          </p:cNvPr>
          <p:cNvSpPr txBox="1"/>
          <p:nvPr/>
        </p:nvSpPr>
        <p:spPr>
          <a:xfrm>
            <a:off x="4250462" y="1514190"/>
            <a:ext cx="3691078" cy="1977570"/>
          </a:xfrm>
          <a:prstGeom prst="rect">
            <a:avLst/>
          </a:prstGeom>
        </p:spPr>
        <p:txBody>
          <a:bodyPr vert="horz" lIns="91440" tIns="45720" rIns="91440" bIns="45720" rtlCol="0">
            <a:noAutofit/>
          </a:bodyPr>
          <a:lstStyle/>
          <a:p>
            <a:pPr algn="ctr">
              <a:spcAft>
                <a:spcPts val="600"/>
              </a:spcAft>
              <a:buClr>
                <a:schemeClr val="tx1">
                  <a:lumMod val="85000"/>
                  <a:lumOff val="15000"/>
                </a:schemeClr>
              </a:buClr>
            </a:pPr>
            <a:r>
              <a:rPr lang="en-US" sz="4400" spc="80" dirty="0">
                <a:solidFill>
                  <a:schemeClr val="bg1"/>
                </a:solidFill>
                <a:latin typeface="+mj-lt"/>
              </a:rPr>
              <a:t>#1Disability</a:t>
            </a:r>
          </a:p>
          <a:p>
            <a:pPr lvl="0" algn="ctr">
              <a:spcAft>
                <a:spcPts val="600"/>
              </a:spcAft>
              <a:buClr>
                <a:schemeClr val="tx1">
                  <a:lumMod val="85000"/>
                  <a:lumOff val="15000"/>
                </a:schemeClr>
              </a:buClr>
            </a:pPr>
            <a:endParaRPr lang="en-US" spc="80" dirty="0">
              <a:solidFill>
                <a:schemeClr val="bg1"/>
              </a:solidFill>
              <a:latin typeface="+mj-lt"/>
            </a:endParaRPr>
          </a:p>
          <a:p>
            <a:pPr lvl="0" algn="ctr">
              <a:spcAft>
                <a:spcPts val="600"/>
              </a:spcAft>
              <a:buClr>
                <a:schemeClr val="tx1">
                  <a:lumMod val="85000"/>
                  <a:lumOff val="15000"/>
                </a:schemeClr>
              </a:buClr>
            </a:pPr>
            <a:r>
              <a:rPr lang="en-US" spc="80" dirty="0">
                <a:solidFill>
                  <a:schemeClr val="bg1"/>
                </a:solidFill>
              </a:rPr>
              <a:t>Mental health conditions are the leading cause of disability in the United States</a:t>
            </a:r>
          </a:p>
          <a:p>
            <a:pPr algn="ctr">
              <a:lnSpc>
                <a:spcPct val="90000"/>
              </a:lnSpc>
              <a:spcAft>
                <a:spcPts val="600"/>
              </a:spcAft>
              <a:buClr>
                <a:schemeClr val="tx1">
                  <a:lumMod val="85000"/>
                  <a:lumOff val="15000"/>
                </a:schemeClr>
              </a:buClr>
            </a:pPr>
            <a:endParaRPr lang="en-US" sz="3800" spc="80" dirty="0">
              <a:solidFill>
                <a:schemeClr val="bg1"/>
              </a:solidFill>
            </a:endParaRPr>
          </a:p>
          <a:p>
            <a:pPr algn="ctr">
              <a:lnSpc>
                <a:spcPct val="90000"/>
              </a:lnSpc>
              <a:spcAft>
                <a:spcPts val="600"/>
              </a:spcAft>
              <a:buClr>
                <a:schemeClr val="tx1">
                  <a:lumMod val="85000"/>
                  <a:lumOff val="15000"/>
                </a:schemeClr>
              </a:buClr>
            </a:pPr>
            <a:endParaRPr lang="en-US" sz="3800" spc="80" dirty="0">
              <a:solidFill>
                <a:schemeClr val="bg1"/>
              </a:solidFill>
            </a:endParaRPr>
          </a:p>
          <a:p>
            <a:pPr algn="ctr">
              <a:lnSpc>
                <a:spcPct val="90000"/>
              </a:lnSpc>
              <a:spcAft>
                <a:spcPts val="600"/>
              </a:spcAft>
              <a:buClr>
                <a:schemeClr val="tx1">
                  <a:lumMod val="85000"/>
                  <a:lumOff val="15000"/>
                </a:schemeClr>
              </a:buClr>
            </a:pPr>
            <a:endParaRPr lang="en-US" sz="700" spc="80" dirty="0"/>
          </a:p>
        </p:txBody>
      </p:sp>
      <p:sp>
        <p:nvSpPr>
          <p:cNvPr id="6" name="TextBox 5">
            <a:extLst>
              <a:ext uri="{FF2B5EF4-FFF2-40B4-BE49-F238E27FC236}">
                <a16:creationId xmlns:a16="http://schemas.microsoft.com/office/drawing/2014/main" id="{363963EF-1CA8-5039-A1BD-F5A33E5A8D85}"/>
              </a:ext>
            </a:extLst>
          </p:cNvPr>
          <p:cNvSpPr txBox="1"/>
          <p:nvPr/>
        </p:nvSpPr>
        <p:spPr>
          <a:xfrm>
            <a:off x="8267004" y="1494048"/>
            <a:ext cx="3311473" cy="2785378"/>
          </a:xfrm>
          <a:prstGeom prst="rect">
            <a:avLst/>
          </a:prstGeom>
          <a:noFill/>
        </p:spPr>
        <p:txBody>
          <a:bodyPr wrap="square" rtlCol="0">
            <a:spAutoFit/>
          </a:bodyPr>
          <a:lstStyle/>
          <a:p>
            <a:pPr algn="ctr">
              <a:spcAft>
                <a:spcPts val="600"/>
              </a:spcAft>
            </a:pPr>
            <a:r>
              <a:rPr lang="en-US" sz="4400" dirty="0">
                <a:latin typeface="+mj-lt"/>
                <a:cs typeface="Bangla MN" pitchFamily="2" charset="0"/>
              </a:rPr>
              <a:t>$105 billion</a:t>
            </a:r>
          </a:p>
          <a:p>
            <a:pPr algn="ctr">
              <a:spcAft>
                <a:spcPts val="600"/>
              </a:spcAft>
            </a:pPr>
            <a:endParaRPr lang="en-US" dirty="0"/>
          </a:p>
          <a:p>
            <a:pPr algn="ctr">
              <a:spcAft>
                <a:spcPts val="600"/>
              </a:spcAft>
            </a:pPr>
            <a:r>
              <a:rPr lang="en-US" dirty="0"/>
              <a:t>Untreated mental illness costs businesses over $105 billion annually</a:t>
            </a:r>
            <a:endParaRPr lang="en-US" sz="4400" dirty="0">
              <a:latin typeface="Franklin Gothic Book" panose="020B0503020102020204" pitchFamily="34" charset="0"/>
              <a:cs typeface="Bangla MN" pitchFamily="2" charset="0"/>
            </a:endParaRPr>
          </a:p>
          <a:p>
            <a:pPr>
              <a:spcAft>
                <a:spcPts val="600"/>
              </a:spcAft>
            </a:pPr>
            <a:endParaRPr lang="en-US" sz="4400" dirty="0">
              <a:latin typeface="Franklin Gothic Book" panose="020B0503020102020204" pitchFamily="34" charset="0"/>
              <a:cs typeface="Bangla MN" pitchFamily="2" charset="0"/>
            </a:endParaRPr>
          </a:p>
        </p:txBody>
      </p:sp>
      <p:sp>
        <p:nvSpPr>
          <p:cNvPr id="8" name="TextBox 7" descr="@ Theresa Haskins, LLC 2023">
            <a:extLst>
              <a:ext uri="{FF2B5EF4-FFF2-40B4-BE49-F238E27FC236}">
                <a16:creationId xmlns:a16="http://schemas.microsoft.com/office/drawing/2014/main" id="{BF2CECE8-9765-C78A-A777-86B383DE7DD3}"/>
              </a:ext>
            </a:extLst>
          </p:cNvPr>
          <p:cNvSpPr txBox="1"/>
          <p:nvPr/>
        </p:nvSpPr>
        <p:spPr>
          <a:xfrm>
            <a:off x="0" y="6609429"/>
            <a:ext cx="6134582" cy="261610"/>
          </a:xfrm>
          <a:prstGeom prst="rect">
            <a:avLst/>
          </a:prstGeom>
          <a:noFill/>
        </p:spPr>
        <p:txBody>
          <a:bodyPr wrap="square">
            <a:spAutoFit/>
          </a:bodyPr>
          <a:lstStyle/>
          <a:p>
            <a:r>
              <a:rPr lang="en-US" sz="1100" dirty="0"/>
              <a:t>@ Theresa Haskins, LLC 2023</a:t>
            </a:r>
          </a:p>
        </p:txBody>
      </p:sp>
      <p:sp>
        <p:nvSpPr>
          <p:cNvPr id="3" name="Rectangle 2">
            <a:extLst>
              <a:ext uri="{FF2B5EF4-FFF2-40B4-BE49-F238E27FC236}">
                <a16:creationId xmlns:a16="http://schemas.microsoft.com/office/drawing/2014/main" id="{5E4F1BF8-A940-0C00-671B-D98257D8FCCC}"/>
              </a:ext>
              <a:ext uri="{C183D7F6-B498-43B3-948B-1728B52AA6E4}">
                <adec:decorative xmlns:adec="http://schemas.microsoft.com/office/drawing/2017/decorative" val="1"/>
              </a:ext>
            </a:extLst>
          </p:cNvPr>
          <p:cNvSpPr/>
          <p:nvPr/>
        </p:nvSpPr>
        <p:spPr>
          <a:xfrm>
            <a:off x="239949" y="4766553"/>
            <a:ext cx="11751013" cy="14591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802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2" name="Rectangle 31">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D08A15B5-43CD-D621-4B63-2D0C2AD554F0}"/>
              </a:ext>
            </a:extLst>
          </p:cNvPr>
          <p:cNvSpPr>
            <a:spLocks noGrp="1"/>
          </p:cNvSpPr>
          <p:nvPr>
            <p:ph type="title"/>
          </p:nvPr>
        </p:nvSpPr>
        <p:spPr>
          <a:xfrm>
            <a:off x="1064794" y="844481"/>
            <a:ext cx="10058400" cy="1371600"/>
          </a:xfrm>
        </p:spPr>
        <p:txBody>
          <a:bodyPr>
            <a:normAutofit/>
          </a:bodyPr>
          <a:lstStyle/>
          <a:p>
            <a:pPr algn="ctr"/>
            <a:r>
              <a:rPr lang="en-US">
                <a:solidFill>
                  <a:schemeClr val="bg1"/>
                </a:solidFill>
              </a:rPr>
              <a:t>The Importance of Mental Health</a:t>
            </a:r>
          </a:p>
        </p:txBody>
      </p:sp>
      <p:graphicFrame>
        <p:nvGraphicFramePr>
          <p:cNvPr id="5" name="Content Placeholder 2" descr="Mental health is as important as physical health.&#10;Employees' well-being impacts productivity, engagement, and job satisfaction.&#10;Poor mental health can lead to absenteeism, presenteeism, and higher turnover rates.&#10;Addressing mental health positively impacts the organization's bottom line ">
            <a:extLst>
              <a:ext uri="{FF2B5EF4-FFF2-40B4-BE49-F238E27FC236}">
                <a16:creationId xmlns:a16="http://schemas.microsoft.com/office/drawing/2014/main" id="{F566F05E-183F-6C06-052C-69E5F9F48DAF}"/>
              </a:ext>
            </a:extLst>
          </p:cNvPr>
          <p:cNvGraphicFramePr>
            <a:graphicFrameLocks noGrp="1"/>
          </p:cNvGraphicFramePr>
          <p:nvPr>
            <p:ph idx="1"/>
            <p:extLst>
              <p:ext uri="{D42A27DB-BD31-4B8C-83A1-F6EECF244321}">
                <p14:modId xmlns:p14="http://schemas.microsoft.com/office/powerpoint/2010/main" val="2960691474"/>
              </p:ext>
            </p:extLst>
          </p:nvPr>
        </p:nvGraphicFramePr>
        <p:xfrm>
          <a:off x="1473200" y="3060562"/>
          <a:ext cx="9269012" cy="2908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5650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F86FED-2F78-9F83-4A9E-9871A6219388}"/>
              </a:ext>
              <a:ext uri="{C183D7F6-B498-43B3-948B-1728B52AA6E4}">
                <adec:decorative xmlns:adec="http://schemas.microsoft.com/office/drawing/2017/decorative" val="1"/>
              </a:ext>
            </a:extLst>
          </p:cNvPr>
          <p:cNvSpPr/>
          <p:nvPr/>
        </p:nvSpPr>
        <p:spPr>
          <a:xfrm>
            <a:off x="7607030" y="797668"/>
            <a:ext cx="3774332" cy="5291847"/>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descr="Common Mental Health Issues">
            <a:extLst>
              <a:ext uri="{FF2B5EF4-FFF2-40B4-BE49-F238E27FC236}">
                <a16:creationId xmlns:a16="http://schemas.microsoft.com/office/drawing/2014/main" id="{FD99D3EB-A56D-B4B6-856A-B882DBFB962D}"/>
              </a:ext>
            </a:extLst>
          </p:cNvPr>
          <p:cNvSpPr>
            <a:spLocks noGrp="1"/>
          </p:cNvSpPr>
          <p:nvPr>
            <p:ph type="title"/>
          </p:nvPr>
        </p:nvSpPr>
        <p:spPr>
          <a:xfrm>
            <a:off x="7747000" y="965200"/>
            <a:ext cx="3454400" cy="4936067"/>
          </a:xfrm>
          <a:solidFill>
            <a:schemeClr val="bg1">
              <a:lumMod val="95000"/>
            </a:schemeClr>
          </a:solidFill>
          <a:ln>
            <a:solidFill>
              <a:schemeClr val="tx1"/>
            </a:solidFill>
          </a:ln>
        </p:spPr>
        <p:txBody>
          <a:bodyPr>
            <a:normAutofit/>
          </a:bodyPr>
          <a:lstStyle/>
          <a:p>
            <a:pPr algn="ctr"/>
            <a:r>
              <a:rPr lang="en-US" dirty="0">
                <a:solidFill>
                  <a:schemeClr val="tx1"/>
                </a:solidFill>
              </a:rPr>
              <a:t>Common Mental Health Issues</a:t>
            </a:r>
          </a:p>
        </p:txBody>
      </p:sp>
      <p:graphicFrame>
        <p:nvGraphicFramePr>
          <p:cNvPr id="5" name="Content Placeholder 4" descr="Stress&#10; Emotional and physical strain due to excessive demands or pressures.&#10;Anxiety&#10; Excessive worry, fear, or panic that can interfere with daily life and tasks.&#10;Depression&#10; Persistent feelings of sadness, loss of interest in activities, and changes in sleep and appetite.&#10;Burnout&#10; Prolonged exposure to work-related stress, leading to exhaustion and reduced effectiveness.&#10;Post-Traumatic Stress Disorder (PTSD)&#10; Caused by experiencing traumatic events, leading to flashbacks, nightmares, and heightened arousal.&#10;">
            <a:extLst>
              <a:ext uri="{FF2B5EF4-FFF2-40B4-BE49-F238E27FC236}">
                <a16:creationId xmlns:a16="http://schemas.microsoft.com/office/drawing/2014/main" id="{65A5CB5B-D4DA-D1BF-CE3A-66A0A16F1A59}"/>
              </a:ext>
            </a:extLst>
          </p:cNvPr>
          <p:cNvGraphicFramePr>
            <a:graphicFrameLocks noGrp="1" noChangeAspect="1"/>
          </p:cNvGraphicFramePr>
          <p:nvPr>
            <p:ph idx="1"/>
            <p:extLst>
              <p:ext uri="{D42A27DB-BD31-4B8C-83A1-F6EECF244321}">
                <p14:modId xmlns:p14="http://schemas.microsoft.com/office/powerpoint/2010/main" val="4159350834"/>
              </p:ext>
            </p:extLst>
          </p:nvPr>
        </p:nvGraphicFramePr>
        <p:xfrm>
          <a:off x="656198" y="356461"/>
          <a:ext cx="6426528" cy="6106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959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 name="Rectangle 1115">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2">
              <a:lumMod val="7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118" name="Rectangle 1117">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1120" name="Rectangle 1119">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538C266F-B10D-66C9-08DD-1AF5E213766C}"/>
              </a:ext>
            </a:extLst>
          </p:cNvPr>
          <p:cNvSpPr>
            <a:spLocks noGrp="1"/>
          </p:cNvSpPr>
          <p:nvPr>
            <p:ph type="title"/>
          </p:nvPr>
        </p:nvSpPr>
        <p:spPr>
          <a:xfrm>
            <a:off x="821587" y="1559768"/>
            <a:ext cx="3813048" cy="3135379"/>
          </a:xfrm>
        </p:spPr>
        <p:txBody>
          <a:bodyPr vert="horz" lIns="91440" tIns="45720" rIns="91440" bIns="45720" rtlCol="0" anchor="ctr">
            <a:normAutofit/>
          </a:bodyPr>
          <a:lstStyle/>
          <a:p>
            <a:pPr algn="ctr">
              <a:lnSpc>
                <a:spcPct val="83000"/>
              </a:lnSpc>
            </a:pPr>
            <a:r>
              <a:rPr lang="en-US" sz="3600" spc="-100" dirty="0">
                <a:solidFill>
                  <a:schemeClr val="bg1"/>
                </a:solidFill>
              </a:rPr>
              <a:t>Mental Health </a:t>
            </a:r>
            <a:br>
              <a:rPr lang="en-US" sz="3600" spc="-100" dirty="0">
                <a:solidFill>
                  <a:schemeClr val="bg1"/>
                </a:solidFill>
              </a:rPr>
            </a:br>
            <a:r>
              <a:rPr lang="en-US" sz="3600" spc="-100" dirty="0">
                <a:solidFill>
                  <a:schemeClr val="bg1"/>
                </a:solidFill>
              </a:rPr>
              <a:t>&amp; Wellbeing</a:t>
            </a:r>
            <a:br>
              <a:rPr lang="en-US" sz="3600" spc="-100" dirty="0">
                <a:solidFill>
                  <a:schemeClr val="bg1"/>
                </a:solidFill>
              </a:rPr>
            </a:br>
            <a:r>
              <a:rPr lang="en-US" sz="3600" spc="-100" dirty="0">
                <a:solidFill>
                  <a:schemeClr val="bg1"/>
                </a:solidFill>
              </a:rPr>
              <a:t>in 2023</a:t>
            </a:r>
          </a:p>
        </p:txBody>
      </p:sp>
      <p:sp>
        <p:nvSpPr>
          <p:cNvPr id="1122" name="Rectangle 1121">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24" name="Straight Connector 1123">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26" name="Straight Connector 1125">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8" name="Picture 4" descr="wellbeing statistics">
            <a:extLst>
              <a:ext uri="{FF2B5EF4-FFF2-40B4-BE49-F238E27FC236}">
                <a16:creationId xmlns:a16="http://schemas.microsoft.com/office/drawing/2014/main" id="{09629682-3DF4-7FEE-62C3-9AA44782A0E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4406"/>
          <a:stretch/>
        </p:blipFill>
        <p:spPr bwMode="auto">
          <a:xfrm>
            <a:off x="4965417" y="643465"/>
            <a:ext cx="6599444" cy="55663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descr="@ Theresa Haskins, LLC 2023">
            <a:extLst>
              <a:ext uri="{FF2B5EF4-FFF2-40B4-BE49-F238E27FC236}">
                <a16:creationId xmlns:a16="http://schemas.microsoft.com/office/drawing/2014/main" id="{678C2840-0AC6-C4CA-9336-53E536634A4A}"/>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73264640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15" name="Rectangle 14">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7" name="Rectangle 16">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9" name="Rectangle 1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pic>
        <p:nvPicPr>
          <p:cNvPr id="8" name="Content Placeholder 7" descr="Stressed man working on laptop">
            <a:extLst>
              <a:ext uri="{FF2B5EF4-FFF2-40B4-BE49-F238E27FC236}">
                <a16:creationId xmlns:a16="http://schemas.microsoft.com/office/drawing/2014/main" id="{A11D6B08-66AA-4991-2BC0-2A37D28FB194}"/>
              </a:ext>
            </a:extLst>
          </p:cNvPr>
          <p:cNvPicPr>
            <a:picLocks noGrp="1" noChangeAspect="1"/>
          </p:cNvPicPr>
          <p:nvPr>
            <p:ph sz="half" idx="1"/>
          </p:nvPr>
        </p:nvPicPr>
        <p:blipFill rotWithShape="1">
          <a:blip r:embed="rId3"/>
          <a:srcRect t="23391" r="9091"/>
          <a:stretch/>
        </p:blipFill>
        <p:spPr>
          <a:xfrm>
            <a:off x="1" y="10"/>
            <a:ext cx="12191999" cy="6857989"/>
          </a:xfrm>
          <a:prstGeom prst="rect">
            <a:avLst/>
          </a:prstGeom>
        </p:spPr>
      </p:pic>
      <p:sp>
        <p:nvSpPr>
          <p:cNvPr id="21" name="Rectangle 2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1825040-08D5-A6C9-5801-606C9B3347EC}"/>
              </a:ext>
            </a:extLst>
          </p:cNvPr>
          <p:cNvSpPr>
            <a:spLocks noGrp="1"/>
          </p:cNvSpPr>
          <p:nvPr>
            <p:ph type="title"/>
          </p:nvPr>
        </p:nvSpPr>
        <p:spPr>
          <a:xfrm>
            <a:off x="671830" y="642594"/>
            <a:ext cx="6718433" cy="1746504"/>
          </a:xfrm>
        </p:spPr>
        <p:txBody>
          <a:bodyPr vert="horz" lIns="91440" tIns="45720" rIns="91440" bIns="45720" rtlCol="0" anchor="ctr">
            <a:normAutofit/>
          </a:bodyPr>
          <a:lstStyle/>
          <a:p>
            <a:r>
              <a:rPr lang="en-US" sz="4800" dirty="0">
                <a:solidFill>
                  <a:schemeClr val="tx1">
                    <a:lumMod val="75000"/>
                    <a:lumOff val="25000"/>
                  </a:schemeClr>
                </a:solidFill>
              </a:rPr>
              <a:t>Recognizing Signs of Workplace Stress</a:t>
            </a:r>
          </a:p>
        </p:txBody>
      </p:sp>
      <p:graphicFrame>
        <p:nvGraphicFramePr>
          <p:cNvPr id="9" name="Content Placeholder 8" descr="Changes in behavior, mood, or attitude&#10;Increased irritability and impatience&#10;Frequent complaints of physical ailments&#10;Withdrawal from social interactions&#10;Reduced enthusiasm for work tasks&#10;">
            <a:extLst>
              <a:ext uri="{FF2B5EF4-FFF2-40B4-BE49-F238E27FC236}">
                <a16:creationId xmlns:a16="http://schemas.microsoft.com/office/drawing/2014/main" id="{4430B553-48D7-A565-FAEF-80D5386EA397}"/>
              </a:ext>
            </a:extLst>
          </p:cNvPr>
          <p:cNvGraphicFramePr>
            <a:graphicFrameLocks noGrp="1"/>
          </p:cNvGraphicFramePr>
          <p:nvPr>
            <p:ph sz="half" idx="2"/>
            <p:extLst>
              <p:ext uri="{D42A27DB-BD31-4B8C-83A1-F6EECF244321}">
                <p14:modId xmlns:p14="http://schemas.microsoft.com/office/powerpoint/2010/main" val="2141244842"/>
              </p:ext>
            </p:extLst>
          </p:nvPr>
        </p:nvGraphicFramePr>
        <p:xfrm>
          <a:off x="671831" y="2389098"/>
          <a:ext cx="6718434" cy="36459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descr="@ Theresa Haskins, LLC 2023">
            <a:extLst>
              <a:ext uri="{FF2B5EF4-FFF2-40B4-BE49-F238E27FC236}">
                <a16:creationId xmlns:a16="http://schemas.microsoft.com/office/drawing/2014/main" id="{019C38F1-1A16-50E0-C841-35D653BD382E}"/>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2931000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8421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3868</TotalTime>
  <Words>3316</Words>
  <Application>Microsoft Office PowerPoint</Application>
  <PresentationFormat>Widescreen</PresentationFormat>
  <Paragraphs>333</Paragraphs>
  <Slides>23</Slides>
  <Notes>21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23</vt:i4>
      </vt:variant>
    </vt:vector>
  </HeadingPairs>
  <TitlesOfParts>
    <vt:vector size="35" baseType="lpstr">
      <vt:lpstr>Arial</vt:lpstr>
      <vt:lpstr>Calibri</vt:lpstr>
      <vt:lpstr>Century Schoolbook</vt:lpstr>
      <vt:lpstr>Courier New</vt:lpstr>
      <vt:lpstr>Franklin Gothic Book</vt:lpstr>
      <vt:lpstr>Garamond</vt:lpstr>
      <vt:lpstr>Georgia</vt:lpstr>
      <vt:lpstr>Rastanty Cortez</vt:lpstr>
      <vt:lpstr>Times New Roman</vt:lpstr>
      <vt:lpstr>SavonVTI</vt:lpstr>
      <vt:lpstr>1_SavonVTI</vt:lpstr>
      <vt:lpstr>Office Theme</vt:lpstr>
      <vt:lpstr>Nurturing Workplace  Well-being and Supporting Mental Health  Part 1</vt:lpstr>
      <vt:lpstr>Advancing Access &amp; Equity</vt:lpstr>
      <vt:lpstr>About the Session</vt:lpstr>
      <vt:lpstr>Session Disclaimer</vt:lpstr>
      <vt:lpstr>Why We Need to Focus on Mental Health at Work</vt:lpstr>
      <vt:lpstr>The Importance of Mental Health</vt:lpstr>
      <vt:lpstr>Common Mental Health Issues</vt:lpstr>
      <vt:lpstr>Mental Health  &amp; Wellbeing in 2023</vt:lpstr>
      <vt:lpstr>Recognizing Signs of Workplace Stress</vt:lpstr>
      <vt:lpstr>Recognizing Signs of Anxiety</vt:lpstr>
      <vt:lpstr>Depression</vt:lpstr>
      <vt:lpstr>Recognizing Depression</vt:lpstr>
      <vt:lpstr>The Value of Treating Depression</vt:lpstr>
      <vt:lpstr>Societal Stigma Toward  Mental Health</vt:lpstr>
      <vt:lpstr>You don’t need to be a therapist to help!</vt:lpstr>
      <vt:lpstr>How You Can Help Others</vt:lpstr>
      <vt:lpstr>Things to say (and not say)</vt:lpstr>
      <vt:lpstr>Suicide is Preventable</vt:lpstr>
      <vt:lpstr>In a Crisis? HELP IS AVAILABLE</vt:lpstr>
      <vt:lpstr>Supporting Self-Care </vt:lpstr>
      <vt:lpstr>Continue Learning       with   </vt:lpstr>
      <vt:lpstr>Contact Information </vt:lpstr>
      <vt:lpstr>Current and Upcoming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Spotlight: Mental Health &amp; Well-Being</dc:title>
  <dc:creator>Theresa Haskins</dc:creator>
  <cp:lastModifiedBy>Sherbondy, Michelle - OO, Washington, DC</cp:lastModifiedBy>
  <cp:revision>63</cp:revision>
  <dcterms:created xsi:type="dcterms:W3CDTF">2023-07-15T22:08:58Z</dcterms:created>
  <dcterms:modified xsi:type="dcterms:W3CDTF">2023-10-13T16:43:22Z</dcterms:modified>
</cp:coreProperties>
</file>