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4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5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99" r:id="rId1"/>
    <p:sldMasterId id="2147483800" r:id="rId2"/>
    <p:sldMasterId id="2147483812" r:id="rId3"/>
  </p:sldMasterIdLst>
  <p:notesMasterIdLst>
    <p:notesMasterId r:id="rId26"/>
  </p:notesMasterIdLst>
  <p:sldIdLst>
    <p:sldId id="327" r:id="rId4"/>
    <p:sldId id="341" r:id="rId5"/>
    <p:sldId id="260" r:id="rId6"/>
    <p:sldId id="328" r:id="rId7"/>
    <p:sldId id="329" r:id="rId8"/>
    <p:sldId id="330" r:id="rId9"/>
    <p:sldId id="339" r:id="rId10"/>
    <p:sldId id="343" r:id="rId11"/>
    <p:sldId id="347" r:id="rId12"/>
    <p:sldId id="348" r:id="rId13"/>
    <p:sldId id="352" r:id="rId14"/>
    <p:sldId id="349" r:id="rId15"/>
    <p:sldId id="353" r:id="rId16"/>
    <p:sldId id="350" r:id="rId17"/>
    <p:sldId id="354" r:id="rId18"/>
    <p:sldId id="351" r:id="rId19"/>
    <p:sldId id="355" r:id="rId20"/>
    <p:sldId id="356" r:id="rId21"/>
    <p:sldId id="357" r:id="rId22"/>
    <p:sldId id="265" r:id="rId23"/>
    <p:sldId id="358" r:id="rId24"/>
    <p:sldId id="310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04041"/>
    <a:srgbClr val="3D6F9B"/>
    <a:srgbClr val="ECDDC3"/>
    <a:srgbClr val="937F5D"/>
    <a:srgbClr val="4A84AB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1563"/>
    <p:restoredTop sz="86428"/>
  </p:normalViewPr>
  <p:slideViewPr>
    <p:cSldViewPr snapToGrid="0">
      <p:cViewPr varScale="1">
        <p:scale>
          <a:sx n="45" d="100"/>
          <a:sy n="45" d="100"/>
        </p:scale>
        <p:origin x="72" y="1812"/>
      </p:cViewPr>
      <p:guideLst/>
    </p:cSldViewPr>
  </p:slideViewPr>
  <p:outlineViewPr>
    <p:cViewPr>
      <p:scale>
        <a:sx n="33" d="100"/>
        <a:sy n="33" d="100"/>
      </p:scale>
      <p:origin x="0" y="-112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microsoft.com/office/2016/11/relationships/changesInfo" Target="changesInfos/changesInfo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herbondy, Michelle - OO, DC" userId="d4feccc8-87ab-48a1-8683-5dd58723cc35" providerId="ADAL" clId="{40139AA3-C7AE-4076-A3F1-79D4DC3916AB}"/>
    <pc:docChg chg="undo custSel modSld">
      <pc:chgData name="Sherbondy, Michelle - OO, DC" userId="d4feccc8-87ab-48a1-8683-5dd58723cc35" providerId="ADAL" clId="{40139AA3-C7AE-4076-A3F1-79D4DC3916AB}" dt="2023-11-01T00:09:59.306" v="14" actId="13244"/>
      <pc:docMkLst>
        <pc:docMk/>
      </pc:docMkLst>
      <pc:sldChg chg="modSp mod">
        <pc:chgData name="Sherbondy, Michelle - OO, DC" userId="d4feccc8-87ab-48a1-8683-5dd58723cc35" providerId="ADAL" clId="{40139AA3-C7AE-4076-A3F1-79D4DC3916AB}" dt="2023-11-01T00:09:09.538" v="3" actId="13244"/>
        <pc:sldMkLst>
          <pc:docMk/>
          <pc:sldMk cId="2220781669" sldId="260"/>
        </pc:sldMkLst>
        <pc:spChg chg="ord">
          <ac:chgData name="Sherbondy, Michelle - OO, DC" userId="d4feccc8-87ab-48a1-8683-5dd58723cc35" providerId="ADAL" clId="{40139AA3-C7AE-4076-A3F1-79D4DC3916AB}" dt="2023-11-01T00:09:09.538" v="3" actId="13244"/>
          <ac:spMkLst>
            <pc:docMk/>
            <pc:sldMk cId="2220781669" sldId="260"/>
            <ac:spMk id="3" creationId="{07A648C9-F966-5AB4-BCC8-2299C2E915D9}"/>
          </ac:spMkLst>
        </pc:spChg>
      </pc:sldChg>
      <pc:sldChg chg="modSp mod">
        <pc:chgData name="Sherbondy, Michelle - OO, DC" userId="d4feccc8-87ab-48a1-8683-5dd58723cc35" providerId="ADAL" clId="{40139AA3-C7AE-4076-A3F1-79D4DC3916AB}" dt="2023-11-01T00:09:59.306" v="14" actId="13244"/>
        <pc:sldMkLst>
          <pc:docMk/>
          <pc:sldMk cId="518732849" sldId="265"/>
        </pc:sldMkLst>
        <pc:spChg chg="ord">
          <ac:chgData name="Sherbondy, Michelle - OO, DC" userId="d4feccc8-87ab-48a1-8683-5dd58723cc35" providerId="ADAL" clId="{40139AA3-C7AE-4076-A3F1-79D4DC3916AB}" dt="2023-11-01T00:09:59.306" v="14" actId="13244"/>
          <ac:spMkLst>
            <pc:docMk/>
            <pc:sldMk cId="518732849" sldId="265"/>
            <ac:spMk id="2" creationId="{AF313D82-449D-495D-F026-2251553C1403}"/>
          </ac:spMkLst>
        </pc:spChg>
        <pc:spChg chg="ord">
          <ac:chgData name="Sherbondy, Michelle - OO, DC" userId="d4feccc8-87ab-48a1-8683-5dd58723cc35" providerId="ADAL" clId="{40139AA3-C7AE-4076-A3F1-79D4DC3916AB}" dt="2023-11-01T00:09:47.663" v="12" actId="13244"/>
          <ac:spMkLst>
            <pc:docMk/>
            <pc:sldMk cId="518732849" sldId="265"/>
            <ac:spMk id="3" creationId="{90E2BCC4-3F91-BA9E-CC6D-3C08A06D57DA}"/>
          </ac:spMkLst>
        </pc:spChg>
        <pc:spChg chg="ord">
          <ac:chgData name="Sherbondy, Michelle - OO, DC" userId="d4feccc8-87ab-48a1-8683-5dd58723cc35" providerId="ADAL" clId="{40139AA3-C7AE-4076-A3F1-79D4DC3916AB}" dt="2023-11-01T00:09:50.506" v="13" actId="13244"/>
          <ac:spMkLst>
            <pc:docMk/>
            <pc:sldMk cId="518732849" sldId="265"/>
            <ac:spMk id="4" creationId="{47FA2FBC-83DC-2755-BDB8-0160E4DFC103}"/>
          </ac:spMkLst>
        </pc:spChg>
        <pc:spChg chg="ord">
          <ac:chgData name="Sherbondy, Michelle - OO, DC" userId="d4feccc8-87ab-48a1-8683-5dd58723cc35" providerId="ADAL" clId="{40139AA3-C7AE-4076-A3F1-79D4DC3916AB}" dt="2023-11-01T00:09:44.279" v="11" actId="13244"/>
          <ac:spMkLst>
            <pc:docMk/>
            <pc:sldMk cId="518732849" sldId="265"/>
            <ac:spMk id="12" creationId="{A443D3A2-6D02-DCB4-D1C7-18C2B38C024C}"/>
          </ac:spMkLst>
        </pc:spChg>
      </pc:sldChg>
      <pc:sldChg chg="modSp mod">
        <pc:chgData name="Sherbondy, Michelle - OO, DC" userId="d4feccc8-87ab-48a1-8683-5dd58723cc35" providerId="ADAL" clId="{40139AA3-C7AE-4076-A3F1-79D4DC3916AB}" dt="2023-11-01T00:09:01.518" v="2" actId="13244"/>
        <pc:sldMkLst>
          <pc:docMk/>
          <pc:sldMk cId="1279858459" sldId="327"/>
        </pc:sldMkLst>
        <pc:spChg chg="ord">
          <ac:chgData name="Sherbondy, Michelle - OO, DC" userId="d4feccc8-87ab-48a1-8683-5dd58723cc35" providerId="ADAL" clId="{40139AA3-C7AE-4076-A3F1-79D4DC3916AB}" dt="2023-11-01T00:09:01.518" v="2" actId="13244"/>
          <ac:spMkLst>
            <pc:docMk/>
            <pc:sldMk cId="1279858459" sldId="327"/>
            <ac:spMk id="3" creationId="{BC589A7A-ED65-D6B0-0038-B212DE6B52C4}"/>
          </ac:spMkLst>
        </pc:spChg>
        <pc:picChg chg="ord">
          <ac:chgData name="Sherbondy, Michelle - OO, DC" userId="d4feccc8-87ab-48a1-8683-5dd58723cc35" providerId="ADAL" clId="{40139AA3-C7AE-4076-A3F1-79D4DC3916AB}" dt="2023-11-01T00:08:56.812" v="0" actId="13244"/>
          <ac:picMkLst>
            <pc:docMk/>
            <pc:sldMk cId="1279858459" sldId="327"/>
            <ac:picMk id="8" creationId="{4A702418-5983-7C74-FFA3-00E27832F9C3}"/>
          </ac:picMkLst>
        </pc:picChg>
        <pc:picChg chg="ord">
          <ac:chgData name="Sherbondy, Michelle - OO, DC" userId="d4feccc8-87ab-48a1-8683-5dd58723cc35" providerId="ADAL" clId="{40139AA3-C7AE-4076-A3F1-79D4DC3916AB}" dt="2023-11-01T00:08:59.835" v="1" actId="13244"/>
          <ac:picMkLst>
            <pc:docMk/>
            <pc:sldMk cId="1279858459" sldId="327"/>
            <ac:picMk id="12" creationId="{058F8595-D595-F36C-7233-0AC2B07CE103}"/>
          </ac:picMkLst>
        </pc:picChg>
      </pc:sldChg>
      <pc:sldChg chg="modSp mod">
        <pc:chgData name="Sherbondy, Michelle - OO, DC" userId="d4feccc8-87ab-48a1-8683-5dd58723cc35" providerId="ADAL" clId="{40139AA3-C7AE-4076-A3F1-79D4DC3916AB}" dt="2023-11-01T00:09:31.160" v="10" actId="13244"/>
        <pc:sldMkLst>
          <pc:docMk/>
          <pc:sldMk cId="123010636" sldId="328"/>
        </pc:sldMkLst>
        <pc:spChg chg="ord">
          <ac:chgData name="Sherbondy, Michelle - OO, DC" userId="d4feccc8-87ab-48a1-8683-5dd58723cc35" providerId="ADAL" clId="{40139AA3-C7AE-4076-A3F1-79D4DC3916AB}" dt="2023-11-01T00:09:26.651" v="9" actId="13244"/>
          <ac:spMkLst>
            <pc:docMk/>
            <pc:sldMk cId="123010636" sldId="328"/>
            <ac:spMk id="2" creationId="{9EEF2D09-7C99-EAAB-F6A7-B5D0439503EE}"/>
          </ac:spMkLst>
        </pc:spChg>
        <pc:spChg chg="ord">
          <ac:chgData name="Sherbondy, Michelle - OO, DC" userId="d4feccc8-87ab-48a1-8683-5dd58723cc35" providerId="ADAL" clId="{40139AA3-C7AE-4076-A3F1-79D4DC3916AB}" dt="2023-11-01T00:09:31.160" v="10" actId="13244"/>
          <ac:spMkLst>
            <pc:docMk/>
            <pc:sldMk cId="123010636" sldId="328"/>
            <ac:spMk id="3" creationId="{07FC9BCC-EE77-77FD-5BB3-61FC01052A50}"/>
          </ac:spMkLst>
        </pc:spChg>
        <pc:spChg chg="ord">
          <ac:chgData name="Sherbondy, Michelle - OO, DC" userId="d4feccc8-87ab-48a1-8683-5dd58723cc35" providerId="ADAL" clId="{40139AA3-C7AE-4076-A3F1-79D4DC3916AB}" dt="2023-11-01T00:09:25.680" v="7" actId="13244"/>
          <ac:spMkLst>
            <pc:docMk/>
            <pc:sldMk cId="123010636" sldId="328"/>
            <ac:spMk id="32" creationId="{2853AE55-7E35-44B0-89F1-3F52B262AF33}"/>
          </ac:spMkLst>
        </pc:spChg>
        <pc:spChg chg="ord">
          <ac:chgData name="Sherbondy, Michelle - OO, DC" userId="d4feccc8-87ab-48a1-8683-5dd58723cc35" providerId="ADAL" clId="{40139AA3-C7AE-4076-A3F1-79D4DC3916AB}" dt="2023-11-01T00:09:26.166" v="8" actId="13244"/>
          <ac:spMkLst>
            <pc:docMk/>
            <pc:sldMk cId="123010636" sldId="328"/>
            <ac:spMk id="34" creationId="{DBC4BE4D-4B50-4F51-9F85-4B5D60B02D81}"/>
          </ac:spMkLst>
        </pc:sp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4" Type="http://schemas.openxmlformats.org/officeDocument/2006/relationships/image" Target="../media/image15.svg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19.sv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svg"/><Relationship Id="rId1" Type="http://schemas.openxmlformats.org/officeDocument/2006/relationships/image" Target="../media/image24.png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image" Target="../media/image27.sv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svg"/><Relationship Id="rId1" Type="http://schemas.openxmlformats.org/officeDocument/2006/relationships/image" Target="../media/image30.png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33.sv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svg"/><Relationship Id="rId1" Type="http://schemas.openxmlformats.org/officeDocument/2006/relationships/image" Target="../media/image38.png"/><Relationship Id="rId4" Type="http://schemas.openxmlformats.org/officeDocument/2006/relationships/image" Target="../media/image41.svg"/></Relationships>
</file>

<file path=ppt/diagrams/_rels/data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svg"/><Relationship Id="rId1" Type="http://schemas.openxmlformats.org/officeDocument/2006/relationships/image" Target="../media/image44.png"/><Relationship Id="rId4" Type="http://schemas.openxmlformats.org/officeDocument/2006/relationships/image" Target="../media/image47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4" Type="http://schemas.openxmlformats.org/officeDocument/2006/relationships/image" Target="../media/image15.svg"/></Relationships>
</file>

<file path=ppt/diagrams/_rels/drawing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19.sv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svg"/><Relationship Id="rId1" Type="http://schemas.openxmlformats.org/officeDocument/2006/relationships/image" Target="../media/image24.png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image" Target="../media/image27.sv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svg"/><Relationship Id="rId1" Type="http://schemas.openxmlformats.org/officeDocument/2006/relationships/image" Target="../media/image30.png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33.sv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svg"/><Relationship Id="rId1" Type="http://schemas.openxmlformats.org/officeDocument/2006/relationships/image" Target="../media/image38.png"/><Relationship Id="rId4" Type="http://schemas.openxmlformats.org/officeDocument/2006/relationships/image" Target="../media/image41.svg"/></Relationships>
</file>

<file path=ppt/diagrams/_rels/drawing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svg"/><Relationship Id="rId1" Type="http://schemas.openxmlformats.org/officeDocument/2006/relationships/image" Target="../media/image44.png"/><Relationship Id="rId4" Type="http://schemas.openxmlformats.org/officeDocument/2006/relationships/image" Target="../media/image47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8850930-B626-4690-A09F-96A7724F664E}" type="doc">
      <dgm:prSet loTypeId="urn:microsoft.com/office/officeart/2018/2/layout/IconLabelList" loCatId="icon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92C994B0-B7F2-48F0-8E4D-C7A07568E945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800" b="1" dirty="0"/>
            <a:t>Neurodivergent </a:t>
          </a:r>
          <a:r>
            <a:rPr lang="en-US" sz="1800" dirty="0"/>
            <a:t> </a:t>
          </a:r>
        </a:p>
        <a:p>
          <a:pPr>
            <a:lnSpc>
              <a:spcPct val="100000"/>
            </a:lnSpc>
          </a:pPr>
          <a:r>
            <a:rPr lang="en-US" sz="1800" dirty="0"/>
            <a:t>having a brain that functions in ways that results in behaviors that diverge significantly from the societal standards of “normal.” </a:t>
          </a:r>
        </a:p>
      </dgm:t>
    </dgm:pt>
    <dgm:pt modelId="{77B04222-7DB4-4FAD-BAA5-46E300FC273C}" type="parTrans" cxnId="{97B5FC95-DBBA-450C-8609-03FD99388340}">
      <dgm:prSet/>
      <dgm:spPr/>
      <dgm:t>
        <a:bodyPr/>
        <a:lstStyle/>
        <a:p>
          <a:endParaRPr lang="en-US"/>
        </a:p>
      </dgm:t>
    </dgm:pt>
    <dgm:pt modelId="{C80A9AD9-73EF-468A-8888-462A76D9C76B}" type="sibTrans" cxnId="{97B5FC95-DBBA-450C-8609-03FD99388340}">
      <dgm:prSet/>
      <dgm:spPr/>
      <dgm:t>
        <a:bodyPr/>
        <a:lstStyle/>
        <a:p>
          <a:endParaRPr lang="en-US"/>
        </a:p>
      </dgm:t>
    </dgm:pt>
    <dgm:pt modelId="{69A4B4AA-77DE-4B0E-A728-C16A2B756CC0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dirty="0"/>
            <a:t>Neurotypical </a:t>
          </a:r>
        </a:p>
        <a:p>
          <a:pPr>
            <a:lnSpc>
              <a:spcPct val="100000"/>
            </a:lnSpc>
          </a:pPr>
          <a:r>
            <a:rPr lang="en-US" dirty="0"/>
            <a:t>having a style of neurocognitive functioning and behaviors that fall within the dominant societal standards of “normal.”</a:t>
          </a:r>
        </a:p>
      </dgm:t>
    </dgm:pt>
    <dgm:pt modelId="{69F66B7C-A6B1-4D66-8F5D-B09DD19C339A}" type="parTrans" cxnId="{3F857443-EF54-4C49-89B4-45B49CD908C3}">
      <dgm:prSet/>
      <dgm:spPr/>
      <dgm:t>
        <a:bodyPr/>
        <a:lstStyle/>
        <a:p>
          <a:endParaRPr lang="en-US"/>
        </a:p>
      </dgm:t>
    </dgm:pt>
    <dgm:pt modelId="{22D35D2E-BA21-49A1-A485-14518DF883A4}" type="sibTrans" cxnId="{3F857443-EF54-4C49-89B4-45B49CD908C3}">
      <dgm:prSet/>
      <dgm:spPr/>
      <dgm:t>
        <a:bodyPr/>
        <a:lstStyle/>
        <a:p>
          <a:endParaRPr lang="en-US"/>
        </a:p>
      </dgm:t>
    </dgm:pt>
    <dgm:pt modelId="{3A5F2879-81DD-46AE-9466-7F0867B31675}" type="pres">
      <dgm:prSet presAssocID="{78850930-B626-4690-A09F-96A7724F664E}" presName="root" presStyleCnt="0">
        <dgm:presLayoutVars>
          <dgm:dir/>
          <dgm:resizeHandles val="exact"/>
        </dgm:presLayoutVars>
      </dgm:prSet>
      <dgm:spPr/>
    </dgm:pt>
    <dgm:pt modelId="{C14BC846-139B-4168-A375-B2CD319E19EE}" type="pres">
      <dgm:prSet presAssocID="{92C994B0-B7F2-48F0-8E4D-C7A07568E945}" presName="compNode" presStyleCnt="0"/>
      <dgm:spPr/>
    </dgm:pt>
    <dgm:pt modelId="{306974E3-0802-4BF3-B09F-8CBD304983E3}" type="pres">
      <dgm:prSet presAssocID="{92C994B0-B7F2-48F0-8E4D-C7A07568E945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rain"/>
        </a:ext>
      </dgm:extLst>
    </dgm:pt>
    <dgm:pt modelId="{A91D86CE-971B-46B6-BC51-D68ECD595083}" type="pres">
      <dgm:prSet presAssocID="{92C994B0-B7F2-48F0-8E4D-C7A07568E945}" presName="spaceRect" presStyleCnt="0"/>
      <dgm:spPr/>
    </dgm:pt>
    <dgm:pt modelId="{9B9ABC08-6333-4ECC-A86A-879BB5B1E73D}" type="pres">
      <dgm:prSet presAssocID="{92C994B0-B7F2-48F0-8E4D-C7A07568E945}" presName="textRect" presStyleLbl="revTx" presStyleIdx="0" presStyleCnt="2">
        <dgm:presLayoutVars>
          <dgm:chMax val="1"/>
          <dgm:chPref val="1"/>
        </dgm:presLayoutVars>
      </dgm:prSet>
      <dgm:spPr/>
    </dgm:pt>
    <dgm:pt modelId="{D50A9A52-3B44-4C1A-A2DF-19A8A42F8C82}" type="pres">
      <dgm:prSet presAssocID="{C80A9AD9-73EF-468A-8888-462A76D9C76B}" presName="sibTrans" presStyleCnt="0"/>
      <dgm:spPr/>
    </dgm:pt>
    <dgm:pt modelId="{E2242FBD-9E45-4F42-AD53-C40A99AD9F79}" type="pres">
      <dgm:prSet presAssocID="{69A4B4AA-77DE-4B0E-A728-C16A2B756CC0}" presName="compNode" presStyleCnt="0"/>
      <dgm:spPr/>
    </dgm:pt>
    <dgm:pt modelId="{2C950694-DC58-4FF7-A705-E07E90902AE0}" type="pres">
      <dgm:prSet presAssocID="{69A4B4AA-77DE-4B0E-A728-C16A2B756CC0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0B58FF6C-07F1-4F41-B79B-481EC53F4A69}" type="pres">
      <dgm:prSet presAssocID="{69A4B4AA-77DE-4B0E-A728-C16A2B756CC0}" presName="spaceRect" presStyleCnt="0"/>
      <dgm:spPr/>
    </dgm:pt>
    <dgm:pt modelId="{D5B50894-1E21-4196-B641-C8E7D16C7221}" type="pres">
      <dgm:prSet presAssocID="{69A4B4AA-77DE-4B0E-A728-C16A2B756CC0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64118638-3235-46BC-A8B2-6BAD046F1D71}" type="presOf" srcId="{78850930-B626-4690-A09F-96A7724F664E}" destId="{3A5F2879-81DD-46AE-9466-7F0867B31675}" srcOrd="0" destOrd="0" presId="urn:microsoft.com/office/officeart/2018/2/layout/IconLabelList"/>
    <dgm:cxn modelId="{3F857443-EF54-4C49-89B4-45B49CD908C3}" srcId="{78850930-B626-4690-A09F-96A7724F664E}" destId="{69A4B4AA-77DE-4B0E-A728-C16A2B756CC0}" srcOrd="1" destOrd="0" parTransId="{69F66B7C-A6B1-4D66-8F5D-B09DD19C339A}" sibTransId="{22D35D2E-BA21-49A1-A485-14518DF883A4}"/>
    <dgm:cxn modelId="{4412716F-C74E-492B-B59C-DC3265764F64}" type="presOf" srcId="{92C994B0-B7F2-48F0-8E4D-C7A07568E945}" destId="{9B9ABC08-6333-4ECC-A86A-879BB5B1E73D}" srcOrd="0" destOrd="0" presId="urn:microsoft.com/office/officeart/2018/2/layout/IconLabelList"/>
    <dgm:cxn modelId="{97B5FC95-DBBA-450C-8609-03FD99388340}" srcId="{78850930-B626-4690-A09F-96A7724F664E}" destId="{92C994B0-B7F2-48F0-8E4D-C7A07568E945}" srcOrd="0" destOrd="0" parTransId="{77B04222-7DB4-4FAD-BAA5-46E300FC273C}" sibTransId="{C80A9AD9-73EF-468A-8888-462A76D9C76B}"/>
    <dgm:cxn modelId="{6F7E10C6-5CCE-4E50-9519-A91C9F02C76B}" type="presOf" srcId="{69A4B4AA-77DE-4B0E-A728-C16A2B756CC0}" destId="{D5B50894-1E21-4196-B641-C8E7D16C7221}" srcOrd="0" destOrd="0" presId="urn:microsoft.com/office/officeart/2018/2/layout/IconLabelList"/>
    <dgm:cxn modelId="{D7199119-78E5-4191-8084-399B88BB9F63}" type="presParOf" srcId="{3A5F2879-81DD-46AE-9466-7F0867B31675}" destId="{C14BC846-139B-4168-A375-B2CD319E19EE}" srcOrd="0" destOrd="0" presId="urn:microsoft.com/office/officeart/2018/2/layout/IconLabelList"/>
    <dgm:cxn modelId="{EC548A6E-AE27-4B8E-8BDA-06F0B6EAFB55}" type="presParOf" srcId="{C14BC846-139B-4168-A375-B2CD319E19EE}" destId="{306974E3-0802-4BF3-B09F-8CBD304983E3}" srcOrd="0" destOrd="0" presId="urn:microsoft.com/office/officeart/2018/2/layout/IconLabelList"/>
    <dgm:cxn modelId="{BDB490C1-C489-4504-BBD5-29377DA44779}" type="presParOf" srcId="{C14BC846-139B-4168-A375-B2CD319E19EE}" destId="{A91D86CE-971B-46B6-BC51-D68ECD595083}" srcOrd="1" destOrd="0" presId="urn:microsoft.com/office/officeart/2018/2/layout/IconLabelList"/>
    <dgm:cxn modelId="{6AAAE48C-1275-4BBF-BD34-755873456EC1}" type="presParOf" srcId="{C14BC846-139B-4168-A375-B2CD319E19EE}" destId="{9B9ABC08-6333-4ECC-A86A-879BB5B1E73D}" srcOrd="2" destOrd="0" presId="urn:microsoft.com/office/officeart/2018/2/layout/IconLabelList"/>
    <dgm:cxn modelId="{9F650E56-7798-4101-95B8-500E5D7C9BE6}" type="presParOf" srcId="{3A5F2879-81DD-46AE-9466-7F0867B31675}" destId="{D50A9A52-3B44-4C1A-A2DF-19A8A42F8C82}" srcOrd="1" destOrd="0" presId="urn:microsoft.com/office/officeart/2018/2/layout/IconLabelList"/>
    <dgm:cxn modelId="{23C63160-E970-4FAF-9C71-ABACE15485DF}" type="presParOf" srcId="{3A5F2879-81DD-46AE-9466-7F0867B31675}" destId="{E2242FBD-9E45-4F42-AD53-C40A99AD9F79}" srcOrd="2" destOrd="0" presId="urn:microsoft.com/office/officeart/2018/2/layout/IconLabelList"/>
    <dgm:cxn modelId="{B5107F6E-7F2B-4938-A559-A229BB06A2A6}" type="presParOf" srcId="{E2242FBD-9E45-4F42-AD53-C40A99AD9F79}" destId="{2C950694-DC58-4FF7-A705-E07E90902AE0}" srcOrd="0" destOrd="0" presId="urn:microsoft.com/office/officeart/2018/2/layout/IconLabelList"/>
    <dgm:cxn modelId="{254E2DEE-2C5E-4937-8BBB-716FD4937528}" type="presParOf" srcId="{E2242FBD-9E45-4F42-AD53-C40A99AD9F79}" destId="{0B58FF6C-07F1-4F41-B79B-481EC53F4A69}" srcOrd="1" destOrd="0" presId="urn:microsoft.com/office/officeart/2018/2/layout/IconLabelList"/>
    <dgm:cxn modelId="{7F24A2AD-4B3D-447A-8DA7-01AF1D114336}" type="presParOf" srcId="{E2242FBD-9E45-4F42-AD53-C40A99AD9F79}" destId="{D5B50894-1E21-4196-B641-C8E7D16C7221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11ECD51-07C1-4E95-91E7-0218EFF6B06D}" type="doc">
      <dgm:prSet loTypeId="urn:microsoft.com/office/officeart/2005/8/layout/default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5B473854-B8C1-426A-B65B-822210AC662A}">
      <dgm:prSet/>
      <dgm:spPr/>
      <dgm:t>
        <a:bodyPr/>
        <a:lstStyle/>
        <a:p>
          <a:r>
            <a:rPr lang="en-US" dirty="0"/>
            <a:t>Autism </a:t>
          </a:r>
        </a:p>
      </dgm:t>
    </dgm:pt>
    <dgm:pt modelId="{FFFA5B9F-1C4B-4913-99F5-FF77BA400D0E}" type="parTrans" cxnId="{D1F7D504-B53F-4503-9883-5C93B41F4BB1}">
      <dgm:prSet/>
      <dgm:spPr/>
      <dgm:t>
        <a:bodyPr/>
        <a:lstStyle/>
        <a:p>
          <a:endParaRPr lang="en-US"/>
        </a:p>
      </dgm:t>
    </dgm:pt>
    <dgm:pt modelId="{3B9705A9-9C8F-4D10-9035-5AE7D06B8C1C}" type="sibTrans" cxnId="{D1F7D504-B53F-4503-9883-5C93B41F4BB1}">
      <dgm:prSet/>
      <dgm:spPr/>
      <dgm:t>
        <a:bodyPr/>
        <a:lstStyle/>
        <a:p>
          <a:endParaRPr lang="en-US"/>
        </a:p>
      </dgm:t>
    </dgm:pt>
    <dgm:pt modelId="{61F29113-E967-4419-B5FF-042A441018A9}">
      <dgm:prSet/>
      <dgm:spPr/>
      <dgm:t>
        <a:bodyPr/>
        <a:lstStyle/>
        <a:p>
          <a:r>
            <a:rPr lang="en-US" dirty="0"/>
            <a:t>ADHD </a:t>
          </a:r>
        </a:p>
      </dgm:t>
    </dgm:pt>
    <dgm:pt modelId="{CF75B253-F9FF-4857-9776-09BE9A0F1417}" type="parTrans" cxnId="{999A1195-AC60-4639-B351-C58B68547A3F}">
      <dgm:prSet/>
      <dgm:spPr/>
      <dgm:t>
        <a:bodyPr/>
        <a:lstStyle/>
        <a:p>
          <a:endParaRPr lang="en-US"/>
        </a:p>
      </dgm:t>
    </dgm:pt>
    <dgm:pt modelId="{F411D3AA-AC91-4D53-B540-0ED92B1F8EB7}" type="sibTrans" cxnId="{999A1195-AC60-4639-B351-C58B68547A3F}">
      <dgm:prSet/>
      <dgm:spPr/>
      <dgm:t>
        <a:bodyPr/>
        <a:lstStyle/>
        <a:p>
          <a:endParaRPr lang="en-US"/>
        </a:p>
      </dgm:t>
    </dgm:pt>
    <dgm:pt modelId="{79C0C5A1-C51A-4F60-B3F6-CBD4E6206A99}">
      <dgm:prSet/>
      <dgm:spPr/>
      <dgm:t>
        <a:bodyPr/>
        <a:lstStyle/>
        <a:p>
          <a:r>
            <a:rPr lang="en-US" dirty="0"/>
            <a:t>Dyslexia </a:t>
          </a:r>
        </a:p>
      </dgm:t>
    </dgm:pt>
    <dgm:pt modelId="{3048FD80-3D53-4EE7-9111-BFE0B09924AF}" type="parTrans" cxnId="{0DCA517D-9C0D-44BD-8C34-733043CCD2EC}">
      <dgm:prSet/>
      <dgm:spPr/>
      <dgm:t>
        <a:bodyPr/>
        <a:lstStyle/>
        <a:p>
          <a:endParaRPr lang="en-US"/>
        </a:p>
      </dgm:t>
    </dgm:pt>
    <dgm:pt modelId="{95A48B7A-315B-4151-9B68-E341EAEE892D}" type="sibTrans" cxnId="{0DCA517D-9C0D-44BD-8C34-733043CCD2EC}">
      <dgm:prSet/>
      <dgm:spPr/>
      <dgm:t>
        <a:bodyPr/>
        <a:lstStyle/>
        <a:p>
          <a:endParaRPr lang="en-US"/>
        </a:p>
      </dgm:t>
    </dgm:pt>
    <dgm:pt modelId="{71277ADE-4E75-4F5D-A5F7-1898E7CFB304}">
      <dgm:prSet/>
      <dgm:spPr/>
      <dgm:t>
        <a:bodyPr/>
        <a:lstStyle/>
        <a:p>
          <a:r>
            <a:rPr lang="en-US" dirty="0"/>
            <a:t>Dyscalculia </a:t>
          </a:r>
        </a:p>
      </dgm:t>
    </dgm:pt>
    <dgm:pt modelId="{F1E77E8C-9B79-4DF0-8CE9-AE617D1E4F5A}" type="parTrans" cxnId="{EFFF9303-19E7-4F30-998D-492B10F86C22}">
      <dgm:prSet/>
      <dgm:spPr/>
      <dgm:t>
        <a:bodyPr/>
        <a:lstStyle/>
        <a:p>
          <a:endParaRPr lang="en-US"/>
        </a:p>
      </dgm:t>
    </dgm:pt>
    <dgm:pt modelId="{E65BD55E-D714-440F-BF3C-54F283EEAAF2}" type="sibTrans" cxnId="{EFFF9303-19E7-4F30-998D-492B10F86C22}">
      <dgm:prSet/>
      <dgm:spPr/>
      <dgm:t>
        <a:bodyPr/>
        <a:lstStyle/>
        <a:p>
          <a:endParaRPr lang="en-US"/>
        </a:p>
      </dgm:t>
    </dgm:pt>
    <dgm:pt modelId="{10DDFA8F-4FA4-4EEA-BBC2-4C44CF8DDC7D}">
      <dgm:prSet/>
      <dgm:spPr/>
      <dgm:t>
        <a:bodyPr/>
        <a:lstStyle/>
        <a:p>
          <a:r>
            <a:rPr lang="en-US" dirty="0"/>
            <a:t>Dyspraxia </a:t>
          </a:r>
        </a:p>
      </dgm:t>
    </dgm:pt>
    <dgm:pt modelId="{B2BD77AE-8337-4638-B275-693D43B5E0ED}" type="parTrans" cxnId="{1746822C-F46B-4808-A690-D7644B552454}">
      <dgm:prSet/>
      <dgm:spPr/>
      <dgm:t>
        <a:bodyPr/>
        <a:lstStyle/>
        <a:p>
          <a:endParaRPr lang="en-US"/>
        </a:p>
      </dgm:t>
    </dgm:pt>
    <dgm:pt modelId="{14815DC2-870D-4E24-98FB-4199A6093A6A}" type="sibTrans" cxnId="{1746822C-F46B-4808-A690-D7644B552454}">
      <dgm:prSet/>
      <dgm:spPr/>
      <dgm:t>
        <a:bodyPr/>
        <a:lstStyle/>
        <a:p>
          <a:endParaRPr lang="en-US"/>
        </a:p>
      </dgm:t>
    </dgm:pt>
    <dgm:pt modelId="{3974400D-3C1A-400D-BC09-46273DEE7685}">
      <dgm:prSet/>
      <dgm:spPr/>
      <dgm:t>
        <a:bodyPr/>
        <a:lstStyle/>
        <a:p>
          <a:r>
            <a:rPr lang="en-US" dirty="0"/>
            <a:t>Tourette's Syndrome</a:t>
          </a:r>
        </a:p>
      </dgm:t>
    </dgm:pt>
    <dgm:pt modelId="{C73226AA-394E-4AFA-9792-D454C011D254}" type="parTrans" cxnId="{72558AE1-3923-4C41-A6A6-B9E03682DEE8}">
      <dgm:prSet/>
      <dgm:spPr/>
      <dgm:t>
        <a:bodyPr/>
        <a:lstStyle/>
        <a:p>
          <a:endParaRPr lang="en-US"/>
        </a:p>
      </dgm:t>
    </dgm:pt>
    <dgm:pt modelId="{71E9B721-2072-4F0C-B38C-F25A50473B3A}" type="sibTrans" cxnId="{72558AE1-3923-4C41-A6A6-B9E03682DEE8}">
      <dgm:prSet/>
      <dgm:spPr/>
      <dgm:t>
        <a:bodyPr/>
        <a:lstStyle/>
        <a:p>
          <a:endParaRPr lang="en-US"/>
        </a:p>
      </dgm:t>
    </dgm:pt>
    <dgm:pt modelId="{41E79334-B9FC-CA4F-8388-5DE7BFC0D2FA}">
      <dgm:prSet/>
      <dgm:spPr/>
      <dgm:t>
        <a:bodyPr/>
        <a:lstStyle/>
        <a:p>
          <a:r>
            <a:rPr lang="en-US" dirty="0"/>
            <a:t>Giftedness</a:t>
          </a:r>
        </a:p>
      </dgm:t>
    </dgm:pt>
    <dgm:pt modelId="{54804AA5-C8AC-F347-B27B-F6951D0F77E2}" type="parTrans" cxnId="{CF3F891F-6CE9-0C44-8DD9-1742BACDEF8A}">
      <dgm:prSet/>
      <dgm:spPr/>
      <dgm:t>
        <a:bodyPr/>
        <a:lstStyle/>
        <a:p>
          <a:endParaRPr lang="en-US"/>
        </a:p>
      </dgm:t>
    </dgm:pt>
    <dgm:pt modelId="{C600E931-8368-8348-B6BF-162245F3334E}" type="sibTrans" cxnId="{CF3F891F-6CE9-0C44-8DD9-1742BACDEF8A}">
      <dgm:prSet/>
      <dgm:spPr/>
      <dgm:t>
        <a:bodyPr/>
        <a:lstStyle/>
        <a:p>
          <a:endParaRPr lang="en-US"/>
        </a:p>
      </dgm:t>
    </dgm:pt>
    <dgm:pt modelId="{BD9FAE10-89A7-554F-A12E-8BF5CFABAC78}">
      <dgm:prSet/>
      <dgm:spPr/>
      <dgm:t>
        <a:bodyPr/>
        <a:lstStyle/>
        <a:p>
          <a:r>
            <a:rPr lang="en-US" dirty="0"/>
            <a:t>Mental Health Conditions</a:t>
          </a:r>
        </a:p>
      </dgm:t>
    </dgm:pt>
    <dgm:pt modelId="{10A6BBE5-D4A8-A040-9E61-2566C33ABFFB}" type="parTrans" cxnId="{6BA62345-BB1A-FD4C-93CA-52AB2E11D5BA}">
      <dgm:prSet/>
      <dgm:spPr/>
      <dgm:t>
        <a:bodyPr/>
        <a:lstStyle/>
        <a:p>
          <a:endParaRPr lang="en-US"/>
        </a:p>
      </dgm:t>
    </dgm:pt>
    <dgm:pt modelId="{E4394881-1224-F742-835A-C920101EB0E6}" type="sibTrans" cxnId="{6BA62345-BB1A-FD4C-93CA-52AB2E11D5BA}">
      <dgm:prSet/>
      <dgm:spPr/>
      <dgm:t>
        <a:bodyPr/>
        <a:lstStyle/>
        <a:p>
          <a:endParaRPr lang="en-US"/>
        </a:p>
      </dgm:t>
    </dgm:pt>
    <dgm:pt modelId="{1C8D238A-2DCE-D941-B555-0B1593975BD6}">
      <dgm:prSet/>
      <dgm:spPr/>
      <dgm:t>
        <a:bodyPr/>
        <a:lstStyle/>
        <a:p>
          <a:r>
            <a:rPr lang="en-US" dirty="0"/>
            <a:t>Intellectual Disabilities</a:t>
          </a:r>
        </a:p>
      </dgm:t>
    </dgm:pt>
    <dgm:pt modelId="{54DB0AF1-B36B-3A4E-B92E-5DB207A97DE0}" type="parTrans" cxnId="{983EFA39-67E1-8349-BF7A-CAFBB421C9B4}">
      <dgm:prSet/>
      <dgm:spPr/>
      <dgm:t>
        <a:bodyPr/>
        <a:lstStyle/>
        <a:p>
          <a:endParaRPr lang="en-US"/>
        </a:p>
      </dgm:t>
    </dgm:pt>
    <dgm:pt modelId="{6377CD0E-D9CE-6241-A234-5D8B31E94332}" type="sibTrans" cxnId="{983EFA39-67E1-8349-BF7A-CAFBB421C9B4}">
      <dgm:prSet/>
      <dgm:spPr/>
      <dgm:t>
        <a:bodyPr/>
        <a:lstStyle/>
        <a:p>
          <a:endParaRPr lang="en-US"/>
        </a:p>
      </dgm:t>
    </dgm:pt>
    <dgm:pt modelId="{2A5BC4DC-D6B6-B14E-B560-CC165399D6B3}" type="pres">
      <dgm:prSet presAssocID="{811ECD51-07C1-4E95-91E7-0218EFF6B06D}" presName="diagram" presStyleCnt="0">
        <dgm:presLayoutVars>
          <dgm:dir/>
          <dgm:resizeHandles val="exact"/>
        </dgm:presLayoutVars>
      </dgm:prSet>
      <dgm:spPr/>
    </dgm:pt>
    <dgm:pt modelId="{BA5CA866-ED94-9140-ABA1-43FB4D62DC0A}" type="pres">
      <dgm:prSet presAssocID="{5B473854-B8C1-426A-B65B-822210AC662A}" presName="node" presStyleLbl="node1" presStyleIdx="0" presStyleCnt="9">
        <dgm:presLayoutVars>
          <dgm:bulletEnabled val="1"/>
        </dgm:presLayoutVars>
      </dgm:prSet>
      <dgm:spPr/>
    </dgm:pt>
    <dgm:pt modelId="{E5DE24F3-92CA-4E4E-A92D-03832D99901E}" type="pres">
      <dgm:prSet presAssocID="{3B9705A9-9C8F-4D10-9035-5AE7D06B8C1C}" presName="sibTrans" presStyleCnt="0"/>
      <dgm:spPr/>
    </dgm:pt>
    <dgm:pt modelId="{97FC75DD-18B0-9B46-813E-86B318AD85A7}" type="pres">
      <dgm:prSet presAssocID="{61F29113-E967-4419-B5FF-042A441018A9}" presName="node" presStyleLbl="node1" presStyleIdx="1" presStyleCnt="9">
        <dgm:presLayoutVars>
          <dgm:bulletEnabled val="1"/>
        </dgm:presLayoutVars>
      </dgm:prSet>
      <dgm:spPr/>
    </dgm:pt>
    <dgm:pt modelId="{1A28CA2D-3497-024B-AFA7-39148A421967}" type="pres">
      <dgm:prSet presAssocID="{F411D3AA-AC91-4D53-B540-0ED92B1F8EB7}" presName="sibTrans" presStyleCnt="0"/>
      <dgm:spPr/>
    </dgm:pt>
    <dgm:pt modelId="{1E100308-9EEB-2649-93B9-850031E1B9F3}" type="pres">
      <dgm:prSet presAssocID="{79C0C5A1-C51A-4F60-B3F6-CBD4E6206A99}" presName="node" presStyleLbl="node1" presStyleIdx="2" presStyleCnt="9">
        <dgm:presLayoutVars>
          <dgm:bulletEnabled val="1"/>
        </dgm:presLayoutVars>
      </dgm:prSet>
      <dgm:spPr/>
    </dgm:pt>
    <dgm:pt modelId="{7F5C4B80-9139-0E4D-9224-AA18DB4A9ED1}" type="pres">
      <dgm:prSet presAssocID="{95A48B7A-315B-4151-9B68-E341EAEE892D}" presName="sibTrans" presStyleCnt="0"/>
      <dgm:spPr/>
    </dgm:pt>
    <dgm:pt modelId="{D49D1DF4-0FB7-0245-B1C8-674EAB4386D7}" type="pres">
      <dgm:prSet presAssocID="{71277ADE-4E75-4F5D-A5F7-1898E7CFB304}" presName="node" presStyleLbl="node1" presStyleIdx="3" presStyleCnt="9">
        <dgm:presLayoutVars>
          <dgm:bulletEnabled val="1"/>
        </dgm:presLayoutVars>
      </dgm:prSet>
      <dgm:spPr/>
    </dgm:pt>
    <dgm:pt modelId="{C4226143-29A5-6347-A6CE-57789784FCA6}" type="pres">
      <dgm:prSet presAssocID="{E65BD55E-D714-440F-BF3C-54F283EEAAF2}" presName="sibTrans" presStyleCnt="0"/>
      <dgm:spPr/>
    </dgm:pt>
    <dgm:pt modelId="{729CA676-7EB3-3443-AD3C-3AF9792A43DE}" type="pres">
      <dgm:prSet presAssocID="{10DDFA8F-4FA4-4EEA-BBC2-4C44CF8DDC7D}" presName="node" presStyleLbl="node1" presStyleIdx="4" presStyleCnt="9">
        <dgm:presLayoutVars>
          <dgm:bulletEnabled val="1"/>
        </dgm:presLayoutVars>
      </dgm:prSet>
      <dgm:spPr/>
    </dgm:pt>
    <dgm:pt modelId="{8C6F6CEC-E8DA-644C-B5C5-217200B50870}" type="pres">
      <dgm:prSet presAssocID="{14815DC2-870D-4E24-98FB-4199A6093A6A}" presName="sibTrans" presStyleCnt="0"/>
      <dgm:spPr/>
    </dgm:pt>
    <dgm:pt modelId="{0E63B6D5-3162-D14A-BB33-CD58CFE7DB7E}" type="pres">
      <dgm:prSet presAssocID="{3974400D-3C1A-400D-BC09-46273DEE7685}" presName="node" presStyleLbl="node1" presStyleIdx="5" presStyleCnt="9">
        <dgm:presLayoutVars>
          <dgm:bulletEnabled val="1"/>
        </dgm:presLayoutVars>
      </dgm:prSet>
      <dgm:spPr/>
    </dgm:pt>
    <dgm:pt modelId="{6ACACDE3-F237-8542-B735-92B17BDF86F9}" type="pres">
      <dgm:prSet presAssocID="{71E9B721-2072-4F0C-B38C-F25A50473B3A}" presName="sibTrans" presStyleCnt="0"/>
      <dgm:spPr/>
    </dgm:pt>
    <dgm:pt modelId="{DD6C6A54-85EC-8D47-9A2E-E3ADDC44DBD9}" type="pres">
      <dgm:prSet presAssocID="{41E79334-B9FC-CA4F-8388-5DE7BFC0D2FA}" presName="node" presStyleLbl="node1" presStyleIdx="6" presStyleCnt="9">
        <dgm:presLayoutVars>
          <dgm:bulletEnabled val="1"/>
        </dgm:presLayoutVars>
      </dgm:prSet>
      <dgm:spPr/>
    </dgm:pt>
    <dgm:pt modelId="{3FA3BBA4-0057-9041-8F3E-28F905678335}" type="pres">
      <dgm:prSet presAssocID="{C600E931-8368-8348-B6BF-162245F3334E}" presName="sibTrans" presStyleCnt="0"/>
      <dgm:spPr/>
    </dgm:pt>
    <dgm:pt modelId="{D17DEB87-6987-C349-B16C-7CF66C649906}" type="pres">
      <dgm:prSet presAssocID="{BD9FAE10-89A7-554F-A12E-8BF5CFABAC78}" presName="node" presStyleLbl="node1" presStyleIdx="7" presStyleCnt="9">
        <dgm:presLayoutVars>
          <dgm:bulletEnabled val="1"/>
        </dgm:presLayoutVars>
      </dgm:prSet>
      <dgm:spPr/>
    </dgm:pt>
    <dgm:pt modelId="{FCE6B4A6-69C4-AC41-9DEE-57E3CF8F8B92}" type="pres">
      <dgm:prSet presAssocID="{E4394881-1224-F742-835A-C920101EB0E6}" presName="sibTrans" presStyleCnt="0"/>
      <dgm:spPr/>
    </dgm:pt>
    <dgm:pt modelId="{C17D6DC3-5706-794F-A2A9-659962F5129E}" type="pres">
      <dgm:prSet presAssocID="{1C8D238A-2DCE-D941-B555-0B1593975BD6}" presName="node" presStyleLbl="node1" presStyleIdx="8" presStyleCnt="9">
        <dgm:presLayoutVars>
          <dgm:bulletEnabled val="1"/>
        </dgm:presLayoutVars>
      </dgm:prSet>
      <dgm:spPr/>
    </dgm:pt>
  </dgm:ptLst>
  <dgm:cxnLst>
    <dgm:cxn modelId="{EFFF9303-19E7-4F30-998D-492B10F86C22}" srcId="{811ECD51-07C1-4E95-91E7-0218EFF6B06D}" destId="{71277ADE-4E75-4F5D-A5F7-1898E7CFB304}" srcOrd="3" destOrd="0" parTransId="{F1E77E8C-9B79-4DF0-8CE9-AE617D1E4F5A}" sibTransId="{E65BD55E-D714-440F-BF3C-54F283EEAAF2}"/>
    <dgm:cxn modelId="{D1F7D504-B53F-4503-9883-5C93B41F4BB1}" srcId="{811ECD51-07C1-4E95-91E7-0218EFF6B06D}" destId="{5B473854-B8C1-426A-B65B-822210AC662A}" srcOrd="0" destOrd="0" parTransId="{FFFA5B9F-1C4B-4913-99F5-FF77BA400D0E}" sibTransId="{3B9705A9-9C8F-4D10-9035-5AE7D06B8C1C}"/>
    <dgm:cxn modelId="{D260280C-93BE-1246-ABF6-9989C3B75CBD}" type="presOf" srcId="{61F29113-E967-4419-B5FF-042A441018A9}" destId="{97FC75DD-18B0-9B46-813E-86B318AD85A7}" srcOrd="0" destOrd="0" presId="urn:microsoft.com/office/officeart/2005/8/layout/default"/>
    <dgm:cxn modelId="{F4736E0C-5658-CE41-B22B-E92BE03F183D}" type="presOf" srcId="{1C8D238A-2DCE-D941-B555-0B1593975BD6}" destId="{C17D6DC3-5706-794F-A2A9-659962F5129E}" srcOrd="0" destOrd="0" presId="urn:microsoft.com/office/officeart/2005/8/layout/default"/>
    <dgm:cxn modelId="{6A50811B-B7CD-2F44-98B1-B8B3C2BFF85D}" type="presOf" srcId="{3974400D-3C1A-400D-BC09-46273DEE7685}" destId="{0E63B6D5-3162-D14A-BB33-CD58CFE7DB7E}" srcOrd="0" destOrd="0" presId="urn:microsoft.com/office/officeart/2005/8/layout/default"/>
    <dgm:cxn modelId="{CF3F891F-6CE9-0C44-8DD9-1742BACDEF8A}" srcId="{811ECD51-07C1-4E95-91E7-0218EFF6B06D}" destId="{41E79334-B9FC-CA4F-8388-5DE7BFC0D2FA}" srcOrd="6" destOrd="0" parTransId="{54804AA5-C8AC-F347-B27B-F6951D0F77E2}" sibTransId="{C600E931-8368-8348-B6BF-162245F3334E}"/>
    <dgm:cxn modelId="{1746822C-F46B-4808-A690-D7644B552454}" srcId="{811ECD51-07C1-4E95-91E7-0218EFF6B06D}" destId="{10DDFA8F-4FA4-4EEA-BBC2-4C44CF8DDC7D}" srcOrd="4" destOrd="0" parTransId="{B2BD77AE-8337-4638-B275-693D43B5E0ED}" sibTransId="{14815DC2-870D-4E24-98FB-4199A6093A6A}"/>
    <dgm:cxn modelId="{983EFA39-67E1-8349-BF7A-CAFBB421C9B4}" srcId="{811ECD51-07C1-4E95-91E7-0218EFF6B06D}" destId="{1C8D238A-2DCE-D941-B555-0B1593975BD6}" srcOrd="8" destOrd="0" parTransId="{54DB0AF1-B36B-3A4E-B92E-5DB207A97DE0}" sibTransId="{6377CD0E-D9CE-6241-A234-5D8B31E94332}"/>
    <dgm:cxn modelId="{82F91A3C-12CE-7146-B43C-B1F261A634DD}" type="presOf" srcId="{811ECD51-07C1-4E95-91E7-0218EFF6B06D}" destId="{2A5BC4DC-D6B6-B14E-B560-CC165399D6B3}" srcOrd="0" destOrd="0" presId="urn:microsoft.com/office/officeart/2005/8/layout/default"/>
    <dgm:cxn modelId="{C536BA5E-8BCC-0047-931C-4D24F2587078}" type="presOf" srcId="{71277ADE-4E75-4F5D-A5F7-1898E7CFB304}" destId="{D49D1DF4-0FB7-0245-B1C8-674EAB4386D7}" srcOrd="0" destOrd="0" presId="urn:microsoft.com/office/officeart/2005/8/layout/default"/>
    <dgm:cxn modelId="{6BA62345-BB1A-FD4C-93CA-52AB2E11D5BA}" srcId="{811ECD51-07C1-4E95-91E7-0218EFF6B06D}" destId="{BD9FAE10-89A7-554F-A12E-8BF5CFABAC78}" srcOrd="7" destOrd="0" parTransId="{10A6BBE5-D4A8-A040-9E61-2566C33ABFFB}" sibTransId="{E4394881-1224-F742-835A-C920101EB0E6}"/>
    <dgm:cxn modelId="{4CAAE16A-FCD1-0B48-A750-97F5C2B93466}" type="presOf" srcId="{10DDFA8F-4FA4-4EEA-BBC2-4C44CF8DDC7D}" destId="{729CA676-7EB3-3443-AD3C-3AF9792A43DE}" srcOrd="0" destOrd="0" presId="urn:microsoft.com/office/officeart/2005/8/layout/default"/>
    <dgm:cxn modelId="{0DCA517D-9C0D-44BD-8C34-733043CCD2EC}" srcId="{811ECD51-07C1-4E95-91E7-0218EFF6B06D}" destId="{79C0C5A1-C51A-4F60-B3F6-CBD4E6206A99}" srcOrd="2" destOrd="0" parTransId="{3048FD80-3D53-4EE7-9111-BFE0B09924AF}" sibTransId="{95A48B7A-315B-4151-9B68-E341EAEE892D}"/>
    <dgm:cxn modelId="{999A1195-AC60-4639-B351-C58B68547A3F}" srcId="{811ECD51-07C1-4E95-91E7-0218EFF6B06D}" destId="{61F29113-E967-4419-B5FF-042A441018A9}" srcOrd="1" destOrd="0" parTransId="{CF75B253-F9FF-4857-9776-09BE9A0F1417}" sibTransId="{F411D3AA-AC91-4D53-B540-0ED92B1F8EB7}"/>
    <dgm:cxn modelId="{5A9461A8-F0DB-8845-8D9D-8CB8FD288FFD}" type="presOf" srcId="{41E79334-B9FC-CA4F-8388-5DE7BFC0D2FA}" destId="{DD6C6A54-85EC-8D47-9A2E-E3ADDC44DBD9}" srcOrd="0" destOrd="0" presId="urn:microsoft.com/office/officeart/2005/8/layout/default"/>
    <dgm:cxn modelId="{B98BAAAC-E59D-D843-8B35-9CAF044DC5D2}" type="presOf" srcId="{5B473854-B8C1-426A-B65B-822210AC662A}" destId="{BA5CA866-ED94-9140-ABA1-43FB4D62DC0A}" srcOrd="0" destOrd="0" presId="urn:microsoft.com/office/officeart/2005/8/layout/default"/>
    <dgm:cxn modelId="{72558AE1-3923-4C41-A6A6-B9E03682DEE8}" srcId="{811ECD51-07C1-4E95-91E7-0218EFF6B06D}" destId="{3974400D-3C1A-400D-BC09-46273DEE7685}" srcOrd="5" destOrd="0" parTransId="{C73226AA-394E-4AFA-9792-D454C011D254}" sibTransId="{71E9B721-2072-4F0C-B38C-F25A50473B3A}"/>
    <dgm:cxn modelId="{1AC799EB-E785-1B43-9890-C888153F1174}" type="presOf" srcId="{79C0C5A1-C51A-4F60-B3F6-CBD4E6206A99}" destId="{1E100308-9EEB-2649-93B9-850031E1B9F3}" srcOrd="0" destOrd="0" presId="urn:microsoft.com/office/officeart/2005/8/layout/default"/>
    <dgm:cxn modelId="{D81E1DF7-F9C2-5E4F-B9F2-9D66D331A5A4}" type="presOf" srcId="{BD9FAE10-89A7-554F-A12E-8BF5CFABAC78}" destId="{D17DEB87-6987-C349-B16C-7CF66C649906}" srcOrd="0" destOrd="0" presId="urn:microsoft.com/office/officeart/2005/8/layout/default"/>
    <dgm:cxn modelId="{4E0AC8DE-88EE-DD4B-8014-EEFEAABC6D1E}" type="presParOf" srcId="{2A5BC4DC-D6B6-B14E-B560-CC165399D6B3}" destId="{BA5CA866-ED94-9140-ABA1-43FB4D62DC0A}" srcOrd="0" destOrd="0" presId="urn:microsoft.com/office/officeart/2005/8/layout/default"/>
    <dgm:cxn modelId="{5F9C22E5-5112-394E-AB0B-4F0CE48A9509}" type="presParOf" srcId="{2A5BC4DC-D6B6-B14E-B560-CC165399D6B3}" destId="{E5DE24F3-92CA-4E4E-A92D-03832D99901E}" srcOrd="1" destOrd="0" presId="urn:microsoft.com/office/officeart/2005/8/layout/default"/>
    <dgm:cxn modelId="{AA06BA9E-45FB-5943-A0D3-61D00AE3D42A}" type="presParOf" srcId="{2A5BC4DC-D6B6-B14E-B560-CC165399D6B3}" destId="{97FC75DD-18B0-9B46-813E-86B318AD85A7}" srcOrd="2" destOrd="0" presId="urn:microsoft.com/office/officeart/2005/8/layout/default"/>
    <dgm:cxn modelId="{1DCE6314-8F25-D345-96F8-560B74E49355}" type="presParOf" srcId="{2A5BC4DC-D6B6-B14E-B560-CC165399D6B3}" destId="{1A28CA2D-3497-024B-AFA7-39148A421967}" srcOrd="3" destOrd="0" presId="urn:microsoft.com/office/officeart/2005/8/layout/default"/>
    <dgm:cxn modelId="{DC53A9DA-CDB3-0648-8959-9812BB818941}" type="presParOf" srcId="{2A5BC4DC-D6B6-B14E-B560-CC165399D6B3}" destId="{1E100308-9EEB-2649-93B9-850031E1B9F3}" srcOrd="4" destOrd="0" presId="urn:microsoft.com/office/officeart/2005/8/layout/default"/>
    <dgm:cxn modelId="{6601E4C6-69C1-A749-A45F-B0362F37F7F5}" type="presParOf" srcId="{2A5BC4DC-D6B6-B14E-B560-CC165399D6B3}" destId="{7F5C4B80-9139-0E4D-9224-AA18DB4A9ED1}" srcOrd="5" destOrd="0" presId="urn:microsoft.com/office/officeart/2005/8/layout/default"/>
    <dgm:cxn modelId="{285B245C-1550-B341-9B2D-36DEF5039840}" type="presParOf" srcId="{2A5BC4DC-D6B6-B14E-B560-CC165399D6B3}" destId="{D49D1DF4-0FB7-0245-B1C8-674EAB4386D7}" srcOrd="6" destOrd="0" presId="urn:microsoft.com/office/officeart/2005/8/layout/default"/>
    <dgm:cxn modelId="{5043CD65-5000-FD49-BFFE-5FF904D8185C}" type="presParOf" srcId="{2A5BC4DC-D6B6-B14E-B560-CC165399D6B3}" destId="{C4226143-29A5-6347-A6CE-57789784FCA6}" srcOrd="7" destOrd="0" presId="urn:microsoft.com/office/officeart/2005/8/layout/default"/>
    <dgm:cxn modelId="{A75521AB-2EB8-F04A-AAD0-CD95B7BED868}" type="presParOf" srcId="{2A5BC4DC-D6B6-B14E-B560-CC165399D6B3}" destId="{729CA676-7EB3-3443-AD3C-3AF9792A43DE}" srcOrd="8" destOrd="0" presId="urn:microsoft.com/office/officeart/2005/8/layout/default"/>
    <dgm:cxn modelId="{840BFD9B-2B34-E14E-9BAD-726EBF3D535C}" type="presParOf" srcId="{2A5BC4DC-D6B6-B14E-B560-CC165399D6B3}" destId="{8C6F6CEC-E8DA-644C-B5C5-217200B50870}" srcOrd="9" destOrd="0" presId="urn:microsoft.com/office/officeart/2005/8/layout/default"/>
    <dgm:cxn modelId="{2FF2B85A-6AC0-1B4A-8CBB-713A7FAE4205}" type="presParOf" srcId="{2A5BC4DC-D6B6-B14E-B560-CC165399D6B3}" destId="{0E63B6D5-3162-D14A-BB33-CD58CFE7DB7E}" srcOrd="10" destOrd="0" presId="urn:microsoft.com/office/officeart/2005/8/layout/default"/>
    <dgm:cxn modelId="{5C486F2D-9DEA-FD40-8768-8BB35A0E6CBC}" type="presParOf" srcId="{2A5BC4DC-D6B6-B14E-B560-CC165399D6B3}" destId="{6ACACDE3-F237-8542-B735-92B17BDF86F9}" srcOrd="11" destOrd="0" presId="urn:microsoft.com/office/officeart/2005/8/layout/default"/>
    <dgm:cxn modelId="{660F4338-2193-0649-96B6-E0EF89D8B7CA}" type="presParOf" srcId="{2A5BC4DC-D6B6-B14E-B560-CC165399D6B3}" destId="{DD6C6A54-85EC-8D47-9A2E-E3ADDC44DBD9}" srcOrd="12" destOrd="0" presId="urn:microsoft.com/office/officeart/2005/8/layout/default"/>
    <dgm:cxn modelId="{143AD467-C2E4-2749-B52D-BACE998E9ECA}" type="presParOf" srcId="{2A5BC4DC-D6B6-B14E-B560-CC165399D6B3}" destId="{3FA3BBA4-0057-9041-8F3E-28F905678335}" srcOrd="13" destOrd="0" presId="urn:microsoft.com/office/officeart/2005/8/layout/default"/>
    <dgm:cxn modelId="{A78D87EF-EC4F-DA48-B8E4-CD97EB6C9E7A}" type="presParOf" srcId="{2A5BC4DC-D6B6-B14E-B560-CC165399D6B3}" destId="{D17DEB87-6987-C349-B16C-7CF66C649906}" srcOrd="14" destOrd="0" presId="urn:microsoft.com/office/officeart/2005/8/layout/default"/>
    <dgm:cxn modelId="{F795B9B5-C533-5941-B30B-2CA52C5FA139}" type="presParOf" srcId="{2A5BC4DC-D6B6-B14E-B560-CC165399D6B3}" destId="{FCE6B4A6-69C4-AC41-9DEE-57E3CF8F8B92}" srcOrd="15" destOrd="0" presId="urn:microsoft.com/office/officeart/2005/8/layout/default"/>
    <dgm:cxn modelId="{FE30F428-85E3-8B46-BA82-F0F672C94ADA}" type="presParOf" srcId="{2A5BC4DC-D6B6-B14E-B560-CC165399D6B3}" destId="{C17D6DC3-5706-794F-A2A9-659962F5129E}" srcOrd="1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9C81B45-5C8D-4BF5-A833-A92AB960F481}" type="doc">
      <dgm:prSet loTypeId="urn:microsoft.com/office/officeart/2018/5/layout/IconLeaf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CDA17C1A-B5FC-4114-9819-89AF21F65324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/>
            <a:t>Thinking</a:t>
          </a:r>
        </a:p>
      </dgm:t>
    </dgm:pt>
    <dgm:pt modelId="{F5CC5739-A022-448A-BDB1-BF9E0E73D782}" type="parTrans" cxnId="{D35E94F7-5C30-45DF-92C1-D285E827A79B}">
      <dgm:prSet/>
      <dgm:spPr/>
      <dgm:t>
        <a:bodyPr/>
        <a:lstStyle/>
        <a:p>
          <a:endParaRPr lang="en-US"/>
        </a:p>
      </dgm:t>
    </dgm:pt>
    <dgm:pt modelId="{D6A1A7AF-5523-4ACB-B91C-533DF1C1B5ED}" type="sibTrans" cxnId="{D35E94F7-5C30-45DF-92C1-D285E827A79B}">
      <dgm:prSet/>
      <dgm:spPr/>
      <dgm:t>
        <a:bodyPr/>
        <a:lstStyle/>
        <a:p>
          <a:endParaRPr lang="en-US"/>
        </a:p>
      </dgm:t>
    </dgm:pt>
    <dgm:pt modelId="{E09F861A-7D91-4B22-A547-13D829E17D14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/>
            <a:t>Processes</a:t>
          </a:r>
        </a:p>
      </dgm:t>
    </dgm:pt>
    <dgm:pt modelId="{8029A4E4-154C-4FA9-A0A4-8966B9DB5B48}" type="parTrans" cxnId="{00C21B4A-4F39-43D9-B3D3-8FC319F43F29}">
      <dgm:prSet/>
      <dgm:spPr/>
      <dgm:t>
        <a:bodyPr/>
        <a:lstStyle/>
        <a:p>
          <a:endParaRPr lang="en-US"/>
        </a:p>
      </dgm:t>
    </dgm:pt>
    <dgm:pt modelId="{72B28285-67CD-457F-B03F-E0D4976296FC}" type="sibTrans" cxnId="{00C21B4A-4F39-43D9-B3D3-8FC319F43F29}">
      <dgm:prSet/>
      <dgm:spPr/>
      <dgm:t>
        <a:bodyPr/>
        <a:lstStyle/>
        <a:p>
          <a:endParaRPr lang="en-US"/>
        </a:p>
      </dgm:t>
    </dgm:pt>
    <dgm:pt modelId="{4BDD12EB-F714-471E-A188-9DC11D0B21FB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/>
            <a:t>Experiences</a:t>
          </a:r>
        </a:p>
      </dgm:t>
    </dgm:pt>
    <dgm:pt modelId="{3CA4BE7D-EE6E-4A0B-9C9A-4F15D6B3E85B}" type="parTrans" cxnId="{1A40F836-7561-480A-9080-EDCB364EEA90}">
      <dgm:prSet/>
      <dgm:spPr/>
      <dgm:t>
        <a:bodyPr/>
        <a:lstStyle/>
        <a:p>
          <a:endParaRPr lang="en-US"/>
        </a:p>
      </dgm:t>
    </dgm:pt>
    <dgm:pt modelId="{085FEC2A-9B00-40F6-BA7D-A933A538C78E}" type="sibTrans" cxnId="{1A40F836-7561-480A-9080-EDCB364EEA90}">
      <dgm:prSet/>
      <dgm:spPr/>
      <dgm:t>
        <a:bodyPr/>
        <a:lstStyle/>
        <a:p>
          <a:endParaRPr lang="en-US"/>
        </a:p>
      </dgm:t>
    </dgm:pt>
    <dgm:pt modelId="{B8DBE806-3B6C-4178-8818-089E6CBEBDBF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/>
            <a:t>Interactions</a:t>
          </a:r>
        </a:p>
      </dgm:t>
    </dgm:pt>
    <dgm:pt modelId="{898B1C7F-EDAD-4CBF-A8D5-E5725DDEC7D8}" type="parTrans" cxnId="{8E161671-C1A1-4A07-921E-200796F1F1BB}">
      <dgm:prSet/>
      <dgm:spPr/>
      <dgm:t>
        <a:bodyPr/>
        <a:lstStyle/>
        <a:p>
          <a:endParaRPr lang="en-US"/>
        </a:p>
      </dgm:t>
    </dgm:pt>
    <dgm:pt modelId="{9210C9DE-DFFF-4206-B5D5-58B13920735B}" type="sibTrans" cxnId="{8E161671-C1A1-4A07-921E-200796F1F1BB}">
      <dgm:prSet/>
      <dgm:spPr/>
      <dgm:t>
        <a:bodyPr/>
        <a:lstStyle/>
        <a:p>
          <a:endParaRPr lang="en-US"/>
        </a:p>
      </dgm:t>
    </dgm:pt>
    <dgm:pt modelId="{3DF7B86D-0C9D-499C-B308-A242956B4660}" type="pres">
      <dgm:prSet presAssocID="{09C81B45-5C8D-4BF5-A833-A92AB960F481}" presName="root" presStyleCnt="0">
        <dgm:presLayoutVars>
          <dgm:dir/>
          <dgm:resizeHandles val="exact"/>
        </dgm:presLayoutVars>
      </dgm:prSet>
      <dgm:spPr/>
    </dgm:pt>
    <dgm:pt modelId="{386874D7-82E9-40D2-A4A7-F170DE80FBE9}" type="pres">
      <dgm:prSet presAssocID="{CDA17C1A-B5FC-4114-9819-89AF21F65324}" presName="compNode" presStyleCnt="0"/>
      <dgm:spPr/>
    </dgm:pt>
    <dgm:pt modelId="{66873F9B-9319-46E7-94E8-4DB042CED1FE}" type="pres">
      <dgm:prSet presAssocID="{CDA17C1A-B5FC-4114-9819-89AF21F65324}" presName="iconBgRect" presStyleLbl="bgShp" presStyleIdx="0" presStyleCnt="4"/>
      <dgm:spPr>
        <a:prstGeom prst="round2DiagRect">
          <a:avLst>
            <a:gd name="adj1" fmla="val 29727"/>
            <a:gd name="adj2" fmla="val 0"/>
          </a:avLst>
        </a:prstGeom>
      </dgm:spPr>
    </dgm:pt>
    <dgm:pt modelId="{FDF6A881-B250-454C-977C-AE1C14F9DDD0}" type="pres">
      <dgm:prSet presAssocID="{CDA17C1A-B5FC-4114-9819-89AF21F65324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ght Bulb and Gear"/>
        </a:ext>
      </dgm:extLst>
    </dgm:pt>
    <dgm:pt modelId="{995434C7-5BCE-4350-8C91-538462B59C83}" type="pres">
      <dgm:prSet presAssocID="{CDA17C1A-B5FC-4114-9819-89AF21F65324}" presName="spaceRect" presStyleCnt="0"/>
      <dgm:spPr/>
    </dgm:pt>
    <dgm:pt modelId="{CE9B8E23-0592-43E1-A8C5-0BA515EBA445}" type="pres">
      <dgm:prSet presAssocID="{CDA17C1A-B5FC-4114-9819-89AF21F65324}" presName="textRect" presStyleLbl="revTx" presStyleIdx="0" presStyleCnt="4">
        <dgm:presLayoutVars>
          <dgm:chMax val="1"/>
          <dgm:chPref val="1"/>
        </dgm:presLayoutVars>
      </dgm:prSet>
      <dgm:spPr/>
    </dgm:pt>
    <dgm:pt modelId="{B593C413-6D5A-44C2-BDC0-9191BCF20166}" type="pres">
      <dgm:prSet presAssocID="{D6A1A7AF-5523-4ACB-B91C-533DF1C1B5ED}" presName="sibTrans" presStyleCnt="0"/>
      <dgm:spPr/>
    </dgm:pt>
    <dgm:pt modelId="{46234870-E226-4647-B8C0-82586FEEE8EF}" type="pres">
      <dgm:prSet presAssocID="{E09F861A-7D91-4B22-A547-13D829E17D14}" presName="compNode" presStyleCnt="0"/>
      <dgm:spPr/>
    </dgm:pt>
    <dgm:pt modelId="{CA1D510C-A336-4607-A9C6-330FCB7385D8}" type="pres">
      <dgm:prSet presAssocID="{E09F861A-7D91-4B22-A547-13D829E17D14}" presName="iconBgRect" presStyleLbl="bgShp" presStyleIdx="1" presStyleCnt="4"/>
      <dgm:spPr>
        <a:prstGeom prst="round2DiagRect">
          <a:avLst>
            <a:gd name="adj1" fmla="val 29727"/>
            <a:gd name="adj2" fmla="val 0"/>
          </a:avLst>
        </a:prstGeom>
      </dgm:spPr>
    </dgm:pt>
    <dgm:pt modelId="{152047D7-3ABD-4937-84AE-7E3E7FA3FA7C}" type="pres">
      <dgm:prSet presAssocID="{E09F861A-7D91-4B22-A547-13D829E17D14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ears"/>
        </a:ext>
      </dgm:extLst>
    </dgm:pt>
    <dgm:pt modelId="{F2B88B15-63B8-40E2-A8AF-9131AF5A0141}" type="pres">
      <dgm:prSet presAssocID="{E09F861A-7D91-4B22-A547-13D829E17D14}" presName="spaceRect" presStyleCnt="0"/>
      <dgm:spPr/>
    </dgm:pt>
    <dgm:pt modelId="{FCFBF7C8-F517-4E49-A00B-B60D9F1DCB90}" type="pres">
      <dgm:prSet presAssocID="{E09F861A-7D91-4B22-A547-13D829E17D14}" presName="textRect" presStyleLbl="revTx" presStyleIdx="1" presStyleCnt="4">
        <dgm:presLayoutVars>
          <dgm:chMax val="1"/>
          <dgm:chPref val="1"/>
        </dgm:presLayoutVars>
      </dgm:prSet>
      <dgm:spPr/>
    </dgm:pt>
    <dgm:pt modelId="{11EFEBB4-22DC-489C-BD83-0BCB9E6D805A}" type="pres">
      <dgm:prSet presAssocID="{72B28285-67CD-457F-B03F-E0D4976296FC}" presName="sibTrans" presStyleCnt="0"/>
      <dgm:spPr/>
    </dgm:pt>
    <dgm:pt modelId="{9217FFE2-728B-4EE8-B282-0B9068EEF062}" type="pres">
      <dgm:prSet presAssocID="{4BDD12EB-F714-471E-A188-9DC11D0B21FB}" presName="compNode" presStyleCnt="0"/>
      <dgm:spPr/>
    </dgm:pt>
    <dgm:pt modelId="{F095A9AE-A166-4791-A39D-DDE9179441A0}" type="pres">
      <dgm:prSet presAssocID="{4BDD12EB-F714-471E-A188-9DC11D0B21FB}" presName="iconBgRect" presStyleLbl="bgShp" presStyleIdx="2" presStyleCnt="4"/>
      <dgm:spPr>
        <a:prstGeom prst="round2DiagRect">
          <a:avLst>
            <a:gd name="adj1" fmla="val 29727"/>
            <a:gd name="adj2" fmla="val 0"/>
          </a:avLst>
        </a:prstGeom>
      </dgm:spPr>
    </dgm:pt>
    <dgm:pt modelId="{33FE696D-3725-480C-9366-00266B9B7A8A}" type="pres">
      <dgm:prSet presAssocID="{4BDD12EB-F714-471E-A188-9DC11D0B21FB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C076CFE2-3691-4D75-A942-1A1B3F872646}" type="pres">
      <dgm:prSet presAssocID="{4BDD12EB-F714-471E-A188-9DC11D0B21FB}" presName="spaceRect" presStyleCnt="0"/>
      <dgm:spPr/>
    </dgm:pt>
    <dgm:pt modelId="{DAD545FF-6801-47B9-92AB-BE300AD716FD}" type="pres">
      <dgm:prSet presAssocID="{4BDD12EB-F714-471E-A188-9DC11D0B21FB}" presName="textRect" presStyleLbl="revTx" presStyleIdx="2" presStyleCnt="4">
        <dgm:presLayoutVars>
          <dgm:chMax val="1"/>
          <dgm:chPref val="1"/>
        </dgm:presLayoutVars>
      </dgm:prSet>
      <dgm:spPr/>
    </dgm:pt>
    <dgm:pt modelId="{015B1957-7EE2-48AC-9255-2254B5EF6F87}" type="pres">
      <dgm:prSet presAssocID="{085FEC2A-9B00-40F6-BA7D-A933A538C78E}" presName="sibTrans" presStyleCnt="0"/>
      <dgm:spPr/>
    </dgm:pt>
    <dgm:pt modelId="{B583A838-E97C-4A86-95AB-0F4CB7DFADC7}" type="pres">
      <dgm:prSet presAssocID="{B8DBE806-3B6C-4178-8818-089E6CBEBDBF}" presName="compNode" presStyleCnt="0"/>
      <dgm:spPr/>
    </dgm:pt>
    <dgm:pt modelId="{FBB7E4ED-4872-42D2-AA11-A512CBF07EC0}" type="pres">
      <dgm:prSet presAssocID="{B8DBE806-3B6C-4178-8818-089E6CBEBDBF}" presName="iconBgRect" presStyleLbl="bgShp" presStyleIdx="3" presStyleCnt="4"/>
      <dgm:spPr>
        <a:prstGeom prst="round2DiagRect">
          <a:avLst>
            <a:gd name="adj1" fmla="val 29727"/>
            <a:gd name="adj2" fmla="val 0"/>
          </a:avLst>
        </a:prstGeom>
      </dgm:spPr>
    </dgm:pt>
    <dgm:pt modelId="{4B19233A-73DD-4942-96A0-8CEB2DC74087}" type="pres">
      <dgm:prSet presAssocID="{B8DBE806-3B6C-4178-8818-089E6CBEBDBF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at"/>
        </a:ext>
      </dgm:extLst>
    </dgm:pt>
    <dgm:pt modelId="{52F5B18E-6A2E-4797-A7A5-F213A3027873}" type="pres">
      <dgm:prSet presAssocID="{B8DBE806-3B6C-4178-8818-089E6CBEBDBF}" presName="spaceRect" presStyleCnt="0"/>
      <dgm:spPr/>
    </dgm:pt>
    <dgm:pt modelId="{25AD070B-690B-4448-9803-46E8CF08F96B}" type="pres">
      <dgm:prSet presAssocID="{B8DBE806-3B6C-4178-8818-089E6CBEBDBF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1A40F836-7561-480A-9080-EDCB364EEA90}" srcId="{09C81B45-5C8D-4BF5-A833-A92AB960F481}" destId="{4BDD12EB-F714-471E-A188-9DC11D0B21FB}" srcOrd="2" destOrd="0" parTransId="{3CA4BE7D-EE6E-4A0B-9C9A-4F15D6B3E85B}" sibTransId="{085FEC2A-9B00-40F6-BA7D-A933A538C78E}"/>
    <dgm:cxn modelId="{BE78BA46-48B2-6747-8FA4-F966F9CAEFB8}" type="presOf" srcId="{09C81B45-5C8D-4BF5-A833-A92AB960F481}" destId="{3DF7B86D-0C9D-499C-B308-A242956B4660}" srcOrd="0" destOrd="0" presId="urn:microsoft.com/office/officeart/2018/5/layout/IconLeafLabelList"/>
    <dgm:cxn modelId="{00C21B4A-4F39-43D9-B3D3-8FC319F43F29}" srcId="{09C81B45-5C8D-4BF5-A833-A92AB960F481}" destId="{E09F861A-7D91-4B22-A547-13D829E17D14}" srcOrd="1" destOrd="0" parTransId="{8029A4E4-154C-4FA9-A0A4-8966B9DB5B48}" sibTransId="{72B28285-67CD-457F-B03F-E0D4976296FC}"/>
    <dgm:cxn modelId="{8E161671-C1A1-4A07-921E-200796F1F1BB}" srcId="{09C81B45-5C8D-4BF5-A833-A92AB960F481}" destId="{B8DBE806-3B6C-4178-8818-089E6CBEBDBF}" srcOrd="3" destOrd="0" parTransId="{898B1C7F-EDAD-4CBF-A8D5-E5725DDEC7D8}" sibTransId="{9210C9DE-DFFF-4206-B5D5-58B13920735B}"/>
    <dgm:cxn modelId="{620BAEB8-B07F-B241-AFDA-60DBFCCD137A}" type="presOf" srcId="{CDA17C1A-B5FC-4114-9819-89AF21F65324}" destId="{CE9B8E23-0592-43E1-A8C5-0BA515EBA445}" srcOrd="0" destOrd="0" presId="urn:microsoft.com/office/officeart/2018/5/layout/IconLeafLabelList"/>
    <dgm:cxn modelId="{3538EFBE-CD2B-FA47-8787-18FE2E85490D}" type="presOf" srcId="{B8DBE806-3B6C-4178-8818-089E6CBEBDBF}" destId="{25AD070B-690B-4448-9803-46E8CF08F96B}" srcOrd="0" destOrd="0" presId="urn:microsoft.com/office/officeart/2018/5/layout/IconLeafLabelList"/>
    <dgm:cxn modelId="{2D56B4EE-06F5-1849-A238-79E41384395E}" type="presOf" srcId="{E09F861A-7D91-4B22-A547-13D829E17D14}" destId="{FCFBF7C8-F517-4E49-A00B-B60D9F1DCB90}" srcOrd="0" destOrd="0" presId="urn:microsoft.com/office/officeart/2018/5/layout/IconLeafLabelList"/>
    <dgm:cxn modelId="{40224CF7-8E74-DA41-A2F3-2CC2921FC137}" type="presOf" srcId="{4BDD12EB-F714-471E-A188-9DC11D0B21FB}" destId="{DAD545FF-6801-47B9-92AB-BE300AD716FD}" srcOrd="0" destOrd="0" presId="urn:microsoft.com/office/officeart/2018/5/layout/IconLeafLabelList"/>
    <dgm:cxn modelId="{D35E94F7-5C30-45DF-92C1-D285E827A79B}" srcId="{09C81B45-5C8D-4BF5-A833-A92AB960F481}" destId="{CDA17C1A-B5FC-4114-9819-89AF21F65324}" srcOrd="0" destOrd="0" parTransId="{F5CC5739-A022-448A-BDB1-BF9E0E73D782}" sibTransId="{D6A1A7AF-5523-4ACB-B91C-533DF1C1B5ED}"/>
    <dgm:cxn modelId="{FD9201B4-4BC0-D64C-9808-1FBED4C77CA7}" type="presParOf" srcId="{3DF7B86D-0C9D-499C-B308-A242956B4660}" destId="{386874D7-82E9-40D2-A4A7-F170DE80FBE9}" srcOrd="0" destOrd="0" presId="urn:microsoft.com/office/officeart/2018/5/layout/IconLeafLabelList"/>
    <dgm:cxn modelId="{07EE82DE-1E54-3446-8476-B6AB7D0A8CD1}" type="presParOf" srcId="{386874D7-82E9-40D2-A4A7-F170DE80FBE9}" destId="{66873F9B-9319-46E7-94E8-4DB042CED1FE}" srcOrd="0" destOrd="0" presId="urn:microsoft.com/office/officeart/2018/5/layout/IconLeafLabelList"/>
    <dgm:cxn modelId="{1AE7FF79-9443-5E48-B226-B879546D0E78}" type="presParOf" srcId="{386874D7-82E9-40D2-A4A7-F170DE80FBE9}" destId="{FDF6A881-B250-454C-977C-AE1C14F9DDD0}" srcOrd="1" destOrd="0" presId="urn:microsoft.com/office/officeart/2018/5/layout/IconLeafLabelList"/>
    <dgm:cxn modelId="{CD2F1924-08DA-FB44-8DB0-C1F32DE49C6C}" type="presParOf" srcId="{386874D7-82E9-40D2-A4A7-F170DE80FBE9}" destId="{995434C7-5BCE-4350-8C91-538462B59C83}" srcOrd="2" destOrd="0" presId="urn:microsoft.com/office/officeart/2018/5/layout/IconLeafLabelList"/>
    <dgm:cxn modelId="{90084ABF-9E97-3A40-BCA4-2814FC17681C}" type="presParOf" srcId="{386874D7-82E9-40D2-A4A7-F170DE80FBE9}" destId="{CE9B8E23-0592-43E1-A8C5-0BA515EBA445}" srcOrd="3" destOrd="0" presId="urn:microsoft.com/office/officeart/2018/5/layout/IconLeafLabelList"/>
    <dgm:cxn modelId="{206A16DB-A9BE-FB45-81F5-7D0292FE32C1}" type="presParOf" srcId="{3DF7B86D-0C9D-499C-B308-A242956B4660}" destId="{B593C413-6D5A-44C2-BDC0-9191BCF20166}" srcOrd="1" destOrd="0" presId="urn:microsoft.com/office/officeart/2018/5/layout/IconLeafLabelList"/>
    <dgm:cxn modelId="{B7751CCB-C5A1-AB4E-8D49-951E13E005BA}" type="presParOf" srcId="{3DF7B86D-0C9D-499C-B308-A242956B4660}" destId="{46234870-E226-4647-B8C0-82586FEEE8EF}" srcOrd="2" destOrd="0" presId="urn:microsoft.com/office/officeart/2018/5/layout/IconLeafLabelList"/>
    <dgm:cxn modelId="{BFDAF5D6-DE59-5442-9634-F641F4CA5E1D}" type="presParOf" srcId="{46234870-E226-4647-B8C0-82586FEEE8EF}" destId="{CA1D510C-A336-4607-A9C6-330FCB7385D8}" srcOrd="0" destOrd="0" presId="urn:microsoft.com/office/officeart/2018/5/layout/IconLeafLabelList"/>
    <dgm:cxn modelId="{91D16F23-A3C4-4C41-9889-8E04E7F397EC}" type="presParOf" srcId="{46234870-E226-4647-B8C0-82586FEEE8EF}" destId="{152047D7-3ABD-4937-84AE-7E3E7FA3FA7C}" srcOrd="1" destOrd="0" presId="urn:microsoft.com/office/officeart/2018/5/layout/IconLeafLabelList"/>
    <dgm:cxn modelId="{D853EBF8-83AB-D644-A56B-E1B8A172DDD1}" type="presParOf" srcId="{46234870-E226-4647-B8C0-82586FEEE8EF}" destId="{F2B88B15-63B8-40E2-A8AF-9131AF5A0141}" srcOrd="2" destOrd="0" presId="urn:microsoft.com/office/officeart/2018/5/layout/IconLeafLabelList"/>
    <dgm:cxn modelId="{57F3DC45-035B-F343-A44E-6AC05E204D9B}" type="presParOf" srcId="{46234870-E226-4647-B8C0-82586FEEE8EF}" destId="{FCFBF7C8-F517-4E49-A00B-B60D9F1DCB90}" srcOrd="3" destOrd="0" presId="urn:microsoft.com/office/officeart/2018/5/layout/IconLeafLabelList"/>
    <dgm:cxn modelId="{8E649C74-3225-2445-B03B-7E264C9846E7}" type="presParOf" srcId="{3DF7B86D-0C9D-499C-B308-A242956B4660}" destId="{11EFEBB4-22DC-489C-BD83-0BCB9E6D805A}" srcOrd="3" destOrd="0" presId="urn:microsoft.com/office/officeart/2018/5/layout/IconLeafLabelList"/>
    <dgm:cxn modelId="{378820F0-009E-204E-BD53-AF61F5E7368B}" type="presParOf" srcId="{3DF7B86D-0C9D-499C-B308-A242956B4660}" destId="{9217FFE2-728B-4EE8-B282-0B9068EEF062}" srcOrd="4" destOrd="0" presId="urn:microsoft.com/office/officeart/2018/5/layout/IconLeafLabelList"/>
    <dgm:cxn modelId="{B4B56E51-4CB9-2C4D-A4CA-6817B2AF840E}" type="presParOf" srcId="{9217FFE2-728B-4EE8-B282-0B9068EEF062}" destId="{F095A9AE-A166-4791-A39D-DDE9179441A0}" srcOrd="0" destOrd="0" presId="urn:microsoft.com/office/officeart/2018/5/layout/IconLeafLabelList"/>
    <dgm:cxn modelId="{EDF017AB-849B-4848-B0C5-E7D2080E2EF8}" type="presParOf" srcId="{9217FFE2-728B-4EE8-B282-0B9068EEF062}" destId="{33FE696D-3725-480C-9366-00266B9B7A8A}" srcOrd="1" destOrd="0" presId="urn:microsoft.com/office/officeart/2018/5/layout/IconLeafLabelList"/>
    <dgm:cxn modelId="{9BB87AC3-9B6A-0642-B4DB-E2CCE86E4F53}" type="presParOf" srcId="{9217FFE2-728B-4EE8-B282-0B9068EEF062}" destId="{C076CFE2-3691-4D75-A942-1A1B3F872646}" srcOrd="2" destOrd="0" presId="urn:microsoft.com/office/officeart/2018/5/layout/IconLeafLabelList"/>
    <dgm:cxn modelId="{F69A1D97-6B07-3C41-95A2-D9815B0B755A}" type="presParOf" srcId="{9217FFE2-728B-4EE8-B282-0B9068EEF062}" destId="{DAD545FF-6801-47B9-92AB-BE300AD716FD}" srcOrd="3" destOrd="0" presId="urn:microsoft.com/office/officeart/2018/5/layout/IconLeafLabelList"/>
    <dgm:cxn modelId="{C92EE43F-5F40-4346-ACB1-F3EF8B118DF6}" type="presParOf" srcId="{3DF7B86D-0C9D-499C-B308-A242956B4660}" destId="{015B1957-7EE2-48AC-9255-2254B5EF6F87}" srcOrd="5" destOrd="0" presId="urn:microsoft.com/office/officeart/2018/5/layout/IconLeafLabelList"/>
    <dgm:cxn modelId="{59E0D026-9840-AA46-9A85-156475057B63}" type="presParOf" srcId="{3DF7B86D-0C9D-499C-B308-A242956B4660}" destId="{B583A838-E97C-4A86-95AB-0F4CB7DFADC7}" srcOrd="6" destOrd="0" presId="urn:microsoft.com/office/officeart/2018/5/layout/IconLeafLabelList"/>
    <dgm:cxn modelId="{8A467CDF-48AE-AD4A-9BBA-13795A8C07B1}" type="presParOf" srcId="{B583A838-E97C-4A86-95AB-0F4CB7DFADC7}" destId="{FBB7E4ED-4872-42D2-AA11-A512CBF07EC0}" srcOrd="0" destOrd="0" presId="urn:microsoft.com/office/officeart/2018/5/layout/IconLeafLabelList"/>
    <dgm:cxn modelId="{D5391106-8FD5-1243-AB6C-5EA22D27291F}" type="presParOf" srcId="{B583A838-E97C-4A86-95AB-0F4CB7DFADC7}" destId="{4B19233A-73DD-4942-96A0-8CEB2DC74087}" srcOrd="1" destOrd="0" presId="urn:microsoft.com/office/officeart/2018/5/layout/IconLeafLabelList"/>
    <dgm:cxn modelId="{6A8578F3-6448-9543-B390-D9DBCDBA56BB}" type="presParOf" srcId="{B583A838-E97C-4A86-95AB-0F4CB7DFADC7}" destId="{52F5B18E-6A2E-4797-A7A5-F213A3027873}" srcOrd="2" destOrd="0" presId="urn:microsoft.com/office/officeart/2018/5/layout/IconLeafLabelList"/>
    <dgm:cxn modelId="{B52B08A2-B9DA-C749-AF13-F0D0EFCF0BAE}" type="presParOf" srcId="{B583A838-E97C-4A86-95AB-0F4CB7DFADC7}" destId="{25AD070B-690B-4448-9803-46E8CF08F96B}" srcOrd="3" destOrd="0" presId="urn:microsoft.com/office/officeart/2018/5/layout/IconLeaf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C8CABAC-6815-4261-9D9D-4288CD8C6D84}" type="doc">
      <dgm:prSet loTypeId="urn:microsoft.com/office/officeart/2018/2/layout/IconLabelDescription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89F5F25B-7F4A-4905-ACF0-1374EB1FDBBB}">
      <dgm:prSet custT="1"/>
      <dgm:spPr/>
      <dgm:t>
        <a:bodyPr/>
        <a:lstStyle/>
        <a:p>
          <a:pPr algn="ctr">
            <a:defRPr b="1"/>
          </a:pPr>
          <a:r>
            <a:rPr lang="en-US" sz="1900" dirty="0"/>
            <a:t>Sensory Sensitivities</a:t>
          </a:r>
        </a:p>
      </dgm:t>
    </dgm:pt>
    <dgm:pt modelId="{27F27E6E-4F6C-4A84-A1FF-82455ED362A9}" type="parTrans" cxnId="{02818F1F-D5DA-43CB-81EB-99027E966C07}">
      <dgm:prSet/>
      <dgm:spPr/>
      <dgm:t>
        <a:bodyPr/>
        <a:lstStyle/>
        <a:p>
          <a:pPr algn="ctr"/>
          <a:endParaRPr lang="en-US" sz="1900"/>
        </a:p>
      </dgm:t>
    </dgm:pt>
    <dgm:pt modelId="{03FA18CD-0629-4FAC-A584-B7F1E39775B2}" type="sibTrans" cxnId="{02818F1F-D5DA-43CB-81EB-99027E966C07}">
      <dgm:prSet/>
      <dgm:spPr/>
      <dgm:t>
        <a:bodyPr/>
        <a:lstStyle/>
        <a:p>
          <a:pPr algn="ctr"/>
          <a:endParaRPr lang="en-US" sz="1900"/>
        </a:p>
      </dgm:t>
    </dgm:pt>
    <dgm:pt modelId="{E3363955-5674-4873-9CF4-F3D1B2A81002}">
      <dgm:prSet custT="1"/>
      <dgm:spPr/>
      <dgm:t>
        <a:bodyPr/>
        <a:lstStyle/>
        <a:p>
          <a:pPr algn="ctr"/>
          <a:r>
            <a:rPr lang="en-US" sz="1800"/>
            <a:t>Heightened sensitivity to sensory stimuli in the workplace.</a:t>
          </a:r>
        </a:p>
      </dgm:t>
    </dgm:pt>
    <dgm:pt modelId="{05A03853-EBDF-4FA3-A763-247E112281E0}" type="parTrans" cxnId="{5C3271A1-D90E-45C1-B278-FBC531C30B11}">
      <dgm:prSet/>
      <dgm:spPr/>
      <dgm:t>
        <a:bodyPr/>
        <a:lstStyle/>
        <a:p>
          <a:pPr algn="ctr"/>
          <a:endParaRPr lang="en-US" sz="1900"/>
        </a:p>
      </dgm:t>
    </dgm:pt>
    <dgm:pt modelId="{45A9508D-5276-4E9E-8B48-4ACE943D81FF}" type="sibTrans" cxnId="{5C3271A1-D90E-45C1-B278-FBC531C30B11}">
      <dgm:prSet/>
      <dgm:spPr/>
      <dgm:t>
        <a:bodyPr/>
        <a:lstStyle/>
        <a:p>
          <a:pPr algn="ctr"/>
          <a:endParaRPr lang="en-US" sz="1900"/>
        </a:p>
      </dgm:t>
    </dgm:pt>
    <dgm:pt modelId="{C5F8FB7D-D65B-45B3-AA59-933413E7E170}">
      <dgm:prSet custT="1"/>
      <dgm:spPr/>
      <dgm:t>
        <a:bodyPr/>
        <a:lstStyle/>
        <a:p>
          <a:pPr algn="ctr"/>
          <a:r>
            <a:rPr lang="en-US" sz="1800" dirty="0"/>
            <a:t>May be distracted or negatively affected by bright lighting, loud noises, strong scents, etc.</a:t>
          </a:r>
        </a:p>
      </dgm:t>
    </dgm:pt>
    <dgm:pt modelId="{421C04F3-3B32-49AB-9A29-46477EB98192}" type="parTrans" cxnId="{148B3272-33D8-4DAE-BAB6-256FF84BD3AC}">
      <dgm:prSet/>
      <dgm:spPr/>
      <dgm:t>
        <a:bodyPr/>
        <a:lstStyle/>
        <a:p>
          <a:pPr algn="ctr"/>
          <a:endParaRPr lang="en-US" sz="1900"/>
        </a:p>
      </dgm:t>
    </dgm:pt>
    <dgm:pt modelId="{201508E3-5314-4028-970C-D76C5059F031}" type="sibTrans" cxnId="{148B3272-33D8-4DAE-BAB6-256FF84BD3AC}">
      <dgm:prSet/>
      <dgm:spPr/>
      <dgm:t>
        <a:bodyPr/>
        <a:lstStyle/>
        <a:p>
          <a:pPr algn="ctr"/>
          <a:endParaRPr lang="en-US" sz="1900"/>
        </a:p>
      </dgm:t>
    </dgm:pt>
    <dgm:pt modelId="{1190746A-A08E-4C79-AB65-6D74E6F54CD6}">
      <dgm:prSet custT="1"/>
      <dgm:spPr/>
      <dgm:t>
        <a:bodyPr/>
        <a:lstStyle/>
        <a:p>
          <a:pPr algn="ctr">
            <a:defRPr b="1"/>
          </a:pPr>
          <a:r>
            <a:rPr lang="en-US" sz="1900" dirty="0"/>
            <a:t>Routine and Change</a:t>
          </a:r>
        </a:p>
      </dgm:t>
    </dgm:pt>
    <dgm:pt modelId="{3D26BD6B-A922-4D9D-A909-0F42A608272C}" type="parTrans" cxnId="{1A753601-C4F6-4D61-953B-4DE523B2BC90}">
      <dgm:prSet/>
      <dgm:spPr/>
      <dgm:t>
        <a:bodyPr/>
        <a:lstStyle/>
        <a:p>
          <a:pPr algn="ctr"/>
          <a:endParaRPr lang="en-US" sz="1900"/>
        </a:p>
      </dgm:t>
    </dgm:pt>
    <dgm:pt modelId="{849B5AB2-FB89-4410-9B29-3DBE01AE76B1}" type="sibTrans" cxnId="{1A753601-C4F6-4D61-953B-4DE523B2BC90}">
      <dgm:prSet/>
      <dgm:spPr/>
      <dgm:t>
        <a:bodyPr/>
        <a:lstStyle/>
        <a:p>
          <a:pPr algn="ctr"/>
          <a:endParaRPr lang="en-US" sz="1900"/>
        </a:p>
      </dgm:t>
    </dgm:pt>
    <dgm:pt modelId="{C4BF2E23-9684-4E13-AE1D-BB215A7EEEE2}">
      <dgm:prSet custT="1"/>
      <dgm:spPr/>
      <dgm:t>
        <a:bodyPr/>
        <a:lstStyle/>
        <a:p>
          <a:pPr algn="ctr"/>
          <a:r>
            <a:rPr lang="en-US" sz="1800"/>
            <a:t>Thrive on routine and predictability.</a:t>
          </a:r>
        </a:p>
      </dgm:t>
    </dgm:pt>
    <dgm:pt modelId="{18CAC900-20F8-47A5-BCB0-C242E450C1D5}" type="parTrans" cxnId="{BE2CA6C7-FC81-46B3-98BB-592B722CB63D}">
      <dgm:prSet/>
      <dgm:spPr/>
      <dgm:t>
        <a:bodyPr/>
        <a:lstStyle/>
        <a:p>
          <a:pPr algn="ctr"/>
          <a:endParaRPr lang="en-US" sz="1900"/>
        </a:p>
      </dgm:t>
    </dgm:pt>
    <dgm:pt modelId="{8E81E2A2-2F8C-48A3-800E-3CCA203057FE}" type="sibTrans" cxnId="{BE2CA6C7-FC81-46B3-98BB-592B722CB63D}">
      <dgm:prSet/>
      <dgm:spPr/>
      <dgm:t>
        <a:bodyPr/>
        <a:lstStyle/>
        <a:p>
          <a:pPr algn="ctr"/>
          <a:endParaRPr lang="en-US" sz="1900"/>
        </a:p>
      </dgm:t>
    </dgm:pt>
    <dgm:pt modelId="{83556A9F-C3CE-4100-8075-F98D9A413F98}">
      <dgm:prSet custT="1"/>
      <dgm:spPr/>
      <dgm:t>
        <a:bodyPr/>
        <a:lstStyle/>
        <a:p>
          <a:pPr algn="ctr"/>
          <a:r>
            <a:rPr lang="en-US" sz="1800"/>
            <a:t>Difficulty adapting to sudden changes in work tasks, schedule, or environment.</a:t>
          </a:r>
        </a:p>
      </dgm:t>
    </dgm:pt>
    <dgm:pt modelId="{DDEE79D9-BF95-467B-AB4F-C71417A689D9}" type="parTrans" cxnId="{B97AAF42-3828-48F0-9BC5-9CD7F9EAEFE6}">
      <dgm:prSet/>
      <dgm:spPr/>
      <dgm:t>
        <a:bodyPr/>
        <a:lstStyle/>
        <a:p>
          <a:pPr algn="ctr"/>
          <a:endParaRPr lang="en-US" sz="1900"/>
        </a:p>
      </dgm:t>
    </dgm:pt>
    <dgm:pt modelId="{3523AC20-C5C2-4B02-B5D6-E135A2007EC9}" type="sibTrans" cxnId="{B97AAF42-3828-48F0-9BC5-9CD7F9EAEFE6}">
      <dgm:prSet/>
      <dgm:spPr/>
      <dgm:t>
        <a:bodyPr/>
        <a:lstStyle/>
        <a:p>
          <a:pPr algn="ctr"/>
          <a:endParaRPr lang="en-US" sz="1900"/>
        </a:p>
      </dgm:t>
    </dgm:pt>
    <dgm:pt modelId="{725DF5A5-F1C3-A049-BC6C-C59913081042}">
      <dgm:prSet custT="1"/>
      <dgm:spPr/>
      <dgm:t>
        <a:bodyPr/>
        <a:lstStyle/>
        <a:p>
          <a:pPr algn="ctr">
            <a:defRPr b="1"/>
          </a:pPr>
          <a:r>
            <a:rPr lang="en-US" sz="1900"/>
            <a:t>Task Management</a:t>
          </a:r>
        </a:p>
      </dgm:t>
    </dgm:pt>
    <dgm:pt modelId="{7EA6E0AD-B735-8A49-958C-080F6BC7757B}" type="parTrans" cxnId="{8ABD3077-8DE4-7049-AB9E-DF032B89C472}">
      <dgm:prSet/>
      <dgm:spPr/>
      <dgm:t>
        <a:bodyPr/>
        <a:lstStyle/>
        <a:p>
          <a:pPr algn="ctr"/>
          <a:endParaRPr lang="en-US" sz="1900"/>
        </a:p>
      </dgm:t>
    </dgm:pt>
    <dgm:pt modelId="{371CA92B-E30E-D745-B92F-BDD9401C9DC9}" type="sibTrans" cxnId="{8ABD3077-8DE4-7049-AB9E-DF032B89C472}">
      <dgm:prSet/>
      <dgm:spPr/>
      <dgm:t>
        <a:bodyPr/>
        <a:lstStyle/>
        <a:p>
          <a:pPr algn="ctr"/>
          <a:endParaRPr lang="en-US" sz="1900"/>
        </a:p>
      </dgm:t>
    </dgm:pt>
    <dgm:pt modelId="{38993535-891A-AA4D-8809-6295AF98FD37}">
      <dgm:prSet custT="1"/>
      <dgm:spPr/>
      <dgm:t>
        <a:bodyPr/>
        <a:lstStyle/>
        <a:p>
          <a:pPr algn="ctr"/>
          <a:r>
            <a:rPr lang="en-US" sz="1800"/>
            <a:t>Difficulties with time management and prioritization</a:t>
          </a:r>
        </a:p>
      </dgm:t>
    </dgm:pt>
    <dgm:pt modelId="{4AC1C8F0-9AF0-4740-A36D-06CC86B5C113}" type="parTrans" cxnId="{346378E8-4D1B-8D4B-B897-381D0FE0BC7B}">
      <dgm:prSet/>
      <dgm:spPr/>
      <dgm:t>
        <a:bodyPr/>
        <a:lstStyle/>
        <a:p>
          <a:pPr algn="ctr"/>
          <a:endParaRPr lang="en-US" sz="1900"/>
        </a:p>
      </dgm:t>
    </dgm:pt>
    <dgm:pt modelId="{01274F78-FF50-2E43-A266-0A762917C368}" type="sibTrans" cxnId="{346378E8-4D1B-8D4B-B897-381D0FE0BC7B}">
      <dgm:prSet/>
      <dgm:spPr/>
      <dgm:t>
        <a:bodyPr/>
        <a:lstStyle/>
        <a:p>
          <a:pPr algn="ctr"/>
          <a:endParaRPr lang="en-US" sz="1900"/>
        </a:p>
      </dgm:t>
    </dgm:pt>
    <dgm:pt modelId="{9BAC33BB-9C33-2942-B63D-2CB84718E11C}">
      <dgm:prSet custT="1"/>
      <dgm:spPr/>
      <dgm:t>
        <a:bodyPr/>
        <a:lstStyle/>
        <a:p>
          <a:pPr algn="ctr"/>
          <a:r>
            <a:rPr lang="en-US" sz="1800"/>
            <a:t>Can have issues with organizing work and predictive planning</a:t>
          </a:r>
        </a:p>
      </dgm:t>
    </dgm:pt>
    <dgm:pt modelId="{254D516C-C341-6942-A264-E594228E7CE9}" type="parTrans" cxnId="{A8C599B5-EF47-5041-B675-116111D30AD8}">
      <dgm:prSet/>
      <dgm:spPr/>
      <dgm:t>
        <a:bodyPr/>
        <a:lstStyle/>
        <a:p>
          <a:pPr algn="ctr"/>
          <a:endParaRPr lang="en-US" sz="1900"/>
        </a:p>
      </dgm:t>
    </dgm:pt>
    <dgm:pt modelId="{2E6C7547-3DC4-1A4A-8E2B-C8B74255BEB5}" type="sibTrans" cxnId="{A8C599B5-EF47-5041-B675-116111D30AD8}">
      <dgm:prSet/>
      <dgm:spPr/>
      <dgm:t>
        <a:bodyPr/>
        <a:lstStyle/>
        <a:p>
          <a:pPr algn="ctr"/>
          <a:endParaRPr lang="en-US" sz="1900"/>
        </a:p>
      </dgm:t>
    </dgm:pt>
    <dgm:pt modelId="{29E5A159-86B9-4F4C-BB98-B517E532020F}" type="pres">
      <dgm:prSet presAssocID="{9C8CABAC-6815-4261-9D9D-4288CD8C6D84}" presName="root" presStyleCnt="0">
        <dgm:presLayoutVars>
          <dgm:dir/>
          <dgm:resizeHandles val="exact"/>
        </dgm:presLayoutVars>
      </dgm:prSet>
      <dgm:spPr/>
    </dgm:pt>
    <dgm:pt modelId="{EA07302D-3176-46C9-A681-0827DB74CC7B}" type="pres">
      <dgm:prSet presAssocID="{89F5F25B-7F4A-4905-ACF0-1374EB1FDBBB}" presName="compNode" presStyleCnt="0"/>
      <dgm:spPr/>
    </dgm:pt>
    <dgm:pt modelId="{EE360B64-7247-4BC8-B2AC-191F0CEEE636}" type="pres">
      <dgm:prSet presAssocID="{89F5F25B-7F4A-4905-ACF0-1374EB1FDBBB}" presName="iconRect" presStyleLbl="node1" presStyleIdx="0" presStyleCnt="3" custLinFactNeighborX="93717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nfused Person"/>
        </a:ext>
      </dgm:extLst>
    </dgm:pt>
    <dgm:pt modelId="{57637F1C-6ED2-4722-839D-8F344BD59611}" type="pres">
      <dgm:prSet presAssocID="{89F5F25B-7F4A-4905-ACF0-1374EB1FDBBB}" presName="iconSpace" presStyleCnt="0"/>
      <dgm:spPr/>
    </dgm:pt>
    <dgm:pt modelId="{39EE9040-3ADB-439F-8A49-DFBFC35A4A92}" type="pres">
      <dgm:prSet presAssocID="{89F5F25B-7F4A-4905-ACF0-1374EB1FDBBB}" presName="parTx" presStyleLbl="revTx" presStyleIdx="0" presStyleCnt="6">
        <dgm:presLayoutVars>
          <dgm:chMax val="0"/>
          <dgm:chPref val="0"/>
        </dgm:presLayoutVars>
      </dgm:prSet>
      <dgm:spPr/>
    </dgm:pt>
    <dgm:pt modelId="{F3BAB496-BCFC-4F4C-A30E-6DD86BB59E25}" type="pres">
      <dgm:prSet presAssocID="{89F5F25B-7F4A-4905-ACF0-1374EB1FDBBB}" presName="txSpace" presStyleCnt="0"/>
      <dgm:spPr/>
    </dgm:pt>
    <dgm:pt modelId="{96C3EF0C-6395-4367-89B5-353699AD2B80}" type="pres">
      <dgm:prSet presAssocID="{89F5F25B-7F4A-4905-ACF0-1374EB1FDBBB}" presName="desTx" presStyleLbl="revTx" presStyleIdx="1" presStyleCnt="6">
        <dgm:presLayoutVars/>
      </dgm:prSet>
      <dgm:spPr/>
    </dgm:pt>
    <dgm:pt modelId="{0FA649EA-7422-4B3E-919F-97D3E95A1275}" type="pres">
      <dgm:prSet presAssocID="{03FA18CD-0629-4FAC-A584-B7F1E39775B2}" presName="sibTrans" presStyleCnt="0"/>
      <dgm:spPr/>
    </dgm:pt>
    <dgm:pt modelId="{7B725641-F28A-45B9-A967-020E75423E2C}" type="pres">
      <dgm:prSet presAssocID="{1190746A-A08E-4C79-AB65-6D74E6F54CD6}" presName="compNode" presStyleCnt="0"/>
      <dgm:spPr/>
    </dgm:pt>
    <dgm:pt modelId="{3C8A55F7-BD4B-4AF3-AD1B-3952B5C01754}" type="pres">
      <dgm:prSet presAssocID="{1190746A-A08E-4C79-AB65-6D74E6F54CD6}" presName="iconRect" presStyleLbl="node1" presStyleIdx="1" presStyleCnt="3" custLinFactNeighborX="93717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usiness Growth"/>
        </a:ext>
      </dgm:extLst>
    </dgm:pt>
    <dgm:pt modelId="{A46B1075-6EF5-4B2D-96C5-74E2C351D5C4}" type="pres">
      <dgm:prSet presAssocID="{1190746A-A08E-4C79-AB65-6D74E6F54CD6}" presName="iconSpace" presStyleCnt="0"/>
      <dgm:spPr/>
    </dgm:pt>
    <dgm:pt modelId="{734CED72-2E2F-44AF-9F4A-2132F648BC91}" type="pres">
      <dgm:prSet presAssocID="{1190746A-A08E-4C79-AB65-6D74E6F54CD6}" presName="parTx" presStyleLbl="revTx" presStyleIdx="2" presStyleCnt="6">
        <dgm:presLayoutVars>
          <dgm:chMax val="0"/>
          <dgm:chPref val="0"/>
        </dgm:presLayoutVars>
      </dgm:prSet>
      <dgm:spPr/>
    </dgm:pt>
    <dgm:pt modelId="{A338EE19-DD8F-4BC5-BCF1-27D0E98BF821}" type="pres">
      <dgm:prSet presAssocID="{1190746A-A08E-4C79-AB65-6D74E6F54CD6}" presName="txSpace" presStyleCnt="0"/>
      <dgm:spPr/>
    </dgm:pt>
    <dgm:pt modelId="{FCA8DB45-2DA7-49C7-90B3-A67D42D2C42C}" type="pres">
      <dgm:prSet presAssocID="{1190746A-A08E-4C79-AB65-6D74E6F54CD6}" presName="desTx" presStyleLbl="revTx" presStyleIdx="3" presStyleCnt="6">
        <dgm:presLayoutVars/>
      </dgm:prSet>
      <dgm:spPr/>
    </dgm:pt>
    <dgm:pt modelId="{BEE53ABB-5689-4738-B692-491DDE0F1349}" type="pres">
      <dgm:prSet presAssocID="{849B5AB2-FB89-4410-9B29-3DBE01AE76B1}" presName="sibTrans" presStyleCnt="0"/>
      <dgm:spPr/>
    </dgm:pt>
    <dgm:pt modelId="{7A6D6FC1-7240-4BC4-989A-02A6ACA0D27B}" type="pres">
      <dgm:prSet presAssocID="{725DF5A5-F1C3-A049-BC6C-C59913081042}" presName="compNode" presStyleCnt="0"/>
      <dgm:spPr/>
    </dgm:pt>
    <dgm:pt modelId="{3752D70C-DCD6-4C2D-AEFB-4B3AF86DD1A0}" type="pres">
      <dgm:prSet presAssocID="{725DF5A5-F1C3-A049-BC6C-C59913081042}" presName="iconRect" presStyleLbl="node1" presStyleIdx="2" presStyleCnt="3" custLinFactNeighborX="93717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opwatch"/>
        </a:ext>
      </dgm:extLst>
    </dgm:pt>
    <dgm:pt modelId="{FE9FA87E-B75A-4584-9525-661181F8785C}" type="pres">
      <dgm:prSet presAssocID="{725DF5A5-F1C3-A049-BC6C-C59913081042}" presName="iconSpace" presStyleCnt="0"/>
      <dgm:spPr/>
    </dgm:pt>
    <dgm:pt modelId="{345DB999-3894-46F1-AF11-95BD9342B0BD}" type="pres">
      <dgm:prSet presAssocID="{725DF5A5-F1C3-A049-BC6C-C59913081042}" presName="parTx" presStyleLbl="revTx" presStyleIdx="4" presStyleCnt="6">
        <dgm:presLayoutVars>
          <dgm:chMax val="0"/>
          <dgm:chPref val="0"/>
        </dgm:presLayoutVars>
      </dgm:prSet>
      <dgm:spPr/>
    </dgm:pt>
    <dgm:pt modelId="{2CA6CF2D-9AFE-4F3D-A3F2-B9E83C2AD914}" type="pres">
      <dgm:prSet presAssocID="{725DF5A5-F1C3-A049-BC6C-C59913081042}" presName="txSpace" presStyleCnt="0"/>
      <dgm:spPr/>
    </dgm:pt>
    <dgm:pt modelId="{D1EB40B6-2AAF-4E89-AA94-F7943220C4A2}" type="pres">
      <dgm:prSet presAssocID="{725DF5A5-F1C3-A049-BC6C-C59913081042}" presName="desTx" presStyleLbl="revTx" presStyleIdx="5" presStyleCnt="6">
        <dgm:presLayoutVars/>
      </dgm:prSet>
      <dgm:spPr/>
    </dgm:pt>
  </dgm:ptLst>
  <dgm:cxnLst>
    <dgm:cxn modelId="{1A753601-C4F6-4D61-953B-4DE523B2BC90}" srcId="{9C8CABAC-6815-4261-9D9D-4288CD8C6D84}" destId="{1190746A-A08E-4C79-AB65-6D74E6F54CD6}" srcOrd="1" destOrd="0" parTransId="{3D26BD6B-A922-4D9D-A909-0F42A608272C}" sibTransId="{849B5AB2-FB89-4410-9B29-3DBE01AE76B1}"/>
    <dgm:cxn modelId="{FFCBD415-54EF-4A47-AF96-2FAC3B97309E}" type="presOf" srcId="{C5F8FB7D-D65B-45B3-AA59-933413E7E170}" destId="{96C3EF0C-6395-4367-89B5-353699AD2B80}" srcOrd="0" destOrd="1" presId="urn:microsoft.com/office/officeart/2018/2/layout/IconLabelDescriptionList"/>
    <dgm:cxn modelId="{02818F1F-D5DA-43CB-81EB-99027E966C07}" srcId="{9C8CABAC-6815-4261-9D9D-4288CD8C6D84}" destId="{89F5F25B-7F4A-4905-ACF0-1374EB1FDBBB}" srcOrd="0" destOrd="0" parTransId="{27F27E6E-4F6C-4A84-A1FF-82455ED362A9}" sibTransId="{03FA18CD-0629-4FAC-A584-B7F1E39775B2}"/>
    <dgm:cxn modelId="{F603C42A-B378-0343-B9E6-B049FCE33CE4}" type="presOf" srcId="{C4BF2E23-9684-4E13-AE1D-BB215A7EEEE2}" destId="{FCA8DB45-2DA7-49C7-90B3-A67D42D2C42C}" srcOrd="0" destOrd="0" presId="urn:microsoft.com/office/officeart/2018/2/layout/IconLabelDescriptionList"/>
    <dgm:cxn modelId="{53801937-9408-2E49-90ED-A573585A1595}" type="presOf" srcId="{725DF5A5-F1C3-A049-BC6C-C59913081042}" destId="{345DB999-3894-46F1-AF11-95BD9342B0BD}" srcOrd="0" destOrd="0" presId="urn:microsoft.com/office/officeart/2018/2/layout/IconLabelDescriptionList"/>
    <dgm:cxn modelId="{B97AAF42-3828-48F0-9BC5-9CD7F9EAEFE6}" srcId="{1190746A-A08E-4C79-AB65-6D74E6F54CD6}" destId="{83556A9F-C3CE-4100-8075-F98D9A413F98}" srcOrd="1" destOrd="0" parTransId="{DDEE79D9-BF95-467B-AB4F-C71417A689D9}" sibTransId="{3523AC20-C5C2-4B02-B5D6-E135A2007EC9}"/>
    <dgm:cxn modelId="{A9F81145-65F5-2E4A-A21B-7B3D0CBF4296}" type="presOf" srcId="{1190746A-A08E-4C79-AB65-6D74E6F54CD6}" destId="{734CED72-2E2F-44AF-9F4A-2132F648BC91}" srcOrd="0" destOrd="0" presId="urn:microsoft.com/office/officeart/2018/2/layout/IconLabelDescriptionList"/>
    <dgm:cxn modelId="{CFF7A06D-4E2E-8648-8077-D4A50CCCD5AB}" type="presOf" srcId="{89F5F25B-7F4A-4905-ACF0-1374EB1FDBBB}" destId="{39EE9040-3ADB-439F-8A49-DFBFC35A4A92}" srcOrd="0" destOrd="0" presId="urn:microsoft.com/office/officeart/2018/2/layout/IconLabelDescriptionList"/>
    <dgm:cxn modelId="{148B3272-33D8-4DAE-BAB6-256FF84BD3AC}" srcId="{89F5F25B-7F4A-4905-ACF0-1374EB1FDBBB}" destId="{C5F8FB7D-D65B-45B3-AA59-933413E7E170}" srcOrd="1" destOrd="0" parTransId="{421C04F3-3B32-49AB-9A29-46477EB98192}" sibTransId="{201508E3-5314-4028-970C-D76C5059F031}"/>
    <dgm:cxn modelId="{5DC31255-164B-AE45-8F5B-A9E753335CDB}" type="presOf" srcId="{38993535-891A-AA4D-8809-6295AF98FD37}" destId="{D1EB40B6-2AAF-4E89-AA94-F7943220C4A2}" srcOrd="0" destOrd="0" presId="urn:microsoft.com/office/officeart/2018/2/layout/IconLabelDescriptionList"/>
    <dgm:cxn modelId="{8ABD3077-8DE4-7049-AB9E-DF032B89C472}" srcId="{9C8CABAC-6815-4261-9D9D-4288CD8C6D84}" destId="{725DF5A5-F1C3-A049-BC6C-C59913081042}" srcOrd="2" destOrd="0" parTransId="{7EA6E0AD-B735-8A49-958C-080F6BC7757B}" sibTransId="{371CA92B-E30E-D745-B92F-BDD9401C9DC9}"/>
    <dgm:cxn modelId="{5FA38959-D1C4-6041-AC74-06B00E9A7132}" type="presOf" srcId="{9BAC33BB-9C33-2942-B63D-2CB84718E11C}" destId="{D1EB40B6-2AAF-4E89-AA94-F7943220C4A2}" srcOrd="0" destOrd="1" presId="urn:microsoft.com/office/officeart/2018/2/layout/IconLabelDescriptionList"/>
    <dgm:cxn modelId="{EC1BAC95-E1E1-ED40-BC9F-9E0925DDBA5A}" type="presOf" srcId="{E3363955-5674-4873-9CF4-F3D1B2A81002}" destId="{96C3EF0C-6395-4367-89B5-353699AD2B80}" srcOrd="0" destOrd="0" presId="urn:microsoft.com/office/officeart/2018/2/layout/IconLabelDescriptionList"/>
    <dgm:cxn modelId="{2DC1A296-C0C0-E44A-9CA3-8E580BB17B74}" type="presOf" srcId="{9C8CABAC-6815-4261-9D9D-4288CD8C6D84}" destId="{29E5A159-86B9-4F4C-BB98-B517E532020F}" srcOrd="0" destOrd="0" presId="urn:microsoft.com/office/officeart/2018/2/layout/IconLabelDescriptionList"/>
    <dgm:cxn modelId="{5C3271A1-D90E-45C1-B278-FBC531C30B11}" srcId="{89F5F25B-7F4A-4905-ACF0-1374EB1FDBBB}" destId="{E3363955-5674-4873-9CF4-F3D1B2A81002}" srcOrd="0" destOrd="0" parTransId="{05A03853-EBDF-4FA3-A763-247E112281E0}" sibTransId="{45A9508D-5276-4E9E-8B48-4ACE943D81FF}"/>
    <dgm:cxn modelId="{A8C599B5-EF47-5041-B675-116111D30AD8}" srcId="{725DF5A5-F1C3-A049-BC6C-C59913081042}" destId="{9BAC33BB-9C33-2942-B63D-2CB84718E11C}" srcOrd="1" destOrd="0" parTransId="{254D516C-C341-6942-A264-E594228E7CE9}" sibTransId="{2E6C7547-3DC4-1A4A-8E2B-C8B74255BEB5}"/>
    <dgm:cxn modelId="{AD34ACB8-A860-9645-B975-00770A9F5B6D}" type="presOf" srcId="{83556A9F-C3CE-4100-8075-F98D9A413F98}" destId="{FCA8DB45-2DA7-49C7-90B3-A67D42D2C42C}" srcOrd="0" destOrd="1" presId="urn:microsoft.com/office/officeart/2018/2/layout/IconLabelDescriptionList"/>
    <dgm:cxn modelId="{BE2CA6C7-FC81-46B3-98BB-592B722CB63D}" srcId="{1190746A-A08E-4C79-AB65-6D74E6F54CD6}" destId="{C4BF2E23-9684-4E13-AE1D-BB215A7EEEE2}" srcOrd="0" destOrd="0" parTransId="{18CAC900-20F8-47A5-BCB0-C242E450C1D5}" sibTransId="{8E81E2A2-2F8C-48A3-800E-3CCA203057FE}"/>
    <dgm:cxn modelId="{346378E8-4D1B-8D4B-B897-381D0FE0BC7B}" srcId="{725DF5A5-F1C3-A049-BC6C-C59913081042}" destId="{38993535-891A-AA4D-8809-6295AF98FD37}" srcOrd="0" destOrd="0" parTransId="{4AC1C8F0-9AF0-4740-A36D-06CC86B5C113}" sibTransId="{01274F78-FF50-2E43-A266-0A762917C368}"/>
    <dgm:cxn modelId="{1627186F-0916-D649-B792-65150AD8939F}" type="presParOf" srcId="{29E5A159-86B9-4F4C-BB98-B517E532020F}" destId="{EA07302D-3176-46C9-A681-0827DB74CC7B}" srcOrd="0" destOrd="0" presId="urn:microsoft.com/office/officeart/2018/2/layout/IconLabelDescriptionList"/>
    <dgm:cxn modelId="{FBE1830F-3236-2E4A-861B-E26C8C50C38B}" type="presParOf" srcId="{EA07302D-3176-46C9-A681-0827DB74CC7B}" destId="{EE360B64-7247-4BC8-B2AC-191F0CEEE636}" srcOrd="0" destOrd="0" presId="urn:microsoft.com/office/officeart/2018/2/layout/IconLabelDescriptionList"/>
    <dgm:cxn modelId="{14106D85-43E0-6748-8307-FBE2365365C3}" type="presParOf" srcId="{EA07302D-3176-46C9-A681-0827DB74CC7B}" destId="{57637F1C-6ED2-4722-839D-8F344BD59611}" srcOrd="1" destOrd="0" presId="urn:microsoft.com/office/officeart/2018/2/layout/IconLabelDescriptionList"/>
    <dgm:cxn modelId="{7466DB17-637C-5B47-9E01-8A10A052407B}" type="presParOf" srcId="{EA07302D-3176-46C9-A681-0827DB74CC7B}" destId="{39EE9040-3ADB-439F-8A49-DFBFC35A4A92}" srcOrd="2" destOrd="0" presId="urn:microsoft.com/office/officeart/2018/2/layout/IconLabelDescriptionList"/>
    <dgm:cxn modelId="{39150CC0-5B1E-2B42-999C-6827D1E0ADED}" type="presParOf" srcId="{EA07302D-3176-46C9-A681-0827DB74CC7B}" destId="{F3BAB496-BCFC-4F4C-A30E-6DD86BB59E25}" srcOrd="3" destOrd="0" presId="urn:microsoft.com/office/officeart/2018/2/layout/IconLabelDescriptionList"/>
    <dgm:cxn modelId="{612EF5F7-F18B-D746-84E0-6629E880EC1E}" type="presParOf" srcId="{EA07302D-3176-46C9-A681-0827DB74CC7B}" destId="{96C3EF0C-6395-4367-89B5-353699AD2B80}" srcOrd="4" destOrd="0" presId="urn:microsoft.com/office/officeart/2018/2/layout/IconLabelDescriptionList"/>
    <dgm:cxn modelId="{C2339E60-B78B-194B-8787-CCF16BC969E3}" type="presParOf" srcId="{29E5A159-86B9-4F4C-BB98-B517E532020F}" destId="{0FA649EA-7422-4B3E-919F-97D3E95A1275}" srcOrd="1" destOrd="0" presId="urn:microsoft.com/office/officeart/2018/2/layout/IconLabelDescriptionList"/>
    <dgm:cxn modelId="{D125E1B9-8C23-354E-B63C-75FA087075F7}" type="presParOf" srcId="{29E5A159-86B9-4F4C-BB98-B517E532020F}" destId="{7B725641-F28A-45B9-A967-020E75423E2C}" srcOrd="2" destOrd="0" presId="urn:microsoft.com/office/officeart/2018/2/layout/IconLabelDescriptionList"/>
    <dgm:cxn modelId="{609A25E9-114B-A94D-B9D3-5294A59FB3AF}" type="presParOf" srcId="{7B725641-F28A-45B9-A967-020E75423E2C}" destId="{3C8A55F7-BD4B-4AF3-AD1B-3952B5C01754}" srcOrd="0" destOrd="0" presId="urn:microsoft.com/office/officeart/2018/2/layout/IconLabelDescriptionList"/>
    <dgm:cxn modelId="{3524B011-9ABC-EF45-AE70-478C2BF755DE}" type="presParOf" srcId="{7B725641-F28A-45B9-A967-020E75423E2C}" destId="{A46B1075-6EF5-4B2D-96C5-74E2C351D5C4}" srcOrd="1" destOrd="0" presId="urn:microsoft.com/office/officeart/2018/2/layout/IconLabelDescriptionList"/>
    <dgm:cxn modelId="{AF37C99F-3273-214E-ADE1-72F40DD5E892}" type="presParOf" srcId="{7B725641-F28A-45B9-A967-020E75423E2C}" destId="{734CED72-2E2F-44AF-9F4A-2132F648BC91}" srcOrd="2" destOrd="0" presId="urn:microsoft.com/office/officeart/2018/2/layout/IconLabelDescriptionList"/>
    <dgm:cxn modelId="{E6E27E3E-536D-274D-A1B5-CB3856ADE52D}" type="presParOf" srcId="{7B725641-F28A-45B9-A967-020E75423E2C}" destId="{A338EE19-DD8F-4BC5-BCF1-27D0E98BF821}" srcOrd="3" destOrd="0" presId="urn:microsoft.com/office/officeart/2018/2/layout/IconLabelDescriptionList"/>
    <dgm:cxn modelId="{3F94AA0D-71F4-8B4A-AB8A-9B431189CA0B}" type="presParOf" srcId="{7B725641-F28A-45B9-A967-020E75423E2C}" destId="{FCA8DB45-2DA7-49C7-90B3-A67D42D2C42C}" srcOrd="4" destOrd="0" presId="urn:microsoft.com/office/officeart/2018/2/layout/IconLabelDescriptionList"/>
    <dgm:cxn modelId="{E33D3E3A-8172-734E-9C7E-EF4EA7C3EE25}" type="presParOf" srcId="{29E5A159-86B9-4F4C-BB98-B517E532020F}" destId="{BEE53ABB-5689-4738-B692-491DDE0F1349}" srcOrd="3" destOrd="0" presId="urn:microsoft.com/office/officeart/2018/2/layout/IconLabelDescriptionList"/>
    <dgm:cxn modelId="{FB521D7D-8DAA-2C4C-B02E-1E25CEBC22CF}" type="presParOf" srcId="{29E5A159-86B9-4F4C-BB98-B517E532020F}" destId="{7A6D6FC1-7240-4BC4-989A-02A6ACA0D27B}" srcOrd="4" destOrd="0" presId="urn:microsoft.com/office/officeart/2018/2/layout/IconLabelDescriptionList"/>
    <dgm:cxn modelId="{E61122F6-7FA8-7B45-B6EE-B40939F88FBD}" type="presParOf" srcId="{7A6D6FC1-7240-4BC4-989A-02A6ACA0D27B}" destId="{3752D70C-DCD6-4C2D-AEFB-4B3AF86DD1A0}" srcOrd="0" destOrd="0" presId="urn:microsoft.com/office/officeart/2018/2/layout/IconLabelDescriptionList"/>
    <dgm:cxn modelId="{A7D8FE3C-9D25-1C46-987B-33BC9C1C6CF1}" type="presParOf" srcId="{7A6D6FC1-7240-4BC4-989A-02A6ACA0D27B}" destId="{FE9FA87E-B75A-4584-9525-661181F8785C}" srcOrd="1" destOrd="0" presId="urn:microsoft.com/office/officeart/2018/2/layout/IconLabelDescriptionList"/>
    <dgm:cxn modelId="{7D82575E-43AB-3248-9953-7B60998B2C14}" type="presParOf" srcId="{7A6D6FC1-7240-4BC4-989A-02A6ACA0D27B}" destId="{345DB999-3894-46F1-AF11-95BD9342B0BD}" srcOrd="2" destOrd="0" presId="urn:microsoft.com/office/officeart/2018/2/layout/IconLabelDescriptionList"/>
    <dgm:cxn modelId="{8B366913-55F4-654E-AC1B-ED87E672B504}" type="presParOf" srcId="{7A6D6FC1-7240-4BC4-989A-02A6ACA0D27B}" destId="{2CA6CF2D-9AFE-4F3D-A3F2-B9E83C2AD914}" srcOrd="3" destOrd="0" presId="urn:microsoft.com/office/officeart/2018/2/layout/IconLabelDescriptionList"/>
    <dgm:cxn modelId="{7902BF88-D42D-F349-A503-3A11F6C5DC20}" type="presParOf" srcId="{7A6D6FC1-7240-4BC4-989A-02A6ACA0D27B}" destId="{D1EB40B6-2AAF-4E89-AA94-F7943220C4A2}" srcOrd="4" destOrd="0" presId="urn:microsoft.com/office/officeart/2018/2/layout/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C8CABAC-6815-4261-9D9D-4288CD8C6D84}" type="doc">
      <dgm:prSet loTypeId="urn:microsoft.com/office/officeart/2018/5/layout/CenteredIconLabelDescriptionList" loCatId="icon" qsTypeId="urn:microsoft.com/office/officeart/2005/8/quickstyle/simple2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DEA02143-8171-6547-885E-CDC4708B5E49}">
      <dgm:prSet custT="1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sz="1900" dirty="0"/>
            <a:t>Communication Difficulties</a:t>
          </a:r>
        </a:p>
      </dgm:t>
    </dgm:pt>
    <dgm:pt modelId="{4E985AD6-5BCC-BF4D-AE84-6410C4D5B4A3}" type="parTrans" cxnId="{086FC65C-7603-A84B-BF3F-128830A0BF4A}">
      <dgm:prSet/>
      <dgm:spPr/>
      <dgm:t>
        <a:bodyPr/>
        <a:lstStyle/>
        <a:p>
          <a:endParaRPr lang="en-US" sz="1900"/>
        </a:p>
      </dgm:t>
    </dgm:pt>
    <dgm:pt modelId="{C963F75E-AA43-6D4D-AD56-66B017193719}" type="sibTrans" cxnId="{086FC65C-7603-A84B-BF3F-128830A0BF4A}">
      <dgm:prSet/>
      <dgm:spPr/>
      <dgm:t>
        <a:bodyPr/>
        <a:lstStyle/>
        <a:p>
          <a:endParaRPr lang="en-US" sz="1900"/>
        </a:p>
      </dgm:t>
    </dgm:pt>
    <dgm:pt modelId="{6F747079-A056-AB4F-ABA3-F8DE62A38007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800" dirty="0"/>
            <a:t>Distinct verbal and non-verbal communication.</a:t>
          </a:r>
        </a:p>
      </dgm:t>
    </dgm:pt>
    <dgm:pt modelId="{0537A1D7-D726-9E4D-867A-E06A0FB20994}" type="parTrans" cxnId="{18187A61-7868-C646-8799-A683BF889E97}">
      <dgm:prSet/>
      <dgm:spPr/>
      <dgm:t>
        <a:bodyPr/>
        <a:lstStyle/>
        <a:p>
          <a:endParaRPr lang="en-US" sz="1900"/>
        </a:p>
      </dgm:t>
    </dgm:pt>
    <dgm:pt modelId="{DA19ECD4-C820-C94A-AD40-B82195DC5668}" type="sibTrans" cxnId="{18187A61-7868-C646-8799-A683BF889E97}">
      <dgm:prSet/>
      <dgm:spPr/>
      <dgm:t>
        <a:bodyPr/>
        <a:lstStyle/>
        <a:p>
          <a:endParaRPr lang="en-US" sz="1900"/>
        </a:p>
      </dgm:t>
    </dgm:pt>
    <dgm:pt modelId="{70747FBD-233E-0249-A14A-A304995A074C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800" dirty="0"/>
            <a:t>Difficulty in maintaining eye contact and interpreting social cues</a:t>
          </a:r>
        </a:p>
      </dgm:t>
    </dgm:pt>
    <dgm:pt modelId="{0AD40C93-F8C3-C449-8011-C977ECD4E898}" type="parTrans" cxnId="{665FCFF0-B775-4046-A680-3F39BA4CDF68}">
      <dgm:prSet/>
      <dgm:spPr/>
      <dgm:t>
        <a:bodyPr/>
        <a:lstStyle/>
        <a:p>
          <a:endParaRPr lang="en-US" sz="1900"/>
        </a:p>
      </dgm:t>
    </dgm:pt>
    <dgm:pt modelId="{64B236A3-4E47-B74A-BE98-972FDC1AA7F1}" type="sibTrans" cxnId="{665FCFF0-B775-4046-A680-3F39BA4CDF68}">
      <dgm:prSet/>
      <dgm:spPr/>
      <dgm:t>
        <a:bodyPr/>
        <a:lstStyle/>
        <a:p>
          <a:endParaRPr lang="en-US" sz="1900"/>
        </a:p>
      </dgm:t>
    </dgm:pt>
    <dgm:pt modelId="{DEB5429E-D1D3-8A4F-8829-AC8281F2B787}">
      <dgm:prSet custT="1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sz="1900"/>
            <a:t>Workplace Culture</a:t>
          </a:r>
        </a:p>
      </dgm:t>
    </dgm:pt>
    <dgm:pt modelId="{8A8A53EF-FDF3-DA42-8910-CB4EDC9CEFDF}" type="parTrans" cxnId="{F4A5E1F7-F020-774A-8E0B-0F0A5DDEB252}">
      <dgm:prSet/>
      <dgm:spPr/>
      <dgm:t>
        <a:bodyPr/>
        <a:lstStyle/>
        <a:p>
          <a:endParaRPr lang="en-US" sz="1900"/>
        </a:p>
      </dgm:t>
    </dgm:pt>
    <dgm:pt modelId="{BD42872F-64AC-2642-8D9C-25FA491238A4}" type="sibTrans" cxnId="{F4A5E1F7-F020-774A-8E0B-0F0A5DDEB252}">
      <dgm:prSet/>
      <dgm:spPr/>
      <dgm:t>
        <a:bodyPr/>
        <a:lstStyle/>
        <a:p>
          <a:endParaRPr lang="en-US" sz="1900"/>
        </a:p>
      </dgm:t>
    </dgm:pt>
    <dgm:pt modelId="{54218207-FD09-F442-844D-E070E858CAFF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800"/>
            <a:t>Difficulty following complex and unclear rules of engagement and office politics</a:t>
          </a:r>
        </a:p>
      </dgm:t>
    </dgm:pt>
    <dgm:pt modelId="{7CE69F2E-4E4B-4A4A-8E69-FFFBE62F7790}" type="parTrans" cxnId="{5233A1A9-4E97-144A-BBD5-2B137FEE28F5}">
      <dgm:prSet/>
      <dgm:spPr/>
      <dgm:t>
        <a:bodyPr/>
        <a:lstStyle/>
        <a:p>
          <a:endParaRPr lang="en-US" sz="1900"/>
        </a:p>
      </dgm:t>
    </dgm:pt>
    <dgm:pt modelId="{1DDB8021-2207-5744-B5EF-946A8F8A6F70}" type="sibTrans" cxnId="{5233A1A9-4E97-144A-BBD5-2B137FEE28F5}">
      <dgm:prSet/>
      <dgm:spPr/>
      <dgm:t>
        <a:bodyPr/>
        <a:lstStyle/>
        <a:p>
          <a:endParaRPr lang="en-US" sz="1900"/>
        </a:p>
      </dgm:t>
    </dgm:pt>
    <dgm:pt modelId="{2E991DB9-387A-6B43-8876-2867C30C9EAC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800"/>
            <a:t>Challenges in forming and maintaining relationships with colleagues or supervisors</a:t>
          </a:r>
        </a:p>
      </dgm:t>
    </dgm:pt>
    <dgm:pt modelId="{5BD94EDF-E459-8946-A706-C6B254E72468}" type="parTrans" cxnId="{2E7B0F0D-35DA-2E4A-BAA6-F95F57E0F14E}">
      <dgm:prSet/>
      <dgm:spPr/>
      <dgm:t>
        <a:bodyPr/>
        <a:lstStyle/>
        <a:p>
          <a:endParaRPr lang="en-US" sz="1900"/>
        </a:p>
      </dgm:t>
    </dgm:pt>
    <dgm:pt modelId="{C294D600-FED3-1342-9159-C8121C48B99B}" type="sibTrans" cxnId="{2E7B0F0D-35DA-2E4A-BAA6-F95F57E0F14E}">
      <dgm:prSet/>
      <dgm:spPr/>
      <dgm:t>
        <a:bodyPr/>
        <a:lstStyle/>
        <a:p>
          <a:endParaRPr lang="en-US" sz="1900"/>
        </a:p>
      </dgm:t>
    </dgm:pt>
    <dgm:pt modelId="{142117E8-4413-D74F-861D-A269119909B3}">
      <dgm:prSet custT="1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sz="1900" dirty="0"/>
            <a:t>Sigma and Discrimination</a:t>
          </a:r>
        </a:p>
      </dgm:t>
    </dgm:pt>
    <dgm:pt modelId="{882420FA-47FB-6349-A7B3-48EC57C808EB}" type="parTrans" cxnId="{15B35567-3226-ED4A-93CB-7A849A6D40C3}">
      <dgm:prSet/>
      <dgm:spPr/>
      <dgm:t>
        <a:bodyPr/>
        <a:lstStyle/>
        <a:p>
          <a:endParaRPr lang="en-US" sz="1900"/>
        </a:p>
      </dgm:t>
    </dgm:pt>
    <dgm:pt modelId="{93C7DD59-AD77-C94E-941A-F22CD70BC888}" type="sibTrans" cxnId="{15B35567-3226-ED4A-93CB-7A849A6D40C3}">
      <dgm:prSet/>
      <dgm:spPr/>
      <dgm:t>
        <a:bodyPr/>
        <a:lstStyle/>
        <a:p>
          <a:endParaRPr lang="en-US" sz="1900"/>
        </a:p>
      </dgm:t>
    </dgm:pt>
    <dgm:pt modelId="{8A11175E-26B7-AF45-B328-040AF99FAAE4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800"/>
            <a:t>Experience negative attitudes and stereo types</a:t>
          </a:r>
        </a:p>
      </dgm:t>
    </dgm:pt>
    <dgm:pt modelId="{9E8BF940-EBE4-E943-B491-A31A811AE1DB}" type="parTrans" cxnId="{1E8AF2A2-9336-0745-A7C0-9A61DBC63B94}">
      <dgm:prSet/>
      <dgm:spPr/>
      <dgm:t>
        <a:bodyPr/>
        <a:lstStyle/>
        <a:p>
          <a:endParaRPr lang="en-US" sz="1900"/>
        </a:p>
      </dgm:t>
    </dgm:pt>
    <dgm:pt modelId="{5C2ED169-3602-7D4C-80BE-7D1EB2FC04CB}" type="sibTrans" cxnId="{1E8AF2A2-9336-0745-A7C0-9A61DBC63B94}">
      <dgm:prSet/>
      <dgm:spPr/>
      <dgm:t>
        <a:bodyPr/>
        <a:lstStyle/>
        <a:p>
          <a:endParaRPr lang="en-US" sz="1900"/>
        </a:p>
      </dgm:t>
    </dgm:pt>
    <dgm:pt modelId="{2DB144B4-C466-4C41-BEA8-FA68F11943E8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800"/>
            <a:t>Bias results in limited in job opportunities and fewer promotions</a:t>
          </a:r>
        </a:p>
      </dgm:t>
    </dgm:pt>
    <dgm:pt modelId="{7892469C-3257-E141-B413-1587B3481799}" type="parTrans" cxnId="{F6258650-EE45-FC44-9227-B9D1E07C7456}">
      <dgm:prSet/>
      <dgm:spPr/>
      <dgm:t>
        <a:bodyPr/>
        <a:lstStyle/>
        <a:p>
          <a:endParaRPr lang="en-US" sz="1900"/>
        </a:p>
      </dgm:t>
    </dgm:pt>
    <dgm:pt modelId="{82C9CBA8-0318-584C-9024-57AA12407B05}" type="sibTrans" cxnId="{F6258650-EE45-FC44-9227-B9D1E07C7456}">
      <dgm:prSet/>
      <dgm:spPr/>
      <dgm:t>
        <a:bodyPr/>
        <a:lstStyle/>
        <a:p>
          <a:endParaRPr lang="en-US" sz="1900"/>
        </a:p>
      </dgm:t>
    </dgm:pt>
    <dgm:pt modelId="{168C639B-8BDE-44B3-AF5A-0697C7CD760E}" type="pres">
      <dgm:prSet presAssocID="{9C8CABAC-6815-4261-9D9D-4288CD8C6D84}" presName="root" presStyleCnt="0">
        <dgm:presLayoutVars>
          <dgm:dir/>
          <dgm:resizeHandles val="exact"/>
        </dgm:presLayoutVars>
      </dgm:prSet>
      <dgm:spPr/>
    </dgm:pt>
    <dgm:pt modelId="{5574223E-412B-4011-8EBC-012C8B3C9161}" type="pres">
      <dgm:prSet presAssocID="{DEA02143-8171-6547-885E-CDC4708B5E49}" presName="compNode" presStyleCnt="0"/>
      <dgm:spPr/>
    </dgm:pt>
    <dgm:pt modelId="{6FFC81B9-7E66-42CB-A29C-934A5ADCF6AB}" type="pres">
      <dgm:prSet presAssocID="{DEA02143-8171-6547-885E-CDC4708B5E49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at"/>
        </a:ext>
      </dgm:extLst>
    </dgm:pt>
    <dgm:pt modelId="{EAEE38E0-8DFF-4562-8B88-1747BDDFB34C}" type="pres">
      <dgm:prSet presAssocID="{DEA02143-8171-6547-885E-CDC4708B5E49}" presName="iconSpace" presStyleCnt="0"/>
      <dgm:spPr/>
    </dgm:pt>
    <dgm:pt modelId="{D134806B-14A5-4943-B06D-0C0DB796B6F0}" type="pres">
      <dgm:prSet presAssocID="{DEA02143-8171-6547-885E-CDC4708B5E49}" presName="parTx" presStyleLbl="revTx" presStyleIdx="0" presStyleCnt="6">
        <dgm:presLayoutVars>
          <dgm:chMax val="0"/>
          <dgm:chPref val="0"/>
        </dgm:presLayoutVars>
      </dgm:prSet>
      <dgm:spPr/>
    </dgm:pt>
    <dgm:pt modelId="{A958D4D3-872E-461C-8B3B-02A403B31BAB}" type="pres">
      <dgm:prSet presAssocID="{DEA02143-8171-6547-885E-CDC4708B5E49}" presName="txSpace" presStyleCnt="0"/>
      <dgm:spPr/>
    </dgm:pt>
    <dgm:pt modelId="{75B8F24A-DBD5-4F08-9933-C3E3E79D6D8B}" type="pres">
      <dgm:prSet presAssocID="{DEA02143-8171-6547-885E-CDC4708B5E49}" presName="desTx" presStyleLbl="revTx" presStyleIdx="1" presStyleCnt="6">
        <dgm:presLayoutVars/>
      </dgm:prSet>
      <dgm:spPr/>
    </dgm:pt>
    <dgm:pt modelId="{596DF924-69A1-4BED-ADF2-E9B6C09F0B30}" type="pres">
      <dgm:prSet presAssocID="{C963F75E-AA43-6D4D-AD56-66B017193719}" presName="sibTrans" presStyleCnt="0"/>
      <dgm:spPr/>
    </dgm:pt>
    <dgm:pt modelId="{D1D6A0EB-BD3D-4612-B31C-E94F98C22640}" type="pres">
      <dgm:prSet presAssocID="{DEB5429E-D1D3-8A4F-8829-AC8281F2B787}" presName="compNode" presStyleCnt="0"/>
      <dgm:spPr/>
    </dgm:pt>
    <dgm:pt modelId="{204FAB62-3F3A-4D3D-A1DF-C1FE7593785A}" type="pres">
      <dgm:prSet presAssocID="{DEB5429E-D1D3-8A4F-8829-AC8281F2B787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oup"/>
        </a:ext>
      </dgm:extLst>
    </dgm:pt>
    <dgm:pt modelId="{A7D728F0-C4E6-4930-A113-F407FD1025AA}" type="pres">
      <dgm:prSet presAssocID="{DEB5429E-D1D3-8A4F-8829-AC8281F2B787}" presName="iconSpace" presStyleCnt="0"/>
      <dgm:spPr/>
    </dgm:pt>
    <dgm:pt modelId="{7431D97E-24A2-49D3-863C-89695632139B}" type="pres">
      <dgm:prSet presAssocID="{DEB5429E-D1D3-8A4F-8829-AC8281F2B787}" presName="parTx" presStyleLbl="revTx" presStyleIdx="2" presStyleCnt="6">
        <dgm:presLayoutVars>
          <dgm:chMax val="0"/>
          <dgm:chPref val="0"/>
        </dgm:presLayoutVars>
      </dgm:prSet>
      <dgm:spPr/>
    </dgm:pt>
    <dgm:pt modelId="{266DFC17-4111-43A2-AED0-292A374D05A3}" type="pres">
      <dgm:prSet presAssocID="{DEB5429E-D1D3-8A4F-8829-AC8281F2B787}" presName="txSpace" presStyleCnt="0"/>
      <dgm:spPr/>
    </dgm:pt>
    <dgm:pt modelId="{F2CF6347-3AEF-4771-9B2B-F24E41762296}" type="pres">
      <dgm:prSet presAssocID="{DEB5429E-D1D3-8A4F-8829-AC8281F2B787}" presName="desTx" presStyleLbl="revTx" presStyleIdx="3" presStyleCnt="6">
        <dgm:presLayoutVars/>
      </dgm:prSet>
      <dgm:spPr/>
    </dgm:pt>
    <dgm:pt modelId="{A4BFB42A-F8E4-4B96-8E8B-A2B520D42722}" type="pres">
      <dgm:prSet presAssocID="{BD42872F-64AC-2642-8D9C-25FA491238A4}" presName="sibTrans" presStyleCnt="0"/>
      <dgm:spPr/>
    </dgm:pt>
    <dgm:pt modelId="{56B1817B-AA76-4948-8190-DFD7E02E0E81}" type="pres">
      <dgm:prSet presAssocID="{142117E8-4413-D74F-861D-A269119909B3}" presName="compNode" presStyleCnt="0"/>
      <dgm:spPr/>
    </dgm:pt>
    <dgm:pt modelId="{592521E6-2685-440B-BCFD-BA33F08F4074}" type="pres">
      <dgm:prSet presAssocID="{142117E8-4413-D74F-861D-A269119909B3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ffice Worker"/>
        </a:ext>
      </dgm:extLst>
    </dgm:pt>
    <dgm:pt modelId="{02540BDB-BC20-410E-9B54-7C11F3AB630E}" type="pres">
      <dgm:prSet presAssocID="{142117E8-4413-D74F-861D-A269119909B3}" presName="iconSpace" presStyleCnt="0"/>
      <dgm:spPr/>
    </dgm:pt>
    <dgm:pt modelId="{D2934C43-4055-4854-B92C-E11975BD6539}" type="pres">
      <dgm:prSet presAssocID="{142117E8-4413-D74F-861D-A269119909B3}" presName="parTx" presStyleLbl="revTx" presStyleIdx="4" presStyleCnt="6">
        <dgm:presLayoutVars>
          <dgm:chMax val="0"/>
          <dgm:chPref val="0"/>
        </dgm:presLayoutVars>
      </dgm:prSet>
      <dgm:spPr/>
    </dgm:pt>
    <dgm:pt modelId="{72693CAE-CDA6-4D33-B34A-AC09D247EBD0}" type="pres">
      <dgm:prSet presAssocID="{142117E8-4413-D74F-861D-A269119909B3}" presName="txSpace" presStyleCnt="0"/>
      <dgm:spPr/>
    </dgm:pt>
    <dgm:pt modelId="{4B89DDB4-0B6A-4707-B3D8-3B93F4BFE12B}" type="pres">
      <dgm:prSet presAssocID="{142117E8-4413-D74F-861D-A269119909B3}" presName="desTx" presStyleLbl="revTx" presStyleIdx="5" presStyleCnt="6">
        <dgm:presLayoutVars/>
      </dgm:prSet>
      <dgm:spPr/>
    </dgm:pt>
  </dgm:ptLst>
  <dgm:cxnLst>
    <dgm:cxn modelId="{2E7B0F0D-35DA-2E4A-BAA6-F95F57E0F14E}" srcId="{DEB5429E-D1D3-8A4F-8829-AC8281F2B787}" destId="{2E991DB9-387A-6B43-8876-2867C30C9EAC}" srcOrd="1" destOrd="0" parTransId="{5BD94EDF-E459-8946-A706-C6B254E72468}" sibTransId="{C294D600-FED3-1342-9159-C8121C48B99B}"/>
    <dgm:cxn modelId="{447A9C29-1224-1741-83D6-E7BB2AA7CED1}" type="presOf" srcId="{6F747079-A056-AB4F-ABA3-F8DE62A38007}" destId="{75B8F24A-DBD5-4F08-9933-C3E3E79D6D8B}" srcOrd="0" destOrd="0" presId="urn:microsoft.com/office/officeart/2018/5/layout/CenteredIconLabelDescriptionList"/>
    <dgm:cxn modelId="{BAA00334-0CB5-564B-A80E-D91DAD0E8369}" type="presOf" srcId="{54218207-FD09-F442-844D-E070E858CAFF}" destId="{F2CF6347-3AEF-4771-9B2B-F24E41762296}" srcOrd="0" destOrd="0" presId="urn:microsoft.com/office/officeart/2018/5/layout/CenteredIconLabelDescriptionList"/>
    <dgm:cxn modelId="{086FC65C-7603-A84B-BF3F-128830A0BF4A}" srcId="{9C8CABAC-6815-4261-9D9D-4288CD8C6D84}" destId="{DEA02143-8171-6547-885E-CDC4708B5E49}" srcOrd="0" destOrd="0" parTransId="{4E985AD6-5BCC-BF4D-AE84-6410C4D5B4A3}" sibTransId="{C963F75E-AA43-6D4D-AD56-66B017193719}"/>
    <dgm:cxn modelId="{18187A61-7868-C646-8799-A683BF889E97}" srcId="{DEA02143-8171-6547-885E-CDC4708B5E49}" destId="{6F747079-A056-AB4F-ABA3-F8DE62A38007}" srcOrd="0" destOrd="0" parTransId="{0537A1D7-D726-9E4D-867A-E06A0FB20994}" sibTransId="{DA19ECD4-C820-C94A-AD40-B82195DC5668}"/>
    <dgm:cxn modelId="{15B35567-3226-ED4A-93CB-7A849A6D40C3}" srcId="{9C8CABAC-6815-4261-9D9D-4288CD8C6D84}" destId="{142117E8-4413-D74F-861D-A269119909B3}" srcOrd="2" destOrd="0" parTransId="{882420FA-47FB-6349-A7B3-48EC57C808EB}" sibTransId="{93C7DD59-AD77-C94E-941A-F22CD70BC888}"/>
    <dgm:cxn modelId="{1C885E49-189F-2B4A-B588-8A9A416655BE}" type="presOf" srcId="{9C8CABAC-6815-4261-9D9D-4288CD8C6D84}" destId="{168C639B-8BDE-44B3-AF5A-0697C7CD760E}" srcOrd="0" destOrd="0" presId="urn:microsoft.com/office/officeart/2018/5/layout/CenteredIconLabelDescriptionList"/>
    <dgm:cxn modelId="{7843F569-031D-404A-8084-2EBABBC55292}" type="presOf" srcId="{142117E8-4413-D74F-861D-A269119909B3}" destId="{D2934C43-4055-4854-B92C-E11975BD6539}" srcOrd="0" destOrd="0" presId="urn:microsoft.com/office/officeart/2018/5/layout/CenteredIconLabelDescriptionList"/>
    <dgm:cxn modelId="{F6258650-EE45-FC44-9227-B9D1E07C7456}" srcId="{142117E8-4413-D74F-861D-A269119909B3}" destId="{2DB144B4-C466-4C41-BEA8-FA68F11943E8}" srcOrd="1" destOrd="0" parTransId="{7892469C-3257-E141-B413-1587B3481799}" sibTransId="{82C9CBA8-0318-584C-9024-57AA12407B05}"/>
    <dgm:cxn modelId="{6B9C3954-4F66-9E4E-987A-F8941A7A6CBF}" type="presOf" srcId="{DEA02143-8171-6547-885E-CDC4708B5E49}" destId="{D134806B-14A5-4943-B06D-0C0DB796B6F0}" srcOrd="0" destOrd="0" presId="urn:microsoft.com/office/officeart/2018/5/layout/CenteredIconLabelDescriptionList"/>
    <dgm:cxn modelId="{DFA9E39A-91B2-E44F-8EDC-AD0E17CE18C4}" type="presOf" srcId="{8A11175E-26B7-AF45-B328-040AF99FAAE4}" destId="{4B89DDB4-0B6A-4707-B3D8-3B93F4BFE12B}" srcOrd="0" destOrd="0" presId="urn:microsoft.com/office/officeart/2018/5/layout/CenteredIconLabelDescriptionList"/>
    <dgm:cxn modelId="{170979A2-F780-164D-801F-4005BEFCB5E7}" type="presOf" srcId="{2E991DB9-387A-6B43-8876-2867C30C9EAC}" destId="{F2CF6347-3AEF-4771-9B2B-F24E41762296}" srcOrd="0" destOrd="1" presId="urn:microsoft.com/office/officeart/2018/5/layout/CenteredIconLabelDescriptionList"/>
    <dgm:cxn modelId="{1E8AF2A2-9336-0745-A7C0-9A61DBC63B94}" srcId="{142117E8-4413-D74F-861D-A269119909B3}" destId="{8A11175E-26B7-AF45-B328-040AF99FAAE4}" srcOrd="0" destOrd="0" parTransId="{9E8BF940-EBE4-E943-B491-A31A811AE1DB}" sibTransId="{5C2ED169-3602-7D4C-80BE-7D1EB2FC04CB}"/>
    <dgm:cxn modelId="{5233A1A9-4E97-144A-BBD5-2B137FEE28F5}" srcId="{DEB5429E-D1D3-8A4F-8829-AC8281F2B787}" destId="{54218207-FD09-F442-844D-E070E858CAFF}" srcOrd="0" destOrd="0" parTransId="{7CE69F2E-4E4B-4A4A-8E69-FFFBE62F7790}" sibTransId="{1DDB8021-2207-5744-B5EF-946A8F8A6F70}"/>
    <dgm:cxn modelId="{EDB6A9C3-0D9E-B347-A93F-81E68E8B559C}" type="presOf" srcId="{DEB5429E-D1D3-8A4F-8829-AC8281F2B787}" destId="{7431D97E-24A2-49D3-863C-89695632139B}" srcOrd="0" destOrd="0" presId="urn:microsoft.com/office/officeart/2018/5/layout/CenteredIconLabelDescriptionList"/>
    <dgm:cxn modelId="{CB4D20EE-DA62-6745-926E-CC648DF99800}" type="presOf" srcId="{2DB144B4-C466-4C41-BEA8-FA68F11943E8}" destId="{4B89DDB4-0B6A-4707-B3D8-3B93F4BFE12B}" srcOrd="0" destOrd="1" presId="urn:microsoft.com/office/officeart/2018/5/layout/CenteredIconLabelDescriptionList"/>
    <dgm:cxn modelId="{665FCFF0-B775-4046-A680-3F39BA4CDF68}" srcId="{DEA02143-8171-6547-885E-CDC4708B5E49}" destId="{70747FBD-233E-0249-A14A-A304995A074C}" srcOrd="1" destOrd="0" parTransId="{0AD40C93-F8C3-C449-8011-C977ECD4E898}" sibTransId="{64B236A3-4E47-B74A-BE98-972FDC1AA7F1}"/>
    <dgm:cxn modelId="{F4A5E1F7-F020-774A-8E0B-0F0A5DDEB252}" srcId="{9C8CABAC-6815-4261-9D9D-4288CD8C6D84}" destId="{DEB5429E-D1D3-8A4F-8829-AC8281F2B787}" srcOrd="1" destOrd="0" parTransId="{8A8A53EF-FDF3-DA42-8910-CB4EDC9CEFDF}" sibTransId="{BD42872F-64AC-2642-8D9C-25FA491238A4}"/>
    <dgm:cxn modelId="{C1C2C0F9-02E4-6D43-86B7-65DE872BF16B}" type="presOf" srcId="{70747FBD-233E-0249-A14A-A304995A074C}" destId="{75B8F24A-DBD5-4F08-9933-C3E3E79D6D8B}" srcOrd="0" destOrd="1" presId="urn:microsoft.com/office/officeart/2018/5/layout/CenteredIconLabelDescriptionList"/>
    <dgm:cxn modelId="{AEB0F74B-94A6-0142-9BE3-539F9D943DCC}" type="presParOf" srcId="{168C639B-8BDE-44B3-AF5A-0697C7CD760E}" destId="{5574223E-412B-4011-8EBC-012C8B3C9161}" srcOrd="0" destOrd="0" presId="urn:microsoft.com/office/officeart/2018/5/layout/CenteredIconLabelDescriptionList"/>
    <dgm:cxn modelId="{BA209653-C64A-424B-ACE2-A69E3DB8D3D2}" type="presParOf" srcId="{5574223E-412B-4011-8EBC-012C8B3C9161}" destId="{6FFC81B9-7E66-42CB-A29C-934A5ADCF6AB}" srcOrd="0" destOrd="0" presId="urn:microsoft.com/office/officeart/2018/5/layout/CenteredIconLabelDescriptionList"/>
    <dgm:cxn modelId="{9CCB79E1-BA4C-0942-9EC3-4A74B6247F36}" type="presParOf" srcId="{5574223E-412B-4011-8EBC-012C8B3C9161}" destId="{EAEE38E0-8DFF-4562-8B88-1747BDDFB34C}" srcOrd="1" destOrd="0" presId="urn:microsoft.com/office/officeart/2018/5/layout/CenteredIconLabelDescriptionList"/>
    <dgm:cxn modelId="{B6B2FD3C-CED8-FD40-A805-46EECB5ED7FF}" type="presParOf" srcId="{5574223E-412B-4011-8EBC-012C8B3C9161}" destId="{D134806B-14A5-4943-B06D-0C0DB796B6F0}" srcOrd="2" destOrd="0" presId="urn:microsoft.com/office/officeart/2018/5/layout/CenteredIconLabelDescriptionList"/>
    <dgm:cxn modelId="{F420F4D4-EE33-9E4B-A06B-2589D5A4432B}" type="presParOf" srcId="{5574223E-412B-4011-8EBC-012C8B3C9161}" destId="{A958D4D3-872E-461C-8B3B-02A403B31BAB}" srcOrd="3" destOrd="0" presId="urn:microsoft.com/office/officeart/2018/5/layout/CenteredIconLabelDescriptionList"/>
    <dgm:cxn modelId="{DE317C6C-3A95-B749-A657-189162E38E0A}" type="presParOf" srcId="{5574223E-412B-4011-8EBC-012C8B3C9161}" destId="{75B8F24A-DBD5-4F08-9933-C3E3E79D6D8B}" srcOrd="4" destOrd="0" presId="urn:microsoft.com/office/officeart/2018/5/layout/CenteredIconLabelDescriptionList"/>
    <dgm:cxn modelId="{0C06D0A2-5E01-D840-9D1E-109075295F4C}" type="presParOf" srcId="{168C639B-8BDE-44B3-AF5A-0697C7CD760E}" destId="{596DF924-69A1-4BED-ADF2-E9B6C09F0B30}" srcOrd="1" destOrd="0" presId="urn:microsoft.com/office/officeart/2018/5/layout/CenteredIconLabelDescriptionList"/>
    <dgm:cxn modelId="{8B223574-47D0-9442-A072-B91619F6AACB}" type="presParOf" srcId="{168C639B-8BDE-44B3-AF5A-0697C7CD760E}" destId="{D1D6A0EB-BD3D-4612-B31C-E94F98C22640}" srcOrd="2" destOrd="0" presId="urn:microsoft.com/office/officeart/2018/5/layout/CenteredIconLabelDescriptionList"/>
    <dgm:cxn modelId="{C2C44CCD-2280-9141-A0D8-19104C4911D7}" type="presParOf" srcId="{D1D6A0EB-BD3D-4612-B31C-E94F98C22640}" destId="{204FAB62-3F3A-4D3D-A1DF-C1FE7593785A}" srcOrd="0" destOrd="0" presId="urn:microsoft.com/office/officeart/2018/5/layout/CenteredIconLabelDescriptionList"/>
    <dgm:cxn modelId="{3C33428F-0E9C-6642-9A15-323C50798E15}" type="presParOf" srcId="{D1D6A0EB-BD3D-4612-B31C-E94F98C22640}" destId="{A7D728F0-C4E6-4930-A113-F407FD1025AA}" srcOrd="1" destOrd="0" presId="urn:microsoft.com/office/officeart/2018/5/layout/CenteredIconLabelDescriptionList"/>
    <dgm:cxn modelId="{3BD4B264-8979-CD44-AEAD-2442E0EC25A7}" type="presParOf" srcId="{D1D6A0EB-BD3D-4612-B31C-E94F98C22640}" destId="{7431D97E-24A2-49D3-863C-89695632139B}" srcOrd="2" destOrd="0" presId="urn:microsoft.com/office/officeart/2018/5/layout/CenteredIconLabelDescriptionList"/>
    <dgm:cxn modelId="{CD0DB369-4C11-754A-824A-E5FA99E914FB}" type="presParOf" srcId="{D1D6A0EB-BD3D-4612-B31C-E94F98C22640}" destId="{266DFC17-4111-43A2-AED0-292A374D05A3}" srcOrd="3" destOrd="0" presId="urn:microsoft.com/office/officeart/2018/5/layout/CenteredIconLabelDescriptionList"/>
    <dgm:cxn modelId="{A86CAD5A-2C1A-8F43-BB29-9984CF19310D}" type="presParOf" srcId="{D1D6A0EB-BD3D-4612-B31C-E94F98C22640}" destId="{F2CF6347-3AEF-4771-9B2B-F24E41762296}" srcOrd="4" destOrd="0" presId="urn:microsoft.com/office/officeart/2018/5/layout/CenteredIconLabelDescriptionList"/>
    <dgm:cxn modelId="{ADA2A130-6BC4-784B-9AAA-5407D40F5944}" type="presParOf" srcId="{168C639B-8BDE-44B3-AF5A-0697C7CD760E}" destId="{A4BFB42A-F8E4-4B96-8E8B-A2B520D42722}" srcOrd="3" destOrd="0" presId="urn:microsoft.com/office/officeart/2018/5/layout/CenteredIconLabelDescriptionList"/>
    <dgm:cxn modelId="{991C8A75-3BF0-A54A-A7A4-7AB331CFA2AC}" type="presParOf" srcId="{168C639B-8BDE-44B3-AF5A-0697C7CD760E}" destId="{56B1817B-AA76-4948-8190-DFD7E02E0E81}" srcOrd="4" destOrd="0" presId="urn:microsoft.com/office/officeart/2018/5/layout/CenteredIconLabelDescriptionList"/>
    <dgm:cxn modelId="{E05FC254-63EB-504C-B2F0-5E1AC322C6A5}" type="presParOf" srcId="{56B1817B-AA76-4948-8190-DFD7E02E0E81}" destId="{592521E6-2685-440B-BCFD-BA33F08F4074}" srcOrd="0" destOrd="0" presId="urn:microsoft.com/office/officeart/2018/5/layout/CenteredIconLabelDescriptionList"/>
    <dgm:cxn modelId="{D986AFE3-5B5B-7D47-AAB7-BD90CAF3B6EA}" type="presParOf" srcId="{56B1817B-AA76-4948-8190-DFD7E02E0E81}" destId="{02540BDB-BC20-410E-9B54-7C11F3AB630E}" srcOrd="1" destOrd="0" presId="urn:microsoft.com/office/officeart/2018/5/layout/CenteredIconLabelDescriptionList"/>
    <dgm:cxn modelId="{494DD8B3-6E2A-2D41-9F06-19489EDE5F86}" type="presParOf" srcId="{56B1817B-AA76-4948-8190-DFD7E02E0E81}" destId="{D2934C43-4055-4854-B92C-E11975BD6539}" srcOrd="2" destOrd="0" presId="urn:microsoft.com/office/officeart/2018/5/layout/CenteredIconLabelDescriptionList"/>
    <dgm:cxn modelId="{60045089-89CC-4948-8EB2-025B8B01D343}" type="presParOf" srcId="{56B1817B-AA76-4948-8190-DFD7E02E0E81}" destId="{72693CAE-CDA6-4D33-B34A-AC09D247EBD0}" srcOrd="3" destOrd="0" presId="urn:microsoft.com/office/officeart/2018/5/layout/CenteredIconLabelDescriptionList"/>
    <dgm:cxn modelId="{4D7C9173-584A-3A4A-AA60-7928502B6BFE}" type="presParOf" srcId="{56B1817B-AA76-4948-8190-DFD7E02E0E81}" destId="{4B89DDB4-0B6A-4707-B3D8-3B93F4BFE12B}" srcOrd="4" destOrd="0" presId="urn:microsoft.com/office/officeart/2018/5/layout/Centered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BEFADF7-1415-49BF-92F3-08CBF66989A2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14F24779-6370-410A-8670-3E3021E3F260}">
      <dgm:prSet custT="1"/>
      <dgm:spPr/>
      <dgm:t>
        <a:bodyPr/>
        <a:lstStyle/>
        <a:p>
          <a:r>
            <a:rPr lang="en-US" sz="2300" dirty="0"/>
            <a:t>Less challenges and opportunities.</a:t>
          </a:r>
        </a:p>
      </dgm:t>
    </dgm:pt>
    <dgm:pt modelId="{B7F00123-20CB-4A38-8040-F27CFC7202D6}" type="parTrans" cxnId="{7E9F12BE-375D-45F2-A3C1-9D58FD494C1A}">
      <dgm:prSet/>
      <dgm:spPr/>
      <dgm:t>
        <a:bodyPr/>
        <a:lstStyle/>
        <a:p>
          <a:endParaRPr lang="en-US" sz="2100"/>
        </a:p>
      </dgm:t>
    </dgm:pt>
    <dgm:pt modelId="{253A6BFB-A3C8-458D-B807-D17FDBB0E0D9}" type="sibTrans" cxnId="{7E9F12BE-375D-45F2-A3C1-9D58FD494C1A}">
      <dgm:prSet/>
      <dgm:spPr/>
      <dgm:t>
        <a:bodyPr/>
        <a:lstStyle/>
        <a:p>
          <a:endParaRPr lang="en-US" sz="2100"/>
        </a:p>
      </dgm:t>
    </dgm:pt>
    <dgm:pt modelId="{2090638A-92C8-4378-9203-EB96180E26BD}">
      <dgm:prSet custT="1"/>
      <dgm:spPr/>
      <dgm:t>
        <a:bodyPr/>
        <a:lstStyle/>
        <a:p>
          <a:r>
            <a:rPr lang="en-US" sz="2300"/>
            <a:t>Hindered career advancement.</a:t>
          </a:r>
        </a:p>
      </dgm:t>
    </dgm:pt>
    <dgm:pt modelId="{450EFA70-6F3D-4997-9C79-5B80897694D3}" type="parTrans" cxnId="{3B589EBD-8F38-4323-99B8-4DFBE719D207}">
      <dgm:prSet/>
      <dgm:spPr/>
      <dgm:t>
        <a:bodyPr/>
        <a:lstStyle/>
        <a:p>
          <a:endParaRPr lang="en-US" sz="2100"/>
        </a:p>
      </dgm:t>
    </dgm:pt>
    <dgm:pt modelId="{1AB8CBED-3786-4A19-8DE0-598B38B0B081}" type="sibTrans" cxnId="{3B589EBD-8F38-4323-99B8-4DFBE719D207}">
      <dgm:prSet/>
      <dgm:spPr/>
      <dgm:t>
        <a:bodyPr/>
        <a:lstStyle/>
        <a:p>
          <a:endParaRPr lang="en-US" sz="2100"/>
        </a:p>
      </dgm:t>
    </dgm:pt>
    <dgm:pt modelId="{CE4A52AD-49C6-EE48-B34A-81F171333A44}" type="pres">
      <dgm:prSet presAssocID="{FBEFADF7-1415-49BF-92F3-08CBF66989A2}" presName="diagram" presStyleCnt="0">
        <dgm:presLayoutVars>
          <dgm:dir/>
          <dgm:resizeHandles val="exact"/>
        </dgm:presLayoutVars>
      </dgm:prSet>
      <dgm:spPr/>
    </dgm:pt>
    <dgm:pt modelId="{61890562-7111-5340-B25D-03FA777A5827}" type="pres">
      <dgm:prSet presAssocID="{14F24779-6370-410A-8670-3E3021E3F260}" presName="node" presStyleLbl="node1" presStyleIdx="0" presStyleCnt="2">
        <dgm:presLayoutVars>
          <dgm:bulletEnabled val="1"/>
        </dgm:presLayoutVars>
      </dgm:prSet>
      <dgm:spPr/>
    </dgm:pt>
    <dgm:pt modelId="{7E8A4C5A-BC91-1846-B810-BB30BB27D00F}" type="pres">
      <dgm:prSet presAssocID="{253A6BFB-A3C8-458D-B807-D17FDBB0E0D9}" presName="sibTrans" presStyleCnt="0"/>
      <dgm:spPr/>
    </dgm:pt>
    <dgm:pt modelId="{EDA354D9-CEC7-6D41-BE59-90529ED119AF}" type="pres">
      <dgm:prSet presAssocID="{2090638A-92C8-4378-9203-EB96180E26BD}" presName="node" presStyleLbl="node1" presStyleIdx="1" presStyleCnt="2">
        <dgm:presLayoutVars>
          <dgm:bulletEnabled val="1"/>
        </dgm:presLayoutVars>
      </dgm:prSet>
      <dgm:spPr/>
    </dgm:pt>
  </dgm:ptLst>
  <dgm:cxnLst>
    <dgm:cxn modelId="{17B62A25-B630-874A-A82A-32E3D15DD177}" type="presOf" srcId="{14F24779-6370-410A-8670-3E3021E3F260}" destId="{61890562-7111-5340-B25D-03FA777A5827}" srcOrd="0" destOrd="0" presId="urn:microsoft.com/office/officeart/2005/8/layout/default"/>
    <dgm:cxn modelId="{AB0D9994-AAE6-AD44-AD4D-7CFF6D353A97}" type="presOf" srcId="{FBEFADF7-1415-49BF-92F3-08CBF66989A2}" destId="{CE4A52AD-49C6-EE48-B34A-81F171333A44}" srcOrd="0" destOrd="0" presId="urn:microsoft.com/office/officeart/2005/8/layout/default"/>
    <dgm:cxn modelId="{3B589EBD-8F38-4323-99B8-4DFBE719D207}" srcId="{FBEFADF7-1415-49BF-92F3-08CBF66989A2}" destId="{2090638A-92C8-4378-9203-EB96180E26BD}" srcOrd="1" destOrd="0" parTransId="{450EFA70-6F3D-4997-9C79-5B80897694D3}" sibTransId="{1AB8CBED-3786-4A19-8DE0-598B38B0B081}"/>
    <dgm:cxn modelId="{7E9F12BE-375D-45F2-A3C1-9D58FD494C1A}" srcId="{FBEFADF7-1415-49BF-92F3-08CBF66989A2}" destId="{14F24779-6370-410A-8670-3E3021E3F260}" srcOrd="0" destOrd="0" parTransId="{B7F00123-20CB-4A38-8040-F27CFC7202D6}" sibTransId="{253A6BFB-A3C8-458D-B807-D17FDBB0E0D9}"/>
    <dgm:cxn modelId="{062256DE-EBEB-8841-9EAA-CE07FCEFD1F6}" type="presOf" srcId="{2090638A-92C8-4378-9203-EB96180E26BD}" destId="{EDA354D9-CEC7-6D41-BE59-90529ED119AF}" srcOrd="0" destOrd="0" presId="urn:microsoft.com/office/officeart/2005/8/layout/default"/>
    <dgm:cxn modelId="{91624649-33D1-4F4D-969C-48F36758D844}" type="presParOf" srcId="{CE4A52AD-49C6-EE48-B34A-81F171333A44}" destId="{61890562-7111-5340-B25D-03FA777A5827}" srcOrd="0" destOrd="0" presId="urn:microsoft.com/office/officeart/2005/8/layout/default"/>
    <dgm:cxn modelId="{B5C68E32-A5AD-4D4F-B7C4-6D94C57DDC62}" type="presParOf" srcId="{CE4A52AD-49C6-EE48-B34A-81F171333A44}" destId="{7E8A4C5A-BC91-1846-B810-BB30BB27D00F}" srcOrd="1" destOrd="0" presId="urn:microsoft.com/office/officeart/2005/8/layout/default"/>
    <dgm:cxn modelId="{2DE593E8-DD3D-7045-BC16-74FDA2B52471}" type="presParOf" srcId="{CE4A52AD-49C6-EE48-B34A-81F171333A44}" destId="{EDA354D9-CEC7-6D41-BE59-90529ED119AF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2BAA86C-0B59-4DBF-9FF9-71DD7604FD54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5EB0180A-128A-4399-99D6-B99AF11F18DC}">
      <dgm:prSet/>
      <dgm:spPr/>
      <dgm:t>
        <a:bodyPr/>
        <a:lstStyle/>
        <a:p>
          <a:r>
            <a:rPr lang="en-US" dirty="0"/>
            <a:t>Difficulty in collaborating effectively with colleagues.</a:t>
          </a:r>
        </a:p>
      </dgm:t>
    </dgm:pt>
    <dgm:pt modelId="{B0F9D8D2-F026-41BE-BA46-DC5043F3FE23}" type="parTrans" cxnId="{C0BACFE5-8D78-4C9A-B489-14C174C70C43}">
      <dgm:prSet/>
      <dgm:spPr/>
      <dgm:t>
        <a:bodyPr/>
        <a:lstStyle/>
        <a:p>
          <a:endParaRPr lang="en-US"/>
        </a:p>
      </dgm:t>
    </dgm:pt>
    <dgm:pt modelId="{8331B68E-28D2-4D45-B4AF-DBB045B4AA30}" type="sibTrans" cxnId="{C0BACFE5-8D78-4C9A-B489-14C174C70C43}">
      <dgm:prSet/>
      <dgm:spPr/>
      <dgm:t>
        <a:bodyPr/>
        <a:lstStyle/>
        <a:p>
          <a:endParaRPr lang="en-US"/>
        </a:p>
      </dgm:t>
    </dgm:pt>
    <dgm:pt modelId="{B78DAC8F-061C-4C09-9281-A8BE670EA93A}">
      <dgm:prSet/>
      <dgm:spPr/>
      <dgm:t>
        <a:bodyPr/>
        <a:lstStyle/>
        <a:p>
          <a:r>
            <a:rPr lang="en-US"/>
            <a:t>Missed opportunities for creative contributions due to unconventional communication.</a:t>
          </a:r>
        </a:p>
      </dgm:t>
    </dgm:pt>
    <dgm:pt modelId="{D18CB2C3-5186-43B6-B2D2-514E7B38BD34}" type="parTrans" cxnId="{96881FAB-4276-4644-B19D-2E7FB4C1DE8A}">
      <dgm:prSet/>
      <dgm:spPr/>
      <dgm:t>
        <a:bodyPr/>
        <a:lstStyle/>
        <a:p>
          <a:endParaRPr lang="en-US"/>
        </a:p>
      </dgm:t>
    </dgm:pt>
    <dgm:pt modelId="{7B028762-49CA-424E-80D0-C99FA23AE5C8}" type="sibTrans" cxnId="{96881FAB-4276-4644-B19D-2E7FB4C1DE8A}">
      <dgm:prSet/>
      <dgm:spPr/>
      <dgm:t>
        <a:bodyPr/>
        <a:lstStyle/>
        <a:p>
          <a:endParaRPr lang="en-US"/>
        </a:p>
      </dgm:t>
    </dgm:pt>
    <dgm:pt modelId="{02939A1B-ABD9-4074-AA0F-E25E6E475223}" type="pres">
      <dgm:prSet presAssocID="{B2BAA86C-0B59-4DBF-9FF9-71DD7604FD54}" presName="root" presStyleCnt="0">
        <dgm:presLayoutVars>
          <dgm:dir/>
          <dgm:resizeHandles val="exact"/>
        </dgm:presLayoutVars>
      </dgm:prSet>
      <dgm:spPr/>
    </dgm:pt>
    <dgm:pt modelId="{ACD5300E-17A6-4D0B-82F6-D3A7057DBDA4}" type="pres">
      <dgm:prSet presAssocID="{5EB0180A-128A-4399-99D6-B99AF11F18DC}" presName="compNode" presStyleCnt="0"/>
      <dgm:spPr/>
    </dgm:pt>
    <dgm:pt modelId="{727B4AB4-DF3C-451C-89B8-219A5AFC129F}" type="pres">
      <dgm:prSet presAssocID="{5EB0180A-128A-4399-99D6-B99AF11F18DC}" presName="bgRect" presStyleLbl="bgShp" presStyleIdx="0" presStyleCnt="2"/>
      <dgm:spPr/>
    </dgm:pt>
    <dgm:pt modelId="{1E80A047-5C3B-41E0-B000-4A4CCBD04366}" type="pres">
      <dgm:prSet presAssocID="{5EB0180A-128A-4399-99D6-B99AF11F18DC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ser Network"/>
        </a:ext>
      </dgm:extLst>
    </dgm:pt>
    <dgm:pt modelId="{05C9DD63-8A95-4BFB-8566-4A9BDAC717DA}" type="pres">
      <dgm:prSet presAssocID="{5EB0180A-128A-4399-99D6-B99AF11F18DC}" presName="spaceRect" presStyleCnt="0"/>
      <dgm:spPr/>
    </dgm:pt>
    <dgm:pt modelId="{188930A4-1D00-47A9-BEED-6B952C072779}" type="pres">
      <dgm:prSet presAssocID="{5EB0180A-128A-4399-99D6-B99AF11F18DC}" presName="parTx" presStyleLbl="revTx" presStyleIdx="0" presStyleCnt="2">
        <dgm:presLayoutVars>
          <dgm:chMax val="0"/>
          <dgm:chPref val="0"/>
        </dgm:presLayoutVars>
      </dgm:prSet>
      <dgm:spPr/>
    </dgm:pt>
    <dgm:pt modelId="{901ACD61-E79F-44C1-9682-A536880DFDB3}" type="pres">
      <dgm:prSet presAssocID="{8331B68E-28D2-4D45-B4AF-DBB045B4AA30}" presName="sibTrans" presStyleCnt="0"/>
      <dgm:spPr/>
    </dgm:pt>
    <dgm:pt modelId="{A6AA2C4A-C369-4C77-B3C0-729EDFF4FF13}" type="pres">
      <dgm:prSet presAssocID="{B78DAC8F-061C-4C09-9281-A8BE670EA93A}" presName="compNode" presStyleCnt="0"/>
      <dgm:spPr/>
    </dgm:pt>
    <dgm:pt modelId="{E3190AF8-BD8E-4F8E-A912-D98119F4D112}" type="pres">
      <dgm:prSet presAssocID="{B78DAC8F-061C-4C09-9281-A8BE670EA93A}" presName="bgRect" presStyleLbl="bgShp" presStyleIdx="1" presStyleCnt="2"/>
      <dgm:spPr/>
    </dgm:pt>
    <dgm:pt modelId="{CC06BCDB-6C33-4849-AB24-3BBC96B15CA0}" type="pres">
      <dgm:prSet presAssocID="{B78DAC8F-061C-4C09-9281-A8BE670EA93A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nnections"/>
        </a:ext>
      </dgm:extLst>
    </dgm:pt>
    <dgm:pt modelId="{A5CC47D9-9510-49AE-B9A9-813813014D7D}" type="pres">
      <dgm:prSet presAssocID="{B78DAC8F-061C-4C09-9281-A8BE670EA93A}" presName="spaceRect" presStyleCnt="0"/>
      <dgm:spPr/>
    </dgm:pt>
    <dgm:pt modelId="{AAA0DA98-CC24-4D63-973A-1E0D99051BC3}" type="pres">
      <dgm:prSet presAssocID="{B78DAC8F-061C-4C09-9281-A8BE670EA93A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43048C3B-F0BD-4B34-A2D0-7DD5086103F1}" type="presOf" srcId="{5EB0180A-128A-4399-99D6-B99AF11F18DC}" destId="{188930A4-1D00-47A9-BEED-6B952C072779}" srcOrd="0" destOrd="0" presId="urn:microsoft.com/office/officeart/2018/2/layout/IconVerticalSolidList"/>
    <dgm:cxn modelId="{2BD75A74-5674-4533-8547-12C814ACCAA1}" type="presOf" srcId="{B2BAA86C-0B59-4DBF-9FF9-71DD7604FD54}" destId="{02939A1B-ABD9-4074-AA0F-E25E6E475223}" srcOrd="0" destOrd="0" presId="urn:microsoft.com/office/officeart/2018/2/layout/IconVerticalSolidList"/>
    <dgm:cxn modelId="{CEC07891-8CB1-47BE-883B-5BA18C805502}" type="presOf" srcId="{B78DAC8F-061C-4C09-9281-A8BE670EA93A}" destId="{AAA0DA98-CC24-4D63-973A-1E0D99051BC3}" srcOrd="0" destOrd="0" presId="urn:microsoft.com/office/officeart/2018/2/layout/IconVerticalSolidList"/>
    <dgm:cxn modelId="{96881FAB-4276-4644-B19D-2E7FB4C1DE8A}" srcId="{B2BAA86C-0B59-4DBF-9FF9-71DD7604FD54}" destId="{B78DAC8F-061C-4C09-9281-A8BE670EA93A}" srcOrd="1" destOrd="0" parTransId="{D18CB2C3-5186-43B6-B2D2-514E7B38BD34}" sibTransId="{7B028762-49CA-424E-80D0-C99FA23AE5C8}"/>
    <dgm:cxn modelId="{C0BACFE5-8D78-4C9A-B489-14C174C70C43}" srcId="{B2BAA86C-0B59-4DBF-9FF9-71DD7604FD54}" destId="{5EB0180A-128A-4399-99D6-B99AF11F18DC}" srcOrd="0" destOrd="0" parTransId="{B0F9D8D2-F026-41BE-BA46-DC5043F3FE23}" sibTransId="{8331B68E-28D2-4D45-B4AF-DBB045B4AA30}"/>
    <dgm:cxn modelId="{C0E1FE12-E63B-42CD-92BB-27732F4C8587}" type="presParOf" srcId="{02939A1B-ABD9-4074-AA0F-E25E6E475223}" destId="{ACD5300E-17A6-4D0B-82F6-D3A7057DBDA4}" srcOrd="0" destOrd="0" presId="urn:microsoft.com/office/officeart/2018/2/layout/IconVerticalSolidList"/>
    <dgm:cxn modelId="{519F50E8-9300-4FDF-A95A-18E802CB9B83}" type="presParOf" srcId="{ACD5300E-17A6-4D0B-82F6-D3A7057DBDA4}" destId="{727B4AB4-DF3C-451C-89B8-219A5AFC129F}" srcOrd="0" destOrd="0" presId="urn:microsoft.com/office/officeart/2018/2/layout/IconVerticalSolidList"/>
    <dgm:cxn modelId="{6330A40E-B432-4CD1-98F6-ABBE68BB1B3A}" type="presParOf" srcId="{ACD5300E-17A6-4D0B-82F6-D3A7057DBDA4}" destId="{1E80A047-5C3B-41E0-B000-4A4CCBD04366}" srcOrd="1" destOrd="0" presId="urn:microsoft.com/office/officeart/2018/2/layout/IconVerticalSolidList"/>
    <dgm:cxn modelId="{43318572-305C-48C0-B4FC-590C56923823}" type="presParOf" srcId="{ACD5300E-17A6-4D0B-82F6-D3A7057DBDA4}" destId="{05C9DD63-8A95-4BFB-8566-4A9BDAC717DA}" srcOrd="2" destOrd="0" presId="urn:microsoft.com/office/officeart/2018/2/layout/IconVerticalSolidList"/>
    <dgm:cxn modelId="{7238E7F9-857A-4CF3-B309-E8D75B330D02}" type="presParOf" srcId="{ACD5300E-17A6-4D0B-82F6-D3A7057DBDA4}" destId="{188930A4-1D00-47A9-BEED-6B952C072779}" srcOrd="3" destOrd="0" presId="urn:microsoft.com/office/officeart/2018/2/layout/IconVerticalSolidList"/>
    <dgm:cxn modelId="{3A43C7FE-5CB5-4ECC-9A93-066189B8D2C1}" type="presParOf" srcId="{02939A1B-ABD9-4074-AA0F-E25E6E475223}" destId="{901ACD61-E79F-44C1-9682-A536880DFDB3}" srcOrd="1" destOrd="0" presId="urn:microsoft.com/office/officeart/2018/2/layout/IconVerticalSolidList"/>
    <dgm:cxn modelId="{084656D5-2C44-4931-B2E3-8930F69C50FE}" type="presParOf" srcId="{02939A1B-ABD9-4074-AA0F-E25E6E475223}" destId="{A6AA2C4A-C369-4C77-B3C0-729EDFF4FF13}" srcOrd="2" destOrd="0" presId="urn:microsoft.com/office/officeart/2018/2/layout/IconVerticalSolidList"/>
    <dgm:cxn modelId="{5D41F619-B570-4C05-A5D4-E0FBC0E7D4B0}" type="presParOf" srcId="{A6AA2C4A-C369-4C77-B3C0-729EDFF4FF13}" destId="{E3190AF8-BD8E-4F8E-A912-D98119F4D112}" srcOrd="0" destOrd="0" presId="urn:microsoft.com/office/officeart/2018/2/layout/IconVerticalSolidList"/>
    <dgm:cxn modelId="{673BA563-457B-4E8D-B12C-727E6C357A54}" type="presParOf" srcId="{A6AA2C4A-C369-4C77-B3C0-729EDFF4FF13}" destId="{CC06BCDB-6C33-4849-AB24-3BBC96B15CA0}" srcOrd="1" destOrd="0" presId="urn:microsoft.com/office/officeart/2018/2/layout/IconVerticalSolidList"/>
    <dgm:cxn modelId="{F818ABEF-BC38-4B7D-8F19-E72A267FC1E5}" type="presParOf" srcId="{A6AA2C4A-C369-4C77-B3C0-729EDFF4FF13}" destId="{A5CC47D9-9510-49AE-B9A9-813813014D7D}" srcOrd="2" destOrd="0" presId="urn:microsoft.com/office/officeart/2018/2/layout/IconVerticalSolidList"/>
    <dgm:cxn modelId="{70FD1E0E-55B2-406B-B508-DDCD36F288FF}" type="presParOf" srcId="{A6AA2C4A-C369-4C77-B3C0-729EDFF4FF13}" destId="{AAA0DA98-CC24-4D63-973A-1E0D99051BC3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E2F8483F-5F50-4703-BB55-8DE4A02FA53D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788E1E8B-1F33-4058-BB16-98DECDC48E19}">
      <dgm:prSet custT="1"/>
      <dgm:spPr/>
      <dgm:t>
        <a:bodyPr/>
        <a:lstStyle/>
        <a:p>
          <a:pPr algn="ctr"/>
          <a:r>
            <a:rPr lang="en-US" sz="2300" dirty="0"/>
            <a:t>Unfair treatment</a:t>
          </a:r>
        </a:p>
      </dgm:t>
    </dgm:pt>
    <dgm:pt modelId="{F0479C60-9290-47A2-9DF0-6B6258904529}" type="parTrans" cxnId="{241A11E9-E018-443E-BAE4-74C01E50829B}">
      <dgm:prSet/>
      <dgm:spPr/>
      <dgm:t>
        <a:bodyPr/>
        <a:lstStyle/>
        <a:p>
          <a:pPr algn="ctr"/>
          <a:endParaRPr lang="en-US" sz="2100"/>
        </a:p>
      </dgm:t>
    </dgm:pt>
    <dgm:pt modelId="{307605FA-E648-4CC3-81C3-2E42E1377E41}" type="sibTrans" cxnId="{241A11E9-E018-443E-BAE4-74C01E50829B}">
      <dgm:prSet/>
      <dgm:spPr/>
      <dgm:t>
        <a:bodyPr/>
        <a:lstStyle/>
        <a:p>
          <a:pPr algn="ctr"/>
          <a:endParaRPr lang="en-US" sz="2100"/>
        </a:p>
      </dgm:t>
    </dgm:pt>
    <dgm:pt modelId="{A80ABA65-1CC0-4C6E-A9A6-4EB0C90442D8}">
      <dgm:prSet custT="1"/>
      <dgm:spPr/>
      <dgm:t>
        <a:bodyPr/>
        <a:lstStyle/>
        <a:p>
          <a:pPr algn="ctr"/>
          <a:r>
            <a:rPr lang="en-US" sz="2300"/>
            <a:t>Feelings of exclusion</a:t>
          </a:r>
        </a:p>
      </dgm:t>
    </dgm:pt>
    <dgm:pt modelId="{FBAA8548-4B3E-4DD5-8203-9CE57DDC7FE3}" type="parTrans" cxnId="{745EB861-E357-4633-A010-4DD4295C2DB6}">
      <dgm:prSet/>
      <dgm:spPr/>
      <dgm:t>
        <a:bodyPr/>
        <a:lstStyle/>
        <a:p>
          <a:pPr algn="ctr"/>
          <a:endParaRPr lang="en-US" sz="2100"/>
        </a:p>
      </dgm:t>
    </dgm:pt>
    <dgm:pt modelId="{DB714F33-4FD4-4DDF-9F74-8FF4BCD90667}" type="sibTrans" cxnId="{745EB861-E357-4633-A010-4DD4295C2DB6}">
      <dgm:prSet/>
      <dgm:spPr/>
      <dgm:t>
        <a:bodyPr/>
        <a:lstStyle/>
        <a:p>
          <a:pPr algn="ctr"/>
          <a:endParaRPr lang="en-US" sz="2100"/>
        </a:p>
      </dgm:t>
    </dgm:pt>
    <dgm:pt modelId="{C63F702C-402E-4DBA-AF62-A98E216762F4}">
      <dgm:prSet custT="1"/>
      <dgm:spPr/>
      <dgm:t>
        <a:bodyPr/>
        <a:lstStyle/>
        <a:p>
          <a:pPr algn="ctr"/>
          <a:r>
            <a:rPr lang="en-US" sz="2300"/>
            <a:t>Lack of employment</a:t>
          </a:r>
        </a:p>
      </dgm:t>
    </dgm:pt>
    <dgm:pt modelId="{FEFFAC9A-7429-4D67-9D7E-BBBD3B4CE5AE}" type="parTrans" cxnId="{39BFE964-89E5-48C8-9F22-F6A560FFAAC6}">
      <dgm:prSet/>
      <dgm:spPr/>
      <dgm:t>
        <a:bodyPr/>
        <a:lstStyle/>
        <a:p>
          <a:pPr algn="ctr"/>
          <a:endParaRPr lang="en-US" sz="2100"/>
        </a:p>
      </dgm:t>
    </dgm:pt>
    <dgm:pt modelId="{8AF9644A-1506-4031-9DFC-C0A8DC71E0B8}" type="sibTrans" cxnId="{39BFE964-89E5-48C8-9F22-F6A560FFAAC6}">
      <dgm:prSet/>
      <dgm:spPr/>
      <dgm:t>
        <a:bodyPr/>
        <a:lstStyle/>
        <a:p>
          <a:pPr algn="ctr"/>
          <a:endParaRPr lang="en-US" sz="2100"/>
        </a:p>
      </dgm:t>
    </dgm:pt>
    <dgm:pt modelId="{09AFCC86-7113-0744-8B20-12570B9D62D9}" type="pres">
      <dgm:prSet presAssocID="{E2F8483F-5F50-4703-BB55-8DE4A02FA53D}" presName="linear" presStyleCnt="0">
        <dgm:presLayoutVars>
          <dgm:animLvl val="lvl"/>
          <dgm:resizeHandles val="exact"/>
        </dgm:presLayoutVars>
      </dgm:prSet>
      <dgm:spPr/>
    </dgm:pt>
    <dgm:pt modelId="{DCFC63E1-4010-A941-B368-00FE7EF7678B}" type="pres">
      <dgm:prSet presAssocID="{788E1E8B-1F33-4058-BB16-98DECDC48E19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CACE2CC3-8C70-1043-9146-1DE3FF908E3E}" type="pres">
      <dgm:prSet presAssocID="{307605FA-E648-4CC3-81C3-2E42E1377E41}" presName="spacer" presStyleCnt="0"/>
      <dgm:spPr/>
    </dgm:pt>
    <dgm:pt modelId="{F7F3608E-4C6D-864A-A45F-43123304C0C7}" type="pres">
      <dgm:prSet presAssocID="{A80ABA65-1CC0-4C6E-A9A6-4EB0C90442D8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14BDA52F-E890-2045-8D4B-836310D47044}" type="pres">
      <dgm:prSet presAssocID="{DB714F33-4FD4-4DDF-9F74-8FF4BCD90667}" presName="spacer" presStyleCnt="0"/>
      <dgm:spPr/>
    </dgm:pt>
    <dgm:pt modelId="{712A01E4-BAD9-0740-B2C3-F1B2FE5705C4}" type="pres">
      <dgm:prSet presAssocID="{C63F702C-402E-4DBA-AF62-A98E216762F4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745EB861-E357-4633-A010-4DD4295C2DB6}" srcId="{E2F8483F-5F50-4703-BB55-8DE4A02FA53D}" destId="{A80ABA65-1CC0-4C6E-A9A6-4EB0C90442D8}" srcOrd="1" destOrd="0" parTransId="{FBAA8548-4B3E-4DD5-8203-9CE57DDC7FE3}" sibTransId="{DB714F33-4FD4-4DDF-9F74-8FF4BCD90667}"/>
    <dgm:cxn modelId="{39BFE964-89E5-48C8-9F22-F6A560FFAAC6}" srcId="{E2F8483F-5F50-4703-BB55-8DE4A02FA53D}" destId="{C63F702C-402E-4DBA-AF62-A98E216762F4}" srcOrd="2" destOrd="0" parTransId="{FEFFAC9A-7429-4D67-9D7E-BBBD3B4CE5AE}" sibTransId="{8AF9644A-1506-4031-9DFC-C0A8DC71E0B8}"/>
    <dgm:cxn modelId="{6718DE6D-1632-384A-BA21-9A97BCD2D979}" type="presOf" srcId="{E2F8483F-5F50-4703-BB55-8DE4A02FA53D}" destId="{09AFCC86-7113-0744-8B20-12570B9D62D9}" srcOrd="0" destOrd="0" presId="urn:microsoft.com/office/officeart/2005/8/layout/vList2"/>
    <dgm:cxn modelId="{CE4AE878-E5BE-E74F-8013-B275F2B56251}" type="presOf" srcId="{788E1E8B-1F33-4058-BB16-98DECDC48E19}" destId="{DCFC63E1-4010-A941-B368-00FE7EF7678B}" srcOrd="0" destOrd="0" presId="urn:microsoft.com/office/officeart/2005/8/layout/vList2"/>
    <dgm:cxn modelId="{B69EC49C-57A1-2A48-8548-AE927FCA2B7A}" type="presOf" srcId="{A80ABA65-1CC0-4C6E-A9A6-4EB0C90442D8}" destId="{F7F3608E-4C6D-864A-A45F-43123304C0C7}" srcOrd="0" destOrd="0" presId="urn:microsoft.com/office/officeart/2005/8/layout/vList2"/>
    <dgm:cxn modelId="{241A11E9-E018-443E-BAE4-74C01E50829B}" srcId="{E2F8483F-5F50-4703-BB55-8DE4A02FA53D}" destId="{788E1E8B-1F33-4058-BB16-98DECDC48E19}" srcOrd="0" destOrd="0" parTransId="{F0479C60-9290-47A2-9DF0-6B6258904529}" sibTransId="{307605FA-E648-4CC3-81C3-2E42E1377E41}"/>
    <dgm:cxn modelId="{F5D94DEA-47F7-484B-B672-31C778936A99}" type="presOf" srcId="{C63F702C-402E-4DBA-AF62-A98E216762F4}" destId="{712A01E4-BAD9-0740-B2C3-F1B2FE5705C4}" srcOrd="0" destOrd="0" presId="urn:microsoft.com/office/officeart/2005/8/layout/vList2"/>
    <dgm:cxn modelId="{84B9DD4B-BE23-534A-A791-CF2CE2FF9B45}" type="presParOf" srcId="{09AFCC86-7113-0744-8B20-12570B9D62D9}" destId="{DCFC63E1-4010-A941-B368-00FE7EF7678B}" srcOrd="0" destOrd="0" presId="urn:microsoft.com/office/officeart/2005/8/layout/vList2"/>
    <dgm:cxn modelId="{E9F0706A-A373-CE42-8A67-DF802282E9FE}" type="presParOf" srcId="{09AFCC86-7113-0744-8B20-12570B9D62D9}" destId="{CACE2CC3-8C70-1043-9146-1DE3FF908E3E}" srcOrd="1" destOrd="0" presId="urn:microsoft.com/office/officeart/2005/8/layout/vList2"/>
    <dgm:cxn modelId="{75AD447B-A95B-1743-A536-72FA9B9B5D38}" type="presParOf" srcId="{09AFCC86-7113-0744-8B20-12570B9D62D9}" destId="{F7F3608E-4C6D-864A-A45F-43123304C0C7}" srcOrd="2" destOrd="0" presId="urn:microsoft.com/office/officeart/2005/8/layout/vList2"/>
    <dgm:cxn modelId="{E7FD373C-F336-2842-9DC0-6B9B8AB344E1}" type="presParOf" srcId="{09AFCC86-7113-0744-8B20-12570B9D62D9}" destId="{14BDA52F-E890-2045-8D4B-836310D47044}" srcOrd="3" destOrd="0" presId="urn:microsoft.com/office/officeart/2005/8/layout/vList2"/>
    <dgm:cxn modelId="{EB7CB0F7-8BBD-2F43-B293-C2FB0081C088}" type="presParOf" srcId="{09AFCC86-7113-0744-8B20-12570B9D62D9}" destId="{712A01E4-BAD9-0740-B2C3-F1B2FE5705C4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D8104519-C3BC-4E78-AA7D-B5497FE2A1AA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40782FB3-A47A-45CC-A7A3-DDEDC4A4FD0F}">
      <dgm:prSet custT="1"/>
      <dgm:spPr/>
      <dgm:t>
        <a:bodyPr/>
        <a:lstStyle/>
        <a:p>
          <a:r>
            <a:rPr lang="en-US" sz="2300" dirty="0"/>
            <a:t>Exclusion from team projects and collaboration.</a:t>
          </a:r>
        </a:p>
      </dgm:t>
    </dgm:pt>
    <dgm:pt modelId="{C6CCB5BF-B0CD-4079-B3E1-39AD36CB385B}" type="parTrans" cxnId="{AFE4EC86-3A75-44FB-94F6-FA0BECDFFE05}">
      <dgm:prSet/>
      <dgm:spPr/>
      <dgm:t>
        <a:bodyPr/>
        <a:lstStyle/>
        <a:p>
          <a:endParaRPr lang="en-US"/>
        </a:p>
      </dgm:t>
    </dgm:pt>
    <dgm:pt modelId="{1F941D53-BA6D-41FF-9575-F2C789F6BCC1}" type="sibTrans" cxnId="{AFE4EC86-3A75-44FB-94F6-FA0BECDFFE05}">
      <dgm:prSet/>
      <dgm:spPr/>
      <dgm:t>
        <a:bodyPr/>
        <a:lstStyle/>
        <a:p>
          <a:endParaRPr lang="en-US"/>
        </a:p>
      </dgm:t>
    </dgm:pt>
    <dgm:pt modelId="{2D6CD4A7-93DD-4211-8C3D-5D207D98598B}">
      <dgm:prSet custT="1"/>
      <dgm:spPr/>
      <dgm:t>
        <a:bodyPr/>
        <a:lstStyle/>
        <a:p>
          <a:r>
            <a:rPr lang="en-US" sz="2300"/>
            <a:t>Underutilization of valuable problem-solving skills and contributions.</a:t>
          </a:r>
        </a:p>
      </dgm:t>
    </dgm:pt>
    <dgm:pt modelId="{261EF328-B94E-4941-A6D9-03812909D93D}" type="parTrans" cxnId="{266BF04B-AFA0-4B63-A722-DC3D0357418D}">
      <dgm:prSet/>
      <dgm:spPr/>
      <dgm:t>
        <a:bodyPr/>
        <a:lstStyle/>
        <a:p>
          <a:endParaRPr lang="en-US"/>
        </a:p>
      </dgm:t>
    </dgm:pt>
    <dgm:pt modelId="{4443099C-E3ED-4426-93F6-FD63995A4CC6}" type="sibTrans" cxnId="{266BF04B-AFA0-4B63-A722-DC3D0357418D}">
      <dgm:prSet/>
      <dgm:spPr/>
      <dgm:t>
        <a:bodyPr/>
        <a:lstStyle/>
        <a:p>
          <a:endParaRPr lang="en-US"/>
        </a:p>
      </dgm:t>
    </dgm:pt>
    <dgm:pt modelId="{7CA02099-CD1F-42E9-93D2-1F6FBC3AC9BC}" type="pres">
      <dgm:prSet presAssocID="{D8104519-C3BC-4E78-AA7D-B5497FE2A1AA}" presName="root" presStyleCnt="0">
        <dgm:presLayoutVars>
          <dgm:dir/>
          <dgm:resizeHandles val="exact"/>
        </dgm:presLayoutVars>
      </dgm:prSet>
      <dgm:spPr/>
    </dgm:pt>
    <dgm:pt modelId="{C81E950D-FE4C-4B37-A338-C8F066B71BE8}" type="pres">
      <dgm:prSet presAssocID="{40782FB3-A47A-45CC-A7A3-DDEDC4A4FD0F}" presName="compNode" presStyleCnt="0"/>
      <dgm:spPr/>
    </dgm:pt>
    <dgm:pt modelId="{42737BFE-0467-4EB6-AD92-2442C129548B}" type="pres">
      <dgm:prSet presAssocID="{40782FB3-A47A-45CC-A7A3-DDEDC4A4FD0F}" presName="bgRect" presStyleLbl="bgShp" presStyleIdx="0" presStyleCnt="2"/>
      <dgm:spPr/>
    </dgm:pt>
    <dgm:pt modelId="{FCE5A1B0-DC8A-447D-BE82-AD4B500AD915}" type="pres">
      <dgm:prSet presAssocID="{40782FB3-A47A-45CC-A7A3-DDEDC4A4FD0F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sers"/>
        </a:ext>
      </dgm:extLst>
    </dgm:pt>
    <dgm:pt modelId="{C5BAC888-8D15-43B3-906D-4BA11A480B21}" type="pres">
      <dgm:prSet presAssocID="{40782FB3-A47A-45CC-A7A3-DDEDC4A4FD0F}" presName="spaceRect" presStyleCnt="0"/>
      <dgm:spPr/>
    </dgm:pt>
    <dgm:pt modelId="{EEC7CFC6-2404-43EC-8CBC-8419FC3D5AD9}" type="pres">
      <dgm:prSet presAssocID="{40782FB3-A47A-45CC-A7A3-DDEDC4A4FD0F}" presName="parTx" presStyleLbl="revTx" presStyleIdx="0" presStyleCnt="2">
        <dgm:presLayoutVars>
          <dgm:chMax val="0"/>
          <dgm:chPref val="0"/>
        </dgm:presLayoutVars>
      </dgm:prSet>
      <dgm:spPr/>
    </dgm:pt>
    <dgm:pt modelId="{2C3E2222-C02A-41D1-ACE4-E1ED598AA375}" type="pres">
      <dgm:prSet presAssocID="{1F941D53-BA6D-41FF-9575-F2C789F6BCC1}" presName="sibTrans" presStyleCnt="0"/>
      <dgm:spPr/>
    </dgm:pt>
    <dgm:pt modelId="{097ABBE5-5DD2-4B3D-9FAD-C9A205CD29CA}" type="pres">
      <dgm:prSet presAssocID="{2D6CD4A7-93DD-4211-8C3D-5D207D98598B}" presName="compNode" presStyleCnt="0"/>
      <dgm:spPr/>
    </dgm:pt>
    <dgm:pt modelId="{DD40AE0C-11FF-4971-923E-95674EE6CF81}" type="pres">
      <dgm:prSet presAssocID="{2D6CD4A7-93DD-4211-8C3D-5D207D98598B}" presName="bgRect" presStyleLbl="bgShp" presStyleIdx="1" presStyleCnt="2"/>
      <dgm:spPr/>
    </dgm:pt>
    <dgm:pt modelId="{EE356340-21BD-4304-980F-6CB7D13A5630}" type="pres">
      <dgm:prSet presAssocID="{2D6CD4A7-93DD-4211-8C3D-5D207D98598B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iamond"/>
        </a:ext>
      </dgm:extLst>
    </dgm:pt>
    <dgm:pt modelId="{ADCBEDB2-7725-41D6-ABAB-4862AF4B6D4D}" type="pres">
      <dgm:prSet presAssocID="{2D6CD4A7-93DD-4211-8C3D-5D207D98598B}" presName="spaceRect" presStyleCnt="0"/>
      <dgm:spPr/>
    </dgm:pt>
    <dgm:pt modelId="{9DB4FBB5-9A7C-4E22-9B53-164A6D22B50F}" type="pres">
      <dgm:prSet presAssocID="{2D6CD4A7-93DD-4211-8C3D-5D207D98598B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63B96321-F73A-4C34-A025-3C7C0EB2A32A}" type="presOf" srcId="{40782FB3-A47A-45CC-A7A3-DDEDC4A4FD0F}" destId="{EEC7CFC6-2404-43EC-8CBC-8419FC3D5AD9}" srcOrd="0" destOrd="0" presId="urn:microsoft.com/office/officeart/2018/2/layout/IconVerticalSolidList"/>
    <dgm:cxn modelId="{BD13722A-DD85-4E8D-945D-96936A1AAB28}" type="presOf" srcId="{D8104519-C3BC-4E78-AA7D-B5497FE2A1AA}" destId="{7CA02099-CD1F-42E9-93D2-1F6FBC3AC9BC}" srcOrd="0" destOrd="0" presId="urn:microsoft.com/office/officeart/2018/2/layout/IconVerticalSolidList"/>
    <dgm:cxn modelId="{266BF04B-AFA0-4B63-A722-DC3D0357418D}" srcId="{D8104519-C3BC-4E78-AA7D-B5497FE2A1AA}" destId="{2D6CD4A7-93DD-4211-8C3D-5D207D98598B}" srcOrd="1" destOrd="0" parTransId="{261EF328-B94E-4941-A6D9-03812909D93D}" sibTransId="{4443099C-E3ED-4426-93F6-FD63995A4CC6}"/>
    <dgm:cxn modelId="{AFE4EC86-3A75-44FB-94F6-FA0BECDFFE05}" srcId="{D8104519-C3BC-4E78-AA7D-B5497FE2A1AA}" destId="{40782FB3-A47A-45CC-A7A3-DDEDC4A4FD0F}" srcOrd="0" destOrd="0" parTransId="{C6CCB5BF-B0CD-4079-B3E1-39AD36CB385B}" sibTransId="{1F941D53-BA6D-41FF-9575-F2C789F6BCC1}"/>
    <dgm:cxn modelId="{65FA3CFF-63E0-4C40-A9AF-BE7D4F4A29B2}" type="presOf" srcId="{2D6CD4A7-93DD-4211-8C3D-5D207D98598B}" destId="{9DB4FBB5-9A7C-4E22-9B53-164A6D22B50F}" srcOrd="0" destOrd="0" presId="urn:microsoft.com/office/officeart/2018/2/layout/IconVerticalSolidList"/>
    <dgm:cxn modelId="{A3F2DD89-EA0B-451D-BE5B-020C44BB651C}" type="presParOf" srcId="{7CA02099-CD1F-42E9-93D2-1F6FBC3AC9BC}" destId="{C81E950D-FE4C-4B37-A338-C8F066B71BE8}" srcOrd="0" destOrd="0" presId="urn:microsoft.com/office/officeart/2018/2/layout/IconVerticalSolidList"/>
    <dgm:cxn modelId="{FFF3E45B-422E-4A0B-BB9C-B2759CCCC98C}" type="presParOf" srcId="{C81E950D-FE4C-4B37-A338-C8F066B71BE8}" destId="{42737BFE-0467-4EB6-AD92-2442C129548B}" srcOrd="0" destOrd="0" presId="urn:microsoft.com/office/officeart/2018/2/layout/IconVerticalSolidList"/>
    <dgm:cxn modelId="{490D1B16-48E3-42C6-AF63-AE24B8EA88BC}" type="presParOf" srcId="{C81E950D-FE4C-4B37-A338-C8F066B71BE8}" destId="{FCE5A1B0-DC8A-447D-BE82-AD4B500AD915}" srcOrd="1" destOrd="0" presId="urn:microsoft.com/office/officeart/2018/2/layout/IconVerticalSolidList"/>
    <dgm:cxn modelId="{51F449C5-06E4-4F6C-B94D-FAE89AE25006}" type="presParOf" srcId="{C81E950D-FE4C-4B37-A338-C8F066B71BE8}" destId="{C5BAC888-8D15-43B3-906D-4BA11A480B21}" srcOrd="2" destOrd="0" presId="urn:microsoft.com/office/officeart/2018/2/layout/IconVerticalSolidList"/>
    <dgm:cxn modelId="{69E47DB3-E438-4DE7-9439-0606C1057AFB}" type="presParOf" srcId="{C81E950D-FE4C-4B37-A338-C8F066B71BE8}" destId="{EEC7CFC6-2404-43EC-8CBC-8419FC3D5AD9}" srcOrd="3" destOrd="0" presId="urn:microsoft.com/office/officeart/2018/2/layout/IconVerticalSolidList"/>
    <dgm:cxn modelId="{68D7F200-2450-4B52-A353-D7D52C3DE65A}" type="presParOf" srcId="{7CA02099-CD1F-42E9-93D2-1F6FBC3AC9BC}" destId="{2C3E2222-C02A-41D1-ACE4-E1ED598AA375}" srcOrd="1" destOrd="0" presId="urn:microsoft.com/office/officeart/2018/2/layout/IconVerticalSolidList"/>
    <dgm:cxn modelId="{2B9203B8-277D-42C9-A240-BF7E5A5E735E}" type="presParOf" srcId="{7CA02099-CD1F-42E9-93D2-1F6FBC3AC9BC}" destId="{097ABBE5-5DD2-4B3D-9FAD-C9A205CD29CA}" srcOrd="2" destOrd="0" presId="urn:microsoft.com/office/officeart/2018/2/layout/IconVerticalSolidList"/>
    <dgm:cxn modelId="{F9E6C57D-B4A6-40DC-8A29-451C26F4EE9A}" type="presParOf" srcId="{097ABBE5-5DD2-4B3D-9FAD-C9A205CD29CA}" destId="{DD40AE0C-11FF-4971-923E-95674EE6CF81}" srcOrd="0" destOrd="0" presId="urn:microsoft.com/office/officeart/2018/2/layout/IconVerticalSolidList"/>
    <dgm:cxn modelId="{FD015C72-D4BC-4640-8D20-A5C273C02894}" type="presParOf" srcId="{097ABBE5-5DD2-4B3D-9FAD-C9A205CD29CA}" destId="{EE356340-21BD-4304-980F-6CB7D13A5630}" srcOrd="1" destOrd="0" presId="urn:microsoft.com/office/officeart/2018/2/layout/IconVerticalSolidList"/>
    <dgm:cxn modelId="{81460D59-89F4-49D2-8A66-39F727D3480B}" type="presParOf" srcId="{097ABBE5-5DD2-4B3D-9FAD-C9A205CD29CA}" destId="{ADCBEDB2-7725-41D6-ABAB-4862AF4B6D4D}" srcOrd="2" destOrd="0" presId="urn:microsoft.com/office/officeart/2018/2/layout/IconVerticalSolidList"/>
    <dgm:cxn modelId="{47630899-E01F-4E62-8197-6C98A4504A91}" type="presParOf" srcId="{097ABBE5-5DD2-4B3D-9FAD-C9A205CD29CA}" destId="{9DB4FBB5-9A7C-4E22-9B53-164A6D22B50F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6974E3-0802-4BF3-B09F-8CBD304983E3}">
      <dsp:nvSpPr>
        <dsp:cNvPr id="0" name=""/>
        <dsp:cNvSpPr/>
      </dsp:nvSpPr>
      <dsp:spPr>
        <a:xfrm>
          <a:off x="842141" y="895420"/>
          <a:ext cx="1270687" cy="127068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B9ABC08-6333-4ECC-A86A-879BB5B1E73D}">
      <dsp:nvSpPr>
        <dsp:cNvPr id="0" name=""/>
        <dsp:cNvSpPr/>
      </dsp:nvSpPr>
      <dsp:spPr>
        <a:xfrm>
          <a:off x="65610" y="2728905"/>
          <a:ext cx="2823750" cy="19181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Neurodivergent </a:t>
          </a:r>
          <a:r>
            <a:rPr lang="en-US" sz="1800" kern="1200" dirty="0"/>
            <a:t> </a:t>
          </a:r>
        </a:p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having a brain that functions in ways that results in behaviors that diverge significantly from the societal standards of “normal.” </a:t>
          </a:r>
        </a:p>
      </dsp:txBody>
      <dsp:txXfrm>
        <a:off x="65610" y="2728905"/>
        <a:ext cx="2823750" cy="1918125"/>
      </dsp:txXfrm>
    </dsp:sp>
    <dsp:sp modelId="{2C950694-DC58-4FF7-A705-E07E90902AE0}">
      <dsp:nvSpPr>
        <dsp:cNvPr id="0" name=""/>
        <dsp:cNvSpPr/>
      </dsp:nvSpPr>
      <dsp:spPr>
        <a:xfrm>
          <a:off x="4160047" y="895420"/>
          <a:ext cx="1270687" cy="127068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B50894-1E21-4196-B641-C8E7D16C7221}">
      <dsp:nvSpPr>
        <dsp:cNvPr id="0" name=""/>
        <dsp:cNvSpPr/>
      </dsp:nvSpPr>
      <dsp:spPr>
        <a:xfrm>
          <a:off x="3383516" y="2728905"/>
          <a:ext cx="2823750" cy="19181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Neurotypical </a:t>
          </a:r>
        </a:p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having a style of neurocognitive functioning and behaviors that fall within the dominant societal standards of “normal.”</a:t>
          </a:r>
        </a:p>
      </dsp:txBody>
      <dsp:txXfrm>
        <a:off x="3383516" y="2728905"/>
        <a:ext cx="2823750" cy="191812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5CA866-ED94-9140-ABA1-43FB4D62DC0A}">
      <dsp:nvSpPr>
        <dsp:cNvPr id="0" name=""/>
        <dsp:cNvSpPr/>
      </dsp:nvSpPr>
      <dsp:spPr>
        <a:xfrm>
          <a:off x="928391" y="40"/>
          <a:ext cx="2276344" cy="1365806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Autism </a:t>
          </a:r>
        </a:p>
      </dsp:txBody>
      <dsp:txXfrm>
        <a:off x="928391" y="40"/>
        <a:ext cx="2276344" cy="1365806"/>
      </dsp:txXfrm>
    </dsp:sp>
    <dsp:sp modelId="{97FC75DD-18B0-9B46-813E-86B318AD85A7}">
      <dsp:nvSpPr>
        <dsp:cNvPr id="0" name=""/>
        <dsp:cNvSpPr/>
      </dsp:nvSpPr>
      <dsp:spPr>
        <a:xfrm>
          <a:off x="3432370" y="40"/>
          <a:ext cx="2276344" cy="1365806"/>
        </a:xfrm>
        <a:prstGeom prst="rect">
          <a:avLst/>
        </a:prstGeom>
        <a:solidFill>
          <a:schemeClr val="accent4">
            <a:hueOff val="2552879"/>
            <a:satOff val="-2998"/>
            <a:lumOff val="115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ADHD </a:t>
          </a:r>
        </a:p>
      </dsp:txBody>
      <dsp:txXfrm>
        <a:off x="3432370" y="40"/>
        <a:ext cx="2276344" cy="1365806"/>
      </dsp:txXfrm>
    </dsp:sp>
    <dsp:sp modelId="{1E100308-9EEB-2649-93B9-850031E1B9F3}">
      <dsp:nvSpPr>
        <dsp:cNvPr id="0" name=""/>
        <dsp:cNvSpPr/>
      </dsp:nvSpPr>
      <dsp:spPr>
        <a:xfrm>
          <a:off x="5936349" y="40"/>
          <a:ext cx="2276344" cy="1365806"/>
        </a:xfrm>
        <a:prstGeom prst="rect">
          <a:avLst/>
        </a:prstGeom>
        <a:solidFill>
          <a:schemeClr val="accent4">
            <a:hueOff val="5105758"/>
            <a:satOff val="-5996"/>
            <a:lumOff val="230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Dyslexia </a:t>
          </a:r>
        </a:p>
      </dsp:txBody>
      <dsp:txXfrm>
        <a:off x="5936349" y="40"/>
        <a:ext cx="2276344" cy="1365806"/>
      </dsp:txXfrm>
    </dsp:sp>
    <dsp:sp modelId="{D49D1DF4-0FB7-0245-B1C8-674EAB4386D7}">
      <dsp:nvSpPr>
        <dsp:cNvPr id="0" name=""/>
        <dsp:cNvSpPr/>
      </dsp:nvSpPr>
      <dsp:spPr>
        <a:xfrm>
          <a:off x="928391" y="1593481"/>
          <a:ext cx="2276344" cy="1365806"/>
        </a:xfrm>
        <a:prstGeom prst="rect">
          <a:avLst/>
        </a:prstGeom>
        <a:solidFill>
          <a:schemeClr val="accent4">
            <a:hueOff val="7658637"/>
            <a:satOff val="-8995"/>
            <a:lumOff val="345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Dyscalculia </a:t>
          </a:r>
        </a:p>
      </dsp:txBody>
      <dsp:txXfrm>
        <a:off x="928391" y="1593481"/>
        <a:ext cx="2276344" cy="1365806"/>
      </dsp:txXfrm>
    </dsp:sp>
    <dsp:sp modelId="{729CA676-7EB3-3443-AD3C-3AF9792A43DE}">
      <dsp:nvSpPr>
        <dsp:cNvPr id="0" name=""/>
        <dsp:cNvSpPr/>
      </dsp:nvSpPr>
      <dsp:spPr>
        <a:xfrm>
          <a:off x="3432370" y="1593481"/>
          <a:ext cx="2276344" cy="1365806"/>
        </a:xfrm>
        <a:prstGeom prst="rect">
          <a:avLst/>
        </a:prstGeom>
        <a:solidFill>
          <a:schemeClr val="accent4">
            <a:hueOff val="10211516"/>
            <a:satOff val="-11993"/>
            <a:lumOff val="460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Dyspraxia </a:t>
          </a:r>
        </a:p>
      </dsp:txBody>
      <dsp:txXfrm>
        <a:off x="3432370" y="1593481"/>
        <a:ext cx="2276344" cy="1365806"/>
      </dsp:txXfrm>
    </dsp:sp>
    <dsp:sp modelId="{0E63B6D5-3162-D14A-BB33-CD58CFE7DB7E}">
      <dsp:nvSpPr>
        <dsp:cNvPr id="0" name=""/>
        <dsp:cNvSpPr/>
      </dsp:nvSpPr>
      <dsp:spPr>
        <a:xfrm>
          <a:off x="5936349" y="1593481"/>
          <a:ext cx="2276344" cy="1365806"/>
        </a:xfrm>
        <a:prstGeom prst="rect">
          <a:avLst/>
        </a:prstGeom>
        <a:solidFill>
          <a:schemeClr val="accent4">
            <a:hueOff val="12764396"/>
            <a:satOff val="-14991"/>
            <a:lumOff val="576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Tourette's Syndrome</a:t>
          </a:r>
        </a:p>
      </dsp:txBody>
      <dsp:txXfrm>
        <a:off x="5936349" y="1593481"/>
        <a:ext cx="2276344" cy="1365806"/>
      </dsp:txXfrm>
    </dsp:sp>
    <dsp:sp modelId="{DD6C6A54-85EC-8D47-9A2E-E3ADDC44DBD9}">
      <dsp:nvSpPr>
        <dsp:cNvPr id="0" name=""/>
        <dsp:cNvSpPr/>
      </dsp:nvSpPr>
      <dsp:spPr>
        <a:xfrm>
          <a:off x="928391" y="3186922"/>
          <a:ext cx="2276344" cy="1365806"/>
        </a:xfrm>
        <a:prstGeom prst="rect">
          <a:avLst/>
        </a:prstGeom>
        <a:solidFill>
          <a:schemeClr val="accent4">
            <a:hueOff val="15317274"/>
            <a:satOff val="-17989"/>
            <a:lumOff val="691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Giftedness</a:t>
          </a:r>
        </a:p>
      </dsp:txBody>
      <dsp:txXfrm>
        <a:off x="928391" y="3186922"/>
        <a:ext cx="2276344" cy="1365806"/>
      </dsp:txXfrm>
    </dsp:sp>
    <dsp:sp modelId="{D17DEB87-6987-C349-B16C-7CF66C649906}">
      <dsp:nvSpPr>
        <dsp:cNvPr id="0" name=""/>
        <dsp:cNvSpPr/>
      </dsp:nvSpPr>
      <dsp:spPr>
        <a:xfrm>
          <a:off x="3432370" y="3186922"/>
          <a:ext cx="2276344" cy="1365806"/>
        </a:xfrm>
        <a:prstGeom prst="rect">
          <a:avLst/>
        </a:prstGeom>
        <a:solidFill>
          <a:schemeClr val="accent4">
            <a:hueOff val="17870154"/>
            <a:satOff val="-20988"/>
            <a:lumOff val="806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Mental Health Conditions</a:t>
          </a:r>
        </a:p>
      </dsp:txBody>
      <dsp:txXfrm>
        <a:off x="3432370" y="3186922"/>
        <a:ext cx="2276344" cy="1365806"/>
      </dsp:txXfrm>
    </dsp:sp>
    <dsp:sp modelId="{C17D6DC3-5706-794F-A2A9-659962F5129E}">
      <dsp:nvSpPr>
        <dsp:cNvPr id="0" name=""/>
        <dsp:cNvSpPr/>
      </dsp:nvSpPr>
      <dsp:spPr>
        <a:xfrm>
          <a:off x="5936349" y="3186922"/>
          <a:ext cx="2276344" cy="1365806"/>
        </a:xfrm>
        <a:prstGeom prst="rect">
          <a:avLst/>
        </a:prstGeom>
        <a:solidFill>
          <a:schemeClr val="accent4">
            <a:hueOff val="20423033"/>
            <a:satOff val="-23986"/>
            <a:lumOff val="921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Intellectual Disabilities</a:t>
          </a:r>
        </a:p>
      </dsp:txBody>
      <dsp:txXfrm>
        <a:off x="5936349" y="3186922"/>
        <a:ext cx="2276344" cy="136580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873F9B-9319-46E7-94E8-4DB042CED1FE}">
      <dsp:nvSpPr>
        <dsp:cNvPr id="0" name=""/>
        <dsp:cNvSpPr/>
      </dsp:nvSpPr>
      <dsp:spPr>
        <a:xfrm>
          <a:off x="430437" y="280855"/>
          <a:ext cx="1240378" cy="1240378"/>
        </a:xfrm>
        <a:prstGeom prst="round2DiagRect">
          <a:avLst>
            <a:gd name="adj1" fmla="val 29727"/>
            <a:gd name="adj2" fmla="val 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DF6A881-B250-454C-977C-AE1C14F9DDD0}">
      <dsp:nvSpPr>
        <dsp:cNvPr id="0" name=""/>
        <dsp:cNvSpPr/>
      </dsp:nvSpPr>
      <dsp:spPr>
        <a:xfrm>
          <a:off x="694780" y="545198"/>
          <a:ext cx="711692" cy="71169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9B8E23-0592-43E1-A8C5-0BA515EBA445}">
      <dsp:nvSpPr>
        <dsp:cNvPr id="0" name=""/>
        <dsp:cNvSpPr/>
      </dsp:nvSpPr>
      <dsp:spPr>
        <a:xfrm>
          <a:off x="33923" y="1907581"/>
          <a:ext cx="2033406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500" kern="1200"/>
            <a:t>Thinking</a:t>
          </a:r>
        </a:p>
      </dsp:txBody>
      <dsp:txXfrm>
        <a:off x="33923" y="1907581"/>
        <a:ext cx="2033406" cy="720000"/>
      </dsp:txXfrm>
    </dsp:sp>
    <dsp:sp modelId="{CA1D510C-A336-4607-A9C6-330FCB7385D8}">
      <dsp:nvSpPr>
        <dsp:cNvPr id="0" name=""/>
        <dsp:cNvSpPr/>
      </dsp:nvSpPr>
      <dsp:spPr>
        <a:xfrm>
          <a:off x="2819690" y="280855"/>
          <a:ext cx="1240378" cy="1240378"/>
        </a:xfrm>
        <a:prstGeom prst="round2DiagRect">
          <a:avLst>
            <a:gd name="adj1" fmla="val 29727"/>
            <a:gd name="adj2" fmla="val 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2047D7-3ABD-4937-84AE-7E3E7FA3FA7C}">
      <dsp:nvSpPr>
        <dsp:cNvPr id="0" name=""/>
        <dsp:cNvSpPr/>
      </dsp:nvSpPr>
      <dsp:spPr>
        <a:xfrm>
          <a:off x="3084033" y="545198"/>
          <a:ext cx="711692" cy="71169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FBF7C8-F517-4E49-A00B-B60D9F1DCB90}">
      <dsp:nvSpPr>
        <dsp:cNvPr id="0" name=""/>
        <dsp:cNvSpPr/>
      </dsp:nvSpPr>
      <dsp:spPr>
        <a:xfrm>
          <a:off x="2423176" y="1907581"/>
          <a:ext cx="2033406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500" kern="1200"/>
            <a:t>Processes</a:t>
          </a:r>
        </a:p>
      </dsp:txBody>
      <dsp:txXfrm>
        <a:off x="2423176" y="1907581"/>
        <a:ext cx="2033406" cy="720000"/>
      </dsp:txXfrm>
    </dsp:sp>
    <dsp:sp modelId="{F095A9AE-A166-4791-A39D-DDE9179441A0}">
      <dsp:nvSpPr>
        <dsp:cNvPr id="0" name=""/>
        <dsp:cNvSpPr/>
      </dsp:nvSpPr>
      <dsp:spPr>
        <a:xfrm>
          <a:off x="5208943" y="280855"/>
          <a:ext cx="1240378" cy="1240378"/>
        </a:xfrm>
        <a:prstGeom prst="round2DiagRect">
          <a:avLst>
            <a:gd name="adj1" fmla="val 29727"/>
            <a:gd name="adj2" fmla="val 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3FE696D-3725-480C-9366-00266B9B7A8A}">
      <dsp:nvSpPr>
        <dsp:cNvPr id="0" name=""/>
        <dsp:cNvSpPr/>
      </dsp:nvSpPr>
      <dsp:spPr>
        <a:xfrm>
          <a:off x="5473286" y="545198"/>
          <a:ext cx="711692" cy="71169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D545FF-6801-47B9-92AB-BE300AD716FD}">
      <dsp:nvSpPr>
        <dsp:cNvPr id="0" name=""/>
        <dsp:cNvSpPr/>
      </dsp:nvSpPr>
      <dsp:spPr>
        <a:xfrm>
          <a:off x="4812429" y="1907581"/>
          <a:ext cx="2033406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500" kern="1200"/>
            <a:t>Experiences</a:t>
          </a:r>
        </a:p>
      </dsp:txBody>
      <dsp:txXfrm>
        <a:off x="4812429" y="1907581"/>
        <a:ext cx="2033406" cy="720000"/>
      </dsp:txXfrm>
    </dsp:sp>
    <dsp:sp modelId="{FBB7E4ED-4872-42D2-AA11-A512CBF07EC0}">
      <dsp:nvSpPr>
        <dsp:cNvPr id="0" name=""/>
        <dsp:cNvSpPr/>
      </dsp:nvSpPr>
      <dsp:spPr>
        <a:xfrm>
          <a:off x="7598196" y="280855"/>
          <a:ext cx="1240378" cy="1240378"/>
        </a:xfrm>
        <a:prstGeom prst="round2DiagRect">
          <a:avLst>
            <a:gd name="adj1" fmla="val 29727"/>
            <a:gd name="adj2" fmla="val 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19233A-73DD-4942-96A0-8CEB2DC74087}">
      <dsp:nvSpPr>
        <dsp:cNvPr id="0" name=""/>
        <dsp:cNvSpPr/>
      </dsp:nvSpPr>
      <dsp:spPr>
        <a:xfrm>
          <a:off x="7862539" y="545198"/>
          <a:ext cx="711692" cy="711692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AD070B-690B-4448-9803-46E8CF08F96B}">
      <dsp:nvSpPr>
        <dsp:cNvPr id="0" name=""/>
        <dsp:cNvSpPr/>
      </dsp:nvSpPr>
      <dsp:spPr>
        <a:xfrm>
          <a:off x="7201681" y="1907581"/>
          <a:ext cx="2033406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500" kern="1200"/>
            <a:t>Interactions</a:t>
          </a:r>
        </a:p>
      </dsp:txBody>
      <dsp:txXfrm>
        <a:off x="7201681" y="1907581"/>
        <a:ext cx="2033406" cy="7200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360B64-7247-4BC8-B2AC-191F0CEEE636}">
      <dsp:nvSpPr>
        <dsp:cNvPr id="0" name=""/>
        <dsp:cNvSpPr/>
      </dsp:nvSpPr>
      <dsp:spPr>
        <a:xfrm>
          <a:off x="988859" y="264867"/>
          <a:ext cx="1049835" cy="104983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EE9040-3ADB-439F-8A49-DFBFC35A4A92}">
      <dsp:nvSpPr>
        <dsp:cNvPr id="0" name=""/>
        <dsp:cNvSpPr/>
      </dsp:nvSpPr>
      <dsp:spPr>
        <a:xfrm>
          <a:off x="4985" y="1452126"/>
          <a:ext cx="2999531" cy="4499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900" kern="1200" dirty="0"/>
            <a:t>Sensory Sensitivities</a:t>
          </a:r>
        </a:p>
      </dsp:txBody>
      <dsp:txXfrm>
        <a:off x="4985" y="1452126"/>
        <a:ext cx="2999531" cy="449929"/>
      </dsp:txXfrm>
    </dsp:sp>
    <dsp:sp modelId="{96C3EF0C-6395-4367-89B5-353699AD2B80}">
      <dsp:nvSpPr>
        <dsp:cNvPr id="0" name=""/>
        <dsp:cNvSpPr/>
      </dsp:nvSpPr>
      <dsp:spPr>
        <a:xfrm>
          <a:off x="4985" y="1965973"/>
          <a:ext cx="2999531" cy="14947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Heightened sensitivity to sensory stimuli in the workplace.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May be distracted or negatively affected by bright lighting, loud noises, strong scents, etc.</a:t>
          </a:r>
        </a:p>
      </dsp:txBody>
      <dsp:txXfrm>
        <a:off x="4985" y="1965973"/>
        <a:ext cx="2999531" cy="1494770"/>
      </dsp:txXfrm>
    </dsp:sp>
    <dsp:sp modelId="{3C8A55F7-BD4B-4AF3-AD1B-3952B5C01754}">
      <dsp:nvSpPr>
        <dsp:cNvPr id="0" name=""/>
        <dsp:cNvSpPr/>
      </dsp:nvSpPr>
      <dsp:spPr>
        <a:xfrm>
          <a:off x="4513309" y="264867"/>
          <a:ext cx="1049835" cy="104983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4CED72-2E2F-44AF-9F4A-2132F648BC91}">
      <dsp:nvSpPr>
        <dsp:cNvPr id="0" name=""/>
        <dsp:cNvSpPr/>
      </dsp:nvSpPr>
      <dsp:spPr>
        <a:xfrm>
          <a:off x="3529434" y="1452126"/>
          <a:ext cx="2999531" cy="4499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900" kern="1200" dirty="0"/>
            <a:t>Routine and Change</a:t>
          </a:r>
        </a:p>
      </dsp:txBody>
      <dsp:txXfrm>
        <a:off x="3529434" y="1452126"/>
        <a:ext cx="2999531" cy="449929"/>
      </dsp:txXfrm>
    </dsp:sp>
    <dsp:sp modelId="{FCA8DB45-2DA7-49C7-90B3-A67D42D2C42C}">
      <dsp:nvSpPr>
        <dsp:cNvPr id="0" name=""/>
        <dsp:cNvSpPr/>
      </dsp:nvSpPr>
      <dsp:spPr>
        <a:xfrm>
          <a:off x="3529434" y="1965973"/>
          <a:ext cx="2999531" cy="14947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Thrive on routine and predictability.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Difficulty adapting to sudden changes in work tasks, schedule, or environment.</a:t>
          </a:r>
        </a:p>
      </dsp:txBody>
      <dsp:txXfrm>
        <a:off x="3529434" y="1965973"/>
        <a:ext cx="2999531" cy="1494770"/>
      </dsp:txXfrm>
    </dsp:sp>
    <dsp:sp modelId="{3752D70C-DCD6-4C2D-AEFB-4B3AF86DD1A0}">
      <dsp:nvSpPr>
        <dsp:cNvPr id="0" name=""/>
        <dsp:cNvSpPr/>
      </dsp:nvSpPr>
      <dsp:spPr>
        <a:xfrm>
          <a:off x="8037758" y="264867"/>
          <a:ext cx="1049835" cy="1049835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45DB999-3894-46F1-AF11-95BD9342B0BD}">
      <dsp:nvSpPr>
        <dsp:cNvPr id="0" name=""/>
        <dsp:cNvSpPr/>
      </dsp:nvSpPr>
      <dsp:spPr>
        <a:xfrm>
          <a:off x="7053883" y="1452126"/>
          <a:ext cx="2999531" cy="4499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900" kern="1200"/>
            <a:t>Task Management</a:t>
          </a:r>
        </a:p>
      </dsp:txBody>
      <dsp:txXfrm>
        <a:off x="7053883" y="1452126"/>
        <a:ext cx="2999531" cy="449929"/>
      </dsp:txXfrm>
    </dsp:sp>
    <dsp:sp modelId="{D1EB40B6-2AAF-4E89-AA94-F7943220C4A2}">
      <dsp:nvSpPr>
        <dsp:cNvPr id="0" name=""/>
        <dsp:cNvSpPr/>
      </dsp:nvSpPr>
      <dsp:spPr>
        <a:xfrm>
          <a:off x="7053883" y="1965973"/>
          <a:ext cx="2999531" cy="14947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Difficulties with time management and prioritization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Can have issues with organizing work and predictive planning</a:t>
          </a:r>
        </a:p>
      </dsp:txBody>
      <dsp:txXfrm>
        <a:off x="7053883" y="1965973"/>
        <a:ext cx="2999531" cy="149477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FC81B9-7E66-42CB-A29C-934A5ADCF6AB}">
      <dsp:nvSpPr>
        <dsp:cNvPr id="0" name=""/>
        <dsp:cNvSpPr/>
      </dsp:nvSpPr>
      <dsp:spPr>
        <a:xfrm>
          <a:off x="979832" y="183006"/>
          <a:ext cx="1049835" cy="104983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134806B-14A5-4943-B06D-0C0DB796B6F0}">
      <dsp:nvSpPr>
        <dsp:cNvPr id="0" name=""/>
        <dsp:cNvSpPr/>
      </dsp:nvSpPr>
      <dsp:spPr>
        <a:xfrm>
          <a:off x="4985" y="1377304"/>
          <a:ext cx="2999531" cy="4499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900" kern="1200" dirty="0"/>
            <a:t>Communication Difficulties</a:t>
          </a:r>
        </a:p>
      </dsp:txBody>
      <dsp:txXfrm>
        <a:off x="4985" y="1377304"/>
        <a:ext cx="2999531" cy="449929"/>
      </dsp:txXfrm>
    </dsp:sp>
    <dsp:sp modelId="{75B8F24A-DBD5-4F08-9933-C3E3E79D6D8B}">
      <dsp:nvSpPr>
        <dsp:cNvPr id="0" name=""/>
        <dsp:cNvSpPr/>
      </dsp:nvSpPr>
      <dsp:spPr>
        <a:xfrm>
          <a:off x="4985" y="1894426"/>
          <a:ext cx="2999531" cy="16481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Distinct verbal and non-verbal communication.</a:t>
          </a:r>
        </a:p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Difficulty in maintaining eye contact and interpreting social cues</a:t>
          </a:r>
        </a:p>
      </dsp:txBody>
      <dsp:txXfrm>
        <a:off x="4985" y="1894426"/>
        <a:ext cx="2999531" cy="1648179"/>
      </dsp:txXfrm>
    </dsp:sp>
    <dsp:sp modelId="{204FAB62-3F3A-4D3D-A1DF-C1FE7593785A}">
      <dsp:nvSpPr>
        <dsp:cNvPr id="0" name=""/>
        <dsp:cNvSpPr/>
      </dsp:nvSpPr>
      <dsp:spPr>
        <a:xfrm>
          <a:off x="4504282" y="183006"/>
          <a:ext cx="1049835" cy="104983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431D97E-24A2-49D3-863C-89695632139B}">
      <dsp:nvSpPr>
        <dsp:cNvPr id="0" name=""/>
        <dsp:cNvSpPr/>
      </dsp:nvSpPr>
      <dsp:spPr>
        <a:xfrm>
          <a:off x="3529434" y="1377304"/>
          <a:ext cx="2999531" cy="4499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900" kern="1200"/>
            <a:t>Workplace Culture</a:t>
          </a:r>
        </a:p>
      </dsp:txBody>
      <dsp:txXfrm>
        <a:off x="3529434" y="1377304"/>
        <a:ext cx="2999531" cy="449929"/>
      </dsp:txXfrm>
    </dsp:sp>
    <dsp:sp modelId="{F2CF6347-3AEF-4771-9B2B-F24E41762296}">
      <dsp:nvSpPr>
        <dsp:cNvPr id="0" name=""/>
        <dsp:cNvSpPr/>
      </dsp:nvSpPr>
      <dsp:spPr>
        <a:xfrm>
          <a:off x="3529434" y="1894426"/>
          <a:ext cx="2999531" cy="16481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Difficulty following complex and unclear rules of engagement and office politics</a:t>
          </a:r>
        </a:p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Challenges in forming and maintaining relationships with colleagues or supervisors</a:t>
          </a:r>
        </a:p>
      </dsp:txBody>
      <dsp:txXfrm>
        <a:off x="3529434" y="1894426"/>
        <a:ext cx="2999531" cy="1648179"/>
      </dsp:txXfrm>
    </dsp:sp>
    <dsp:sp modelId="{592521E6-2685-440B-BCFD-BA33F08F4074}">
      <dsp:nvSpPr>
        <dsp:cNvPr id="0" name=""/>
        <dsp:cNvSpPr/>
      </dsp:nvSpPr>
      <dsp:spPr>
        <a:xfrm>
          <a:off x="8028731" y="183006"/>
          <a:ext cx="1049835" cy="1049835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2934C43-4055-4854-B92C-E11975BD6539}">
      <dsp:nvSpPr>
        <dsp:cNvPr id="0" name=""/>
        <dsp:cNvSpPr/>
      </dsp:nvSpPr>
      <dsp:spPr>
        <a:xfrm>
          <a:off x="7053883" y="1377304"/>
          <a:ext cx="2999531" cy="4499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900" kern="1200" dirty="0"/>
            <a:t>Sigma and Discrimination</a:t>
          </a:r>
        </a:p>
      </dsp:txBody>
      <dsp:txXfrm>
        <a:off x="7053883" y="1377304"/>
        <a:ext cx="2999531" cy="449929"/>
      </dsp:txXfrm>
    </dsp:sp>
    <dsp:sp modelId="{4B89DDB4-0B6A-4707-B3D8-3B93F4BFE12B}">
      <dsp:nvSpPr>
        <dsp:cNvPr id="0" name=""/>
        <dsp:cNvSpPr/>
      </dsp:nvSpPr>
      <dsp:spPr>
        <a:xfrm>
          <a:off x="7053883" y="1894426"/>
          <a:ext cx="2999531" cy="16481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Experience negative attitudes and stereo types</a:t>
          </a:r>
        </a:p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Bias results in limited in job opportunities and fewer promotions</a:t>
          </a:r>
        </a:p>
      </dsp:txBody>
      <dsp:txXfrm>
        <a:off x="7053883" y="1894426"/>
        <a:ext cx="2999531" cy="164817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890562-7111-5340-B25D-03FA777A5827}">
      <dsp:nvSpPr>
        <dsp:cNvPr id="0" name=""/>
        <dsp:cNvSpPr/>
      </dsp:nvSpPr>
      <dsp:spPr>
        <a:xfrm>
          <a:off x="943027" y="2277"/>
          <a:ext cx="4020125" cy="241207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Less challenges and opportunities.</a:t>
          </a:r>
        </a:p>
      </dsp:txBody>
      <dsp:txXfrm>
        <a:off x="943027" y="2277"/>
        <a:ext cx="4020125" cy="2412075"/>
      </dsp:txXfrm>
    </dsp:sp>
    <dsp:sp modelId="{EDA354D9-CEC7-6D41-BE59-90529ED119AF}">
      <dsp:nvSpPr>
        <dsp:cNvPr id="0" name=""/>
        <dsp:cNvSpPr/>
      </dsp:nvSpPr>
      <dsp:spPr>
        <a:xfrm>
          <a:off x="943027" y="2816365"/>
          <a:ext cx="4020125" cy="2412075"/>
        </a:xfrm>
        <a:prstGeom prst="rect">
          <a:avLst/>
        </a:prstGeom>
        <a:solidFill>
          <a:schemeClr val="accent2">
            <a:hueOff val="1121191"/>
            <a:satOff val="-50365"/>
            <a:lumOff val="666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Hindered career advancement.</a:t>
          </a:r>
        </a:p>
      </dsp:txBody>
      <dsp:txXfrm>
        <a:off x="943027" y="2816365"/>
        <a:ext cx="4020125" cy="241207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7B4AB4-DF3C-451C-89B8-219A5AFC129F}">
      <dsp:nvSpPr>
        <dsp:cNvPr id="0" name=""/>
        <dsp:cNvSpPr/>
      </dsp:nvSpPr>
      <dsp:spPr>
        <a:xfrm>
          <a:off x="0" y="849991"/>
          <a:ext cx="5906181" cy="156921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E80A047-5C3B-41E0-B000-4A4CCBD04366}">
      <dsp:nvSpPr>
        <dsp:cNvPr id="0" name=""/>
        <dsp:cNvSpPr/>
      </dsp:nvSpPr>
      <dsp:spPr>
        <a:xfrm>
          <a:off x="474687" y="1203065"/>
          <a:ext cx="863068" cy="86306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8930A4-1D00-47A9-BEED-6B952C072779}">
      <dsp:nvSpPr>
        <dsp:cNvPr id="0" name=""/>
        <dsp:cNvSpPr/>
      </dsp:nvSpPr>
      <dsp:spPr>
        <a:xfrm>
          <a:off x="1812443" y="849991"/>
          <a:ext cx="4093737" cy="15692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6075" tIns="166075" rIns="166075" bIns="166075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Difficulty in collaborating effectively with colleagues.</a:t>
          </a:r>
        </a:p>
      </dsp:txBody>
      <dsp:txXfrm>
        <a:off x="1812443" y="849991"/>
        <a:ext cx="4093737" cy="1569215"/>
      </dsp:txXfrm>
    </dsp:sp>
    <dsp:sp modelId="{E3190AF8-BD8E-4F8E-A912-D98119F4D112}">
      <dsp:nvSpPr>
        <dsp:cNvPr id="0" name=""/>
        <dsp:cNvSpPr/>
      </dsp:nvSpPr>
      <dsp:spPr>
        <a:xfrm>
          <a:off x="0" y="2811510"/>
          <a:ext cx="5906181" cy="156921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06BCDB-6C33-4849-AB24-3BBC96B15CA0}">
      <dsp:nvSpPr>
        <dsp:cNvPr id="0" name=""/>
        <dsp:cNvSpPr/>
      </dsp:nvSpPr>
      <dsp:spPr>
        <a:xfrm>
          <a:off x="474687" y="3164584"/>
          <a:ext cx="863068" cy="86306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AA0DA98-CC24-4D63-973A-1E0D99051BC3}">
      <dsp:nvSpPr>
        <dsp:cNvPr id="0" name=""/>
        <dsp:cNvSpPr/>
      </dsp:nvSpPr>
      <dsp:spPr>
        <a:xfrm>
          <a:off x="1812443" y="2811510"/>
          <a:ext cx="4093737" cy="15692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6075" tIns="166075" rIns="166075" bIns="166075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Missed opportunities for creative contributions due to unconventional communication.</a:t>
          </a:r>
        </a:p>
      </dsp:txBody>
      <dsp:txXfrm>
        <a:off x="1812443" y="2811510"/>
        <a:ext cx="4093737" cy="1569215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FC63E1-4010-A941-B368-00FE7EF7678B}">
      <dsp:nvSpPr>
        <dsp:cNvPr id="0" name=""/>
        <dsp:cNvSpPr/>
      </dsp:nvSpPr>
      <dsp:spPr>
        <a:xfrm>
          <a:off x="0" y="602959"/>
          <a:ext cx="5906181" cy="121680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Unfair treatment</a:t>
          </a:r>
        </a:p>
      </dsp:txBody>
      <dsp:txXfrm>
        <a:off x="59399" y="662358"/>
        <a:ext cx="5787383" cy="1098002"/>
      </dsp:txXfrm>
    </dsp:sp>
    <dsp:sp modelId="{F7F3608E-4C6D-864A-A45F-43123304C0C7}">
      <dsp:nvSpPr>
        <dsp:cNvPr id="0" name=""/>
        <dsp:cNvSpPr/>
      </dsp:nvSpPr>
      <dsp:spPr>
        <a:xfrm>
          <a:off x="0" y="2006959"/>
          <a:ext cx="5906181" cy="1216800"/>
        </a:xfrm>
        <a:prstGeom prst="roundRect">
          <a:avLst/>
        </a:prstGeom>
        <a:solidFill>
          <a:schemeClr val="accent5">
            <a:hueOff val="-10661560"/>
            <a:satOff val="6060"/>
            <a:lumOff val="-500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Feelings of exclusion</a:t>
          </a:r>
        </a:p>
      </dsp:txBody>
      <dsp:txXfrm>
        <a:off x="59399" y="2066358"/>
        <a:ext cx="5787383" cy="1098002"/>
      </dsp:txXfrm>
    </dsp:sp>
    <dsp:sp modelId="{712A01E4-BAD9-0740-B2C3-F1B2FE5705C4}">
      <dsp:nvSpPr>
        <dsp:cNvPr id="0" name=""/>
        <dsp:cNvSpPr/>
      </dsp:nvSpPr>
      <dsp:spPr>
        <a:xfrm>
          <a:off x="0" y="3410959"/>
          <a:ext cx="5906181" cy="1216800"/>
        </a:xfrm>
        <a:prstGeom prst="roundRect">
          <a:avLst/>
        </a:prstGeom>
        <a:solidFill>
          <a:schemeClr val="accent5">
            <a:hueOff val="-21323121"/>
            <a:satOff val="12119"/>
            <a:lumOff val="-1000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Lack of employment</a:t>
          </a:r>
        </a:p>
      </dsp:txBody>
      <dsp:txXfrm>
        <a:off x="59399" y="3470358"/>
        <a:ext cx="5787383" cy="1098002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737BFE-0467-4EB6-AD92-2442C129548B}">
      <dsp:nvSpPr>
        <dsp:cNvPr id="0" name=""/>
        <dsp:cNvSpPr/>
      </dsp:nvSpPr>
      <dsp:spPr>
        <a:xfrm>
          <a:off x="0" y="849991"/>
          <a:ext cx="5906181" cy="156921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E5A1B0-DC8A-447D-BE82-AD4B500AD915}">
      <dsp:nvSpPr>
        <dsp:cNvPr id="0" name=""/>
        <dsp:cNvSpPr/>
      </dsp:nvSpPr>
      <dsp:spPr>
        <a:xfrm>
          <a:off x="474687" y="1203065"/>
          <a:ext cx="863068" cy="86306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C7CFC6-2404-43EC-8CBC-8419FC3D5AD9}">
      <dsp:nvSpPr>
        <dsp:cNvPr id="0" name=""/>
        <dsp:cNvSpPr/>
      </dsp:nvSpPr>
      <dsp:spPr>
        <a:xfrm>
          <a:off x="1812443" y="849991"/>
          <a:ext cx="4093737" cy="15692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6075" tIns="166075" rIns="166075" bIns="166075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Exclusion from team projects and collaboration.</a:t>
          </a:r>
        </a:p>
      </dsp:txBody>
      <dsp:txXfrm>
        <a:off x="1812443" y="849991"/>
        <a:ext cx="4093737" cy="1569215"/>
      </dsp:txXfrm>
    </dsp:sp>
    <dsp:sp modelId="{DD40AE0C-11FF-4971-923E-95674EE6CF81}">
      <dsp:nvSpPr>
        <dsp:cNvPr id="0" name=""/>
        <dsp:cNvSpPr/>
      </dsp:nvSpPr>
      <dsp:spPr>
        <a:xfrm>
          <a:off x="0" y="2811510"/>
          <a:ext cx="5906181" cy="156921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356340-21BD-4304-980F-6CB7D13A5630}">
      <dsp:nvSpPr>
        <dsp:cNvPr id="0" name=""/>
        <dsp:cNvSpPr/>
      </dsp:nvSpPr>
      <dsp:spPr>
        <a:xfrm>
          <a:off x="474687" y="3164584"/>
          <a:ext cx="863068" cy="86306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DB4FBB5-9A7C-4E22-9B53-164A6D22B50F}">
      <dsp:nvSpPr>
        <dsp:cNvPr id="0" name=""/>
        <dsp:cNvSpPr/>
      </dsp:nvSpPr>
      <dsp:spPr>
        <a:xfrm>
          <a:off x="1812443" y="2811510"/>
          <a:ext cx="4093737" cy="15692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6075" tIns="166075" rIns="166075" bIns="166075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Underutilization of valuable problem-solving skills and contributions.</a:t>
          </a:r>
        </a:p>
      </dsp:txBody>
      <dsp:txXfrm>
        <a:off x="1812443" y="2811510"/>
        <a:ext cx="4093737" cy="15692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5/layout/IconLeafLabelList">
  <dgm:title val="Icon Leaf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round2DiagRect" r:blip="">
            <dgm:adjLst/>
            <dgm:extLst>
              <a:ext uri="{B698B0E9-8C71-41B9-8309-B3DCBF30829C}">
                <dgm1612:spPr xmlns:dgm1612="http://schemas.microsoft.com/office/drawing/2016/12/diagram">
                  <a:prstGeom prst="round2DiagRect">
                    <a:avLst>
                      <a:gd name="adj1" fmla="val 29727"/>
                      <a:gd name="adj2" fmla="val 0"/>
                    </a:avLst>
                  </a:prstGeom>
                </dgm1612:spPr>
              </a:ext>
            </dgm:ext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LabelDescriptionList">
  <dgm:title val="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l" for="ch" forName="iconRect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5/layout/CenteredIconLabelDescriptionList">
  <dgm:title val="Centered 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6192AE-5328-1F4C-A8FC-D1A271356DD7}" type="datetimeFigureOut">
              <a:rPr lang="en-US" smtClean="0"/>
              <a:t>10/31/2023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3C5C64-57FB-3D45-9BB0-506704B515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5229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3C5C64-57FB-3D45-9BB0-506704B5150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9074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3C5C64-57FB-3D45-9BB0-506704B5150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257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3C5C64-57FB-3D45-9BB0-506704B5150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0071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3C5C64-57FB-3D45-9BB0-506704B5150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9463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3C5C64-57FB-3D45-9BB0-506704B5150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38585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1413164"/>
            <a:ext cx="5486400" cy="6587836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3C5C64-57FB-3D45-9BB0-506704B5150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98015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5A0140-9147-4508-AFA4-485CC15EF1EF}" type="slidenum">
              <a:rPr kumimoji="0" lang="en-US" sz="12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53616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5D3BF3-D352-46FC-8343-31F56E6730EA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5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EA0C0817-A112-4847-8014-A94B7D2A4EA3}" type="datetime1">
              <a:rPr lang="en-US" smtClean="0"/>
              <a:t>10/31/2023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21761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F40B7-36AB-4376-BE14-EF7004D79BB9}" type="datetime1">
              <a:rPr lang="en-US" smtClean="0"/>
              <a:t>10/31/2023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69388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7CAB8-DCAE-46A5-AADA-B3FAD11A54E0}" type="datetime1">
              <a:rPr lang="en-US" smtClean="0"/>
              <a:t>10/31/2023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91678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EA0C0817-A112-4847-8014-A94B7D2A4EA3}" type="datetime1">
              <a:rPr lang="en-US" smtClean="0"/>
              <a:t>10/31/2023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4180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10/31/2023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657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anchor="ctr">
            <a:normAutofit/>
          </a:bodyPr>
          <a:lstStyle>
            <a:lvl1pPr algn="ctr">
              <a:lnSpc>
                <a:spcPct val="83000"/>
              </a:lnSpc>
              <a:defRPr lang="en-US" sz="68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9C646AA-F36E-4540-911D-FFFC0A0EF24A}" type="datetime1">
              <a:rPr lang="en-US" smtClean="0"/>
              <a:t>10/31/2023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9012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6D26-FA5F-4637-B602-B7C2DC34CFD4}" type="datetime1">
              <a:rPr lang="en-US" smtClean="0"/>
              <a:t>10/31/2023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56910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F15D8-96D1-4781-BC50-CA8A088B2FE4}" type="datetime1">
              <a:rPr lang="en-US" smtClean="0"/>
              <a:t>10/31/2023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0514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t>10/31/2023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10063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t>10/31/2023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04670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E8D12A6-918A-48BD-8CB9-CA713993B0EA}" type="datetime1">
              <a:rPr lang="en-US" smtClean="0"/>
              <a:t>10/31/2023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42172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10/31/2023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529978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778CE86-875F-4587-BCF6-FA054AFC0D53}" type="datetime1">
              <a:rPr lang="en-US" smtClean="0"/>
              <a:pPr/>
              <a:t>10/31/2023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0945370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F40B7-36AB-4376-BE14-EF7004D79BB9}" type="datetime1">
              <a:rPr lang="en-US" smtClean="0"/>
              <a:t>10/31/2023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379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7CAB8-DCAE-46A5-AADA-B3FAD11A54E0}" type="datetime1">
              <a:rPr lang="en-US" smtClean="0"/>
              <a:t>10/31/2023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6598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1307868" y="1267730"/>
            <a:ext cx="9576435" cy="4308475"/>
          </a:xfrm>
          <a:custGeom>
            <a:avLst/>
            <a:gdLst/>
            <a:ahLst/>
            <a:cxnLst/>
            <a:rect l="l" t="t" r="r" b="b"/>
            <a:pathLst>
              <a:path w="9576435" h="4308475">
                <a:moveTo>
                  <a:pt x="9576262" y="0"/>
                </a:moveTo>
                <a:lnTo>
                  <a:pt x="0" y="0"/>
                </a:lnTo>
                <a:lnTo>
                  <a:pt x="0" y="4307949"/>
                </a:lnTo>
                <a:lnTo>
                  <a:pt x="9576262" y="4307949"/>
                </a:lnTo>
                <a:lnTo>
                  <a:pt x="9576262" y="0"/>
                </a:lnTo>
                <a:close/>
              </a:path>
            </a:pathLst>
          </a:custGeom>
          <a:solidFill>
            <a:srgbClr val="000000">
              <a:alpha val="6313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307868" y="1267730"/>
            <a:ext cx="9576435" cy="4308475"/>
          </a:xfrm>
          <a:custGeom>
            <a:avLst/>
            <a:gdLst/>
            <a:ahLst/>
            <a:cxnLst/>
            <a:rect l="l" t="t" r="r" b="b"/>
            <a:pathLst>
              <a:path w="9576435" h="4308475">
                <a:moveTo>
                  <a:pt x="0" y="0"/>
                </a:moveTo>
                <a:lnTo>
                  <a:pt x="9576262" y="0"/>
                </a:lnTo>
                <a:lnTo>
                  <a:pt x="9576262" y="4307950"/>
                </a:lnTo>
                <a:lnTo>
                  <a:pt x="0" y="430795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1307867" y="1267730"/>
            <a:ext cx="9576435" cy="4308475"/>
          </a:xfrm>
          <a:custGeom>
            <a:avLst/>
            <a:gdLst/>
            <a:ahLst/>
            <a:cxnLst/>
            <a:rect l="l" t="t" r="r" b="b"/>
            <a:pathLst>
              <a:path w="9576435" h="4308475">
                <a:moveTo>
                  <a:pt x="9576262" y="0"/>
                </a:moveTo>
                <a:lnTo>
                  <a:pt x="0" y="0"/>
                </a:lnTo>
                <a:lnTo>
                  <a:pt x="0" y="4307949"/>
                </a:lnTo>
                <a:lnTo>
                  <a:pt x="9576262" y="4307949"/>
                </a:lnTo>
                <a:lnTo>
                  <a:pt x="9576262" y="0"/>
                </a:lnTo>
                <a:close/>
              </a:path>
            </a:pathLst>
          </a:custGeom>
          <a:solidFill>
            <a:srgbClr val="F7704E">
              <a:alpha val="4587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1447801" y="1411615"/>
            <a:ext cx="9296400" cy="4034790"/>
          </a:xfrm>
          <a:custGeom>
            <a:avLst/>
            <a:gdLst/>
            <a:ahLst/>
            <a:cxnLst/>
            <a:rect l="l" t="t" r="r" b="b"/>
            <a:pathLst>
              <a:path w="9296400" h="4034790">
                <a:moveTo>
                  <a:pt x="0" y="0"/>
                </a:moveTo>
                <a:lnTo>
                  <a:pt x="9296400" y="0"/>
                </a:lnTo>
                <a:lnTo>
                  <a:pt x="9296400" y="4034770"/>
                </a:lnTo>
                <a:lnTo>
                  <a:pt x="0" y="403477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1" name="bg object 2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030968" y="5839967"/>
            <a:ext cx="1136903" cy="1008888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164823" y="6108191"/>
            <a:ext cx="893064" cy="606551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186939" y="2042667"/>
            <a:ext cx="7818120" cy="23545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tx1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10/31/2023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2456514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95625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7999"/>
                </a:lnTo>
              </a:path>
              <a:path w="12192000" h="6858000">
                <a:moveTo>
                  <a:pt x="0" y="6857999"/>
                </a:moveTo>
                <a:lnTo>
                  <a:pt x="0" y="0"/>
                </a:lnTo>
              </a:path>
            </a:pathLst>
          </a:custGeom>
          <a:ln w="76200">
            <a:solidFill>
              <a:srgbClr val="95625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234695" y="237743"/>
            <a:ext cx="11722735" cy="6383020"/>
          </a:xfrm>
          <a:custGeom>
            <a:avLst/>
            <a:gdLst/>
            <a:ahLst/>
            <a:cxnLst/>
            <a:rect l="l" t="t" r="r" b="b"/>
            <a:pathLst>
              <a:path w="11722735" h="6383020">
                <a:moveTo>
                  <a:pt x="11722608" y="0"/>
                </a:moveTo>
                <a:lnTo>
                  <a:pt x="0" y="0"/>
                </a:lnTo>
                <a:lnTo>
                  <a:pt x="0" y="6382511"/>
                </a:lnTo>
                <a:lnTo>
                  <a:pt x="11722608" y="6382511"/>
                </a:lnTo>
                <a:lnTo>
                  <a:pt x="1172260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10/31/2023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1828799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95625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7999"/>
                </a:lnTo>
              </a:path>
              <a:path w="12192000" h="6858000">
                <a:moveTo>
                  <a:pt x="0" y="6857999"/>
                </a:moveTo>
                <a:lnTo>
                  <a:pt x="0" y="0"/>
                </a:lnTo>
              </a:path>
            </a:pathLst>
          </a:custGeom>
          <a:ln w="76200">
            <a:solidFill>
              <a:srgbClr val="95625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234695" y="237743"/>
            <a:ext cx="11722735" cy="6383020"/>
          </a:xfrm>
          <a:custGeom>
            <a:avLst/>
            <a:gdLst/>
            <a:ahLst/>
            <a:cxnLst/>
            <a:rect l="l" t="t" r="r" b="b"/>
            <a:pathLst>
              <a:path w="11722735" h="6383020">
                <a:moveTo>
                  <a:pt x="11722608" y="0"/>
                </a:moveTo>
                <a:lnTo>
                  <a:pt x="0" y="0"/>
                </a:lnTo>
                <a:lnTo>
                  <a:pt x="0" y="6382511"/>
                </a:lnTo>
                <a:lnTo>
                  <a:pt x="11722608" y="6382511"/>
                </a:lnTo>
                <a:lnTo>
                  <a:pt x="1172260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1121537" y="5135791"/>
            <a:ext cx="9864090" cy="923925"/>
          </a:xfrm>
          <a:custGeom>
            <a:avLst/>
            <a:gdLst/>
            <a:ahLst/>
            <a:cxnLst/>
            <a:rect l="l" t="t" r="r" b="b"/>
            <a:pathLst>
              <a:path w="9864090" h="923925">
                <a:moveTo>
                  <a:pt x="3657600" y="0"/>
                </a:moveTo>
                <a:lnTo>
                  <a:pt x="0" y="0"/>
                </a:lnTo>
                <a:lnTo>
                  <a:pt x="0" y="923328"/>
                </a:lnTo>
                <a:lnTo>
                  <a:pt x="3657600" y="923328"/>
                </a:lnTo>
                <a:lnTo>
                  <a:pt x="3657600" y="0"/>
                </a:lnTo>
                <a:close/>
              </a:path>
              <a:path w="9864090" h="923925">
                <a:moveTo>
                  <a:pt x="9863963" y="0"/>
                </a:moveTo>
                <a:lnTo>
                  <a:pt x="6206363" y="0"/>
                </a:lnTo>
                <a:lnTo>
                  <a:pt x="6206363" y="923328"/>
                </a:lnTo>
                <a:lnTo>
                  <a:pt x="9863963" y="923328"/>
                </a:lnTo>
                <a:lnTo>
                  <a:pt x="9863963" y="0"/>
                </a:lnTo>
                <a:close/>
              </a:path>
            </a:pathLst>
          </a:custGeom>
          <a:solidFill>
            <a:srgbClr val="D8BF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7327900" y="4105939"/>
            <a:ext cx="3657600" cy="646430"/>
          </a:xfrm>
          <a:custGeom>
            <a:avLst/>
            <a:gdLst/>
            <a:ahLst/>
            <a:cxnLst/>
            <a:rect l="l" t="t" r="r" b="b"/>
            <a:pathLst>
              <a:path w="3657600" h="646429">
                <a:moveTo>
                  <a:pt x="3657600" y="0"/>
                </a:moveTo>
                <a:lnTo>
                  <a:pt x="0" y="0"/>
                </a:lnTo>
                <a:lnTo>
                  <a:pt x="0" y="646330"/>
                </a:lnTo>
                <a:lnTo>
                  <a:pt x="3657600" y="646330"/>
                </a:lnTo>
                <a:lnTo>
                  <a:pt x="3657600" y="0"/>
                </a:lnTo>
                <a:close/>
              </a:path>
            </a:pathLst>
          </a:custGeom>
          <a:solidFill>
            <a:srgbClr val="C0CBC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7327900" y="4105939"/>
            <a:ext cx="3657600" cy="646430"/>
          </a:xfrm>
          <a:custGeom>
            <a:avLst/>
            <a:gdLst/>
            <a:ahLst/>
            <a:cxnLst/>
            <a:rect l="l" t="t" r="r" b="b"/>
            <a:pathLst>
              <a:path w="3657600" h="646429">
                <a:moveTo>
                  <a:pt x="0" y="0"/>
                </a:moveTo>
                <a:lnTo>
                  <a:pt x="3657600" y="0"/>
                </a:lnTo>
                <a:lnTo>
                  <a:pt x="3657600" y="646331"/>
                </a:lnTo>
                <a:lnTo>
                  <a:pt x="0" y="646331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C0CBC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1121543" y="4105939"/>
            <a:ext cx="3657600" cy="646430"/>
          </a:xfrm>
          <a:custGeom>
            <a:avLst/>
            <a:gdLst/>
            <a:ahLst/>
            <a:cxnLst/>
            <a:rect l="l" t="t" r="r" b="b"/>
            <a:pathLst>
              <a:path w="3657600" h="646429">
                <a:moveTo>
                  <a:pt x="3657599" y="0"/>
                </a:moveTo>
                <a:lnTo>
                  <a:pt x="0" y="0"/>
                </a:lnTo>
                <a:lnTo>
                  <a:pt x="0" y="646330"/>
                </a:lnTo>
                <a:lnTo>
                  <a:pt x="3657599" y="646330"/>
                </a:lnTo>
                <a:lnTo>
                  <a:pt x="3657599" y="0"/>
                </a:lnTo>
                <a:close/>
              </a:path>
            </a:pathLst>
          </a:custGeom>
          <a:solidFill>
            <a:srgbClr val="C0CBC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455051" y="1703323"/>
            <a:ext cx="3448684" cy="43110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10/31/2023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7625121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8166876" y="0"/>
            <a:ext cx="4025265" cy="6858000"/>
          </a:xfrm>
          <a:custGeom>
            <a:avLst/>
            <a:gdLst/>
            <a:ahLst/>
            <a:cxnLst/>
            <a:rect l="l" t="t" r="r" b="b"/>
            <a:pathLst>
              <a:path w="4025265" h="6858000">
                <a:moveTo>
                  <a:pt x="0" y="6857999"/>
                </a:moveTo>
                <a:lnTo>
                  <a:pt x="4025124" y="6857999"/>
                </a:lnTo>
                <a:lnTo>
                  <a:pt x="4025124" y="0"/>
                </a:lnTo>
                <a:lnTo>
                  <a:pt x="0" y="0"/>
                </a:lnTo>
                <a:lnTo>
                  <a:pt x="0" y="6857999"/>
                </a:lnTo>
                <a:close/>
              </a:path>
            </a:pathLst>
          </a:custGeom>
          <a:solidFill>
            <a:srgbClr val="BFBFBF">
              <a:alpha val="5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-1867" y="0"/>
            <a:ext cx="8169275" cy="6858000"/>
          </a:xfrm>
          <a:custGeom>
            <a:avLst/>
            <a:gdLst/>
            <a:ahLst/>
            <a:cxnLst/>
            <a:rect l="l" t="t" r="r" b="b"/>
            <a:pathLst>
              <a:path w="8169275" h="6858000">
                <a:moveTo>
                  <a:pt x="8168742" y="0"/>
                </a:moveTo>
                <a:lnTo>
                  <a:pt x="0" y="0"/>
                </a:lnTo>
                <a:lnTo>
                  <a:pt x="0" y="6857999"/>
                </a:lnTo>
                <a:lnTo>
                  <a:pt x="8168742" y="6857999"/>
                </a:lnTo>
                <a:lnTo>
                  <a:pt x="816874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8331466" y="164591"/>
            <a:ext cx="3709035" cy="6540500"/>
          </a:xfrm>
          <a:custGeom>
            <a:avLst/>
            <a:gdLst/>
            <a:ahLst/>
            <a:cxnLst/>
            <a:rect l="l" t="t" r="r" b="b"/>
            <a:pathLst>
              <a:path w="3709034" h="6540500">
                <a:moveTo>
                  <a:pt x="3708882" y="0"/>
                </a:moveTo>
                <a:lnTo>
                  <a:pt x="0" y="0"/>
                </a:lnTo>
                <a:lnTo>
                  <a:pt x="0" y="566928"/>
                </a:lnTo>
                <a:lnTo>
                  <a:pt x="0" y="6540182"/>
                </a:lnTo>
                <a:lnTo>
                  <a:pt x="3708882" y="6540182"/>
                </a:lnTo>
                <a:lnTo>
                  <a:pt x="3708882" y="566928"/>
                </a:lnTo>
                <a:lnTo>
                  <a:pt x="3708882" y="0"/>
                </a:lnTo>
                <a:close/>
              </a:path>
            </a:pathLst>
          </a:custGeom>
          <a:solidFill>
            <a:srgbClr val="4F4B4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8331467" y="164592"/>
            <a:ext cx="3709035" cy="6540500"/>
          </a:xfrm>
          <a:custGeom>
            <a:avLst/>
            <a:gdLst/>
            <a:ahLst/>
            <a:cxnLst/>
            <a:rect l="l" t="t" r="r" b="b"/>
            <a:pathLst>
              <a:path w="3709034" h="6540500">
                <a:moveTo>
                  <a:pt x="0" y="0"/>
                </a:moveTo>
                <a:lnTo>
                  <a:pt x="3708894" y="0"/>
                </a:lnTo>
                <a:lnTo>
                  <a:pt x="3708894" y="6540176"/>
                </a:lnTo>
                <a:lnTo>
                  <a:pt x="0" y="6540176"/>
                </a:lnTo>
                <a:lnTo>
                  <a:pt x="0" y="0"/>
                </a:lnTo>
                <a:close/>
              </a:path>
            </a:pathLst>
          </a:custGeom>
          <a:ln w="6350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9219318" y="0"/>
            <a:ext cx="1920239" cy="731520"/>
          </a:xfrm>
          <a:custGeom>
            <a:avLst/>
            <a:gdLst/>
            <a:ahLst/>
            <a:cxnLst/>
            <a:rect l="l" t="t" r="r" b="b"/>
            <a:pathLst>
              <a:path w="1920240" h="731520">
                <a:moveTo>
                  <a:pt x="1920238" y="0"/>
                </a:moveTo>
                <a:lnTo>
                  <a:pt x="0" y="0"/>
                </a:lnTo>
                <a:lnTo>
                  <a:pt x="0" y="731520"/>
                </a:lnTo>
                <a:lnTo>
                  <a:pt x="1920238" y="731520"/>
                </a:lnTo>
                <a:lnTo>
                  <a:pt x="1920238" y="0"/>
                </a:lnTo>
                <a:close/>
              </a:path>
            </a:pathLst>
          </a:custGeom>
          <a:solidFill>
            <a:srgbClr val="95625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9333617" y="-1172"/>
            <a:ext cx="0" cy="640080"/>
          </a:xfrm>
          <a:custGeom>
            <a:avLst/>
            <a:gdLst/>
            <a:ahLst/>
            <a:cxnLst/>
            <a:rect l="l" t="t" r="r" b="b"/>
            <a:pathLst>
              <a:path h="640080">
                <a:moveTo>
                  <a:pt x="0" y="0"/>
                </a:moveTo>
                <a:lnTo>
                  <a:pt x="1" y="640080"/>
                </a:lnTo>
              </a:path>
            </a:pathLst>
          </a:custGeom>
          <a:solidFill>
            <a:srgbClr val="26262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9333617" y="-1172"/>
            <a:ext cx="0" cy="640080"/>
          </a:xfrm>
          <a:custGeom>
            <a:avLst/>
            <a:gdLst/>
            <a:ahLst/>
            <a:cxnLst/>
            <a:rect l="l" t="t" r="r" b="b"/>
            <a:pathLst>
              <a:path h="640080">
                <a:moveTo>
                  <a:pt x="0" y="0"/>
                </a:moveTo>
                <a:lnTo>
                  <a:pt x="1" y="64008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11025257" y="-1172"/>
            <a:ext cx="0" cy="640080"/>
          </a:xfrm>
          <a:custGeom>
            <a:avLst/>
            <a:gdLst/>
            <a:ahLst/>
            <a:cxnLst/>
            <a:rect l="l" t="t" r="r" b="b"/>
            <a:pathLst>
              <a:path h="640080">
                <a:moveTo>
                  <a:pt x="0" y="0"/>
                </a:moveTo>
                <a:lnTo>
                  <a:pt x="1" y="640080"/>
                </a:lnTo>
              </a:path>
            </a:pathLst>
          </a:custGeom>
          <a:solidFill>
            <a:srgbClr val="26262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11025257" y="-1172"/>
            <a:ext cx="0" cy="640080"/>
          </a:xfrm>
          <a:custGeom>
            <a:avLst/>
            <a:gdLst/>
            <a:ahLst/>
            <a:cxnLst/>
            <a:rect l="l" t="t" r="r" b="b"/>
            <a:pathLst>
              <a:path h="640080">
                <a:moveTo>
                  <a:pt x="0" y="0"/>
                </a:moveTo>
                <a:lnTo>
                  <a:pt x="1" y="64008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g object 25"/>
          <p:cNvSpPr/>
          <p:nvPr/>
        </p:nvSpPr>
        <p:spPr>
          <a:xfrm>
            <a:off x="9333617" y="644122"/>
            <a:ext cx="1691639" cy="0"/>
          </a:xfrm>
          <a:custGeom>
            <a:avLst/>
            <a:gdLst/>
            <a:ahLst/>
            <a:cxnLst/>
            <a:rect l="l" t="t" r="r" b="b"/>
            <a:pathLst>
              <a:path w="1691640">
                <a:moveTo>
                  <a:pt x="1691639" y="1"/>
                </a:moveTo>
                <a:lnTo>
                  <a:pt x="0" y="0"/>
                </a:lnTo>
              </a:path>
            </a:pathLst>
          </a:custGeom>
          <a:solidFill>
            <a:srgbClr val="26262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g object 26"/>
          <p:cNvSpPr/>
          <p:nvPr/>
        </p:nvSpPr>
        <p:spPr>
          <a:xfrm>
            <a:off x="9333617" y="644122"/>
            <a:ext cx="1691639" cy="0"/>
          </a:xfrm>
          <a:custGeom>
            <a:avLst/>
            <a:gdLst/>
            <a:ahLst/>
            <a:cxnLst/>
            <a:rect l="l" t="t" r="r" b="b"/>
            <a:pathLst>
              <a:path w="1691640">
                <a:moveTo>
                  <a:pt x="0" y="0"/>
                </a:moveTo>
                <a:lnTo>
                  <a:pt x="1691640" y="1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7" name="bg object 2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3608" y="1267730"/>
            <a:ext cx="7630449" cy="430794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10/31/2023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4299081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10/31/2023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7067913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C8263-DAEF-4EA1-9AA4-D0D37DD137C1}" type="datetimeFigureOut">
              <a:rPr lang="en-US" smtClean="0"/>
              <a:t>10/31/2023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699894"/>
      </p:ext>
    </p:extLst>
  </p:cSld>
  <p:clrMapOvr>
    <a:masterClrMapping/>
  </p:clrMapOvr>
  <p:hf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anchor="ctr">
            <a:normAutofit/>
          </a:bodyPr>
          <a:lstStyle>
            <a:lvl1pPr algn="ctr">
              <a:lnSpc>
                <a:spcPct val="83000"/>
              </a:lnSpc>
              <a:defRPr lang="en-US" sz="68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9C646AA-F36E-4540-911D-FFFC0A0EF24A}" type="datetime1">
              <a:rPr lang="en-US" smtClean="0"/>
              <a:t>10/31/2023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633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6D26-FA5F-4637-B602-B7C2DC34CFD4}" type="datetime1">
              <a:rPr lang="en-US" smtClean="0"/>
              <a:t>10/31/2023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08150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F15D8-96D1-4781-BC50-CA8A088B2FE4}" type="datetime1">
              <a:rPr lang="en-US" smtClean="0"/>
              <a:t>10/31/2023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455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t>10/31/2023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48798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t>10/31/2023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032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E8D12A6-918A-48BD-8CB9-CA713993B0EA}" type="datetime1">
              <a:rPr lang="en-US" smtClean="0"/>
              <a:t>10/31/2023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7341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778CE86-875F-4587-BCF6-FA054AFC0D53}" type="datetime1">
              <a:rPr lang="en-US" smtClean="0"/>
              <a:pPr/>
              <a:t>10/31/2023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42335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7095744"/>
          </a:xfrm>
          <a:prstGeom prst="rect">
            <a:avLst/>
          </a:prstGeom>
          <a:solidFill>
            <a:schemeClr val="accent4"/>
          </a:solidFill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rgbClr val="FFFFFF"/>
          </a:solidFill>
          <a:ln w="7620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10/31/2023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0894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96" r:id="rId2"/>
    <p:sldLayoutId id="2147483797" r:id="rId3"/>
    <p:sldLayoutId id="2147483798" r:id="rId4"/>
    <p:sldLayoutId id="2147483788" r:id="rId5"/>
    <p:sldLayoutId id="2147483789" r:id="rId6"/>
    <p:sldLayoutId id="2147483790" r:id="rId7"/>
    <p:sldLayoutId id="2147483791" r:id="rId8"/>
    <p:sldLayoutId id="2147483792" r:id="rId9"/>
    <p:sldLayoutId id="2147483793" r:id="rId10"/>
    <p:sldLayoutId id="2147483794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200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1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1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1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1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1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7095744"/>
          </a:xfrm>
          <a:prstGeom prst="rect">
            <a:avLst/>
          </a:prstGeom>
          <a:solidFill>
            <a:schemeClr val="accent1"/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rgbClr val="FFFFFF"/>
          </a:solidFill>
          <a:ln w="7620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10/31/2023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7264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1" r:id="rId1"/>
    <p:sldLayoutId id="2147483802" r:id="rId2"/>
    <p:sldLayoutId id="2147483803" r:id="rId3"/>
    <p:sldLayoutId id="2147483804" r:id="rId4"/>
    <p:sldLayoutId id="2147483805" r:id="rId5"/>
    <p:sldLayoutId id="2147483806" r:id="rId6"/>
    <p:sldLayoutId id="2147483807" r:id="rId7"/>
    <p:sldLayoutId id="2147483808" r:id="rId8"/>
    <p:sldLayoutId id="2147483809" r:id="rId9"/>
    <p:sldLayoutId id="2147483810" r:id="rId10"/>
    <p:sldLayoutId id="214748381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200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1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1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1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1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1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45539" y="925068"/>
            <a:ext cx="7383145" cy="6959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tx1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99152" y="2130044"/>
            <a:ext cx="5234305" cy="419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10/31/2023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84049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3" r:id="rId1"/>
    <p:sldLayoutId id="2147483814" r:id="rId2"/>
    <p:sldLayoutId id="2147483815" r:id="rId3"/>
    <p:sldLayoutId id="2147483816" r:id="rId4"/>
    <p:sldLayoutId id="2147483817" r:id="rId5"/>
    <p:sldLayoutId id="2147483818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6" Type="http://schemas.microsoft.com/office/2007/relationships/hdphoto" Target="../media/hdphoto2.wdp"/><Relationship Id="rId5" Type="http://schemas.openxmlformats.org/officeDocument/2006/relationships/image" Target="../media/image51.png"/><Relationship Id="rId4" Type="http://schemas.microsoft.com/office/2007/relationships/hdphoto" Target="../media/hdphoto1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argetcenter.dm.usda.gov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3.png"/><Relationship Id="rId4" Type="http://schemas.openxmlformats.org/officeDocument/2006/relationships/hyperlink" Target="mailto:target-center@usda.gov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9" name="Rectangle 68">
            <a:extLst>
              <a:ext uri="{FF2B5EF4-FFF2-40B4-BE49-F238E27FC236}">
                <a16:creationId xmlns:a16="http://schemas.microsoft.com/office/drawing/2014/main" id="{6F40FBDA-CEB1-40F0-9AB9-BD9C402D70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A006BF3-A523-4CCD-BE46-B28D4A7B38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rcRect t="16215" r="1" b="28098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BCFF10A9-48A8-49DE-BCC0-36CD4D617C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69" y="1267730"/>
            <a:ext cx="9576262" cy="4307950"/>
          </a:xfrm>
          <a:prstGeom prst="rect">
            <a:avLst/>
          </a:prstGeom>
          <a:solidFill>
            <a:schemeClr val="bg1">
              <a:alpha val="63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9E6EC7A-73F0-4AA6-8CCE-7492D8F654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68" y="1267730"/>
            <a:ext cx="9576262" cy="4307950"/>
          </a:xfrm>
          <a:prstGeom prst="rect">
            <a:avLst/>
          </a:prstGeom>
          <a:solidFill>
            <a:srgbClr val="F7704E">
              <a:alpha val="4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9325F979-D3F9-4926-81B7-7ACCB31A50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9525" cap="sq" cmpd="sng" algn="ctr">
            <a:solidFill>
              <a:schemeClr val="tx1">
                <a:lumMod val="75000"/>
                <a:lumOff val="25000"/>
                <a:alpha val="80000"/>
              </a:schemeClr>
            </a:solidFill>
            <a:prstDash val="solid"/>
            <a:miter lim="800000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CAFF323-CE6A-748D-EBE6-31675D0F57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69532" y="2091263"/>
            <a:ext cx="8652938" cy="2461504"/>
          </a:xfrm>
        </p:spPr>
        <p:txBody>
          <a:bodyPr>
            <a:normAutofit/>
          </a:bodyPr>
          <a:lstStyle/>
          <a:p>
            <a:r>
              <a:rPr lang="en-US" sz="4400" cap="small" dirty="0"/>
              <a:t>Identifying Obstacles to Neurodiversity and Inclusion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589A7A-ED65-D6B0-0038-B212DE6B52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69532" y="4623127"/>
            <a:ext cx="8655200" cy="457201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/>
              <a:t>Dr. Theresa Haskins | Presentation for the USDA TARGET Center</a:t>
            </a:r>
            <a:endParaRPr lang="en-US" dirty="0"/>
          </a:p>
        </p:txBody>
      </p:sp>
      <p:pic>
        <p:nvPicPr>
          <p:cNvPr id="12" name="Picture 11" descr="A blue and white logo of head and squiggly brain.">
            <a:extLst>
              <a:ext uri="{FF2B5EF4-FFF2-40B4-BE49-F238E27FC236}">
                <a16:creationId xmlns:a16="http://schemas.microsoft.com/office/drawing/2014/main" id="{058F8595-D595-F36C-7233-0AC2B07CE103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25000"/>
          </a:blip>
          <a:stretch>
            <a:fillRect/>
          </a:stretch>
        </p:blipFill>
        <p:spPr>
          <a:xfrm>
            <a:off x="10031308" y="5841889"/>
            <a:ext cx="1134714" cy="1005531"/>
          </a:xfrm>
          <a:prstGeom prst="rect">
            <a:avLst/>
          </a:prstGeom>
        </p:spPr>
      </p:pic>
      <p:pic>
        <p:nvPicPr>
          <p:cNvPr id="8" name="Picture 7" descr="A black and white USDA logo&#10;&#10;">
            <a:extLst>
              <a:ext uri="{FF2B5EF4-FFF2-40B4-BE49-F238E27FC236}">
                <a16:creationId xmlns:a16="http://schemas.microsoft.com/office/drawing/2014/main" id="{4A702418-5983-7C74-FFA3-00E27832F9C3}"/>
              </a:ext>
            </a:extLst>
          </p:cNvPr>
          <p:cNvPicPr>
            <a:picLocks noChangeAspect="1"/>
          </p:cNvPicPr>
          <p:nvPr/>
        </p:nvPicPr>
        <p:blipFill>
          <a:blip r:embed="rId5">
            <a:grayscl/>
          </a:blip>
          <a:stretch>
            <a:fillRect/>
          </a:stretch>
        </p:blipFill>
        <p:spPr>
          <a:xfrm>
            <a:off x="11166022" y="6108371"/>
            <a:ext cx="889265" cy="604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8584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8" name="Rectangle 61">
            <a:extLst>
              <a:ext uri="{FF2B5EF4-FFF2-40B4-BE49-F238E27FC236}">
                <a16:creationId xmlns:a16="http://schemas.microsoft.com/office/drawing/2014/main" id="{11657BF2-BFFB-4FF0-9FE2-4D7F7A7C9D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Rectangle 63">
            <a:extLst>
              <a:ext uri="{FF2B5EF4-FFF2-40B4-BE49-F238E27FC236}">
                <a16:creationId xmlns:a16="http://schemas.microsoft.com/office/drawing/2014/main" id="{25397171-E233-4F26-9A8C-29C436537D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4393" y="237744"/>
            <a:ext cx="7652977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70" name="Rectangle 65">
            <a:extLst>
              <a:ext uri="{FF2B5EF4-FFF2-40B4-BE49-F238E27FC236}">
                <a16:creationId xmlns:a16="http://schemas.microsoft.com/office/drawing/2014/main" id="{EA830B9C-C9EB-4D80-9552-AE9DE30758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553" y="374904"/>
            <a:ext cx="734015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D15EB6-8519-2FD3-DC81-84992B9028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642593"/>
            <a:ext cx="6281928" cy="174418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Stereotypes about Abilities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A4CEBA7-CCF5-301D-6C17-8C3EF7990190}"/>
              </a:ext>
            </a:extLst>
          </p:cNvPr>
          <p:cNvSpPr txBox="1"/>
          <p:nvPr/>
        </p:nvSpPr>
        <p:spPr>
          <a:xfrm>
            <a:off x="868680" y="2386584"/>
            <a:ext cx="6281928" cy="36484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b="1" i="1" dirty="0"/>
              <a:t>Example Scenario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dirty="0"/>
              <a:t>Emma is a highly talented software developer with autism. 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dirty="0"/>
              <a:t>She consistently delivers high-quality code and innovative solutions.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dirty="0"/>
              <a:t>Some colleagues and her supervisors assume that her autism affects her competency. 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dirty="0"/>
              <a:t>She receives fewer challenging projects and opportunities for career advancement.</a:t>
            </a:r>
          </a:p>
        </p:txBody>
      </p:sp>
      <p:pic>
        <p:nvPicPr>
          <p:cNvPr id="5" name="Picture 4" descr="Woman with eyeglasses">
            <a:extLst>
              <a:ext uri="{FF2B5EF4-FFF2-40B4-BE49-F238E27FC236}">
                <a16:creationId xmlns:a16="http://schemas.microsoft.com/office/drawing/2014/main" id="{39729AD2-9B84-36C0-36FC-0C0154BBB50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742" t="-591" r="15178" b="591"/>
          <a:stretch/>
        </p:blipFill>
        <p:spPr>
          <a:xfrm>
            <a:off x="7837371" y="237744"/>
            <a:ext cx="4124416" cy="6382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4310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A2AD6B69-E0A0-476D-9EE1-6B69F04C59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6BE10A1-AD5F-4AB3-8A94-41D62B494A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4419599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3C4EC3D-4609-E6B0-6619-577F7A7ECA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409" y="559477"/>
            <a:ext cx="3765200" cy="5709931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Stereotypes about autism lead to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684BFFE-6A90-4311-ACD5-B34177D464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" y="374904"/>
            <a:ext cx="4122323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  <p:txBody>
          <a:bodyPr/>
          <a:lstStyle/>
          <a:p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87AD679-0D8E-3802-F379-6E93C7CD39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00175751"/>
              </p:ext>
            </p:extLst>
          </p:nvPr>
        </p:nvGraphicFramePr>
        <p:xfrm>
          <a:off x="5478124" y="800947"/>
          <a:ext cx="5906181" cy="52307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353719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11657BF2-BFFB-4FF0-9FE2-4D7F7A7C9D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25397171-E233-4F26-9A8C-29C436537D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4393" y="237744"/>
            <a:ext cx="7652977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EA830B9C-C9EB-4D80-9552-AE9DE30758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553" y="374904"/>
            <a:ext cx="734015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63A92AE-6345-ED08-EEB1-1E13DFA54D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642593"/>
            <a:ext cx="6281928" cy="1744183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Misconceptions about Communication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23A1A0A-CAF2-6C00-C587-7C99AB5F4A58}"/>
              </a:ext>
            </a:extLst>
          </p:cNvPr>
          <p:cNvSpPr txBox="1"/>
          <p:nvPr/>
        </p:nvSpPr>
        <p:spPr>
          <a:xfrm>
            <a:off x="868680" y="2386584"/>
            <a:ext cx="6281928" cy="36484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b="1" i="1" dirty="0"/>
              <a:t>Example Scenario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dirty="0"/>
              <a:t>John, who has ADHD, is known for his enthusiasm and creative thinking in brainstorming sessions. 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dirty="0"/>
              <a:t>His colleagues sometimes struggle to follow his fast-paced speech and unconventional presentation style. 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dirty="0"/>
              <a:t>They mistakenly assume that John's communication style hinders his effectiveness because they have difficulty following his thinking, leading to missed opportunities for collaboration.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dirty="0"/>
              <a:t>John is a highly productive innovator and is often left to work on his own projects. </a:t>
            </a:r>
          </a:p>
        </p:txBody>
      </p:sp>
      <p:pic>
        <p:nvPicPr>
          <p:cNvPr id="5" name="Picture 4" descr="Man using tablet in a library">
            <a:extLst>
              <a:ext uri="{FF2B5EF4-FFF2-40B4-BE49-F238E27FC236}">
                <a16:creationId xmlns:a16="http://schemas.microsoft.com/office/drawing/2014/main" id="{760E6746-1DDF-72F4-01ED-270B789A613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011" r="41887"/>
          <a:stretch/>
        </p:blipFill>
        <p:spPr>
          <a:xfrm>
            <a:off x="7837371" y="237744"/>
            <a:ext cx="4124416" cy="6382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6381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2AD6B69-E0A0-476D-9EE1-6B69F04C59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6BE10A1-AD5F-4AB3-8A94-41D62B494A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4419599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2A175EF-A930-B6CC-DE53-0A1371B332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409" y="559477"/>
            <a:ext cx="3765200" cy="5709931"/>
          </a:xfrm>
        </p:spPr>
        <p:txBody>
          <a:bodyPr>
            <a:normAutofit/>
          </a:bodyPr>
          <a:lstStyle/>
          <a:p>
            <a:pPr algn="ctr"/>
            <a:r>
              <a:rPr lang="en-US" sz="3900" dirty="0"/>
              <a:t>Misconceptions about communication lead to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684BFFE-6A90-4311-ACD5-B34177D464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" y="374904"/>
            <a:ext cx="4122323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  <p:txBody>
          <a:bodyPr/>
          <a:lstStyle/>
          <a:p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1B5F72B-0522-7831-D22E-4A9126250C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86531977"/>
              </p:ext>
            </p:extLst>
          </p:nvPr>
        </p:nvGraphicFramePr>
        <p:xfrm>
          <a:off x="5478124" y="800947"/>
          <a:ext cx="5906181" cy="52307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371702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11657BF2-BFFB-4FF0-9FE2-4D7F7A7C9D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25397171-E233-4F26-9A8C-29C436537D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4393" y="237744"/>
            <a:ext cx="7652977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EA830B9C-C9EB-4D80-9552-AE9DE30758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553" y="374904"/>
            <a:ext cx="734015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F3F5968-FCEB-E784-C67C-ADDA334A76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642593"/>
            <a:ext cx="6281928" cy="174418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800"/>
              <a:t>Bias in Hiring and Promotion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6F36C91-8F39-41BF-8E52-7959893D7380}"/>
              </a:ext>
            </a:extLst>
          </p:cNvPr>
          <p:cNvSpPr txBox="1"/>
          <p:nvPr/>
        </p:nvSpPr>
        <p:spPr>
          <a:xfrm>
            <a:off x="868680" y="2386584"/>
            <a:ext cx="6281928" cy="36484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b="1" i="1" dirty="0"/>
              <a:t>Example Scenario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dirty="0"/>
              <a:t>Maria, who is on the autism spectrum, recently applied for a managerial position within her company. 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dirty="0"/>
              <a:t>Despite her strong qualifications and excellent performance record, she is passed over for a neurotypical candidate.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dirty="0"/>
              <a:t>The team didn’t feel like they connected with her in the interview and believed the other candidate was more "socially skilled." 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dirty="0"/>
              <a:t>Marie received this feedback and is confused. She thought the interview went well. She has all the skills for the job and doesn’t know how to overcome this obstacle. </a:t>
            </a:r>
          </a:p>
        </p:txBody>
      </p:sp>
      <p:pic>
        <p:nvPicPr>
          <p:cNvPr id="5" name="Picture 4" descr="Smiling woman">
            <a:extLst>
              <a:ext uri="{FF2B5EF4-FFF2-40B4-BE49-F238E27FC236}">
                <a16:creationId xmlns:a16="http://schemas.microsoft.com/office/drawing/2014/main" id="{2F3C70B7-3A67-7B47-E9B3-66A4C09DA59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730" t="2149" r="42190" b="-2149"/>
          <a:stretch/>
        </p:blipFill>
        <p:spPr>
          <a:xfrm>
            <a:off x="7837371" y="237744"/>
            <a:ext cx="4124416" cy="6382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8046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2AD6B69-E0A0-476D-9EE1-6B69F04C59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6BE10A1-AD5F-4AB3-8A94-41D62B494A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4419599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164276B-C453-F566-1EBB-42E24B0C1A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409" y="559477"/>
            <a:ext cx="3765200" cy="5709931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Bias in the hiring process leads to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684BFFE-6A90-4311-ACD5-B34177D464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" y="374904"/>
            <a:ext cx="4122323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  <p:txBody>
          <a:bodyPr/>
          <a:lstStyle/>
          <a:p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085E987-1A6C-51C8-E7AF-C27EB65DE6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50762416"/>
              </p:ext>
            </p:extLst>
          </p:nvPr>
        </p:nvGraphicFramePr>
        <p:xfrm>
          <a:off x="5478124" y="800947"/>
          <a:ext cx="5906181" cy="52307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879520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0" name="Rectangle 39">
            <a:extLst>
              <a:ext uri="{FF2B5EF4-FFF2-40B4-BE49-F238E27FC236}">
                <a16:creationId xmlns:a16="http://schemas.microsoft.com/office/drawing/2014/main" id="{11657BF2-BFFB-4FF0-9FE2-4D7F7A7C9D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25397171-E233-4F26-9A8C-29C436537D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4393" y="237744"/>
            <a:ext cx="7652977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EA830B9C-C9EB-4D80-9552-AE9DE30758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553" y="374904"/>
            <a:ext cx="734015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598AEC-82AF-0306-AF07-4DB25D15DA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642593"/>
            <a:ext cx="6281928" cy="174418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800"/>
              <a:t>Assumptions about Limitations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7587D76-EA70-5C0D-FC3E-5D7E6E75F833}"/>
              </a:ext>
            </a:extLst>
          </p:cNvPr>
          <p:cNvSpPr txBox="1"/>
          <p:nvPr/>
        </p:nvSpPr>
        <p:spPr>
          <a:xfrm>
            <a:off x="868680" y="2386584"/>
            <a:ext cx="6281928" cy="36484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b="1" i="1" dirty="0"/>
              <a:t>Example Scenario</a:t>
            </a:r>
          </a:p>
          <a:p>
            <a:pPr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dirty="0"/>
              <a:t>Michael is an autistic employee with a strong analytical mind.</a:t>
            </a:r>
          </a:p>
          <a:p>
            <a:pPr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dirty="0"/>
              <a:t>He is pigeonholed into a narrow range of tasks at work.</a:t>
            </a:r>
          </a:p>
          <a:p>
            <a:pPr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dirty="0"/>
              <a:t>His supervisors are concerned about him engaging in client interactions, so they continuously assign him to back-office projects.</a:t>
            </a:r>
          </a:p>
          <a:p>
            <a:pPr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dirty="0"/>
              <a:t>He wants to be promoted, but his supervisor doesn’t believe he's suited for leadership roles. </a:t>
            </a:r>
          </a:p>
          <a:p>
            <a:pPr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dirty="0"/>
              <a:t>Michael's potential for growth within the company is restricted, even though he possesses valuable skills and insights.</a:t>
            </a:r>
          </a:p>
        </p:txBody>
      </p:sp>
      <p:pic>
        <p:nvPicPr>
          <p:cNvPr id="5" name="Picture 4" descr="Bearded man smiling">
            <a:extLst>
              <a:ext uri="{FF2B5EF4-FFF2-40B4-BE49-F238E27FC236}">
                <a16:creationId xmlns:a16="http://schemas.microsoft.com/office/drawing/2014/main" id="{8971296E-29AC-BCE0-6C42-DC6CA87A0AD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307" r="29559" b="2"/>
          <a:stretch/>
        </p:blipFill>
        <p:spPr>
          <a:xfrm>
            <a:off x="7837371" y="237744"/>
            <a:ext cx="4124416" cy="6382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5961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2AD6B69-E0A0-476D-9EE1-6B69F04C59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6BE10A1-AD5F-4AB3-8A94-41D62B494A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4419599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98227F4-A4FE-CCDB-279E-EE0D3B7984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409" y="559477"/>
            <a:ext cx="3765200" cy="5709931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Negative assumptions about social skills leads to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684BFFE-6A90-4311-ACD5-B34177D464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" y="374904"/>
            <a:ext cx="4122323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  <p:txBody>
          <a:bodyPr/>
          <a:lstStyle/>
          <a:p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04BFE7B-2B90-0A0C-74A8-7ED21595BE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73360339"/>
              </p:ext>
            </p:extLst>
          </p:nvPr>
        </p:nvGraphicFramePr>
        <p:xfrm>
          <a:off x="5478124" y="800947"/>
          <a:ext cx="5906181" cy="52307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262354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ctangle 65">
            <a:extLst>
              <a:ext uri="{FF2B5EF4-FFF2-40B4-BE49-F238E27FC236}">
                <a16:creationId xmlns:a16="http://schemas.microsoft.com/office/drawing/2014/main" id="{904DB13E-F722-4ED6-BB00-556651E95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68" name="Rectangle 67">
            <a:extLst>
              <a:ext uri="{FF2B5EF4-FFF2-40B4-BE49-F238E27FC236}">
                <a16:creationId xmlns:a16="http://schemas.microsoft.com/office/drawing/2014/main" id="{1E8D93C5-28EB-42D0-86CE-D804955653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  <p:txBody>
          <a:bodyPr/>
          <a:lstStyle/>
          <a:p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AB1B1E7D-F76D-4744-AF85-239E6998A4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3BB65211-00DB-45B6-A223-033B2D19CB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E26428D7-C6F3-473D-A360-A3F5C3E87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14DF524F-3FEF-4236-90C6-820E876A94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2400A003-1BE9-49C2-8E57-DCD9B870FC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83BF0991-F9A1-4282-99DB-92D70239F6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9" name="Rectangle 78">
            <a:extLst>
              <a:ext uri="{FF2B5EF4-FFF2-40B4-BE49-F238E27FC236}">
                <a16:creationId xmlns:a16="http://schemas.microsoft.com/office/drawing/2014/main" id="{EA4E4267-CAF0-4C38-8DC6-CD3B1A9F04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0EE3ACC5-126D-4BA4-8B45-7F0B5B839C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384"/>
            <a:ext cx="12192000" cy="6858000"/>
          </a:xfrm>
          <a:prstGeom prst="rect">
            <a:avLst/>
          </a:prstGeom>
          <a:blipFill dpi="0" rotWithShape="1">
            <a:blip r:embed="rId2">
              <a:alphaModFix amt="40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330200" sx="85000" sy="85000" flip="xy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AB2868F7-FE10-4289-A5BD-90763C7A2F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3866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BD94142C-10EE-487C-A327-404FDF358F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6197" y="643464"/>
            <a:ext cx="4143830" cy="5566305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  <p:txBody>
          <a:bodyPr/>
          <a:lstStyle/>
          <a:p>
            <a:endParaRPr lang="en-US"/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5F7FAC2D-7A74-4939-A917-A1A5AF935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21587" y="806860"/>
            <a:ext cx="3813048" cy="5239512"/>
          </a:xfrm>
          <a:prstGeom prst="rect">
            <a:avLst/>
          </a:prstGeom>
          <a:noFill/>
          <a:ln w="6350" cap="sq" cmpd="sng" algn="ctr">
            <a:solidFill>
              <a:schemeClr val="bg1"/>
            </a:solidFill>
            <a:prstDash val="solid"/>
            <a:miter lim="800000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C1D6288-4FF4-26E2-824A-D89A971FC9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1160" y="1559768"/>
            <a:ext cx="3691295" cy="3135379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lnSpc>
                <a:spcPct val="83000"/>
              </a:lnSpc>
            </a:pPr>
            <a:r>
              <a:rPr lang="en-US" spc="-100" dirty="0">
                <a:solidFill>
                  <a:schemeClr val="bg1"/>
                </a:solidFill>
              </a:rPr>
              <a:t>Identifying Obstacles is the First Step</a:t>
            </a:r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BA53A868-C420-4BAE-9244-EC162AF05C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67992" y="640856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C2686EF3-81CC-419F-96C3-002A758803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882292" y="640855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F8D93CCA-A85E-4529-A6F0-8BB54D27BC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573932" y="640855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1ECFA516-C18C-41AE-AFF2-A0D0A59C9E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882292" y="1286150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Content Placeholder 4" descr="Solo journey">
            <a:extLst>
              <a:ext uri="{FF2B5EF4-FFF2-40B4-BE49-F238E27FC236}">
                <a16:creationId xmlns:a16="http://schemas.microsoft.com/office/drawing/2014/main" id="{F3E2D661-8548-6EB0-3C44-522B23E602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13120" r="4360"/>
          <a:stretch/>
        </p:blipFill>
        <p:spPr>
          <a:xfrm>
            <a:off x="5386381" y="645106"/>
            <a:ext cx="6122616" cy="5564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609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65FAA58-0EDC-412F-A5F8-01968BE605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8089CB0-2F03-4E3C-ADBB-570A3BE78F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1081" y="0"/>
            <a:ext cx="5510773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DBA80B1-3B69-49C0-8AC9-716ABA57F5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6197" y="643464"/>
            <a:ext cx="4143830" cy="5566305"/>
          </a:xfrm>
          <a:prstGeom prst="rect">
            <a:avLst/>
          </a:prstGeom>
          <a:solidFill>
            <a:srgbClr val="D9D9D9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47E1103-B264-49BE-BC2A-F4E40BD33B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21587" y="806860"/>
            <a:ext cx="3813048" cy="5239512"/>
          </a:xfrm>
          <a:prstGeom prst="rect">
            <a:avLst/>
          </a:prstGeom>
          <a:solidFill>
            <a:schemeClr val="bg1"/>
          </a:solidFill>
          <a:ln w="9525" cap="sq" cmpd="sng" algn="ctr">
            <a:noFill/>
            <a:prstDash val="solid"/>
            <a:miter lim="800000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45B22D-78DB-F37E-3B51-448A4C2329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5875" y="1185059"/>
            <a:ext cx="3813048" cy="4487882"/>
          </a:xfrm>
        </p:spPr>
        <p:txBody>
          <a:bodyPr>
            <a:normAutofit/>
          </a:bodyPr>
          <a:lstStyle/>
          <a:p>
            <a:pPr algn="ctr"/>
            <a:r>
              <a:rPr lang="en-US" sz="4100" dirty="0"/>
              <a:t>Overcome Obstacles to Neurodiversity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2DA11B6-B538-4624-9628-98B823D761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59939" y="276008"/>
            <a:ext cx="6146615" cy="6305984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FB1CB5B-67A5-45DB-B8E1-7A09A642E3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25455" y="438912"/>
            <a:ext cx="5815584" cy="5980176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5B4AA7-0E83-0FBA-180E-5B67D466CA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3656" y="936416"/>
            <a:ext cx="4870512" cy="498516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2000" dirty="0"/>
              <a:t>Come back this afternoon to learn practical strategies for promoting understanding, dispelling misconceptions, and fostering a more inclusive workplace.</a:t>
            </a:r>
          </a:p>
        </p:txBody>
      </p:sp>
    </p:spTree>
    <p:extLst>
      <p:ext uri="{BB962C8B-B14F-4D97-AF65-F5344CB8AC3E}">
        <p14:creationId xmlns:p14="http://schemas.microsoft.com/office/powerpoint/2010/main" val="9156748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Advancing Access &amp; Equity for National Disability Employment Awareness Month">
            <a:extLst>
              <a:ext uri="{FF2B5EF4-FFF2-40B4-BE49-F238E27FC236}">
                <a16:creationId xmlns:a16="http://schemas.microsoft.com/office/drawing/2014/main" id="{3077B892-A67E-20FF-5EAE-DFD063F95C9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39" r="1" b="2341"/>
          <a:stretch/>
        </p:blipFill>
        <p:spPr bwMode="auto">
          <a:xfrm>
            <a:off x="643467" y="643467"/>
            <a:ext cx="10905066" cy="5571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DDF2B0E5-9B50-A911-9049-EC823460A52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066800" y="-271806"/>
            <a:ext cx="10058400" cy="1371600"/>
          </a:xfrm>
        </p:spPr>
        <p:txBody>
          <a:bodyPr>
            <a:norm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Advancing</a:t>
            </a:r>
            <a:r>
              <a:rPr lang="en-US" sz="1200" baseline="0" dirty="0">
                <a:solidFill>
                  <a:schemeClr val="bg1"/>
                </a:solidFill>
              </a:rPr>
              <a:t> Access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35837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Rectangle 84">
            <a:extLst>
              <a:ext uri="{FF2B5EF4-FFF2-40B4-BE49-F238E27FC236}">
                <a16:creationId xmlns:a16="http://schemas.microsoft.com/office/drawing/2014/main" id="{A20985FA-A9AF-4D1A-AA92-5D98A579F3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20404030301010803"/>
              <a:ea typeface="+mn-ea"/>
              <a:cs typeface="+mn-cs"/>
            </a:endParaRPr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A1A452BB-978F-4C43-8664-63B86F3965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5261424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20404030301010803"/>
              <a:ea typeface="+mn-ea"/>
              <a:cs typeface="+mn-cs"/>
            </a:endParaRPr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ADDD86A3-D1B7-46C2-BCD5-82428C1C31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338" y="643464"/>
            <a:ext cx="3969458" cy="5571072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  <p:txBody>
          <a:bodyPr/>
          <a:lstStyle/>
          <a:p>
            <a:endParaRPr lang="en-US"/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9A6FBAE9-917E-4BD9-BA28-F347E09BD3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9883" y="805445"/>
            <a:ext cx="3616369" cy="5244498"/>
          </a:xfrm>
          <a:prstGeom prst="rect">
            <a:avLst/>
          </a:prstGeom>
          <a:solidFill>
            <a:srgbClr val="FFFFFF"/>
          </a:solidFill>
          <a:ln w="6350" cap="sq" cmpd="sng" algn="ctr">
            <a:solidFill>
              <a:srgbClr val="404040"/>
            </a:solidFill>
            <a:prstDash val="solid"/>
            <a:miter lim="800000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C40C51F3-5AB0-49F8-AA14-B72F855CA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67947" y="640856"/>
            <a:ext cx="1920240" cy="7315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03E20703-C7F6-EC23-CB27-E2812024A4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782247" y="637338"/>
            <a:ext cx="1691640" cy="615934"/>
            <a:chOff x="5250180" y="1267730"/>
            <a:chExt cx="1691640" cy="615934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AEECCE1B-2C47-97CD-66CD-03667AEAB108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12EAAFDE-B78C-67F2-B27E-CBEDDB3EDCAD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B3F2B1D1-9C6B-1315-D81F-3145B608F56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269BDBC3-F65E-92C3-A8D1-F0E8637A7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500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rcRect l="42839" t="6470" b="9260"/>
          <a:stretch/>
        </p:blipFill>
        <p:spPr>
          <a:xfrm>
            <a:off x="5457063" y="2763802"/>
            <a:ext cx="6550402" cy="38456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F313D82-449D-495D-F026-2251553C14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53423" y="175602"/>
            <a:ext cx="6586939" cy="285820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ts val="0"/>
              </a:spcBef>
            </a:pPr>
            <a:r>
              <a:rPr lang="en-US" sz="3600" dirty="0"/>
              <a:t>Continue Learning</a:t>
            </a:r>
            <a:br>
              <a:rPr lang="en-US" sz="3600" dirty="0"/>
            </a:br>
            <a:r>
              <a:rPr lang="en-US" sz="800" dirty="0"/>
              <a:t> </a:t>
            </a:r>
            <a:r>
              <a:rPr lang="en-US" sz="3600" dirty="0"/>
              <a:t> </a:t>
            </a:r>
            <a:r>
              <a:rPr lang="en-US" sz="800" dirty="0"/>
              <a:t>   </a:t>
            </a:r>
            <a:br>
              <a:rPr lang="en-US" sz="3600" dirty="0"/>
            </a:br>
            <a:r>
              <a:rPr lang="en-US" sz="2400" dirty="0"/>
              <a:t>with</a:t>
            </a:r>
            <a:br>
              <a:rPr lang="en-US" sz="2400" dirty="0"/>
            </a:br>
            <a:r>
              <a:rPr lang="en-US" sz="2400" dirty="0"/>
              <a:t> </a:t>
            </a:r>
            <a:br>
              <a:rPr lang="en-US" sz="5600" dirty="0"/>
            </a:br>
            <a:endParaRPr lang="en-US" sz="4000" dirty="0">
              <a:latin typeface="Rastanty Cortez" panose="02000506000000020003" pitchFamily="2" charset="77"/>
            </a:endParaRPr>
          </a:p>
        </p:txBody>
      </p:sp>
      <p:pic>
        <p:nvPicPr>
          <p:cNvPr id="5" name="Picture 4" descr="A blue and white logo of a head with a circular squiggle to represent the mind.&#10;">
            <a:extLst>
              <a:ext uri="{FF2B5EF4-FFF2-40B4-BE49-F238E27FC236}">
                <a16:creationId xmlns:a16="http://schemas.microsoft.com/office/drawing/2014/main" id="{1C5A27B0-FABC-12B5-7217-D876FDAADD3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l="18281" r="19419"/>
          <a:stretch/>
        </p:blipFill>
        <p:spPr>
          <a:xfrm>
            <a:off x="1092284" y="1678877"/>
            <a:ext cx="2990644" cy="3939915"/>
          </a:xfrm>
          <a:prstGeom prst="rect">
            <a:avLst/>
          </a:prstGeom>
        </p:spPr>
      </p:pic>
      <p:sp>
        <p:nvSpPr>
          <p:cNvPr id="9" name="TextBox 8" descr="@ Theresa Haskins, LLC 2023&#10;">
            <a:extLst>
              <a:ext uri="{FF2B5EF4-FFF2-40B4-BE49-F238E27FC236}">
                <a16:creationId xmlns:a16="http://schemas.microsoft.com/office/drawing/2014/main" id="{419C512A-0B69-3CC1-2658-D3396699091E}"/>
              </a:ext>
            </a:extLst>
          </p:cNvPr>
          <p:cNvSpPr txBox="1"/>
          <p:nvPr/>
        </p:nvSpPr>
        <p:spPr>
          <a:xfrm>
            <a:off x="0" y="6609429"/>
            <a:ext cx="613458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 panose="02020404030301010803"/>
                <a:ea typeface="+mn-ea"/>
                <a:cs typeface="+mn-cs"/>
              </a:rPr>
              <a:t>@ Theresa Haskins, LLC 2023</a:t>
            </a:r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43DDE678-1101-4B7E-8120-588BCA4AF0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36103" y="164592"/>
            <a:ext cx="6604259" cy="6540176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20404030301010803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7FA2FBC-83DC-2755-BDB8-0160E4DFC103}"/>
              </a:ext>
            </a:extLst>
          </p:cNvPr>
          <p:cNvSpPr txBox="1"/>
          <p:nvPr/>
        </p:nvSpPr>
        <p:spPr>
          <a:xfrm rot="21432363">
            <a:off x="6349890" y="1609601"/>
            <a:ext cx="49929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stanty Cortez" panose="020F0502020204030204" pitchFamily="34" charset="0"/>
                <a:ea typeface="+mn-ea"/>
                <a:cs typeface="Rastanty Cortez" panose="020F0502020204030204" pitchFamily="34" charset="0"/>
              </a:rPr>
              <a:t>Dr. Theresa Haskins</a:t>
            </a:r>
          </a:p>
        </p:txBody>
      </p:sp>
      <p:sp>
        <p:nvSpPr>
          <p:cNvPr id="3" name="Text Placeholder 2" descr="USDA TARGET Center Upcoming Sessions&#10;Tuesday, August 15 at 11 am ET&#10;Rethinking Disability and What it Means to be Disabled&#10;&#10;Tuesday August 29 at 11 am ET&#10;Neurodiversity Spotlight: ADHD at Work&#10;&#10;Tuesday, September 12 at 11 am ET&#10;Neurodiversity Spotlight: The Power of Dyslexic Thinking&#10;&#10;Tuesday, September 19 at 11 am ET&#10;Unconscious Bias at Work&#10;">
            <a:extLst>
              <a:ext uri="{FF2B5EF4-FFF2-40B4-BE49-F238E27FC236}">
                <a16:creationId xmlns:a16="http://schemas.microsoft.com/office/drawing/2014/main" id="{90E2BCC4-3F91-BA9E-CC6D-3C08A06D57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56134" y="3157538"/>
            <a:ext cx="6935866" cy="2858202"/>
          </a:xfrm>
          <a:ln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200" b="1" spc="80" dirty="0">
                <a:solidFill>
                  <a:schemeClr val="accent2">
                    <a:lumMod val="75000"/>
                  </a:schemeClr>
                </a:solidFill>
              </a:rPr>
              <a:t>USDA TARGET Center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200" b="1" spc="80" dirty="0">
                <a:solidFill>
                  <a:schemeClr val="accent2">
                    <a:lumMod val="75000"/>
                  </a:schemeClr>
                </a:solidFill>
              </a:rPr>
              <a:t>NDEAM 2023 Upcoming Sessions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endParaRPr lang="en-US" sz="200" spc="80" dirty="0">
              <a:solidFill>
                <a:schemeClr val="accent3">
                  <a:lumMod val="75000"/>
                </a:schemeClr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endParaRPr lang="en-US" sz="200" spc="80" dirty="0">
              <a:solidFill>
                <a:schemeClr val="accent3">
                  <a:lumMod val="75000"/>
                </a:schemeClr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000" b="1" spc="8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See e-mailed schedule for details.</a:t>
            </a:r>
            <a:endParaRPr lang="en-US" spc="8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endParaRPr lang="en-US" sz="2000" b="1" spc="80" dirty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endParaRPr lang="en-US" sz="2000" b="1" spc="8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000" b="1" spc="8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Find resources, podcasts, newsletters and more at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443D3A2-6D02-DCB4-D1C7-18C2B38C024C}"/>
              </a:ext>
            </a:extLst>
          </p:cNvPr>
          <p:cNvSpPr txBox="1"/>
          <p:nvPr/>
        </p:nvSpPr>
        <p:spPr>
          <a:xfrm>
            <a:off x="6602621" y="5770623"/>
            <a:ext cx="42428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i="0" u="none" strike="noStrike" kern="1200" cap="none" normalizeH="0" baseline="0" noProof="0" dirty="0" err="1">
                <a:ln>
                  <a:noFill/>
                </a:ln>
                <a:solidFill>
                  <a:srgbClr val="CB581F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www.theresahaskins.com</a:t>
            </a:r>
            <a:endParaRPr kumimoji="0" lang="en-US" sz="2800" i="0" u="none" strike="noStrike" kern="1200" cap="none" normalizeH="0" baseline="0" noProof="0" dirty="0">
              <a:ln>
                <a:noFill/>
              </a:ln>
              <a:solidFill>
                <a:srgbClr val="CB581F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87328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562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ectangle 53">
            <a:extLst>
              <a:ext uri="{FF2B5EF4-FFF2-40B4-BE49-F238E27FC236}">
                <a16:creationId xmlns:a16="http://schemas.microsoft.com/office/drawing/2014/main" id="{D129E655-1843-825C-7F55-DEE8E72B66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595947" y="252152"/>
            <a:ext cx="5055684" cy="59141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object 2">
            <a:extLst>
              <a:ext uri="{FF2B5EF4-FFF2-40B4-BE49-F238E27FC236}">
                <a16:creationId xmlns:a16="http://schemas.microsoft.com/office/drawing/2014/main" id="{51D86E7F-6569-35BC-4D85-7866558D74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599064" y="252152"/>
            <a:ext cx="4943690" cy="710738"/>
          </a:xfrm>
          <a:prstGeom prst="rect">
            <a:avLst/>
          </a:prstGeom>
        </p:spPr>
      </p:pic>
      <p:sp>
        <p:nvSpPr>
          <p:cNvPr id="19" name="object 9">
            <a:extLst>
              <a:ext uri="{FF2B5EF4-FFF2-40B4-BE49-F238E27FC236}">
                <a16:creationId xmlns:a16="http://schemas.microsoft.com/office/drawing/2014/main" id="{194BA4C1-C241-427F-EB48-89146F7DADF9}"/>
              </a:ext>
            </a:extLst>
          </p:cNvPr>
          <p:cNvSpPr txBox="1"/>
          <p:nvPr/>
        </p:nvSpPr>
        <p:spPr>
          <a:xfrm>
            <a:off x="3595947" y="957694"/>
            <a:ext cx="4953432" cy="179536"/>
          </a:xfrm>
          <a:prstGeom prst="rect">
            <a:avLst/>
          </a:prstGeom>
          <a:solidFill>
            <a:srgbClr val="002C71"/>
          </a:solidFill>
        </p:spPr>
        <p:txBody>
          <a:bodyPr vert="horz" wrap="square" lIns="0" tIns="0" rIns="0" bIns="0" rtlCol="0">
            <a:spAutoFit/>
          </a:bodyPr>
          <a:lstStyle/>
          <a:p>
            <a:pPr marL="61911" marR="0" lvl="0" indent="0" algn="l" defTabSz="914400" rtl="0" eaLnBrk="1" fontAlgn="auto" latinLnBrk="0" hangingPunct="1">
              <a:lnSpc>
                <a:spcPts val="139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27" b="1" i="0" u="none" strike="noStrike" kern="1200" cap="none" spc="-7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OCTOBER</a:t>
            </a:r>
            <a:endParaRPr kumimoji="0" sz="122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20" name="object 10">
            <a:extLst>
              <a:ext uri="{FF2B5EF4-FFF2-40B4-BE49-F238E27FC236}">
                <a16:creationId xmlns:a16="http://schemas.microsoft.com/office/drawing/2014/main" id="{0C3569A5-3521-1914-3AB5-6410D021C87E}"/>
              </a:ext>
            </a:extLst>
          </p:cNvPr>
          <p:cNvSpPr txBox="1"/>
          <p:nvPr/>
        </p:nvSpPr>
        <p:spPr>
          <a:xfrm>
            <a:off x="4974689" y="1152509"/>
            <a:ext cx="510453" cy="155707"/>
          </a:xfrm>
          <a:prstGeom prst="rect">
            <a:avLst/>
          </a:prstGeom>
        </p:spPr>
        <p:txBody>
          <a:bodyPr vert="horz" wrap="square" lIns="0" tIns="8659" rIns="0" bIns="0" rtlCol="0">
            <a:spAutoFit/>
          </a:bodyPr>
          <a:lstStyle/>
          <a:p>
            <a:pPr marL="8659" marR="0" lvl="0" indent="0" algn="l" defTabSz="914400" rtl="0" eaLnBrk="1" fontAlgn="auto" latinLnBrk="0" hangingPunct="1">
              <a:lnSpc>
                <a:spcPct val="100000"/>
              </a:lnSpc>
              <a:spcBef>
                <a:spcPts val="6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55" b="1" i="0" u="none" strike="noStrike" kern="1200" cap="none" spc="-7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TUESDAY</a:t>
            </a:r>
            <a:endParaRPr kumimoji="0" sz="95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55" name="object 7">
            <a:extLst>
              <a:ext uri="{FF2B5EF4-FFF2-40B4-BE49-F238E27FC236}">
                <a16:creationId xmlns:a16="http://schemas.microsoft.com/office/drawing/2014/main" id="{7C74AD1E-27F4-8469-A1B9-B1DE15B75A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31094" y="1392733"/>
            <a:ext cx="1123517" cy="184006"/>
          </a:xfrm>
          <a:custGeom>
            <a:avLst/>
            <a:gdLst/>
            <a:ahLst/>
            <a:cxnLst/>
            <a:rect l="l" t="t" r="r" b="b"/>
            <a:pathLst>
              <a:path w="1647825" h="269875">
                <a:moveTo>
                  <a:pt x="1512570" y="0"/>
                </a:moveTo>
                <a:lnTo>
                  <a:pt x="0" y="0"/>
                </a:lnTo>
                <a:lnTo>
                  <a:pt x="0" y="269748"/>
                </a:lnTo>
                <a:lnTo>
                  <a:pt x="1512570" y="269748"/>
                </a:lnTo>
                <a:lnTo>
                  <a:pt x="1647444" y="134874"/>
                </a:lnTo>
                <a:lnTo>
                  <a:pt x="1512570" y="0"/>
                </a:lnTo>
                <a:close/>
              </a:path>
            </a:pathLst>
          </a:custGeom>
          <a:solidFill>
            <a:srgbClr val="005340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2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object 11">
            <a:extLst>
              <a:ext uri="{FF2B5EF4-FFF2-40B4-BE49-F238E27FC236}">
                <a16:creationId xmlns:a16="http://schemas.microsoft.com/office/drawing/2014/main" id="{A01F5089-8792-68A0-CA14-EA197A957F51}"/>
              </a:ext>
            </a:extLst>
          </p:cNvPr>
          <p:cNvSpPr txBox="1"/>
          <p:nvPr/>
        </p:nvSpPr>
        <p:spPr>
          <a:xfrm>
            <a:off x="3856090" y="1142054"/>
            <a:ext cx="3000375" cy="155707"/>
          </a:xfrm>
          <a:prstGeom prst="rect">
            <a:avLst/>
          </a:prstGeom>
        </p:spPr>
        <p:txBody>
          <a:bodyPr vert="horz" wrap="square" lIns="0" tIns="8659" rIns="0" bIns="0" rtlCol="0">
            <a:spAutoFit/>
          </a:bodyPr>
          <a:lstStyle/>
          <a:p>
            <a:pPr marL="8659" marR="0" lvl="0" indent="0" algn="l" defTabSz="914400" rtl="0" eaLnBrk="1" fontAlgn="auto" latinLnBrk="0" hangingPunct="1">
              <a:lnSpc>
                <a:spcPct val="100000"/>
              </a:lnSpc>
              <a:spcBef>
                <a:spcPts val="68"/>
              </a:spcBef>
              <a:spcAft>
                <a:spcPts val="0"/>
              </a:spcAft>
              <a:buClrTx/>
              <a:buSzTx/>
              <a:buFontTx/>
              <a:buNone/>
              <a:tabLst>
                <a:tab pos="2323605" algn="l"/>
              </a:tabLst>
              <a:defRPr/>
            </a:pPr>
            <a:r>
              <a:rPr kumimoji="0" sz="955" b="1" i="0" u="none" strike="noStrike" kern="1200" cap="none" spc="-7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MONDAY</a:t>
            </a:r>
            <a:r>
              <a:rPr kumimoji="0" sz="95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	</a:t>
            </a:r>
            <a:r>
              <a:rPr kumimoji="0" sz="955" b="1" i="0" u="none" strike="noStrike" kern="1200" cap="none" spc="-7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WEDNESDAY</a:t>
            </a:r>
            <a:endParaRPr kumimoji="0" sz="95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23" name="object 12">
            <a:extLst>
              <a:ext uri="{FF2B5EF4-FFF2-40B4-BE49-F238E27FC236}">
                <a16:creationId xmlns:a16="http://schemas.microsoft.com/office/drawing/2014/main" id="{DBB7514D-D6E7-500C-328C-3A8176DDB0C1}"/>
              </a:ext>
            </a:extLst>
          </p:cNvPr>
          <p:cNvSpPr txBox="1"/>
          <p:nvPr/>
        </p:nvSpPr>
        <p:spPr>
          <a:xfrm>
            <a:off x="7344645" y="1142054"/>
            <a:ext cx="600941" cy="155707"/>
          </a:xfrm>
          <a:prstGeom prst="rect">
            <a:avLst/>
          </a:prstGeom>
        </p:spPr>
        <p:txBody>
          <a:bodyPr vert="horz" wrap="square" lIns="0" tIns="8659" rIns="0" bIns="0" rtlCol="0">
            <a:spAutoFit/>
          </a:bodyPr>
          <a:lstStyle/>
          <a:p>
            <a:pPr marL="8659" marR="0" lvl="0" indent="0" algn="l" defTabSz="914400" rtl="0" eaLnBrk="1" fontAlgn="auto" latinLnBrk="0" hangingPunct="1">
              <a:lnSpc>
                <a:spcPct val="100000"/>
              </a:lnSpc>
              <a:spcBef>
                <a:spcPts val="6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55" b="1" i="0" u="none" strike="noStrike" kern="1200" cap="none" spc="-7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THURSDAY</a:t>
            </a:r>
            <a:endParaRPr kumimoji="0" sz="95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24" name="object 13">
            <a:extLst>
              <a:ext uri="{FF2B5EF4-FFF2-40B4-BE49-F238E27FC236}">
                <a16:creationId xmlns:a16="http://schemas.microsoft.com/office/drawing/2014/main" id="{8AECED97-6E52-C772-326C-A434BECC7FCA}"/>
              </a:ext>
            </a:extLst>
          </p:cNvPr>
          <p:cNvSpPr txBox="1"/>
          <p:nvPr/>
        </p:nvSpPr>
        <p:spPr>
          <a:xfrm>
            <a:off x="4828180" y="1366136"/>
            <a:ext cx="1084118" cy="2409441"/>
          </a:xfrm>
          <a:prstGeom prst="rect">
            <a:avLst/>
          </a:prstGeom>
        </p:spPr>
        <p:txBody>
          <a:bodyPr vert="horz" wrap="square" lIns="0" tIns="61912" rIns="0" bIns="0" rtlCol="0">
            <a:spAutoFit/>
          </a:bodyPr>
          <a:lstStyle/>
          <a:p>
            <a:pPr marL="25977" marR="0" lvl="0" indent="0" algn="ctr" defTabSz="914400" rtl="0" eaLnBrk="1" fontAlgn="auto" latinLnBrk="0" hangingPunct="1">
              <a:lnSpc>
                <a:spcPct val="100000"/>
              </a:lnSpc>
              <a:spcBef>
                <a:spcPts val="38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18" b="1" i="0" u="none" strike="noStrike" kern="1200" cap="none" spc="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10/31/2023</a:t>
            </a:r>
            <a:endParaRPr kumimoji="0" lang="en-US" sz="818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25977" marR="0" lvl="0" indent="0" algn="l" defTabSz="914400" rtl="0" eaLnBrk="1" fontAlgn="auto" latinLnBrk="0" hangingPunct="1">
              <a:lnSpc>
                <a:spcPct val="100000"/>
              </a:lnSpc>
              <a:spcBef>
                <a:spcPts val="3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18" b="0" i="0" u="none" strike="noStrike" kern="1200" cap="none" spc="-7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11:00</a:t>
            </a:r>
            <a:r>
              <a:rPr kumimoji="0" lang="en-US" sz="818" b="0" i="0" u="none" strike="noStrike" kern="1200" cap="none" spc="-3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lang="en-US" sz="818" b="0" i="0" u="none" strike="noStrike" kern="1200" cap="none" spc="-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AM</a:t>
            </a:r>
            <a:r>
              <a:rPr kumimoji="0" lang="en-US" sz="818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–</a:t>
            </a:r>
            <a:r>
              <a:rPr kumimoji="0" lang="en-US" sz="818" b="0" i="0" u="none" strike="noStrike" kern="1200" cap="none" spc="-3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lang="en-US" sz="818" b="0" i="0" u="none" strike="noStrike" kern="1200" cap="none" spc="-7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12:00</a:t>
            </a:r>
            <a:r>
              <a:rPr kumimoji="0" lang="en-US" sz="818" b="0" i="0" u="none" strike="noStrike" kern="1200" cap="none" spc="-2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lang="en-US" sz="818" b="0" i="0" u="none" strike="noStrike" kern="1200" cap="none" spc="-17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PM</a:t>
            </a:r>
            <a:endParaRPr kumimoji="0" lang="en-US" sz="818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25977" marR="0" lvl="0" indent="0" algn="l" defTabSz="914400" rtl="0" eaLnBrk="1" fontAlgn="auto" latinLnBrk="0" hangingPunct="1">
              <a:lnSpc>
                <a:spcPct val="100000"/>
              </a:lnSpc>
              <a:spcBef>
                <a:spcPts val="6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18" b="1" i="0" u="none" strike="noStrike" kern="1200" cap="none" spc="0" normalizeH="0" baseline="0" noProof="0" dirty="0">
                <a:ln>
                  <a:noFill/>
                </a:ln>
                <a:solidFill>
                  <a:srgbClr val="002C71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Identifying Obstacles to Neurodiversity and Inclusion </a:t>
            </a:r>
            <a:br>
              <a:rPr kumimoji="0" lang="en-US" sz="818" b="1" i="0" u="none" strike="noStrike" kern="1200" cap="none" spc="0" normalizeH="0" baseline="0" noProof="0" dirty="0">
                <a:ln>
                  <a:noFill/>
                </a:ln>
                <a:solidFill>
                  <a:srgbClr val="002C71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</a:br>
            <a:r>
              <a:rPr kumimoji="0" lang="en-US" sz="818" b="0" i="0" u="none" strike="noStrike" kern="1200" cap="none" spc="3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Dr. T</a:t>
            </a:r>
            <a:r>
              <a:rPr kumimoji="0" lang="en-US" sz="818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heresa</a:t>
            </a:r>
            <a:r>
              <a:rPr kumimoji="0" lang="en-US" sz="818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lang="en-US" sz="818" b="0" i="0" u="none" strike="noStrike" kern="1200" cap="none" spc="-7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Haskins </a:t>
            </a:r>
            <a:br>
              <a:rPr kumimoji="0" lang="en-US" sz="818" b="0" i="0" u="none" strike="noStrike" kern="1200" cap="none" spc="-7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</a:br>
            <a:r>
              <a:rPr kumimoji="0" lang="en-US" sz="818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Haskins</a:t>
            </a:r>
            <a:r>
              <a:rPr kumimoji="0" lang="en-US" sz="818" b="0" i="0" u="none" strike="noStrike" kern="1200" cap="none" spc="119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lang="en-US" sz="818" b="0" i="0" u="none" strike="noStrike" kern="1200" cap="none" spc="-7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Consulting</a:t>
            </a:r>
            <a:endParaRPr kumimoji="0" lang="en-US" sz="818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25977" marR="0" lvl="0" indent="0" algn="l" defTabSz="914400" rtl="0" eaLnBrk="1" fontAlgn="auto" latinLnBrk="0" hangingPunct="1">
              <a:lnSpc>
                <a:spcPct val="100000"/>
              </a:lnSpc>
              <a:spcBef>
                <a:spcPts val="6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sz="409" b="1" i="0" u="none" strike="noStrike" kern="1200" cap="none" spc="0" normalizeH="0" baseline="0" noProof="0" dirty="0">
                <a:ln>
                  <a:noFill/>
                </a:ln>
                <a:solidFill>
                  <a:srgbClr val="002C71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</a:br>
            <a:r>
              <a:rPr kumimoji="0" lang="en-US" sz="818" b="0" i="0" u="none" strike="noStrike" kern="1200" cap="none" spc="-7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1:00PM </a:t>
            </a:r>
            <a:r>
              <a:rPr kumimoji="0" lang="en-US" sz="818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–</a:t>
            </a:r>
            <a:r>
              <a:rPr kumimoji="0" lang="en-US" sz="818" b="0" i="0" u="none" strike="noStrike" kern="1200" cap="none" spc="-3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lang="en-US" sz="818" b="0" i="0" u="none" strike="noStrike" kern="1200" cap="none" spc="-7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2:00</a:t>
            </a:r>
            <a:r>
              <a:rPr kumimoji="0" lang="en-US" sz="818" b="0" i="0" u="none" strike="noStrike" kern="1200" cap="none" spc="-2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lang="en-US" sz="818" b="0" i="0" u="none" strike="noStrike" kern="1200" cap="none" spc="-17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PM</a:t>
            </a:r>
            <a:endParaRPr kumimoji="0" lang="en-US" sz="818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25977" marR="0" lvl="0" indent="0" algn="l" defTabSz="914400" rtl="0" eaLnBrk="1" fontAlgn="auto" latinLnBrk="0" hangingPunct="1">
              <a:lnSpc>
                <a:spcPct val="100000"/>
              </a:lnSpc>
              <a:spcBef>
                <a:spcPts val="6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18" b="1" i="0" u="none" strike="noStrike" kern="1200" cap="none" spc="0" normalizeH="0" baseline="0" noProof="0" dirty="0">
                <a:ln>
                  <a:noFill/>
                </a:ln>
                <a:solidFill>
                  <a:srgbClr val="002C71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Overcoming Barriers to Neurodiversity and Inclusion </a:t>
            </a:r>
            <a:br>
              <a:rPr kumimoji="0" lang="en-US" sz="818" b="1" i="0" u="none" strike="noStrike" kern="1200" cap="none" spc="0" normalizeH="0" baseline="0" noProof="0" dirty="0">
                <a:ln>
                  <a:noFill/>
                </a:ln>
                <a:solidFill>
                  <a:srgbClr val="002C71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</a:br>
            <a:r>
              <a:rPr kumimoji="0" lang="en-US" sz="818" b="0" i="0" u="none" strike="noStrike" kern="1200" cap="none" spc="3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Dr. T</a:t>
            </a:r>
            <a:r>
              <a:rPr kumimoji="0" lang="en-US" sz="818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heresa</a:t>
            </a:r>
            <a:r>
              <a:rPr kumimoji="0" lang="en-US" sz="818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lang="en-US" sz="818" b="0" i="0" u="none" strike="noStrike" kern="1200" cap="none" spc="-7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Haskins </a:t>
            </a:r>
            <a:br>
              <a:rPr kumimoji="0" lang="en-US" sz="818" b="0" i="0" u="none" strike="noStrike" kern="1200" cap="none" spc="-7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</a:br>
            <a:r>
              <a:rPr kumimoji="0" lang="en-US" sz="818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Haskins</a:t>
            </a:r>
            <a:r>
              <a:rPr kumimoji="0" lang="en-US" sz="818" b="0" i="0" u="none" strike="noStrike" kern="1200" cap="none" spc="119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lang="en-US" sz="818" b="0" i="0" u="none" strike="noStrike" kern="1200" cap="none" spc="-7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Consulting</a:t>
            </a:r>
            <a:endParaRPr kumimoji="0" lang="en-US" sz="818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25977" marR="24245" lvl="0" indent="0" algn="l" defTabSz="914400" rtl="0" eaLnBrk="1" fontAlgn="auto" latinLnBrk="0" hangingPunct="1">
              <a:lnSpc>
                <a:spcPct val="102099"/>
              </a:lnSpc>
              <a:spcBef>
                <a:spcPts val="2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18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FFFF00"/>
              </a:highlight>
              <a:uLnTx/>
              <a:uFillTx/>
              <a:latin typeface="Calibri"/>
              <a:ea typeface="+mn-ea"/>
              <a:cs typeface="Calibri"/>
            </a:endParaRPr>
          </a:p>
          <a:p>
            <a:pPr marL="25977" marR="0" lvl="0" indent="0" algn="l" defTabSz="914400" rtl="0" eaLnBrk="1" fontAlgn="auto" latinLnBrk="0" hangingPunct="1">
              <a:lnSpc>
                <a:spcPct val="100000"/>
              </a:lnSpc>
              <a:spcBef>
                <a:spcPts val="42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818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25977" marR="20781" lvl="0" indent="0" algn="l" defTabSz="914400" rtl="0" eaLnBrk="1" fontAlgn="auto" latinLnBrk="0" hangingPunct="1">
              <a:lnSpc>
                <a:spcPct val="102299"/>
              </a:lnSpc>
              <a:spcBef>
                <a:spcPts val="2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sz="818" b="1" i="0" u="none" strike="noStrike" kern="1200" cap="none" spc="-14" normalizeH="0" baseline="0" noProof="0" dirty="0">
                <a:ln>
                  <a:noFill/>
                </a:ln>
                <a:solidFill>
                  <a:srgbClr val="002C71"/>
                </a:solidFill>
                <a:effectLst/>
                <a:highlight>
                  <a:srgbClr val="FFFF00"/>
                </a:highlight>
                <a:uLnTx/>
                <a:uFillTx/>
                <a:latin typeface="Calibri"/>
                <a:ea typeface="+mn-ea"/>
                <a:cs typeface="Calibri"/>
              </a:rPr>
            </a:br>
            <a:endParaRPr kumimoji="0" sz="818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25" name="object 17">
            <a:extLst>
              <a:ext uri="{FF2B5EF4-FFF2-40B4-BE49-F238E27FC236}">
                <a16:creationId xmlns:a16="http://schemas.microsoft.com/office/drawing/2014/main" id="{893ADA60-FA18-C8EF-EF41-57F331FBF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5973860" y="1347881"/>
            <a:ext cx="953366" cy="586378"/>
          </a:xfrm>
          <a:prstGeom prst="rect">
            <a:avLst/>
          </a:prstGeom>
        </p:spPr>
        <p:txBody>
          <a:bodyPr vert="horz" wrap="square" lIns="0" tIns="61912" rIns="0" bIns="0" rtlCol="0">
            <a:spAutoFit/>
          </a:bodyPr>
          <a:lstStyle/>
          <a:p>
            <a:pPr marL="25977" marR="0" lvl="0" indent="0" algn="l" defTabSz="914400" rtl="0" eaLnBrk="1" fontAlgn="auto" latinLnBrk="0" hangingPunct="1">
              <a:lnSpc>
                <a:spcPct val="100000"/>
              </a:lnSpc>
              <a:spcBef>
                <a:spcPts val="6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18" b="0" i="0" u="none" strike="noStrike" kern="1200" cap="none" spc="-17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25977" marR="29007" lvl="0" indent="0" algn="l" defTabSz="914400" rtl="0" eaLnBrk="1" fontAlgn="auto" latinLnBrk="0" hangingPunct="1">
              <a:lnSpc>
                <a:spcPct val="106700"/>
              </a:lnSpc>
              <a:spcBef>
                <a:spcPts val="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18" b="0" i="0" u="none" strike="noStrike" kern="1200" cap="none" spc="-17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FFFF00"/>
              </a:highlight>
              <a:uLnTx/>
              <a:uFillTx/>
              <a:latin typeface="Calibri"/>
              <a:ea typeface="+mn-ea"/>
              <a:cs typeface="Calibri"/>
            </a:endParaRPr>
          </a:p>
          <a:p>
            <a:pPr marL="25977" marR="29007" lvl="0" indent="0" algn="l" defTabSz="914400" rtl="0" eaLnBrk="1" fontAlgn="auto" latinLnBrk="0" hangingPunct="1">
              <a:lnSpc>
                <a:spcPct val="106700"/>
              </a:lnSpc>
              <a:spcBef>
                <a:spcPts val="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18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FFFF00"/>
              </a:highlight>
              <a:uLnTx/>
              <a:uFillTx/>
              <a:latin typeface="Calibri"/>
              <a:ea typeface="+mn-ea"/>
              <a:cs typeface="Calibri"/>
            </a:endParaRPr>
          </a:p>
          <a:p>
            <a:pPr marL="25977" marR="29007" lvl="0" indent="0" algn="l" defTabSz="914400" rtl="0" eaLnBrk="1" fontAlgn="auto" latinLnBrk="0" hangingPunct="1">
              <a:lnSpc>
                <a:spcPct val="106700"/>
              </a:lnSpc>
              <a:spcBef>
                <a:spcPts val="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818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26" name="object 21">
            <a:extLst>
              <a:ext uri="{FF2B5EF4-FFF2-40B4-BE49-F238E27FC236}">
                <a16:creationId xmlns:a16="http://schemas.microsoft.com/office/drawing/2014/main" id="{8F9E65B4-B4E6-116A-E2FA-1E063F2E1D38}"/>
              </a:ext>
            </a:extLst>
          </p:cNvPr>
          <p:cNvSpPr txBox="1"/>
          <p:nvPr/>
        </p:nvSpPr>
        <p:spPr>
          <a:xfrm>
            <a:off x="5898862" y="1455519"/>
            <a:ext cx="1256867" cy="375750"/>
          </a:xfrm>
          <a:prstGeom prst="rect">
            <a:avLst/>
          </a:prstGeom>
        </p:spPr>
        <p:txBody>
          <a:bodyPr vert="horz" wrap="square" lIns="0" tIns="59315" rIns="0" bIns="0" rtlCol="0">
            <a:spAutoFit/>
          </a:bodyPr>
          <a:lstStyle/>
          <a:p>
            <a:pPr marL="25977" marR="0" lvl="0" indent="0" algn="ctr" defTabSz="914400" rtl="0" eaLnBrk="1" fontAlgn="auto" latinLnBrk="0" hangingPunct="1">
              <a:lnSpc>
                <a:spcPct val="100000"/>
              </a:lnSpc>
              <a:spcBef>
                <a:spcPts val="38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18" b="1" i="0" u="none" strike="noStrike" kern="1200" cap="none" spc="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10/19/2023</a:t>
            </a:r>
            <a:endParaRPr kumimoji="0" lang="en-US" sz="818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25977" marR="0" lvl="0" indent="0" algn="l" defTabSz="914400" rtl="0" eaLnBrk="1" fontAlgn="auto" latinLnBrk="0" hangingPunct="1">
              <a:lnSpc>
                <a:spcPct val="100000"/>
              </a:lnSpc>
              <a:spcBef>
                <a:spcPts val="47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818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grpSp>
        <p:nvGrpSpPr>
          <p:cNvPr id="28" name="object 26">
            <a:extLst>
              <a:ext uri="{FF2B5EF4-FFF2-40B4-BE49-F238E27FC236}">
                <a16:creationId xmlns:a16="http://schemas.microsoft.com/office/drawing/2014/main" id="{FADC8663-E688-6512-E98D-B357F2FEBF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28550" y="1388398"/>
            <a:ext cx="1081088" cy="199159"/>
            <a:chOff x="1990089" y="6040882"/>
            <a:chExt cx="1585595" cy="292100"/>
          </a:xfrm>
        </p:grpSpPr>
        <p:sp>
          <p:nvSpPr>
            <p:cNvPr id="30" name="object 27">
              <a:extLst>
                <a:ext uri="{FF2B5EF4-FFF2-40B4-BE49-F238E27FC236}">
                  <a16:creationId xmlns:a16="http://schemas.microsoft.com/office/drawing/2014/main" id="{C8C2BB9C-346A-1F9B-323B-4AF8FB47029D}"/>
                </a:ext>
              </a:extLst>
            </p:cNvPr>
            <p:cNvSpPr/>
            <p:nvPr/>
          </p:nvSpPr>
          <p:spPr>
            <a:xfrm>
              <a:off x="1996439" y="6047232"/>
              <a:ext cx="1572895" cy="279400"/>
            </a:xfrm>
            <a:custGeom>
              <a:avLst/>
              <a:gdLst/>
              <a:ahLst/>
              <a:cxnLst/>
              <a:rect l="l" t="t" r="r" b="b"/>
              <a:pathLst>
                <a:path w="1572895" h="279400">
                  <a:moveTo>
                    <a:pt x="1433322" y="0"/>
                  </a:moveTo>
                  <a:lnTo>
                    <a:pt x="0" y="0"/>
                  </a:lnTo>
                  <a:lnTo>
                    <a:pt x="0" y="278892"/>
                  </a:lnTo>
                  <a:lnTo>
                    <a:pt x="1433322" y="278892"/>
                  </a:lnTo>
                  <a:lnTo>
                    <a:pt x="1572768" y="139446"/>
                  </a:lnTo>
                  <a:lnTo>
                    <a:pt x="1433322" y="0"/>
                  </a:lnTo>
                  <a:close/>
                </a:path>
              </a:pathLst>
            </a:custGeom>
            <a:solidFill>
              <a:srgbClr val="00534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2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1" name="object 28">
              <a:extLst>
                <a:ext uri="{FF2B5EF4-FFF2-40B4-BE49-F238E27FC236}">
                  <a16:creationId xmlns:a16="http://schemas.microsoft.com/office/drawing/2014/main" id="{23889D03-73B7-7408-3F0A-D4FED1D08593}"/>
                </a:ext>
              </a:extLst>
            </p:cNvPr>
            <p:cNvSpPr/>
            <p:nvPr/>
          </p:nvSpPr>
          <p:spPr>
            <a:xfrm>
              <a:off x="1996439" y="6047232"/>
              <a:ext cx="1572895" cy="279400"/>
            </a:xfrm>
            <a:custGeom>
              <a:avLst/>
              <a:gdLst/>
              <a:ahLst/>
              <a:cxnLst/>
              <a:rect l="l" t="t" r="r" b="b"/>
              <a:pathLst>
                <a:path w="1572895" h="279400">
                  <a:moveTo>
                    <a:pt x="0" y="0"/>
                  </a:moveTo>
                  <a:lnTo>
                    <a:pt x="1433322" y="0"/>
                  </a:lnTo>
                  <a:lnTo>
                    <a:pt x="1572768" y="139446"/>
                  </a:lnTo>
                  <a:lnTo>
                    <a:pt x="1433322" y="278892"/>
                  </a:lnTo>
                  <a:lnTo>
                    <a:pt x="0" y="278892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2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2" name="object 29">
            <a:extLst>
              <a:ext uri="{FF2B5EF4-FFF2-40B4-BE49-F238E27FC236}">
                <a16:creationId xmlns:a16="http://schemas.microsoft.com/office/drawing/2014/main" id="{4198C0D5-0C50-53DF-3104-6165434C5209}"/>
              </a:ext>
            </a:extLst>
          </p:cNvPr>
          <p:cNvSpPr txBox="1"/>
          <p:nvPr/>
        </p:nvSpPr>
        <p:spPr>
          <a:xfrm>
            <a:off x="3719191" y="1371733"/>
            <a:ext cx="1154257" cy="2034934"/>
          </a:xfrm>
          <a:prstGeom prst="rect">
            <a:avLst/>
          </a:prstGeom>
        </p:spPr>
        <p:txBody>
          <a:bodyPr vert="horz" wrap="square" lIns="0" tIns="58882" rIns="0" bIns="0" rtlCol="0">
            <a:spAutoFit/>
          </a:bodyPr>
          <a:lstStyle/>
          <a:p>
            <a:pPr marL="25977" marR="0" lvl="0" indent="0" algn="ctr" defTabSz="914400" rtl="0" eaLnBrk="1" fontAlgn="auto" latinLnBrk="0" hangingPunct="1">
              <a:lnSpc>
                <a:spcPct val="100000"/>
              </a:lnSpc>
              <a:spcBef>
                <a:spcPts val="3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18" b="1" i="0" u="none" strike="noStrike" kern="1200" cap="none" spc="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10/30/2023</a:t>
            </a:r>
            <a:endParaRPr kumimoji="0" lang="en-US" sz="818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25977" marR="0" lvl="0" indent="0" algn="l" defTabSz="914400" rtl="0" eaLnBrk="1" fontAlgn="auto" latinLnBrk="0" hangingPunct="1">
              <a:lnSpc>
                <a:spcPct val="100000"/>
              </a:lnSpc>
              <a:spcBef>
                <a:spcPts val="3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18" b="0" i="0" u="none" strike="noStrike" kern="1200" cap="none" spc="-7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1</a:t>
            </a:r>
            <a:r>
              <a:rPr kumimoji="0" lang="en-US" sz="818" b="0" i="0" u="none" strike="noStrike" kern="1200" cap="none" spc="-7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1</a:t>
            </a:r>
            <a:r>
              <a:rPr kumimoji="0" sz="818" b="0" i="0" u="none" strike="noStrike" kern="1200" cap="none" spc="-7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:00</a:t>
            </a:r>
            <a:r>
              <a:rPr kumimoji="0" sz="818" b="0" i="0" u="none" strike="noStrike" kern="1200" cap="none" spc="-3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818" b="0" i="0" u="none" strike="noStrike" kern="1200" cap="none" spc="-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AM</a:t>
            </a:r>
            <a:r>
              <a:rPr kumimoji="0" sz="818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–</a:t>
            </a:r>
            <a:r>
              <a:rPr kumimoji="0" sz="818" b="0" i="0" u="none" strike="noStrike" kern="1200" cap="none" spc="-3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818" b="0" i="0" u="none" strike="noStrike" kern="1200" cap="none" spc="-7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12:00</a:t>
            </a:r>
            <a:r>
              <a:rPr kumimoji="0" sz="818" b="0" i="0" u="none" strike="noStrike" kern="1200" cap="none" spc="-2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818" b="0" i="0" u="none" strike="noStrike" kern="1200" cap="none" spc="-17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PM</a:t>
            </a:r>
            <a:r>
              <a:rPr kumimoji="0" lang="en-US" sz="818" b="0" i="0" u="none" strike="noStrike" kern="1200" cap="none" spc="-17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lang="en-US" sz="818" b="1" i="0" u="none" strike="noStrike" kern="1200" cap="none" spc="0" normalizeH="0" baseline="0" noProof="0" dirty="0">
                <a:ln>
                  <a:noFill/>
                </a:ln>
                <a:solidFill>
                  <a:srgbClr val="002C71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Emotional Intelligence (Part 2 of 2)</a:t>
            </a:r>
            <a:endParaRPr kumimoji="0" lang="en-US" sz="818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25977" marR="24245" lvl="0" indent="0" algn="l" defTabSz="914400" rtl="0" eaLnBrk="1" fontAlgn="auto" latinLnBrk="0" hangingPunct="1">
              <a:lnSpc>
                <a:spcPct val="102099"/>
              </a:lnSpc>
              <a:spcBef>
                <a:spcPts val="2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18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Carolyn Owens, </a:t>
            </a:r>
            <a:br>
              <a:rPr kumimoji="0" lang="en-US" sz="818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</a:br>
            <a:r>
              <a:rPr kumimoji="0" lang="en-US" sz="818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MCC, SPHR</a:t>
            </a:r>
          </a:p>
          <a:p>
            <a:pPr marL="25977" marR="0" lvl="0" indent="0" algn="l" defTabSz="914400" rtl="0" eaLnBrk="1" fontAlgn="auto" latinLnBrk="0" hangingPunct="1">
              <a:lnSpc>
                <a:spcPct val="100000"/>
              </a:lnSpc>
              <a:spcBef>
                <a:spcPts val="42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18" b="0" i="0" u="none" strike="noStrike" kern="1200" cap="none" spc="-17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1:00 pm- 2:00 pm</a:t>
            </a:r>
          </a:p>
          <a:p>
            <a:pPr marL="25977" marR="0" lvl="0" indent="0" algn="l" defTabSz="914400" rtl="0" eaLnBrk="1" fontAlgn="auto" latinLnBrk="0" hangingPunct="1">
              <a:lnSpc>
                <a:spcPct val="100000"/>
              </a:lnSpc>
              <a:spcBef>
                <a:spcPts val="42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18" b="1" i="0" u="none" strike="noStrike" kern="1200" cap="none" spc="-7" normalizeH="0" baseline="0" noProof="0" dirty="0">
                <a:ln>
                  <a:noFill/>
                </a:ln>
                <a:solidFill>
                  <a:srgbClr val="002C71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Bridging Gaps: Generations and Disabilities</a:t>
            </a:r>
          </a:p>
          <a:p>
            <a:pPr marL="25977" marR="0" lvl="0" indent="0" algn="l" defTabSz="914400" rtl="0" eaLnBrk="1" fontAlgn="auto" latinLnBrk="0" hangingPunct="1">
              <a:lnSpc>
                <a:spcPct val="100000"/>
              </a:lnSpc>
              <a:spcBef>
                <a:spcPts val="42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18" b="0" i="0" u="none" strike="noStrike" kern="1200" cap="none" spc="-7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Mayor Neil McDevitt</a:t>
            </a:r>
          </a:p>
          <a:p>
            <a:pPr marL="25977" marR="24245" lvl="0" indent="0" algn="l" defTabSz="914400" rtl="0" eaLnBrk="1" fontAlgn="auto" latinLnBrk="0" hangingPunct="1">
              <a:lnSpc>
                <a:spcPct val="102099"/>
              </a:lnSpc>
              <a:spcBef>
                <a:spcPts val="2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18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25977" marR="24245" lvl="0" indent="0" algn="l" defTabSz="914400" rtl="0" eaLnBrk="1" fontAlgn="auto" latinLnBrk="0" hangingPunct="1">
              <a:lnSpc>
                <a:spcPct val="102099"/>
              </a:lnSpc>
              <a:spcBef>
                <a:spcPts val="2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18" b="0" i="0" u="none" strike="noStrike" kern="1200" cap="none" spc="-17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25977" marR="24245" lvl="0" indent="0" algn="l" defTabSz="914400" rtl="0" eaLnBrk="1" fontAlgn="auto" latinLnBrk="0" hangingPunct="1">
              <a:lnSpc>
                <a:spcPct val="102099"/>
              </a:lnSpc>
              <a:spcBef>
                <a:spcPts val="2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18" b="0" i="0" u="none" strike="noStrike" kern="1200" cap="none" spc="-17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34" name="object 13">
            <a:extLst>
              <a:ext uri="{FF2B5EF4-FFF2-40B4-BE49-F238E27FC236}">
                <a16:creationId xmlns:a16="http://schemas.microsoft.com/office/drawing/2014/main" id="{C5BE75F4-05FA-C5F0-B809-1A2B3B71FA78}"/>
              </a:ext>
            </a:extLst>
          </p:cNvPr>
          <p:cNvSpPr txBox="1"/>
          <p:nvPr/>
        </p:nvSpPr>
        <p:spPr>
          <a:xfrm>
            <a:off x="5935171" y="1342690"/>
            <a:ext cx="1183839" cy="2248884"/>
          </a:xfrm>
          <a:prstGeom prst="rect">
            <a:avLst/>
          </a:prstGeom>
        </p:spPr>
        <p:txBody>
          <a:bodyPr vert="horz" wrap="square" lIns="0" tIns="61912" rIns="0" bIns="0" rtlCol="0">
            <a:spAutoFit/>
          </a:bodyPr>
          <a:lstStyle/>
          <a:p>
            <a:pPr marL="25977" marR="0" lvl="0" indent="0" algn="l" defTabSz="914400" rtl="0" eaLnBrk="1" fontAlgn="auto" latinLnBrk="0" hangingPunct="1">
              <a:lnSpc>
                <a:spcPct val="100000"/>
              </a:lnSpc>
              <a:spcBef>
                <a:spcPts val="3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18" b="0" i="0" u="none" strike="noStrike" kern="1200" cap="none" spc="-7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FFFF00"/>
              </a:highlight>
              <a:uLnTx/>
              <a:uFillTx/>
              <a:latin typeface="Calibri"/>
              <a:ea typeface="+mn-ea"/>
              <a:cs typeface="Calibri"/>
            </a:endParaRPr>
          </a:p>
          <a:p>
            <a:pPr marL="25977" marR="0" lvl="0" indent="0" algn="l" defTabSz="914400" rtl="0" eaLnBrk="1" fontAlgn="auto" latinLnBrk="0" hangingPunct="1">
              <a:lnSpc>
                <a:spcPct val="100000"/>
              </a:lnSpc>
              <a:spcBef>
                <a:spcPts val="3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18" b="0" i="0" u="none" strike="noStrike" kern="1200" cap="none" spc="-7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11:00</a:t>
            </a:r>
            <a:r>
              <a:rPr kumimoji="0" lang="en-US" sz="818" b="0" i="0" u="none" strike="noStrike" kern="1200" cap="none" spc="-3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lang="en-US" sz="818" b="0" i="0" u="none" strike="noStrike" kern="1200" cap="none" spc="-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AM</a:t>
            </a:r>
            <a:r>
              <a:rPr kumimoji="0" lang="en-US" sz="818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–</a:t>
            </a:r>
            <a:r>
              <a:rPr kumimoji="0" lang="en-US" sz="818" b="0" i="0" u="none" strike="noStrike" kern="1200" cap="none" spc="-3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1</a:t>
            </a:r>
            <a:r>
              <a:rPr kumimoji="0" lang="en-US" sz="818" b="0" i="0" u="none" strike="noStrike" kern="1200" cap="none" spc="-7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2:00</a:t>
            </a:r>
            <a:r>
              <a:rPr kumimoji="0" lang="en-US" sz="818" b="0" i="0" u="none" strike="noStrike" kern="1200" cap="none" spc="-2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lang="en-US" sz="818" b="0" i="0" u="none" strike="noStrike" kern="1200" cap="none" spc="-17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PM</a:t>
            </a:r>
            <a:endParaRPr kumimoji="0" lang="en-US" sz="818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25977" marR="24245" lvl="0" indent="0" algn="l" defTabSz="914400" rtl="0" eaLnBrk="1" fontAlgn="auto" latinLnBrk="0" hangingPunct="1">
              <a:lnSpc>
                <a:spcPct val="102099"/>
              </a:lnSpc>
              <a:spcBef>
                <a:spcPts val="2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18" b="1" i="0" u="none" strike="noStrike" kern="1200" cap="none" spc="14" normalizeH="0" baseline="0" noProof="0" dirty="0">
                <a:ln>
                  <a:noFill/>
                </a:ln>
                <a:solidFill>
                  <a:srgbClr val="002C71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Navigating Temporary Disabilities: Resilience and Coping Strategies (Part 2 of 2)</a:t>
            </a:r>
            <a:endParaRPr kumimoji="0" lang="en-US" sz="818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25977" marR="267559" lvl="0" indent="0" algn="l" defTabSz="914400" rtl="0" eaLnBrk="1" fontAlgn="auto" latinLnBrk="0" hangingPunct="1">
              <a:lnSpc>
                <a:spcPct val="106700"/>
              </a:lnSpc>
              <a:spcBef>
                <a:spcPts val="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18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Dr.</a:t>
            </a:r>
            <a:r>
              <a:rPr kumimoji="0" lang="en-US" sz="818" b="0" i="0" u="none" strike="noStrike" kern="1200" cap="none" spc="3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lang="en-US" sz="818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Theresa</a:t>
            </a:r>
            <a:r>
              <a:rPr kumimoji="0" lang="en-US" sz="818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lang="en-US" sz="818" b="0" i="0" u="none" strike="noStrike" kern="1200" cap="none" spc="-7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Haskins </a:t>
            </a:r>
          </a:p>
          <a:p>
            <a:pPr marL="25977" marR="267559" lvl="0" indent="0" algn="l" defTabSz="914400" rtl="0" eaLnBrk="1" fontAlgn="auto" latinLnBrk="0" hangingPunct="1">
              <a:lnSpc>
                <a:spcPct val="106700"/>
              </a:lnSpc>
              <a:spcBef>
                <a:spcPts val="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18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Haskins</a:t>
            </a:r>
            <a:r>
              <a:rPr kumimoji="0" lang="en-US" sz="818" b="0" i="0" u="none" strike="noStrike" kern="1200" cap="none" spc="119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lang="en-US" sz="818" b="0" i="0" u="none" strike="noStrike" kern="1200" cap="none" spc="-7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Consulting</a:t>
            </a:r>
            <a:endParaRPr kumimoji="0" lang="en-US" sz="818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25977" marR="241149" lvl="0" indent="0" algn="l" defTabSz="914400" rtl="0" eaLnBrk="1" fontAlgn="auto" latinLnBrk="0" hangingPunct="1">
              <a:lnSpc>
                <a:spcPct val="106700"/>
              </a:lnSpc>
              <a:spcBef>
                <a:spcPts val="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18" b="0" i="0" u="none" strike="noStrike" kern="1200" cap="none" spc="-14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25977" marR="241149" lvl="0" indent="0" algn="l" defTabSz="914400" rtl="0" eaLnBrk="1" fontAlgn="auto" latinLnBrk="0" hangingPunct="1">
              <a:lnSpc>
                <a:spcPct val="106700"/>
              </a:lnSpc>
              <a:spcBef>
                <a:spcPts val="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18" b="0" i="0" u="none" strike="noStrike" kern="1200" cap="none" spc="-14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FFFF00"/>
              </a:highlight>
              <a:uLnTx/>
              <a:uFillTx/>
              <a:latin typeface="Calibri"/>
              <a:ea typeface="+mn-ea"/>
              <a:cs typeface="Calibri"/>
            </a:endParaRPr>
          </a:p>
          <a:p>
            <a:pPr marL="25977" marR="241149" lvl="0" indent="0" algn="l" defTabSz="914400" rtl="0" eaLnBrk="1" fontAlgn="auto" latinLnBrk="0" hangingPunct="1">
              <a:lnSpc>
                <a:spcPct val="106700"/>
              </a:lnSpc>
              <a:spcBef>
                <a:spcPts val="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18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FFFF00"/>
              </a:highlight>
              <a:uLnTx/>
              <a:uFillTx/>
              <a:latin typeface="Calibri"/>
              <a:ea typeface="+mn-ea"/>
              <a:cs typeface="Calibri"/>
            </a:endParaRPr>
          </a:p>
          <a:p>
            <a:pPr marL="25977" marR="0" lvl="0" indent="0" algn="l" defTabSz="914400" rtl="0" eaLnBrk="1" fontAlgn="auto" latinLnBrk="0" hangingPunct="1">
              <a:lnSpc>
                <a:spcPct val="100000"/>
              </a:lnSpc>
              <a:spcBef>
                <a:spcPts val="6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18" b="0" i="0" u="none" strike="noStrike" kern="1200" cap="none" spc="-7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25977" marR="24245" lvl="0" indent="0" algn="l" defTabSz="914400" rtl="0" eaLnBrk="1" fontAlgn="auto" latinLnBrk="0" hangingPunct="1">
              <a:lnSpc>
                <a:spcPct val="102099"/>
              </a:lnSpc>
              <a:spcBef>
                <a:spcPts val="2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18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FFFF00"/>
              </a:highlight>
              <a:uLnTx/>
              <a:uFillTx/>
              <a:latin typeface="Calibri"/>
              <a:ea typeface="+mn-ea"/>
              <a:cs typeface="Calibri"/>
            </a:endParaRPr>
          </a:p>
          <a:p>
            <a:pPr marL="25977" marR="0" lvl="0" indent="0" algn="l" defTabSz="914400" rtl="0" eaLnBrk="1" fontAlgn="auto" latinLnBrk="0" hangingPunct="1">
              <a:lnSpc>
                <a:spcPct val="100000"/>
              </a:lnSpc>
              <a:spcBef>
                <a:spcPts val="42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818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25977" marR="20781" lvl="0" indent="0" algn="l" defTabSz="914400" rtl="0" eaLnBrk="1" fontAlgn="auto" latinLnBrk="0" hangingPunct="1">
              <a:lnSpc>
                <a:spcPct val="102299"/>
              </a:lnSpc>
              <a:spcBef>
                <a:spcPts val="2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sz="818" b="1" i="0" u="none" strike="noStrike" kern="1200" cap="none" spc="-14" normalizeH="0" baseline="0" noProof="0" dirty="0">
                <a:ln>
                  <a:noFill/>
                </a:ln>
                <a:solidFill>
                  <a:srgbClr val="002C71"/>
                </a:solidFill>
                <a:effectLst/>
                <a:highlight>
                  <a:srgbClr val="FFFF00"/>
                </a:highlight>
                <a:uLnTx/>
                <a:uFillTx/>
                <a:latin typeface="Calibri"/>
                <a:ea typeface="+mn-ea"/>
                <a:cs typeface="Calibri"/>
              </a:rPr>
            </a:br>
            <a:endParaRPr kumimoji="0" sz="818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grpSp>
        <p:nvGrpSpPr>
          <p:cNvPr id="35" name="object 26">
            <a:extLst>
              <a:ext uri="{FF2B5EF4-FFF2-40B4-BE49-F238E27FC236}">
                <a16:creationId xmlns:a16="http://schemas.microsoft.com/office/drawing/2014/main" id="{7BC972C3-3035-B344-CFFE-CD156E4C4B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016701" y="1386240"/>
            <a:ext cx="1072428" cy="190500"/>
            <a:chOff x="1996439" y="6047232"/>
            <a:chExt cx="1572895" cy="279400"/>
          </a:xfrm>
        </p:grpSpPr>
        <p:sp>
          <p:nvSpPr>
            <p:cNvPr id="36" name="object 27">
              <a:extLst>
                <a:ext uri="{FF2B5EF4-FFF2-40B4-BE49-F238E27FC236}">
                  <a16:creationId xmlns:a16="http://schemas.microsoft.com/office/drawing/2014/main" id="{98B8C479-6ADA-F1BB-2936-1780B1B56F97}"/>
                </a:ext>
              </a:extLst>
            </p:cNvPr>
            <p:cNvSpPr/>
            <p:nvPr/>
          </p:nvSpPr>
          <p:spPr>
            <a:xfrm>
              <a:off x="1996439" y="6047232"/>
              <a:ext cx="1572895" cy="279400"/>
            </a:xfrm>
            <a:custGeom>
              <a:avLst/>
              <a:gdLst/>
              <a:ahLst/>
              <a:cxnLst/>
              <a:rect l="l" t="t" r="r" b="b"/>
              <a:pathLst>
                <a:path w="1572895" h="279400">
                  <a:moveTo>
                    <a:pt x="1433322" y="0"/>
                  </a:moveTo>
                  <a:lnTo>
                    <a:pt x="0" y="0"/>
                  </a:lnTo>
                  <a:lnTo>
                    <a:pt x="0" y="278892"/>
                  </a:lnTo>
                  <a:lnTo>
                    <a:pt x="1433322" y="278892"/>
                  </a:lnTo>
                  <a:lnTo>
                    <a:pt x="1572768" y="139446"/>
                  </a:lnTo>
                  <a:lnTo>
                    <a:pt x="1433322" y="0"/>
                  </a:lnTo>
                  <a:close/>
                </a:path>
              </a:pathLst>
            </a:custGeom>
            <a:solidFill>
              <a:srgbClr val="005340"/>
            </a:solidFill>
          </p:spPr>
          <p:txBody>
            <a:bodyPr wrap="square" lIns="0" tIns="0" rIns="0" bIns="0" rtlCol="0" anchor="ctr" anchorCtr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18" b="1" i="0" u="none" strike="noStrike" kern="1200" cap="none" spc="2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         11/1/2023</a:t>
              </a:r>
              <a:endParaRPr kumimoji="0" sz="818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9" name="object 28">
              <a:extLst>
                <a:ext uri="{FF2B5EF4-FFF2-40B4-BE49-F238E27FC236}">
                  <a16:creationId xmlns:a16="http://schemas.microsoft.com/office/drawing/2014/main" id="{07A8DF9F-310F-FBD6-E004-5CCAB4FE2413}"/>
                </a:ext>
              </a:extLst>
            </p:cNvPr>
            <p:cNvSpPr/>
            <p:nvPr/>
          </p:nvSpPr>
          <p:spPr>
            <a:xfrm>
              <a:off x="1996439" y="6047232"/>
              <a:ext cx="1572895" cy="279400"/>
            </a:xfrm>
            <a:custGeom>
              <a:avLst/>
              <a:gdLst/>
              <a:ahLst/>
              <a:cxnLst/>
              <a:rect l="l" t="t" r="r" b="b"/>
              <a:pathLst>
                <a:path w="1572895" h="279400">
                  <a:moveTo>
                    <a:pt x="0" y="0"/>
                  </a:moveTo>
                  <a:lnTo>
                    <a:pt x="1433322" y="0"/>
                  </a:lnTo>
                  <a:lnTo>
                    <a:pt x="1572768" y="139446"/>
                  </a:lnTo>
                  <a:lnTo>
                    <a:pt x="1433322" y="278892"/>
                  </a:lnTo>
                  <a:lnTo>
                    <a:pt x="0" y="278892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2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40" name="object 21">
            <a:extLst>
              <a:ext uri="{FF2B5EF4-FFF2-40B4-BE49-F238E27FC236}">
                <a16:creationId xmlns:a16="http://schemas.microsoft.com/office/drawing/2014/main" id="{9C09AD7E-6EC2-DCAF-47CD-9386B5102D20}"/>
              </a:ext>
            </a:extLst>
          </p:cNvPr>
          <p:cNvSpPr txBox="1"/>
          <p:nvPr/>
        </p:nvSpPr>
        <p:spPr>
          <a:xfrm>
            <a:off x="7295327" y="1457074"/>
            <a:ext cx="1256867" cy="375750"/>
          </a:xfrm>
          <a:prstGeom prst="rect">
            <a:avLst/>
          </a:prstGeom>
        </p:spPr>
        <p:txBody>
          <a:bodyPr vert="horz" wrap="square" lIns="0" tIns="59315" rIns="0" bIns="0" rtlCol="0">
            <a:spAutoFit/>
          </a:bodyPr>
          <a:lstStyle/>
          <a:p>
            <a:pPr marL="25977" marR="0" lvl="0" indent="0" algn="ctr" defTabSz="914400" rtl="0" eaLnBrk="1" fontAlgn="auto" latinLnBrk="0" hangingPunct="1">
              <a:lnSpc>
                <a:spcPct val="100000"/>
              </a:lnSpc>
              <a:spcBef>
                <a:spcPts val="38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18" b="1" i="0" u="none" strike="noStrike" kern="1200" cap="none" spc="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10/19/2023</a:t>
            </a:r>
            <a:endParaRPr kumimoji="0" lang="en-US" sz="818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25977" marR="0" lvl="0" indent="0" algn="l" defTabSz="914400" rtl="0" eaLnBrk="1" fontAlgn="auto" latinLnBrk="0" hangingPunct="1">
              <a:lnSpc>
                <a:spcPct val="100000"/>
              </a:lnSpc>
              <a:spcBef>
                <a:spcPts val="47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818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:a16="http://schemas.microsoft.com/office/drawing/2014/main" id="{D96D5E6E-59B2-A2A0-61D4-52314D1456B2}"/>
              </a:ext>
            </a:extLst>
          </p:cNvPr>
          <p:cNvSpPr txBox="1"/>
          <p:nvPr/>
        </p:nvSpPr>
        <p:spPr>
          <a:xfrm>
            <a:off x="7171583" y="1344238"/>
            <a:ext cx="1084118" cy="2372251"/>
          </a:xfrm>
          <a:prstGeom prst="rect">
            <a:avLst/>
          </a:prstGeom>
        </p:spPr>
        <p:txBody>
          <a:bodyPr vert="horz" wrap="square" lIns="0" tIns="61912" rIns="0" bIns="0" rtlCol="0">
            <a:spAutoFit/>
          </a:bodyPr>
          <a:lstStyle/>
          <a:p>
            <a:pPr marL="25977" marR="0" lvl="0" indent="0" algn="ctr" defTabSz="914400" rtl="0" eaLnBrk="1" fontAlgn="auto" latinLnBrk="0" hangingPunct="1">
              <a:lnSpc>
                <a:spcPct val="100000"/>
              </a:lnSpc>
              <a:spcBef>
                <a:spcPts val="38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18" b="1" i="0" u="none" strike="noStrike" kern="1200" cap="none" spc="2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10/31/2023</a:t>
            </a:r>
            <a:endParaRPr kumimoji="0" lang="en-US" sz="818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25977" marR="0" lvl="0" indent="0" algn="l" defTabSz="914400" rtl="0" eaLnBrk="1" fontAlgn="auto" latinLnBrk="0" hangingPunct="1">
              <a:lnSpc>
                <a:spcPct val="100000"/>
              </a:lnSpc>
              <a:spcBef>
                <a:spcPts val="3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18" b="0" i="0" u="none" strike="noStrike" kern="1200" cap="none" spc="-7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11:00</a:t>
            </a:r>
            <a:r>
              <a:rPr kumimoji="0" lang="en-US" sz="818" b="0" i="0" u="none" strike="noStrike" kern="1200" cap="none" spc="-3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lang="en-US" sz="818" b="0" i="0" u="none" strike="noStrike" kern="1200" cap="none" spc="-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AM</a:t>
            </a:r>
            <a:r>
              <a:rPr kumimoji="0" lang="en-US" sz="818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–</a:t>
            </a:r>
            <a:r>
              <a:rPr kumimoji="0" lang="en-US" sz="818" b="0" i="0" u="none" strike="noStrike" kern="1200" cap="none" spc="-3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lang="en-US" sz="818" b="0" i="0" u="none" strike="noStrike" kern="1200" cap="none" spc="-7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12:00</a:t>
            </a:r>
            <a:r>
              <a:rPr kumimoji="0" lang="en-US" sz="818" b="0" i="0" u="none" strike="noStrike" kern="1200" cap="none" spc="-2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lang="en-US" sz="818" b="0" i="0" u="none" strike="noStrike" kern="1200" cap="none" spc="-17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PM</a:t>
            </a:r>
            <a:endParaRPr kumimoji="0" lang="en-US" sz="818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25977" marR="0" lvl="0" indent="0" algn="l" defTabSz="914400" rtl="0" eaLnBrk="1" fontAlgn="auto" latinLnBrk="0" hangingPunct="1">
              <a:lnSpc>
                <a:spcPct val="100000"/>
              </a:lnSpc>
              <a:spcBef>
                <a:spcPts val="6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18" b="1" i="0" u="none" strike="noStrike" kern="1200" cap="none" spc="-31" normalizeH="0" baseline="0" noProof="0" dirty="0">
                <a:ln>
                  <a:noFill/>
                </a:ln>
                <a:solidFill>
                  <a:srgbClr val="002C71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Postural Ergonomics in </a:t>
            </a:r>
            <a:br>
              <a:rPr kumimoji="0" lang="en-US" sz="818" b="1" i="0" u="none" strike="noStrike" kern="1200" cap="none" spc="-31" normalizeH="0" baseline="0" noProof="0" dirty="0">
                <a:ln>
                  <a:noFill/>
                </a:ln>
                <a:solidFill>
                  <a:srgbClr val="002C71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</a:br>
            <a:r>
              <a:rPr kumimoji="0" lang="en-US" sz="818" b="1" i="0" u="none" strike="noStrike" kern="1200" cap="none" spc="-31" normalizeH="0" baseline="0" noProof="0" dirty="0">
                <a:ln>
                  <a:noFill/>
                </a:ln>
                <a:solidFill>
                  <a:srgbClr val="002C71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the Workplace (Part 2 of 2)</a:t>
            </a:r>
            <a:endParaRPr kumimoji="0" lang="en-US" sz="818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25977" marR="241149" lvl="0" indent="0" algn="l" defTabSz="914400" rtl="0" eaLnBrk="1" fontAlgn="auto" latinLnBrk="0" hangingPunct="1">
              <a:lnSpc>
                <a:spcPct val="106700"/>
              </a:lnSpc>
              <a:spcBef>
                <a:spcPts val="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18" b="0" i="0" u="none" strike="noStrike" kern="1200" cap="none" spc="-1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Dr. Krista Burns</a:t>
            </a:r>
            <a:br>
              <a:rPr kumimoji="0" lang="en-US" sz="818" b="0" i="0" u="none" strike="noStrike" kern="1200" cap="none" spc="-14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</a:br>
            <a:r>
              <a:rPr kumimoji="0" lang="en-US" sz="818" b="0" i="0" u="none" strike="noStrike" kern="1200" cap="none" spc="-14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American Posture Institute</a:t>
            </a:r>
            <a:endParaRPr kumimoji="0" lang="en-US" sz="818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25977" marR="0" lvl="0" indent="0" algn="l" defTabSz="914400" rtl="0" eaLnBrk="1" fontAlgn="auto" latinLnBrk="0" hangingPunct="1">
              <a:lnSpc>
                <a:spcPct val="100000"/>
              </a:lnSpc>
              <a:spcBef>
                <a:spcPts val="3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sz="409" b="1" i="0" u="none" strike="noStrike" kern="1200" cap="none" spc="0" normalizeH="0" baseline="0" noProof="0" dirty="0">
                <a:ln>
                  <a:noFill/>
                </a:ln>
                <a:solidFill>
                  <a:srgbClr val="002C71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</a:br>
            <a:r>
              <a:rPr kumimoji="0" lang="en-US" sz="818" b="0" i="0" u="none" strike="noStrike" kern="1200" cap="none" spc="-7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1:00</a:t>
            </a:r>
            <a:r>
              <a:rPr kumimoji="0" lang="en-US" sz="818" b="0" i="0" u="none" strike="noStrike" kern="1200" cap="none" spc="-3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lang="en-US" sz="818" b="0" i="0" u="none" strike="noStrike" kern="1200" cap="none" spc="-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PM</a:t>
            </a:r>
            <a:r>
              <a:rPr kumimoji="0" lang="en-US" sz="818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–</a:t>
            </a:r>
            <a:r>
              <a:rPr kumimoji="0" lang="en-US" sz="818" b="0" i="0" u="none" strike="noStrike" kern="1200" cap="none" spc="-3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lang="en-US" sz="818" b="0" i="0" u="none" strike="noStrike" kern="1200" cap="none" spc="-7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2:00</a:t>
            </a:r>
            <a:r>
              <a:rPr kumimoji="0" lang="en-US" sz="818" b="0" i="0" u="none" strike="noStrike" kern="1200" cap="none" spc="-2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lang="en-US" sz="818" b="0" i="0" u="none" strike="noStrike" kern="1200" cap="none" spc="-17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PM</a:t>
            </a:r>
            <a:endParaRPr kumimoji="0" lang="en-US" sz="818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25977" marR="0" lvl="0" indent="0" algn="l" defTabSz="914400" rtl="0" eaLnBrk="1" fontAlgn="auto" latinLnBrk="0" hangingPunct="1">
              <a:lnSpc>
                <a:spcPct val="100000"/>
              </a:lnSpc>
              <a:spcBef>
                <a:spcPts val="6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18" b="1" i="0" u="none" strike="noStrike" kern="1200" cap="none" spc="-31" normalizeH="0" baseline="0" noProof="0" dirty="0">
                <a:ln>
                  <a:noFill/>
                </a:ln>
                <a:solidFill>
                  <a:srgbClr val="002C71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Working Group: MS Teams Is Accessible for All </a:t>
            </a:r>
            <a:endParaRPr kumimoji="0" lang="en-US" sz="818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25977" marR="241149" lvl="0" indent="0" algn="l" defTabSz="914400" rtl="0" eaLnBrk="1" fontAlgn="auto" latinLnBrk="0" hangingPunct="1">
              <a:lnSpc>
                <a:spcPct val="106700"/>
              </a:lnSpc>
              <a:spcBef>
                <a:spcPts val="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18" b="0" i="0" u="none" strike="noStrike" kern="1200" cap="none" spc="-1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Michelle Sherbondy Education Program Manager</a:t>
            </a:r>
          </a:p>
          <a:p>
            <a:pPr marL="25977" marR="0" lvl="0" indent="0" algn="l" defTabSz="914400" rtl="0" eaLnBrk="1" fontAlgn="auto" latinLnBrk="0" hangingPunct="1">
              <a:lnSpc>
                <a:spcPct val="100000"/>
              </a:lnSpc>
              <a:spcBef>
                <a:spcPts val="42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818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25977" marR="20781" lvl="0" indent="0" algn="l" defTabSz="914400" rtl="0" eaLnBrk="1" fontAlgn="auto" latinLnBrk="0" hangingPunct="1">
              <a:lnSpc>
                <a:spcPct val="102299"/>
              </a:lnSpc>
              <a:spcBef>
                <a:spcPts val="2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sz="818" b="1" i="0" u="none" strike="noStrike" kern="1200" cap="none" spc="-14" normalizeH="0" baseline="0" noProof="0" dirty="0">
                <a:ln>
                  <a:noFill/>
                </a:ln>
                <a:solidFill>
                  <a:srgbClr val="002C71"/>
                </a:solidFill>
                <a:effectLst/>
                <a:highlight>
                  <a:srgbClr val="FFFF00"/>
                </a:highlight>
                <a:uLnTx/>
                <a:uFillTx/>
                <a:latin typeface="Calibri"/>
                <a:ea typeface="+mn-ea"/>
                <a:cs typeface="Calibri"/>
              </a:rPr>
            </a:br>
            <a:endParaRPr kumimoji="0" sz="818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grpSp>
        <p:nvGrpSpPr>
          <p:cNvPr id="45" name="object 26">
            <a:extLst>
              <a:ext uri="{FF2B5EF4-FFF2-40B4-BE49-F238E27FC236}">
                <a16:creationId xmlns:a16="http://schemas.microsoft.com/office/drawing/2014/main" id="{3220647D-80C4-427F-CD95-476026654B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172111" y="1387789"/>
            <a:ext cx="1072428" cy="190500"/>
            <a:chOff x="1996439" y="6047232"/>
            <a:chExt cx="1572895" cy="279400"/>
          </a:xfrm>
        </p:grpSpPr>
        <p:sp>
          <p:nvSpPr>
            <p:cNvPr id="52" name="object 27">
              <a:extLst>
                <a:ext uri="{FF2B5EF4-FFF2-40B4-BE49-F238E27FC236}">
                  <a16:creationId xmlns:a16="http://schemas.microsoft.com/office/drawing/2014/main" id="{1780C38F-86E4-789B-91B2-52A7054EFD04}"/>
                </a:ext>
              </a:extLst>
            </p:cNvPr>
            <p:cNvSpPr/>
            <p:nvPr/>
          </p:nvSpPr>
          <p:spPr>
            <a:xfrm>
              <a:off x="1996439" y="6047232"/>
              <a:ext cx="1572895" cy="279400"/>
            </a:xfrm>
            <a:custGeom>
              <a:avLst/>
              <a:gdLst/>
              <a:ahLst/>
              <a:cxnLst/>
              <a:rect l="l" t="t" r="r" b="b"/>
              <a:pathLst>
                <a:path w="1572895" h="279400">
                  <a:moveTo>
                    <a:pt x="1433322" y="0"/>
                  </a:moveTo>
                  <a:lnTo>
                    <a:pt x="0" y="0"/>
                  </a:lnTo>
                  <a:lnTo>
                    <a:pt x="0" y="278892"/>
                  </a:lnTo>
                  <a:lnTo>
                    <a:pt x="1433322" y="278892"/>
                  </a:lnTo>
                  <a:lnTo>
                    <a:pt x="1572768" y="139446"/>
                  </a:lnTo>
                  <a:lnTo>
                    <a:pt x="1433322" y="0"/>
                  </a:lnTo>
                  <a:close/>
                </a:path>
              </a:pathLst>
            </a:custGeom>
            <a:solidFill>
              <a:srgbClr val="005340"/>
            </a:solidFill>
          </p:spPr>
          <p:txBody>
            <a:bodyPr wrap="square" lIns="0" tIns="0" rIns="0" bIns="0" rtlCol="0" anchor="ctr" anchorCtr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18" b="1" i="0" u="none" strike="noStrike" kern="1200" cap="none" spc="2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         11/2/2023</a:t>
              </a:r>
              <a:endParaRPr kumimoji="0" sz="818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3" name="object 28">
              <a:extLst>
                <a:ext uri="{FF2B5EF4-FFF2-40B4-BE49-F238E27FC236}">
                  <a16:creationId xmlns:a16="http://schemas.microsoft.com/office/drawing/2014/main" id="{8BC7D0E8-E1EA-BB01-4280-ABC34A38FC19}"/>
                </a:ext>
              </a:extLst>
            </p:cNvPr>
            <p:cNvSpPr/>
            <p:nvPr/>
          </p:nvSpPr>
          <p:spPr>
            <a:xfrm>
              <a:off x="1996439" y="6047232"/>
              <a:ext cx="1572895" cy="279400"/>
            </a:xfrm>
            <a:custGeom>
              <a:avLst/>
              <a:gdLst/>
              <a:ahLst/>
              <a:cxnLst/>
              <a:rect l="l" t="t" r="r" b="b"/>
              <a:pathLst>
                <a:path w="1572895" h="279400">
                  <a:moveTo>
                    <a:pt x="0" y="0"/>
                  </a:moveTo>
                  <a:lnTo>
                    <a:pt x="1433322" y="0"/>
                  </a:lnTo>
                  <a:lnTo>
                    <a:pt x="1572768" y="139446"/>
                  </a:lnTo>
                  <a:lnTo>
                    <a:pt x="1433322" y="278892"/>
                  </a:lnTo>
                  <a:lnTo>
                    <a:pt x="0" y="278892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2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6" name="Title 55">
            <a:extLst>
              <a:ext uri="{FF2B5EF4-FFF2-40B4-BE49-F238E27FC236}">
                <a16:creationId xmlns:a16="http://schemas.microsoft.com/office/drawing/2014/main" id="{30F25A6E-2536-022C-6502-AF3FC6AA77B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653073" y="435775"/>
            <a:ext cx="3825414" cy="307777"/>
          </a:xfrm>
        </p:spPr>
        <p:txBody>
          <a:bodyPr/>
          <a:lstStyle/>
          <a:p>
            <a:r>
              <a:rPr lang="en-US" sz="2000" b="1" dirty="0">
                <a:solidFill>
                  <a:schemeClr val="bg1"/>
                </a:solidFill>
                <a:latin typeface="+mj-lt"/>
              </a:rPr>
              <a:t>Current and Upcoming Meetings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990932" y="286603"/>
            <a:ext cx="6750987" cy="145075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>
                <a:solidFill>
                  <a:schemeClr val="accent2"/>
                </a:solidFill>
              </a:rPr>
              <a:t>Contact Information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EBBAFCF-79BE-AD71-58B1-A2AF515E4344}"/>
              </a:ext>
            </a:extLst>
          </p:cNvPr>
          <p:cNvSpPr txBox="1"/>
          <p:nvPr/>
        </p:nvSpPr>
        <p:spPr>
          <a:xfrm>
            <a:off x="1044204" y="1920989"/>
            <a:ext cx="6697715" cy="384513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Calibri" panose="020F0502020204030204" pitchFamily="34" charset="0"/>
            </a:pPr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TARGET Center Website</a:t>
            </a:r>
            <a:b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  <a:hlinkClick r:id="rId3"/>
              </a:rPr>
              <a:t>https://</a:t>
            </a:r>
            <a:r>
              <a:rPr lang="en-US" err="1">
                <a:solidFill>
                  <a:schemeClr val="tx1">
                    <a:lumMod val="75000"/>
                    <a:lumOff val="25000"/>
                  </a:schemeClr>
                </a:solidFill>
                <a:hlinkClick r:id="rId3"/>
              </a:rPr>
              <a:t>www.usda.gov</a:t>
            </a:r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  <a:hlinkClick r:id="rId3"/>
              </a:rPr>
              <a:t>/target-center</a:t>
            </a: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Calibri" panose="020F0502020204030204" pitchFamily="34" charset="0"/>
            </a:pPr>
            <a:b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TARGET Center Email</a:t>
            </a:r>
            <a:b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target-center@usda.gov</a:t>
            </a: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Calibri" panose="020F0502020204030204" pitchFamily="34" charset="0"/>
            </a:pPr>
            <a:b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TARGET Center Phone Number</a:t>
            </a:r>
            <a:b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(202) 720-2600</a:t>
            </a:r>
          </a:p>
        </p:txBody>
      </p:sp>
      <p:pic>
        <p:nvPicPr>
          <p:cNvPr id="3" name="Picture 2" descr="QR Code to access the TARGET Center website: https://www.targetcenter.dm.usda.gov">
            <a:extLst>
              <a:ext uri="{FF2B5EF4-FFF2-40B4-BE49-F238E27FC236}">
                <a16:creationId xmlns:a16="http://schemas.microsoft.com/office/drawing/2014/main" id="{D34BB45C-6E9F-BA84-E8BA-64F4FC691CD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1873" y="2489424"/>
            <a:ext cx="1396999" cy="1355469"/>
          </a:xfrm>
          <a:prstGeom prst="rect">
            <a:avLst/>
          </a:prstGeom>
          <a:solidFill>
            <a:srgbClr val="316FB0">
              <a:alpha val="41000"/>
            </a:srgbClr>
          </a:solidFill>
        </p:spPr>
      </p:pic>
    </p:spTree>
    <p:extLst>
      <p:ext uri="{BB962C8B-B14F-4D97-AF65-F5344CB8AC3E}">
        <p14:creationId xmlns:p14="http://schemas.microsoft.com/office/powerpoint/2010/main" val="10974414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7A648C9-F966-5AB4-BCC8-2299C2E915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About the Session</a:t>
            </a:r>
          </a:p>
        </p:txBody>
      </p:sp>
      <p:pic>
        <p:nvPicPr>
          <p:cNvPr id="6" name="Picture Placeholder 5" descr="Rock climber">
            <a:extLst>
              <a:ext uri="{FF2B5EF4-FFF2-40B4-BE49-F238E27FC236}">
                <a16:creationId xmlns:a16="http://schemas.microsoft.com/office/drawing/2014/main" id="{3A2A33DA-98EF-0B58-5DCB-266E96520E3E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l="9767" r="9767"/>
          <a:stretch/>
        </p:blipFill>
        <p:spPr>
          <a:xfrm flipH="1">
            <a:off x="228599" y="237744"/>
            <a:ext cx="7696201" cy="6382512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06FFA10-14D1-CCAC-E4B9-A25014E510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960428"/>
          </a:xfrm>
        </p:spPr>
        <p:txBody>
          <a:bodyPr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Understand neurodiversity and its significance in the workplace.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Identify challenges faced by neurodivergent individuals.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Recognize barriers to inclusion, including stereotypes, biases, and misconceptions.</a:t>
            </a:r>
          </a:p>
        </p:txBody>
      </p:sp>
    </p:spTree>
    <p:extLst>
      <p:ext uri="{BB962C8B-B14F-4D97-AF65-F5344CB8AC3E}">
        <p14:creationId xmlns:p14="http://schemas.microsoft.com/office/powerpoint/2010/main" val="22207816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78632963-757B-40C2-BB84-FC6107A54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12193866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Neural network of the brain.">
            <a:extLst>
              <a:ext uri="{FF2B5EF4-FFF2-40B4-BE49-F238E27FC236}">
                <a16:creationId xmlns:a16="http://schemas.microsoft.com/office/drawing/2014/main" id="{BB1A31F5-CE8A-49AD-268D-EB7BDF3295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396" r="3575" b="13163"/>
          <a:stretch/>
        </p:blipFill>
        <p:spPr bwMode="auto">
          <a:xfrm>
            <a:off x="20" y="-1"/>
            <a:ext cx="1219198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2853AE55-7E35-44B0-89F1-3F52B262A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67615" y="253548"/>
            <a:ext cx="5612193" cy="6361598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DBC4BE4D-4B50-4F51-9F85-4B5D60B02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5448" y="407588"/>
            <a:ext cx="5299768" cy="6022878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EEF2D09-7C99-EAAB-F6A7-B5D0439503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4043" y="727626"/>
            <a:ext cx="4602152" cy="1718225"/>
          </a:xfrm>
        </p:spPr>
        <p:txBody>
          <a:bodyPr>
            <a:normAutofit/>
          </a:bodyPr>
          <a:lstStyle/>
          <a:p>
            <a:r>
              <a:rPr lang="en-US" sz="4400"/>
              <a:t>Defining Neurodiversity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FC9BCC-EE77-77FD-5BB3-61FC01052A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4043" y="2538920"/>
            <a:ext cx="4602152" cy="3480066"/>
          </a:xfrm>
        </p:spPr>
        <p:txBody>
          <a:bodyPr>
            <a:normAutofit/>
          </a:bodyPr>
          <a:lstStyle/>
          <a:p>
            <a:pPr marL="0" indent="0" defTabSz="566928">
              <a:spcAft>
                <a:spcPts val="496"/>
              </a:spcAft>
              <a:buNone/>
            </a:pPr>
            <a:r>
              <a:rPr lang="en-US" sz="1800" kern="1200" dirty="0">
                <a:latin typeface="+mn-lt"/>
                <a:ea typeface="+mn-ea"/>
                <a:cs typeface="Times New Roman" panose="02020603050405020304" pitchFamily="18" charset="0"/>
              </a:rPr>
              <a:t>Neurodiversity is the diversity of human brains and minds – and recognizes the infinite variation in neurocognitive functioning within our species.  Focused on strengths-based approaches and the concept of multiple intelligences.  </a:t>
            </a:r>
            <a:endParaRPr lang="en-US" sz="1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0106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7A821B9-0CFF-4B38-BBA6-D630BD3AFD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16394E5-E242-48C2-9BFF-BDCB27E4FE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7" y="0"/>
            <a:ext cx="8168743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E8EFCA7-18D5-4FA9-867D-3744298935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43" y="643464"/>
            <a:ext cx="6909336" cy="5571072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  <p:txBody>
          <a:bodyPr/>
          <a:lstStyle/>
          <a:p>
            <a:endParaRPr lang="en-US"/>
          </a:p>
        </p:txBody>
      </p:sp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EB3182AD-CBBA-42F2-964B-8C86446885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6071" y="809244"/>
            <a:ext cx="6583680" cy="5239512"/>
          </a:xfrm>
          <a:prstGeom prst="rect">
            <a:avLst/>
          </a:prstGeom>
          <a:ln w="6350" cap="sq" cmpd="sng" algn="ctr">
            <a:solidFill>
              <a:schemeClr val="tx1">
                <a:lumMod val="50000"/>
                <a:lumOff val="50000"/>
              </a:schemeClr>
            </a:solidFill>
            <a:prstDash val="solid"/>
            <a:miter lim="800000"/>
          </a:ln>
          <a:effectLst/>
        </p:spPr>
        <p:txBody>
          <a:bodyPr/>
          <a:lstStyle/>
          <a:p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F5CFD7C1-199C-F009-81A4-8AEBE1A727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503426938"/>
              </p:ext>
            </p:extLst>
          </p:nvPr>
        </p:nvGraphicFramePr>
        <p:xfrm>
          <a:off x="979713" y="672084"/>
          <a:ext cx="6272877" cy="55424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D3FDF9D6-ABE3-4B43-FD0D-AA9AD96776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60189" y="643464"/>
            <a:ext cx="2888344" cy="557107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000" dirty="0">
                <a:solidFill>
                  <a:schemeClr val="bg1"/>
                </a:solidFill>
              </a:rPr>
              <a:t>Neurodiversity Includes </a:t>
            </a:r>
            <a:br>
              <a:rPr lang="en-US" sz="3000" dirty="0">
                <a:solidFill>
                  <a:schemeClr val="bg1"/>
                </a:solidFill>
              </a:rPr>
            </a:br>
            <a:r>
              <a:rPr lang="en-US" sz="3000" dirty="0">
                <a:solidFill>
                  <a:schemeClr val="bg1"/>
                </a:solidFill>
              </a:rPr>
              <a:t>You</a:t>
            </a:r>
          </a:p>
        </p:txBody>
      </p:sp>
    </p:spTree>
    <p:extLst>
      <p:ext uri="{BB962C8B-B14F-4D97-AF65-F5344CB8AC3E}">
        <p14:creationId xmlns:p14="http://schemas.microsoft.com/office/powerpoint/2010/main" val="40748405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9D6CD28-D147-4DC0-A5FF-335351C7D0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49F8E178-364E-E444-7BA5-C179FFE380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63013815"/>
              </p:ext>
            </p:extLst>
          </p:nvPr>
        </p:nvGraphicFramePr>
        <p:xfrm>
          <a:off x="1525457" y="2061993"/>
          <a:ext cx="9141086" cy="45527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F0F3AFA0-FF6C-4065-6C70-AF1241E500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443" y="243237"/>
            <a:ext cx="11153807" cy="1583943"/>
          </a:xfrm>
          <a:solidFill>
            <a:srgbClr val="404041"/>
          </a:solidFill>
        </p:spPr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Types of Neurodivergence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D8069C3-6AE6-E4F4-9BFB-02B00F4F99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6737" y="437323"/>
            <a:ext cx="10753627" cy="123245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66603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9D6CD28-D147-4DC0-A5FF-335351C7D0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7CDDF69-9963-4CB8-8441-2D6CA2C666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199"/>
            <a:ext cx="11281609" cy="214616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8B53A5F-63B3-4E86-93F7-275390D707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0453"/>
            <a:ext cx="10954512" cy="1819656"/>
          </a:xfrm>
          <a:prstGeom prst="rect">
            <a:avLst/>
          </a:prstGeom>
          <a:noFill/>
          <a:ln w="6350" cap="sq" cmpd="sng" algn="ctr">
            <a:solidFill>
              <a:schemeClr val="bg1"/>
            </a:solidFill>
            <a:prstDash val="solid"/>
            <a:miter lim="800000"/>
          </a:ln>
          <a:effectLst/>
        </p:spPr>
        <p:txBody>
          <a:bodyPr/>
          <a:lstStyle/>
          <a:p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BB3C5C0-99A7-706E-A44A-423EAEA3FB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60463026"/>
              </p:ext>
            </p:extLst>
          </p:nvPr>
        </p:nvGraphicFramePr>
        <p:xfrm>
          <a:off x="1473200" y="3060562"/>
          <a:ext cx="9269012" cy="2908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AB929DAE-3441-2671-952B-DFD0B3C18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4794" y="844481"/>
            <a:ext cx="10058400" cy="1371600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(Neuro)Distinct</a:t>
            </a:r>
          </a:p>
        </p:txBody>
      </p:sp>
    </p:spTree>
    <p:extLst>
      <p:ext uri="{BB962C8B-B14F-4D97-AF65-F5344CB8AC3E}">
        <p14:creationId xmlns:p14="http://schemas.microsoft.com/office/powerpoint/2010/main" val="11274486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0EB72A9B-FD82-4F09-BF1E-D39311D3A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DD39B371-6E4E-4070-AB4E-4D788405A5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B937DAED-8BFE-4563-BB45-B5E554D70A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C904E9-D696-62D8-1652-F6D2D33CB6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Work Environment Issues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C0D9EBA-555B-EB62-B4CF-010FD541F1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43285851"/>
              </p:ext>
            </p:extLst>
          </p:nvPr>
        </p:nvGraphicFramePr>
        <p:xfrm>
          <a:off x="1066800" y="2310063"/>
          <a:ext cx="10058400" cy="37256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414939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>
            <a:extLst>
              <a:ext uri="{FF2B5EF4-FFF2-40B4-BE49-F238E27FC236}">
                <a16:creationId xmlns:a16="http://schemas.microsoft.com/office/drawing/2014/main" id="{0EB72A9B-FD82-4F09-BF1E-D39311D3A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DD39B371-6E4E-4070-AB4E-4D788405A5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B937DAED-8BFE-4563-BB45-B5E554D70A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C904E9-D696-62D8-1652-F6D2D33CB6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Challenging Social Dynamics</a:t>
            </a:r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41BA0FF1-7867-38E0-DFA2-F60B173248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91427426"/>
              </p:ext>
            </p:extLst>
          </p:nvPr>
        </p:nvGraphicFramePr>
        <p:xfrm>
          <a:off x="1066800" y="2310063"/>
          <a:ext cx="10058400" cy="37256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6666602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Custom 8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96A9A9"/>
      </a:accent1>
      <a:accent2>
        <a:srgbClr val="CB58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D0690C"/>
      </a:hlink>
      <a:folHlink>
        <a:srgbClr val="9696A0"/>
      </a:folHlink>
    </a:clrScheme>
    <a:fontScheme name="Savon">
      <a:majorFont>
        <a:latin typeface="Century Schoolbook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VTI" id="{A72E8C35-66DD-49F8-AF66-813F19B983AE}" vid="{93CCBC76-B7A1-4C3D-93EA-5CE34C4670F9}"/>
    </a:ext>
  </a:extLst>
</a:theme>
</file>

<file path=ppt/theme/theme2.xml><?xml version="1.0" encoding="utf-8"?>
<a:theme xmlns:a="http://schemas.openxmlformats.org/drawingml/2006/main" name="1_SavonVTI">
  <a:themeElements>
    <a:clrScheme name="Custom 8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96A9A9"/>
      </a:accent1>
      <a:accent2>
        <a:srgbClr val="CB58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D0690C"/>
      </a:hlink>
      <a:folHlink>
        <a:srgbClr val="9696A0"/>
      </a:folHlink>
    </a:clrScheme>
    <a:fontScheme name="Savon">
      <a:majorFont>
        <a:latin typeface="Century Schoolbook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VTI" id="{A72E8C35-66DD-49F8-AF66-813F19B983AE}" vid="{93CCBC76-B7A1-4C3D-93EA-5CE34C4670F9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984217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4807</TotalTime>
  <Words>960</Words>
  <Application>Microsoft Office PowerPoint</Application>
  <PresentationFormat>Widescreen</PresentationFormat>
  <Paragraphs>161</Paragraphs>
  <Slides>22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22</vt:i4>
      </vt:variant>
    </vt:vector>
  </HeadingPairs>
  <TitlesOfParts>
    <vt:vector size="32" baseType="lpstr">
      <vt:lpstr>Arial</vt:lpstr>
      <vt:lpstr>Calibri</vt:lpstr>
      <vt:lpstr>Century Schoolbook</vt:lpstr>
      <vt:lpstr>Franklin Gothic Book</vt:lpstr>
      <vt:lpstr>Garamond</vt:lpstr>
      <vt:lpstr>Georgia</vt:lpstr>
      <vt:lpstr>Rastanty Cortez</vt:lpstr>
      <vt:lpstr>SavonVTI</vt:lpstr>
      <vt:lpstr>1_SavonVTI</vt:lpstr>
      <vt:lpstr>Office Theme</vt:lpstr>
      <vt:lpstr>Identifying Obstacles to Neurodiversity and Inclusion</vt:lpstr>
      <vt:lpstr>Advancing Access</vt:lpstr>
      <vt:lpstr>About the Session</vt:lpstr>
      <vt:lpstr>Defining Neurodiversity</vt:lpstr>
      <vt:lpstr>Neurodiversity Includes  You</vt:lpstr>
      <vt:lpstr>Types of Neurodivergence</vt:lpstr>
      <vt:lpstr>(Neuro)Distinct</vt:lpstr>
      <vt:lpstr>Work Environment Issues</vt:lpstr>
      <vt:lpstr>Challenging Social Dynamics</vt:lpstr>
      <vt:lpstr>Stereotypes about Abilities</vt:lpstr>
      <vt:lpstr>Stereotypes about autism lead to</vt:lpstr>
      <vt:lpstr>Misconceptions about Communication</vt:lpstr>
      <vt:lpstr>Misconceptions about communication lead to</vt:lpstr>
      <vt:lpstr>Bias in Hiring and Promotion</vt:lpstr>
      <vt:lpstr>Bias in the hiring process leads to</vt:lpstr>
      <vt:lpstr>Assumptions about Limitations</vt:lpstr>
      <vt:lpstr>Negative assumptions about social skills leads to</vt:lpstr>
      <vt:lpstr>Identifying Obstacles is the First Step</vt:lpstr>
      <vt:lpstr>Overcome Obstacles to Neurodiversity</vt:lpstr>
      <vt:lpstr>Continue Learning       with   </vt:lpstr>
      <vt:lpstr>Current and Upcoming Meetings</vt:lpstr>
      <vt:lpstr>Contact Information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Neurodiversity Spotlight: Mental Health &amp; Well-Being</dc:title>
  <dc:creator>Theresa Haskins</dc:creator>
  <cp:lastModifiedBy>Sherbondy, Michelle - OO, Washington, DC</cp:lastModifiedBy>
  <cp:revision>78</cp:revision>
  <dcterms:created xsi:type="dcterms:W3CDTF">2023-07-15T22:08:58Z</dcterms:created>
  <dcterms:modified xsi:type="dcterms:W3CDTF">2023-11-01T00:10:06Z</dcterms:modified>
</cp:coreProperties>
</file>