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1" r:id="rId2"/>
    <p:sldMasterId id="2147483663" r:id="rId3"/>
    <p:sldMasterId id="2147483675" r:id="rId4"/>
  </p:sldMasterIdLst>
  <p:notesMasterIdLst>
    <p:notesMasterId r:id="rId26"/>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7" r:id="rId25"/>
  </p:sldIdLst>
  <p:sldSz cx="12192000" cy="6858000"/>
  <p:notesSz cx="6858000" cy="9144000"/>
  <p:embeddedFontLst>
    <p:embeddedFont>
      <p:font typeface="Calibri" panose="020F0502020204030204" pitchFamily="34" charset="0"/>
      <p:regular r:id="rId27"/>
      <p:bold r:id="rId28"/>
      <p:italic r:id="rId29"/>
      <p:boldItalic r:id="rId30"/>
    </p:embeddedFont>
    <p:embeddedFont>
      <p:font typeface="Century Schoolbook" panose="02040604050505020304" pitchFamily="18" charset="0"/>
      <p:regular r:id="rId31"/>
      <p:bold r:id="rId32"/>
      <p:italic r:id="rId33"/>
      <p:boldItalic r:id="rId34"/>
    </p:embeddedFont>
    <p:embeddedFont>
      <p:font typeface="Garamond" panose="02020404030301010803" pitchFamily="18" charset="0"/>
      <p:regular r:id="rId35"/>
      <p:bold r:id="rId36"/>
      <p:italic r:id="rId37"/>
    </p:embeddedFont>
    <p:embeddedFont>
      <p:font typeface="Georgia" panose="02040502050405020303" pitchFamily="18" charset="0"/>
      <p:regular r:id="rId38"/>
      <p:bold r:id="rId39"/>
      <p:italic r:id="rId40"/>
      <p:boldItalic r:id="rId41"/>
    </p:embeddedFont>
    <p:embeddedFont>
      <p:font typeface="Libre Franklin" pitchFamily="2" charset="0"/>
      <p:regular r:id="rId42"/>
      <p:bold r:id="rId43"/>
      <p:italic r:id="rId44"/>
      <p:boldItalic r:id="rId45"/>
    </p:embeddedFont>
    <p:embeddedFont>
      <p:font typeface="Rastanty Cortez" panose="02000506000000020003" pitchFamily="2" charset="0"/>
      <p:regular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jeZj+6A1wEVDKBkTdRSAOwTfXbMw=="/>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5625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276879-8A14-4510-A7B2-2D2111AA5BEF}" v="65" dt="2023-11-22T01:47:04.63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autoAdjust="0"/>
    <p:restoredTop sz="81026" autoAdjust="0"/>
  </p:normalViewPr>
  <p:slideViewPr>
    <p:cSldViewPr snapToGrid="0">
      <p:cViewPr varScale="1">
        <p:scale>
          <a:sx n="83" d="100"/>
          <a:sy n="83" d="100"/>
        </p:scale>
        <p:origin x="90" y="594"/>
      </p:cViewPr>
      <p:guideLst/>
    </p:cSldViewPr>
  </p:slideViewPr>
  <p:outlineViewPr>
    <p:cViewPr>
      <p:scale>
        <a:sx n="33" d="100"/>
        <a:sy n="33" d="100"/>
      </p:scale>
      <p:origin x="0" y="-250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font" Target="fonts/font3.fntdata"/><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font" Target="fonts/font18.fntdata"/><Relationship Id="rId52"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font" Target="fonts/font20.fntdata"/><Relationship Id="rId20" Type="http://schemas.openxmlformats.org/officeDocument/2006/relationships/slide" Target="slides/slide16.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erbondy, Michelle - OO, DC" userId="d4feccc8-87ab-48a1-8683-5dd58723cc35" providerId="ADAL" clId="{42276879-8A14-4510-A7B2-2D2111AA5BEF}"/>
    <pc:docChg chg="undo custSel addSld delSld modSld">
      <pc:chgData name="Sherbondy, Michelle - OO, DC" userId="d4feccc8-87ab-48a1-8683-5dd58723cc35" providerId="ADAL" clId="{42276879-8A14-4510-A7B2-2D2111AA5BEF}" dt="2023-11-22T01:48:33.555" v="263" actId="2711"/>
      <pc:docMkLst>
        <pc:docMk/>
      </pc:docMkLst>
      <pc:sldChg chg="modSp mod">
        <pc:chgData name="Sherbondy, Michelle - OO, DC" userId="d4feccc8-87ab-48a1-8683-5dd58723cc35" providerId="ADAL" clId="{42276879-8A14-4510-A7B2-2D2111AA5BEF}" dt="2023-11-22T01:44:50.237" v="227" actId="13244"/>
        <pc:sldMkLst>
          <pc:docMk/>
          <pc:sldMk cId="0" sldId="256"/>
        </pc:sldMkLst>
        <pc:spChg chg="mod">
          <ac:chgData name="Sherbondy, Michelle - OO, DC" userId="d4feccc8-87ab-48a1-8683-5dd58723cc35" providerId="ADAL" clId="{42276879-8A14-4510-A7B2-2D2111AA5BEF}" dt="2023-11-22T01:40:46.186" v="113" actId="962"/>
          <ac:spMkLst>
            <pc:docMk/>
            <pc:sldMk cId="0" sldId="256"/>
            <ac:spMk id="309" creationId="{00000000-0000-0000-0000-000000000000}"/>
          </ac:spMkLst>
        </pc:spChg>
        <pc:spChg chg="mod">
          <ac:chgData name="Sherbondy, Michelle - OO, DC" userId="d4feccc8-87ab-48a1-8683-5dd58723cc35" providerId="ADAL" clId="{42276879-8A14-4510-A7B2-2D2111AA5BEF}" dt="2023-11-22T01:40:52.588" v="115" actId="962"/>
          <ac:spMkLst>
            <pc:docMk/>
            <pc:sldMk cId="0" sldId="256"/>
            <ac:spMk id="311" creationId="{00000000-0000-0000-0000-000000000000}"/>
          </ac:spMkLst>
        </pc:spChg>
        <pc:spChg chg="mod">
          <ac:chgData name="Sherbondy, Michelle - OO, DC" userId="d4feccc8-87ab-48a1-8683-5dd58723cc35" providerId="ADAL" clId="{42276879-8A14-4510-A7B2-2D2111AA5BEF}" dt="2023-11-22T01:40:53.892" v="116" actId="962"/>
          <ac:spMkLst>
            <pc:docMk/>
            <pc:sldMk cId="0" sldId="256"/>
            <ac:spMk id="312" creationId="{00000000-0000-0000-0000-000000000000}"/>
          </ac:spMkLst>
        </pc:spChg>
        <pc:spChg chg="mod">
          <ac:chgData name="Sherbondy, Michelle - OO, DC" userId="d4feccc8-87ab-48a1-8683-5dd58723cc35" providerId="ADAL" clId="{42276879-8A14-4510-A7B2-2D2111AA5BEF}" dt="2023-11-22T01:40:55.280" v="117" actId="962"/>
          <ac:spMkLst>
            <pc:docMk/>
            <pc:sldMk cId="0" sldId="256"/>
            <ac:spMk id="313" creationId="{00000000-0000-0000-0000-000000000000}"/>
          </ac:spMkLst>
        </pc:spChg>
        <pc:spChg chg="mod">
          <ac:chgData name="Sherbondy, Michelle - OO, DC" userId="d4feccc8-87ab-48a1-8683-5dd58723cc35" providerId="ADAL" clId="{42276879-8A14-4510-A7B2-2D2111AA5BEF}" dt="2023-11-22T01:44:40.981" v="226" actId="13244"/>
          <ac:spMkLst>
            <pc:docMk/>
            <pc:sldMk cId="0" sldId="256"/>
            <ac:spMk id="316" creationId="{00000000-0000-0000-0000-000000000000}"/>
          </ac:spMkLst>
        </pc:spChg>
        <pc:picChg chg="mod">
          <ac:chgData name="Sherbondy, Michelle - OO, DC" userId="d4feccc8-87ab-48a1-8683-5dd58723cc35" providerId="ADAL" clId="{42276879-8A14-4510-A7B2-2D2111AA5BEF}" dt="2023-11-22T01:40:50.730" v="114" actId="962"/>
          <ac:picMkLst>
            <pc:docMk/>
            <pc:sldMk cId="0" sldId="256"/>
            <ac:picMk id="310" creationId="{00000000-0000-0000-0000-000000000000}"/>
          </ac:picMkLst>
        </pc:picChg>
        <pc:picChg chg="mod">
          <ac:chgData name="Sherbondy, Michelle - OO, DC" userId="d4feccc8-87ab-48a1-8683-5dd58723cc35" providerId="ADAL" clId="{42276879-8A14-4510-A7B2-2D2111AA5BEF}" dt="2023-11-22T01:44:36.086" v="224" actId="13244"/>
          <ac:picMkLst>
            <pc:docMk/>
            <pc:sldMk cId="0" sldId="256"/>
            <ac:picMk id="314" creationId="{00000000-0000-0000-0000-000000000000}"/>
          </ac:picMkLst>
        </pc:picChg>
        <pc:picChg chg="mod">
          <ac:chgData name="Sherbondy, Michelle - OO, DC" userId="d4feccc8-87ab-48a1-8683-5dd58723cc35" providerId="ADAL" clId="{42276879-8A14-4510-A7B2-2D2111AA5BEF}" dt="2023-11-22T01:44:50.237" v="227" actId="13244"/>
          <ac:picMkLst>
            <pc:docMk/>
            <pc:sldMk cId="0" sldId="256"/>
            <ac:picMk id="315" creationId="{00000000-0000-0000-0000-000000000000}"/>
          </ac:picMkLst>
        </pc:picChg>
      </pc:sldChg>
      <pc:sldChg chg="addSp modSp mod">
        <pc:chgData name="Sherbondy, Michelle - OO, DC" userId="d4feccc8-87ab-48a1-8683-5dd58723cc35" providerId="ADAL" clId="{42276879-8A14-4510-A7B2-2D2111AA5BEF}" dt="2023-11-22T01:46:47.450" v="255" actId="962"/>
        <pc:sldMkLst>
          <pc:docMk/>
          <pc:sldMk cId="0" sldId="257"/>
        </pc:sldMkLst>
        <pc:spChg chg="add mod">
          <ac:chgData name="Sherbondy, Michelle - OO, DC" userId="d4feccc8-87ab-48a1-8683-5dd58723cc35" providerId="ADAL" clId="{42276879-8A14-4510-A7B2-2D2111AA5BEF}" dt="2023-11-22T01:44:54.525" v="228" actId="13244"/>
          <ac:spMkLst>
            <pc:docMk/>
            <pc:sldMk cId="0" sldId="257"/>
            <ac:spMk id="2" creationId="{7B25B29A-57B0-B290-813A-13CECDDA1829}"/>
          </ac:spMkLst>
        </pc:spChg>
        <pc:picChg chg="mod">
          <ac:chgData name="Sherbondy, Michelle - OO, DC" userId="d4feccc8-87ab-48a1-8683-5dd58723cc35" providerId="ADAL" clId="{42276879-8A14-4510-A7B2-2D2111AA5BEF}" dt="2023-11-22T01:46:47.450" v="255" actId="962"/>
          <ac:picMkLst>
            <pc:docMk/>
            <pc:sldMk cId="0" sldId="257"/>
            <ac:picMk id="322" creationId="{00000000-0000-0000-0000-000000000000}"/>
          </ac:picMkLst>
        </pc:picChg>
      </pc:sldChg>
      <pc:sldChg chg="modSp mod">
        <pc:chgData name="Sherbondy, Michelle - OO, DC" userId="d4feccc8-87ab-48a1-8683-5dd58723cc35" providerId="ADAL" clId="{42276879-8A14-4510-A7B2-2D2111AA5BEF}" dt="2023-11-22T01:46:56.845" v="257" actId="962"/>
        <pc:sldMkLst>
          <pc:docMk/>
          <pc:sldMk cId="0" sldId="258"/>
        </pc:sldMkLst>
        <pc:spChg chg="mod">
          <ac:chgData name="Sherbondy, Michelle - OO, DC" userId="d4feccc8-87ab-48a1-8683-5dd58723cc35" providerId="ADAL" clId="{42276879-8A14-4510-A7B2-2D2111AA5BEF}" dt="2023-11-22T01:39:05.139" v="96" actId="27636"/>
          <ac:spMkLst>
            <pc:docMk/>
            <pc:sldMk cId="0" sldId="258"/>
            <ac:spMk id="329" creationId="{00000000-0000-0000-0000-000000000000}"/>
          </ac:spMkLst>
        </pc:spChg>
        <pc:spChg chg="mod">
          <ac:chgData name="Sherbondy, Michelle - OO, DC" userId="d4feccc8-87ab-48a1-8683-5dd58723cc35" providerId="ADAL" clId="{42276879-8A14-4510-A7B2-2D2111AA5BEF}" dt="2023-11-22T01:45:22.753" v="232" actId="13244"/>
          <ac:spMkLst>
            <pc:docMk/>
            <pc:sldMk cId="0" sldId="258"/>
            <ac:spMk id="330" creationId="{00000000-0000-0000-0000-000000000000}"/>
          </ac:spMkLst>
        </pc:spChg>
        <pc:spChg chg="mod">
          <ac:chgData name="Sherbondy, Michelle - OO, DC" userId="d4feccc8-87ab-48a1-8683-5dd58723cc35" providerId="ADAL" clId="{42276879-8A14-4510-A7B2-2D2111AA5BEF}" dt="2023-11-22T01:45:18.984" v="231" actId="13244"/>
          <ac:spMkLst>
            <pc:docMk/>
            <pc:sldMk cId="0" sldId="258"/>
            <ac:spMk id="331" creationId="{00000000-0000-0000-0000-000000000000}"/>
          </ac:spMkLst>
        </pc:spChg>
        <pc:picChg chg="mod">
          <ac:chgData name="Sherbondy, Michelle - OO, DC" userId="d4feccc8-87ab-48a1-8683-5dd58723cc35" providerId="ADAL" clId="{42276879-8A14-4510-A7B2-2D2111AA5BEF}" dt="2023-11-22T01:46:56.845" v="257" actId="962"/>
          <ac:picMkLst>
            <pc:docMk/>
            <pc:sldMk cId="0" sldId="258"/>
            <ac:picMk id="328" creationId="{00000000-0000-0000-0000-000000000000}"/>
          </ac:picMkLst>
        </pc:picChg>
      </pc:sldChg>
      <pc:sldChg chg="modSp mod">
        <pc:chgData name="Sherbondy, Michelle - OO, DC" userId="d4feccc8-87ab-48a1-8683-5dd58723cc35" providerId="ADAL" clId="{42276879-8A14-4510-A7B2-2D2111AA5BEF}" dt="2023-11-22T01:45:31.582" v="234" actId="13244"/>
        <pc:sldMkLst>
          <pc:docMk/>
          <pc:sldMk cId="0" sldId="259"/>
        </pc:sldMkLst>
        <pc:spChg chg="mod">
          <ac:chgData name="Sherbondy, Michelle - OO, DC" userId="d4feccc8-87ab-48a1-8683-5dd58723cc35" providerId="ADAL" clId="{42276879-8A14-4510-A7B2-2D2111AA5BEF}" dt="2023-11-22T01:41:04.506" v="122" actId="962"/>
          <ac:spMkLst>
            <pc:docMk/>
            <pc:sldMk cId="0" sldId="259"/>
            <ac:spMk id="337" creationId="{00000000-0000-0000-0000-000000000000}"/>
          </ac:spMkLst>
        </pc:spChg>
        <pc:spChg chg="mod">
          <ac:chgData name="Sherbondy, Michelle - OO, DC" userId="d4feccc8-87ab-48a1-8683-5dd58723cc35" providerId="ADAL" clId="{42276879-8A14-4510-A7B2-2D2111AA5BEF}" dt="2023-11-22T01:45:28.026" v="233" actId="13244"/>
          <ac:spMkLst>
            <pc:docMk/>
            <pc:sldMk cId="0" sldId="259"/>
            <ac:spMk id="338" creationId="{00000000-0000-0000-0000-000000000000}"/>
          </ac:spMkLst>
        </pc:spChg>
        <pc:spChg chg="mod">
          <ac:chgData name="Sherbondy, Michelle - OO, DC" userId="d4feccc8-87ab-48a1-8683-5dd58723cc35" providerId="ADAL" clId="{42276879-8A14-4510-A7B2-2D2111AA5BEF}" dt="2023-11-22T01:45:31.582" v="234" actId="13244"/>
          <ac:spMkLst>
            <pc:docMk/>
            <pc:sldMk cId="0" sldId="259"/>
            <ac:spMk id="339" creationId="{00000000-0000-0000-0000-000000000000}"/>
          </ac:spMkLst>
        </pc:spChg>
      </pc:sldChg>
      <pc:sldChg chg="modSp mod">
        <pc:chgData name="Sherbondy, Michelle - OO, DC" userId="d4feccc8-87ab-48a1-8683-5dd58723cc35" providerId="ADAL" clId="{42276879-8A14-4510-A7B2-2D2111AA5BEF}" dt="2023-11-22T01:41:08.535" v="125" actId="962"/>
        <pc:sldMkLst>
          <pc:docMk/>
          <pc:sldMk cId="0" sldId="260"/>
        </pc:sldMkLst>
        <pc:spChg chg="mod">
          <ac:chgData name="Sherbondy, Michelle - OO, DC" userId="d4feccc8-87ab-48a1-8683-5dd58723cc35" providerId="ADAL" clId="{42276879-8A14-4510-A7B2-2D2111AA5BEF}" dt="2023-11-22T01:41:06.029" v="123" actId="962"/>
          <ac:spMkLst>
            <pc:docMk/>
            <pc:sldMk cId="0" sldId="260"/>
            <ac:spMk id="346" creationId="{00000000-0000-0000-0000-000000000000}"/>
          </ac:spMkLst>
        </pc:spChg>
        <pc:spChg chg="mod">
          <ac:chgData name="Sherbondy, Michelle - OO, DC" userId="d4feccc8-87ab-48a1-8683-5dd58723cc35" providerId="ADAL" clId="{42276879-8A14-4510-A7B2-2D2111AA5BEF}" dt="2023-11-22T01:41:07.288" v="124" actId="962"/>
          <ac:spMkLst>
            <pc:docMk/>
            <pc:sldMk cId="0" sldId="260"/>
            <ac:spMk id="347" creationId="{00000000-0000-0000-0000-000000000000}"/>
          </ac:spMkLst>
        </pc:spChg>
        <pc:grpChg chg="mod">
          <ac:chgData name="Sherbondy, Michelle - OO, DC" userId="d4feccc8-87ab-48a1-8683-5dd58723cc35" providerId="ADAL" clId="{42276879-8A14-4510-A7B2-2D2111AA5BEF}" dt="2023-11-22T01:41:08.535" v="125" actId="962"/>
          <ac:grpSpMkLst>
            <pc:docMk/>
            <pc:sldMk cId="0" sldId="260"/>
            <ac:grpSpMk id="349" creationId="{00000000-0000-0000-0000-000000000000}"/>
          </ac:grpSpMkLst>
        </pc:grpChg>
      </pc:sldChg>
      <pc:sldChg chg="modSp mod modNotesTx">
        <pc:chgData name="Sherbondy, Michelle - OO, DC" userId="d4feccc8-87ab-48a1-8683-5dd58723cc35" providerId="ADAL" clId="{42276879-8A14-4510-A7B2-2D2111AA5BEF}" dt="2023-11-22T01:41:26.384" v="128" actId="962"/>
        <pc:sldMkLst>
          <pc:docMk/>
          <pc:sldMk cId="0" sldId="261"/>
        </pc:sldMkLst>
        <pc:spChg chg="mod">
          <ac:chgData name="Sherbondy, Michelle - OO, DC" userId="d4feccc8-87ab-48a1-8683-5dd58723cc35" providerId="ADAL" clId="{42276879-8A14-4510-A7B2-2D2111AA5BEF}" dt="2023-11-22T01:41:10.063" v="126" actId="962"/>
          <ac:spMkLst>
            <pc:docMk/>
            <pc:sldMk cId="0" sldId="261"/>
            <ac:spMk id="371" creationId="{00000000-0000-0000-0000-000000000000}"/>
          </ac:spMkLst>
        </pc:spChg>
        <pc:spChg chg="mod">
          <ac:chgData name="Sherbondy, Michelle - OO, DC" userId="d4feccc8-87ab-48a1-8683-5dd58723cc35" providerId="ADAL" clId="{42276879-8A14-4510-A7B2-2D2111AA5BEF}" dt="2023-11-22T01:41:12.736" v="127" actId="962"/>
          <ac:spMkLst>
            <pc:docMk/>
            <pc:sldMk cId="0" sldId="261"/>
            <ac:spMk id="372" creationId="{00000000-0000-0000-0000-000000000000}"/>
          </ac:spMkLst>
        </pc:spChg>
        <pc:spChg chg="mod">
          <ac:chgData name="Sherbondy, Michelle - OO, DC" userId="d4feccc8-87ab-48a1-8683-5dd58723cc35" providerId="ADAL" clId="{42276879-8A14-4510-A7B2-2D2111AA5BEF}" dt="2023-11-22T01:35:58.282" v="11" actId="20577"/>
          <ac:spMkLst>
            <pc:docMk/>
            <pc:sldMk cId="0" sldId="261"/>
            <ac:spMk id="382" creationId="{00000000-0000-0000-0000-000000000000}"/>
          </ac:spMkLst>
        </pc:spChg>
        <pc:grpChg chg="mod">
          <ac:chgData name="Sherbondy, Michelle - OO, DC" userId="d4feccc8-87ab-48a1-8683-5dd58723cc35" providerId="ADAL" clId="{42276879-8A14-4510-A7B2-2D2111AA5BEF}" dt="2023-11-22T01:41:26.384" v="128" actId="962"/>
          <ac:grpSpMkLst>
            <pc:docMk/>
            <pc:sldMk cId="0" sldId="261"/>
            <ac:grpSpMk id="374" creationId="{00000000-0000-0000-0000-000000000000}"/>
          </ac:grpSpMkLst>
        </pc:grpChg>
      </pc:sldChg>
      <pc:sldChg chg="modSp mod">
        <pc:chgData name="Sherbondy, Michelle - OO, DC" userId="d4feccc8-87ab-48a1-8683-5dd58723cc35" providerId="ADAL" clId="{42276879-8A14-4510-A7B2-2D2111AA5BEF}" dt="2023-11-22T01:41:31.006" v="131" actId="962"/>
        <pc:sldMkLst>
          <pc:docMk/>
          <pc:sldMk cId="0" sldId="262"/>
        </pc:sldMkLst>
        <pc:spChg chg="mod">
          <ac:chgData name="Sherbondy, Michelle - OO, DC" userId="d4feccc8-87ab-48a1-8683-5dd58723cc35" providerId="ADAL" clId="{42276879-8A14-4510-A7B2-2D2111AA5BEF}" dt="2023-11-22T01:41:28.446" v="129" actId="962"/>
          <ac:spMkLst>
            <pc:docMk/>
            <pc:sldMk cId="0" sldId="262"/>
            <ac:spMk id="390" creationId="{00000000-0000-0000-0000-000000000000}"/>
          </ac:spMkLst>
        </pc:spChg>
        <pc:spChg chg="mod">
          <ac:chgData name="Sherbondy, Michelle - OO, DC" userId="d4feccc8-87ab-48a1-8683-5dd58723cc35" providerId="ADAL" clId="{42276879-8A14-4510-A7B2-2D2111AA5BEF}" dt="2023-11-22T01:41:29.587" v="130" actId="962"/>
          <ac:spMkLst>
            <pc:docMk/>
            <pc:sldMk cId="0" sldId="262"/>
            <ac:spMk id="391" creationId="{00000000-0000-0000-0000-000000000000}"/>
          </ac:spMkLst>
        </pc:spChg>
        <pc:grpChg chg="mod">
          <ac:chgData name="Sherbondy, Michelle - OO, DC" userId="d4feccc8-87ab-48a1-8683-5dd58723cc35" providerId="ADAL" clId="{42276879-8A14-4510-A7B2-2D2111AA5BEF}" dt="2023-11-22T01:41:31.006" v="131" actId="962"/>
          <ac:grpSpMkLst>
            <pc:docMk/>
            <pc:sldMk cId="0" sldId="262"/>
            <ac:grpSpMk id="393" creationId="{00000000-0000-0000-0000-000000000000}"/>
          </ac:grpSpMkLst>
        </pc:grpChg>
      </pc:sldChg>
      <pc:sldChg chg="modSp mod">
        <pc:chgData name="Sherbondy, Michelle - OO, DC" userId="d4feccc8-87ab-48a1-8683-5dd58723cc35" providerId="ADAL" clId="{42276879-8A14-4510-A7B2-2D2111AA5BEF}" dt="2023-11-22T01:41:56.353" v="134" actId="962"/>
        <pc:sldMkLst>
          <pc:docMk/>
          <pc:sldMk cId="0" sldId="263"/>
        </pc:sldMkLst>
        <pc:spChg chg="mod">
          <ac:chgData name="Sherbondy, Michelle - OO, DC" userId="d4feccc8-87ab-48a1-8683-5dd58723cc35" providerId="ADAL" clId="{42276879-8A14-4510-A7B2-2D2111AA5BEF}" dt="2023-11-22T01:41:32.108" v="132" actId="962"/>
          <ac:spMkLst>
            <pc:docMk/>
            <pc:sldMk cId="0" sldId="263"/>
            <ac:spMk id="408" creationId="{00000000-0000-0000-0000-000000000000}"/>
          </ac:spMkLst>
        </pc:spChg>
        <pc:spChg chg="mod">
          <ac:chgData name="Sherbondy, Michelle - OO, DC" userId="d4feccc8-87ab-48a1-8683-5dd58723cc35" providerId="ADAL" clId="{42276879-8A14-4510-A7B2-2D2111AA5BEF}" dt="2023-11-22T01:41:33.537" v="133" actId="962"/>
          <ac:spMkLst>
            <pc:docMk/>
            <pc:sldMk cId="0" sldId="263"/>
            <ac:spMk id="409" creationId="{00000000-0000-0000-0000-000000000000}"/>
          </ac:spMkLst>
        </pc:spChg>
        <pc:grpChg chg="mod">
          <ac:chgData name="Sherbondy, Michelle - OO, DC" userId="d4feccc8-87ab-48a1-8683-5dd58723cc35" providerId="ADAL" clId="{42276879-8A14-4510-A7B2-2D2111AA5BEF}" dt="2023-11-22T01:41:56.353" v="134" actId="962"/>
          <ac:grpSpMkLst>
            <pc:docMk/>
            <pc:sldMk cId="0" sldId="263"/>
            <ac:grpSpMk id="411" creationId="{00000000-0000-0000-0000-000000000000}"/>
          </ac:grpSpMkLst>
        </pc:grpChg>
      </pc:sldChg>
      <pc:sldChg chg="modSp mod">
        <pc:chgData name="Sherbondy, Michelle - OO, DC" userId="d4feccc8-87ab-48a1-8683-5dd58723cc35" providerId="ADAL" clId="{42276879-8A14-4510-A7B2-2D2111AA5BEF}" dt="2023-11-22T01:42:01.327" v="137" actId="962"/>
        <pc:sldMkLst>
          <pc:docMk/>
          <pc:sldMk cId="0" sldId="264"/>
        </pc:sldMkLst>
        <pc:spChg chg="mod">
          <ac:chgData name="Sherbondy, Michelle - OO, DC" userId="d4feccc8-87ab-48a1-8683-5dd58723cc35" providerId="ADAL" clId="{42276879-8A14-4510-A7B2-2D2111AA5BEF}" dt="2023-11-22T01:41:57.858" v="135" actId="962"/>
          <ac:spMkLst>
            <pc:docMk/>
            <pc:sldMk cId="0" sldId="264"/>
            <ac:spMk id="426" creationId="{00000000-0000-0000-0000-000000000000}"/>
          </ac:spMkLst>
        </pc:spChg>
        <pc:spChg chg="mod">
          <ac:chgData name="Sherbondy, Michelle - OO, DC" userId="d4feccc8-87ab-48a1-8683-5dd58723cc35" providerId="ADAL" clId="{42276879-8A14-4510-A7B2-2D2111AA5BEF}" dt="2023-11-22T01:41:59.488" v="136" actId="962"/>
          <ac:spMkLst>
            <pc:docMk/>
            <pc:sldMk cId="0" sldId="264"/>
            <ac:spMk id="427" creationId="{00000000-0000-0000-0000-000000000000}"/>
          </ac:spMkLst>
        </pc:spChg>
        <pc:grpChg chg="mod">
          <ac:chgData name="Sherbondy, Michelle - OO, DC" userId="d4feccc8-87ab-48a1-8683-5dd58723cc35" providerId="ADAL" clId="{42276879-8A14-4510-A7B2-2D2111AA5BEF}" dt="2023-11-22T01:42:01.327" v="137" actId="962"/>
          <ac:grpSpMkLst>
            <pc:docMk/>
            <pc:sldMk cId="0" sldId="264"/>
            <ac:grpSpMk id="429" creationId="{00000000-0000-0000-0000-000000000000}"/>
          </ac:grpSpMkLst>
        </pc:grpChg>
      </pc:sldChg>
      <pc:sldChg chg="modSp mod">
        <pc:chgData name="Sherbondy, Michelle - OO, DC" userId="d4feccc8-87ab-48a1-8683-5dd58723cc35" providerId="ADAL" clId="{42276879-8A14-4510-A7B2-2D2111AA5BEF}" dt="2023-11-22T01:45:45.501" v="237" actId="13244"/>
        <pc:sldMkLst>
          <pc:docMk/>
          <pc:sldMk cId="0" sldId="265"/>
        </pc:sldMkLst>
        <pc:spChg chg="mod">
          <ac:chgData name="Sherbondy, Michelle - OO, DC" userId="d4feccc8-87ab-48a1-8683-5dd58723cc35" providerId="ADAL" clId="{42276879-8A14-4510-A7B2-2D2111AA5BEF}" dt="2023-11-22T01:42:02.798" v="138" actId="962"/>
          <ac:spMkLst>
            <pc:docMk/>
            <pc:sldMk cId="0" sldId="265"/>
            <ac:spMk id="451" creationId="{00000000-0000-0000-0000-000000000000}"/>
          </ac:spMkLst>
        </pc:spChg>
        <pc:spChg chg="mod">
          <ac:chgData name="Sherbondy, Michelle - OO, DC" userId="d4feccc8-87ab-48a1-8683-5dd58723cc35" providerId="ADAL" clId="{42276879-8A14-4510-A7B2-2D2111AA5BEF}" dt="2023-11-22T01:45:45.501" v="237" actId="13244"/>
          <ac:spMkLst>
            <pc:docMk/>
            <pc:sldMk cId="0" sldId="265"/>
            <ac:spMk id="453" creationId="{00000000-0000-0000-0000-000000000000}"/>
          </ac:spMkLst>
        </pc:spChg>
        <pc:spChg chg="mod">
          <ac:chgData name="Sherbondy, Michelle - OO, DC" userId="d4feccc8-87ab-48a1-8683-5dd58723cc35" providerId="ADAL" clId="{42276879-8A14-4510-A7B2-2D2111AA5BEF}" dt="2023-11-22T01:45:43.579" v="236" actId="13244"/>
          <ac:spMkLst>
            <pc:docMk/>
            <pc:sldMk cId="0" sldId="265"/>
            <ac:spMk id="454" creationId="{00000000-0000-0000-0000-000000000000}"/>
          </ac:spMkLst>
        </pc:spChg>
        <pc:spChg chg="mod">
          <ac:chgData name="Sherbondy, Michelle - OO, DC" userId="d4feccc8-87ab-48a1-8683-5dd58723cc35" providerId="ADAL" clId="{42276879-8A14-4510-A7B2-2D2111AA5BEF}" dt="2023-11-22T01:45:40.673" v="235" actId="13244"/>
          <ac:spMkLst>
            <pc:docMk/>
            <pc:sldMk cId="0" sldId="265"/>
            <ac:spMk id="455" creationId="{00000000-0000-0000-0000-000000000000}"/>
          </ac:spMkLst>
        </pc:spChg>
      </pc:sldChg>
      <pc:sldChg chg="modSp mod">
        <pc:chgData name="Sherbondy, Michelle - OO, DC" userId="d4feccc8-87ab-48a1-8683-5dd58723cc35" providerId="ADAL" clId="{42276879-8A14-4510-A7B2-2D2111AA5BEF}" dt="2023-11-22T01:42:09.610" v="143" actId="962"/>
        <pc:sldMkLst>
          <pc:docMk/>
          <pc:sldMk cId="0" sldId="266"/>
        </pc:sldMkLst>
        <pc:spChg chg="mod">
          <ac:chgData name="Sherbondy, Michelle - OO, DC" userId="d4feccc8-87ab-48a1-8683-5dd58723cc35" providerId="ADAL" clId="{42276879-8A14-4510-A7B2-2D2111AA5BEF}" dt="2023-11-22T01:42:08.261" v="142" actId="962"/>
          <ac:spMkLst>
            <pc:docMk/>
            <pc:sldMk cId="0" sldId="266"/>
            <ac:spMk id="462" creationId="{00000000-0000-0000-0000-000000000000}"/>
          </ac:spMkLst>
        </pc:spChg>
        <pc:spChg chg="mod">
          <ac:chgData name="Sherbondy, Michelle - OO, DC" userId="d4feccc8-87ab-48a1-8683-5dd58723cc35" providerId="ADAL" clId="{42276879-8A14-4510-A7B2-2D2111AA5BEF}" dt="2023-11-22T01:42:06.772" v="141" actId="962"/>
          <ac:spMkLst>
            <pc:docMk/>
            <pc:sldMk cId="0" sldId="266"/>
            <ac:spMk id="463" creationId="{00000000-0000-0000-0000-000000000000}"/>
          </ac:spMkLst>
        </pc:spChg>
        <pc:spChg chg="mod">
          <ac:chgData name="Sherbondy, Michelle - OO, DC" userId="d4feccc8-87ab-48a1-8683-5dd58723cc35" providerId="ADAL" clId="{42276879-8A14-4510-A7B2-2D2111AA5BEF}" dt="2023-11-22T01:42:09.610" v="143" actId="962"/>
          <ac:spMkLst>
            <pc:docMk/>
            <pc:sldMk cId="0" sldId="266"/>
            <ac:spMk id="464" creationId="{00000000-0000-0000-0000-000000000000}"/>
          </ac:spMkLst>
        </pc:spChg>
      </pc:sldChg>
      <pc:sldChg chg="modSp mod">
        <pc:chgData name="Sherbondy, Michelle - OO, DC" userId="d4feccc8-87ab-48a1-8683-5dd58723cc35" providerId="ADAL" clId="{42276879-8A14-4510-A7B2-2D2111AA5BEF}" dt="2023-11-22T01:42:13.650" v="146" actId="962"/>
        <pc:sldMkLst>
          <pc:docMk/>
          <pc:sldMk cId="0" sldId="267"/>
        </pc:sldMkLst>
        <pc:spChg chg="mod">
          <ac:chgData name="Sherbondy, Michelle - OO, DC" userId="d4feccc8-87ab-48a1-8683-5dd58723cc35" providerId="ADAL" clId="{42276879-8A14-4510-A7B2-2D2111AA5BEF}" dt="2023-11-22T01:42:11.105" v="144" actId="962"/>
          <ac:spMkLst>
            <pc:docMk/>
            <pc:sldMk cId="0" sldId="267"/>
            <ac:spMk id="474" creationId="{00000000-0000-0000-0000-000000000000}"/>
          </ac:spMkLst>
        </pc:spChg>
        <pc:spChg chg="mod">
          <ac:chgData name="Sherbondy, Michelle - OO, DC" userId="d4feccc8-87ab-48a1-8683-5dd58723cc35" providerId="ADAL" clId="{42276879-8A14-4510-A7B2-2D2111AA5BEF}" dt="2023-11-22T01:42:12.401" v="145" actId="962"/>
          <ac:spMkLst>
            <pc:docMk/>
            <pc:sldMk cId="0" sldId="267"/>
            <ac:spMk id="475" creationId="{00000000-0000-0000-0000-000000000000}"/>
          </ac:spMkLst>
        </pc:spChg>
        <pc:grpChg chg="mod">
          <ac:chgData name="Sherbondy, Michelle - OO, DC" userId="d4feccc8-87ab-48a1-8683-5dd58723cc35" providerId="ADAL" clId="{42276879-8A14-4510-A7B2-2D2111AA5BEF}" dt="2023-11-22T01:42:13.650" v="146" actId="962"/>
          <ac:grpSpMkLst>
            <pc:docMk/>
            <pc:sldMk cId="0" sldId="267"/>
            <ac:grpSpMk id="477" creationId="{00000000-0000-0000-0000-000000000000}"/>
          </ac:grpSpMkLst>
        </pc:grpChg>
      </pc:sldChg>
      <pc:sldChg chg="modSp mod modNotesTx">
        <pc:chgData name="Sherbondy, Michelle - OO, DC" userId="d4feccc8-87ab-48a1-8683-5dd58723cc35" providerId="ADAL" clId="{42276879-8A14-4510-A7B2-2D2111AA5BEF}" dt="2023-11-22T01:43:26.110" v="173" actId="962"/>
        <pc:sldMkLst>
          <pc:docMk/>
          <pc:sldMk cId="0" sldId="268"/>
        </pc:sldMkLst>
        <pc:spChg chg="mod">
          <ac:chgData name="Sherbondy, Michelle - OO, DC" userId="d4feccc8-87ab-48a1-8683-5dd58723cc35" providerId="ADAL" clId="{42276879-8A14-4510-A7B2-2D2111AA5BEF}" dt="2023-11-22T01:42:14.822" v="147" actId="962"/>
          <ac:spMkLst>
            <pc:docMk/>
            <pc:sldMk cId="0" sldId="268"/>
            <ac:spMk id="492" creationId="{00000000-0000-0000-0000-000000000000}"/>
          </ac:spMkLst>
        </pc:spChg>
        <pc:spChg chg="mod">
          <ac:chgData name="Sherbondy, Michelle - OO, DC" userId="d4feccc8-87ab-48a1-8683-5dd58723cc35" providerId="ADAL" clId="{42276879-8A14-4510-A7B2-2D2111AA5BEF}" dt="2023-11-22T01:42:16.302" v="148" actId="962"/>
          <ac:spMkLst>
            <pc:docMk/>
            <pc:sldMk cId="0" sldId="268"/>
            <ac:spMk id="493" creationId="{00000000-0000-0000-0000-000000000000}"/>
          </ac:spMkLst>
        </pc:spChg>
        <pc:spChg chg="mod">
          <ac:chgData name="Sherbondy, Michelle - OO, DC" userId="d4feccc8-87ab-48a1-8683-5dd58723cc35" providerId="ADAL" clId="{42276879-8A14-4510-A7B2-2D2111AA5BEF}" dt="2023-11-22T01:43:26.110" v="173" actId="962"/>
          <ac:spMkLst>
            <pc:docMk/>
            <pc:sldMk cId="0" sldId="268"/>
            <ac:spMk id="495" creationId="{00000000-0000-0000-0000-000000000000}"/>
          </ac:spMkLst>
        </pc:spChg>
        <pc:grpChg chg="mod">
          <ac:chgData name="Sherbondy, Michelle - OO, DC" userId="d4feccc8-87ab-48a1-8683-5dd58723cc35" providerId="ADAL" clId="{42276879-8A14-4510-A7B2-2D2111AA5BEF}" dt="2023-11-22T01:42:18.230" v="149" actId="962"/>
          <ac:grpSpMkLst>
            <pc:docMk/>
            <pc:sldMk cId="0" sldId="268"/>
            <ac:grpSpMk id="496" creationId="{00000000-0000-0000-0000-000000000000}"/>
          </ac:grpSpMkLst>
        </pc:grpChg>
      </pc:sldChg>
      <pc:sldChg chg="modSp mod modNotesTx">
        <pc:chgData name="Sherbondy, Michelle - OO, DC" userId="d4feccc8-87ab-48a1-8683-5dd58723cc35" providerId="ADAL" clId="{42276879-8A14-4510-A7B2-2D2111AA5BEF}" dt="2023-11-22T01:42:37.581" v="164" actId="962"/>
        <pc:sldMkLst>
          <pc:docMk/>
          <pc:sldMk cId="0" sldId="269"/>
        </pc:sldMkLst>
        <pc:spChg chg="mod">
          <ac:chgData name="Sherbondy, Michelle - OO, DC" userId="d4feccc8-87ab-48a1-8683-5dd58723cc35" providerId="ADAL" clId="{42276879-8A14-4510-A7B2-2D2111AA5BEF}" dt="2023-11-22T01:42:37.581" v="164" actId="962"/>
          <ac:spMkLst>
            <pc:docMk/>
            <pc:sldMk cId="0" sldId="269"/>
            <ac:spMk id="514" creationId="{00000000-0000-0000-0000-000000000000}"/>
          </ac:spMkLst>
        </pc:spChg>
        <pc:spChg chg="mod">
          <ac:chgData name="Sherbondy, Michelle - OO, DC" userId="d4feccc8-87ab-48a1-8683-5dd58723cc35" providerId="ADAL" clId="{42276879-8A14-4510-A7B2-2D2111AA5BEF}" dt="2023-11-22T01:42:26.819" v="156" actId="962"/>
          <ac:spMkLst>
            <pc:docMk/>
            <pc:sldMk cId="0" sldId="269"/>
            <ac:spMk id="515" creationId="{00000000-0000-0000-0000-000000000000}"/>
          </ac:spMkLst>
        </pc:spChg>
        <pc:spChg chg="mod">
          <ac:chgData name="Sherbondy, Michelle - OO, DC" userId="d4feccc8-87ab-48a1-8683-5dd58723cc35" providerId="ADAL" clId="{42276879-8A14-4510-A7B2-2D2111AA5BEF}" dt="2023-11-22T01:42:25.731" v="155" actId="962"/>
          <ac:spMkLst>
            <pc:docMk/>
            <pc:sldMk cId="0" sldId="269"/>
            <ac:spMk id="517" creationId="{00000000-0000-0000-0000-000000000000}"/>
          </ac:spMkLst>
        </pc:spChg>
        <pc:grpChg chg="mod">
          <ac:chgData name="Sherbondy, Michelle - OO, DC" userId="d4feccc8-87ab-48a1-8683-5dd58723cc35" providerId="ADAL" clId="{42276879-8A14-4510-A7B2-2D2111AA5BEF}" dt="2023-11-22T01:42:20.404" v="151" actId="962"/>
          <ac:grpSpMkLst>
            <pc:docMk/>
            <pc:sldMk cId="0" sldId="269"/>
            <ac:grpSpMk id="518" creationId="{00000000-0000-0000-0000-000000000000}"/>
          </ac:grpSpMkLst>
        </pc:grpChg>
      </pc:sldChg>
      <pc:sldChg chg="modSp mod">
        <pc:chgData name="Sherbondy, Michelle - OO, DC" userId="d4feccc8-87ab-48a1-8683-5dd58723cc35" providerId="ADAL" clId="{42276879-8A14-4510-A7B2-2D2111AA5BEF}" dt="2023-11-22T01:42:27.887" v="157" actId="962"/>
        <pc:sldMkLst>
          <pc:docMk/>
          <pc:sldMk cId="0" sldId="270"/>
        </pc:sldMkLst>
        <pc:spChg chg="mod">
          <ac:chgData name="Sherbondy, Michelle - OO, DC" userId="d4feccc8-87ab-48a1-8683-5dd58723cc35" providerId="ADAL" clId="{42276879-8A14-4510-A7B2-2D2111AA5BEF}" dt="2023-11-22T01:42:19.300" v="150" actId="962"/>
          <ac:spMkLst>
            <pc:docMk/>
            <pc:sldMk cId="0" sldId="270"/>
            <ac:spMk id="536" creationId="{00000000-0000-0000-0000-000000000000}"/>
          </ac:spMkLst>
        </pc:spChg>
        <pc:spChg chg="mod">
          <ac:chgData name="Sherbondy, Michelle - OO, DC" userId="d4feccc8-87ab-48a1-8683-5dd58723cc35" providerId="ADAL" clId="{42276879-8A14-4510-A7B2-2D2111AA5BEF}" dt="2023-11-22T01:42:21.374" v="152" actId="962"/>
          <ac:spMkLst>
            <pc:docMk/>
            <pc:sldMk cId="0" sldId="270"/>
            <ac:spMk id="537" creationId="{00000000-0000-0000-0000-000000000000}"/>
          </ac:spMkLst>
        </pc:spChg>
        <pc:spChg chg="mod">
          <ac:chgData name="Sherbondy, Michelle - OO, DC" userId="d4feccc8-87ab-48a1-8683-5dd58723cc35" providerId="ADAL" clId="{42276879-8A14-4510-A7B2-2D2111AA5BEF}" dt="2023-11-22T01:42:22.423" v="153" actId="962"/>
          <ac:spMkLst>
            <pc:docMk/>
            <pc:sldMk cId="0" sldId="270"/>
            <ac:spMk id="538" creationId="{00000000-0000-0000-0000-000000000000}"/>
          </ac:spMkLst>
        </pc:spChg>
        <pc:grpChg chg="mod">
          <ac:chgData name="Sherbondy, Michelle - OO, DC" userId="d4feccc8-87ab-48a1-8683-5dd58723cc35" providerId="ADAL" clId="{42276879-8A14-4510-A7B2-2D2111AA5BEF}" dt="2023-11-22T01:42:27.887" v="157" actId="962"/>
          <ac:grpSpMkLst>
            <pc:docMk/>
            <pc:sldMk cId="0" sldId="270"/>
            <ac:grpSpMk id="540" creationId="{00000000-0000-0000-0000-000000000000}"/>
          </ac:grpSpMkLst>
        </pc:grpChg>
      </pc:sldChg>
      <pc:sldChg chg="modSp mod">
        <pc:chgData name="Sherbondy, Michelle - OO, DC" userId="d4feccc8-87ab-48a1-8683-5dd58723cc35" providerId="ADAL" clId="{42276879-8A14-4510-A7B2-2D2111AA5BEF}" dt="2023-11-22T01:47:04.633" v="259" actId="962"/>
        <pc:sldMkLst>
          <pc:docMk/>
          <pc:sldMk cId="0" sldId="271"/>
        </pc:sldMkLst>
        <pc:spChg chg="mod">
          <ac:chgData name="Sherbondy, Michelle - OO, DC" userId="d4feccc8-87ab-48a1-8683-5dd58723cc35" providerId="ADAL" clId="{42276879-8A14-4510-A7B2-2D2111AA5BEF}" dt="2023-11-22T01:43:27.439" v="174" actId="962"/>
          <ac:spMkLst>
            <pc:docMk/>
            <pc:sldMk cId="0" sldId="271"/>
            <ac:spMk id="562" creationId="{00000000-0000-0000-0000-000000000000}"/>
          </ac:spMkLst>
        </pc:spChg>
        <pc:spChg chg="mod">
          <ac:chgData name="Sherbondy, Michelle - OO, DC" userId="d4feccc8-87ab-48a1-8683-5dd58723cc35" providerId="ADAL" clId="{42276879-8A14-4510-A7B2-2D2111AA5BEF}" dt="2023-11-22T01:42:29.272" v="158" actId="962"/>
          <ac:spMkLst>
            <pc:docMk/>
            <pc:sldMk cId="0" sldId="271"/>
            <ac:spMk id="563" creationId="{00000000-0000-0000-0000-000000000000}"/>
          </ac:spMkLst>
        </pc:spChg>
        <pc:spChg chg="mod">
          <ac:chgData name="Sherbondy, Michelle - OO, DC" userId="d4feccc8-87ab-48a1-8683-5dd58723cc35" providerId="ADAL" clId="{42276879-8A14-4510-A7B2-2D2111AA5BEF}" dt="2023-11-22T01:42:24.480" v="154" actId="962"/>
          <ac:spMkLst>
            <pc:docMk/>
            <pc:sldMk cId="0" sldId="271"/>
            <ac:spMk id="564" creationId="{00000000-0000-0000-0000-000000000000}"/>
          </ac:spMkLst>
        </pc:spChg>
        <pc:spChg chg="mod">
          <ac:chgData name="Sherbondy, Michelle - OO, DC" userId="d4feccc8-87ab-48a1-8683-5dd58723cc35" providerId="ADAL" clId="{42276879-8A14-4510-A7B2-2D2111AA5BEF}" dt="2023-11-22T01:42:30.325" v="159" actId="962"/>
          <ac:spMkLst>
            <pc:docMk/>
            <pc:sldMk cId="0" sldId="271"/>
            <ac:spMk id="565" creationId="{00000000-0000-0000-0000-000000000000}"/>
          </ac:spMkLst>
        </pc:spChg>
        <pc:spChg chg="mod">
          <ac:chgData name="Sherbondy, Michelle - OO, DC" userId="d4feccc8-87ab-48a1-8683-5dd58723cc35" providerId="ADAL" clId="{42276879-8A14-4510-A7B2-2D2111AA5BEF}" dt="2023-11-22T01:42:36.290" v="163" actId="962"/>
          <ac:spMkLst>
            <pc:docMk/>
            <pc:sldMk cId="0" sldId="271"/>
            <ac:spMk id="570" creationId="{00000000-0000-0000-0000-000000000000}"/>
          </ac:spMkLst>
        </pc:spChg>
        <pc:spChg chg="mod">
          <ac:chgData name="Sherbondy, Michelle - OO, DC" userId="d4feccc8-87ab-48a1-8683-5dd58723cc35" providerId="ADAL" clId="{42276879-8A14-4510-A7B2-2D2111AA5BEF}" dt="2023-11-22T01:42:33.785" v="161" actId="962"/>
          <ac:spMkLst>
            <pc:docMk/>
            <pc:sldMk cId="0" sldId="271"/>
            <ac:spMk id="572" creationId="{00000000-0000-0000-0000-000000000000}"/>
          </ac:spMkLst>
        </pc:spChg>
        <pc:spChg chg="mod">
          <ac:chgData name="Sherbondy, Michelle - OO, DC" userId="d4feccc8-87ab-48a1-8683-5dd58723cc35" providerId="ADAL" clId="{42276879-8A14-4510-A7B2-2D2111AA5BEF}" dt="2023-11-22T01:43:32.426" v="176" actId="962"/>
          <ac:spMkLst>
            <pc:docMk/>
            <pc:sldMk cId="0" sldId="271"/>
            <ac:spMk id="573" creationId="{00000000-0000-0000-0000-000000000000}"/>
          </ac:spMkLst>
        </pc:spChg>
        <pc:spChg chg="mod">
          <ac:chgData name="Sherbondy, Michelle - OO, DC" userId="d4feccc8-87ab-48a1-8683-5dd58723cc35" providerId="ADAL" clId="{42276879-8A14-4510-A7B2-2D2111AA5BEF}" dt="2023-11-22T01:42:35.166" v="162" actId="962"/>
          <ac:spMkLst>
            <pc:docMk/>
            <pc:sldMk cId="0" sldId="271"/>
            <ac:spMk id="574" creationId="{00000000-0000-0000-0000-000000000000}"/>
          </ac:spMkLst>
        </pc:spChg>
        <pc:grpChg chg="mod">
          <ac:chgData name="Sherbondy, Michelle - OO, DC" userId="d4feccc8-87ab-48a1-8683-5dd58723cc35" providerId="ADAL" clId="{42276879-8A14-4510-A7B2-2D2111AA5BEF}" dt="2023-11-22T01:42:31.354" v="160" actId="962"/>
          <ac:grpSpMkLst>
            <pc:docMk/>
            <pc:sldMk cId="0" sldId="271"/>
            <ac:grpSpMk id="566" creationId="{00000000-0000-0000-0000-000000000000}"/>
          </ac:grpSpMkLst>
        </pc:grpChg>
        <pc:picChg chg="mod">
          <ac:chgData name="Sherbondy, Michelle - OO, DC" userId="d4feccc8-87ab-48a1-8683-5dd58723cc35" providerId="ADAL" clId="{42276879-8A14-4510-A7B2-2D2111AA5BEF}" dt="2023-11-22T01:47:04.633" v="259" actId="962"/>
          <ac:picMkLst>
            <pc:docMk/>
            <pc:sldMk cId="0" sldId="271"/>
            <ac:picMk id="571" creationId="{00000000-0000-0000-0000-000000000000}"/>
          </ac:picMkLst>
        </pc:picChg>
      </pc:sldChg>
      <pc:sldChg chg="modSp mod">
        <pc:chgData name="Sherbondy, Michelle - OO, DC" userId="d4feccc8-87ab-48a1-8683-5dd58723cc35" providerId="ADAL" clId="{42276879-8A14-4510-A7B2-2D2111AA5BEF}" dt="2023-11-22T01:43:36.401" v="178" actId="962"/>
        <pc:sldMkLst>
          <pc:docMk/>
          <pc:sldMk cId="0" sldId="272"/>
        </pc:sldMkLst>
        <pc:spChg chg="mod">
          <ac:chgData name="Sherbondy, Michelle - OO, DC" userId="d4feccc8-87ab-48a1-8683-5dd58723cc35" providerId="ADAL" clId="{42276879-8A14-4510-A7B2-2D2111AA5BEF}" dt="2023-11-22T01:43:34.968" v="177" actId="962"/>
          <ac:spMkLst>
            <pc:docMk/>
            <pc:sldMk cId="0" sldId="272"/>
            <ac:spMk id="581" creationId="{00000000-0000-0000-0000-000000000000}"/>
          </ac:spMkLst>
        </pc:spChg>
        <pc:spChg chg="mod">
          <ac:chgData name="Sherbondy, Michelle - OO, DC" userId="d4feccc8-87ab-48a1-8683-5dd58723cc35" providerId="ADAL" clId="{42276879-8A14-4510-A7B2-2D2111AA5BEF}" dt="2023-11-22T01:42:38.767" v="165" actId="962"/>
          <ac:spMkLst>
            <pc:docMk/>
            <pc:sldMk cId="0" sldId="272"/>
            <ac:spMk id="582" creationId="{00000000-0000-0000-0000-000000000000}"/>
          </ac:spMkLst>
        </pc:spChg>
        <pc:spChg chg="mod">
          <ac:chgData name="Sherbondy, Michelle - OO, DC" userId="d4feccc8-87ab-48a1-8683-5dd58723cc35" providerId="ADAL" clId="{42276879-8A14-4510-A7B2-2D2111AA5BEF}" dt="2023-11-22T01:42:40.169" v="166" actId="962"/>
          <ac:spMkLst>
            <pc:docMk/>
            <pc:sldMk cId="0" sldId="272"/>
            <ac:spMk id="584" creationId="{00000000-0000-0000-0000-000000000000}"/>
          </ac:spMkLst>
        </pc:spChg>
        <pc:grpChg chg="mod">
          <ac:chgData name="Sherbondy, Michelle - OO, DC" userId="d4feccc8-87ab-48a1-8683-5dd58723cc35" providerId="ADAL" clId="{42276879-8A14-4510-A7B2-2D2111AA5BEF}" dt="2023-11-22T01:43:36.401" v="178" actId="962"/>
          <ac:grpSpMkLst>
            <pc:docMk/>
            <pc:sldMk cId="0" sldId="272"/>
            <ac:grpSpMk id="585" creationId="{00000000-0000-0000-0000-000000000000}"/>
          </ac:grpSpMkLst>
        </pc:grpChg>
      </pc:sldChg>
      <pc:sldChg chg="modSp mod">
        <pc:chgData name="Sherbondy, Michelle - OO, DC" userId="d4feccc8-87ab-48a1-8683-5dd58723cc35" providerId="ADAL" clId="{42276879-8A14-4510-A7B2-2D2111AA5BEF}" dt="2023-11-22T01:43:37.534" v="179" actId="962"/>
        <pc:sldMkLst>
          <pc:docMk/>
          <pc:sldMk cId="0" sldId="273"/>
        </pc:sldMkLst>
        <pc:spChg chg="mod">
          <ac:chgData name="Sherbondy, Michelle - OO, DC" userId="d4feccc8-87ab-48a1-8683-5dd58723cc35" providerId="ADAL" clId="{42276879-8A14-4510-A7B2-2D2111AA5BEF}" dt="2023-11-22T01:42:41.271" v="167" actId="962"/>
          <ac:spMkLst>
            <pc:docMk/>
            <pc:sldMk cId="0" sldId="273"/>
            <ac:spMk id="611" creationId="{00000000-0000-0000-0000-000000000000}"/>
          </ac:spMkLst>
        </pc:spChg>
        <pc:spChg chg="mod">
          <ac:chgData name="Sherbondy, Michelle - OO, DC" userId="d4feccc8-87ab-48a1-8683-5dd58723cc35" providerId="ADAL" clId="{42276879-8A14-4510-A7B2-2D2111AA5BEF}" dt="2023-11-22T01:42:42.490" v="168" actId="962"/>
          <ac:spMkLst>
            <pc:docMk/>
            <pc:sldMk cId="0" sldId="273"/>
            <ac:spMk id="612" creationId="{00000000-0000-0000-0000-000000000000}"/>
          </ac:spMkLst>
        </pc:spChg>
        <pc:spChg chg="mod">
          <ac:chgData name="Sherbondy, Michelle - OO, DC" userId="d4feccc8-87ab-48a1-8683-5dd58723cc35" providerId="ADAL" clId="{42276879-8A14-4510-A7B2-2D2111AA5BEF}" dt="2023-11-22T01:43:28.842" v="175" actId="962"/>
          <ac:spMkLst>
            <pc:docMk/>
            <pc:sldMk cId="0" sldId="273"/>
            <ac:spMk id="613" creationId="{00000000-0000-0000-0000-000000000000}"/>
          </ac:spMkLst>
        </pc:spChg>
        <pc:grpChg chg="mod">
          <ac:chgData name="Sherbondy, Michelle - OO, DC" userId="d4feccc8-87ab-48a1-8683-5dd58723cc35" providerId="ADAL" clId="{42276879-8A14-4510-A7B2-2D2111AA5BEF}" dt="2023-11-22T01:43:37.534" v="179" actId="962"/>
          <ac:grpSpMkLst>
            <pc:docMk/>
            <pc:sldMk cId="0" sldId="273"/>
            <ac:grpSpMk id="615" creationId="{00000000-0000-0000-0000-000000000000}"/>
          </ac:grpSpMkLst>
        </pc:grpChg>
      </pc:sldChg>
      <pc:sldChg chg="modSp mod">
        <pc:chgData name="Sherbondy, Michelle - OO, DC" userId="d4feccc8-87ab-48a1-8683-5dd58723cc35" providerId="ADAL" clId="{42276879-8A14-4510-A7B2-2D2111AA5BEF}" dt="2023-11-22T01:48:33.555" v="263" actId="2711"/>
        <pc:sldMkLst>
          <pc:docMk/>
          <pc:sldMk cId="0" sldId="274"/>
        </pc:sldMkLst>
        <pc:spChg chg="mod">
          <ac:chgData name="Sherbondy, Michelle - OO, DC" userId="d4feccc8-87ab-48a1-8683-5dd58723cc35" providerId="ADAL" clId="{42276879-8A14-4510-A7B2-2D2111AA5BEF}" dt="2023-11-22T01:43:39.109" v="180" actId="962"/>
          <ac:spMkLst>
            <pc:docMk/>
            <pc:sldMk cId="0" sldId="274"/>
            <ac:spMk id="630" creationId="{00000000-0000-0000-0000-000000000000}"/>
          </ac:spMkLst>
        </pc:spChg>
        <pc:spChg chg="mod">
          <ac:chgData name="Sherbondy, Michelle - OO, DC" userId="d4feccc8-87ab-48a1-8683-5dd58723cc35" providerId="ADAL" clId="{42276879-8A14-4510-A7B2-2D2111AA5BEF}" dt="2023-11-22T01:43:53.222" v="185" actId="962"/>
          <ac:spMkLst>
            <pc:docMk/>
            <pc:sldMk cId="0" sldId="274"/>
            <ac:spMk id="631" creationId="{00000000-0000-0000-0000-000000000000}"/>
          </ac:spMkLst>
        </pc:spChg>
        <pc:spChg chg="mod">
          <ac:chgData name="Sherbondy, Michelle - OO, DC" userId="d4feccc8-87ab-48a1-8683-5dd58723cc35" providerId="ADAL" clId="{42276879-8A14-4510-A7B2-2D2111AA5BEF}" dt="2023-11-22T01:43:54.678" v="186" actId="962"/>
          <ac:spMkLst>
            <pc:docMk/>
            <pc:sldMk cId="0" sldId="274"/>
            <ac:spMk id="632" creationId="{00000000-0000-0000-0000-000000000000}"/>
          </ac:spMkLst>
        </pc:spChg>
        <pc:spChg chg="mod">
          <ac:chgData name="Sherbondy, Michelle - OO, DC" userId="d4feccc8-87ab-48a1-8683-5dd58723cc35" providerId="ADAL" clId="{42276879-8A14-4510-A7B2-2D2111AA5BEF}" dt="2023-11-22T01:43:56.153" v="187" actId="962"/>
          <ac:spMkLst>
            <pc:docMk/>
            <pc:sldMk cId="0" sldId="274"/>
            <ac:spMk id="633" creationId="{00000000-0000-0000-0000-000000000000}"/>
          </ac:spMkLst>
        </pc:spChg>
        <pc:spChg chg="mod">
          <ac:chgData name="Sherbondy, Michelle - OO, DC" userId="d4feccc8-87ab-48a1-8683-5dd58723cc35" providerId="ADAL" clId="{42276879-8A14-4510-A7B2-2D2111AA5BEF}" dt="2023-11-22T01:43:57.438" v="188" actId="962"/>
          <ac:spMkLst>
            <pc:docMk/>
            <pc:sldMk cId="0" sldId="274"/>
            <ac:spMk id="634" creationId="{00000000-0000-0000-0000-000000000000}"/>
          </ac:spMkLst>
        </pc:spChg>
        <pc:spChg chg="mod">
          <ac:chgData name="Sherbondy, Michelle - OO, DC" userId="d4feccc8-87ab-48a1-8683-5dd58723cc35" providerId="ADAL" clId="{42276879-8A14-4510-A7B2-2D2111AA5BEF}" dt="2023-11-22T01:46:22.621" v="242" actId="13244"/>
          <ac:spMkLst>
            <pc:docMk/>
            <pc:sldMk cId="0" sldId="274"/>
            <ac:spMk id="641" creationId="{00000000-0000-0000-0000-000000000000}"/>
          </ac:spMkLst>
        </pc:spChg>
        <pc:spChg chg="mod">
          <ac:chgData name="Sherbondy, Michelle - OO, DC" userId="d4feccc8-87ab-48a1-8683-5dd58723cc35" providerId="ADAL" clId="{42276879-8A14-4510-A7B2-2D2111AA5BEF}" dt="2023-11-22T01:44:00.226" v="190" actId="962"/>
          <ac:spMkLst>
            <pc:docMk/>
            <pc:sldMk cId="0" sldId="274"/>
            <ac:spMk id="642" creationId="{00000000-0000-0000-0000-000000000000}"/>
          </ac:spMkLst>
        </pc:spChg>
        <pc:spChg chg="mod">
          <ac:chgData name="Sherbondy, Michelle - OO, DC" userId="d4feccc8-87ab-48a1-8683-5dd58723cc35" providerId="ADAL" clId="{42276879-8A14-4510-A7B2-2D2111AA5BEF}" dt="2023-11-22T01:45:59.179" v="239" actId="13244"/>
          <ac:spMkLst>
            <pc:docMk/>
            <pc:sldMk cId="0" sldId="274"/>
            <ac:spMk id="643" creationId="{00000000-0000-0000-0000-000000000000}"/>
          </ac:spMkLst>
        </pc:spChg>
        <pc:spChg chg="mod">
          <ac:chgData name="Sherbondy, Michelle - OO, DC" userId="d4feccc8-87ab-48a1-8683-5dd58723cc35" providerId="ADAL" clId="{42276879-8A14-4510-A7B2-2D2111AA5BEF}" dt="2023-11-22T01:48:02.935" v="261" actId="1076"/>
          <ac:spMkLst>
            <pc:docMk/>
            <pc:sldMk cId="0" sldId="274"/>
            <ac:spMk id="644" creationId="{00000000-0000-0000-0000-000000000000}"/>
          </ac:spMkLst>
        </pc:spChg>
        <pc:spChg chg="mod">
          <ac:chgData name="Sherbondy, Michelle - OO, DC" userId="d4feccc8-87ab-48a1-8683-5dd58723cc35" providerId="ADAL" clId="{42276879-8A14-4510-A7B2-2D2111AA5BEF}" dt="2023-11-22T01:48:33.555" v="263" actId="2711"/>
          <ac:spMkLst>
            <pc:docMk/>
            <pc:sldMk cId="0" sldId="274"/>
            <ac:spMk id="645" creationId="{00000000-0000-0000-0000-000000000000}"/>
          </ac:spMkLst>
        </pc:spChg>
        <pc:spChg chg="mod">
          <ac:chgData name="Sherbondy, Michelle - OO, DC" userId="d4feccc8-87ab-48a1-8683-5dd58723cc35" providerId="ADAL" clId="{42276879-8A14-4510-A7B2-2D2111AA5BEF}" dt="2023-11-22T01:46:32.813" v="243" actId="13244"/>
          <ac:spMkLst>
            <pc:docMk/>
            <pc:sldMk cId="0" sldId="274"/>
            <ac:spMk id="646" creationId="{00000000-0000-0000-0000-000000000000}"/>
          </ac:spMkLst>
        </pc:spChg>
        <pc:grpChg chg="mod">
          <ac:chgData name="Sherbondy, Michelle - OO, DC" userId="d4feccc8-87ab-48a1-8683-5dd58723cc35" providerId="ADAL" clId="{42276879-8A14-4510-A7B2-2D2111AA5BEF}" dt="2023-11-22T01:43:58.782" v="189" actId="962"/>
          <ac:grpSpMkLst>
            <pc:docMk/>
            <pc:sldMk cId="0" sldId="274"/>
            <ac:grpSpMk id="635" creationId="{00000000-0000-0000-0000-000000000000}"/>
          </ac:grpSpMkLst>
        </pc:grpChg>
        <pc:picChg chg="mod">
          <ac:chgData name="Sherbondy, Michelle - OO, DC" userId="d4feccc8-87ab-48a1-8683-5dd58723cc35" providerId="ADAL" clId="{42276879-8A14-4510-A7B2-2D2111AA5BEF}" dt="2023-11-22T01:43:41.590" v="181" actId="962"/>
          <ac:picMkLst>
            <pc:docMk/>
            <pc:sldMk cId="0" sldId="274"/>
            <ac:picMk id="639" creationId="{00000000-0000-0000-0000-000000000000}"/>
          </ac:picMkLst>
        </pc:picChg>
      </pc:sldChg>
      <pc:sldChg chg="delSp modSp del mod">
        <pc:chgData name="Sherbondy, Michelle - OO, DC" userId="d4feccc8-87ab-48a1-8683-5dd58723cc35" providerId="ADAL" clId="{42276879-8A14-4510-A7B2-2D2111AA5BEF}" dt="2023-11-22T01:43:46.866" v="183" actId="47"/>
        <pc:sldMkLst>
          <pc:docMk/>
          <pc:sldMk cId="0" sldId="276"/>
        </pc:sldMkLst>
        <pc:spChg chg="del">
          <ac:chgData name="Sherbondy, Michelle - OO, DC" userId="d4feccc8-87ab-48a1-8683-5dd58723cc35" providerId="ADAL" clId="{42276879-8A14-4510-A7B2-2D2111AA5BEF}" dt="2023-11-22T01:39:14.474" v="97" actId="478"/>
          <ac:spMkLst>
            <pc:docMk/>
            <pc:sldMk cId="0" sldId="276"/>
            <ac:spMk id="660" creationId="{00000000-0000-0000-0000-000000000000}"/>
          </ac:spMkLst>
        </pc:spChg>
        <pc:spChg chg="del">
          <ac:chgData name="Sherbondy, Michelle - OO, DC" userId="d4feccc8-87ab-48a1-8683-5dd58723cc35" providerId="ADAL" clId="{42276879-8A14-4510-A7B2-2D2111AA5BEF}" dt="2023-11-22T01:39:20.097" v="101" actId="478"/>
          <ac:spMkLst>
            <pc:docMk/>
            <pc:sldMk cId="0" sldId="276"/>
            <ac:spMk id="662" creationId="{00000000-0000-0000-0000-000000000000}"/>
          </ac:spMkLst>
        </pc:spChg>
        <pc:spChg chg="mod">
          <ac:chgData name="Sherbondy, Michelle - OO, DC" userId="d4feccc8-87ab-48a1-8683-5dd58723cc35" providerId="ADAL" clId="{42276879-8A14-4510-A7B2-2D2111AA5BEF}" dt="2023-11-22T01:39:00.146" v="94" actId="20577"/>
          <ac:spMkLst>
            <pc:docMk/>
            <pc:sldMk cId="0" sldId="276"/>
            <ac:spMk id="665" creationId="{00000000-0000-0000-0000-000000000000}"/>
          </ac:spMkLst>
        </pc:spChg>
        <pc:spChg chg="mod">
          <ac:chgData name="Sherbondy, Michelle - OO, DC" userId="d4feccc8-87ab-48a1-8683-5dd58723cc35" providerId="ADAL" clId="{42276879-8A14-4510-A7B2-2D2111AA5BEF}" dt="2023-11-22T01:39:18.289" v="99" actId="6549"/>
          <ac:spMkLst>
            <pc:docMk/>
            <pc:sldMk cId="0" sldId="276"/>
            <ac:spMk id="679" creationId="{00000000-0000-0000-0000-000000000000}"/>
          </ac:spMkLst>
        </pc:spChg>
        <pc:spChg chg="mod">
          <ac:chgData name="Sherbondy, Michelle - OO, DC" userId="d4feccc8-87ab-48a1-8683-5dd58723cc35" providerId="ADAL" clId="{42276879-8A14-4510-A7B2-2D2111AA5BEF}" dt="2023-11-22T01:39:20.910" v="102" actId="6549"/>
          <ac:spMkLst>
            <pc:docMk/>
            <pc:sldMk cId="0" sldId="276"/>
            <ac:spMk id="683" creationId="{00000000-0000-0000-0000-000000000000}"/>
          </ac:spMkLst>
        </pc:spChg>
        <pc:grpChg chg="mod">
          <ac:chgData name="Sherbondy, Michelle - OO, DC" userId="d4feccc8-87ab-48a1-8683-5dd58723cc35" providerId="ADAL" clId="{42276879-8A14-4510-A7B2-2D2111AA5BEF}" dt="2023-11-22T01:43:44.544" v="182" actId="962"/>
          <ac:grpSpMkLst>
            <pc:docMk/>
            <pc:sldMk cId="0" sldId="276"/>
            <ac:grpSpMk id="680" creationId="{00000000-0000-0000-0000-000000000000}"/>
          </ac:grpSpMkLst>
        </pc:grpChg>
        <pc:picChg chg="del">
          <ac:chgData name="Sherbondy, Michelle - OO, DC" userId="d4feccc8-87ab-48a1-8683-5dd58723cc35" providerId="ADAL" clId="{42276879-8A14-4510-A7B2-2D2111AA5BEF}" dt="2023-11-22T01:39:19.143" v="100" actId="478"/>
          <ac:picMkLst>
            <pc:docMk/>
            <pc:sldMk cId="0" sldId="276"/>
            <ac:picMk id="661" creationId="{00000000-0000-0000-0000-000000000000}"/>
          </ac:picMkLst>
        </pc:picChg>
      </pc:sldChg>
      <pc:sldChg chg="delSp modSp add mod setBg">
        <pc:chgData name="Sherbondy, Michelle - OO, DC" userId="d4feccc8-87ab-48a1-8683-5dd58723cc35" providerId="ADAL" clId="{42276879-8A14-4510-A7B2-2D2111AA5BEF}" dt="2023-11-22T01:44:14.651" v="196" actId="962"/>
        <pc:sldMkLst>
          <pc:docMk/>
          <pc:sldMk cId="3519206484" sldId="277"/>
        </pc:sldMkLst>
        <pc:spChg chg="mod">
          <ac:chgData name="Sherbondy, Michelle - OO, DC" userId="d4feccc8-87ab-48a1-8683-5dd58723cc35" providerId="ADAL" clId="{42276879-8A14-4510-A7B2-2D2111AA5BEF}" dt="2023-11-22T01:40:04.288" v="110" actId="20577"/>
          <ac:spMkLst>
            <pc:docMk/>
            <pc:sldMk cId="3519206484" sldId="277"/>
            <ac:spMk id="3" creationId="{00000000-0000-0000-0000-000000000000}"/>
          </ac:spMkLst>
        </pc:spChg>
        <pc:spChg chg="mod">
          <ac:chgData name="Sherbondy, Michelle - OO, DC" userId="d4feccc8-87ab-48a1-8683-5dd58723cc35" providerId="ADAL" clId="{42276879-8A14-4510-A7B2-2D2111AA5BEF}" dt="2023-11-22T01:44:03.749" v="192" actId="962"/>
          <ac:spMkLst>
            <pc:docMk/>
            <pc:sldMk cId="3519206484" sldId="277"/>
            <ac:spMk id="17" creationId="{00000000-0000-0000-0000-000000000000}"/>
          </ac:spMkLst>
        </pc:spChg>
        <pc:spChg chg="del">
          <ac:chgData name="Sherbondy, Michelle - OO, DC" userId="d4feccc8-87ab-48a1-8683-5dd58723cc35" providerId="ADAL" clId="{42276879-8A14-4510-A7B2-2D2111AA5BEF}" dt="2023-11-22T01:44:07.623" v="193" actId="478"/>
          <ac:spMkLst>
            <pc:docMk/>
            <pc:sldMk cId="3519206484" sldId="277"/>
            <ac:spMk id="37" creationId="{00000000-0000-0000-0000-000000000000}"/>
          </ac:spMkLst>
        </pc:spChg>
        <pc:grpChg chg="mod">
          <ac:chgData name="Sherbondy, Michelle - OO, DC" userId="d4feccc8-87ab-48a1-8683-5dd58723cc35" providerId="ADAL" clId="{42276879-8A14-4510-A7B2-2D2111AA5BEF}" dt="2023-11-22T01:44:02.490" v="191" actId="962"/>
          <ac:grpSpMkLst>
            <pc:docMk/>
            <pc:sldMk cId="3519206484" sldId="277"/>
            <ac:grpSpMk id="4" creationId="{00000000-0000-0000-0000-000000000000}"/>
          </ac:grpSpMkLst>
        </pc:grpChg>
        <pc:grpChg chg="mod">
          <ac:chgData name="Sherbondy, Michelle - OO, DC" userId="d4feccc8-87ab-48a1-8683-5dd58723cc35" providerId="ADAL" clId="{42276879-8A14-4510-A7B2-2D2111AA5BEF}" dt="2023-11-22T01:44:14.651" v="196" actId="962"/>
          <ac:grpSpMkLst>
            <pc:docMk/>
            <pc:sldMk cId="3519206484" sldId="277"/>
            <ac:grpSpMk id="15" creationId="{985B51F8-031C-81F1-8CC5-C4671043F60B}"/>
          </ac:grpSpMkLst>
        </pc:grpChg>
        <pc:grpChg chg="mod">
          <ac:chgData name="Sherbondy, Michelle - OO, DC" userId="d4feccc8-87ab-48a1-8683-5dd58723cc35" providerId="ADAL" clId="{42276879-8A14-4510-A7B2-2D2111AA5BEF}" dt="2023-11-22T01:44:11.658" v="195" actId="962"/>
          <ac:grpSpMkLst>
            <pc:docMk/>
            <pc:sldMk cId="3519206484" sldId="277"/>
            <ac:grpSpMk id="22" creationId="{9C915808-8589-7F83-82F6-E44574E34106}"/>
          </ac:grpSpMkLst>
        </pc:grpChg>
        <pc:grpChg chg="mod">
          <ac:chgData name="Sherbondy, Michelle - OO, DC" userId="d4feccc8-87ab-48a1-8683-5dd58723cc35" providerId="ADAL" clId="{42276879-8A14-4510-A7B2-2D2111AA5BEF}" dt="2023-11-22T01:44:10.329" v="194" actId="962"/>
          <ac:grpSpMkLst>
            <pc:docMk/>
            <pc:sldMk cId="3519206484" sldId="277"/>
            <ac:grpSpMk id="33" creationId="{DCCF2F59-80A2-E78A-8369-E100BA01D6F7}"/>
          </ac:grpSpMkLst>
        </pc:grpChg>
        <pc:picChg chg="mod">
          <ac:chgData name="Sherbondy, Michelle - OO, DC" userId="d4feccc8-87ab-48a1-8683-5dd58723cc35" providerId="ADAL" clId="{42276879-8A14-4510-A7B2-2D2111AA5BEF}" dt="2023-11-22T01:43:51.472" v="184" actId="962"/>
          <ac:picMkLst>
            <pc:docMk/>
            <pc:sldMk cId="3519206484" sldId="277"/>
            <ac:picMk id="2" creationId="{00000000-0000-0000-0000-000000000000}"/>
          </ac:picMkLst>
        </pc:picChg>
      </pc:sldChg>
      <pc:sldChg chg="delSp modSp add del mod setBg delDesignElem">
        <pc:chgData name="Sherbondy, Michelle - OO, DC" userId="d4feccc8-87ab-48a1-8683-5dd58723cc35" providerId="ADAL" clId="{42276879-8A14-4510-A7B2-2D2111AA5BEF}" dt="2023-11-22T01:43:20.794" v="172" actId="47"/>
        <pc:sldMkLst>
          <pc:docMk/>
          <pc:sldMk cId="518732849" sldId="278"/>
        </pc:sldMkLst>
        <pc:spChg chg="mod">
          <ac:chgData name="Sherbondy, Michelle - OO, DC" userId="d4feccc8-87ab-48a1-8683-5dd58723cc35" providerId="ADAL" clId="{42276879-8A14-4510-A7B2-2D2111AA5BEF}" dt="2023-11-22T01:43:17.487" v="171" actId="27636"/>
          <ac:spMkLst>
            <pc:docMk/>
            <pc:sldMk cId="518732849" sldId="278"/>
            <ac:spMk id="3" creationId="{90E2BCC4-3F91-BA9E-CC6D-3C08A06D57DA}"/>
          </ac:spMkLst>
        </pc:spChg>
        <pc:spChg chg="del">
          <ac:chgData name="Sherbondy, Michelle - OO, DC" userId="d4feccc8-87ab-48a1-8683-5dd58723cc35" providerId="ADAL" clId="{42276879-8A14-4510-A7B2-2D2111AA5BEF}" dt="2023-11-22T01:43:17.467" v="170"/>
          <ac:spMkLst>
            <pc:docMk/>
            <pc:sldMk cId="518732849" sldId="278"/>
            <ac:spMk id="85" creationId="{A20985FA-A9AF-4D1A-AA92-5D98A579F391}"/>
          </ac:spMkLst>
        </pc:spChg>
        <pc:spChg chg="del">
          <ac:chgData name="Sherbondy, Michelle - OO, DC" userId="d4feccc8-87ab-48a1-8683-5dd58723cc35" providerId="ADAL" clId="{42276879-8A14-4510-A7B2-2D2111AA5BEF}" dt="2023-11-22T01:43:17.467" v="170"/>
          <ac:spMkLst>
            <pc:docMk/>
            <pc:sldMk cId="518732849" sldId="278"/>
            <ac:spMk id="87" creationId="{A1A452BB-978F-4C43-8664-63B86F39658D}"/>
          </ac:spMkLst>
        </pc:spChg>
        <pc:spChg chg="del">
          <ac:chgData name="Sherbondy, Michelle - OO, DC" userId="d4feccc8-87ab-48a1-8683-5dd58723cc35" providerId="ADAL" clId="{42276879-8A14-4510-A7B2-2D2111AA5BEF}" dt="2023-11-22T01:43:17.467" v="170"/>
          <ac:spMkLst>
            <pc:docMk/>
            <pc:sldMk cId="518732849" sldId="278"/>
            <ac:spMk id="89" creationId="{ADDD86A3-D1B7-46C2-BCD5-82428C1C3156}"/>
          </ac:spMkLst>
        </pc:spChg>
        <pc:spChg chg="del">
          <ac:chgData name="Sherbondy, Michelle - OO, DC" userId="d4feccc8-87ab-48a1-8683-5dd58723cc35" providerId="ADAL" clId="{42276879-8A14-4510-A7B2-2D2111AA5BEF}" dt="2023-11-22T01:43:17.467" v="170"/>
          <ac:spMkLst>
            <pc:docMk/>
            <pc:sldMk cId="518732849" sldId="278"/>
            <ac:spMk id="91" creationId="{9A6FBAE9-917E-4BD9-BA28-F347E09BD323}"/>
          </ac:spMkLst>
        </pc:spChg>
        <pc:spChg chg="del">
          <ac:chgData name="Sherbondy, Michelle - OO, DC" userId="d4feccc8-87ab-48a1-8683-5dd58723cc35" providerId="ADAL" clId="{42276879-8A14-4510-A7B2-2D2111AA5BEF}" dt="2023-11-22T01:43:17.467" v="170"/>
          <ac:spMkLst>
            <pc:docMk/>
            <pc:sldMk cId="518732849" sldId="278"/>
            <ac:spMk id="93" creationId="{C40C51F3-5AB0-49F8-AA14-B72F855CABD6}"/>
          </ac:spMkLst>
        </pc:spChg>
        <pc:spChg chg="del">
          <ac:chgData name="Sherbondy, Michelle - OO, DC" userId="d4feccc8-87ab-48a1-8683-5dd58723cc35" providerId="ADAL" clId="{42276879-8A14-4510-A7B2-2D2111AA5BEF}" dt="2023-11-22T01:43:17.467" v="170"/>
          <ac:spMkLst>
            <pc:docMk/>
            <pc:sldMk cId="518732849" sldId="278"/>
            <ac:spMk id="101" creationId="{43DDE678-1101-4B7E-8120-588BCA4AF0A6}"/>
          </ac:spMkLst>
        </pc:spChg>
      </pc:sldChg>
      <pc:sldMasterChg chg="delSldLayout">
        <pc:chgData name="Sherbondy, Michelle - OO, DC" userId="d4feccc8-87ab-48a1-8683-5dd58723cc35" providerId="ADAL" clId="{42276879-8A14-4510-A7B2-2D2111AA5BEF}" dt="2023-11-22T01:43:46.866" v="183" actId="47"/>
        <pc:sldMasterMkLst>
          <pc:docMk/>
          <pc:sldMasterMk cId="0" sldId="2147483675"/>
        </pc:sldMasterMkLst>
        <pc:sldLayoutChg chg="del">
          <pc:chgData name="Sherbondy, Michelle - OO, DC" userId="d4feccc8-87ab-48a1-8683-5dd58723cc35" providerId="ADAL" clId="{42276879-8A14-4510-A7B2-2D2111AA5BEF}" dt="2023-11-22T01:43:46.866" v="183" actId="47"/>
          <pc:sldLayoutMkLst>
            <pc:docMk/>
            <pc:sldMasterMk cId="0" sldId="2147483675"/>
            <pc:sldLayoutMk cId="0" sldId="214748367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7" name="Google Shape;30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6"/>
        <p:cNvGrpSpPr/>
        <p:nvPr/>
      </p:nvGrpSpPr>
      <p:grpSpPr>
        <a:xfrm>
          <a:off x="0" y="0"/>
          <a:ext cx="0" cy="0"/>
          <a:chOff x="0" y="0"/>
          <a:chExt cx="0" cy="0"/>
        </a:xfrm>
      </p:grpSpPr>
      <p:sp>
        <p:nvSpPr>
          <p:cNvPr id="447" name="Google Shape;44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8" name="Google Shape;44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9" name="Google Shape;44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9" name="Google Shape;459;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0" name="Google Shape;460;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1" name="Google Shape;471;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7"/>
        <p:cNvGrpSpPr/>
        <p:nvPr/>
      </p:nvGrpSpPr>
      <p:grpSpPr>
        <a:xfrm>
          <a:off x="0" y="0"/>
          <a:ext cx="0" cy="0"/>
          <a:chOff x="0" y="0"/>
          <a:chExt cx="0" cy="0"/>
        </a:xfrm>
      </p:grpSpPr>
      <p:sp>
        <p:nvSpPr>
          <p:cNvPr id="488" name="Google Shape;48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9" name="Google Shape;489;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chemeClr val="dk1"/>
              </a:buClr>
              <a:buSzPts val="1200"/>
              <a:buFont typeface="Arial"/>
              <a:buChar char="•"/>
            </a:pPr>
            <a:r>
              <a:rPr lang="en-US" b="1" dirty="0"/>
              <a:t>Positive Thinking:</a:t>
            </a:r>
            <a:r>
              <a:rPr lang="en-US" dirty="0"/>
              <a:t> Encouraging positive thinking involves maintaining an optimistic mindset, even in the face of adversity. This approach enables individuals to focus on their strengths and the potential for personal growth. Key points to cover may include:</a:t>
            </a:r>
          </a:p>
          <a:p>
            <a:pPr marL="0" lvl="0" indent="0" algn="l" rtl="0">
              <a:spcBef>
                <a:spcPts val="0"/>
              </a:spcBef>
              <a:spcAft>
                <a:spcPts val="0"/>
              </a:spcAft>
              <a:buClr>
                <a:schemeClr val="dk1"/>
              </a:buClr>
              <a:buSzPts val="1200"/>
              <a:buFont typeface="Arial"/>
              <a:buNone/>
            </a:pPr>
            <a:endParaRPr lang="en-US" dirty="0"/>
          </a:p>
          <a:p>
            <a:pPr marL="0" lvl="0" indent="-76200" algn="l" rtl="0">
              <a:spcBef>
                <a:spcPts val="0"/>
              </a:spcBef>
              <a:spcAft>
                <a:spcPts val="0"/>
              </a:spcAft>
              <a:buClr>
                <a:schemeClr val="dk1"/>
              </a:buClr>
              <a:buSzPts val="1200"/>
              <a:buFont typeface="Arial"/>
              <a:buChar char="•"/>
            </a:pPr>
            <a:r>
              <a:rPr lang="en-US" b="1" dirty="0"/>
              <a:t>Embracing Optimism:</a:t>
            </a:r>
            <a:r>
              <a:rPr lang="en-US" dirty="0"/>
              <a:t> Encourage participants to see challenges as opportunities for learning and growth rather than insurmountable obstacles.</a:t>
            </a:r>
            <a:endParaRPr dirty="0"/>
          </a:p>
          <a:p>
            <a:pPr marL="0" lvl="0" indent="-76200" algn="l" rtl="0">
              <a:spcBef>
                <a:spcPts val="0"/>
              </a:spcBef>
              <a:spcAft>
                <a:spcPts val="0"/>
              </a:spcAft>
              <a:buClr>
                <a:schemeClr val="dk1"/>
              </a:buClr>
              <a:buSzPts val="1200"/>
              <a:buFont typeface="Arial"/>
              <a:buChar char="•"/>
            </a:pPr>
            <a:r>
              <a:rPr lang="en-US" b="1" dirty="0"/>
              <a:t>Self-Affirmation:</a:t>
            </a:r>
            <a:r>
              <a:rPr lang="en-US" dirty="0"/>
              <a:t> Discuss the power of positive self-talk and how affirming one's capabilities can boost self-esteem and resilience.</a:t>
            </a:r>
            <a:endParaRPr dirty="0"/>
          </a:p>
          <a:p>
            <a:pPr marL="0" lvl="0" indent="-76200" algn="l" rtl="0">
              <a:spcBef>
                <a:spcPts val="0"/>
              </a:spcBef>
              <a:spcAft>
                <a:spcPts val="0"/>
              </a:spcAft>
              <a:buClr>
                <a:schemeClr val="dk1"/>
              </a:buClr>
              <a:buSzPts val="1200"/>
              <a:buFont typeface="Arial"/>
              <a:buChar char="•"/>
            </a:pPr>
            <a:r>
              <a:rPr lang="en-US" b="1" dirty="0"/>
              <a:t>Goal Setting:</a:t>
            </a:r>
            <a:r>
              <a:rPr lang="en-US" dirty="0"/>
              <a:t> Explain the importance of setting realistic, achievable goals that foster a sense of purpose and motivation during a temporary disability.</a:t>
            </a:r>
            <a:endParaRPr dirty="0"/>
          </a:p>
          <a:p>
            <a:pPr marL="0" lvl="0" indent="0" algn="l" rtl="0">
              <a:spcBef>
                <a:spcPts val="0"/>
              </a:spcBef>
              <a:spcAft>
                <a:spcPts val="0"/>
              </a:spcAft>
              <a:buNone/>
            </a:pPr>
            <a:endParaRPr dirty="0"/>
          </a:p>
        </p:txBody>
      </p:sp>
      <p:sp>
        <p:nvSpPr>
          <p:cNvPr id="490" name="Google Shape;490;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9"/>
        <p:cNvGrpSpPr/>
        <p:nvPr/>
      </p:nvGrpSpPr>
      <p:grpSpPr>
        <a:xfrm>
          <a:off x="0" y="0"/>
          <a:ext cx="0" cy="0"/>
          <a:chOff x="0" y="0"/>
          <a:chExt cx="0" cy="0"/>
        </a:xfrm>
      </p:grpSpPr>
      <p:sp>
        <p:nvSpPr>
          <p:cNvPr id="510" name="Google Shape;510;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1" name="Google Shape;511;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chemeClr val="dk1"/>
              </a:buClr>
              <a:buSzPts val="1200"/>
              <a:buFont typeface="Arial"/>
              <a:buChar char="•"/>
            </a:pPr>
            <a:r>
              <a:rPr lang="en-US" b="1" dirty="0"/>
              <a:t>Reframing:</a:t>
            </a:r>
            <a:r>
              <a:rPr lang="en-US" dirty="0"/>
              <a:t> Reframing involves looking at a situation from a different perspective. It can help individuals alter their perceptions and emotions regarding their disability.</a:t>
            </a:r>
          </a:p>
          <a:p>
            <a:pPr marL="0" lvl="0" indent="-76200" algn="l" rtl="0">
              <a:spcBef>
                <a:spcPts val="0"/>
              </a:spcBef>
              <a:spcAft>
                <a:spcPts val="0"/>
              </a:spcAft>
              <a:buClr>
                <a:schemeClr val="dk1"/>
              </a:buClr>
              <a:buSzPts val="1200"/>
              <a:buFont typeface="Arial"/>
              <a:buChar char="•"/>
            </a:pPr>
            <a:r>
              <a:rPr lang="en-US" b="1" dirty="0"/>
              <a:t>Changing Perspectives:</a:t>
            </a:r>
            <a:r>
              <a:rPr lang="en-US" dirty="0"/>
              <a:t> Discuss how shifting the focus from what can't be done to what can be achieved can enhance resilience.</a:t>
            </a:r>
            <a:endParaRPr dirty="0"/>
          </a:p>
          <a:p>
            <a:pPr marL="0" lvl="0" indent="-76200" algn="l" rtl="0">
              <a:spcBef>
                <a:spcPts val="0"/>
              </a:spcBef>
              <a:spcAft>
                <a:spcPts val="0"/>
              </a:spcAft>
              <a:buClr>
                <a:schemeClr val="dk1"/>
              </a:buClr>
              <a:buSzPts val="1200"/>
              <a:buFont typeface="Arial"/>
              <a:buChar char="•"/>
            </a:pPr>
            <a:r>
              <a:rPr lang="en-US" b="1" dirty="0"/>
              <a:t>Finding Silver Linings:</a:t>
            </a:r>
            <a:r>
              <a:rPr lang="en-US" dirty="0"/>
              <a:t> Encourage participants to identify positive aspects or opportunities that might emerge from their temporary disability.</a:t>
            </a:r>
            <a:endParaRPr dirty="0"/>
          </a:p>
          <a:p>
            <a:pPr marL="0" lvl="0" indent="-76200" algn="l" rtl="0">
              <a:spcBef>
                <a:spcPts val="0"/>
              </a:spcBef>
              <a:spcAft>
                <a:spcPts val="0"/>
              </a:spcAft>
              <a:buClr>
                <a:schemeClr val="dk1"/>
              </a:buClr>
              <a:buSzPts val="1200"/>
              <a:buFont typeface="Arial"/>
              <a:buChar char="•"/>
            </a:pPr>
            <a:r>
              <a:rPr lang="en-US" b="1" dirty="0"/>
              <a:t>Practicing Gratitude:</a:t>
            </a:r>
            <a:r>
              <a:rPr lang="en-US" dirty="0"/>
              <a:t> Share the benefits of recognizing and appreciating the positive aspects of life, which can improve overall well-being.</a:t>
            </a:r>
            <a:endParaRPr dirty="0"/>
          </a:p>
          <a:p>
            <a:pPr marL="0" lvl="0" indent="0" algn="l" rtl="0">
              <a:spcBef>
                <a:spcPts val="0"/>
              </a:spcBef>
              <a:spcAft>
                <a:spcPts val="0"/>
              </a:spcAft>
              <a:buNone/>
            </a:pPr>
            <a:endParaRPr dirty="0"/>
          </a:p>
        </p:txBody>
      </p:sp>
      <p:sp>
        <p:nvSpPr>
          <p:cNvPr id="512" name="Google Shape;512;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3" name="Google Shape;53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1"/>
              <a:t>Stress Management Techniques:</a:t>
            </a:r>
            <a:endParaRPr/>
          </a:p>
          <a:p>
            <a:pPr marL="0" lvl="0" indent="-76200" algn="l" rtl="0">
              <a:spcBef>
                <a:spcPts val="0"/>
              </a:spcBef>
              <a:spcAft>
                <a:spcPts val="0"/>
              </a:spcAft>
              <a:buClr>
                <a:schemeClr val="dk1"/>
              </a:buClr>
              <a:buSzPts val="1200"/>
              <a:buFont typeface="Calibri"/>
              <a:buAutoNum type="arabicPeriod"/>
            </a:pPr>
            <a:r>
              <a:rPr lang="en-US" b="1"/>
              <a:t>Breathing Exercises:</a:t>
            </a:r>
            <a:r>
              <a:rPr lang="en-US"/>
              <a:t> Teach deep breathing exercises as a fundamental stress management technique. Discuss how deep, mindful breaths can calm the nervous system and reduce stress.</a:t>
            </a:r>
            <a:endParaRPr/>
          </a:p>
          <a:p>
            <a:pPr marL="742950" lvl="1" indent="-285750" algn="l" rtl="0">
              <a:spcBef>
                <a:spcPts val="0"/>
              </a:spcBef>
              <a:spcAft>
                <a:spcPts val="0"/>
              </a:spcAft>
              <a:buClr>
                <a:schemeClr val="dk1"/>
              </a:buClr>
              <a:buSzPts val="1200"/>
              <a:buFont typeface="Calibri"/>
              <a:buAutoNum type="arabicPeriod"/>
            </a:pPr>
            <a:r>
              <a:rPr lang="en-US" b="1"/>
              <a:t>Diaphragmatic Breathing:</a:t>
            </a:r>
            <a:r>
              <a:rPr lang="en-US"/>
              <a:t> Explain the process of diaphragmatic breathing and its effectiveness in reducing stress and anxiety.</a:t>
            </a:r>
            <a:endParaRPr/>
          </a:p>
          <a:p>
            <a:pPr marL="742950" lvl="1" indent="-285750" algn="l" rtl="0">
              <a:spcBef>
                <a:spcPts val="0"/>
              </a:spcBef>
              <a:spcAft>
                <a:spcPts val="0"/>
              </a:spcAft>
              <a:buClr>
                <a:schemeClr val="dk1"/>
              </a:buClr>
              <a:buSzPts val="1200"/>
              <a:buFont typeface="Calibri"/>
              <a:buAutoNum type="arabicPeriod"/>
            </a:pPr>
            <a:r>
              <a:rPr lang="en-US" b="1"/>
              <a:t>Practical Exercise:</a:t>
            </a:r>
            <a:r>
              <a:rPr lang="en-US"/>
              <a:t> Lead participants in a brief breathing exercise they can incorporate into their daily routines.</a:t>
            </a:r>
            <a:endParaRPr/>
          </a:p>
          <a:p>
            <a:pPr marL="0" lvl="0" indent="-76200" algn="l" rtl="0">
              <a:spcBef>
                <a:spcPts val="0"/>
              </a:spcBef>
              <a:spcAft>
                <a:spcPts val="0"/>
              </a:spcAft>
              <a:buClr>
                <a:schemeClr val="dk1"/>
              </a:buClr>
              <a:buSzPts val="1200"/>
              <a:buFont typeface="Calibri"/>
              <a:buAutoNum type="arabicPeriod"/>
            </a:pPr>
            <a:r>
              <a:rPr lang="en-US" b="1"/>
              <a:t>Mindfulness and Meditation:</a:t>
            </a:r>
            <a:r>
              <a:rPr lang="en-US"/>
              <a:t> Discuss the role of mindfulness and meditation in reducing stress and promoting emotional well-being.</a:t>
            </a:r>
            <a:endParaRPr/>
          </a:p>
          <a:p>
            <a:pPr marL="742950" lvl="1" indent="-285750" algn="l" rtl="0">
              <a:spcBef>
                <a:spcPts val="0"/>
              </a:spcBef>
              <a:spcAft>
                <a:spcPts val="0"/>
              </a:spcAft>
              <a:buClr>
                <a:schemeClr val="dk1"/>
              </a:buClr>
              <a:buSzPts val="1200"/>
              <a:buFont typeface="Calibri"/>
              <a:buAutoNum type="arabicPeriod"/>
            </a:pPr>
            <a:r>
              <a:rPr lang="en-US" b="1"/>
              <a:t>Benefits of Mindfulness:</a:t>
            </a:r>
            <a:r>
              <a:rPr lang="en-US"/>
              <a:t> Explain how mindfulness practices help individuals stay present and reduce rumination on stressors.</a:t>
            </a:r>
            <a:endParaRPr/>
          </a:p>
          <a:p>
            <a:pPr marL="742950" lvl="1" indent="-285750" algn="l" rtl="0">
              <a:spcBef>
                <a:spcPts val="0"/>
              </a:spcBef>
              <a:spcAft>
                <a:spcPts val="0"/>
              </a:spcAft>
              <a:buClr>
                <a:schemeClr val="dk1"/>
              </a:buClr>
              <a:buSzPts val="1200"/>
              <a:buFont typeface="Calibri"/>
              <a:buAutoNum type="arabicPeriod"/>
            </a:pPr>
            <a:r>
              <a:rPr lang="en-US" b="1"/>
              <a:t>Guided Meditation:</a:t>
            </a:r>
            <a:r>
              <a:rPr lang="en-US"/>
              <a:t> Offer a brief guided meditation or recommend resources for participants to explore mindfulness and meditation techniques.</a:t>
            </a:r>
            <a:endParaRPr/>
          </a:p>
          <a:p>
            <a:pPr marL="0" lvl="0" indent="-76200" algn="l" rtl="0">
              <a:spcBef>
                <a:spcPts val="0"/>
              </a:spcBef>
              <a:spcAft>
                <a:spcPts val="0"/>
              </a:spcAft>
              <a:buClr>
                <a:schemeClr val="dk1"/>
              </a:buClr>
              <a:buSzPts val="1200"/>
              <a:buFont typeface="Calibri"/>
              <a:buAutoNum type="arabicPeriod"/>
            </a:pPr>
            <a:r>
              <a:rPr lang="en-US" b="1"/>
              <a:t>Time Management:</a:t>
            </a:r>
            <a:r>
              <a:rPr lang="en-US"/>
              <a:t> Managing time efficiently can reduce stress by preventing overwhelming situations.</a:t>
            </a:r>
            <a:endParaRPr/>
          </a:p>
          <a:p>
            <a:pPr marL="742950" lvl="1" indent="-285750" algn="l" rtl="0">
              <a:spcBef>
                <a:spcPts val="0"/>
              </a:spcBef>
              <a:spcAft>
                <a:spcPts val="0"/>
              </a:spcAft>
              <a:buClr>
                <a:schemeClr val="dk1"/>
              </a:buClr>
              <a:buSzPts val="1200"/>
              <a:buFont typeface="Calibri"/>
              <a:buAutoNum type="arabicPeriod"/>
            </a:pPr>
            <a:r>
              <a:rPr lang="en-US" b="1"/>
              <a:t>Setting Priorities:</a:t>
            </a:r>
            <a:r>
              <a:rPr lang="en-US"/>
              <a:t> Teach participants how to identify and prioritize tasks and responsibilities.</a:t>
            </a:r>
            <a:endParaRPr/>
          </a:p>
          <a:p>
            <a:pPr marL="742950" lvl="1" indent="-285750" algn="l" rtl="0">
              <a:spcBef>
                <a:spcPts val="0"/>
              </a:spcBef>
              <a:spcAft>
                <a:spcPts val="0"/>
              </a:spcAft>
              <a:buClr>
                <a:schemeClr val="dk1"/>
              </a:buClr>
              <a:buSzPts val="1200"/>
              <a:buFont typeface="Calibri"/>
              <a:buAutoNum type="arabicPeriod"/>
            </a:pPr>
            <a:r>
              <a:rPr lang="en-US" b="1"/>
              <a:t>Effective Planning:</a:t>
            </a:r>
            <a:r>
              <a:rPr lang="en-US"/>
              <a:t> Discuss the benefits of creating schedules and to-do lists to reduce stress caused by disorganization.</a:t>
            </a:r>
            <a:endParaRPr/>
          </a:p>
          <a:p>
            <a:pPr marL="0" lvl="0" indent="-76200" algn="l" rtl="0">
              <a:spcBef>
                <a:spcPts val="0"/>
              </a:spcBef>
              <a:spcAft>
                <a:spcPts val="0"/>
              </a:spcAft>
              <a:buClr>
                <a:schemeClr val="dk1"/>
              </a:buClr>
              <a:buSzPts val="1200"/>
              <a:buFont typeface="Calibri"/>
              <a:buAutoNum type="arabicPeriod"/>
            </a:pPr>
            <a:r>
              <a:rPr lang="en-US" b="1"/>
              <a:t>Physical Activity:</a:t>
            </a:r>
            <a:r>
              <a:rPr lang="en-US"/>
              <a:t> Explain the importance of regular exercise in stress management. Physical activity releases endorphins and improves overall well-being.</a:t>
            </a:r>
            <a:endParaRPr/>
          </a:p>
          <a:p>
            <a:pPr marL="742950" lvl="1" indent="-285750" algn="l" rtl="0">
              <a:spcBef>
                <a:spcPts val="0"/>
              </a:spcBef>
              <a:spcAft>
                <a:spcPts val="0"/>
              </a:spcAft>
              <a:buClr>
                <a:schemeClr val="dk1"/>
              </a:buClr>
              <a:buSzPts val="1200"/>
              <a:buFont typeface="Calibri"/>
              <a:buAutoNum type="arabicPeriod"/>
            </a:pPr>
            <a:r>
              <a:rPr lang="en-US" b="1"/>
              <a:t>Types of Exercise:</a:t>
            </a:r>
            <a:r>
              <a:rPr lang="en-US"/>
              <a:t> Encourage various forms of exercise, from low-impact to high-intensity, based on individual abilities.</a:t>
            </a:r>
            <a:endParaRPr/>
          </a:p>
          <a:p>
            <a:pPr marL="742950" lvl="1" indent="-285750" algn="l" rtl="0">
              <a:spcBef>
                <a:spcPts val="0"/>
              </a:spcBef>
              <a:spcAft>
                <a:spcPts val="0"/>
              </a:spcAft>
              <a:buClr>
                <a:schemeClr val="dk1"/>
              </a:buClr>
              <a:buSzPts val="1200"/>
              <a:buFont typeface="Calibri"/>
              <a:buAutoNum type="arabicPeriod"/>
            </a:pPr>
            <a:r>
              <a:rPr lang="en-US" b="1"/>
              <a:t>Adaptive Exercise:</a:t>
            </a:r>
            <a:r>
              <a:rPr lang="en-US"/>
              <a:t> Provide information on adaptive exercise options for those with temporary disabilities.</a:t>
            </a:r>
            <a:endParaRPr/>
          </a:p>
          <a:p>
            <a:pPr marL="0" lvl="0" indent="0" algn="l" rtl="0">
              <a:spcBef>
                <a:spcPts val="0"/>
              </a:spcBef>
              <a:spcAft>
                <a:spcPts val="0"/>
              </a:spcAft>
              <a:buNone/>
            </a:pPr>
            <a:endParaRPr/>
          </a:p>
        </p:txBody>
      </p:sp>
      <p:sp>
        <p:nvSpPr>
          <p:cNvPr id="534" name="Google Shape;53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9" name="Google Shape;55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b="0"/>
              <a:t>If you don’t have a disability now, that doesn’t mean you can’t be impacted in the future. Eventually, most all of us will have have diminished eyesight, hearing, mobility, cognitive abilities, memory, etc. But it’s not just age that shapes a certain or uncertain future. For instance, you may unexpectedly face a situational disability on any given day. And now you know how assistive technology can help you when this happens. </a:t>
            </a:r>
            <a:endParaRPr/>
          </a:p>
          <a:p>
            <a:pPr marL="0" lvl="0" indent="0" algn="l" rtl="0">
              <a:spcBef>
                <a:spcPts val="0"/>
              </a:spcBef>
              <a:spcAft>
                <a:spcPts val="0"/>
              </a:spcAft>
              <a:buNone/>
            </a:pPr>
            <a:r>
              <a:rPr lang="en-US" b="0"/>
              <a:t>From a business and personal standpoint, supporting digital accessibility can simultaneously support altruism and self-preservation. As such, future codified standards may help with cognitive disabilities. For example, end users could theoretically click a “simplify” button showing only the most critical content on a webpage. That’s accessible technology we can all get behind for the future good of everyone. </a:t>
            </a:r>
            <a:endParaRPr/>
          </a:p>
          <a:p>
            <a:pPr marL="0" lvl="0" indent="0" algn="l" rtl="0">
              <a:spcBef>
                <a:spcPts val="0"/>
              </a:spcBef>
              <a:spcAft>
                <a:spcPts val="0"/>
              </a:spcAft>
              <a:buNone/>
            </a:pPr>
            <a:endParaRPr/>
          </a:p>
        </p:txBody>
      </p:sp>
      <p:sp>
        <p:nvSpPr>
          <p:cNvPr id="560" name="Google Shape;560;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8" name="Google Shape;57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9" name="Google Shape;57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6"/>
        <p:cNvGrpSpPr/>
        <p:nvPr/>
      </p:nvGrpSpPr>
      <p:grpSpPr>
        <a:xfrm>
          <a:off x="0" y="0"/>
          <a:ext cx="0" cy="0"/>
          <a:chOff x="0" y="0"/>
          <a:chExt cx="0" cy="0"/>
        </a:xfrm>
      </p:grpSpPr>
      <p:sp>
        <p:nvSpPr>
          <p:cNvPr id="607" name="Google Shape;60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8" name="Google Shape;60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9" name="Google Shape;60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7" name="Google Shape;627;p19:notes"/>
          <p:cNvSpPr txBox="1">
            <a:spLocks noGrp="1"/>
          </p:cNvSpPr>
          <p:nvPr>
            <p:ph type="body" idx="1"/>
          </p:nvPr>
        </p:nvSpPr>
        <p:spPr>
          <a:xfrm>
            <a:off x="685800" y="1413164"/>
            <a:ext cx="5486400" cy="658783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28" name="Google Shape;628;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19</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0" name="Google Shape;32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9" name="Google Shape;649;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0" name="Google Shape;650;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20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5A0140-9147-4508-AFA4-485CC15EF1EF}" type="slidenum">
              <a:rPr lang="en-US" smtClean="0"/>
              <a:t>21</a:t>
            </a:fld>
            <a:endParaRPr lang="en-US" dirty="0"/>
          </a:p>
        </p:txBody>
      </p:sp>
    </p:spTree>
    <p:extLst>
      <p:ext uri="{BB962C8B-B14F-4D97-AF65-F5344CB8AC3E}">
        <p14:creationId xmlns:p14="http://schemas.microsoft.com/office/powerpoint/2010/main" val="18948975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3:notes"/>
          <p:cNvSpPr txBox="1">
            <a:spLocks noGrp="1"/>
          </p:cNvSpPr>
          <p:nvPr>
            <p:ph type="body" idx="1"/>
          </p:nvPr>
        </p:nvSpPr>
        <p:spPr>
          <a:xfrm>
            <a:off x="685800" y="1413164"/>
            <a:ext cx="5486400" cy="658783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Today we are going to talk about the importance of Mental Health and overall well-being in the workplace.  In the first of many neurodiversity session to come, we want to address the most common mental health issues in our workplace – and help you recognize and develop strategies to better support your colleagues. </a:t>
            </a:r>
            <a:endParaRPr/>
          </a:p>
        </p:txBody>
      </p:sp>
      <p:sp>
        <p:nvSpPr>
          <p:cNvPr id="326" name="Google Shape;32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4:notes"/>
          <p:cNvSpPr txBox="1">
            <a:spLocks noGrp="1"/>
          </p:cNvSpPr>
          <p:nvPr>
            <p:ph type="body" idx="1"/>
          </p:nvPr>
        </p:nvSpPr>
        <p:spPr>
          <a:xfrm>
            <a:off x="685800" y="1413164"/>
            <a:ext cx="5486400" cy="6587836"/>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As we begin – I want to remind everyone that this presentation… </a:t>
            </a:r>
            <a:endParaRPr/>
          </a:p>
        </p:txBody>
      </p:sp>
      <p:sp>
        <p:nvSpPr>
          <p:cNvPr id="335" name="Google Shape;335;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3" name="Google Shape;34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8" name="Google Shape;368;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chemeClr val="dk1"/>
              </a:buClr>
              <a:buSzPts val="1200"/>
              <a:buFont typeface="Arial"/>
              <a:buChar char="•"/>
            </a:pPr>
            <a:r>
              <a:rPr lang="en-US" b="1" dirty="0"/>
              <a:t>Physical Disabilities:</a:t>
            </a:r>
            <a:r>
              <a:rPr lang="en-US" dirty="0"/>
              <a:t> Conditions that affect mobility or physical functioning, such as paralysis, limb loss, or mobility disabilities.</a:t>
            </a:r>
            <a:endParaRPr dirty="0"/>
          </a:p>
          <a:p>
            <a:pPr marL="0" lvl="0" indent="-76200" algn="l" rtl="0">
              <a:spcBef>
                <a:spcPts val="0"/>
              </a:spcBef>
              <a:spcAft>
                <a:spcPts val="0"/>
              </a:spcAft>
              <a:buClr>
                <a:schemeClr val="dk1"/>
              </a:buClr>
              <a:buSzPts val="1200"/>
              <a:buFont typeface="Arial"/>
              <a:buChar char="•"/>
            </a:pPr>
            <a:r>
              <a:rPr lang="en-US" b="1" dirty="0"/>
              <a:t>Chronic Health Conditions:</a:t>
            </a:r>
            <a:r>
              <a:rPr lang="en-US" dirty="0"/>
              <a:t> Conditions like diabetes, asthma, or epilepsy that may require ongoing management and accommodation.</a:t>
            </a:r>
            <a:endParaRPr dirty="0"/>
          </a:p>
          <a:p>
            <a:pPr marL="0" lvl="0" indent="-76200" algn="l" rtl="0">
              <a:spcBef>
                <a:spcPts val="0"/>
              </a:spcBef>
              <a:spcAft>
                <a:spcPts val="0"/>
              </a:spcAft>
              <a:buClr>
                <a:schemeClr val="dk1"/>
              </a:buClr>
              <a:buSzPts val="1200"/>
              <a:buFont typeface="Arial"/>
              <a:buChar char="•"/>
            </a:pPr>
            <a:r>
              <a:rPr lang="en-US" b="1" dirty="0"/>
              <a:t>Mental Health Disorders:</a:t>
            </a:r>
            <a:r>
              <a:rPr lang="en-US" dirty="0"/>
              <a:t> Conditions such as depression, anxiety, bipolar disorder, or post-traumatic stress disorder (PTSD) that can affect cognitive and emotional functioning at work.</a:t>
            </a:r>
            <a:endParaRPr dirty="0"/>
          </a:p>
          <a:p>
            <a:pPr marL="0" lvl="0" indent="-76200" algn="l" rtl="0">
              <a:spcBef>
                <a:spcPts val="0"/>
              </a:spcBef>
              <a:spcAft>
                <a:spcPts val="0"/>
              </a:spcAft>
              <a:buClr>
                <a:schemeClr val="dk1"/>
              </a:buClr>
              <a:buSzPts val="1200"/>
              <a:buFont typeface="Arial"/>
              <a:buChar char="•"/>
            </a:pPr>
            <a:r>
              <a:rPr lang="en-US" b="1" dirty="0"/>
              <a:t>Sensory Disabilities:</a:t>
            </a:r>
            <a:r>
              <a:rPr lang="en-US" dirty="0"/>
              <a:t> Hearing loss or visual disabilities that can impact communication and job performance.</a:t>
            </a:r>
            <a:endParaRPr dirty="0"/>
          </a:p>
          <a:p>
            <a:pPr marL="0" lvl="0" indent="-76200" algn="l" rtl="0">
              <a:spcBef>
                <a:spcPts val="0"/>
              </a:spcBef>
              <a:spcAft>
                <a:spcPts val="0"/>
              </a:spcAft>
              <a:buClr>
                <a:schemeClr val="dk1"/>
              </a:buClr>
              <a:buSzPts val="1200"/>
              <a:buFont typeface="Arial"/>
              <a:buChar char="•"/>
            </a:pPr>
            <a:r>
              <a:rPr lang="en-US" b="1" dirty="0"/>
              <a:t>Neurological Conditions:</a:t>
            </a:r>
            <a:r>
              <a:rPr lang="en-US" dirty="0"/>
              <a:t> Conditions like multiple sclerosis or Parkinson's disease that can affect coordination and cognitive function.</a:t>
            </a:r>
            <a:endParaRPr dirty="0"/>
          </a:p>
          <a:p>
            <a:pPr marL="0" lvl="0" indent="0" algn="l" rtl="0">
              <a:spcBef>
                <a:spcPts val="0"/>
              </a:spcBef>
              <a:spcAft>
                <a:spcPts val="0"/>
              </a:spcAft>
              <a:buNone/>
            </a:pPr>
            <a:endParaRPr dirty="0"/>
          </a:p>
        </p:txBody>
      </p:sp>
      <p:sp>
        <p:nvSpPr>
          <p:cNvPr id="369" name="Google Shape;369;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chemeClr val="dk1"/>
              </a:buClr>
              <a:buSzPts val="1200"/>
              <a:buFont typeface="Arial"/>
              <a:buChar char="•"/>
            </a:pPr>
            <a:r>
              <a:rPr lang="en-US" b="1"/>
              <a:t>Pain and Discomfort:</a:t>
            </a:r>
            <a:r>
              <a:rPr lang="en-US"/>
              <a:t> Depending on the nature of the disability, employees may experience pain and discomfort, which can affect their ability to perform daily tasks and work-related activities.</a:t>
            </a:r>
            <a:endParaRPr/>
          </a:p>
          <a:p>
            <a:pPr marL="0" lvl="0" indent="-76200" algn="l" rtl="0">
              <a:spcBef>
                <a:spcPts val="0"/>
              </a:spcBef>
              <a:spcAft>
                <a:spcPts val="0"/>
              </a:spcAft>
              <a:buClr>
                <a:schemeClr val="dk1"/>
              </a:buClr>
              <a:buSzPts val="1200"/>
              <a:buFont typeface="Arial"/>
              <a:buChar char="•"/>
            </a:pPr>
            <a:r>
              <a:rPr lang="en-US" b="1"/>
              <a:t>Limited Mobility:</a:t>
            </a:r>
            <a:r>
              <a:rPr lang="en-US"/>
              <a:t> Mobility limitations may require employees to use assistive devices (e.g., crutches or wheelchairs) or modify their daily routines.</a:t>
            </a:r>
            <a:endParaRPr/>
          </a:p>
          <a:p>
            <a:pPr marL="0" lvl="0" indent="-76200" algn="l" rtl="0">
              <a:spcBef>
                <a:spcPts val="0"/>
              </a:spcBef>
              <a:spcAft>
                <a:spcPts val="0"/>
              </a:spcAft>
              <a:buClr>
                <a:schemeClr val="dk1"/>
              </a:buClr>
              <a:buSzPts val="1200"/>
              <a:buFont typeface="Arial"/>
              <a:buChar char="•"/>
            </a:pPr>
            <a:r>
              <a:rPr lang="en-US" b="1"/>
              <a:t>Rehabilitation and Medical Treatments:</a:t>
            </a:r>
            <a:r>
              <a:rPr lang="en-US"/>
              <a:t> Employees with temporary disabilities often require rehabilitation, physical therapy, or medical treatments, which can be time-consuming and physically demanding.</a:t>
            </a:r>
            <a:endParaRPr/>
          </a:p>
          <a:p>
            <a:pPr marL="0" lvl="0" indent="0" algn="l" rtl="0">
              <a:spcBef>
                <a:spcPts val="0"/>
              </a:spcBef>
              <a:spcAft>
                <a:spcPts val="0"/>
              </a:spcAft>
              <a:buNone/>
            </a:pPr>
            <a:endParaRPr/>
          </a:p>
        </p:txBody>
      </p:sp>
      <p:sp>
        <p:nvSpPr>
          <p:cNvPr id="388" name="Google Shape;388;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chemeClr val="dk1"/>
              </a:buClr>
              <a:buSzPts val="1200"/>
              <a:buFont typeface="Arial"/>
              <a:buChar char="•"/>
            </a:pPr>
            <a:r>
              <a:rPr lang="en-US" b="1"/>
              <a:t>Pain and Discomfort:</a:t>
            </a:r>
            <a:r>
              <a:rPr lang="en-US"/>
              <a:t> Depending on the nature of the disability, employees may experience pain and discomfort, which can affect their ability to perform daily tasks and work-related activities.</a:t>
            </a:r>
            <a:endParaRPr/>
          </a:p>
          <a:p>
            <a:pPr marL="0" lvl="0" indent="-76200" algn="l" rtl="0">
              <a:spcBef>
                <a:spcPts val="0"/>
              </a:spcBef>
              <a:spcAft>
                <a:spcPts val="0"/>
              </a:spcAft>
              <a:buClr>
                <a:schemeClr val="dk1"/>
              </a:buClr>
              <a:buSzPts val="1200"/>
              <a:buFont typeface="Arial"/>
              <a:buChar char="•"/>
            </a:pPr>
            <a:r>
              <a:rPr lang="en-US" b="1"/>
              <a:t>Limited Mobility:</a:t>
            </a:r>
            <a:r>
              <a:rPr lang="en-US"/>
              <a:t> Mobility limitations may require employees to use assistive devices (e.g., crutches or wheelchairs) or modify their daily routines.</a:t>
            </a:r>
            <a:endParaRPr/>
          </a:p>
          <a:p>
            <a:pPr marL="0" lvl="0" indent="-76200" algn="l" rtl="0">
              <a:spcBef>
                <a:spcPts val="0"/>
              </a:spcBef>
              <a:spcAft>
                <a:spcPts val="0"/>
              </a:spcAft>
              <a:buClr>
                <a:schemeClr val="dk1"/>
              </a:buClr>
              <a:buSzPts val="1200"/>
              <a:buFont typeface="Arial"/>
              <a:buChar char="•"/>
            </a:pPr>
            <a:r>
              <a:rPr lang="en-US" b="1"/>
              <a:t>Rehabilitation and Medical Treatments:</a:t>
            </a:r>
            <a:r>
              <a:rPr lang="en-US"/>
              <a:t> Employees with temporary disabilities often require rehabilitation, physical therapy, or medical treatments, which can be time-consuming and physically demanding.</a:t>
            </a:r>
            <a:endParaRPr/>
          </a:p>
          <a:p>
            <a:pPr marL="0" lvl="0" indent="0" algn="l" rtl="0">
              <a:spcBef>
                <a:spcPts val="0"/>
              </a:spcBef>
              <a:spcAft>
                <a:spcPts val="0"/>
              </a:spcAft>
              <a:buNone/>
            </a:pPr>
            <a:endParaRPr/>
          </a:p>
        </p:txBody>
      </p:sp>
      <p:sp>
        <p:nvSpPr>
          <p:cNvPr id="406" name="Google Shape;40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76200" algn="l" rtl="0">
              <a:spcBef>
                <a:spcPts val="0"/>
              </a:spcBef>
              <a:spcAft>
                <a:spcPts val="0"/>
              </a:spcAft>
              <a:buClr>
                <a:schemeClr val="dk1"/>
              </a:buClr>
              <a:buSzPts val="1200"/>
              <a:buFont typeface="Arial"/>
              <a:buChar char="•"/>
            </a:pPr>
            <a:r>
              <a:rPr lang="en-US" b="1"/>
              <a:t>Work Absence:</a:t>
            </a:r>
            <a:r>
              <a:rPr lang="en-US"/>
              <a:t> Employees with temporary disabilities may need to take time off work to recover, which can result in a loss of income and impact their career progression.</a:t>
            </a:r>
            <a:endParaRPr/>
          </a:p>
          <a:p>
            <a:pPr marL="0" lvl="0" indent="-76200" algn="l" rtl="0">
              <a:spcBef>
                <a:spcPts val="0"/>
              </a:spcBef>
              <a:spcAft>
                <a:spcPts val="0"/>
              </a:spcAft>
              <a:buClr>
                <a:schemeClr val="dk1"/>
              </a:buClr>
              <a:buSzPts val="1200"/>
              <a:buFont typeface="Arial"/>
              <a:buChar char="•"/>
            </a:pPr>
            <a:r>
              <a:rPr lang="en-US" b="1"/>
              <a:t>Reduced Productivity:</a:t>
            </a:r>
            <a:r>
              <a:rPr lang="en-US"/>
              <a:t> While at work, employees with temporary disabilities may experience reduced productivity due to physical limitations or fatigue.</a:t>
            </a:r>
            <a:endParaRPr/>
          </a:p>
          <a:p>
            <a:pPr marL="0" lvl="0" indent="-76200" algn="l" rtl="0">
              <a:spcBef>
                <a:spcPts val="0"/>
              </a:spcBef>
              <a:spcAft>
                <a:spcPts val="0"/>
              </a:spcAft>
              <a:buClr>
                <a:schemeClr val="dk1"/>
              </a:buClr>
              <a:buSzPts val="1200"/>
              <a:buFont typeface="Arial"/>
              <a:buChar char="•"/>
            </a:pPr>
            <a:r>
              <a:rPr lang="en-US" b="1"/>
              <a:t>Job Modifications:</a:t>
            </a:r>
            <a:r>
              <a:rPr lang="en-US"/>
              <a:t> In some cases, job tasks may need to be modified to accommodate the employee's temporary disability.</a:t>
            </a:r>
            <a:endParaRPr/>
          </a:p>
          <a:p>
            <a:pPr marL="0" lvl="0" indent="-76200" algn="l" rtl="0">
              <a:spcBef>
                <a:spcPts val="0"/>
              </a:spcBef>
              <a:spcAft>
                <a:spcPts val="0"/>
              </a:spcAft>
              <a:buClr>
                <a:schemeClr val="dk1"/>
              </a:buClr>
              <a:buSzPts val="1200"/>
              <a:buFont typeface="Arial"/>
              <a:buChar char="•"/>
            </a:pPr>
            <a:r>
              <a:rPr lang="en-US" b="1"/>
              <a:t>Financial Strain:</a:t>
            </a:r>
            <a:r>
              <a:rPr lang="en-US"/>
              <a:t> Medical expenses, coupled with potential loss of income during disability leave, can lead to financial strain for employees.</a:t>
            </a:r>
            <a:endParaRPr/>
          </a:p>
          <a:p>
            <a:pPr marL="0" lvl="0" indent="0" algn="l" rtl="0">
              <a:spcBef>
                <a:spcPts val="0"/>
              </a:spcBef>
              <a:spcAft>
                <a:spcPts val="0"/>
              </a:spcAft>
              <a:buNone/>
            </a:pPr>
            <a:endParaRPr/>
          </a:p>
        </p:txBody>
      </p:sp>
      <p:sp>
        <p:nvSpPr>
          <p:cNvPr id="424" name="Google Shape;42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8"/>
        <p:cNvGrpSpPr/>
        <p:nvPr/>
      </p:nvGrpSpPr>
      <p:grpSpPr>
        <a:xfrm>
          <a:off x="0" y="0"/>
          <a:ext cx="0" cy="0"/>
          <a:chOff x="0" y="0"/>
          <a:chExt cx="0" cy="0"/>
        </a:xfrm>
      </p:grpSpPr>
      <p:sp>
        <p:nvSpPr>
          <p:cNvPr id="19" name="Google Shape;19;p25"/>
          <p:cNvSpPr/>
          <p:nvPr/>
        </p:nvSpPr>
        <p:spPr>
          <a:xfrm>
            <a:off x="0" y="0"/>
            <a:ext cx="12192000"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20" name="Google Shape;20;p25"/>
          <p:cNvSpPr/>
          <p:nvPr/>
        </p:nvSpPr>
        <p:spPr>
          <a:xfrm>
            <a:off x="1307870" y="1267730"/>
            <a:ext cx="9576262" cy="4307950"/>
          </a:xfrm>
          <a:prstGeom prst="rect">
            <a:avLst/>
          </a:prstGeom>
          <a:solidFill>
            <a:schemeClr val="dk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5"/>
          <p:cNvSpPr/>
          <p:nvPr/>
        </p:nvSpPr>
        <p:spPr>
          <a:xfrm>
            <a:off x="1447801" y="1411615"/>
            <a:ext cx="9296400" cy="4034770"/>
          </a:xfrm>
          <a:prstGeom prst="rect">
            <a:avLst/>
          </a:prstGeom>
          <a:noFill/>
          <a:ln w="9525" cap="sq" cmpd="sng">
            <a:solidFill>
              <a:srgbClr val="FEFEF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5"/>
          <p:cNvSpPr/>
          <p:nvPr/>
        </p:nvSpPr>
        <p:spPr>
          <a:xfrm>
            <a:off x="5135880" y="1267730"/>
            <a:ext cx="1920240" cy="731520"/>
          </a:xfrm>
          <a:prstGeom prst="rect">
            <a:avLst/>
          </a:prstGeom>
          <a:solidFill>
            <a:schemeClr val="accent4"/>
          </a:solidFill>
          <a:ln w="127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3" name="Google Shape;23;p25"/>
          <p:cNvGrpSpPr/>
          <p:nvPr/>
        </p:nvGrpSpPr>
        <p:grpSpPr>
          <a:xfrm>
            <a:off x="5250180" y="1267730"/>
            <a:ext cx="1691640" cy="615934"/>
            <a:chOff x="5250180" y="1267730"/>
            <a:chExt cx="1691640" cy="615934"/>
          </a:xfrm>
        </p:grpSpPr>
        <p:cxnSp>
          <p:nvCxnSpPr>
            <p:cNvPr id="24" name="Google Shape;24;p25"/>
            <p:cNvCxnSpPr/>
            <p:nvPr/>
          </p:nvCxnSpPr>
          <p:spPr>
            <a:xfrm>
              <a:off x="5250180" y="1267730"/>
              <a:ext cx="0" cy="612648"/>
            </a:xfrm>
            <a:prstGeom prst="straightConnector1">
              <a:avLst/>
            </a:prstGeom>
            <a:solidFill>
              <a:srgbClr val="FEFEFE"/>
            </a:solidFill>
            <a:ln w="9525" cap="flat" cmpd="sng">
              <a:solidFill>
                <a:srgbClr val="FFFFFF"/>
              </a:solidFill>
              <a:prstDash val="solid"/>
              <a:miter lim="800000"/>
              <a:headEnd type="none" w="sm" len="sm"/>
              <a:tailEnd type="none" w="sm" len="sm"/>
            </a:ln>
          </p:spPr>
        </p:cxnSp>
        <p:cxnSp>
          <p:nvCxnSpPr>
            <p:cNvPr id="25" name="Google Shape;25;p25"/>
            <p:cNvCxnSpPr/>
            <p:nvPr/>
          </p:nvCxnSpPr>
          <p:spPr>
            <a:xfrm>
              <a:off x="6941820" y="1267730"/>
              <a:ext cx="0" cy="612648"/>
            </a:xfrm>
            <a:prstGeom prst="straightConnector1">
              <a:avLst/>
            </a:prstGeom>
            <a:solidFill>
              <a:srgbClr val="FEFEFE"/>
            </a:solidFill>
            <a:ln w="9525" cap="flat" cmpd="sng">
              <a:solidFill>
                <a:srgbClr val="FFFFFF"/>
              </a:solidFill>
              <a:prstDash val="solid"/>
              <a:miter lim="800000"/>
              <a:headEnd type="none" w="sm" len="sm"/>
              <a:tailEnd type="none" w="sm" len="sm"/>
            </a:ln>
          </p:spPr>
        </p:cxnSp>
        <p:cxnSp>
          <p:nvCxnSpPr>
            <p:cNvPr id="26" name="Google Shape;26;p25"/>
            <p:cNvCxnSpPr/>
            <p:nvPr/>
          </p:nvCxnSpPr>
          <p:spPr>
            <a:xfrm>
              <a:off x="5250180" y="1883664"/>
              <a:ext cx="1691640" cy="0"/>
            </a:xfrm>
            <a:prstGeom prst="straightConnector1">
              <a:avLst/>
            </a:prstGeom>
            <a:solidFill>
              <a:srgbClr val="FEFEFE"/>
            </a:solidFill>
            <a:ln w="9525" cap="flat" cmpd="sng">
              <a:solidFill>
                <a:srgbClr val="FFFFFF"/>
              </a:solidFill>
              <a:prstDash val="solid"/>
              <a:miter lim="800000"/>
              <a:headEnd type="none" w="sm" len="sm"/>
              <a:tailEnd type="none" w="sm" len="sm"/>
            </a:ln>
          </p:spPr>
        </p:cxnSp>
      </p:grpSp>
      <p:sp>
        <p:nvSpPr>
          <p:cNvPr id="27" name="Google Shape;27;p25"/>
          <p:cNvSpPr txBox="1">
            <a:spLocks noGrp="1"/>
          </p:cNvSpPr>
          <p:nvPr>
            <p:ph type="ctrTitle"/>
          </p:nvPr>
        </p:nvSpPr>
        <p:spPr>
          <a:xfrm>
            <a:off x="1629103" y="2244830"/>
            <a:ext cx="8933796" cy="2437232"/>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FEFEFE"/>
              </a:buClr>
              <a:buSzPts val="6800"/>
              <a:buFont typeface="Century Schoolbook"/>
              <a:buNone/>
              <a:defRPr sz="6800" b="0" cap="none">
                <a:solidFill>
                  <a:srgbClr val="FEFEFE"/>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25"/>
          <p:cNvSpPr txBox="1">
            <a:spLocks noGrp="1"/>
          </p:cNvSpPr>
          <p:nvPr>
            <p:ph type="subTitle" idx="1"/>
          </p:nvPr>
        </p:nvSpPr>
        <p:spPr>
          <a:xfrm>
            <a:off x="1629101" y="4682062"/>
            <a:ext cx="8936846" cy="457201"/>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0"/>
              </a:spcBef>
              <a:spcAft>
                <a:spcPts val="0"/>
              </a:spcAft>
              <a:buSzPts val="1800"/>
              <a:buNone/>
              <a:defRPr sz="1800">
                <a:solidFill>
                  <a:srgbClr val="FEFEFE"/>
                </a:solidFill>
              </a:defRPr>
            </a:lvl1pPr>
            <a:lvl2pPr lvl="1" algn="ctr">
              <a:lnSpc>
                <a:spcPct val="110000"/>
              </a:lnSpc>
              <a:spcBef>
                <a:spcPts val="500"/>
              </a:spcBef>
              <a:spcAft>
                <a:spcPts val="0"/>
              </a:spcAft>
              <a:buSzPts val="1600"/>
              <a:buNone/>
              <a:defRPr sz="1600"/>
            </a:lvl2pPr>
            <a:lvl3pPr lvl="2" algn="ctr">
              <a:lnSpc>
                <a:spcPct val="110000"/>
              </a:lnSpc>
              <a:spcBef>
                <a:spcPts val="500"/>
              </a:spcBef>
              <a:spcAft>
                <a:spcPts val="0"/>
              </a:spcAft>
              <a:buSzPts val="1600"/>
              <a:buNone/>
              <a:defRPr sz="1600"/>
            </a:lvl3pPr>
            <a:lvl4pPr lvl="3" algn="ctr">
              <a:lnSpc>
                <a:spcPct val="110000"/>
              </a:lnSpc>
              <a:spcBef>
                <a:spcPts val="500"/>
              </a:spcBef>
              <a:spcAft>
                <a:spcPts val="0"/>
              </a:spcAft>
              <a:buSzPts val="1600"/>
              <a:buNone/>
              <a:defRPr sz="1600"/>
            </a:lvl4pPr>
            <a:lvl5pPr lvl="4" algn="ctr">
              <a:lnSpc>
                <a:spcPct val="11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29" name="Google Shape;29;p25"/>
          <p:cNvSpPr txBox="1">
            <a:spLocks noGrp="1"/>
          </p:cNvSpPr>
          <p:nvPr>
            <p:ph type="dt" idx="10"/>
          </p:nvPr>
        </p:nvSpPr>
        <p:spPr>
          <a:xfrm>
            <a:off x="5318760" y="1341256"/>
            <a:ext cx="1554480" cy="48554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5"/>
          <p:cNvSpPr txBox="1">
            <a:spLocks noGrp="1"/>
          </p:cNvSpPr>
          <p:nvPr>
            <p:ph type="ftr" idx="11"/>
          </p:nvPr>
        </p:nvSpPr>
        <p:spPr>
          <a:xfrm>
            <a:off x="1629100" y="5177408"/>
            <a:ext cx="5730295"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FEFEF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5"/>
          <p:cNvSpPr txBox="1">
            <a:spLocks noGrp="1"/>
          </p:cNvSpPr>
          <p:nvPr>
            <p:ph type="sldNum" idx="12"/>
          </p:nvPr>
        </p:nvSpPr>
        <p:spPr>
          <a:xfrm>
            <a:off x="8606920" y="5177408"/>
            <a:ext cx="1955980"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i="0" u="none" strike="noStrike" cap="none">
                <a:solidFill>
                  <a:srgbClr val="FEFEFE"/>
                </a:solidFill>
                <a:latin typeface="Libre Franklin"/>
                <a:ea typeface="Libre Franklin"/>
                <a:cs typeface="Libre Franklin"/>
                <a:sym typeface="Libre Franklin"/>
              </a:defRPr>
            </a:lvl1pPr>
            <a:lvl2pPr marL="0" lvl="1" indent="0" algn="r">
              <a:spcBef>
                <a:spcPts val="0"/>
              </a:spcBef>
              <a:buNone/>
              <a:defRPr sz="1000" b="0" i="0" u="none" strike="noStrike" cap="none">
                <a:solidFill>
                  <a:srgbClr val="FEFEFE"/>
                </a:solidFill>
                <a:latin typeface="Libre Franklin"/>
                <a:ea typeface="Libre Franklin"/>
                <a:cs typeface="Libre Franklin"/>
                <a:sym typeface="Libre Franklin"/>
              </a:defRPr>
            </a:lvl2pPr>
            <a:lvl3pPr marL="0" lvl="2" indent="0" algn="r">
              <a:spcBef>
                <a:spcPts val="0"/>
              </a:spcBef>
              <a:buNone/>
              <a:defRPr sz="1000" b="0" i="0" u="none" strike="noStrike" cap="none">
                <a:solidFill>
                  <a:srgbClr val="FEFEFE"/>
                </a:solidFill>
                <a:latin typeface="Libre Franklin"/>
                <a:ea typeface="Libre Franklin"/>
                <a:cs typeface="Libre Franklin"/>
                <a:sym typeface="Libre Franklin"/>
              </a:defRPr>
            </a:lvl3pPr>
            <a:lvl4pPr marL="0" lvl="3" indent="0" algn="r">
              <a:spcBef>
                <a:spcPts val="0"/>
              </a:spcBef>
              <a:buNone/>
              <a:defRPr sz="1000" b="0" i="0" u="none" strike="noStrike" cap="none">
                <a:solidFill>
                  <a:srgbClr val="FEFEFE"/>
                </a:solidFill>
                <a:latin typeface="Libre Franklin"/>
                <a:ea typeface="Libre Franklin"/>
                <a:cs typeface="Libre Franklin"/>
                <a:sym typeface="Libre Franklin"/>
              </a:defRPr>
            </a:lvl4pPr>
            <a:lvl5pPr marL="0" lvl="4" indent="0" algn="r">
              <a:spcBef>
                <a:spcPts val="0"/>
              </a:spcBef>
              <a:buNone/>
              <a:defRPr sz="1000" b="0" i="0" u="none" strike="noStrike" cap="none">
                <a:solidFill>
                  <a:srgbClr val="FEFEFE"/>
                </a:solidFill>
                <a:latin typeface="Libre Franklin"/>
                <a:ea typeface="Libre Franklin"/>
                <a:cs typeface="Libre Franklin"/>
                <a:sym typeface="Libre Franklin"/>
              </a:defRPr>
            </a:lvl5pPr>
            <a:lvl6pPr marL="0" lvl="5" indent="0" algn="r">
              <a:spcBef>
                <a:spcPts val="0"/>
              </a:spcBef>
              <a:buNone/>
              <a:defRPr sz="1000" b="0" i="0" u="none" strike="noStrike" cap="none">
                <a:solidFill>
                  <a:srgbClr val="FEFEFE"/>
                </a:solidFill>
                <a:latin typeface="Libre Franklin"/>
                <a:ea typeface="Libre Franklin"/>
                <a:cs typeface="Libre Franklin"/>
                <a:sym typeface="Libre Franklin"/>
              </a:defRPr>
            </a:lvl6pPr>
            <a:lvl7pPr marL="0" lvl="6" indent="0" algn="r">
              <a:spcBef>
                <a:spcPts val="0"/>
              </a:spcBef>
              <a:buNone/>
              <a:defRPr sz="1000" b="0" i="0" u="none" strike="noStrike" cap="none">
                <a:solidFill>
                  <a:srgbClr val="FEFEFE"/>
                </a:solidFill>
                <a:latin typeface="Libre Franklin"/>
                <a:ea typeface="Libre Franklin"/>
                <a:cs typeface="Libre Franklin"/>
                <a:sym typeface="Libre Franklin"/>
              </a:defRPr>
            </a:lvl7pPr>
            <a:lvl8pPr marL="0" lvl="7" indent="0" algn="r">
              <a:spcBef>
                <a:spcPts val="0"/>
              </a:spcBef>
              <a:buNone/>
              <a:defRPr sz="1000" b="0" i="0" u="none" strike="noStrike" cap="none">
                <a:solidFill>
                  <a:srgbClr val="FEFEFE"/>
                </a:solidFill>
                <a:latin typeface="Libre Franklin"/>
                <a:ea typeface="Libre Franklin"/>
                <a:cs typeface="Libre Franklin"/>
                <a:sym typeface="Libre Franklin"/>
              </a:defRPr>
            </a:lvl8pPr>
            <a:lvl9pPr marL="0" lvl="8" indent="0" algn="r">
              <a:spcBef>
                <a:spcPts val="0"/>
              </a:spcBef>
              <a:buNone/>
              <a:defRPr sz="1000" b="0" i="0" u="none" strike="noStrike" cap="none">
                <a:solidFill>
                  <a:srgbClr val="FEFEFE"/>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0"/>
        <p:cNvGrpSpPr/>
        <p:nvPr/>
      </p:nvGrpSpPr>
      <p:grpSpPr>
        <a:xfrm>
          <a:off x="0" y="0"/>
          <a:ext cx="0" cy="0"/>
          <a:chOff x="0" y="0"/>
          <a:chExt cx="0" cy="0"/>
        </a:xfrm>
      </p:grpSpPr>
      <p:sp>
        <p:nvSpPr>
          <p:cNvPr id="111" name="Google Shape;111;p3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2" name="Google Shape;112;p37"/>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37"/>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37"/>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115"/>
        <p:cNvGrpSpPr/>
        <p:nvPr/>
      </p:nvGrpSpPr>
      <p:grpSpPr>
        <a:xfrm>
          <a:off x="0" y="0"/>
          <a:ext cx="0" cy="0"/>
          <a:chOff x="0" y="0"/>
          <a:chExt cx="0" cy="0"/>
        </a:xfrm>
      </p:grpSpPr>
      <p:sp>
        <p:nvSpPr>
          <p:cNvPr id="116" name="Google Shape;116;p38"/>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38"/>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38"/>
          <p:cNvSpPr txBox="1">
            <a:spLocks noGrp="1"/>
          </p:cNvSpPr>
          <p:nvPr>
            <p:ph type="title"/>
          </p:nvPr>
        </p:nvSpPr>
        <p:spPr>
          <a:xfrm>
            <a:off x="8458200" y="607392"/>
            <a:ext cx="3161963" cy="164592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Century Schoolbook"/>
              <a:buNone/>
              <a:defRPr sz="3200" b="0" cap="none">
                <a:solidFill>
                  <a:schemeClr val="dk1"/>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38"/>
          <p:cNvSpPr txBox="1">
            <a:spLocks noGrp="1"/>
          </p:cNvSpPr>
          <p:nvPr>
            <p:ph type="body" idx="1"/>
          </p:nvPr>
        </p:nvSpPr>
        <p:spPr>
          <a:xfrm>
            <a:off x="685800" y="609600"/>
            <a:ext cx="6858000" cy="5334000"/>
          </a:xfrm>
          <a:prstGeom prst="rect">
            <a:avLst/>
          </a:prstGeom>
          <a:noFill/>
          <a:ln>
            <a:noFill/>
          </a:ln>
        </p:spPr>
        <p:txBody>
          <a:bodyPr spcFirstLastPara="1" wrap="square" lIns="91425" tIns="45700" rIns="91425" bIns="45700" anchor="t" anchorCtr="0">
            <a:normAutofit/>
          </a:bodyPr>
          <a:lstStyle>
            <a:lvl1pPr marL="457200" lvl="0" indent="-349250" algn="l">
              <a:lnSpc>
                <a:spcPct val="110000"/>
              </a:lnSpc>
              <a:spcBef>
                <a:spcPts val="900"/>
              </a:spcBef>
              <a:spcAft>
                <a:spcPts val="0"/>
              </a:spcAft>
              <a:buSzPts val="1900"/>
              <a:buChar char="◦"/>
              <a:defRPr sz="19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20" name="Google Shape;120;p38"/>
          <p:cNvSpPr txBox="1">
            <a:spLocks noGrp="1"/>
          </p:cNvSpPr>
          <p:nvPr>
            <p:ph type="body" idx="2"/>
          </p:nvPr>
        </p:nvSpPr>
        <p:spPr>
          <a:xfrm>
            <a:off x="8458200" y="2336800"/>
            <a:ext cx="3161963" cy="36068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10000"/>
              </a:lnSpc>
              <a:spcBef>
                <a:spcPts val="500"/>
              </a:spcBef>
              <a:spcAft>
                <a:spcPts val="0"/>
              </a:spcAft>
              <a:buSzPts val="1200"/>
              <a:buNone/>
              <a:defRPr sz="1200"/>
            </a:lvl2pPr>
            <a:lvl3pPr marL="1371600" lvl="2" indent="-228600" algn="l">
              <a:lnSpc>
                <a:spcPct val="110000"/>
              </a:lnSpc>
              <a:spcBef>
                <a:spcPts val="500"/>
              </a:spcBef>
              <a:spcAft>
                <a:spcPts val="0"/>
              </a:spcAft>
              <a:buSzPts val="1000"/>
              <a:buNone/>
              <a:defRPr sz="1000"/>
            </a:lvl3pPr>
            <a:lvl4pPr marL="1828800" lvl="3" indent="-228600" algn="l">
              <a:lnSpc>
                <a:spcPct val="110000"/>
              </a:lnSpc>
              <a:spcBef>
                <a:spcPts val="500"/>
              </a:spcBef>
              <a:spcAft>
                <a:spcPts val="0"/>
              </a:spcAft>
              <a:buSzPts val="900"/>
              <a:buNone/>
              <a:defRPr sz="900"/>
            </a:lvl4pPr>
            <a:lvl5pPr marL="2286000" lvl="4" indent="-228600" algn="l">
              <a:lnSpc>
                <a:spcPct val="11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121" name="Google Shape;121;p38"/>
          <p:cNvSpPr txBox="1">
            <a:spLocks noGrp="1"/>
          </p:cNvSpPr>
          <p:nvPr>
            <p:ph type="dt" idx="10"/>
          </p:nvPr>
        </p:nvSpPr>
        <p:spPr>
          <a:xfrm>
            <a:off x="5588000" y="6035040"/>
            <a:ext cx="1955800"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38"/>
          <p:cNvSpPr txBox="1">
            <a:spLocks noGrp="1"/>
          </p:cNvSpPr>
          <p:nvPr>
            <p:ph type="ftr" idx="11"/>
          </p:nvPr>
        </p:nvSpPr>
        <p:spPr>
          <a:xfrm>
            <a:off x="685801" y="6035040"/>
            <a:ext cx="45847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38"/>
          <p:cNvSpPr txBox="1">
            <a:spLocks noGrp="1"/>
          </p:cNvSpPr>
          <p:nvPr>
            <p:ph type="sldNum" idx="12"/>
          </p:nvPr>
        </p:nvSpPr>
        <p:spPr>
          <a:xfrm>
            <a:off x="10396728" y="6035040"/>
            <a:ext cx="1223435"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a:solidFill>
                  <a:srgbClr val="262626"/>
                </a:solidFill>
                <a:latin typeface="Libre Franklin"/>
                <a:ea typeface="Libre Franklin"/>
                <a:cs typeface="Libre Franklin"/>
                <a:sym typeface="Libre Franklin"/>
              </a:defRPr>
            </a:lvl1pPr>
            <a:lvl2pPr marL="0" lvl="1" indent="0" algn="r">
              <a:spcBef>
                <a:spcPts val="0"/>
              </a:spcBef>
              <a:buNone/>
              <a:defRPr sz="1000">
                <a:solidFill>
                  <a:srgbClr val="262626"/>
                </a:solidFill>
                <a:latin typeface="Libre Franklin"/>
                <a:ea typeface="Libre Franklin"/>
                <a:cs typeface="Libre Franklin"/>
                <a:sym typeface="Libre Franklin"/>
              </a:defRPr>
            </a:lvl2pPr>
            <a:lvl3pPr marL="0" lvl="2" indent="0" algn="r">
              <a:spcBef>
                <a:spcPts val="0"/>
              </a:spcBef>
              <a:buNone/>
              <a:defRPr sz="1000">
                <a:solidFill>
                  <a:srgbClr val="262626"/>
                </a:solidFill>
                <a:latin typeface="Libre Franklin"/>
                <a:ea typeface="Libre Franklin"/>
                <a:cs typeface="Libre Franklin"/>
                <a:sym typeface="Libre Franklin"/>
              </a:defRPr>
            </a:lvl3pPr>
            <a:lvl4pPr marL="0" lvl="3" indent="0" algn="r">
              <a:spcBef>
                <a:spcPts val="0"/>
              </a:spcBef>
              <a:buNone/>
              <a:defRPr sz="1000">
                <a:solidFill>
                  <a:srgbClr val="262626"/>
                </a:solidFill>
                <a:latin typeface="Libre Franklin"/>
                <a:ea typeface="Libre Franklin"/>
                <a:cs typeface="Libre Franklin"/>
                <a:sym typeface="Libre Franklin"/>
              </a:defRPr>
            </a:lvl4pPr>
            <a:lvl5pPr marL="0" lvl="4" indent="0" algn="r">
              <a:spcBef>
                <a:spcPts val="0"/>
              </a:spcBef>
              <a:buNone/>
              <a:defRPr sz="1000">
                <a:solidFill>
                  <a:srgbClr val="262626"/>
                </a:solidFill>
                <a:latin typeface="Libre Franklin"/>
                <a:ea typeface="Libre Franklin"/>
                <a:cs typeface="Libre Franklin"/>
                <a:sym typeface="Libre Franklin"/>
              </a:defRPr>
            </a:lvl5pPr>
            <a:lvl6pPr marL="0" lvl="5" indent="0" algn="r">
              <a:spcBef>
                <a:spcPts val="0"/>
              </a:spcBef>
              <a:buNone/>
              <a:defRPr sz="1000">
                <a:solidFill>
                  <a:srgbClr val="262626"/>
                </a:solidFill>
                <a:latin typeface="Libre Franklin"/>
                <a:ea typeface="Libre Franklin"/>
                <a:cs typeface="Libre Franklin"/>
                <a:sym typeface="Libre Franklin"/>
              </a:defRPr>
            </a:lvl6pPr>
            <a:lvl7pPr marL="0" lvl="6" indent="0" algn="r">
              <a:spcBef>
                <a:spcPts val="0"/>
              </a:spcBef>
              <a:buNone/>
              <a:defRPr sz="1000">
                <a:solidFill>
                  <a:srgbClr val="262626"/>
                </a:solidFill>
                <a:latin typeface="Libre Franklin"/>
                <a:ea typeface="Libre Franklin"/>
                <a:cs typeface="Libre Franklin"/>
                <a:sym typeface="Libre Franklin"/>
              </a:defRPr>
            </a:lvl7pPr>
            <a:lvl8pPr marL="0" lvl="7" indent="0" algn="r">
              <a:spcBef>
                <a:spcPts val="0"/>
              </a:spcBef>
              <a:buNone/>
              <a:defRPr sz="1000">
                <a:solidFill>
                  <a:srgbClr val="262626"/>
                </a:solidFill>
                <a:latin typeface="Libre Franklin"/>
                <a:ea typeface="Libre Franklin"/>
                <a:cs typeface="Libre Franklin"/>
                <a:sym typeface="Libre Franklin"/>
              </a:defRPr>
            </a:lvl8pPr>
            <a:lvl9pPr marL="0" lvl="8" indent="0" algn="r">
              <a:spcBef>
                <a:spcPts val="0"/>
              </a:spcBef>
              <a:buNone/>
              <a:defRPr sz="1000">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24"/>
        <p:cNvGrpSpPr/>
        <p:nvPr/>
      </p:nvGrpSpPr>
      <p:grpSpPr>
        <a:xfrm>
          <a:off x="0" y="0"/>
          <a:ext cx="0" cy="0"/>
          <a:chOff x="0" y="0"/>
          <a:chExt cx="0" cy="0"/>
        </a:xfrm>
      </p:grpSpPr>
      <p:sp>
        <p:nvSpPr>
          <p:cNvPr id="125" name="Google Shape;125;p3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6" name="Google Shape;126;p39"/>
          <p:cNvSpPr txBox="1">
            <a:spLocks noGrp="1"/>
          </p:cNvSpPr>
          <p:nvPr>
            <p:ph type="body" idx="1"/>
          </p:nvPr>
        </p:nvSpPr>
        <p:spPr>
          <a:xfrm rot="5400000">
            <a:off x="4171188" y="-1001268"/>
            <a:ext cx="3849624"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27" name="Google Shape;127;p39"/>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39"/>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39"/>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30"/>
        <p:cNvGrpSpPr/>
        <p:nvPr/>
      </p:nvGrpSpPr>
      <p:grpSpPr>
        <a:xfrm>
          <a:off x="0" y="0"/>
          <a:ext cx="0" cy="0"/>
          <a:chOff x="0" y="0"/>
          <a:chExt cx="0" cy="0"/>
        </a:xfrm>
      </p:grpSpPr>
      <p:sp>
        <p:nvSpPr>
          <p:cNvPr id="131" name="Google Shape;131;p40"/>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2" name="Google Shape;132;p40"/>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33" name="Google Shape;133;p40"/>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40"/>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5" name="Google Shape;135;p40"/>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145"/>
        <p:cNvGrpSpPr/>
        <p:nvPr/>
      </p:nvGrpSpPr>
      <p:grpSpPr>
        <a:xfrm>
          <a:off x="0" y="0"/>
          <a:ext cx="0" cy="0"/>
          <a:chOff x="0" y="0"/>
          <a:chExt cx="0" cy="0"/>
        </a:xfrm>
      </p:grpSpPr>
      <p:sp>
        <p:nvSpPr>
          <p:cNvPr id="146" name="Google Shape;146;p31"/>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147" name="Google Shape;147;p31"/>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31"/>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31"/>
          <p:cNvSpPr/>
          <p:nvPr/>
        </p:nvSpPr>
        <p:spPr>
          <a:xfrm>
            <a:off x="5135880" y="1267730"/>
            <a:ext cx="1920240" cy="73152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31"/>
          <p:cNvSpPr txBox="1">
            <a:spLocks noGrp="1"/>
          </p:cNvSpPr>
          <p:nvPr>
            <p:ph type="title"/>
          </p:nvPr>
        </p:nvSpPr>
        <p:spPr>
          <a:xfrm>
            <a:off x="1629156" y="2275165"/>
            <a:ext cx="8933688" cy="2406895"/>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Century Schoolbook"/>
              <a:buNone/>
              <a:defRPr sz="6800"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151" name="Google Shape;151;p31"/>
          <p:cNvGrpSpPr/>
          <p:nvPr/>
        </p:nvGrpSpPr>
        <p:grpSpPr>
          <a:xfrm>
            <a:off x="5250180" y="1267730"/>
            <a:ext cx="1691640" cy="615934"/>
            <a:chOff x="5250180" y="1267730"/>
            <a:chExt cx="1691640" cy="615934"/>
          </a:xfrm>
        </p:grpSpPr>
        <p:cxnSp>
          <p:nvCxnSpPr>
            <p:cNvPr id="152" name="Google Shape;152;p31"/>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153" name="Google Shape;153;p31"/>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154" name="Google Shape;154;p31"/>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155" name="Google Shape;155;p31"/>
          <p:cNvSpPr txBox="1">
            <a:spLocks noGrp="1"/>
          </p:cNvSpPr>
          <p:nvPr>
            <p:ph type="body" idx="1"/>
          </p:nvPr>
        </p:nvSpPr>
        <p:spPr>
          <a:xfrm>
            <a:off x="1629156" y="4682062"/>
            <a:ext cx="8939784"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900"/>
              </a:spcBef>
              <a:spcAft>
                <a:spcPts val="0"/>
              </a:spcAft>
              <a:buSzPts val="1800"/>
              <a:buNone/>
              <a:defRPr sz="1800">
                <a:solidFill>
                  <a:srgbClr val="0C0C0C"/>
                </a:solidFill>
              </a:defRPr>
            </a:lvl1pPr>
            <a:lvl2pPr marL="914400" lvl="1" indent="-228600" algn="l">
              <a:lnSpc>
                <a:spcPct val="110000"/>
              </a:lnSpc>
              <a:spcBef>
                <a:spcPts val="500"/>
              </a:spcBef>
              <a:spcAft>
                <a:spcPts val="0"/>
              </a:spcAft>
              <a:buSzPts val="1600"/>
              <a:buNone/>
              <a:defRPr sz="1600">
                <a:solidFill>
                  <a:srgbClr val="888888"/>
                </a:solidFill>
              </a:defRPr>
            </a:lvl2pPr>
            <a:lvl3pPr marL="1371600" lvl="2" indent="-228600" algn="l">
              <a:lnSpc>
                <a:spcPct val="110000"/>
              </a:lnSpc>
              <a:spcBef>
                <a:spcPts val="500"/>
              </a:spcBef>
              <a:spcAft>
                <a:spcPts val="0"/>
              </a:spcAft>
              <a:buSzPts val="1600"/>
              <a:buNone/>
              <a:defRPr sz="1600">
                <a:solidFill>
                  <a:srgbClr val="888888"/>
                </a:solidFill>
              </a:defRPr>
            </a:lvl3pPr>
            <a:lvl4pPr marL="1828800" lvl="3" indent="-228600" algn="l">
              <a:lnSpc>
                <a:spcPct val="110000"/>
              </a:lnSpc>
              <a:spcBef>
                <a:spcPts val="500"/>
              </a:spcBef>
              <a:spcAft>
                <a:spcPts val="0"/>
              </a:spcAft>
              <a:buSzPts val="1400"/>
              <a:buNone/>
              <a:defRPr sz="1400">
                <a:solidFill>
                  <a:srgbClr val="888888"/>
                </a:solidFill>
              </a:defRPr>
            </a:lvl4pPr>
            <a:lvl5pPr marL="2286000" lvl="4" indent="-228600" algn="l">
              <a:lnSpc>
                <a:spcPct val="11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156" name="Google Shape;156;p31"/>
          <p:cNvSpPr txBox="1">
            <a:spLocks noGrp="1"/>
          </p:cNvSpPr>
          <p:nvPr>
            <p:ph type="dt" idx="10"/>
          </p:nvPr>
        </p:nvSpPr>
        <p:spPr>
          <a:xfrm>
            <a:off x="5318760" y="1344502"/>
            <a:ext cx="1554480" cy="498781"/>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31"/>
          <p:cNvSpPr txBox="1">
            <a:spLocks noGrp="1"/>
          </p:cNvSpPr>
          <p:nvPr>
            <p:ph type="ftr" idx="11"/>
          </p:nvPr>
        </p:nvSpPr>
        <p:spPr>
          <a:xfrm>
            <a:off x="1629157" y="5177408"/>
            <a:ext cx="566013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31"/>
          <p:cNvSpPr txBox="1">
            <a:spLocks noGrp="1"/>
          </p:cNvSpPr>
          <p:nvPr>
            <p:ph type="sldNum" idx="12"/>
          </p:nvPr>
        </p:nvSpPr>
        <p:spPr>
          <a:xfrm>
            <a:off x="8604504" y="5177408"/>
            <a:ext cx="1958339"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a:solidFill>
                  <a:srgbClr val="262626"/>
                </a:solidFill>
                <a:latin typeface="Libre Franklin"/>
                <a:ea typeface="Libre Franklin"/>
                <a:cs typeface="Libre Franklin"/>
                <a:sym typeface="Libre Franklin"/>
              </a:defRPr>
            </a:lvl1pPr>
            <a:lvl2pPr marL="0" lvl="1" indent="0" algn="r">
              <a:spcBef>
                <a:spcPts val="0"/>
              </a:spcBef>
              <a:buNone/>
              <a:defRPr sz="1000">
                <a:solidFill>
                  <a:srgbClr val="262626"/>
                </a:solidFill>
                <a:latin typeface="Libre Franklin"/>
                <a:ea typeface="Libre Franklin"/>
                <a:cs typeface="Libre Franklin"/>
                <a:sym typeface="Libre Franklin"/>
              </a:defRPr>
            </a:lvl2pPr>
            <a:lvl3pPr marL="0" lvl="2" indent="0" algn="r">
              <a:spcBef>
                <a:spcPts val="0"/>
              </a:spcBef>
              <a:buNone/>
              <a:defRPr sz="1000">
                <a:solidFill>
                  <a:srgbClr val="262626"/>
                </a:solidFill>
                <a:latin typeface="Libre Franklin"/>
                <a:ea typeface="Libre Franklin"/>
                <a:cs typeface="Libre Franklin"/>
                <a:sym typeface="Libre Franklin"/>
              </a:defRPr>
            </a:lvl3pPr>
            <a:lvl4pPr marL="0" lvl="3" indent="0" algn="r">
              <a:spcBef>
                <a:spcPts val="0"/>
              </a:spcBef>
              <a:buNone/>
              <a:defRPr sz="1000">
                <a:solidFill>
                  <a:srgbClr val="262626"/>
                </a:solidFill>
                <a:latin typeface="Libre Franklin"/>
                <a:ea typeface="Libre Franklin"/>
                <a:cs typeface="Libre Franklin"/>
                <a:sym typeface="Libre Franklin"/>
              </a:defRPr>
            </a:lvl4pPr>
            <a:lvl5pPr marL="0" lvl="4" indent="0" algn="r">
              <a:spcBef>
                <a:spcPts val="0"/>
              </a:spcBef>
              <a:buNone/>
              <a:defRPr sz="1000">
                <a:solidFill>
                  <a:srgbClr val="262626"/>
                </a:solidFill>
                <a:latin typeface="Libre Franklin"/>
                <a:ea typeface="Libre Franklin"/>
                <a:cs typeface="Libre Franklin"/>
                <a:sym typeface="Libre Franklin"/>
              </a:defRPr>
            </a:lvl5pPr>
            <a:lvl6pPr marL="0" lvl="5" indent="0" algn="r">
              <a:spcBef>
                <a:spcPts val="0"/>
              </a:spcBef>
              <a:buNone/>
              <a:defRPr sz="1000">
                <a:solidFill>
                  <a:srgbClr val="262626"/>
                </a:solidFill>
                <a:latin typeface="Libre Franklin"/>
                <a:ea typeface="Libre Franklin"/>
                <a:cs typeface="Libre Franklin"/>
                <a:sym typeface="Libre Franklin"/>
              </a:defRPr>
            </a:lvl6pPr>
            <a:lvl7pPr marL="0" lvl="6" indent="0" algn="r">
              <a:spcBef>
                <a:spcPts val="0"/>
              </a:spcBef>
              <a:buNone/>
              <a:defRPr sz="1000">
                <a:solidFill>
                  <a:srgbClr val="262626"/>
                </a:solidFill>
                <a:latin typeface="Libre Franklin"/>
                <a:ea typeface="Libre Franklin"/>
                <a:cs typeface="Libre Franklin"/>
                <a:sym typeface="Libre Franklin"/>
              </a:defRPr>
            </a:lvl7pPr>
            <a:lvl8pPr marL="0" lvl="7" indent="0" algn="r">
              <a:spcBef>
                <a:spcPts val="0"/>
              </a:spcBef>
              <a:buNone/>
              <a:defRPr sz="1000">
                <a:solidFill>
                  <a:srgbClr val="262626"/>
                </a:solidFill>
                <a:latin typeface="Libre Franklin"/>
                <a:ea typeface="Libre Franklin"/>
                <a:cs typeface="Libre Franklin"/>
                <a:sym typeface="Libre Franklin"/>
              </a:defRPr>
            </a:lvl8pPr>
            <a:lvl9pPr marL="0" lvl="8" indent="0" algn="r">
              <a:spcBef>
                <a:spcPts val="0"/>
              </a:spcBef>
              <a:buNone/>
              <a:defRPr sz="1000">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59"/>
        <p:cNvGrpSpPr/>
        <p:nvPr/>
      </p:nvGrpSpPr>
      <p:grpSpPr>
        <a:xfrm>
          <a:off x="0" y="0"/>
          <a:ext cx="0" cy="0"/>
          <a:chOff x="0" y="0"/>
          <a:chExt cx="0" cy="0"/>
        </a:xfrm>
      </p:grpSpPr>
      <p:sp>
        <p:nvSpPr>
          <p:cNvPr id="160" name="Google Shape;160;p41"/>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161" name="Google Shape;161;p41"/>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41"/>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41"/>
          <p:cNvSpPr/>
          <p:nvPr/>
        </p:nvSpPr>
        <p:spPr>
          <a:xfrm>
            <a:off x="5135880" y="1267730"/>
            <a:ext cx="1920240" cy="73152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4" name="Google Shape;164;p41"/>
          <p:cNvGrpSpPr/>
          <p:nvPr/>
        </p:nvGrpSpPr>
        <p:grpSpPr>
          <a:xfrm>
            <a:off x="5250180" y="1267730"/>
            <a:ext cx="1691640" cy="615934"/>
            <a:chOff x="5250180" y="1267730"/>
            <a:chExt cx="1691640" cy="615934"/>
          </a:xfrm>
        </p:grpSpPr>
        <p:cxnSp>
          <p:nvCxnSpPr>
            <p:cNvPr id="165" name="Google Shape;165;p41"/>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166" name="Google Shape;166;p41"/>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167" name="Google Shape;167;p41"/>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168" name="Google Shape;168;p41"/>
          <p:cNvSpPr txBox="1">
            <a:spLocks noGrp="1"/>
          </p:cNvSpPr>
          <p:nvPr>
            <p:ph type="ctrTitle"/>
          </p:nvPr>
        </p:nvSpPr>
        <p:spPr>
          <a:xfrm>
            <a:off x="1629103" y="2244830"/>
            <a:ext cx="8933796" cy="2437232"/>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Century Schoolbook"/>
              <a:buNone/>
              <a:defRPr sz="6800" b="0"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9" name="Google Shape;169;p41"/>
          <p:cNvSpPr txBox="1">
            <a:spLocks noGrp="1"/>
          </p:cNvSpPr>
          <p:nvPr>
            <p:ph type="subTitle" idx="1"/>
          </p:nvPr>
        </p:nvSpPr>
        <p:spPr>
          <a:xfrm>
            <a:off x="1629101" y="4682062"/>
            <a:ext cx="8936846" cy="457201"/>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0"/>
              </a:spcBef>
              <a:spcAft>
                <a:spcPts val="0"/>
              </a:spcAft>
              <a:buSzPts val="1800"/>
              <a:buNone/>
              <a:defRPr sz="1800">
                <a:solidFill>
                  <a:srgbClr val="0C0C0C"/>
                </a:solidFill>
              </a:defRPr>
            </a:lvl1pPr>
            <a:lvl2pPr lvl="1" algn="ctr">
              <a:lnSpc>
                <a:spcPct val="110000"/>
              </a:lnSpc>
              <a:spcBef>
                <a:spcPts val="500"/>
              </a:spcBef>
              <a:spcAft>
                <a:spcPts val="0"/>
              </a:spcAft>
              <a:buSzPts val="1600"/>
              <a:buNone/>
              <a:defRPr sz="1600"/>
            </a:lvl2pPr>
            <a:lvl3pPr lvl="2" algn="ctr">
              <a:lnSpc>
                <a:spcPct val="110000"/>
              </a:lnSpc>
              <a:spcBef>
                <a:spcPts val="500"/>
              </a:spcBef>
              <a:spcAft>
                <a:spcPts val="0"/>
              </a:spcAft>
              <a:buSzPts val="1600"/>
              <a:buNone/>
              <a:defRPr sz="1600"/>
            </a:lvl3pPr>
            <a:lvl4pPr lvl="3" algn="ctr">
              <a:lnSpc>
                <a:spcPct val="110000"/>
              </a:lnSpc>
              <a:spcBef>
                <a:spcPts val="500"/>
              </a:spcBef>
              <a:spcAft>
                <a:spcPts val="0"/>
              </a:spcAft>
              <a:buSzPts val="1600"/>
              <a:buNone/>
              <a:defRPr sz="1600"/>
            </a:lvl4pPr>
            <a:lvl5pPr lvl="4" algn="ctr">
              <a:lnSpc>
                <a:spcPct val="11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170" name="Google Shape;170;p41"/>
          <p:cNvSpPr txBox="1">
            <a:spLocks noGrp="1"/>
          </p:cNvSpPr>
          <p:nvPr>
            <p:ph type="dt" idx="10"/>
          </p:nvPr>
        </p:nvSpPr>
        <p:spPr>
          <a:xfrm>
            <a:off x="5318760" y="1341256"/>
            <a:ext cx="1554480" cy="48554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1" name="Google Shape;171;p41"/>
          <p:cNvSpPr txBox="1">
            <a:spLocks noGrp="1"/>
          </p:cNvSpPr>
          <p:nvPr>
            <p:ph type="ftr" idx="11"/>
          </p:nvPr>
        </p:nvSpPr>
        <p:spPr>
          <a:xfrm>
            <a:off x="1629100" y="5177408"/>
            <a:ext cx="5730295"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2" name="Google Shape;172;p41"/>
          <p:cNvSpPr txBox="1">
            <a:spLocks noGrp="1"/>
          </p:cNvSpPr>
          <p:nvPr>
            <p:ph type="sldNum" idx="12"/>
          </p:nvPr>
        </p:nvSpPr>
        <p:spPr>
          <a:xfrm>
            <a:off x="8606920" y="5177408"/>
            <a:ext cx="1955980"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a:solidFill>
                  <a:srgbClr val="262626"/>
                </a:solidFill>
                <a:latin typeface="Libre Franklin"/>
                <a:ea typeface="Libre Franklin"/>
                <a:cs typeface="Libre Franklin"/>
                <a:sym typeface="Libre Franklin"/>
              </a:defRPr>
            </a:lvl1pPr>
            <a:lvl2pPr marL="0" lvl="1" indent="0" algn="r">
              <a:spcBef>
                <a:spcPts val="0"/>
              </a:spcBef>
              <a:buNone/>
              <a:defRPr sz="1000">
                <a:solidFill>
                  <a:srgbClr val="262626"/>
                </a:solidFill>
                <a:latin typeface="Libre Franklin"/>
                <a:ea typeface="Libre Franklin"/>
                <a:cs typeface="Libre Franklin"/>
                <a:sym typeface="Libre Franklin"/>
              </a:defRPr>
            </a:lvl2pPr>
            <a:lvl3pPr marL="0" lvl="2" indent="0" algn="r">
              <a:spcBef>
                <a:spcPts val="0"/>
              </a:spcBef>
              <a:buNone/>
              <a:defRPr sz="1000">
                <a:solidFill>
                  <a:srgbClr val="262626"/>
                </a:solidFill>
                <a:latin typeface="Libre Franklin"/>
                <a:ea typeface="Libre Franklin"/>
                <a:cs typeface="Libre Franklin"/>
                <a:sym typeface="Libre Franklin"/>
              </a:defRPr>
            </a:lvl3pPr>
            <a:lvl4pPr marL="0" lvl="3" indent="0" algn="r">
              <a:spcBef>
                <a:spcPts val="0"/>
              </a:spcBef>
              <a:buNone/>
              <a:defRPr sz="1000">
                <a:solidFill>
                  <a:srgbClr val="262626"/>
                </a:solidFill>
                <a:latin typeface="Libre Franklin"/>
                <a:ea typeface="Libre Franklin"/>
                <a:cs typeface="Libre Franklin"/>
                <a:sym typeface="Libre Franklin"/>
              </a:defRPr>
            </a:lvl4pPr>
            <a:lvl5pPr marL="0" lvl="4" indent="0" algn="r">
              <a:spcBef>
                <a:spcPts val="0"/>
              </a:spcBef>
              <a:buNone/>
              <a:defRPr sz="1000">
                <a:solidFill>
                  <a:srgbClr val="262626"/>
                </a:solidFill>
                <a:latin typeface="Libre Franklin"/>
                <a:ea typeface="Libre Franklin"/>
                <a:cs typeface="Libre Franklin"/>
                <a:sym typeface="Libre Franklin"/>
              </a:defRPr>
            </a:lvl5pPr>
            <a:lvl6pPr marL="0" lvl="5" indent="0" algn="r">
              <a:spcBef>
                <a:spcPts val="0"/>
              </a:spcBef>
              <a:buNone/>
              <a:defRPr sz="1000">
                <a:solidFill>
                  <a:srgbClr val="262626"/>
                </a:solidFill>
                <a:latin typeface="Libre Franklin"/>
                <a:ea typeface="Libre Franklin"/>
                <a:cs typeface="Libre Franklin"/>
                <a:sym typeface="Libre Franklin"/>
              </a:defRPr>
            </a:lvl6pPr>
            <a:lvl7pPr marL="0" lvl="6" indent="0" algn="r">
              <a:spcBef>
                <a:spcPts val="0"/>
              </a:spcBef>
              <a:buNone/>
              <a:defRPr sz="1000">
                <a:solidFill>
                  <a:srgbClr val="262626"/>
                </a:solidFill>
                <a:latin typeface="Libre Franklin"/>
                <a:ea typeface="Libre Franklin"/>
                <a:cs typeface="Libre Franklin"/>
                <a:sym typeface="Libre Franklin"/>
              </a:defRPr>
            </a:lvl7pPr>
            <a:lvl8pPr marL="0" lvl="7" indent="0" algn="r">
              <a:spcBef>
                <a:spcPts val="0"/>
              </a:spcBef>
              <a:buNone/>
              <a:defRPr sz="1000">
                <a:solidFill>
                  <a:srgbClr val="262626"/>
                </a:solidFill>
                <a:latin typeface="Libre Franklin"/>
                <a:ea typeface="Libre Franklin"/>
                <a:cs typeface="Libre Franklin"/>
                <a:sym typeface="Libre Franklin"/>
              </a:defRPr>
            </a:lvl8pPr>
            <a:lvl9pPr marL="0" lvl="8" indent="0" algn="r">
              <a:spcBef>
                <a:spcPts val="0"/>
              </a:spcBef>
              <a:buNone/>
              <a:defRPr sz="1000">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accent4"/>
        </a:solidFill>
        <a:effectLst/>
      </p:bgPr>
    </p:bg>
    <p:spTree>
      <p:nvGrpSpPr>
        <p:cNvPr id="1" name="Shape 173"/>
        <p:cNvGrpSpPr/>
        <p:nvPr/>
      </p:nvGrpSpPr>
      <p:grpSpPr>
        <a:xfrm>
          <a:off x="0" y="0"/>
          <a:ext cx="0" cy="0"/>
          <a:chOff x="0" y="0"/>
          <a:chExt cx="0" cy="0"/>
        </a:xfrm>
      </p:grpSpPr>
      <p:sp>
        <p:nvSpPr>
          <p:cNvPr id="174" name="Google Shape;174;p4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42"/>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176" name="Google Shape;176;p42"/>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7" name="Google Shape;177;p42"/>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8" name="Google Shape;178;p42"/>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79"/>
        <p:cNvGrpSpPr/>
        <p:nvPr/>
      </p:nvGrpSpPr>
      <p:grpSpPr>
        <a:xfrm>
          <a:off x="0" y="0"/>
          <a:ext cx="0" cy="0"/>
          <a:chOff x="0" y="0"/>
          <a:chExt cx="0" cy="0"/>
        </a:xfrm>
      </p:grpSpPr>
      <p:sp>
        <p:nvSpPr>
          <p:cNvPr id="180" name="Google Shape;180;p4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1" name="Google Shape;181;p43"/>
          <p:cNvSpPr txBox="1">
            <a:spLocks noGrp="1"/>
          </p:cNvSpPr>
          <p:nvPr>
            <p:ph type="body" idx="1"/>
          </p:nvPr>
        </p:nvSpPr>
        <p:spPr>
          <a:xfrm>
            <a:off x="106680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82" name="Google Shape;182;p43"/>
          <p:cNvSpPr txBox="1">
            <a:spLocks noGrp="1"/>
          </p:cNvSpPr>
          <p:nvPr>
            <p:ph type="body" idx="2"/>
          </p:nvPr>
        </p:nvSpPr>
        <p:spPr>
          <a:xfrm>
            <a:off x="646176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83" name="Google Shape;183;p43"/>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4" name="Google Shape;184;p43"/>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5" name="Google Shape;185;p43"/>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86"/>
        <p:cNvGrpSpPr/>
        <p:nvPr/>
      </p:nvGrpSpPr>
      <p:grpSpPr>
        <a:xfrm>
          <a:off x="0" y="0"/>
          <a:ext cx="0" cy="0"/>
          <a:chOff x="0" y="0"/>
          <a:chExt cx="0" cy="0"/>
        </a:xfrm>
      </p:grpSpPr>
      <p:sp>
        <p:nvSpPr>
          <p:cNvPr id="187" name="Google Shape;187;p44"/>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8" name="Google Shape;188;p44"/>
          <p:cNvSpPr txBox="1">
            <a:spLocks noGrp="1"/>
          </p:cNvSpPr>
          <p:nvPr>
            <p:ph type="body" idx="1"/>
          </p:nvPr>
        </p:nvSpPr>
        <p:spPr>
          <a:xfrm>
            <a:off x="1069848"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i="0">
                <a:solidFill>
                  <a:schemeClr val="dk1"/>
                </a:solidFill>
                <a:latin typeface="Libre Franklin"/>
                <a:ea typeface="Libre Franklin"/>
                <a:cs typeface="Libre Franklin"/>
                <a:sym typeface="Libre Franklin"/>
              </a:defRPr>
            </a:lvl1pPr>
            <a:lvl2pPr marL="914400" lvl="1" indent="-228600" algn="l">
              <a:lnSpc>
                <a:spcPct val="110000"/>
              </a:lnSpc>
              <a:spcBef>
                <a:spcPts val="500"/>
              </a:spcBef>
              <a:spcAft>
                <a:spcPts val="0"/>
              </a:spcAft>
              <a:buSzPts val="1800"/>
              <a:buNone/>
              <a:defRPr sz="18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189" name="Google Shape;189;p44"/>
          <p:cNvSpPr txBox="1">
            <a:spLocks noGrp="1"/>
          </p:cNvSpPr>
          <p:nvPr>
            <p:ph type="body" idx="2"/>
          </p:nvPr>
        </p:nvSpPr>
        <p:spPr>
          <a:xfrm>
            <a:off x="1069848" y="2792472"/>
            <a:ext cx="4663440" cy="316382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90" name="Google Shape;190;p44"/>
          <p:cNvSpPr txBox="1">
            <a:spLocks noGrp="1"/>
          </p:cNvSpPr>
          <p:nvPr>
            <p:ph type="body" idx="3"/>
          </p:nvPr>
        </p:nvSpPr>
        <p:spPr>
          <a:xfrm>
            <a:off x="6458712"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a:solidFill>
                  <a:schemeClr val="dk1"/>
                </a:solidFill>
              </a:defRPr>
            </a:lvl1pPr>
            <a:lvl2pPr marL="914400" lvl="1" indent="-228600" algn="l">
              <a:lnSpc>
                <a:spcPct val="110000"/>
              </a:lnSpc>
              <a:spcBef>
                <a:spcPts val="500"/>
              </a:spcBef>
              <a:spcAft>
                <a:spcPts val="0"/>
              </a:spcAft>
              <a:buSzPts val="1800"/>
              <a:buNone/>
              <a:defRPr sz="18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191" name="Google Shape;191;p44"/>
          <p:cNvSpPr txBox="1">
            <a:spLocks noGrp="1"/>
          </p:cNvSpPr>
          <p:nvPr>
            <p:ph type="body" idx="4"/>
          </p:nvPr>
        </p:nvSpPr>
        <p:spPr>
          <a:xfrm>
            <a:off x="6458712" y="2792471"/>
            <a:ext cx="4663440" cy="3164509"/>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92" name="Google Shape;192;p44"/>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3" name="Google Shape;193;p44"/>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4" name="Google Shape;194;p44"/>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5"/>
        <p:cNvGrpSpPr/>
        <p:nvPr/>
      </p:nvGrpSpPr>
      <p:grpSpPr>
        <a:xfrm>
          <a:off x="0" y="0"/>
          <a:ext cx="0" cy="0"/>
          <a:chOff x="0" y="0"/>
          <a:chExt cx="0" cy="0"/>
        </a:xfrm>
      </p:grpSpPr>
      <p:sp>
        <p:nvSpPr>
          <p:cNvPr id="196" name="Google Shape;196;p4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7" name="Google Shape;197;p45"/>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45"/>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45"/>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2"/>
        <p:cNvGrpSpPr/>
        <p:nvPr/>
      </p:nvGrpSpPr>
      <p:grpSpPr>
        <a:xfrm>
          <a:off x="0" y="0"/>
          <a:ext cx="0" cy="0"/>
          <a:chOff x="0" y="0"/>
          <a:chExt cx="0" cy="0"/>
        </a:xfrm>
      </p:grpSpPr>
      <p:sp>
        <p:nvSpPr>
          <p:cNvPr id="33" name="Google Shape;33;p2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FEFEFE"/>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9"/>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35" name="Google Shape;35;p29"/>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9"/>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00"/>
        <p:cNvGrpSpPr/>
        <p:nvPr/>
      </p:nvGrpSpPr>
      <p:grpSpPr>
        <a:xfrm>
          <a:off x="0" y="0"/>
          <a:ext cx="0" cy="0"/>
          <a:chOff x="0" y="0"/>
          <a:chExt cx="0" cy="0"/>
        </a:xfrm>
      </p:grpSpPr>
      <p:sp>
        <p:nvSpPr>
          <p:cNvPr id="201" name="Google Shape;201;p46"/>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2" name="Google Shape;202;p46"/>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3" name="Google Shape;203;p46"/>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204"/>
        <p:cNvGrpSpPr/>
        <p:nvPr/>
      </p:nvGrpSpPr>
      <p:grpSpPr>
        <a:xfrm>
          <a:off x="0" y="0"/>
          <a:ext cx="0" cy="0"/>
          <a:chOff x="0" y="0"/>
          <a:chExt cx="0" cy="0"/>
        </a:xfrm>
      </p:grpSpPr>
      <p:sp>
        <p:nvSpPr>
          <p:cNvPr id="205" name="Google Shape;205;p47"/>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47"/>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47"/>
          <p:cNvSpPr txBox="1">
            <a:spLocks noGrp="1"/>
          </p:cNvSpPr>
          <p:nvPr>
            <p:ph type="title"/>
          </p:nvPr>
        </p:nvSpPr>
        <p:spPr>
          <a:xfrm>
            <a:off x="8458200" y="607392"/>
            <a:ext cx="3161963" cy="164592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Century Schoolbook"/>
              <a:buNone/>
              <a:defRPr sz="3200" b="0" cap="none">
                <a:solidFill>
                  <a:schemeClr val="dk1"/>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8" name="Google Shape;208;p47"/>
          <p:cNvSpPr txBox="1">
            <a:spLocks noGrp="1"/>
          </p:cNvSpPr>
          <p:nvPr>
            <p:ph type="body" idx="1"/>
          </p:nvPr>
        </p:nvSpPr>
        <p:spPr>
          <a:xfrm>
            <a:off x="685800" y="609600"/>
            <a:ext cx="6858000" cy="5334000"/>
          </a:xfrm>
          <a:prstGeom prst="rect">
            <a:avLst/>
          </a:prstGeom>
          <a:noFill/>
          <a:ln>
            <a:noFill/>
          </a:ln>
        </p:spPr>
        <p:txBody>
          <a:bodyPr spcFirstLastPara="1" wrap="square" lIns="91425" tIns="45700" rIns="91425" bIns="45700" anchor="t" anchorCtr="0">
            <a:normAutofit/>
          </a:bodyPr>
          <a:lstStyle>
            <a:lvl1pPr marL="457200" lvl="0" indent="-349250" algn="l">
              <a:lnSpc>
                <a:spcPct val="110000"/>
              </a:lnSpc>
              <a:spcBef>
                <a:spcPts val="900"/>
              </a:spcBef>
              <a:spcAft>
                <a:spcPts val="0"/>
              </a:spcAft>
              <a:buSzPts val="1900"/>
              <a:buChar char="◦"/>
              <a:defRPr sz="19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209" name="Google Shape;209;p47"/>
          <p:cNvSpPr txBox="1">
            <a:spLocks noGrp="1"/>
          </p:cNvSpPr>
          <p:nvPr>
            <p:ph type="body" idx="2"/>
          </p:nvPr>
        </p:nvSpPr>
        <p:spPr>
          <a:xfrm>
            <a:off x="8458200" y="2336800"/>
            <a:ext cx="3161963" cy="3606800"/>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10000"/>
              </a:lnSpc>
              <a:spcBef>
                <a:spcPts val="500"/>
              </a:spcBef>
              <a:spcAft>
                <a:spcPts val="0"/>
              </a:spcAft>
              <a:buSzPts val="1200"/>
              <a:buNone/>
              <a:defRPr sz="1200"/>
            </a:lvl2pPr>
            <a:lvl3pPr marL="1371600" lvl="2" indent="-228600" algn="l">
              <a:lnSpc>
                <a:spcPct val="110000"/>
              </a:lnSpc>
              <a:spcBef>
                <a:spcPts val="500"/>
              </a:spcBef>
              <a:spcAft>
                <a:spcPts val="0"/>
              </a:spcAft>
              <a:buSzPts val="1000"/>
              <a:buNone/>
              <a:defRPr sz="1000"/>
            </a:lvl3pPr>
            <a:lvl4pPr marL="1828800" lvl="3" indent="-228600" algn="l">
              <a:lnSpc>
                <a:spcPct val="110000"/>
              </a:lnSpc>
              <a:spcBef>
                <a:spcPts val="500"/>
              </a:spcBef>
              <a:spcAft>
                <a:spcPts val="0"/>
              </a:spcAft>
              <a:buSzPts val="900"/>
              <a:buNone/>
              <a:defRPr sz="900"/>
            </a:lvl4pPr>
            <a:lvl5pPr marL="2286000" lvl="4" indent="-228600" algn="l">
              <a:lnSpc>
                <a:spcPct val="11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
        <p:nvSpPr>
          <p:cNvPr id="210" name="Google Shape;210;p47"/>
          <p:cNvSpPr txBox="1">
            <a:spLocks noGrp="1"/>
          </p:cNvSpPr>
          <p:nvPr>
            <p:ph type="dt" idx="10"/>
          </p:nvPr>
        </p:nvSpPr>
        <p:spPr>
          <a:xfrm>
            <a:off x="5588000" y="6035040"/>
            <a:ext cx="1955800"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1" name="Google Shape;211;p47"/>
          <p:cNvSpPr txBox="1">
            <a:spLocks noGrp="1"/>
          </p:cNvSpPr>
          <p:nvPr>
            <p:ph type="ftr" idx="11"/>
          </p:nvPr>
        </p:nvSpPr>
        <p:spPr>
          <a:xfrm>
            <a:off x="685801" y="6035040"/>
            <a:ext cx="45847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2" name="Google Shape;212;p47"/>
          <p:cNvSpPr txBox="1">
            <a:spLocks noGrp="1"/>
          </p:cNvSpPr>
          <p:nvPr>
            <p:ph type="sldNum" idx="12"/>
          </p:nvPr>
        </p:nvSpPr>
        <p:spPr>
          <a:xfrm>
            <a:off x="10396728" y="6035040"/>
            <a:ext cx="1223435"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a:solidFill>
                  <a:srgbClr val="262626"/>
                </a:solidFill>
                <a:latin typeface="Libre Franklin"/>
                <a:ea typeface="Libre Franklin"/>
                <a:cs typeface="Libre Franklin"/>
                <a:sym typeface="Libre Franklin"/>
              </a:defRPr>
            </a:lvl1pPr>
            <a:lvl2pPr marL="0" lvl="1" indent="0" algn="r">
              <a:spcBef>
                <a:spcPts val="0"/>
              </a:spcBef>
              <a:buNone/>
              <a:defRPr sz="1000">
                <a:solidFill>
                  <a:srgbClr val="262626"/>
                </a:solidFill>
                <a:latin typeface="Libre Franklin"/>
                <a:ea typeface="Libre Franklin"/>
                <a:cs typeface="Libre Franklin"/>
                <a:sym typeface="Libre Franklin"/>
              </a:defRPr>
            </a:lvl2pPr>
            <a:lvl3pPr marL="0" lvl="2" indent="0" algn="r">
              <a:spcBef>
                <a:spcPts val="0"/>
              </a:spcBef>
              <a:buNone/>
              <a:defRPr sz="1000">
                <a:solidFill>
                  <a:srgbClr val="262626"/>
                </a:solidFill>
                <a:latin typeface="Libre Franklin"/>
                <a:ea typeface="Libre Franklin"/>
                <a:cs typeface="Libre Franklin"/>
                <a:sym typeface="Libre Franklin"/>
              </a:defRPr>
            </a:lvl3pPr>
            <a:lvl4pPr marL="0" lvl="3" indent="0" algn="r">
              <a:spcBef>
                <a:spcPts val="0"/>
              </a:spcBef>
              <a:buNone/>
              <a:defRPr sz="1000">
                <a:solidFill>
                  <a:srgbClr val="262626"/>
                </a:solidFill>
                <a:latin typeface="Libre Franklin"/>
                <a:ea typeface="Libre Franklin"/>
                <a:cs typeface="Libre Franklin"/>
                <a:sym typeface="Libre Franklin"/>
              </a:defRPr>
            </a:lvl4pPr>
            <a:lvl5pPr marL="0" lvl="4" indent="0" algn="r">
              <a:spcBef>
                <a:spcPts val="0"/>
              </a:spcBef>
              <a:buNone/>
              <a:defRPr sz="1000">
                <a:solidFill>
                  <a:srgbClr val="262626"/>
                </a:solidFill>
                <a:latin typeface="Libre Franklin"/>
                <a:ea typeface="Libre Franklin"/>
                <a:cs typeface="Libre Franklin"/>
                <a:sym typeface="Libre Franklin"/>
              </a:defRPr>
            </a:lvl5pPr>
            <a:lvl6pPr marL="0" lvl="5" indent="0" algn="r">
              <a:spcBef>
                <a:spcPts val="0"/>
              </a:spcBef>
              <a:buNone/>
              <a:defRPr sz="1000">
                <a:solidFill>
                  <a:srgbClr val="262626"/>
                </a:solidFill>
                <a:latin typeface="Libre Franklin"/>
                <a:ea typeface="Libre Franklin"/>
                <a:cs typeface="Libre Franklin"/>
                <a:sym typeface="Libre Franklin"/>
              </a:defRPr>
            </a:lvl6pPr>
            <a:lvl7pPr marL="0" lvl="6" indent="0" algn="r">
              <a:spcBef>
                <a:spcPts val="0"/>
              </a:spcBef>
              <a:buNone/>
              <a:defRPr sz="1000">
                <a:solidFill>
                  <a:srgbClr val="262626"/>
                </a:solidFill>
                <a:latin typeface="Libre Franklin"/>
                <a:ea typeface="Libre Franklin"/>
                <a:cs typeface="Libre Franklin"/>
                <a:sym typeface="Libre Franklin"/>
              </a:defRPr>
            </a:lvl7pPr>
            <a:lvl8pPr marL="0" lvl="7" indent="0" algn="r">
              <a:spcBef>
                <a:spcPts val="0"/>
              </a:spcBef>
              <a:buNone/>
              <a:defRPr sz="1000">
                <a:solidFill>
                  <a:srgbClr val="262626"/>
                </a:solidFill>
                <a:latin typeface="Libre Franklin"/>
                <a:ea typeface="Libre Franklin"/>
                <a:cs typeface="Libre Franklin"/>
                <a:sym typeface="Libre Franklin"/>
              </a:defRPr>
            </a:lvl8pPr>
            <a:lvl9pPr marL="0" lvl="8" indent="0" algn="r">
              <a:spcBef>
                <a:spcPts val="0"/>
              </a:spcBef>
              <a:buNone/>
              <a:defRPr sz="1000">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213"/>
        <p:cNvGrpSpPr/>
        <p:nvPr/>
      </p:nvGrpSpPr>
      <p:grpSpPr>
        <a:xfrm>
          <a:off x="0" y="0"/>
          <a:ext cx="0" cy="0"/>
          <a:chOff x="0" y="0"/>
          <a:chExt cx="0" cy="0"/>
        </a:xfrm>
      </p:grpSpPr>
      <p:sp>
        <p:nvSpPr>
          <p:cNvPr id="214" name="Google Shape;214;p48"/>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48"/>
          <p:cNvSpPr>
            <a:spLocks noGrp="1"/>
          </p:cNvSpPr>
          <p:nvPr>
            <p:ph type="pic" idx="2"/>
          </p:nvPr>
        </p:nvSpPr>
        <p:spPr>
          <a:xfrm>
            <a:off x="228599" y="237744"/>
            <a:ext cx="7696201" cy="6382512"/>
          </a:xfrm>
          <a:prstGeom prst="rect">
            <a:avLst/>
          </a:prstGeom>
          <a:solidFill>
            <a:srgbClr val="BFCBCB"/>
          </a:solidFill>
          <a:ln>
            <a:noFill/>
          </a:ln>
        </p:spPr>
      </p:sp>
      <p:sp>
        <p:nvSpPr>
          <p:cNvPr id="216" name="Google Shape;216;p48"/>
          <p:cNvSpPr txBox="1">
            <a:spLocks noGrp="1"/>
          </p:cNvSpPr>
          <p:nvPr>
            <p:ph type="dt" idx="10"/>
          </p:nvPr>
        </p:nvSpPr>
        <p:spPr>
          <a:xfrm>
            <a:off x="5662337" y="6035040"/>
            <a:ext cx="2071963"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b="1">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7" name="Google Shape;217;p48"/>
          <p:cNvSpPr txBox="1">
            <a:spLocks noGrp="1"/>
          </p:cNvSpPr>
          <p:nvPr>
            <p:ph type="ftr" idx="11"/>
          </p:nvPr>
        </p:nvSpPr>
        <p:spPr>
          <a:xfrm>
            <a:off x="612648" y="6035040"/>
            <a:ext cx="4588002"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b="1">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8" name="Google Shape;218;p48"/>
          <p:cNvSpPr txBox="1">
            <a:spLocks noGrp="1"/>
          </p:cNvSpPr>
          <p:nvPr>
            <p:ph type="sldNum" idx="12"/>
          </p:nvPr>
        </p:nvSpPr>
        <p:spPr>
          <a:xfrm>
            <a:off x="10396728" y="6035040"/>
            <a:ext cx="1225296"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219" name="Google Shape;219;p48"/>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48"/>
          <p:cNvSpPr txBox="1">
            <a:spLocks noGrp="1"/>
          </p:cNvSpPr>
          <p:nvPr>
            <p:ph type="title"/>
          </p:nvPr>
        </p:nvSpPr>
        <p:spPr>
          <a:xfrm>
            <a:off x="8477250" y="603504"/>
            <a:ext cx="3144774" cy="16459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3200"/>
              <a:buFont typeface="Century Schoolbook"/>
              <a:buNone/>
              <a:defRPr sz="3200" b="0">
                <a:solidFill>
                  <a:schemeClr val="dk1"/>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1" name="Google Shape;221;p48"/>
          <p:cNvSpPr txBox="1">
            <a:spLocks noGrp="1"/>
          </p:cNvSpPr>
          <p:nvPr>
            <p:ph type="body" idx="1"/>
          </p:nvPr>
        </p:nvSpPr>
        <p:spPr>
          <a:xfrm>
            <a:off x="8477250" y="2386584"/>
            <a:ext cx="3144774" cy="3511296"/>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10000"/>
              </a:lnSpc>
              <a:spcBef>
                <a:spcPts val="500"/>
              </a:spcBef>
              <a:spcAft>
                <a:spcPts val="0"/>
              </a:spcAft>
              <a:buSzPts val="1200"/>
              <a:buNone/>
              <a:defRPr sz="1200"/>
            </a:lvl2pPr>
            <a:lvl3pPr marL="1371600" lvl="2" indent="-228600" algn="l">
              <a:lnSpc>
                <a:spcPct val="110000"/>
              </a:lnSpc>
              <a:spcBef>
                <a:spcPts val="500"/>
              </a:spcBef>
              <a:spcAft>
                <a:spcPts val="0"/>
              </a:spcAft>
              <a:buSzPts val="1000"/>
              <a:buNone/>
              <a:defRPr sz="1000"/>
            </a:lvl3pPr>
            <a:lvl4pPr marL="1828800" lvl="3" indent="-228600" algn="l">
              <a:lnSpc>
                <a:spcPct val="110000"/>
              </a:lnSpc>
              <a:spcBef>
                <a:spcPts val="500"/>
              </a:spcBef>
              <a:spcAft>
                <a:spcPts val="0"/>
              </a:spcAft>
              <a:buSzPts val="900"/>
              <a:buNone/>
              <a:defRPr sz="900"/>
            </a:lvl4pPr>
            <a:lvl5pPr marL="2286000" lvl="4" indent="-228600" algn="l">
              <a:lnSpc>
                <a:spcPct val="11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22"/>
        <p:cNvGrpSpPr/>
        <p:nvPr/>
      </p:nvGrpSpPr>
      <p:grpSpPr>
        <a:xfrm>
          <a:off x="0" y="0"/>
          <a:ext cx="0" cy="0"/>
          <a:chOff x="0" y="0"/>
          <a:chExt cx="0" cy="0"/>
        </a:xfrm>
      </p:grpSpPr>
      <p:sp>
        <p:nvSpPr>
          <p:cNvPr id="223" name="Google Shape;223;p4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4" name="Google Shape;224;p49"/>
          <p:cNvSpPr txBox="1">
            <a:spLocks noGrp="1"/>
          </p:cNvSpPr>
          <p:nvPr>
            <p:ph type="body" idx="1"/>
          </p:nvPr>
        </p:nvSpPr>
        <p:spPr>
          <a:xfrm rot="5400000">
            <a:off x="4171188" y="-1001268"/>
            <a:ext cx="3849624" cy="100584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225" name="Google Shape;225;p49"/>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6" name="Google Shape;226;p49"/>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7" name="Google Shape;227;p49"/>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28"/>
        <p:cNvGrpSpPr/>
        <p:nvPr/>
      </p:nvGrpSpPr>
      <p:grpSpPr>
        <a:xfrm>
          <a:off x="0" y="0"/>
          <a:ext cx="0" cy="0"/>
          <a:chOff x="0" y="0"/>
          <a:chExt cx="0" cy="0"/>
        </a:xfrm>
      </p:grpSpPr>
      <p:sp>
        <p:nvSpPr>
          <p:cNvPr id="229" name="Google Shape;229;p50"/>
          <p:cNvSpPr txBox="1">
            <a:spLocks noGrp="1"/>
          </p:cNvSpPr>
          <p:nvPr>
            <p:ph type="title"/>
          </p:nvPr>
        </p:nvSpPr>
        <p:spPr>
          <a:xfrm rot="5400000">
            <a:off x="7543800" y="2209800"/>
            <a:ext cx="5257800" cy="23622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50"/>
          <p:cNvSpPr txBox="1">
            <a:spLocks noGrp="1"/>
          </p:cNvSpPr>
          <p:nvPr>
            <p:ph type="body" idx="1"/>
          </p:nvPr>
        </p:nvSpPr>
        <p:spPr>
          <a:xfrm rot="5400000">
            <a:off x="2247900" y="-647700"/>
            <a:ext cx="5257800" cy="807720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231" name="Google Shape;231;p50"/>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2" name="Google Shape;232;p50"/>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3" name="Google Shape;233;p50"/>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solidFill>
          <a:schemeClr val="lt1"/>
        </a:solidFill>
        <a:effectLst/>
      </p:bgPr>
    </p:bg>
    <p:spTree>
      <p:nvGrpSpPr>
        <p:cNvPr id="1" name="Shape 244"/>
        <p:cNvGrpSpPr/>
        <p:nvPr/>
      </p:nvGrpSpPr>
      <p:grpSpPr>
        <a:xfrm>
          <a:off x="0" y="0"/>
          <a:ext cx="0" cy="0"/>
          <a:chOff x="0" y="0"/>
          <a:chExt cx="0" cy="0"/>
        </a:xfrm>
      </p:grpSpPr>
      <p:pic>
        <p:nvPicPr>
          <p:cNvPr id="245" name="Google Shape;245;p51"/>
          <p:cNvPicPr preferRelativeResize="0"/>
          <p:nvPr/>
        </p:nvPicPr>
        <p:blipFill rotWithShape="1">
          <a:blip r:embed="rId2">
            <a:alphaModFix/>
          </a:blip>
          <a:srcRect/>
          <a:stretch/>
        </p:blipFill>
        <p:spPr>
          <a:xfrm>
            <a:off x="0" y="0"/>
            <a:ext cx="12192000" cy="6857999"/>
          </a:xfrm>
          <a:prstGeom prst="rect">
            <a:avLst/>
          </a:prstGeom>
          <a:noFill/>
          <a:ln>
            <a:noFill/>
          </a:ln>
        </p:spPr>
      </p:pic>
      <p:sp>
        <p:nvSpPr>
          <p:cNvPr id="246" name="Google Shape;246;p51"/>
          <p:cNvSpPr/>
          <p:nvPr/>
        </p:nvSpPr>
        <p:spPr>
          <a:xfrm>
            <a:off x="1307868" y="1267730"/>
            <a:ext cx="9576435" cy="4308475"/>
          </a:xfrm>
          <a:custGeom>
            <a:avLst/>
            <a:gdLst/>
            <a:ahLst/>
            <a:cxnLst/>
            <a:rect l="l" t="t" r="r" b="b"/>
            <a:pathLst>
              <a:path w="9576435" h="4308475" extrusionOk="0">
                <a:moveTo>
                  <a:pt x="9576262" y="0"/>
                </a:moveTo>
                <a:lnTo>
                  <a:pt x="0" y="0"/>
                </a:lnTo>
                <a:lnTo>
                  <a:pt x="0" y="4307949"/>
                </a:lnTo>
                <a:lnTo>
                  <a:pt x="9576262" y="4307949"/>
                </a:lnTo>
                <a:lnTo>
                  <a:pt x="9576262" y="0"/>
                </a:lnTo>
                <a:close/>
              </a:path>
            </a:pathLst>
          </a:custGeom>
          <a:solidFill>
            <a:srgbClr val="000000">
              <a:alpha val="6313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7" name="Google Shape;247;p51"/>
          <p:cNvSpPr/>
          <p:nvPr/>
        </p:nvSpPr>
        <p:spPr>
          <a:xfrm>
            <a:off x="1307868" y="1267730"/>
            <a:ext cx="9576435" cy="4308475"/>
          </a:xfrm>
          <a:custGeom>
            <a:avLst/>
            <a:gdLst/>
            <a:ahLst/>
            <a:cxnLst/>
            <a:rect l="l" t="t" r="r" b="b"/>
            <a:pathLst>
              <a:path w="9576435" h="4308475" extrusionOk="0">
                <a:moveTo>
                  <a:pt x="0" y="0"/>
                </a:moveTo>
                <a:lnTo>
                  <a:pt x="9576262" y="0"/>
                </a:lnTo>
                <a:lnTo>
                  <a:pt x="9576262" y="4307950"/>
                </a:lnTo>
                <a:lnTo>
                  <a:pt x="0" y="4307950"/>
                </a:lnTo>
                <a:lnTo>
                  <a:pt x="0" y="0"/>
                </a:lnTo>
                <a:close/>
              </a:path>
            </a:pathLst>
          </a:custGeom>
          <a:noFill/>
          <a:ln w="12700"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8" name="Google Shape;248;p51"/>
          <p:cNvSpPr/>
          <p:nvPr/>
        </p:nvSpPr>
        <p:spPr>
          <a:xfrm>
            <a:off x="1307867" y="1267730"/>
            <a:ext cx="9576435" cy="4308475"/>
          </a:xfrm>
          <a:custGeom>
            <a:avLst/>
            <a:gdLst/>
            <a:ahLst/>
            <a:cxnLst/>
            <a:rect l="l" t="t" r="r" b="b"/>
            <a:pathLst>
              <a:path w="9576435" h="4308475" extrusionOk="0">
                <a:moveTo>
                  <a:pt x="9576262" y="0"/>
                </a:moveTo>
                <a:lnTo>
                  <a:pt x="0" y="0"/>
                </a:lnTo>
                <a:lnTo>
                  <a:pt x="0" y="4307949"/>
                </a:lnTo>
                <a:lnTo>
                  <a:pt x="9576262" y="4307949"/>
                </a:lnTo>
                <a:lnTo>
                  <a:pt x="9576262" y="0"/>
                </a:lnTo>
                <a:close/>
              </a:path>
            </a:pathLst>
          </a:custGeom>
          <a:solidFill>
            <a:srgbClr val="F7704E">
              <a:alpha val="45490"/>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9" name="Google Shape;249;p51"/>
          <p:cNvSpPr/>
          <p:nvPr/>
        </p:nvSpPr>
        <p:spPr>
          <a:xfrm>
            <a:off x="1447801" y="1411615"/>
            <a:ext cx="9296400" cy="4034790"/>
          </a:xfrm>
          <a:custGeom>
            <a:avLst/>
            <a:gdLst/>
            <a:ahLst/>
            <a:cxnLst/>
            <a:rect l="l" t="t" r="r" b="b"/>
            <a:pathLst>
              <a:path w="9296400" h="4034790" extrusionOk="0">
                <a:moveTo>
                  <a:pt x="0" y="0"/>
                </a:moveTo>
                <a:lnTo>
                  <a:pt x="9296400" y="0"/>
                </a:lnTo>
                <a:lnTo>
                  <a:pt x="9296400" y="4034770"/>
                </a:lnTo>
                <a:lnTo>
                  <a:pt x="0" y="4034770"/>
                </a:lnTo>
                <a:lnTo>
                  <a:pt x="0" y="0"/>
                </a:lnTo>
                <a:close/>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50" name="Google Shape;250;p51"/>
          <p:cNvPicPr preferRelativeResize="0"/>
          <p:nvPr/>
        </p:nvPicPr>
        <p:blipFill rotWithShape="1">
          <a:blip r:embed="rId3">
            <a:alphaModFix/>
          </a:blip>
          <a:srcRect/>
          <a:stretch/>
        </p:blipFill>
        <p:spPr>
          <a:xfrm>
            <a:off x="10030968" y="5839967"/>
            <a:ext cx="1136903" cy="1008888"/>
          </a:xfrm>
          <a:prstGeom prst="rect">
            <a:avLst/>
          </a:prstGeom>
          <a:noFill/>
          <a:ln>
            <a:noFill/>
          </a:ln>
        </p:spPr>
      </p:pic>
      <p:pic>
        <p:nvPicPr>
          <p:cNvPr id="251" name="Google Shape;251;p51"/>
          <p:cNvPicPr preferRelativeResize="0"/>
          <p:nvPr/>
        </p:nvPicPr>
        <p:blipFill rotWithShape="1">
          <a:blip r:embed="rId4">
            <a:alphaModFix/>
          </a:blip>
          <a:srcRect/>
          <a:stretch/>
        </p:blipFill>
        <p:spPr>
          <a:xfrm>
            <a:off x="11164823" y="6108191"/>
            <a:ext cx="893064" cy="606551"/>
          </a:xfrm>
          <a:prstGeom prst="rect">
            <a:avLst/>
          </a:prstGeom>
          <a:noFill/>
          <a:ln>
            <a:noFill/>
          </a:ln>
        </p:spPr>
      </p:pic>
      <p:sp>
        <p:nvSpPr>
          <p:cNvPr id="252" name="Google Shape;252;p51"/>
          <p:cNvSpPr txBox="1">
            <a:spLocks noGrp="1"/>
          </p:cNvSpPr>
          <p:nvPr>
            <p:ph type="ctrTitle"/>
          </p:nvPr>
        </p:nvSpPr>
        <p:spPr>
          <a:xfrm>
            <a:off x="2186939" y="2042667"/>
            <a:ext cx="7818120" cy="2354579"/>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3" name="Google Shape;253;p51"/>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1800" b="0" i="0">
                <a:solidFill>
                  <a:schemeClr val="dk1"/>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4" name="Google Shape;254;p51"/>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5" name="Google Shape;255;p51"/>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6" name="Google Shape;256;p51"/>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Title and Content">
  <p:cSld name="Title and Content">
    <p:bg>
      <p:bgPr>
        <a:solidFill>
          <a:schemeClr val="lt1"/>
        </a:solidFill>
        <a:effectLst/>
      </p:bgPr>
    </p:bg>
    <p:spTree>
      <p:nvGrpSpPr>
        <p:cNvPr id="1" name="Shape 257"/>
        <p:cNvGrpSpPr/>
        <p:nvPr/>
      </p:nvGrpSpPr>
      <p:grpSpPr>
        <a:xfrm>
          <a:off x="0" y="0"/>
          <a:ext cx="0" cy="0"/>
          <a:chOff x="0" y="0"/>
          <a:chExt cx="0" cy="0"/>
        </a:xfrm>
      </p:grpSpPr>
      <p:sp>
        <p:nvSpPr>
          <p:cNvPr id="258" name="Google Shape;258;p52"/>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95625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 name="Google Shape;259;p52"/>
          <p:cNvSpPr/>
          <p:nvPr/>
        </p:nvSpPr>
        <p:spPr>
          <a:xfrm>
            <a:off x="0" y="0"/>
            <a:ext cx="12192000" cy="6858000"/>
          </a:xfrm>
          <a:custGeom>
            <a:avLst/>
            <a:gdLst/>
            <a:ahLst/>
            <a:cxnLst/>
            <a:rect l="l" t="t" r="r" b="b"/>
            <a:pathLst>
              <a:path w="12192000" h="6858000" extrusionOk="0">
                <a:moveTo>
                  <a:pt x="0" y="0"/>
                </a:moveTo>
                <a:lnTo>
                  <a:pt x="12192000" y="0"/>
                </a:lnTo>
                <a:lnTo>
                  <a:pt x="12192000" y="6857999"/>
                </a:lnTo>
              </a:path>
              <a:path w="12192000" h="6858000" extrusionOk="0">
                <a:moveTo>
                  <a:pt x="0" y="6857999"/>
                </a:moveTo>
                <a:lnTo>
                  <a:pt x="0" y="0"/>
                </a:lnTo>
              </a:path>
            </a:pathLst>
          </a:custGeom>
          <a:noFill/>
          <a:ln w="76200" cap="flat" cmpd="sng">
            <a:solidFill>
              <a:srgbClr val="95625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p52"/>
          <p:cNvSpPr/>
          <p:nvPr/>
        </p:nvSpPr>
        <p:spPr>
          <a:xfrm>
            <a:off x="234695" y="237743"/>
            <a:ext cx="11722735" cy="6383020"/>
          </a:xfrm>
          <a:custGeom>
            <a:avLst/>
            <a:gdLst/>
            <a:ahLst/>
            <a:cxnLst/>
            <a:rect l="l" t="t" r="r" b="b"/>
            <a:pathLst>
              <a:path w="11722735" h="6383020" extrusionOk="0">
                <a:moveTo>
                  <a:pt x="11722608" y="0"/>
                </a:moveTo>
                <a:lnTo>
                  <a:pt x="0" y="0"/>
                </a:lnTo>
                <a:lnTo>
                  <a:pt x="0" y="6382511"/>
                </a:lnTo>
                <a:lnTo>
                  <a:pt x="11722608" y="6382511"/>
                </a:lnTo>
                <a:lnTo>
                  <a:pt x="11722608"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261;p52"/>
          <p:cNvSpPr txBox="1">
            <a:spLocks noGrp="1"/>
          </p:cNvSpPr>
          <p:nvPr>
            <p:ph type="title"/>
          </p:nvPr>
        </p:nvSpPr>
        <p:spPr>
          <a:xfrm>
            <a:off x="1145539" y="925068"/>
            <a:ext cx="7383145" cy="6959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2" name="Google Shape;262;p52"/>
          <p:cNvSpPr txBox="1">
            <a:spLocks noGrp="1"/>
          </p:cNvSpPr>
          <p:nvPr>
            <p:ph type="body" idx="1"/>
          </p:nvPr>
        </p:nvSpPr>
        <p:spPr>
          <a:xfrm>
            <a:off x="799152" y="2130044"/>
            <a:ext cx="5234305" cy="419862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1800" b="0" i="0">
                <a:solidFill>
                  <a:schemeClr val="dk1"/>
                </a:solidFill>
                <a:latin typeface="Libre Franklin"/>
                <a:ea typeface="Libre Franklin"/>
                <a:cs typeface="Libre Franklin"/>
                <a:sym typeface="Libre Franklin"/>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63" name="Google Shape;263;p52"/>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4" name="Google Shape;264;p52"/>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5" name="Google Shape;265;p52"/>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Two Content">
  <p:cSld name="Two Content">
    <p:bg>
      <p:bgPr>
        <a:solidFill>
          <a:schemeClr val="lt1"/>
        </a:solidFill>
        <a:effectLst/>
      </p:bgPr>
    </p:bg>
    <p:spTree>
      <p:nvGrpSpPr>
        <p:cNvPr id="1" name="Shape 266"/>
        <p:cNvGrpSpPr/>
        <p:nvPr/>
      </p:nvGrpSpPr>
      <p:grpSpPr>
        <a:xfrm>
          <a:off x="0" y="0"/>
          <a:ext cx="0" cy="0"/>
          <a:chOff x="0" y="0"/>
          <a:chExt cx="0" cy="0"/>
        </a:xfrm>
      </p:grpSpPr>
      <p:sp>
        <p:nvSpPr>
          <p:cNvPr id="267" name="Google Shape;267;p53"/>
          <p:cNvSpPr/>
          <p:nvPr/>
        </p:nvSpPr>
        <p:spPr>
          <a:xfrm>
            <a:off x="0" y="0"/>
            <a:ext cx="12192000" cy="6858000"/>
          </a:xfrm>
          <a:custGeom>
            <a:avLst/>
            <a:gdLst/>
            <a:ahLst/>
            <a:cxnLst/>
            <a:rect l="l" t="t" r="r" b="b"/>
            <a:pathLst>
              <a:path w="12192000" h="6858000" extrusionOk="0">
                <a:moveTo>
                  <a:pt x="12192000" y="0"/>
                </a:moveTo>
                <a:lnTo>
                  <a:pt x="0" y="0"/>
                </a:lnTo>
                <a:lnTo>
                  <a:pt x="0" y="6858000"/>
                </a:lnTo>
                <a:lnTo>
                  <a:pt x="12192000" y="6858000"/>
                </a:lnTo>
                <a:lnTo>
                  <a:pt x="12192000" y="0"/>
                </a:lnTo>
                <a:close/>
              </a:path>
            </a:pathLst>
          </a:custGeom>
          <a:solidFill>
            <a:srgbClr val="95625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8" name="Google Shape;268;p53"/>
          <p:cNvSpPr/>
          <p:nvPr/>
        </p:nvSpPr>
        <p:spPr>
          <a:xfrm>
            <a:off x="0" y="0"/>
            <a:ext cx="12192000" cy="6858000"/>
          </a:xfrm>
          <a:custGeom>
            <a:avLst/>
            <a:gdLst/>
            <a:ahLst/>
            <a:cxnLst/>
            <a:rect l="l" t="t" r="r" b="b"/>
            <a:pathLst>
              <a:path w="12192000" h="6858000" extrusionOk="0">
                <a:moveTo>
                  <a:pt x="0" y="0"/>
                </a:moveTo>
                <a:lnTo>
                  <a:pt x="12192000" y="0"/>
                </a:lnTo>
                <a:lnTo>
                  <a:pt x="12192000" y="6857999"/>
                </a:lnTo>
              </a:path>
              <a:path w="12192000" h="6858000" extrusionOk="0">
                <a:moveTo>
                  <a:pt x="0" y="6857999"/>
                </a:moveTo>
                <a:lnTo>
                  <a:pt x="0" y="0"/>
                </a:lnTo>
              </a:path>
            </a:pathLst>
          </a:custGeom>
          <a:noFill/>
          <a:ln w="76200" cap="flat" cmpd="sng">
            <a:solidFill>
              <a:srgbClr val="956251"/>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53"/>
          <p:cNvSpPr/>
          <p:nvPr/>
        </p:nvSpPr>
        <p:spPr>
          <a:xfrm>
            <a:off x="234695" y="237743"/>
            <a:ext cx="11722735" cy="6383020"/>
          </a:xfrm>
          <a:custGeom>
            <a:avLst/>
            <a:gdLst/>
            <a:ahLst/>
            <a:cxnLst/>
            <a:rect l="l" t="t" r="r" b="b"/>
            <a:pathLst>
              <a:path w="11722735" h="6383020" extrusionOk="0">
                <a:moveTo>
                  <a:pt x="11722608" y="0"/>
                </a:moveTo>
                <a:lnTo>
                  <a:pt x="0" y="0"/>
                </a:lnTo>
                <a:lnTo>
                  <a:pt x="0" y="6382511"/>
                </a:lnTo>
                <a:lnTo>
                  <a:pt x="11722608" y="6382511"/>
                </a:lnTo>
                <a:lnTo>
                  <a:pt x="11722608"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0" name="Google Shape;270;p53"/>
          <p:cNvSpPr/>
          <p:nvPr/>
        </p:nvSpPr>
        <p:spPr>
          <a:xfrm>
            <a:off x="1121537" y="5135791"/>
            <a:ext cx="9864090" cy="923925"/>
          </a:xfrm>
          <a:custGeom>
            <a:avLst/>
            <a:gdLst/>
            <a:ahLst/>
            <a:cxnLst/>
            <a:rect l="l" t="t" r="r" b="b"/>
            <a:pathLst>
              <a:path w="9864090" h="923925" extrusionOk="0">
                <a:moveTo>
                  <a:pt x="3657600" y="0"/>
                </a:moveTo>
                <a:lnTo>
                  <a:pt x="0" y="0"/>
                </a:lnTo>
                <a:lnTo>
                  <a:pt x="0" y="923328"/>
                </a:lnTo>
                <a:lnTo>
                  <a:pt x="3657600" y="923328"/>
                </a:lnTo>
                <a:lnTo>
                  <a:pt x="3657600" y="0"/>
                </a:lnTo>
                <a:close/>
              </a:path>
              <a:path w="9864090" h="923925" extrusionOk="0">
                <a:moveTo>
                  <a:pt x="9863963" y="0"/>
                </a:moveTo>
                <a:lnTo>
                  <a:pt x="6206363" y="0"/>
                </a:lnTo>
                <a:lnTo>
                  <a:pt x="6206363" y="923328"/>
                </a:lnTo>
                <a:lnTo>
                  <a:pt x="9863963" y="923328"/>
                </a:lnTo>
                <a:lnTo>
                  <a:pt x="9863963" y="0"/>
                </a:lnTo>
                <a:close/>
              </a:path>
            </a:pathLst>
          </a:custGeom>
          <a:solidFill>
            <a:srgbClr val="D8BFB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1" name="Google Shape;271;p53"/>
          <p:cNvSpPr/>
          <p:nvPr/>
        </p:nvSpPr>
        <p:spPr>
          <a:xfrm>
            <a:off x="7327900" y="4105939"/>
            <a:ext cx="3657600" cy="646430"/>
          </a:xfrm>
          <a:custGeom>
            <a:avLst/>
            <a:gdLst/>
            <a:ahLst/>
            <a:cxnLst/>
            <a:rect l="l" t="t" r="r" b="b"/>
            <a:pathLst>
              <a:path w="3657600" h="646429" extrusionOk="0">
                <a:moveTo>
                  <a:pt x="3657600" y="0"/>
                </a:moveTo>
                <a:lnTo>
                  <a:pt x="0" y="0"/>
                </a:lnTo>
                <a:lnTo>
                  <a:pt x="0" y="646330"/>
                </a:lnTo>
                <a:lnTo>
                  <a:pt x="3657600" y="646330"/>
                </a:lnTo>
                <a:lnTo>
                  <a:pt x="3657600" y="0"/>
                </a:lnTo>
                <a:close/>
              </a:path>
            </a:pathLst>
          </a:custGeom>
          <a:solidFill>
            <a:srgbClr val="C0CBC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2" name="Google Shape;272;p53"/>
          <p:cNvSpPr/>
          <p:nvPr/>
        </p:nvSpPr>
        <p:spPr>
          <a:xfrm>
            <a:off x="7327900" y="4105939"/>
            <a:ext cx="3657600" cy="646430"/>
          </a:xfrm>
          <a:custGeom>
            <a:avLst/>
            <a:gdLst/>
            <a:ahLst/>
            <a:cxnLst/>
            <a:rect l="l" t="t" r="r" b="b"/>
            <a:pathLst>
              <a:path w="3657600" h="646429" extrusionOk="0">
                <a:moveTo>
                  <a:pt x="0" y="0"/>
                </a:moveTo>
                <a:lnTo>
                  <a:pt x="3657600" y="0"/>
                </a:lnTo>
                <a:lnTo>
                  <a:pt x="3657600" y="646331"/>
                </a:lnTo>
                <a:lnTo>
                  <a:pt x="0" y="646331"/>
                </a:lnTo>
                <a:lnTo>
                  <a:pt x="0" y="0"/>
                </a:lnTo>
                <a:close/>
              </a:path>
            </a:pathLst>
          </a:custGeom>
          <a:noFill/>
          <a:ln w="9525" cap="flat" cmpd="sng">
            <a:solidFill>
              <a:srgbClr val="C0CBCB"/>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3" name="Google Shape;273;p53"/>
          <p:cNvSpPr/>
          <p:nvPr/>
        </p:nvSpPr>
        <p:spPr>
          <a:xfrm>
            <a:off x="1121543" y="4105939"/>
            <a:ext cx="3657600" cy="646430"/>
          </a:xfrm>
          <a:custGeom>
            <a:avLst/>
            <a:gdLst/>
            <a:ahLst/>
            <a:cxnLst/>
            <a:rect l="l" t="t" r="r" b="b"/>
            <a:pathLst>
              <a:path w="3657600" h="646429" extrusionOk="0">
                <a:moveTo>
                  <a:pt x="3657599" y="0"/>
                </a:moveTo>
                <a:lnTo>
                  <a:pt x="0" y="0"/>
                </a:lnTo>
                <a:lnTo>
                  <a:pt x="0" y="646330"/>
                </a:lnTo>
                <a:lnTo>
                  <a:pt x="3657599" y="646330"/>
                </a:lnTo>
                <a:lnTo>
                  <a:pt x="3657599" y="0"/>
                </a:lnTo>
                <a:close/>
              </a:path>
            </a:pathLst>
          </a:custGeom>
          <a:solidFill>
            <a:srgbClr val="C0CBC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74" name="Google Shape;274;p53"/>
          <p:cNvSpPr txBox="1">
            <a:spLocks noGrp="1"/>
          </p:cNvSpPr>
          <p:nvPr>
            <p:ph type="title"/>
          </p:nvPr>
        </p:nvSpPr>
        <p:spPr>
          <a:xfrm>
            <a:off x="1145539" y="925068"/>
            <a:ext cx="7383145" cy="6959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5" name="Google Shape;275;p53"/>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76" name="Google Shape;276;p53"/>
          <p:cNvSpPr txBox="1">
            <a:spLocks noGrp="1"/>
          </p:cNvSpPr>
          <p:nvPr>
            <p:ph type="body" idx="2"/>
          </p:nvPr>
        </p:nvSpPr>
        <p:spPr>
          <a:xfrm>
            <a:off x="7455051" y="1703323"/>
            <a:ext cx="3448684" cy="4311015"/>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sz="1800" b="0" i="0">
                <a:solidFill>
                  <a:schemeClr val="dk1"/>
                </a:solidFill>
                <a:latin typeface="Libre Franklin"/>
                <a:ea typeface="Libre Franklin"/>
                <a:cs typeface="Libre Franklin"/>
                <a:sym typeface="Libre Franklin"/>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77" name="Google Shape;277;p5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8" name="Google Shape;278;p53"/>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9" name="Google Shape;279;p53"/>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matchingName="Title Only">
  <p:cSld name="Title Only">
    <p:bg>
      <p:bgPr>
        <a:solidFill>
          <a:schemeClr val="lt1"/>
        </a:solidFill>
        <a:effectLst/>
      </p:bgPr>
    </p:bg>
    <p:spTree>
      <p:nvGrpSpPr>
        <p:cNvPr id="1" name="Shape 280"/>
        <p:cNvGrpSpPr/>
        <p:nvPr/>
      </p:nvGrpSpPr>
      <p:grpSpPr>
        <a:xfrm>
          <a:off x="0" y="0"/>
          <a:ext cx="0" cy="0"/>
          <a:chOff x="0" y="0"/>
          <a:chExt cx="0" cy="0"/>
        </a:xfrm>
      </p:grpSpPr>
      <p:sp>
        <p:nvSpPr>
          <p:cNvPr id="281" name="Google Shape;281;p54"/>
          <p:cNvSpPr/>
          <p:nvPr/>
        </p:nvSpPr>
        <p:spPr>
          <a:xfrm>
            <a:off x="8166876" y="0"/>
            <a:ext cx="4025265" cy="6858000"/>
          </a:xfrm>
          <a:custGeom>
            <a:avLst/>
            <a:gdLst/>
            <a:ahLst/>
            <a:cxnLst/>
            <a:rect l="l" t="t" r="r" b="b"/>
            <a:pathLst>
              <a:path w="4025265" h="6858000" extrusionOk="0">
                <a:moveTo>
                  <a:pt x="0" y="6857999"/>
                </a:moveTo>
                <a:lnTo>
                  <a:pt x="4025124" y="6857999"/>
                </a:lnTo>
                <a:lnTo>
                  <a:pt x="4025124" y="0"/>
                </a:lnTo>
                <a:lnTo>
                  <a:pt x="0" y="0"/>
                </a:lnTo>
                <a:lnTo>
                  <a:pt x="0" y="6857999"/>
                </a:lnTo>
                <a:close/>
              </a:path>
            </a:pathLst>
          </a:custGeom>
          <a:solidFill>
            <a:srgbClr val="BFBFBF">
              <a:alpha val="59607"/>
            </a:srgbClr>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2" name="Google Shape;282;p54"/>
          <p:cNvSpPr/>
          <p:nvPr/>
        </p:nvSpPr>
        <p:spPr>
          <a:xfrm>
            <a:off x="-1867" y="0"/>
            <a:ext cx="8169275" cy="6858000"/>
          </a:xfrm>
          <a:custGeom>
            <a:avLst/>
            <a:gdLst/>
            <a:ahLst/>
            <a:cxnLst/>
            <a:rect l="l" t="t" r="r" b="b"/>
            <a:pathLst>
              <a:path w="8169275" h="6858000" extrusionOk="0">
                <a:moveTo>
                  <a:pt x="8168742" y="0"/>
                </a:moveTo>
                <a:lnTo>
                  <a:pt x="0" y="0"/>
                </a:lnTo>
                <a:lnTo>
                  <a:pt x="0" y="6857999"/>
                </a:lnTo>
                <a:lnTo>
                  <a:pt x="8168742" y="6857999"/>
                </a:lnTo>
                <a:lnTo>
                  <a:pt x="8168742" y="0"/>
                </a:lnTo>
                <a:close/>
              </a:path>
            </a:pathLst>
          </a:custGeom>
          <a:solidFill>
            <a:srgbClr val="FFFFFF"/>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3" name="Google Shape;283;p54"/>
          <p:cNvSpPr/>
          <p:nvPr/>
        </p:nvSpPr>
        <p:spPr>
          <a:xfrm>
            <a:off x="8331466" y="164591"/>
            <a:ext cx="3709035" cy="6540500"/>
          </a:xfrm>
          <a:custGeom>
            <a:avLst/>
            <a:gdLst/>
            <a:ahLst/>
            <a:cxnLst/>
            <a:rect l="l" t="t" r="r" b="b"/>
            <a:pathLst>
              <a:path w="3709034" h="6540500" extrusionOk="0">
                <a:moveTo>
                  <a:pt x="3708882" y="0"/>
                </a:moveTo>
                <a:lnTo>
                  <a:pt x="0" y="0"/>
                </a:lnTo>
                <a:lnTo>
                  <a:pt x="0" y="566928"/>
                </a:lnTo>
                <a:lnTo>
                  <a:pt x="0" y="6540182"/>
                </a:lnTo>
                <a:lnTo>
                  <a:pt x="3708882" y="6540182"/>
                </a:lnTo>
                <a:lnTo>
                  <a:pt x="3708882" y="566928"/>
                </a:lnTo>
                <a:lnTo>
                  <a:pt x="3708882" y="0"/>
                </a:lnTo>
                <a:close/>
              </a:path>
            </a:pathLst>
          </a:custGeom>
          <a:solidFill>
            <a:srgbClr val="4F4B4B"/>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4" name="Google Shape;284;p54"/>
          <p:cNvSpPr/>
          <p:nvPr/>
        </p:nvSpPr>
        <p:spPr>
          <a:xfrm>
            <a:off x="8331467" y="164592"/>
            <a:ext cx="3709035" cy="6540500"/>
          </a:xfrm>
          <a:custGeom>
            <a:avLst/>
            <a:gdLst/>
            <a:ahLst/>
            <a:cxnLst/>
            <a:rect l="l" t="t" r="r" b="b"/>
            <a:pathLst>
              <a:path w="3709034" h="6540500" extrusionOk="0">
                <a:moveTo>
                  <a:pt x="0" y="0"/>
                </a:moveTo>
                <a:lnTo>
                  <a:pt x="3708894" y="0"/>
                </a:lnTo>
                <a:lnTo>
                  <a:pt x="3708894" y="6540176"/>
                </a:lnTo>
                <a:lnTo>
                  <a:pt x="0" y="6540176"/>
                </a:lnTo>
                <a:lnTo>
                  <a:pt x="0" y="0"/>
                </a:lnTo>
                <a:close/>
              </a:path>
            </a:pathLst>
          </a:custGeom>
          <a:noFill/>
          <a:ln w="9525" cap="flat" cmpd="sng">
            <a:solidFill>
              <a:srgbClr val="404040"/>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5" name="Google Shape;285;p54"/>
          <p:cNvSpPr/>
          <p:nvPr/>
        </p:nvSpPr>
        <p:spPr>
          <a:xfrm>
            <a:off x="9219318" y="0"/>
            <a:ext cx="1920239" cy="731520"/>
          </a:xfrm>
          <a:custGeom>
            <a:avLst/>
            <a:gdLst/>
            <a:ahLst/>
            <a:cxnLst/>
            <a:rect l="l" t="t" r="r" b="b"/>
            <a:pathLst>
              <a:path w="1920240" h="731520" extrusionOk="0">
                <a:moveTo>
                  <a:pt x="1920238" y="0"/>
                </a:moveTo>
                <a:lnTo>
                  <a:pt x="0" y="0"/>
                </a:lnTo>
                <a:lnTo>
                  <a:pt x="0" y="731520"/>
                </a:lnTo>
                <a:lnTo>
                  <a:pt x="1920238" y="731520"/>
                </a:lnTo>
                <a:lnTo>
                  <a:pt x="1920238" y="0"/>
                </a:lnTo>
                <a:close/>
              </a:path>
            </a:pathLst>
          </a:custGeom>
          <a:solidFill>
            <a:srgbClr val="956251"/>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6" name="Google Shape;286;p54"/>
          <p:cNvSpPr/>
          <p:nvPr/>
        </p:nvSpPr>
        <p:spPr>
          <a:xfrm>
            <a:off x="9333617" y="-1172"/>
            <a:ext cx="0" cy="640080"/>
          </a:xfrm>
          <a:custGeom>
            <a:avLst/>
            <a:gdLst/>
            <a:ahLst/>
            <a:cxnLst/>
            <a:rect l="l" t="t" r="r" b="b"/>
            <a:pathLst>
              <a:path w="120000" h="640080" extrusionOk="0">
                <a:moveTo>
                  <a:pt x="0" y="0"/>
                </a:moveTo>
                <a:lnTo>
                  <a:pt x="0" y="640080"/>
                </a:lnTo>
              </a:path>
            </a:pathLst>
          </a:custGeom>
          <a:solidFill>
            <a:srgbClr val="26262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7" name="Google Shape;287;p54"/>
          <p:cNvSpPr/>
          <p:nvPr/>
        </p:nvSpPr>
        <p:spPr>
          <a:xfrm>
            <a:off x="9333617" y="-1172"/>
            <a:ext cx="0" cy="640080"/>
          </a:xfrm>
          <a:custGeom>
            <a:avLst/>
            <a:gdLst/>
            <a:ahLst/>
            <a:cxnLst/>
            <a:rect l="l" t="t" r="r" b="b"/>
            <a:pathLst>
              <a:path w="120000" h="640080" extrusionOk="0">
                <a:moveTo>
                  <a:pt x="0" y="0"/>
                </a:moveTo>
                <a:lnTo>
                  <a:pt x="0" y="64008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8" name="Google Shape;288;p54"/>
          <p:cNvSpPr/>
          <p:nvPr/>
        </p:nvSpPr>
        <p:spPr>
          <a:xfrm>
            <a:off x="11025257" y="-1172"/>
            <a:ext cx="0" cy="640080"/>
          </a:xfrm>
          <a:custGeom>
            <a:avLst/>
            <a:gdLst/>
            <a:ahLst/>
            <a:cxnLst/>
            <a:rect l="l" t="t" r="r" b="b"/>
            <a:pathLst>
              <a:path w="120000" h="640080" extrusionOk="0">
                <a:moveTo>
                  <a:pt x="0" y="0"/>
                </a:moveTo>
                <a:lnTo>
                  <a:pt x="0" y="640080"/>
                </a:lnTo>
              </a:path>
            </a:pathLst>
          </a:custGeom>
          <a:solidFill>
            <a:srgbClr val="26262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89" name="Google Shape;289;p54"/>
          <p:cNvSpPr/>
          <p:nvPr/>
        </p:nvSpPr>
        <p:spPr>
          <a:xfrm>
            <a:off x="11025257" y="-1172"/>
            <a:ext cx="0" cy="640080"/>
          </a:xfrm>
          <a:custGeom>
            <a:avLst/>
            <a:gdLst/>
            <a:ahLst/>
            <a:cxnLst/>
            <a:rect l="l" t="t" r="r" b="b"/>
            <a:pathLst>
              <a:path w="120000" h="640080" extrusionOk="0">
                <a:moveTo>
                  <a:pt x="0" y="0"/>
                </a:moveTo>
                <a:lnTo>
                  <a:pt x="0" y="64008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0" name="Google Shape;290;p54"/>
          <p:cNvSpPr/>
          <p:nvPr/>
        </p:nvSpPr>
        <p:spPr>
          <a:xfrm>
            <a:off x="9333617" y="644122"/>
            <a:ext cx="1691639" cy="0"/>
          </a:xfrm>
          <a:custGeom>
            <a:avLst/>
            <a:gdLst/>
            <a:ahLst/>
            <a:cxnLst/>
            <a:rect l="l" t="t" r="r" b="b"/>
            <a:pathLst>
              <a:path w="1691640" h="120000" extrusionOk="0">
                <a:moveTo>
                  <a:pt x="1691639" y="0"/>
                </a:moveTo>
                <a:lnTo>
                  <a:pt x="0" y="0"/>
                </a:lnTo>
              </a:path>
            </a:pathLst>
          </a:custGeom>
          <a:solidFill>
            <a:srgbClr val="26262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91" name="Google Shape;291;p54"/>
          <p:cNvSpPr/>
          <p:nvPr/>
        </p:nvSpPr>
        <p:spPr>
          <a:xfrm>
            <a:off x="9333617" y="644122"/>
            <a:ext cx="1691639" cy="0"/>
          </a:xfrm>
          <a:custGeom>
            <a:avLst/>
            <a:gdLst/>
            <a:ahLst/>
            <a:cxnLst/>
            <a:rect l="l" t="t" r="r" b="b"/>
            <a:pathLst>
              <a:path w="1691640" h="120000" extrusionOk="0">
                <a:moveTo>
                  <a:pt x="0" y="0"/>
                </a:moveTo>
                <a:lnTo>
                  <a:pt x="1691640" y="0"/>
                </a:lnTo>
              </a:path>
            </a:pathLst>
          </a:custGeom>
          <a:noFill/>
          <a:ln w="95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292" name="Google Shape;292;p54"/>
          <p:cNvPicPr preferRelativeResize="0"/>
          <p:nvPr/>
        </p:nvPicPr>
        <p:blipFill rotWithShape="1">
          <a:blip r:embed="rId2">
            <a:alphaModFix/>
          </a:blip>
          <a:srcRect/>
          <a:stretch/>
        </p:blipFill>
        <p:spPr>
          <a:xfrm>
            <a:off x="283608" y="1267730"/>
            <a:ext cx="7630449" cy="4307949"/>
          </a:xfrm>
          <a:prstGeom prst="rect">
            <a:avLst/>
          </a:prstGeom>
          <a:noFill/>
          <a:ln>
            <a:noFill/>
          </a:ln>
        </p:spPr>
      </p:pic>
      <p:sp>
        <p:nvSpPr>
          <p:cNvPr id="293" name="Google Shape;293;p54"/>
          <p:cNvSpPr txBox="1">
            <a:spLocks noGrp="1"/>
          </p:cNvSpPr>
          <p:nvPr>
            <p:ph type="title"/>
          </p:nvPr>
        </p:nvSpPr>
        <p:spPr>
          <a:xfrm>
            <a:off x="1145539" y="925068"/>
            <a:ext cx="7383145" cy="69596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4400" b="0" i="0">
                <a:solidFill>
                  <a:schemeClr val="dk1"/>
                </a:solidFill>
                <a:latin typeface="Georgia"/>
                <a:ea typeface="Georgia"/>
                <a:cs typeface="Georgia"/>
                <a:sym typeface="Georgia"/>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4" name="Google Shape;294;p54"/>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5" name="Google Shape;295;p54"/>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6" name="Google Shape;296;p54"/>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en-US"/>
              <a:t>‹#›</a:t>
            </a:fld>
            <a:endParaRPr sz="1800">
              <a:latin typeface="Calibri"/>
              <a:ea typeface="Calibri"/>
              <a:cs typeface="Calibri"/>
              <a:sym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297"/>
        <p:cNvGrpSpPr/>
        <p:nvPr/>
      </p:nvGrpSpPr>
      <p:grpSpPr>
        <a:xfrm>
          <a:off x="0" y="0"/>
          <a:ext cx="0" cy="0"/>
          <a:chOff x="0" y="0"/>
          <a:chExt cx="0" cy="0"/>
        </a:xfrm>
      </p:grpSpPr>
      <p:sp>
        <p:nvSpPr>
          <p:cNvPr id="298" name="Google Shape;298;p55"/>
          <p:cNvSpPr txBox="1">
            <a:spLocks noGrp="1"/>
          </p:cNvSpPr>
          <p:nvPr>
            <p:ph type="title"/>
          </p:nvPr>
        </p:nvSpPr>
        <p:spPr>
          <a:xfrm>
            <a:off x="1097280" y="286603"/>
            <a:ext cx="10058400" cy="1450757"/>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9" name="Google Shape;299;p55"/>
          <p:cNvSpPr txBox="1">
            <a:spLocks noGrp="1"/>
          </p:cNvSpPr>
          <p:nvPr>
            <p:ph type="body" idx="1"/>
          </p:nvPr>
        </p:nvSpPr>
        <p:spPr>
          <a:xfrm>
            <a:off x="1097279" y="1845734"/>
            <a:ext cx="4937760" cy="402336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00" name="Google Shape;300;p55"/>
          <p:cNvSpPr txBox="1">
            <a:spLocks noGrp="1"/>
          </p:cNvSpPr>
          <p:nvPr>
            <p:ph type="body" idx="2"/>
          </p:nvPr>
        </p:nvSpPr>
        <p:spPr>
          <a:xfrm>
            <a:off x="6217920" y="1845735"/>
            <a:ext cx="4937760" cy="402336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01" name="Google Shape;301;p55"/>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2" name="Google Shape;302;p55"/>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3" name="Google Shape;303;p55"/>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Google Shape;48;p26"/>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26"/>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26"/>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D99D85-D1E7-2345-4ED6-72E79545C7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F746AE5-5EBB-2207-3708-39AF442D88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814ABE-5EF4-DB43-A837-F7F4F4C01AD5}"/>
              </a:ext>
            </a:extLst>
          </p:cNvPr>
          <p:cNvSpPr>
            <a:spLocks noGrp="1"/>
          </p:cNvSpPr>
          <p:nvPr>
            <p:ph type="dt" sz="half" idx="10"/>
          </p:nvPr>
        </p:nvSpPr>
        <p:spPr/>
        <p:txBody>
          <a:bodyPr/>
          <a:lstStyle/>
          <a:p>
            <a:fld id="{EFD6F45B-ADA0-4D3F-8136-D0706F8D9692}" type="datetimeFigureOut">
              <a:rPr lang="en-US" smtClean="0"/>
              <a:t>11/21/2023</a:t>
            </a:fld>
            <a:endParaRPr lang="en-US"/>
          </a:p>
        </p:txBody>
      </p:sp>
      <p:sp>
        <p:nvSpPr>
          <p:cNvPr id="5" name="Footer Placeholder 4">
            <a:extLst>
              <a:ext uri="{FF2B5EF4-FFF2-40B4-BE49-F238E27FC236}">
                <a16:creationId xmlns:a16="http://schemas.microsoft.com/office/drawing/2014/main" id="{9B5F5A8C-57BE-6CAB-8231-9D04D19245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A444D0-2023-37FE-79BF-F7AFB551C87F}"/>
              </a:ext>
            </a:extLst>
          </p:cNvPr>
          <p:cNvSpPr>
            <a:spLocks noGrp="1"/>
          </p:cNvSpPr>
          <p:nvPr>
            <p:ph type="sldNum" sz="quarter" idx="12"/>
          </p:nvPr>
        </p:nvSpPr>
        <p:spPr/>
        <p:txBody>
          <a:bodyPr/>
          <a:lstStyle/>
          <a:p>
            <a:fld id="{9C5A65F5-7F69-45C7-B868-74CB478D4704}" type="slidenum">
              <a:rPr lang="en-US" smtClean="0"/>
              <a:t>‹#›</a:t>
            </a:fld>
            <a:endParaRPr lang="en-US"/>
          </a:p>
        </p:txBody>
      </p:sp>
    </p:spTree>
    <p:extLst>
      <p:ext uri="{BB962C8B-B14F-4D97-AF65-F5344CB8AC3E}">
        <p14:creationId xmlns:p14="http://schemas.microsoft.com/office/powerpoint/2010/main" val="3665145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spTree>
      <p:nvGrpSpPr>
        <p:cNvPr id="1" name="Shape 51"/>
        <p:cNvGrpSpPr/>
        <p:nvPr/>
      </p:nvGrpSpPr>
      <p:grpSpPr>
        <a:xfrm>
          <a:off x="0" y="0"/>
          <a:ext cx="0" cy="0"/>
          <a:chOff x="0" y="0"/>
          <a:chExt cx="0" cy="0"/>
        </a:xfrm>
      </p:grpSpPr>
      <p:sp>
        <p:nvSpPr>
          <p:cNvPr id="52" name="Google Shape;52;p27"/>
          <p:cNvSpPr/>
          <p:nvPr/>
        </p:nvSpPr>
        <p:spPr>
          <a:xfrm>
            <a:off x="8119870" y="237744"/>
            <a:ext cx="3826596" cy="6382512"/>
          </a:xfrm>
          <a:prstGeom prst="rect">
            <a:avLst/>
          </a:prstGeom>
          <a:solidFill>
            <a:srgbClr val="D8D8D8">
              <a:alpha val="60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7"/>
          <p:cNvSpPr>
            <a:spLocks noGrp="1"/>
          </p:cNvSpPr>
          <p:nvPr>
            <p:ph type="pic" idx="2"/>
          </p:nvPr>
        </p:nvSpPr>
        <p:spPr>
          <a:xfrm>
            <a:off x="228599" y="237744"/>
            <a:ext cx="7696201" cy="6382512"/>
          </a:xfrm>
          <a:prstGeom prst="rect">
            <a:avLst/>
          </a:prstGeom>
          <a:solidFill>
            <a:srgbClr val="BFCBCB"/>
          </a:solidFill>
          <a:ln>
            <a:noFill/>
          </a:ln>
        </p:spPr>
      </p:sp>
      <p:sp>
        <p:nvSpPr>
          <p:cNvPr id="54" name="Google Shape;54;p27"/>
          <p:cNvSpPr txBox="1">
            <a:spLocks noGrp="1"/>
          </p:cNvSpPr>
          <p:nvPr>
            <p:ph type="dt" idx="10"/>
          </p:nvPr>
        </p:nvSpPr>
        <p:spPr>
          <a:xfrm>
            <a:off x="5662337" y="6035040"/>
            <a:ext cx="2071963"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b="1">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27"/>
          <p:cNvSpPr txBox="1">
            <a:spLocks noGrp="1"/>
          </p:cNvSpPr>
          <p:nvPr>
            <p:ph type="ftr" idx="11"/>
          </p:nvPr>
        </p:nvSpPr>
        <p:spPr>
          <a:xfrm>
            <a:off x="612648" y="6035040"/>
            <a:ext cx="4588002"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sz="1000" b="1">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27"/>
          <p:cNvSpPr txBox="1">
            <a:spLocks noGrp="1"/>
          </p:cNvSpPr>
          <p:nvPr>
            <p:ph type="sldNum" idx="12"/>
          </p:nvPr>
        </p:nvSpPr>
        <p:spPr>
          <a:xfrm>
            <a:off x="10396728" y="6035040"/>
            <a:ext cx="1225296"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7" name="Google Shape;57;p27"/>
          <p:cNvSpPr/>
          <p:nvPr/>
        </p:nvSpPr>
        <p:spPr>
          <a:xfrm>
            <a:off x="8254660" y="374904"/>
            <a:ext cx="355701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7"/>
          <p:cNvSpPr txBox="1">
            <a:spLocks noGrp="1"/>
          </p:cNvSpPr>
          <p:nvPr>
            <p:ph type="title"/>
          </p:nvPr>
        </p:nvSpPr>
        <p:spPr>
          <a:xfrm>
            <a:off x="8477250" y="603504"/>
            <a:ext cx="3144774" cy="164592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Clr>
                <a:schemeClr val="dk1"/>
              </a:buClr>
              <a:buSzPts val="3200"/>
              <a:buFont typeface="Century Schoolbook"/>
              <a:buNone/>
              <a:defRPr sz="3200" b="0">
                <a:solidFill>
                  <a:schemeClr val="dk1"/>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9" name="Google Shape;59;p27"/>
          <p:cNvSpPr txBox="1">
            <a:spLocks noGrp="1"/>
          </p:cNvSpPr>
          <p:nvPr>
            <p:ph type="body" idx="1"/>
          </p:nvPr>
        </p:nvSpPr>
        <p:spPr>
          <a:xfrm>
            <a:off x="8477250" y="2386584"/>
            <a:ext cx="3144774" cy="3511296"/>
          </a:xfrm>
          <a:prstGeom prst="rect">
            <a:avLst/>
          </a:prstGeom>
          <a:noFill/>
          <a:ln>
            <a:noFill/>
          </a:ln>
        </p:spPr>
        <p:txBody>
          <a:bodyPr spcFirstLastPara="1" wrap="square" lIns="91425" tIns="45700" rIns="91425" bIns="45700" anchor="t" anchorCtr="0">
            <a:normAutofit/>
          </a:bodyPr>
          <a:lstStyle>
            <a:lvl1pPr marL="457200" lvl="0" indent="-228600" algn="l">
              <a:lnSpc>
                <a:spcPct val="110000"/>
              </a:lnSpc>
              <a:spcBef>
                <a:spcPts val="800"/>
              </a:spcBef>
              <a:spcAft>
                <a:spcPts val="0"/>
              </a:spcAft>
              <a:buSzPts val="1800"/>
              <a:buNone/>
              <a:defRPr sz="1800">
                <a:solidFill>
                  <a:schemeClr val="dk1"/>
                </a:solidFill>
              </a:defRPr>
            </a:lvl1pPr>
            <a:lvl2pPr marL="914400" lvl="1" indent="-228600" algn="l">
              <a:lnSpc>
                <a:spcPct val="110000"/>
              </a:lnSpc>
              <a:spcBef>
                <a:spcPts val="500"/>
              </a:spcBef>
              <a:spcAft>
                <a:spcPts val="0"/>
              </a:spcAft>
              <a:buSzPts val="1200"/>
              <a:buNone/>
              <a:defRPr sz="1200"/>
            </a:lvl2pPr>
            <a:lvl3pPr marL="1371600" lvl="2" indent="-228600" algn="l">
              <a:lnSpc>
                <a:spcPct val="110000"/>
              </a:lnSpc>
              <a:spcBef>
                <a:spcPts val="500"/>
              </a:spcBef>
              <a:spcAft>
                <a:spcPts val="0"/>
              </a:spcAft>
              <a:buSzPts val="1000"/>
              <a:buNone/>
              <a:defRPr sz="1000"/>
            </a:lvl3pPr>
            <a:lvl4pPr marL="1828800" lvl="3" indent="-228600" algn="l">
              <a:lnSpc>
                <a:spcPct val="110000"/>
              </a:lnSpc>
              <a:spcBef>
                <a:spcPts val="500"/>
              </a:spcBef>
              <a:spcAft>
                <a:spcPts val="0"/>
              </a:spcAft>
              <a:buSzPts val="900"/>
              <a:buNone/>
              <a:defRPr sz="900"/>
            </a:lvl4pPr>
            <a:lvl5pPr marL="2286000" lvl="4" indent="-228600" algn="l">
              <a:lnSpc>
                <a:spcPct val="110000"/>
              </a:lnSpc>
              <a:spcBef>
                <a:spcPts val="500"/>
              </a:spcBef>
              <a:spcAft>
                <a:spcPts val="0"/>
              </a:spcAft>
              <a:buSzPts val="900"/>
              <a:buNone/>
              <a:defRPr sz="900"/>
            </a:lvl5pPr>
            <a:lvl6pPr marL="2743200" lvl="5" indent="-228600" algn="l">
              <a:lnSpc>
                <a:spcPct val="100000"/>
              </a:lnSpc>
              <a:spcBef>
                <a:spcPts val="500"/>
              </a:spcBef>
              <a:spcAft>
                <a:spcPts val="0"/>
              </a:spcAft>
              <a:buSzPts val="900"/>
              <a:buNone/>
              <a:defRPr sz="900"/>
            </a:lvl6pPr>
            <a:lvl7pPr marL="3200400" lvl="6" indent="-228600" algn="l">
              <a:lnSpc>
                <a:spcPct val="100000"/>
              </a:lnSpc>
              <a:spcBef>
                <a:spcPts val="500"/>
              </a:spcBef>
              <a:spcAft>
                <a:spcPts val="0"/>
              </a:spcAft>
              <a:buSzPts val="900"/>
              <a:buNone/>
              <a:defRPr sz="900"/>
            </a:lvl7pPr>
            <a:lvl8pPr marL="3657600" lvl="7" indent="-228600" algn="l">
              <a:lnSpc>
                <a:spcPct val="100000"/>
              </a:lnSpc>
              <a:spcBef>
                <a:spcPts val="500"/>
              </a:spcBef>
              <a:spcAft>
                <a:spcPts val="0"/>
              </a:spcAft>
              <a:buSzPts val="900"/>
              <a:buNone/>
              <a:defRPr sz="900"/>
            </a:lvl8pPr>
            <a:lvl9pPr marL="4114800" lvl="8" indent="-228600" algn="l">
              <a:lnSpc>
                <a:spcPct val="100000"/>
              </a:lnSpc>
              <a:spcBef>
                <a:spcPts val="500"/>
              </a:spcBef>
              <a:spcAft>
                <a:spcPts val="0"/>
              </a:spcAft>
              <a:buSzPts val="900"/>
              <a:buNone/>
              <a:defRPr sz="9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60"/>
        <p:cNvGrpSpPr/>
        <p:nvPr/>
      </p:nvGrpSpPr>
      <p:grpSpPr>
        <a:xfrm>
          <a:off x="0" y="0"/>
          <a:ext cx="0" cy="0"/>
          <a:chOff x="0" y="0"/>
          <a:chExt cx="0" cy="0"/>
        </a:xfrm>
      </p:grpSpPr>
      <p:sp>
        <p:nvSpPr>
          <p:cNvPr id="61" name="Google Shape;61;p2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28"/>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a:lvl1pPr>
            <a:lvl2pPr marL="914400" lvl="1" indent="-342900" algn="l">
              <a:lnSpc>
                <a:spcPct val="110000"/>
              </a:lnSpc>
              <a:spcBef>
                <a:spcPts val="500"/>
              </a:spcBef>
              <a:spcAft>
                <a:spcPts val="0"/>
              </a:spcAft>
              <a:buSzPts val="1800"/>
              <a:buChar char="◦"/>
              <a:defRPr/>
            </a:lvl2pPr>
            <a:lvl3pPr marL="1371600" lvl="2" indent="-342900" algn="l">
              <a:lnSpc>
                <a:spcPct val="110000"/>
              </a:lnSpc>
              <a:spcBef>
                <a:spcPts val="500"/>
              </a:spcBef>
              <a:spcAft>
                <a:spcPts val="0"/>
              </a:spcAft>
              <a:buSzPts val="1800"/>
              <a:buChar char="◦"/>
              <a:defRPr/>
            </a:lvl3pPr>
            <a:lvl4pPr marL="1828800" lvl="3" indent="-342900" algn="l">
              <a:lnSpc>
                <a:spcPct val="110000"/>
              </a:lnSpc>
              <a:spcBef>
                <a:spcPts val="500"/>
              </a:spcBef>
              <a:spcAft>
                <a:spcPts val="0"/>
              </a:spcAft>
              <a:buSzPts val="1800"/>
              <a:buChar char="◦"/>
              <a:defRPr/>
            </a:lvl4pPr>
            <a:lvl5pPr marL="2286000" lvl="4" indent="-342900" algn="l">
              <a:lnSpc>
                <a:spcPct val="110000"/>
              </a:lnSpc>
              <a:spcBef>
                <a:spcPts val="500"/>
              </a:spcBef>
              <a:spcAft>
                <a:spcPts val="0"/>
              </a:spcAft>
              <a:buSzPts val="1800"/>
              <a:buChar char="◦"/>
              <a:defRPr/>
            </a:lvl5pPr>
            <a:lvl6pPr marL="2743200" lvl="5" indent="-342900" algn="l">
              <a:lnSpc>
                <a:spcPct val="100000"/>
              </a:lnSpc>
              <a:spcBef>
                <a:spcPts val="500"/>
              </a:spcBef>
              <a:spcAft>
                <a:spcPts val="0"/>
              </a:spcAft>
              <a:buSzPts val="1800"/>
              <a:buChar char="◦"/>
              <a:defRPr/>
            </a:lvl6pPr>
            <a:lvl7pPr marL="3200400" lvl="6" indent="-342900" algn="l">
              <a:lnSpc>
                <a:spcPct val="100000"/>
              </a:lnSpc>
              <a:spcBef>
                <a:spcPts val="500"/>
              </a:spcBef>
              <a:spcAft>
                <a:spcPts val="0"/>
              </a:spcAft>
              <a:buSzPts val="1800"/>
              <a:buChar char="◦"/>
              <a:defRPr/>
            </a:lvl7pPr>
            <a:lvl8pPr marL="3657600" lvl="7" indent="-342900" algn="l">
              <a:lnSpc>
                <a:spcPct val="100000"/>
              </a:lnSpc>
              <a:spcBef>
                <a:spcPts val="500"/>
              </a:spcBef>
              <a:spcAft>
                <a:spcPts val="0"/>
              </a:spcAft>
              <a:buSzPts val="1800"/>
              <a:buChar char="◦"/>
              <a:defRPr/>
            </a:lvl8pPr>
            <a:lvl9pPr marL="4114800" lvl="8" indent="-342900" algn="l">
              <a:lnSpc>
                <a:spcPct val="100000"/>
              </a:lnSpc>
              <a:spcBef>
                <a:spcPts val="500"/>
              </a:spcBef>
              <a:spcAft>
                <a:spcPts val="0"/>
              </a:spcAft>
              <a:buSzPts val="1800"/>
              <a:buChar char="◦"/>
              <a:defRPr/>
            </a:lvl9pPr>
          </a:lstStyle>
          <a:p>
            <a:endParaRPr/>
          </a:p>
        </p:txBody>
      </p:sp>
      <p:sp>
        <p:nvSpPr>
          <p:cNvPr id="63" name="Google Shape;63;p28"/>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8"/>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8"/>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6"/>
        <p:cNvGrpSpPr/>
        <p:nvPr/>
      </p:nvGrpSpPr>
      <p:grpSpPr>
        <a:xfrm>
          <a:off x="0" y="0"/>
          <a:ext cx="0" cy="0"/>
          <a:chOff x="0" y="0"/>
          <a:chExt cx="0" cy="0"/>
        </a:xfrm>
      </p:grpSpPr>
      <p:sp>
        <p:nvSpPr>
          <p:cNvPr id="67" name="Google Shape;67;p3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32"/>
          <p:cNvSpPr txBox="1">
            <a:spLocks noGrp="1"/>
          </p:cNvSpPr>
          <p:nvPr>
            <p:ph type="body" idx="1"/>
          </p:nvPr>
        </p:nvSpPr>
        <p:spPr>
          <a:xfrm>
            <a:off x="106680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69" name="Google Shape;69;p32"/>
          <p:cNvSpPr txBox="1">
            <a:spLocks noGrp="1"/>
          </p:cNvSpPr>
          <p:nvPr>
            <p:ph type="body" idx="2"/>
          </p:nvPr>
        </p:nvSpPr>
        <p:spPr>
          <a:xfrm>
            <a:off x="6461760" y="2103120"/>
            <a:ext cx="4663440" cy="3749040"/>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70" name="Google Shape;70;p32"/>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2"/>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2"/>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3"/>
        <p:cNvGrpSpPr/>
        <p:nvPr/>
      </p:nvGrpSpPr>
      <p:grpSpPr>
        <a:xfrm>
          <a:off x="0" y="0"/>
          <a:ext cx="0" cy="0"/>
          <a:chOff x="0" y="0"/>
          <a:chExt cx="0" cy="0"/>
        </a:xfrm>
      </p:grpSpPr>
      <p:sp>
        <p:nvSpPr>
          <p:cNvPr id="74" name="Google Shape;74;p24"/>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75" name="Google Shape;75;p24"/>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4"/>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4"/>
          <p:cNvSpPr/>
          <p:nvPr/>
        </p:nvSpPr>
        <p:spPr>
          <a:xfrm>
            <a:off x="5135880" y="1267730"/>
            <a:ext cx="1920240" cy="731520"/>
          </a:xfrm>
          <a:prstGeom prst="rect">
            <a:avLst/>
          </a:prstGeom>
          <a:solidFill>
            <a:schemeClr val="accent4"/>
          </a:solidFill>
          <a:ln w="127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 name="Google Shape;78;p24"/>
          <p:cNvGrpSpPr/>
          <p:nvPr/>
        </p:nvGrpSpPr>
        <p:grpSpPr>
          <a:xfrm>
            <a:off x="5250180" y="1267730"/>
            <a:ext cx="1691640" cy="615934"/>
            <a:chOff x="5250180" y="1267730"/>
            <a:chExt cx="1691640" cy="615934"/>
          </a:xfrm>
        </p:grpSpPr>
        <p:cxnSp>
          <p:nvCxnSpPr>
            <p:cNvPr id="79" name="Google Shape;79;p24"/>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80" name="Google Shape;80;p24"/>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81" name="Google Shape;81;p24"/>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82" name="Google Shape;82;p24"/>
          <p:cNvSpPr txBox="1">
            <a:spLocks noGrp="1"/>
          </p:cNvSpPr>
          <p:nvPr>
            <p:ph type="ctrTitle"/>
          </p:nvPr>
        </p:nvSpPr>
        <p:spPr>
          <a:xfrm>
            <a:off x="1629103" y="2244830"/>
            <a:ext cx="8933796" cy="2437232"/>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Century Schoolbook"/>
              <a:buNone/>
              <a:defRPr sz="6800" b="0"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24"/>
          <p:cNvSpPr txBox="1">
            <a:spLocks noGrp="1"/>
          </p:cNvSpPr>
          <p:nvPr>
            <p:ph type="subTitle" idx="1"/>
          </p:nvPr>
        </p:nvSpPr>
        <p:spPr>
          <a:xfrm>
            <a:off x="1629101" y="4682062"/>
            <a:ext cx="8936846" cy="457201"/>
          </a:xfrm>
          <a:prstGeom prst="rect">
            <a:avLst/>
          </a:prstGeom>
          <a:noFill/>
          <a:ln>
            <a:noFill/>
          </a:ln>
        </p:spPr>
        <p:txBody>
          <a:bodyPr spcFirstLastPara="1" wrap="square" lIns="91425" tIns="45700" rIns="91425" bIns="45700" anchor="t" anchorCtr="0">
            <a:normAutofit/>
          </a:bodyPr>
          <a:lstStyle>
            <a:lvl1pPr lvl="0" algn="ctr">
              <a:lnSpc>
                <a:spcPct val="110000"/>
              </a:lnSpc>
              <a:spcBef>
                <a:spcPts val="0"/>
              </a:spcBef>
              <a:spcAft>
                <a:spcPts val="0"/>
              </a:spcAft>
              <a:buSzPts val="1800"/>
              <a:buNone/>
              <a:defRPr sz="1800">
                <a:solidFill>
                  <a:srgbClr val="0C0C0C"/>
                </a:solidFill>
              </a:defRPr>
            </a:lvl1pPr>
            <a:lvl2pPr lvl="1" algn="ctr">
              <a:lnSpc>
                <a:spcPct val="110000"/>
              </a:lnSpc>
              <a:spcBef>
                <a:spcPts val="500"/>
              </a:spcBef>
              <a:spcAft>
                <a:spcPts val="0"/>
              </a:spcAft>
              <a:buSzPts val="1600"/>
              <a:buNone/>
              <a:defRPr sz="1600"/>
            </a:lvl2pPr>
            <a:lvl3pPr lvl="2" algn="ctr">
              <a:lnSpc>
                <a:spcPct val="110000"/>
              </a:lnSpc>
              <a:spcBef>
                <a:spcPts val="500"/>
              </a:spcBef>
              <a:spcAft>
                <a:spcPts val="0"/>
              </a:spcAft>
              <a:buSzPts val="1600"/>
              <a:buNone/>
              <a:defRPr sz="1600"/>
            </a:lvl3pPr>
            <a:lvl4pPr lvl="3" algn="ctr">
              <a:lnSpc>
                <a:spcPct val="110000"/>
              </a:lnSpc>
              <a:spcBef>
                <a:spcPts val="500"/>
              </a:spcBef>
              <a:spcAft>
                <a:spcPts val="0"/>
              </a:spcAft>
              <a:buSzPts val="1600"/>
              <a:buNone/>
              <a:defRPr sz="1600"/>
            </a:lvl4pPr>
            <a:lvl5pPr lvl="4" algn="ctr">
              <a:lnSpc>
                <a:spcPct val="110000"/>
              </a:lnSpc>
              <a:spcBef>
                <a:spcPts val="500"/>
              </a:spcBef>
              <a:spcAft>
                <a:spcPts val="0"/>
              </a:spcAft>
              <a:buSzPts val="1600"/>
              <a:buNone/>
              <a:defRPr sz="1600"/>
            </a:lvl5pPr>
            <a:lvl6pPr lvl="5" algn="ctr">
              <a:lnSpc>
                <a:spcPct val="100000"/>
              </a:lnSpc>
              <a:spcBef>
                <a:spcPts val="500"/>
              </a:spcBef>
              <a:spcAft>
                <a:spcPts val="0"/>
              </a:spcAft>
              <a:buSzPts val="1600"/>
              <a:buNone/>
              <a:defRPr sz="1600"/>
            </a:lvl6pPr>
            <a:lvl7pPr lvl="6" algn="ctr">
              <a:lnSpc>
                <a:spcPct val="100000"/>
              </a:lnSpc>
              <a:spcBef>
                <a:spcPts val="500"/>
              </a:spcBef>
              <a:spcAft>
                <a:spcPts val="0"/>
              </a:spcAft>
              <a:buSzPts val="1600"/>
              <a:buNone/>
              <a:defRPr sz="1600"/>
            </a:lvl7pPr>
            <a:lvl8pPr lvl="7" algn="ctr">
              <a:lnSpc>
                <a:spcPct val="100000"/>
              </a:lnSpc>
              <a:spcBef>
                <a:spcPts val="500"/>
              </a:spcBef>
              <a:spcAft>
                <a:spcPts val="0"/>
              </a:spcAft>
              <a:buSzPts val="1600"/>
              <a:buNone/>
              <a:defRPr sz="1600"/>
            </a:lvl8pPr>
            <a:lvl9pPr lvl="8" algn="ctr">
              <a:lnSpc>
                <a:spcPct val="100000"/>
              </a:lnSpc>
              <a:spcBef>
                <a:spcPts val="500"/>
              </a:spcBef>
              <a:spcAft>
                <a:spcPts val="0"/>
              </a:spcAft>
              <a:buSzPts val="1600"/>
              <a:buNone/>
              <a:defRPr sz="1600"/>
            </a:lvl9pPr>
          </a:lstStyle>
          <a:p>
            <a:endParaRPr/>
          </a:p>
        </p:txBody>
      </p:sp>
      <p:sp>
        <p:nvSpPr>
          <p:cNvPr id="84" name="Google Shape;84;p24"/>
          <p:cNvSpPr txBox="1">
            <a:spLocks noGrp="1"/>
          </p:cNvSpPr>
          <p:nvPr>
            <p:ph type="dt" idx="10"/>
          </p:nvPr>
        </p:nvSpPr>
        <p:spPr>
          <a:xfrm>
            <a:off x="5318760" y="1341256"/>
            <a:ext cx="1554480" cy="485546"/>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4"/>
          <p:cNvSpPr txBox="1">
            <a:spLocks noGrp="1"/>
          </p:cNvSpPr>
          <p:nvPr>
            <p:ph type="ftr" idx="11"/>
          </p:nvPr>
        </p:nvSpPr>
        <p:spPr>
          <a:xfrm>
            <a:off x="1629100" y="5177408"/>
            <a:ext cx="5730295"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4"/>
          <p:cNvSpPr txBox="1">
            <a:spLocks noGrp="1"/>
          </p:cNvSpPr>
          <p:nvPr>
            <p:ph type="sldNum" idx="12"/>
          </p:nvPr>
        </p:nvSpPr>
        <p:spPr>
          <a:xfrm>
            <a:off x="8606920" y="5177408"/>
            <a:ext cx="1955980"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b="0" i="0" u="none" strike="noStrike" cap="none">
                <a:solidFill>
                  <a:srgbClr val="262626"/>
                </a:solidFill>
                <a:latin typeface="Libre Franklin"/>
                <a:ea typeface="Libre Franklin"/>
                <a:cs typeface="Libre Franklin"/>
                <a:sym typeface="Libre Franklin"/>
              </a:defRPr>
            </a:lvl1pPr>
            <a:lvl2pPr marL="0" lvl="1" indent="0" algn="r">
              <a:spcBef>
                <a:spcPts val="0"/>
              </a:spcBef>
              <a:buNone/>
              <a:defRPr sz="1000" b="0" i="0" u="none" strike="noStrike" cap="none">
                <a:solidFill>
                  <a:srgbClr val="262626"/>
                </a:solidFill>
                <a:latin typeface="Libre Franklin"/>
                <a:ea typeface="Libre Franklin"/>
                <a:cs typeface="Libre Franklin"/>
                <a:sym typeface="Libre Franklin"/>
              </a:defRPr>
            </a:lvl2pPr>
            <a:lvl3pPr marL="0" lvl="2" indent="0" algn="r">
              <a:spcBef>
                <a:spcPts val="0"/>
              </a:spcBef>
              <a:buNone/>
              <a:defRPr sz="1000" b="0" i="0" u="none" strike="noStrike" cap="none">
                <a:solidFill>
                  <a:srgbClr val="262626"/>
                </a:solidFill>
                <a:latin typeface="Libre Franklin"/>
                <a:ea typeface="Libre Franklin"/>
                <a:cs typeface="Libre Franklin"/>
                <a:sym typeface="Libre Franklin"/>
              </a:defRPr>
            </a:lvl3pPr>
            <a:lvl4pPr marL="0" lvl="3" indent="0" algn="r">
              <a:spcBef>
                <a:spcPts val="0"/>
              </a:spcBef>
              <a:buNone/>
              <a:defRPr sz="1000" b="0" i="0" u="none" strike="noStrike" cap="none">
                <a:solidFill>
                  <a:srgbClr val="262626"/>
                </a:solidFill>
                <a:latin typeface="Libre Franklin"/>
                <a:ea typeface="Libre Franklin"/>
                <a:cs typeface="Libre Franklin"/>
                <a:sym typeface="Libre Franklin"/>
              </a:defRPr>
            </a:lvl4pPr>
            <a:lvl5pPr marL="0" lvl="4" indent="0" algn="r">
              <a:spcBef>
                <a:spcPts val="0"/>
              </a:spcBef>
              <a:buNone/>
              <a:defRPr sz="1000" b="0" i="0" u="none" strike="noStrike" cap="none">
                <a:solidFill>
                  <a:srgbClr val="262626"/>
                </a:solidFill>
                <a:latin typeface="Libre Franklin"/>
                <a:ea typeface="Libre Franklin"/>
                <a:cs typeface="Libre Franklin"/>
                <a:sym typeface="Libre Franklin"/>
              </a:defRPr>
            </a:lvl5pPr>
            <a:lvl6pPr marL="0" lvl="5" indent="0" algn="r">
              <a:spcBef>
                <a:spcPts val="0"/>
              </a:spcBef>
              <a:buNone/>
              <a:defRPr sz="1000" b="0" i="0" u="none" strike="noStrike" cap="none">
                <a:solidFill>
                  <a:srgbClr val="262626"/>
                </a:solidFill>
                <a:latin typeface="Libre Franklin"/>
                <a:ea typeface="Libre Franklin"/>
                <a:cs typeface="Libre Franklin"/>
                <a:sym typeface="Libre Franklin"/>
              </a:defRPr>
            </a:lvl6pPr>
            <a:lvl7pPr marL="0" lvl="6" indent="0" algn="r">
              <a:spcBef>
                <a:spcPts val="0"/>
              </a:spcBef>
              <a:buNone/>
              <a:defRPr sz="1000" b="0" i="0" u="none" strike="noStrike" cap="none">
                <a:solidFill>
                  <a:srgbClr val="262626"/>
                </a:solidFill>
                <a:latin typeface="Libre Franklin"/>
                <a:ea typeface="Libre Franklin"/>
                <a:cs typeface="Libre Franklin"/>
                <a:sym typeface="Libre Franklin"/>
              </a:defRPr>
            </a:lvl7pPr>
            <a:lvl8pPr marL="0" lvl="7" indent="0" algn="r">
              <a:spcBef>
                <a:spcPts val="0"/>
              </a:spcBef>
              <a:buNone/>
              <a:defRPr sz="1000" b="0" i="0" u="none" strike="noStrike" cap="none">
                <a:solidFill>
                  <a:srgbClr val="262626"/>
                </a:solidFill>
                <a:latin typeface="Libre Franklin"/>
                <a:ea typeface="Libre Franklin"/>
                <a:cs typeface="Libre Franklin"/>
                <a:sym typeface="Libre Franklin"/>
              </a:defRPr>
            </a:lvl8pPr>
            <a:lvl9pPr marL="0" lvl="8" indent="0" algn="r">
              <a:spcBef>
                <a:spcPts val="0"/>
              </a:spcBef>
              <a:buNone/>
              <a:defRPr sz="1000" b="0" i="0" u="none" strike="noStrike" cap="none">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spTree>
      <p:nvGrpSpPr>
        <p:cNvPr id="1" name="Shape 87"/>
        <p:cNvGrpSpPr/>
        <p:nvPr/>
      </p:nvGrpSpPr>
      <p:grpSpPr>
        <a:xfrm>
          <a:off x="0" y="0"/>
          <a:ext cx="0" cy="0"/>
          <a:chOff x="0" y="0"/>
          <a:chExt cx="0" cy="0"/>
        </a:xfrm>
      </p:grpSpPr>
      <p:sp>
        <p:nvSpPr>
          <p:cNvPr id="88" name="Google Shape;88;p35"/>
          <p:cNvSpPr/>
          <p:nvPr/>
        </p:nvSpPr>
        <p:spPr>
          <a:xfrm>
            <a:off x="0" y="0"/>
            <a:ext cx="12192000" cy="6858000"/>
          </a:xfrm>
          <a:prstGeom prst="rect">
            <a:avLst/>
          </a:prstGeom>
          <a:solidFill>
            <a:srgbClr val="59595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89" name="Google Shape;89;p35"/>
          <p:cNvSpPr/>
          <p:nvPr/>
        </p:nvSpPr>
        <p:spPr>
          <a:xfrm>
            <a:off x="1307870" y="1267730"/>
            <a:ext cx="9576262" cy="4307950"/>
          </a:xfrm>
          <a:prstGeom prst="rect">
            <a:avLst/>
          </a:prstGeom>
          <a:solidFill>
            <a:schemeClr val="lt1"/>
          </a:solidFill>
          <a:ln>
            <a:noFill/>
          </a:ln>
          <a:effectLst>
            <a:outerShdw blurRad="50800" algn="ctr" rotWithShape="0">
              <a:srgbClr val="000000">
                <a:alpha val="65882"/>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5"/>
          <p:cNvSpPr/>
          <p:nvPr/>
        </p:nvSpPr>
        <p:spPr>
          <a:xfrm>
            <a:off x="1447801" y="1411615"/>
            <a:ext cx="9296400" cy="4034770"/>
          </a:xfrm>
          <a:prstGeom prst="rect">
            <a:avLst/>
          </a:prstGeom>
          <a:noFill/>
          <a:ln w="9525" cap="sq" cmpd="sng">
            <a:solidFill>
              <a:srgbClr val="3F3F3F"/>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5"/>
          <p:cNvSpPr/>
          <p:nvPr/>
        </p:nvSpPr>
        <p:spPr>
          <a:xfrm>
            <a:off x="5135880" y="1267730"/>
            <a:ext cx="1920240" cy="73152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5"/>
          <p:cNvSpPr txBox="1">
            <a:spLocks noGrp="1"/>
          </p:cNvSpPr>
          <p:nvPr>
            <p:ph type="title"/>
          </p:nvPr>
        </p:nvSpPr>
        <p:spPr>
          <a:xfrm>
            <a:off x="1629156" y="2275165"/>
            <a:ext cx="8933688" cy="2406895"/>
          </a:xfrm>
          <a:prstGeom prst="rect">
            <a:avLst/>
          </a:prstGeom>
          <a:noFill/>
          <a:ln>
            <a:noFill/>
          </a:ln>
        </p:spPr>
        <p:txBody>
          <a:bodyPr spcFirstLastPara="1" wrap="square" lIns="91425" tIns="45700" rIns="91425" bIns="45700" anchor="ctr" anchorCtr="0">
            <a:normAutofit/>
          </a:bodyPr>
          <a:lstStyle>
            <a:lvl1pPr lvl="0" algn="ctr">
              <a:lnSpc>
                <a:spcPct val="83000"/>
              </a:lnSpc>
              <a:spcBef>
                <a:spcPts val="0"/>
              </a:spcBef>
              <a:spcAft>
                <a:spcPts val="0"/>
              </a:spcAft>
              <a:buClr>
                <a:srgbClr val="262626"/>
              </a:buClr>
              <a:buSzPts val="6800"/>
              <a:buFont typeface="Century Schoolbook"/>
              <a:buNone/>
              <a:defRPr sz="6800"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grpSp>
        <p:nvGrpSpPr>
          <p:cNvPr id="93" name="Google Shape;93;p35"/>
          <p:cNvGrpSpPr/>
          <p:nvPr/>
        </p:nvGrpSpPr>
        <p:grpSpPr>
          <a:xfrm>
            <a:off x="5250180" y="1267730"/>
            <a:ext cx="1691640" cy="615934"/>
            <a:chOff x="5250180" y="1267730"/>
            <a:chExt cx="1691640" cy="615934"/>
          </a:xfrm>
        </p:grpSpPr>
        <p:cxnSp>
          <p:nvCxnSpPr>
            <p:cNvPr id="94" name="Google Shape;94;p35"/>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95" name="Google Shape;95;p35"/>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96" name="Google Shape;96;p35"/>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sp>
        <p:nvSpPr>
          <p:cNvPr id="97" name="Google Shape;97;p35"/>
          <p:cNvSpPr txBox="1">
            <a:spLocks noGrp="1"/>
          </p:cNvSpPr>
          <p:nvPr>
            <p:ph type="body" idx="1"/>
          </p:nvPr>
        </p:nvSpPr>
        <p:spPr>
          <a:xfrm>
            <a:off x="1629156" y="4682062"/>
            <a:ext cx="8939784" cy="457200"/>
          </a:xfrm>
          <a:prstGeom prst="rect">
            <a:avLst/>
          </a:prstGeom>
          <a:noFill/>
          <a:ln>
            <a:noFill/>
          </a:ln>
        </p:spPr>
        <p:txBody>
          <a:bodyPr spcFirstLastPara="1" wrap="square" lIns="91425" tIns="45700" rIns="91425" bIns="45700" anchor="t" anchorCtr="0">
            <a:normAutofit/>
          </a:bodyPr>
          <a:lstStyle>
            <a:lvl1pPr marL="457200" lvl="0" indent="-228600" algn="ctr">
              <a:lnSpc>
                <a:spcPct val="110000"/>
              </a:lnSpc>
              <a:spcBef>
                <a:spcPts val="900"/>
              </a:spcBef>
              <a:spcAft>
                <a:spcPts val="0"/>
              </a:spcAft>
              <a:buSzPts val="1800"/>
              <a:buNone/>
              <a:defRPr sz="1800">
                <a:solidFill>
                  <a:srgbClr val="0C0C0C"/>
                </a:solidFill>
              </a:defRPr>
            </a:lvl1pPr>
            <a:lvl2pPr marL="914400" lvl="1" indent="-228600" algn="l">
              <a:lnSpc>
                <a:spcPct val="110000"/>
              </a:lnSpc>
              <a:spcBef>
                <a:spcPts val="500"/>
              </a:spcBef>
              <a:spcAft>
                <a:spcPts val="0"/>
              </a:spcAft>
              <a:buSzPts val="1600"/>
              <a:buNone/>
              <a:defRPr sz="1600">
                <a:solidFill>
                  <a:srgbClr val="888888"/>
                </a:solidFill>
              </a:defRPr>
            </a:lvl2pPr>
            <a:lvl3pPr marL="1371600" lvl="2" indent="-228600" algn="l">
              <a:lnSpc>
                <a:spcPct val="110000"/>
              </a:lnSpc>
              <a:spcBef>
                <a:spcPts val="500"/>
              </a:spcBef>
              <a:spcAft>
                <a:spcPts val="0"/>
              </a:spcAft>
              <a:buSzPts val="1600"/>
              <a:buNone/>
              <a:defRPr sz="1600">
                <a:solidFill>
                  <a:srgbClr val="888888"/>
                </a:solidFill>
              </a:defRPr>
            </a:lvl3pPr>
            <a:lvl4pPr marL="1828800" lvl="3" indent="-228600" algn="l">
              <a:lnSpc>
                <a:spcPct val="110000"/>
              </a:lnSpc>
              <a:spcBef>
                <a:spcPts val="500"/>
              </a:spcBef>
              <a:spcAft>
                <a:spcPts val="0"/>
              </a:spcAft>
              <a:buSzPts val="1400"/>
              <a:buNone/>
              <a:defRPr sz="1400">
                <a:solidFill>
                  <a:srgbClr val="888888"/>
                </a:solidFill>
              </a:defRPr>
            </a:lvl4pPr>
            <a:lvl5pPr marL="2286000" lvl="4" indent="-228600" algn="l">
              <a:lnSpc>
                <a:spcPct val="110000"/>
              </a:lnSpc>
              <a:spcBef>
                <a:spcPts val="500"/>
              </a:spcBef>
              <a:spcAft>
                <a:spcPts val="0"/>
              </a:spcAft>
              <a:buSzPts val="1400"/>
              <a:buNone/>
              <a:defRPr sz="1400">
                <a:solidFill>
                  <a:srgbClr val="888888"/>
                </a:solidFill>
              </a:defRPr>
            </a:lvl5pPr>
            <a:lvl6pPr marL="2743200" lvl="5" indent="-228600" algn="l">
              <a:lnSpc>
                <a:spcPct val="100000"/>
              </a:lnSpc>
              <a:spcBef>
                <a:spcPts val="500"/>
              </a:spcBef>
              <a:spcAft>
                <a:spcPts val="0"/>
              </a:spcAft>
              <a:buSzPts val="1400"/>
              <a:buNone/>
              <a:defRPr sz="1400">
                <a:solidFill>
                  <a:srgbClr val="888888"/>
                </a:solidFill>
              </a:defRPr>
            </a:lvl6pPr>
            <a:lvl7pPr marL="3200400" lvl="6" indent="-228600" algn="l">
              <a:lnSpc>
                <a:spcPct val="100000"/>
              </a:lnSpc>
              <a:spcBef>
                <a:spcPts val="500"/>
              </a:spcBef>
              <a:spcAft>
                <a:spcPts val="0"/>
              </a:spcAft>
              <a:buSzPts val="1400"/>
              <a:buNone/>
              <a:defRPr sz="1400">
                <a:solidFill>
                  <a:srgbClr val="888888"/>
                </a:solidFill>
              </a:defRPr>
            </a:lvl7pPr>
            <a:lvl8pPr marL="3657600" lvl="7" indent="-228600" algn="l">
              <a:lnSpc>
                <a:spcPct val="100000"/>
              </a:lnSpc>
              <a:spcBef>
                <a:spcPts val="500"/>
              </a:spcBef>
              <a:spcAft>
                <a:spcPts val="0"/>
              </a:spcAft>
              <a:buSzPts val="1400"/>
              <a:buNone/>
              <a:defRPr sz="1400">
                <a:solidFill>
                  <a:srgbClr val="888888"/>
                </a:solidFill>
              </a:defRPr>
            </a:lvl8pPr>
            <a:lvl9pPr marL="4114800" lvl="8" indent="-228600" algn="l">
              <a:lnSpc>
                <a:spcPct val="100000"/>
              </a:lnSpc>
              <a:spcBef>
                <a:spcPts val="500"/>
              </a:spcBef>
              <a:spcAft>
                <a:spcPts val="0"/>
              </a:spcAft>
              <a:buSzPts val="1400"/>
              <a:buNone/>
              <a:defRPr sz="1400">
                <a:solidFill>
                  <a:srgbClr val="888888"/>
                </a:solidFill>
              </a:defRPr>
            </a:lvl9pPr>
          </a:lstStyle>
          <a:p>
            <a:endParaRPr/>
          </a:p>
        </p:txBody>
      </p:sp>
      <p:sp>
        <p:nvSpPr>
          <p:cNvPr id="98" name="Google Shape;98;p35"/>
          <p:cNvSpPr txBox="1">
            <a:spLocks noGrp="1"/>
          </p:cNvSpPr>
          <p:nvPr>
            <p:ph type="dt" idx="10"/>
          </p:nvPr>
        </p:nvSpPr>
        <p:spPr>
          <a:xfrm>
            <a:off x="5318760" y="1344502"/>
            <a:ext cx="1554480" cy="498781"/>
          </a:xfrm>
          <a:prstGeom prst="rect">
            <a:avLst/>
          </a:prstGeom>
          <a:noFill/>
          <a:ln>
            <a:noFill/>
          </a:ln>
        </p:spPr>
        <p:txBody>
          <a:bodyPr spcFirstLastPara="1" wrap="square" lIns="91425" tIns="45700" rIns="91425" bIns="45700" anchor="b" anchorCtr="0">
            <a:noAutofit/>
          </a:bodyPr>
          <a:lstStyle>
            <a:lvl1pPr lvl="0" algn="ctr">
              <a:spcBef>
                <a:spcPts val="0"/>
              </a:spcBef>
              <a:spcAft>
                <a:spcPts val="0"/>
              </a:spcAft>
              <a:buSzPts val="1400"/>
              <a:buNone/>
              <a:defRPr sz="1300">
                <a:solidFill>
                  <a:srgbClr val="FFFFFF"/>
                </a:solidFill>
                <a:latin typeface="Libre Franklin"/>
                <a:ea typeface="Libre Franklin"/>
                <a:cs typeface="Libre Franklin"/>
                <a:sym typeface="Libre Franklin"/>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5"/>
          <p:cNvSpPr txBox="1">
            <a:spLocks noGrp="1"/>
          </p:cNvSpPr>
          <p:nvPr>
            <p:ph type="ftr" idx="11"/>
          </p:nvPr>
        </p:nvSpPr>
        <p:spPr>
          <a:xfrm>
            <a:off x="1629157" y="5177408"/>
            <a:ext cx="5660134" cy="2286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solidFill>
                  <a:srgbClr val="262626"/>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35"/>
          <p:cNvSpPr txBox="1">
            <a:spLocks noGrp="1"/>
          </p:cNvSpPr>
          <p:nvPr>
            <p:ph type="sldNum" idx="12"/>
          </p:nvPr>
        </p:nvSpPr>
        <p:spPr>
          <a:xfrm>
            <a:off x="8604504" y="5177408"/>
            <a:ext cx="1958339" cy="22860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sz="1000">
                <a:solidFill>
                  <a:srgbClr val="262626"/>
                </a:solidFill>
                <a:latin typeface="Libre Franklin"/>
                <a:ea typeface="Libre Franklin"/>
                <a:cs typeface="Libre Franklin"/>
                <a:sym typeface="Libre Franklin"/>
              </a:defRPr>
            </a:lvl1pPr>
            <a:lvl2pPr marL="0" lvl="1" indent="0" algn="r">
              <a:spcBef>
                <a:spcPts val="0"/>
              </a:spcBef>
              <a:buNone/>
              <a:defRPr sz="1000">
                <a:solidFill>
                  <a:srgbClr val="262626"/>
                </a:solidFill>
                <a:latin typeface="Libre Franklin"/>
                <a:ea typeface="Libre Franklin"/>
                <a:cs typeface="Libre Franklin"/>
                <a:sym typeface="Libre Franklin"/>
              </a:defRPr>
            </a:lvl2pPr>
            <a:lvl3pPr marL="0" lvl="2" indent="0" algn="r">
              <a:spcBef>
                <a:spcPts val="0"/>
              </a:spcBef>
              <a:buNone/>
              <a:defRPr sz="1000">
                <a:solidFill>
                  <a:srgbClr val="262626"/>
                </a:solidFill>
                <a:latin typeface="Libre Franklin"/>
                <a:ea typeface="Libre Franklin"/>
                <a:cs typeface="Libre Franklin"/>
                <a:sym typeface="Libre Franklin"/>
              </a:defRPr>
            </a:lvl3pPr>
            <a:lvl4pPr marL="0" lvl="3" indent="0" algn="r">
              <a:spcBef>
                <a:spcPts val="0"/>
              </a:spcBef>
              <a:buNone/>
              <a:defRPr sz="1000">
                <a:solidFill>
                  <a:srgbClr val="262626"/>
                </a:solidFill>
                <a:latin typeface="Libre Franklin"/>
                <a:ea typeface="Libre Franklin"/>
                <a:cs typeface="Libre Franklin"/>
                <a:sym typeface="Libre Franklin"/>
              </a:defRPr>
            </a:lvl4pPr>
            <a:lvl5pPr marL="0" lvl="4" indent="0" algn="r">
              <a:spcBef>
                <a:spcPts val="0"/>
              </a:spcBef>
              <a:buNone/>
              <a:defRPr sz="1000">
                <a:solidFill>
                  <a:srgbClr val="262626"/>
                </a:solidFill>
                <a:latin typeface="Libre Franklin"/>
                <a:ea typeface="Libre Franklin"/>
                <a:cs typeface="Libre Franklin"/>
                <a:sym typeface="Libre Franklin"/>
              </a:defRPr>
            </a:lvl5pPr>
            <a:lvl6pPr marL="0" lvl="5" indent="0" algn="r">
              <a:spcBef>
                <a:spcPts val="0"/>
              </a:spcBef>
              <a:buNone/>
              <a:defRPr sz="1000">
                <a:solidFill>
                  <a:srgbClr val="262626"/>
                </a:solidFill>
                <a:latin typeface="Libre Franklin"/>
                <a:ea typeface="Libre Franklin"/>
                <a:cs typeface="Libre Franklin"/>
                <a:sym typeface="Libre Franklin"/>
              </a:defRPr>
            </a:lvl6pPr>
            <a:lvl7pPr marL="0" lvl="6" indent="0" algn="r">
              <a:spcBef>
                <a:spcPts val="0"/>
              </a:spcBef>
              <a:buNone/>
              <a:defRPr sz="1000">
                <a:solidFill>
                  <a:srgbClr val="262626"/>
                </a:solidFill>
                <a:latin typeface="Libre Franklin"/>
                <a:ea typeface="Libre Franklin"/>
                <a:cs typeface="Libre Franklin"/>
                <a:sym typeface="Libre Franklin"/>
              </a:defRPr>
            </a:lvl7pPr>
            <a:lvl8pPr marL="0" lvl="7" indent="0" algn="r">
              <a:spcBef>
                <a:spcPts val="0"/>
              </a:spcBef>
              <a:buNone/>
              <a:defRPr sz="1000">
                <a:solidFill>
                  <a:srgbClr val="262626"/>
                </a:solidFill>
                <a:latin typeface="Libre Franklin"/>
                <a:ea typeface="Libre Franklin"/>
                <a:cs typeface="Libre Franklin"/>
                <a:sym typeface="Libre Franklin"/>
              </a:defRPr>
            </a:lvl8pPr>
            <a:lvl9pPr marL="0" lvl="8" indent="0" algn="r">
              <a:spcBef>
                <a:spcPts val="0"/>
              </a:spcBef>
              <a:buNone/>
              <a:defRPr sz="1000">
                <a:solidFill>
                  <a:srgbClr val="262626"/>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01"/>
        <p:cNvGrpSpPr/>
        <p:nvPr/>
      </p:nvGrpSpPr>
      <p:grpSpPr>
        <a:xfrm>
          <a:off x="0" y="0"/>
          <a:ext cx="0" cy="0"/>
          <a:chOff x="0" y="0"/>
          <a:chExt cx="0" cy="0"/>
        </a:xfrm>
      </p:grpSpPr>
      <p:sp>
        <p:nvSpPr>
          <p:cNvPr id="102" name="Google Shape;102;p3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36"/>
          <p:cNvSpPr txBox="1">
            <a:spLocks noGrp="1"/>
          </p:cNvSpPr>
          <p:nvPr>
            <p:ph type="body" idx="1"/>
          </p:nvPr>
        </p:nvSpPr>
        <p:spPr>
          <a:xfrm>
            <a:off x="1069848"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i="0">
                <a:solidFill>
                  <a:schemeClr val="dk1"/>
                </a:solidFill>
                <a:latin typeface="Libre Franklin"/>
                <a:ea typeface="Libre Franklin"/>
                <a:cs typeface="Libre Franklin"/>
                <a:sym typeface="Libre Franklin"/>
              </a:defRPr>
            </a:lvl1pPr>
            <a:lvl2pPr marL="914400" lvl="1" indent="-228600" algn="l">
              <a:lnSpc>
                <a:spcPct val="110000"/>
              </a:lnSpc>
              <a:spcBef>
                <a:spcPts val="500"/>
              </a:spcBef>
              <a:spcAft>
                <a:spcPts val="0"/>
              </a:spcAft>
              <a:buSzPts val="1800"/>
              <a:buNone/>
              <a:defRPr sz="18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104" name="Google Shape;104;p36"/>
          <p:cNvSpPr txBox="1">
            <a:spLocks noGrp="1"/>
          </p:cNvSpPr>
          <p:nvPr>
            <p:ph type="body" idx="2"/>
          </p:nvPr>
        </p:nvSpPr>
        <p:spPr>
          <a:xfrm>
            <a:off x="1069848" y="2792472"/>
            <a:ext cx="4663440" cy="3163825"/>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05" name="Google Shape;105;p36"/>
          <p:cNvSpPr txBox="1">
            <a:spLocks noGrp="1"/>
          </p:cNvSpPr>
          <p:nvPr>
            <p:ph type="body" idx="3"/>
          </p:nvPr>
        </p:nvSpPr>
        <p:spPr>
          <a:xfrm>
            <a:off x="6458712" y="2074334"/>
            <a:ext cx="4663440" cy="640080"/>
          </a:xfrm>
          <a:prstGeom prst="rect">
            <a:avLst/>
          </a:prstGeom>
          <a:noFill/>
          <a:ln>
            <a:noFill/>
          </a:ln>
        </p:spPr>
        <p:txBody>
          <a:bodyPr spcFirstLastPara="1" wrap="square" lIns="91425" tIns="45700" rIns="91425" bIns="45700" anchor="ctr" anchorCtr="0">
            <a:normAutofit/>
          </a:bodyPr>
          <a:lstStyle>
            <a:lvl1pPr marL="457200" lvl="0" indent="-228600" algn="l">
              <a:lnSpc>
                <a:spcPct val="110000"/>
              </a:lnSpc>
              <a:spcBef>
                <a:spcPts val="0"/>
              </a:spcBef>
              <a:spcAft>
                <a:spcPts val="0"/>
              </a:spcAft>
              <a:buSzPts val="1900"/>
              <a:buNone/>
              <a:defRPr sz="1900" b="1">
                <a:solidFill>
                  <a:schemeClr val="dk1"/>
                </a:solidFill>
              </a:defRPr>
            </a:lvl1pPr>
            <a:lvl2pPr marL="914400" lvl="1" indent="-228600" algn="l">
              <a:lnSpc>
                <a:spcPct val="110000"/>
              </a:lnSpc>
              <a:spcBef>
                <a:spcPts val="500"/>
              </a:spcBef>
              <a:spcAft>
                <a:spcPts val="0"/>
              </a:spcAft>
              <a:buSzPts val="1800"/>
              <a:buNone/>
              <a:defRPr sz="1800" b="1"/>
            </a:lvl2pPr>
            <a:lvl3pPr marL="1371600" lvl="2" indent="-228600" algn="l">
              <a:lnSpc>
                <a:spcPct val="110000"/>
              </a:lnSpc>
              <a:spcBef>
                <a:spcPts val="500"/>
              </a:spcBef>
              <a:spcAft>
                <a:spcPts val="0"/>
              </a:spcAft>
              <a:buSzPts val="1800"/>
              <a:buNone/>
              <a:defRPr sz="1800" b="1"/>
            </a:lvl3pPr>
            <a:lvl4pPr marL="1828800" lvl="3" indent="-228600" algn="l">
              <a:lnSpc>
                <a:spcPct val="110000"/>
              </a:lnSpc>
              <a:spcBef>
                <a:spcPts val="500"/>
              </a:spcBef>
              <a:spcAft>
                <a:spcPts val="0"/>
              </a:spcAft>
              <a:buSzPts val="1600"/>
              <a:buNone/>
              <a:defRPr sz="1600" b="1"/>
            </a:lvl4pPr>
            <a:lvl5pPr marL="2286000" lvl="4" indent="-228600" algn="l">
              <a:lnSpc>
                <a:spcPct val="110000"/>
              </a:lnSpc>
              <a:spcBef>
                <a:spcPts val="500"/>
              </a:spcBef>
              <a:spcAft>
                <a:spcPts val="0"/>
              </a:spcAft>
              <a:buSzPts val="1600"/>
              <a:buNone/>
              <a:defRPr sz="1600" b="1"/>
            </a:lvl5pPr>
            <a:lvl6pPr marL="2743200" lvl="5" indent="-228600" algn="l">
              <a:lnSpc>
                <a:spcPct val="100000"/>
              </a:lnSpc>
              <a:spcBef>
                <a:spcPts val="500"/>
              </a:spcBef>
              <a:spcAft>
                <a:spcPts val="0"/>
              </a:spcAft>
              <a:buSzPts val="1600"/>
              <a:buNone/>
              <a:defRPr sz="1600" b="1"/>
            </a:lvl6pPr>
            <a:lvl7pPr marL="3200400" lvl="6" indent="-228600" algn="l">
              <a:lnSpc>
                <a:spcPct val="100000"/>
              </a:lnSpc>
              <a:spcBef>
                <a:spcPts val="500"/>
              </a:spcBef>
              <a:spcAft>
                <a:spcPts val="0"/>
              </a:spcAft>
              <a:buSzPts val="1600"/>
              <a:buNone/>
              <a:defRPr sz="1600" b="1"/>
            </a:lvl7pPr>
            <a:lvl8pPr marL="3657600" lvl="7" indent="-228600" algn="l">
              <a:lnSpc>
                <a:spcPct val="100000"/>
              </a:lnSpc>
              <a:spcBef>
                <a:spcPts val="500"/>
              </a:spcBef>
              <a:spcAft>
                <a:spcPts val="0"/>
              </a:spcAft>
              <a:buSzPts val="1600"/>
              <a:buNone/>
              <a:defRPr sz="1600" b="1"/>
            </a:lvl8pPr>
            <a:lvl9pPr marL="4114800" lvl="8" indent="-228600" algn="l">
              <a:lnSpc>
                <a:spcPct val="100000"/>
              </a:lnSpc>
              <a:spcBef>
                <a:spcPts val="500"/>
              </a:spcBef>
              <a:spcAft>
                <a:spcPts val="0"/>
              </a:spcAft>
              <a:buSzPts val="1600"/>
              <a:buNone/>
              <a:defRPr sz="1600" b="1"/>
            </a:lvl9pPr>
          </a:lstStyle>
          <a:p>
            <a:endParaRPr/>
          </a:p>
        </p:txBody>
      </p:sp>
      <p:sp>
        <p:nvSpPr>
          <p:cNvPr id="106" name="Google Shape;106;p36"/>
          <p:cNvSpPr txBox="1">
            <a:spLocks noGrp="1"/>
          </p:cNvSpPr>
          <p:nvPr>
            <p:ph type="body" idx="4"/>
          </p:nvPr>
        </p:nvSpPr>
        <p:spPr>
          <a:xfrm>
            <a:off x="6458712" y="2792471"/>
            <a:ext cx="4663440" cy="3164509"/>
          </a:xfrm>
          <a:prstGeom prst="rect">
            <a:avLst/>
          </a:prstGeom>
          <a:noFill/>
          <a:ln>
            <a:noFill/>
          </a:ln>
        </p:spPr>
        <p:txBody>
          <a:bodyPr spcFirstLastPara="1" wrap="square" lIns="91425" tIns="45700" rIns="91425" bIns="45700" anchor="t" anchorCtr="0">
            <a:normAutofit/>
          </a:bodyPr>
          <a:lstStyle>
            <a:lvl1pPr marL="457200" lvl="0" indent="-342900" algn="l">
              <a:lnSpc>
                <a:spcPct val="110000"/>
              </a:lnSpc>
              <a:spcBef>
                <a:spcPts val="900"/>
              </a:spcBef>
              <a:spcAft>
                <a:spcPts val="0"/>
              </a:spcAft>
              <a:buSzPts val="1800"/>
              <a:buChar char="◦"/>
              <a:defRPr sz="1800"/>
            </a:lvl1pPr>
            <a:lvl2pPr marL="914400" lvl="1" indent="-330200" algn="l">
              <a:lnSpc>
                <a:spcPct val="110000"/>
              </a:lnSpc>
              <a:spcBef>
                <a:spcPts val="500"/>
              </a:spcBef>
              <a:spcAft>
                <a:spcPts val="0"/>
              </a:spcAft>
              <a:buSzPts val="1600"/>
              <a:buChar char="◦"/>
              <a:defRPr sz="1600"/>
            </a:lvl2pPr>
            <a:lvl3pPr marL="1371600" lvl="2" indent="-317500" algn="l">
              <a:lnSpc>
                <a:spcPct val="110000"/>
              </a:lnSpc>
              <a:spcBef>
                <a:spcPts val="500"/>
              </a:spcBef>
              <a:spcAft>
                <a:spcPts val="0"/>
              </a:spcAft>
              <a:buSzPts val="1400"/>
              <a:buChar char="◦"/>
              <a:defRPr sz="1400"/>
            </a:lvl3pPr>
            <a:lvl4pPr marL="1828800" lvl="3" indent="-317500" algn="l">
              <a:lnSpc>
                <a:spcPct val="110000"/>
              </a:lnSpc>
              <a:spcBef>
                <a:spcPts val="500"/>
              </a:spcBef>
              <a:spcAft>
                <a:spcPts val="0"/>
              </a:spcAft>
              <a:buSzPts val="1400"/>
              <a:buChar char="◦"/>
              <a:defRPr sz="1400"/>
            </a:lvl4pPr>
            <a:lvl5pPr marL="2286000" lvl="4" indent="-317500" algn="l">
              <a:lnSpc>
                <a:spcPct val="110000"/>
              </a:lnSpc>
              <a:spcBef>
                <a:spcPts val="500"/>
              </a:spcBef>
              <a:spcAft>
                <a:spcPts val="0"/>
              </a:spcAft>
              <a:buSzPts val="1400"/>
              <a:buChar char="◦"/>
              <a:defRPr sz="1400"/>
            </a:lvl5pPr>
            <a:lvl6pPr marL="2743200" lvl="5" indent="-317500" algn="l">
              <a:lnSpc>
                <a:spcPct val="100000"/>
              </a:lnSpc>
              <a:spcBef>
                <a:spcPts val="500"/>
              </a:spcBef>
              <a:spcAft>
                <a:spcPts val="0"/>
              </a:spcAft>
              <a:buSzPts val="1400"/>
              <a:buChar char="◦"/>
              <a:defRPr sz="1400"/>
            </a:lvl6pPr>
            <a:lvl7pPr marL="3200400" lvl="6" indent="-317500" algn="l">
              <a:lnSpc>
                <a:spcPct val="100000"/>
              </a:lnSpc>
              <a:spcBef>
                <a:spcPts val="500"/>
              </a:spcBef>
              <a:spcAft>
                <a:spcPts val="0"/>
              </a:spcAft>
              <a:buSzPts val="1400"/>
              <a:buChar char="◦"/>
              <a:defRPr sz="1400"/>
            </a:lvl7pPr>
            <a:lvl8pPr marL="3657600" lvl="7" indent="-317500" algn="l">
              <a:lnSpc>
                <a:spcPct val="100000"/>
              </a:lnSpc>
              <a:spcBef>
                <a:spcPts val="500"/>
              </a:spcBef>
              <a:spcAft>
                <a:spcPts val="0"/>
              </a:spcAft>
              <a:buSzPts val="1400"/>
              <a:buChar char="◦"/>
              <a:defRPr sz="1400"/>
            </a:lvl8pPr>
            <a:lvl9pPr marL="4114800" lvl="8" indent="-317500" algn="l">
              <a:lnSpc>
                <a:spcPct val="100000"/>
              </a:lnSpc>
              <a:spcBef>
                <a:spcPts val="500"/>
              </a:spcBef>
              <a:spcAft>
                <a:spcPts val="0"/>
              </a:spcAft>
              <a:buSzPts val="1400"/>
              <a:buChar char="◦"/>
              <a:defRPr sz="1400"/>
            </a:lvl9pPr>
          </a:lstStyle>
          <a:p>
            <a:endParaRPr/>
          </a:p>
        </p:txBody>
      </p:sp>
      <p:sp>
        <p:nvSpPr>
          <p:cNvPr id="107" name="Google Shape;107;p36"/>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8" name="Google Shape;108;p36"/>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6"/>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27.xml"/><Relationship Id="rId7"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23"/>
          <p:cNvSpPr/>
          <p:nvPr/>
        </p:nvSpPr>
        <p:spPr>
          <a:xfrm>
            <a:off x="0" y="0"/>
            <a:ext cx="12192000" cy="7095744"/>
          </a:xfrm>
          <a:prstGeom prst="rect">
            <a:avLst/>
          </a:prstGeom>
          <a:solidFill>
            <a:schemeClr val="accent4"/>
          </a:solidFill>
          <a:ln w="762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11" name="Google Shape;11;p23"/>
          <p:cNvSpPr/>
          <p:nvPr/>
        </p:nvSpPr>
        <p:spPr>
          <a:xfrm>
            <a:off x="371856" y="374904"/>
            <a:ext cx="11448288" cy="6108192"/>
          </a:xfrm>
          <a:prstGeom prst="rect">
            <a:avLst/>
          </a:prstGeom>
          <a:noFill/>
          <a:ln w="9525" cap="sq" cmpd="sng">
            <a:solidFill>
              <a:srgbClr val="FEFEFE"/>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3"/>
          <p:cNvSpPr/>
          <p:nvPr/>
        </p:nvSpPr>
        <p:spPr>
          <a:xfrm>
            <a:off x="234696" y="237744"/>
            <a:ext cx="11722608" cy="6382512"/>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3"/>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FEFEFE"/>
              </a:buClr>
              <a:buSzPts val="4200"/>
              <a:buFont typeface="Century Schoolbook"/>
              <a:buNone/>
              <a:defRPr sz="4200" b="0" i="0" u="none" strike="noStrike" cap="none">
                <a:solidFill>
                  <a:srgbClr val="FEFEFE"/>
                </a:solidFill>
                <a:latin typeface="Century Schoolbook"/>
                <a:ea typeface="Century Schoolbook"/>
                <a:cs typeface="Century Schoolbook"/>
                <a:sym typeface="Century Schoolboo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 name="Google Shape;14;p23"/>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110000"/>
              </a:lnSpc>
              <a:spcBef>
                <a:spcPts val="900"/>
              </a:spcBef>
              <a:spcAft>
                <a:spcPts val="0"/>
              </a:spcAft>
              <a:buClr>
                <a:srgbClr val="FEFEFE"/>
              </a:buClr>
              <a:buSzPts val="1500"/>
              <a:buFont typeface="Garamond"/>
              <a:buChar char="◦"/>
              <a:defRPr sz="1500" b="0" i="0" u="none" strike="noStrike" cap="none">
                <a:solidFill>
                  <a:schemeClr val="lt1"/>
                </a:solidFill>
                <a:latin typeface="Libre Franklin"/>
                <a:ea typeface="Libre Franklin"/>
                <a:cs typeface="Libre Franklin"/>
                <a:sym typeface="Libre Franklin"/>
              </a:defRPr>
            </a:lvl1pPr>
            <a:lvl2pPr marL="914400" marR="0" lvl="1" indent="-311150" algn="l" rtl="0">
              <a:lnSpc>
                <a:spcPct val="110000"/>
              </a:lnSpc>
              <a:spcBef>
                <a:spcPts val="500"/>
              </a:spcBef>
              <a:spcAft>
                <a:spcPts val="0"/>
              </a:spcAft>
              <a:buClr>
                <a:srgbClr val="FEFEFE"/>
              </a:buClr>
              <a:buSzPts val="1300"/>
              <a:buFont typeface="Garamond"/>
              <a:buChar char="◦"/>
              <a:defRPr sz="1300" b="0" i="0" u="none" strike="noStrike" cap="none">
                <a:solidFill>
                  <a:schemeClr val="lt1"/>
                </a:solidFill>
                <a:latin typeface="Libre Franklin"/>
                <a:ea typeface="Libre Franklin"/>
                <a:cs typeface="Libre Franklin"/>
                <a:sym typeface="Libre Franklin"/>
              </a:defRPr>
            </a:lvl2pPr>
            <a:lvl3pPr marL="1371600" marR="0" lvl="2" indent="-304800" algn="l" rtl="0">
              <a:lnSpc>
                <a:spcPct val="110000"/>
              </a:lnSpc>
              <a:spcBef>
                <a:spcPts val="500"/>
              </a:spcBef>
              <a:spcAft>
                <a:spcPts val="0"/>
              </a:spcAft>
              <a:buClr>
                <a:srgbClr val="FEFEFE"/>
              </a:buClr>
              <a:buSzPts val="1200"/>
              <a:buFont typeface="Garamond"/>
              <a:buChar char="◦"/>
              <a:defRPr sz="1200" b="0" i="0" u="none" strike="noStrike" cap="none">
                <a:solidFill>
                  <a:schemeClr val="lt1"/>
                </a:solidFill>
                <a:latin typeface="Libre Franklin"/>
                <a:ea typeface="Libre Franklin"/>
                <a:cs typeface="Libre Franklin"/>
                <a:sym typeface="Libre Franklin"/>
              </a:defRPr>
            </a:lvl3pPr>
            <a:lvl4pPr marL="1828800" marR="0" lvl="3" indent="-304800" algn="l" rtl="0">
              <a:lnSpc>
                <a:spcPct val="110000"/>
              </a:lnSpc>
              <a:spcBef>
                <a:spcPts val="500"/>
              </a:spcBef>
              <a:spcAft>
                <a:spcPts val="0"/>
              </a:spcAft>
              <a:buClr>
                <a:srgbClr val="FEFEFE"/>
              </a:buClr>
              <a:buSzPts val="1200"/>
              <a:buFont typeface="Garamond"/>
              <a:buChar char="◦"/>
              <a:defRPr sz="1200" b="0" i="0" u="none" strike="noStrike" cap="none">
                <a:solidFill>
                  <a:schemeClr val="lt1"/>
                </a:solidFill>
                <a:latin typeface="Libre Franklin"/>
                <a:ea typeface="Libre Franklin"/>
                <a:cs typeface="Libre Franklin"/>
                <a:sym typeface="Libre Franklin"/>
              </a:defRPr>
            </a:lvl4pPr>
            <a:lvl5pPr marL="2286000" marR="0" lvl="4" indent="-304800" algn="l" rtl="0">
              <a:lnSpc>
                <a:spcPct val="110000"/>
              </a:lnSpc>
              <a:spcBef>
                <a:spcPts val="500"/>
              </a:spcBef>
              <a:spcAft>
                <a:spcPts val="0"/>
              </a:spcAft>
              <a:buClr>
                <a:srgbClr val="FEFEFE"/>
              </a:buClr>
              <a:buSzPts val="1200"/>
              <a:buFont typeface="Garamond"/>
              <a:buChar char="◦"/>
              <a:defRPr sz="1200" b="0" i="0" u="none" strike="noStrike" cap="none">
                <a:solidFill>
                  <a:schemeClr val="lt1"/>
                </a:solidFill>
                <a:latin typeface="Libre Franklin"/>
                <a:ea typeface="Libre Franklin"/>
                <a:cs typeface="Libre Franklin"/>
                <a:sym typeface="Libre Franklin"/>
              </a:defRPr>
            </a:lvl5pPr>
            <a:lvl6pPr marL="2743200" marR="0" lvl="5"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Libre Franklin"/>
                <a:ea typeface="Libre Franklin"/>
                <a:cs typeface="Libre Franklin"/>
                <a:sym typeface="Libre Franklin"/>
              </a:defRPr>
            </a:lvl6pPr>
            <a:lvl7pPr marL="3200400" marR="0" lvl="6"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Libre Franklin"/>
                <a:ea typeface="Libre Franklin"/>
                <a:cs typeface="Libre Franklin"/>
                <a:sym typeface="Libre Franklin"/>
              </a:defRPr>
            </a:lvl7pPr>
            <a:lvl8pPr marL="3657600" marR="0" lvl="7"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Libre Franklin"/>
                <a:ea typeface="Libre Franklin"/>
                <a:cs typeface="Libre Franklin"/>
                <a:sym typeface="Libre Franklin"/>
              </a:defRPr>
            </a:lvl8pPr>
            <a:lvl9pPr marL="4114800" marR="0" lvl="8" indent="-317500" algn="l" rtl="0">
              <a:lnSpc>
                <a:spcPct val="100000"/>
              </a:lnSpc>
              <a:spcBef>
                <a:spcPts val="500"/>
              </a:spcBef>
              <a:spcAft>
                <a:spcPts val="0"/>
              </a:spcAft>
              <a:buClr>
                <a:srgbClr val="FEFEFE"/>
              </a:buClr>
              <a:buSzPts val="1400"/>
              <a:buFont typeface="Garamond"/>
              <a:buChar char="◦"/>
              <a:defRPr sz="1400" b="0" i="0" u="none" strike="noStrike" cap="none">
                <a:solidFill>
                  <a:schemeClr val="lt1"/>
                </a:solidFill>
                <a:latin typeface="Libre Franklin"/>
                <a:ea typeface="Libre Franklin"/>
                <a:cs typeface="Libre Franklin"/>
                <a:sym typeface="Libre Franklin"/>
              </a:defRPr>
            </a:lvl9pPr>
          </a:lstStyle>
          <a:p>
            <a:endParaRPr/>
          </a:p>
        </p:txBody>
      </p:sp>
      <p:sp>
        <p:nvSpPr>
          <p:cNvPr id="15" name="Google Shape;15;p23"/>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1000" b="0" i="0" u="none" strike="noStrike" cap="none">
                <a:solidFill>
                  <a:srgbClr val="FEFEFE"/>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9pPr>
          </a:lstStyle>
          <a:p>
            <a:endParaRPr/>
          </a:p>
        </p:txBody>
      </p:sp>
      <p:sp>
        <p:nvSpPr>
          <p:cNvPr id="16" name="Google Shape;16;p23"/>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b="0" i="0" u="none" strike="noStrike" cap="none">
                <a:solidFill>
                  <a:srgbClr val="FEFEFE"/>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lt1"/>
                </a:solidFill>
                <a:latin typeface="Libre Franklin"/>
                <a:ea typeface="Libre Franklin"/>
                <a:cs typeface="Libre Franklin"/>
                <a:sym typeface="Libre Franklin"/>
              </a:defRPr>
            </a:lvl9pPr>
          </a:lstStyle>
          <a:p>
            <a:endParaRPr/>
          </a:p>
        </p:txBody>
      </p:sp>
      <p:sp>
        <p:nvSpPr>
          <p:cNvPr id="17" name="Google Shape;17;p23"/>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i="0" u="none" strike="noStrike" cap="none">
                <a:solidFill>
                  <a:srgbClr val="FEFEFE"/>
                </a:solidFill>
                <a:latin typeface="Libre Franklin"/>
                <a:ea typeface="Libre Franklin"/>
                <a:cs typeface="Libre Franklin"/>
                <a:sym typeface="Libre Franklin"/>
              </a:defRPr>
            </a:lvl1pPr>
            <a:lvl2pPr marL="0" marR="0" lvl="1" indent="0" algn="r" rtl="0">
              <a:spcBef>
                <a:spcPts val="0"/>
              </a:spcBef>
              <a:buNone/>
              <a:defRPr sz="1000" b="0" i="0" u="none" strike="noStrike" cap="none">
                <a:solidFill>
                  <a:srgbClr val="FEFEFE"/>
                </a:solidFill>
                <a:latin typeface="Libre Franklin"/>
                <a:ea typeface="Libre Franklin"/>
                <a:cs typeface="Libre Franklin"/>
                <a:sym typeface="Libre Franklin"/>
              </a:defRPr>
            </a:lvl2pPr>
            <a:lvl3pPr marL="0" marR="0" lvl="2" indent="0" algn="r" rtl="0">
              <a:spcBef>
                <a:spcPts val="0"/>
              </a:spcBef>
              <a:buNone/>
              <a:defRPr sz="1000" b="0" i="0" u="none" strike="noStrike" cap="none">
                <a:solidFill>
                  <a:srgbClr val="FEFEFE"/>
                </a:solidFill>
                <a:latin typeface="Libre Franklin"/>
                <a:ea typeface="Libre Franklin"/>
                <a:cs typeface="Libre Franklin"/>
                <a:sym typeface="Libre Franklin"/>
              </a:defRPr>
            </a:lvl3pPr>
            <a:lvl4pPr marL="0" marR="0" lvl="3" indent="0" algn="r" rtl="0">
              <a:spcBef>
                <a:spcPts val="0"/>
              </a:spcBef>
              <a:buNone/>
              <a:defRPr sz="1000" b="0" i="0" u="none" strike="noStrike" cap="none">
                <a:solidFill>
                  <a:srgbClr val="FEFEFE"/>
                </a:solidFill>
                <a:latin typeface="Libre Franklin"/>
                <a:ea typeface="Libre Franklin"/>
                <a:cs typeface="Libre Franklin"/>
                <a:sym typeface="Libre Franklin"/>
              </a:defRPr>
            </a:lvl4pPr>
            <a:lvl5pPr marL="0" marR="0" lvl="4" indent="0" algn="r" rtl="0">
              <a:spcBef>
                <a:spcPts val="0"/>
              </a:spcBef>
              <a:buNone/>
              <a:defRPr sz="1000" b="0" i="0" u="none" strike="noStrike" cap="none">
                <a:solidFill>
                  <a:srgbClr val="FEFEFE"/>
                </a:solidFill>
                <a:latin typeface="Libre Franklin"/>
                <a:ea typeface="Libre Franklin"/>
                <a:cs typeface="Libre Franklin"/>
                <a:sym typeface="Libre Franklin"/>
              </a:defRPr>
            </a:lvl5pPr>
            <a:lvl6pPr marL="0" marR="0" lvl="5" indent="0" algn="r" rtl="0">
              <a:spcBef>
                <a:spcPts val="0"/>
              </a:spcBef>
              <a:buNone/>
              <a:defRPr sz="1000" b="0" i="0" u="none" strike="noStrike" cap="none">
                <a:solidFill>
                  <a:srgbClr val="FEFEFE"/>
                </a:solidFill>
                <a:latin typeface="Libre Franklin"/>
                <a:ea typeface="Libre Franklin"/>
                <a:cs typeface="Libre Franklin"/>
                <a:sym typeface="Libre Franklin"/>
              </a:defRPr>
            </a:lvl6pPr>
            <a:lvl7pPr marL="0" marR="0" lvl="6" indent="0" algn="r" rtl="0">
              <a:spcBef>
                <a:spcPts val="0"/>
              </a:spcBef>
              <a:buNone/>
              <a:defRPr sz="1000" b="0" i="0" u="none" strike="noStrike" cap="none">
                <a:solidFill>
                  <a:srgbClr val="FEFEFE"/>
                </a:solidFill>
                <a:latin typeface="Libre Franklin"/>
                <a:ea typeface="Libre Franklin"/>
                <a:cs typeface="Libre Franklin"/>
                <a:sym typeface="Libre Franklin"/>
              </a:defRPr>
            </a:lvl7pPr>
            <a:lvl8pPr marL="0" marR="0" lvl="7" indent="0" algn="r" rtl="0">
              <a:spcBef>
                <a:spcPts val="0"/>
              </a:spcBef>
              <a:buNone/>
              <a:defRPr sz="1000" b="0" i="0" u="none" strike="noStrike" cap="none">
                <a:solidFill>
                  <a:srgbClr val="FEFEFE"/>
                </a:solidFill>
                <a:latin typeface="Libre Franklin"/>
                <a:ea typeface="Libre Franklin"/>
                <a:cs typeface="Libre Franklin"/>
                <a:sym typeface="Libre Franklin"/>
              </a:defRPr>
            </a:lvl8pPr>
            <a:lvl9pPr marL="0" marR="0" lvl="8" indent="0" algn="r" rtl="0">
              <a:spcBef>
                <a:spcPts val="0"/>
              </a:spcBef>
              <a:buNone/>
              <a:defRPr sz="1000" b="0" i="0" u="none" strike="noStrike" cap="none">
                <a:solidFill>
                  <a:srgbClr val="FEFEFE"/>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
        <p:cNvGrpSpPr/>
        <p:nvPr/>
      </p:nvGrpSpPr>
      <p:grpSpPr>
        <a:xfrm>
          <a:off x="0" y="0"/>
          <a:ext cx="0" cy="0"/>
          <a:chOff x="0" y="0"/>
          <a:chExt cx="0" cy="0"/>
        </a:xfrm>
      </p:grpSpPr>
      <p:sp>
        <p:nvSpPr>
          <p:cNvPr id="39" name="Google Shape;39;p22"/>
          <p:cNvSpPr/>
          <p:nvPr/>
        </p:nvSpPr>
        <p:spPr>
          <a:xfrm>
            <a:off x="0" y="0"/>
            <a:ext cx="12192000" cy="7095744"/>
          </a:xfrm>
          <a:prstGeom prst="rect">
            <a:avLst/>
          </a:prstGeom>
          <a:solidFill>
            <a:schemeClr val="accent4"/>
          </a:solidFill>
          <a:ln w="762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0" name="Google Shape;40;p22"/>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2"/>
          <p:cNvSpPr/>
          <p:nvPr/>
        </p:nvSpPr>
        <p:spPr>
          <a:xfrm>
            <a:off x="234696" y="237744"/>
            <a:ext cx="11722608" cy="6382512"/>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2"/>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200"/>
              <a:buFont typeface="Century Schoolbook"/>
              <a:buNone/>
              <a:defRPr sz="4200" b="0" i="0" u="none" strike="noStrike"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 name="Google Shape;43;p22"/>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110000"/>
              </a:lnSpc>
              <a:spcBef>
                <a:spcPts val="900"/>
              </a:spcBef>
              <a:spcAft>
                <a:spcPts val="0"/>
              </a:spcAft>
              <a:buClr>
                <a:srgbClr val="262626"/>
              </a:buClr>
              <a:buSzPts val="1500"/>
              <a:buFont typeface="Garamond"/>
              <a:buChar char="◦"/>
              <a:defRPr sz="1500" b="0" i="0" u="none" strike="noStrike" cap="none">
                <a:solidFill>
                  <a:schemeClr val="dk1"/>
                </a:solidFill>
                <a:latin typeface="Libre Franklin"/>
                <a:ea typeface="Libre Franklin"/>
                <a:cs typeface="Libre Franklin"/>
                <a:sym typeface="Libre Franklin"/>
              </a:defRPr>
            </a:lvl1pPr>
            <a:lvl2pPr marL="914400" marR="0" lvl="1" indent="-311150" algn="l" rtl="0">
              <a:lnSpc>
                <a:spcPct val="110000"/>
              </a:lnSpc>
              <a:spcBef>
                <a:spcPts val="500"/>
              </a:spcBef>
              <a:spcAft>
                <a:spcPts val="0"/>
              </a:spcAft>
              <a:buClr>
                <a:srgbClr val="262626"/>
              </a:buClr>
              <a:buSzPts val="1300"/>
              <a:buFont typeface="Garamond"/>
              <a:buChar char="◦"/>
              <a:defRPr sz="1300" b="0" i="0" u="none" strike="noStrike" cap="none">
                <a:solidFill>
                  <a:schemeClr val="dk1"/>
                </a:solidFill>
                <a:latin typeface="Libre Franklin"/>
                <a:ea typeface="Libre Franklin"/>
                <a:cs typeface="Libre Franklin"/>
                <a:sym typeface="Libre Franklin"/>
              </a:defRPr>
            </a:lvl2pPr>
            <a:lvl3pPr marL="1371600" marR="0" lvl="2"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3pPr>
            <a:lvl4pPr marL="1828800" marR="0" lvl="3"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4pPr>
            <a:lvl5pPr marL="2286000" marR="0" lvl="4"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44" name="Google Shape;44;p22"/>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1000">
                <a:solidFill>
                  <a:srgbClr val="3F3F3F"/>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5" name="Google Shape;45;p22"/>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a:solidFill>
                  <a:srgbClr val="262626"/>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46" name="Google Shape;46;p22"/>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b="0" u="none">
                <a:solidFill>
                  <a:srgbClr val="3F3F3F"/>
                </a:solidFill>
                <a:latin typeface="Libre Franklin"/>
                <a:ea typeface="Libre Franklin"/>
                <a:cs typeface="Libre Franklin"/>
                <a:sym typeface="Libre Franklin"/>
              </a:defRPr>
            </a:lvl1pPr>
            <a:lvl2pPr marL="0" marR="0" lvl="1" indent="0" algn="r" rtl="0">
              <a:spcBef>
                <a:spcPts val="0"/>
              </a:spcBef>
              <a:buNone/>
              <a:defRPr sz="1000" b="0" u="none">
                <a:solidFill>
                  <a:srgbClr val="3F3F3F"/>
                </a:solidFill>
                <a:latin typeface="Libre Franklin"/>
                <a:ea typeface="Libre Franklin"/>
                <a:cs typeface="Libre Franklin"/>
                <a:sym typeface="Libre Franklin"/>
              </a:defRPr>
            </a:lvl2pPr>
            <a:lvl3pPr marL="0" marR="0" lvl="2" indent="0" algn="r" rtl="0">
              <a:spcBef>
                <a:spcPts val="0"/>
              </a:spcBef>
              <a:buNone/>
              <a:defRPr sz="1000" b="0" u="none">
                <a:solidFill>
                  <a:srgbClr val="3F3F3F"/>
                </a:solidFill>
                <a:latin typeface="Libre Franklin"/>
                <a:ea typeface="Libre Franklin"/>
                <a:cs typeface="Libre Franklin"/>
                <a:sym typeface="Libre Franklin"/>
              </a:defRPr>
            </a:lvl3pPr>
            <a:lvl4pPr marL="0" marR="0" lvl="3" indent="0" algn="r" rtl="0">
              <a:spcBef>
                <a:spcPts val="0"/>
              </a:spcBef>
              <a:buNone/>
              <a:defRPr sz="1000" b="0" u="none">
                <a:solidFill>
                  <a:srgbClr val="3F3F3F"/>
                </a:solidFill>
                <a:latin typeface="Libre Franklin"/>
                <a:ea typeface="Libre Franklin"/>
                <a:cs typeface="Libre Franklin"/>
                <a:sym typeface="Libre Franklin"/>
              </a:defRPr>
            </a:lvl4pPr>
            <a:lvl5pPr marL="0" marR="0" lvl="4" indent="0" algn="r" rtl="0">
              <a:spcBef>
                <a:spcPts val="0"/>
              </a:spcBef>
              <a:buNone/>
              <a:defRPr sz="1000" b="0" u="none">
                <a:solidFill>
                  <a:srgbClr val="3F3F3F"/>
                </a:solidFill>
                <a:latin typeface="Libre Franklin"/>
                <a:ea typeface="Libre Franklin"/>
                <a:cs typeface="Libre Franklin"/>
                <a:sym typeface="Libre Franklin"/>
              </a:defRPr>
            </a:lvl5pPr>
            <a:lvl6pPr marL="0" marR="0" lvl="5" indent="0" algn="r" rtl="0">
              <a:spcBef>
                <a:spcPts val="0"/>
              </a:spcBef>
              <a:buNone/>
              <a:defRPr sz="1000" b="0" u="none">
                <a:solidFill>
                  <a:srgbClr val="3F3F3F"/>
                </a:solidFill>
                <a:latin typeface="Libre Franklin"/>
                <a:ea typeface="Libre Franklin"/>
                <a:cs typeface="Libre Franklin"/>
                <a:sym typeface="Libre Franklin"/>
              </a:defRPr>
            </a:lvl6pPr>
            <a:lvl7pPr marL="0" marR="0" lvl="6" indent="0" algn="r" rtl="0">
              <a:spcBef>
                <a:spcPts val="0"/>
              </a:spcBef>
              <a:buNone/>
              <a:defRPr sz="1000" b="0" u="none">
                <a:solidFill>
                  <a:srgbClr val="3F3F3F"/>
                </a:solidFill>
                <a:latin typeface="Libre Franklin"/>
                <a:ea typeface="Libre Franklin"/>
                <a:cs typeface="Libre Franklin"/>
                <a:sym typeface="Libre Franklin"/>
              </a:defRPr>
            </a:lvl7pPr>
            <a:lvl8pPr marL="0" marR="0" lvl="7" indent="0" algn="r" rtl="0">
              <a:spcBef>
                <a:spcPts val="0"/>
              </a:spcBef>
              <a:buNone/>
              <a:defRPr sz="1000" b="0" u="none">
                <a:solidFill>
                  <a:srgbClr val="3F3F3F"/>
                </a:solidFill>
                <a:latin typeface="Libre Franklin"/>
                <a:ea typeface="Libre Franklin"/>
                <a:cs typeface="Libre Franklin"/>
                <a:sym typeface="Libre Franklin"/>
              </a:defRPr>
            </a:lvl8pPr>
            <a:lvl9pPr marL="0" marR="0" lvl="8" indent="0" algn="r" rtl="0">
              <a:spcBef>
                <a:spcPts val="0"/>
              </a:spcBef>
              <a:buNone/>
              <a:defRPr sz="1000" b="0" u="none">
                <a:solidFill>
                  <a:srgbClr val="3F3F3F"/>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sp>
        <p:nvSpPr>
          <p:cNvPr id="137" name="Google Shape;137;p30"/>
          <p:cNvSpPr/>
          <p:nvPr/>
        </p:nvSpPr>
        <p:spPr>
          <a:xfrm>
            <a:off x="0" y="0"/>
            <a:ext cx="12192000" cy="6858000"/>
          </a:xfrm>
          <a:prstGeom prst="rect">
            <a:avLst/>
          </a:prstGeom>
          <a:solidFill>
            <a:schemeClr val="accent4"/>
          </a:solidFill>
          <a:ln w="76200" cap="flat" cmpd="sng">
            <a:solidFill>
              <a:schemeClr val="accent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138" name="Google Shape;138;p30"/>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30"/>
          <p:cNvSpPr/>
          <p:nvPr/>
        </p:nvSpPr>
        <p:spPr>
          <a:xfrm>
            <a:off x="234696" y="237744"/>
            <a:ext cx="11722608" cy="6382512"/>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30"/>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62626"/>
              </a:buClr>
              <a:buSzPts val="4200"/>
              <a:buFont typeface="Century Schoolbook"/>
              <a:buNone/>
              <a:defRPr sz="4200" b="0" i="0" u="none" strike="noStrike" cap="none">
                <a:solidFill>
                  <a:srgbClr val="262626"/>
                </a:solidFill>
                <a:latin typeface="Century Schoolbook"/>
                <a:ea typeface="Century Schoolbook"/>
                <a:cs typeface="Century Schoolbook"/>
                <a:sym typeface="Century Schoolboo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1" name="Google Shape;141;p30"/>
          <p:cNvSpPr txBox="1">
            <a:spLocks noGrp="1"/>
          </p:cNvSpPr>
          <p:nvPr>
            <p:ph type="body" idx="1"/>
          </p:nvPr>
        </p:nvSpPr>
        <p:spPr>
          <a:xfrm>
            <a:off x="1066800" y="2103120"/>
            <a:ext cx="10058400" cy="3849624"/>
          </a:xfrm>
          <a:prstGeom prst="rect">
            <a:avLst/>
          </a:prstGeom>
          <a:noFill/>
          <a:ln>
            <a:noFill/>
          </a:ln>
        </p:spPr>
        <p:txBody>
          <a:bodyPr spcFirstLastPara="1" wrap="square" lIns="91425" tIns="45700" rIns="91425" bIns="45700" anchor="t" anchorCtr="0">
            <a:normAutofit/>
          </a:bodyPr>
          <a:lstStyle>
            <a:lvl1pPr marL="457200" marR="0" lvl="0" indent="-323850" algn="l" rtl="0">
              <a:lnSpc>
                <a:spcPct val="110000"/>
              </a:lnSpc>
              <a:spcBef>
                <a:spcPts val="900"/>
              </a:spcBef>
              <a:spcAft>
                <a:spcPts val="0"/>
              </a:spcAft>
              <a:buClr>
                <a:srgbClr val="262626"/>
              </a:buClr>
              <a:buSzPts val="1500"/>
              <a:buFont typeface="Garamond"/>
              <a:buChar char="◦"/>
              <a:defRPr sz="1500" b="0" i="0" u="none" strike="noStrike" cap="none">
                <a:solidFill>
                  <a:schemeClr val="dk1"/>
                </a:solidFill>
                <a:latin typeface="Libre Franklin"/>
                <a:ea typeface="Libre Franklin"/>
                <a:cs typeface="Libre Franklin"/>
                <a:sym typeface="Libre Franklin"/>
              </a:defRPr>
            </a:lvl1pPr>
            <a:lvl2pPr marL="914400" marR="0" lvl="1" indent="-311150" algn="l" rtl="0">
              <a:lnSpc>
                <a:spcPct val="110000"/>
              </a:lnSpc>
              <a:spcBef>
                <a:spcPts val="500"/>
              </a:spcBef>
              <a:spcAft>
                <a:spcPts val="0"/>
              </a:spcAft>
              <a:buClr>
                <a:srgbClr val="262626"/>
              </a:buClr>
              <a:buSzPts val="1300"/>
              <a:buFont typeface="Garamond"/>
              <a:buChar char="◦"/>
              <a:defRPr sz="1300" b="0" i="0" u="none" strike="noStrike" cap="none">
                <a:solidFill>
                  <a:schemeClr val="dk1"/>
                </a:solidFill>
                <a:latin typeface="Libre Franklin"/>
                <a:ea typeface="Libre Franklin"/>
                <a:cs typeface="Libre Franklin"/>
                <a:sym typeface="Libre Franklin"/>
              </a:defRPr>
            </a:lvl2pPr>
            <a:lvl3pPr marL="1371600" marR="0" lvl="2"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3pPr>
            <a:lvl4pPr marL="1828800" marR="0" lvl="3"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4pPr>
            <a:lvl5pPr marL="2286000" marR="0" lvl="4" indent="-304800" algn="l" rtl="0">
              <a:lnSpc>
                <a:spcPct val="110000"/>
              </a:lnSpc>
              <a:spcBef>
                <a:spcPts val="500"/>
              </a:spcBef>
              <a:spcAft>
                <a:spcPts val="0"/>
              </a:spcAft>
              <a:buClr>
                <a:srgbClr val="262626"/>
              </a:buClr>
              <a:buSzPts val="1200"/>
              <a:buFont typeface="Garamond"/>
              <a:buChar char="◦"/>
              <a:defRPr sz="1200" b="0" i="0" u="none" strike="noStrike" cap="none">
                <a:solidFill>
                  <a:schemeClr val="dk1"/>
                </a:solidFill>
                <a:latin typeface="Libre Franklin"/>
                <a:ea typeface="Libre Franklin"/>
                <a:cs typeface="Libre Franklin"/>
                <a:sym typeface="Libre Franklin"/>
              </a:defRPr>
            </a:lvl5pPr>
            <a:lvl6pPr marL="2743200" marR="0" lvl="5"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6pPr>
            <a:lvl7pPr marL="3200400" marR="0" lvl="6"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7pPr>
            <a:lvl8pPr marL="3657600" marR="0" lvl="7"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8pPr>
            <a:lvl9pPr marL="4114800" marR="0" lvl="8" indent="-317500" algn="l" rtl="0">
              <a:lnSpc>
                <a:spcPct val="100000"/>
              </a:lnSpc>
              <a:spcBef>
                <a:spcPts val="500"/>
              </a:spcBef>
              <a:spcAft>
                <a:spcPts val="0"/>
              </a:spcAft>
              <a:buClr>
                <a:srgbClr val="262626"/>
              </a:buClr>
              <a:buSzPts val="1400"/>
              <a:buFont typeface="Garamond"/>
              <a:buChar char="◦"/>
              <a:defRPr sz="1400" b="0" i="0" u="none" strike="noStrike" cap="none">
                <a:solidFill>
                  <a:schemeClr val="dk1"/>
                </a:solidFill>
                <a:latin typeface="Libre Franklin"/>
                <a:ea typeface="Libre Franklin"/>
                <a:cs typeface="Libre Franklin"/>
                <a:sym typeface="Libre Franklin"/>
              </a:defRPr>
            </a:lvl9pPr>
          </a:lstStyle>
          <a:p>
            <a:endParaRPr/>
          </a:p>
        </p:txBody>
      </p:sp>
      <p:sp>
        <p:nvSpPr>
          <p:cNvPr id="142" name="Google Shape;142;p30"/>
          <p:cNvSpPr txBox="1">
            <a:spLocks noGrp="1"/>
          </p:cNvSpPr>
          <p:nvPr>
            <p:ph type="dt" idx="10"/>
          </p:nvPr>
        </p:nvSpPr>
        <p:spPr>
          <a:xfrm>
            <a:off x="7256794" y="6035040"/>
            <a:ext cx="2893045" cy="365760"/>
          </a:xfrm>
          <a:prstGeom prst="rect">
            <a:avLst/>
          </a:prstGeom>
          <a:noFill/>
          <a:ln>
            <a:noFill/>
          </a:ln>
        </p:spPr>
        <p:txBody>
          <a:bodyPr spcFirstLastPara="1" wrap="square" lIns="91425" tIns="45700" rIns="91425" bIns="45700" anchor="b" anchorCtr="0">
            <a:noAutofit/>
          </a:bodyPr>
          <a:lstStyle>
            <a:lvl1pPr marR="0" lvl="0" algn="r" rtl="0">
              <a:spcBef>
                <a:spcPts val="0"/>
              </a:spcBef>
              <a:spcAft>
                <a:spcPts val="0"/>
              </a:spcAft>
              <a:buSzPts val="1400"/>
              <a:buNone/>
              <a:defRPr sz="1000">
                <a:solidFill>
                  <a:srgbClr val="3F3F3F"/>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43" name="Google Shape;143;p30"/>
          <p:cNvSpPr txBox="1">
            <a:spLocks noGrp="1"/>
          </p:cNvSpPr>
          <p:nvPr>
            <p:ph type="ftr" idx="11"/>
          </p:nvPr>
        </p:nvSpPr>
        <p:spPr>
          <a:xfrm>
            <a:off x="1066800" y="6035040"/>
            <a:ext cx="5816600" cy="36576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000">
                <a:solidFill>
                  <a:srgbClr val="262626"/>
                </a:solidFill>
                <a:latin typeface="Libre Franklin"/>
                <a:ea typeface="Libre Franklin"/>
                <a:cs typeface="Libre Franklin"/>
                <a:sym typeface="Libre Franklin"/>
              </a:defRPr>
            </a:lvl1pPr>
            <a:lvl2pPr marR="0" lvl="1"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2pPr>
            <a:lvl3pPr marR="0" lvl="2"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3pPr>
            <a:lvl4pPr marR="0" lvl="3"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4pPr>
            <a:lvl5pPr marR="0" lvl="4"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5pPr>
            <a:lvl6pPr marR="0" lvl="5"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6pPr>
            <a:lvl7pPr marR="0" lvl="6"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7pPr>
            <a:lvl8pPr marR="0" lvl="7"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8pPr>
            <a:lvl9pPr marR="0" lvl="8"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9pPr>
          </a:lstStyle>
          <a:p>
            <a:endParaRPr/>
          </a:p>
        </p:txBody>
      </p:sp>
      <p:sp>
        <p:nvSpPr>
          <p:cNvPr id="144" name="Google Shape;144;p30"/>
          <p:cNvSpPr txBox="1">
            <a:spLocks noGrp="1"/>
          </p:cNvSpPr>
          <p:nvPr>
            <p:ph type="sldNum" idx="12"/>
          </p:nvPr>
        </p:nvSpPr>
        <p:spPr>
          <a:xfrm>
            <a:off x="10287000" y="6035040"/>
            <a:ext cx="838200"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000">
                <a:solidFill>
                  <a:srgbClr val="3F3F3F"/>
                </a:solidFill>
                <a:latin typeface="Libre Franklin"/>
                <a:ea typeface="Libre Franklin"/>
                <a:cs typeface="Libre Franklin"/>
                <a:sym typeface="Libre Franklin"/>
              </a:defRPr>
            </a:lvl1pPr>
            <a:lvl2pPr marL="0" marR="0" lvl="1" indent="0" algn="r" rtl="0">
              <a:spcBef>
                <a:spcPts val="0"/>
              </a:spcBef>
              <a:buNone/>
              <a:defRPr sz="1000">
                <a:solidFill>
                  <a:srgbClr val="3F3F3F"/>
                </a:solidFill>
                <a:latin typeface="Libre Franklin"/>
                <a:ea typeface="Libre Franklin"/>
                <a:cs typeface="Libre Franklin"/>
                <a:sym typeface="Libre Franklin"/>
              </a:defRPr>
            </a:lvl2pPr>
            <a:lvl3pPr marL="0" marR="0" lvl="2" indent="0" algn="r" rtl="0">
              <a:spcBef>
                <a:spcPts val="0"/>
              </a:spcBef>
              <a:buNone/>
              <a:defRPr sz="1000">
                <a:solidFill>
                  <a:srgbClr val="3F3F3F"/>
                </a:solidFill>
                <a:latin typeface="Libre Franklin"/>
                <a:ea typeface="Libre Franklin"/>
                <a:cs typeface="Libre Franklin"/>
                <a:sym typeface="Libre Franklin"/>
              </a:defRPr>
            </a:lvl3pPr>
            <a:lvl4pPr marL="0" marR="0" lvl="3" indent="0" algn="r" rtl="0">
              <a:spcBef>
                <a:spcPts val="0"/>
              </a:spcBef>
              <a:buNone/>
              <a:defRPr sz="1000">
                <a:solidFill>
                  <a:srgbClr val="3F3F3F"/>
                </a:solidFill>
                <a:latin typeface="Libre Franklin"/>
                <a:ea typeface="Libre Franklin"/>
                <a:cs typeface="Libre Franklin"/>
                <a:sym typeface="Libre Franklin"/>
              </a:defRPr>
            </a:lvl4pPr>
            <a:lvl5pPr marL="0" marR="0" lvl="4" indent="0" algn="r" rtl="0">
              <a:spcBef>
                <a:spcPts val="0"/>
              </a:spcBef>
              <a:buNone/>
              <a:defRPr sz="1000">
                <a:solidFill>
                  <a:srgbClr val="3F3F3F"/>
                </a:solidFill>
                <a:latin typeface="Libre Franklin"/>
                <a:ea typeface="Libre Franklin"/>
                <a:cs typeface="Libre Franklin"/>
                <a:sym typeface="Libre Franklin"/>
              </a:defRPr>
            </a:lvl5pPr>
            <a:lvl6pPr marL="0" marR="0" lvl="5" indent="0" algn="r" rtl="0">
              <a:spcBef>
                <a:spcPts val="0"/>
              </a:spcBef>
              <a:buNone/>
              <a:defRPr sz="1000">
                <a:solidFill>
                  <a:srgbClr val="3F3F3F"/>
                </a:solidFill>
                <a:latin typeface="Libre Franklin"/>
                <a:ea typeface="Libre Franklin"/>
                <a:cs typeface="Libre Franklin"/>
                <a:sym typeface="Libre Franklin"/>
              </a:defRPr>
            </a:lvl6pPr>
            <a:lvl7pPr marL="0" marR="0" lvl="6" indent="0" algn="r" rtl="0">
              <a:spcBef>
                <a:spcPts val="0"/>
              </a:spcBef>
              <a:buNone/>
              <a:defRPr sz="1000">
                <a:solidFill>
                  <a:srgbClr val="3F3F3F"/>
                </a:solidFill>
                <a:latin typeface="Libre Franklin"/>
                <a:ea typeface="Libre Franklin"/>
                <a:cs typeface="Libre Franklin"/>
                <a:sym typeface="Libre Franklin"/>
              </a:defRPr>
            </a:lvl7pPr>
            <a:lvl8pPr marL="0" marR="0" lvl="7" indent="0" algn="r" rtl="0">
              <a:spcBef>
                <a:spcPts val="0"/>
              </a:spcBef>
              <a:buNone/>
              <a:defRPr sz="1000">
                <a:solidFill>
                  <a:srgbClr val="3F3F3F"/>
                </a:solidFill>
                <a:latin typeface="Libre Franklin"/>
                <a:ea typeface="Libre Franklin"/>
                <a:cs typeface="Libre Franklin"/>
                <a:sym typeface="Libre Franklin"/>
              </a:defRPr>
            </a:lvl8pPr>
            <a:lvl9pPr marL="0" marR="0" lvl="8" indent="0" algn="r" rtl="0">
              <a:spcBef>
                <a:spcPts val="0"/>
              </a:spcBef>
              <a:buNone/>
              <a:defRPr sz="1000">
                <a:solidFill>
                  <a:srgbClr val="3F3F3F"/>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4"/>
        <p:cNvGrpSpPr/>
        <p:nvPr/>
      </p:nvGrpSpPr>
      <p:grpSpPr>
        <a:xfrm>
          <a:off x="0" y="0"/>
          <a:ext cx="0" cy="0"/>
          <a:chOff x="0" y="0"/>
          <a:chExt cx="0" cy="0"/>
        </a:xfrm>
      </p:grpSpPr>
      <p:sp>
        <p:nvSpPr>
          <p:cNvPr id="235" name="Google Shape;235;p33"/>
          <p:cNvSpPr txBox="1">
            <a:spLocks noGrp="1"/>
          </p:cNvSpPr>
          <p:nvPr>
            <p:ph type="title"/>
          </p:nvPr>
        </p:nvSpPr>
        <p:spPr>
          <a:xfrm>
            <a:off x="1145539" y="925068"/>
            <a:ext cx="7383145" cy="69596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4400" b="0" i="0" u="none" strike="noStrike" cap="none">
                <a:solidFill>
                  <a:schemeClr val="dk1"/>
                </a:solidFill>
                <a:latin typeface="Georgia"/>
                <a:ea typeface="Georgia"/>
                <a:cs typeface="Georgia"/>
                <a:sym typeface="Georgi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6" name="Google Shape;236;p33"/>
          <p:cNvSpPr txBox="1">
            <a:spLocks noGrp="1"/>
          </p:cNvSpPr>
          <p:nvPr>
            <p:ph type="body" idx="1"/>
          </p:nvPr>
        </p:nvSpPr>
        <p:spPr>
          <a:xfrm>
            <a:off x="799152" y="2130044"/>
            <a:ext cx="5234305" cy="419862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Libre Franklin"/>
                <a:ea typeface="Libre Franklin"/>
                <a:cs typeface="Libre Franklin"/>
                <a:sym typeface="Libre Franklin"/>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237" name="Google Shape;237;p33"/>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8" name="Google Shape;238;p33"/>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39" name="Google Shape;239;p33"/>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targetcenter.dm.usda.gov/"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hyperlink" Target="mailto:target-center@usda.gov"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hyperlink" Target="https://creativecommons.org/licenses/by-nc-nd/3.0/" TargetMode="External"/><Relationship Id="rId4" Type="http://schemas.openxmlformats.org/officeDocument/2006/relationships/hyperlink" Target="https://witzend.me/2015/11/04/are-you-swinging-your-crutch/"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19.png"/><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08"/>
        <p:cNvGrpSpPr/>
        <p:nvPr/>
      </p:nvGrpSpPr>
      <p:grpSpPr>
        <a:xfrm>
          <a:off x="0" y="0"/>
          <a:ext cx="0" cy="0"/>
          <a:chOff x="0" y="0"/>
          <a:chExt cx="0" cy="0"/>
        </a:xfrm>
      </p:grpSpPr>
      <p:sp>
        <p:nvSpPr>
          <p:cNvPr id="309" name="Google Shape;309;p1">
            <a:extLs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pic>
        <p:nvPicPr>
          <p:cNvPr id="310" name="Google Shape;310;p1">
            <a:extLst>
              <a:ext uri="{C183D7F6-B498-43B3-948B-1728B52AA6E4}">
                <adec:decorative xmlns:adec="http://schemas.microsoft.com/office/drawing/2017/decorative" val="1"/>
              </a:ext>
            </a:extLst>
          </p:cNvPr>
          <p:cNvPicPr preferRelativeResize="0"/>
          <p:nvPr/>
        </p:nvPicPr>
        <p:blipFill rotWithShape="1">
          <a:blip r:embed="rId3">
            <a:alphaModFix/>
          </a:blip>
          <a:srcRect t="16215" r="1" b="28098"/>
          <a:stretch/>
        </p:blipFill>
        <p:spPr>
          <a:xfrm>
            <a:off x="20" y="144687"/>
            <a:ext cx="12191980" cy="6857990"/>
          </a:xfrm>
          <a:prstGeom prst="rect">
            <a:avLst/>
          </a:prstGeom>
          <a:noFill/>
          <a:ln>
            <a:noFill/>
          </a:ln>
        </p:spPr>
      </p:pic>
      <p:sp>
        <p:nvSpPr>
          <p:cNvPr id="311" name="Google Shape;311;p1">
            <a:extLst>
              <a:ext uri="{C183D7F6-B498-43B3-948B-1728B52AA6E4}">
                <adec:decorative xmlns:adec="http://schemas.microsoft.com/office/drawing/2017/decorative" val="1"/>
              </a:ext>
            </a:extLst>
          </p:cNvPr>
          <p:cNvSpPr/>
          <p:nvPr/>
        </p:nvSpPr>
        <p:spPr>
          <a:xfrm>
            <a:off x="1307869" y="1267730"/>
            <a:ext cx="9576262" cy="4307950"/>
          </a:xfrm>
          <a:prstGeom prst="rect">
            <a:avLst/>
          </a:prstGeom>
          <a:solidFill>
            <a:schemeClr val="dk1">
              <a:alpha val="62745"/>
            </a:schemeClr>
          </a:solidFill>
          <a:ln w="12700" cap="flat" cmpd="sng">
            <a:solidFill>
              <a:schemeClr val="l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312" name="Google Shape;312;p1">
            <a:extLst>
              <a:ext uri="{C183D7F6-B498-43B3-948B-1728B52AA6E4}">
                <adec:decorative xmlns:adec="http://schemas.microsoft.com/office/drawing/2017/decorative" val="1"/>
              </a:ext>
            </a:extLst>
          </p:cNvPr>
          <p:cNvSpPr/>
          <p:nvPr/>
        </p:nvSpPr>
        <p:spPr>
          <a:xfrm>
            <a:off x="1307868" y="1267730"/>
            <a:ext cx="9576262" cy="4307950"/>
          </a:xfrm>
          <a:prstGeom prst="rect">
            <a:avLst/>
          </a:prstGeom>
          <a:solidFill>
            <a:srgbClr val="F7704E">
              <a:alpha val="45882"/>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Libre Franklin"/>
              <a:ea typeface="Libre Franklin"/>
              <a:cs typeface="Libre Franklin"/>
              <a:sym typeface="Libre Franklin"/>
            </a:endParaRPr>
          </a:p>
        </p:txBody>
      </p:sp>
      <p:sp>
        <p:nvSpPr>
          <p:cNvPr id="313" name="Google Shape;313;p1">
            <a:extLst>
              <a:ext uri="{C183D7F6-B498-43B3-948B-1728B52AA6E4}">
                <adec:decorative xmlns:adec="http://schemas.microsoft.com/office/drawing/2017/decorative" val="1"/>
              </a:ext>
            </a:extLst>
          </p:cNvPr>
          <p:cNvSpPr/>
          <p:nvPr/>
        </p:nvSpPr>
        <p:spPr>
          <a:xfrm>
            <a:off x="1447801" y="1411615"/>
            <a:ext cx="9296400" cy="4034770"/>
          </a:xfrm>
          <a:prstGeom prst="rect">
            <a:avLst/>
          </a:prstGeom>
          <a:noFill/>
          <a:ln w="9525" cap="sq" cmpd="sng">
            <a:solidFill>
              <a:srgbClr val="FEFEFE">
                <a:alpha val="80000"/>
              </a:srgbClr>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317" name="Google Shape;317;p1"/>
          <p:cNvSpPr txBox="1">
            <a:spLocks noGrp="1"/>
          </p:cNvSpPr>
          <p:nvPr>
            <p:ph type="ctrTitle"/>
          </p:nvPr>
        </p:nvSpPr>
        <p:spPr>
          <a:xfrm>
            <a:off x="1769532" y="2091263"/>
            <a:ext cx="8652938" cy="2461504"/>
          </a:xfrm>
          <a:prstGeom prst="rect">
            <a:avLst/>
          </a:prstGeom>
          <a:noFill/>
          <a:ln>
            <a:noFill/>
          </a:ln>
        </p:spPr>
        <p:txBody>
          <a:bodyPr spcFirstLastPara="1" wrap="square" lIns="91425" tIns="45700" rIns="91425" bIns="45700" anchor="ctr" anchorCtr="0">
            <a:noAutofit/>
          </a:bodyPr>
          <a:lstStyle/>
          <a:p>
            <a:pPr marL="0" lvl="0" indent="0" algn="ctr" rtl="0">
              <a:lnSpc>
                <a:spcPct val="83000"/>
              </a:lnSpc>
              <a:spcBef>
                <a:spcPts val="0"/>
              </a:spcBef>
              <a:spcAft>
                <a:spcPts val="0"/>
              </a:spcAft>
              <a:buClr>
                <a:srgbClr val="FEFEFE"/>
              </a:buClr>
              <a:buSzPts val="4000"/>
              <a:buFont typeface="Times New Roman"/>
              <a:buNone/>
            </a:pPr>
            <a:r>
              <a:rPr lang="en-US" sz="4000" b="1" dirty="0">
                <a:latin typeface="Times New Roman"/>
                <a:ea typeface="Times New Roman"/>
                <a:cs typeface="Times New Roman"/>
                <a:sym typeface="Times New Roman"/>
              </a:rPr>
              <a:t>NAVIGATING TEMPORARY DISABILITIES</a:t>
            </a:r>
            <a:br>
              <a:rPr lang="en-US" sz="4000" b="1" dirty="0">
                <a:latin typeface="Times New Roman"/>
                <a:ea typeface="Times New Roman"/>
                <a:cs typeface="Times New Roman"/>
                <a:sym typeface="Times New Roman"/>
              </a:rPr>
            </a:br>
            <a:r>
              <a:rPr lang="en-US" sz="800" b="1" dirty="0">
                <a:latin typeface="Times New Roman"/>
                <a:ea typeface="Times New Roman"/>
                <a:cs typeface="Times New Roman"/>
                <a:sym typeface="Times New Roman"/>
              </a:rPr>
              <a:t> </a:t>
            </a:r>
            <a:br>
              <a:rPr lang="en-US" sz="3800" b="1" dirty="0">
                <a:latin typeface="Times New Roman"/>
                <a:ea typeface="Times New Roman"/>
                <a:cs typeface="Times New Roman"/>
                <a:sym typeface="Times New Roman"/>
              </a:rPr>
            </a:br>
            <a:r>
              <a:rPr lang="en-US" sz="3800" b="1" dirty="0">
                <a:latin typeface="Times New Roman"/>
                <a:ea typeface="Times New Roman"/>
                <a:cs typeface="Times New Roman"/>
                <a:sym typeface="Times New Roman"/>
              </a:rPr>
              <a:t>RESILIENCE AND COPING STRATEGIES</a:t>
            </a:r>
            <a:endParaRPr sz="3800" cap="small" dirty="0"/>
          </a:p>
        </p:txBody>
      </p:sp>
      <p:sp>
        <p:nvSpPr>
          <p:cNvPr id="316" name="Google Shape;316;p1"/>
          <p:cNvSpPr txBox="1">
            <a:spLocks noGrp="1"/>
          </p:cNvSpPr>
          <p:nvPr>
            <p:ph type="subTitle" idx="1"/>
          </p:nvPr>
        </p:nvSpPr>
        <p:spPr>
          <a:xfrm>
            <a:off x="1769532" y="4623127"/>
            <a:ext cx="8655200" cy="457201"/>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1800"/>
              <a:buNone/>
            </a:pPr>
            <a:r>
              <a:rPr lang="en-US"/>
              <a:t>Dr. Theresa Haskins | Presentation for the USDA TARGET Center</a:t>
            </a:r>
            <a:endParaRPr/>
          </a:p>
        </p:txBody>
      </p:sp>
      <p:pic>
        <p:nvPicPr>
          <p:cNvPr id="314" name="Google Shape;314;p1" descr="A blue and white logo of head and squiggly brain."/>
          <p:cNvPicPr preferRelativeResize="0"/>
          <p:nvPr/>
        </p:nvPicPr>
        <p:blipFill rotWithShape="1">
          <a:blip r:embed="rId4">
            <a:alphaModFix/>
          </a:blip>
          <a:srcRect/>
          <a:stretch/>
        </p:blipFill>
        <p:spPr>
          <a:xfrm>
            <a:off x="10031308" y="5841889"/>
            <a:ext cx="1134714" cy="1005531"/>
          </a:xfrm>
          <a:prstGeom prst="rect">
            <a:avLst/>
          </a:prstGeom>
          <a:noFill/>
          <a:ln>
            <a:noFill/>
          </a:ln>
        </p:spPr>
      </p:pic>
      <p:pic>
        <p:nvPicPr>
          <p:cNvPr id="315" name="Google Shape;315;p1" descr="A black and white USDA logo&#10;&#10;"/>
          <p:cNvPicPr preferRelativeResize="0"/>
          <p:nvPr/>
        </p:nvPicPr>
        <p:blipFill rotWithShape="1">
          <a:blip r:embed="rId5">
            <a:alphaModFix/>
          </a:blip>
          <a:srcRect/>
          <a:stretch/>
        </p:blipFill>
        <p:spPr>
          <a:xfrm>
            <a:off x="11166022" y="6108371"/>
            <a:ext cx="889265" cy="60494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0"/>
        <p:cNvGrpSpPr/>
        <p:nvPr/>
      </p:nvGrpSpPr>
      <p:grpSpPr>
        <a:xfrm>
          <a:off x="0" y="0"/>
          <a:ext cx="0" cy="0"/>
          <a:chOff x="0" y="0"/>
          <a:chExt cx="0" cy="0"/>
        </a:xfrm>
      </p:grpSpPr>
      <p:sp>
        <p:nvSpPr>
          <p:cNvPr id="451" name="Google Shape;451;p10">
            <a:extLst>
              <a:ext uri="{C183D7F6-B498-43B3-948B-1728B52AA6E4}">
                <adec:decorative xmlns:adec="http://schemas.microsoft.com/office/drawing/2017/decorative" val="1"/>
              </a:ext>
            </a:extLst>
          </p:cNvPr>
          <p:cNvSpPr/>
          <p:nvPr/>
        </p:nvSpPr>
        <p:spPr>
          <a:xfrm>
            <a:off x="-1" y="0"/>
            <a:ext cx="12192001"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53" name="Google Shape;453;p10">
            <a:extLst>
              <a:ext uri="{C183D7F6-B498-43B3-948B-1728B52AA6E4}">
                <adec:decorative xmlns:adec="http://schemas.microsoft.com/office/drawing/2017/decorative" val="1"/>
              </a:ext>
            </a:extLst>
          </p:cNvPr>
          <p:cNvSpPr/>
          <p:nvPr/>
        </p:nvSpPr>
        <p:spPr>
          <a:xfrm>
            <a:off x="6621267" y="255102"/>
            <a:ext cx="5342133" cy="6361598"/>
          </a:xfrm>
          <a:prstGeom prst="rect">
            <a:avLst/>
          </a:prstGeom>
          <a:solidFill>
            <a:srgbClr val="D8D8D8">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54" name="Google Shape;454;p10">
            <a:extLst>
              <a:ext uri="{C183D7F6-B498-43B3-948B-1728B52AA6E4}">
                <adec:decorative xmlns:adec="http://schemas.microsoft.com/office/drawing/2017/decorative" val="1"/>
              </a:ext>
            </a:extLst>
          </p:cNvPr>
          <p:cNvSpPr/>
          <p:nvPr/>
        </p:nvSpPr>
        <p:spPr>
          <a:xfrm>
            <a:off x="6769100" y="393365"/>
            <a:ext cx="5018211" cy="6035547"/>
          </a:xfrm>
          <a:prstGeom prst="rect">
            <a:avLst/>
          </a:prstGeom>
          <a:no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55" name="Google Shape;455;p10"/>
          <p:cNvSpPr txBox="1">
            <a:spLocks noGrp="1"/>
          </p:cNvSpPr>
          <p:nvPr>
            <p:ph type="title"/>
          </p:nvPr>
        </p:nvSpPr>
        <p:spPr>
          <a:xfrm>
            <a:off x="7064082" y="642594"/>
            <a:ext cx="4472921" cy="13716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000"/>
              <a:buFont typeface="Century Schoolbook"/>
              <a:buNone/>
            </a:pPr>
            <a:r>
              <a:rPr lang="en-US" sz="4000" dirty="0"/>
              <a:t>Understanding Resilience</a:t>
            </a:r>
            <a:endParaRPr dirty="0"/>
          </a:p>
        </p:txBody>
      </p:sp>
      <p:pic>
        <p:nvPicPr>
          <p:cNvPr id="452" name="Google Shape;452;p10" descr="Balanced stones on a pebble beach during sunset"/>
          <p:cNvPicPr preferRelativeResize="0"/>
          <p:nvPr/>
        </p:nvPicPr>
        <p:blipFill rotWithShape="1">
          <a:blip r:embed="rId3">
            <a:alphaModFix/>
          </a:blip>
          <a:srcRect l="35973" t="-208" r="1944" b="207"/>
          <a:stretch/>
        </p:blipFill>
        <p:spPr>
          <a:xfrm>
            <a:off x="20" y="10"/>
            <a:ext cx="6392647" cy="6857990"/>
          </a:xfrm>
          <a:prstGeom prst="rect">
            <a:avLst/>
          </a:prstGeom>
          <a:noFill/>
          <a:ln>
            <a:noFill/>
          </a:ln>
        </p:spPr>
      </p:pic>
      <p:sp>
        <p:nvSpPr>
          <p:cNvPr id="456" name="Google Shape;456;p10"/>
          <p:cNvSpPr txBox="1">
            <a:spLocks noGrp="1"/>
          </p:cNvSpPr>
          <p:nvPr>
            <p:ph type="body" idx="1"/>
          </p:nvPr>
        </p:nvSpPr>
        <p:spPr>
          <a:xfrm>
            <a:off x="7064082" y="2103120"/>
            <a:ext cx="4472922" cy="3931920"/>
          </a:xfrm>
          <a:prstGeom prst="rect">
            <a:avLst/>
          </a:prstGeom>
          <a:noFill/>
          <a:ln>
            <a:noFill/>
          </a:ln>
        </p:spPr>
        <p:txBody>
          <a:bodyPr spcFirstLastPara="1" wrap="square" lIns="91425" tIns="45700" rIns="91425" bIns="45700" anchor="t" anchorCtr="0">
            <a:normAutofit/>
          </a:bodyPr>
          <a:lstStyle/>
          <a:p>
            <a:pPr marL="182880" lvl="0" indent="-182880" algn="l" rtl="0">
              <a:lnSpc>
                <a:spcPct val="110000"/>
              </a:lnSpc>
              <a:spcBef>
                <a:spcPts val="0"/>
              </a:spcBef>
              <a:spcAft>
                <a:spcPts val="0"/>
              </a:spcAft>
              <a:buSzPts val="2000"/>
              <a:buChar char="◦"/>
            </a:pPr>
            <a:r>
              <a:rPr lang="en-US" sz="2000"/>
              <a:t>Ability to adapt positively to challenges.</a:t>
            </a:r>
            <a:endParaRPr/>
          </a:p>
          <a:p>
            <a:pPr marL="182880" lvl="0" indent="-182880" algn="l" rtl="0">
              <a:lnSpc>
                <a:spcPct val="110000"/>
              </a:lnSpc>
              <a:spcBef>
                <a:spcPts val="900"/>
              </a:spcBef>
              <a:spcAft>
                <a:spcPts val="0"/>
              </a:spcAft>
              <a:buSzPts val="2000"/>
              <a:buChar char="◦"/>
            </a:pPr>
            <a:r>
              <a:rPr lang="en-US" sz="2000"/>
              <a:t>The strength to navigate difficulties</a:t>
            </a:r>
            <a:endParaRPr/>
          </a:p>
          <a:p>
            <a:pPr marL="182880" lvl="0" indent="-182880" algn="l" rtl="0">
              <a:lnSpc>
                <a:spcPct val="110000"/>
              </a:lnSpc>
              <a:spcBef>
                <a:spcPts val="900"/>
              </a:spcBef>
              <a:spcAft>
                <a:spcPts val="0"/>
              </a:spcAft>
              <a:buSzPts val="2000"/>
              <a:buChar char="◦"/>
            </a:pPr>
            <a:r>
              <a:rPr lang="en-US" sz="2000"/>
              <a:t>A skill that can be developed over time.</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61"/>
        <p:cNvGrpSpPr/>
        <p:nvPr/>
      </p:nvGrpSpPr>
      <p:grpSpPr>
        <a:xfrm>
          <a:off x="0" y="0"/>
          <a:ext cx="0" cy="0"/>
          <a:chOff x="0" y="0"/>
          <a:chExt cx="0" cy="0"/>
        </a:xfrm>
      </p:grpSpPr>
      <p:sp>
        <p:nvSpPr>
          <p:cNvPr id="462" name="Google Shape;462;p11">
            <a:extLs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63" name="Google Shape;463;p11">
            <a:extLst>
              <a:ext uri="{C183D7F6-B498-43B3-948B-1728B52AA6E4}">
                <adec:decorative xmlns:adec="http://schemas.microsoft.com/office/drawing/2017/decorative" val="1"/>
              </a:ext>
            </a:extLst>
          </p:cNvPr>
          <p:cNvSpPr/>
          <p:nvPr/>
        </p:nvSpPr>
        <p:spPr>
          <a:xfrm>
            <a:off x="184393" y="237744"/>
            <a:ext cx="7652977" cy="6382512"/>
          </a:xfrm>
          <a:prstGeom prst="rect">
            <a:avLst/>
          </a:prstGeom>
          <a:solidFill>
            <a:srgbClr val="D8D8D8">
              <a:alpha val="6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64" name="Google Shape;464;p11">
            <a:extLst>
              <a:ext uri="{C183D7F6-B498-43B3-948B-1728B52AA6E4}">
                <adec:decorative xmlns:adec="http://schemas.microsoft.com/office/drawing/2017/decorative" val="1"/>
              </a:ext>
            </a:extLst>
          </p:cNvPr>
          <p:cNvSpPr/>
          <p:nvPr/>
        </p:nvSpPr>
        <p:spPr>
          <a:xfrm>
            <a:off x="321553" y="374904"/>
            <a:ext cx="7340156"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65" name="Google Shape;465;p11"/>
          <p:cNvSpPr txBox="1">
            <a:spLocks noGrp="1"/>
          </p:cNvSpPr>
          <p:nvPr>
            <p:ph type="title"/>
          </p:nvPr>
        </p:nvSpPr>
        <p:spPr>
          <a:xfrm>
            <a:off x="868680" y="642593"/>
            <a:ext cx="6281928" cy="174418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200"/>
              <a:buFont typeface="Century Schoolbook"/>
              <a:buNone/>
            </a:pPr>
            <a:r>
              <a:rPr lang="en-US"/>
              <a:t>How People Define</a:t>
            </a:r>
            <a:br>
              <a:rPr lang="en-US"/>
            </a:br>
            <a:r>
              <a:rPr lang="en-US"/>
              <a:t>Resilience</a:t>
            </a:r>
            <a:endParaRPr/>
          </a:p>
        </p:txBody>
      </p:sp>
      <p:sp>
        <p:nvSpPr>
          <p:cNvPr id="466" name="Google Shape;466;p11"/>
          <p:cNvSpPr txBox="1">
            <a:spLocks noGrp="1"/>
          </p:cNvSpPr>
          <p:nvPr>
            <p:ph type="body" idx="1"/>
          </p:nvPr>
        </p:nvSpPr>
        <p:spPr>
          <a:xfrm>
            <a:off x="868680" y="2386584"/>
            <a:ext cx="6281928" cy="3648456"/>
          </a:xfrm>
          <a:prstGeom prst="rect">
            <a:avLst/>
          </a:prstGeom>
          <a:noFill/>
          <a:ln>
            <a:noFill/>
          </a:ln>
        </p:spPr>
        <p:txBody>
          <a:bodyPr spcFirstLastPara="1" wrap="square" lIns="91425" tIns="45700" rIns="91425" bIns="45700" anchor="t" anchorCtr="0">
            <a:normAutofit/>
          </a:bodyPr>
          <a:lstStyle/>
          <a:p>
            <a:pPr marL="182880" lvl="0" indent="-182880" algn="l" rtl="0">
              <a:lnSpc>
                <a:spcPct val="110000"/>
              </a:lnSpc>
              <a:spcBef>
                <a:spcPts val="0"/>
              </a:spcBef>
              <a:spcAft>
                <a:spcPts val="0"/>
              </a:spcAft>
              <a:buSzPts val="2000"/>
              <a:buFont typeface="Arial"/>
              <a:buChar char="•"/>
            </a:pPr>
            <a:r>
              <a:rPr lang="en-US" sz="2000"/>
              <a:t>Bouncing back or being "buoyant."</a:t>
            </a:r>
            <a:endParaRPr/>
          </a:p>
          <a:p>
            <a:pPr marL="182880" lvl="0" indent="-182880" algn="l" rtl="0">
              <a:lnSpc>
                <a:spcPct val="110000"/>
              </a:lnSpc>
              <a:spcBef>
                <a:spcPts val="900"/>
              </a:spcBef>
              <a:spcAft>
                <a:spcPts val="0"/>
              </a:spcAft>
              <a:buSzPts val="2000"/>
              <a:buFont typeface="Arial"/>
              <a:buChar char="•"/>
            </a:pPr>
            <a:r>
              <a:rPr lang="en-US" sz="2000"/>
              <a:t>"Rolling with" or "dancing with" a disability.</a:t>
            </a:r>
            <a:endParaRPr/>
          </a:p>
          <a:p>
            <a:pPr marL="182880" lvl="0" indent="-182880" algn="l" rtl="0">
              <a:lnSpc>
                <a:spcPct val="110000"/>
              </a:lnSpc>
              <a:spcBef>
                <a:spcPts val="900"/>
              </a:spcBef>
              <a:spcAft>
                <a:spcPts val="0"/>
              </a:spcAft>
              <a:buSzPts val="2000"/>
              <a:buFont typeface="Arial"/>
              <a:buChar char="•"/>
            </a:pPr>
            <a:r>
              <a:rPr lang="en-US" sz="2000"/>
              <a:t>Taking things one day at a time</a:t>
            </a:r>
            <a:endParaRPr/>
          </a:p>
          <a:p>
            <a:pPr marL="182880" lvl="0" indent="-182880" algn="l" rtl="0">
              <a:lnSpc>
                <a:spcPct val="110000"/>
              </a:lnSpc>
              <a:spcBef>
                <a:spcPts val="900"/>
              </a:spcBef>
              <a:spcAft>
                <a:spcPts val="0"/>
              </a:spcAft>
              <a:buSzPts val="2000"/>
              <a:buFont typeface="Arial"/>
              <a:buChar char="•"/>
            </a:pPr>
            <a:r>
              <a:rPr lang="en-US" sz="2000"/>
              <a:t>Finding a "new normal" as life changes.</a:t>
            </a:r>
            <a:endParaRPr/>
          </a:p>
          <a:p>
            <a:pPr marL="182880" lvl="0" indent="-182880" algn="l" rtl="0">
              <a:lnSpc>
                <a:spcPct val="110000"/>
              </a:lnSpc>
              <a:spcBef>
                <a:spcPts val="900"/>
              </a:spcBef>
              <a:spcAft>
                <a:spcPts val="0"/>
              </a:spcAft>
              <a:buSzPts val="2000"/>
              <a:buFont typeface="Arial"/>
              <a:buChar char="•"/>
            </a:pPr>
            <a:r>
              <a:rPr lang="en-US" sz="2000"/>
              <a:t>Trusting that stressful times will pass, like the weather.</a:t>
            </a:r>
            <a:endParaRPr/>
          </a:p>
          <a:p>
            <a:pPr marL="182880" lvl="0" indent="-87629" algn="l" rtl="0">
              <a:lnSpc>
                <a:spcPct val="110000"/>
              </a:lnSpc>
              <a:spcBef>
                <a:spcPts val="900"/>
              </a:spcBef>
              <a:spcAft>
                <a:spcPts val="0"/>
              </a:spcAft>
              <a:buSzPts val="1500"/>
              <a:buNone/>
            </a:pPr>
            <a:endParaRPr/>
          </a:p>
        </p:txBody>
      </p:sp>
      <p:pic>
        <p:nvPicPr>
          <p:cNvPr id="467" name="Google Shape;467;p11" descr="Close up image of a hand touching flowers"/>
          <p:cNvPicPr preferRelativeResize="0"/>
          <p:nvPr/>
        </p:nvPicPr>
        <p:blipFill rotWithShape="1">
          <a:blip r:embed="rId3">
            <a:alphaModFix/>
          </a:blip>
          <a:srcRect l="10142" r="46725" b="2"/>
          <a:stretch/>
        </p:blipFill>
        <p:spPr>
          <a:xfrm>
            <a:off x="7837371" y="237744"/>
            <a:ext cx="4124416" cy="638251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72"/>
        <p:cNvGrpSpPr/>
        <p:nvPr/>
      </p:nvGrpSpPr>
      <p:grpSpPr>
        <a:xfrm>
          <a:off x="0" y="0"/>
          <a:ext cx="0" cy="0"/>
          <a:chOff x="0" y="0"/>
          <a:chExt cx="0" cy="0"/>
        </a:xfrm>
      </p:grpSpPr>
      <p:sp>
        <p:nvSpPr>
          <p:cNvPr id="473" name="Google Shape;473;p12"/>
          <p:cNvSpPr txBox="1">
            <a:spLocks noGrp="1"/>
          </p:cNvSpPr>
          <p:nvPr>
            <p:ph type="title"/>
          </p:nvPr>
        </p:nvSpPr>
        <p:spPr>
          <a:xfrm>
            <a:off x="6579450" y="727627"/>
            <a:ext cx="4957553" cy="164592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62626"/>
              </a:buClr>
              <a:buSzPts val="4200"/>
              <a:buFont typeface="Century Schoolbook"/>
              <a:buNone/>
            </a:pPr>
            <a:r>
              <a:rPr lang="en-US"/>
              <a:t>Why Develop Resilience?</a:t>
            </a:r>
            <a:endParaRPr/>
          </a:p>
        </p:txBody>
      </p:sp>
      <p:sp>
        <p:nvSpPr>
          <p:cNvPr id="474" name="Google Shape;474;p12">
            <a:extLst>
              <a:ext uri="{C183D7F6-B498-43B3-948B-1728B52AA6E4}">
                <adec:decorative xmlns:adec="http://schemas.microsoft.com/office/drawing/2017/decorative" val="1"/>
              </a:ext>
            </a:extLst>
          </p:cNvPr>
          <p:cNvSpPr/>
          <p:nvPr/>
        </p:nvSpPr>
        <p:spPr>
          <a:xfrm>
            <a:off x="728836" y="721224"/>
            <a:ext cx="5367164" cy="5415552"/>
          </a:xfrm>
          <a:prstGeom prst="rect">
            <a:avLst/>
          </a:prstGeom>
          <a:solidFill>
            <a:srgbClr val="FFFFFF"/>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475" name="Google Shape;475;p12">
            <a:extLst>
              <a:ext uri="{C183D7F6-B498-43B3-948B-1728B52AA6E4}">
                <adec:decorative xmlns:adec="http://schemas.microsoft.com/office/drawing/2017/decorative" val="1"/>
              </a:ext>
            </a:extLst>
          </p:cNvPr>
          <p:cNvSpPr/>
          <p:nvPr/>
        </p:nvSpPr>
        <p:spPr>
          <a:xfrm>
            <a:off x="885217" y="892220"/>
            <a:ext cx="5054517" cy="5097085"/>
          </a:xfrm>
          <a:prstGeom prst="rect">
            <a:avLst/>
          </a:prstGeom>
          <a:noFill/>
          <a:ln w="9525" cap="sq" cmpd="sng">
            <a:solidFill>
              <a:srgbClr val="40404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pic>
        <p:nvPicPr>
          <p:cNvPr id="476" name="Google Shape;476;p12" descr="Plant growing in a concrete crack"/>
          <p:cNvPicPr preferRelativeResize="0"/>
          <p:nvPr/>
        </p:nvPicPr>
        <p:blipFill rotWithShape="1">
          <a:blip r:embed="rId3">
            <a:alphaModFix/>
          </a:blip>
          <a:srcRect l="10983" r="29616" b="-2"/>
          <a:stretch/>
        </p:blipFill>
        <p:spPr>
          <a:xfrm>
            <a:off x="1426979" y="1206900"/>
            <a:ext cx="3970992" cy="4462365"/>
          </a:xfrm>
          <a:prstGeom prst="rect">
            <a:avLst/>
          </a:prstGeom>
          <a:noFill/>
          <a:ln>
            <a:noFill/>
          </a:ln>
        </p:spPr>
      </p:pic>
      <p:grpSp>
        <p:nvGrpSpPr>
          <p:cNvPr id="477" name="Google Shape;477;p12">
            <a:extLst>
              <a:ext uri="{C183D7F6-B498-43B3-948B-1728B52AA6E4}">
                <adec:decorative xmlns:adec="http://schemas.microsoft.com/office/drawing/2017/decorative" val="1"/>
              </a:ext>
            </a:extLst>
          </p:cNvPr>
          <p:cNvGrpSpPr/>
          <p:nvPr/>
        </p:nvGrpSpPr>
        <p:grpSpPr>
          <a:xfrm>
            <a:off x="6579450" y="2540626"/>
            <a:ext cx="4957554" cy="3492705"/>
            <a:chOff x="0" y="1707"/>
            <a:chExt cx="4957554" cy="3492705"/>
          </a:xfrm>
        </p:grpSpPr>
        <p:cxnSp>
          <p:nvCxnSpPr>
            <p:cNvPr id="478" name="Google Shape;478;p12"/>
            <p:cNvCxnSpPr/>
            <p:nvPr/>
          </p:nvCxnSpPr>
          <p:spPr>
            <a:xfrm>
              <a:off x="0" y="1707"/>
              <a:ext cx="4957554" cy="0"/>
            </a:xfrm>
            <a:prstGeom prst="straightConnector1">
              <a:avLst/>
            </a:prstGeom>
            <a:solidFill>
              <a:srgbClr val="95A9A9"/>
            </a:solidFill>
            <a:ln w="12700" cap="flat" cmpd="sng">
              <a:solidFill>
                <a:srgbClr val="95A9A9"/>
              </a:solidFill>
              <a:prstDash val="solid"/>
              <a:round/>
              <a:headEnd type="none" w="sm" len="sm"/>
              <a:tailEnd type="none" w="sm" len="sm"/>
            </a:ln>
          </p:spPr>
        </p:cxnSp>
        <p:sp>
          <p:nvSpPr>
            <p:cNvPr id="479" name="Google Shape;479;p12"/>
            <p:cNvSpPr/>
            <p:nvPr/>
          </p:nvSpPr>
          <p:spPr>
            <a:xfrm>
              <a:off x="0" y="1707"/>
              <a:ext cx="4957554" cy="116423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2"/>
            <p:cNvSpPr txBox="1"/>
            <p:nvPr/>
          </p:nvSpPr>
          <p:spPr>
            <a:xfrm>
              <a:off x="0" y="1707"/>
              <a:ext cx="4957554" cy="1164235"/>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Crucial in coping with temporary disabilities.</a:t>
              </a:r>
              <a:endParaRPr/>
            </a:p>
          </p:txBody>
        </p:sp>
        <p:cxnSp>
          <p:nvCxnSpPr>
            <p:cNvPr id="481" name="Google Shape;481;p12"/>
            <p:cNvCxnSpPr/>
            <p:nvPr/>
          </p:nvCxnSpPr>
          <p:spPr>
            <a:xfrm>
              <a:off x="0" y="1165942"/>
              <a:ext cx="4957554" cy="0"/>
            </a:xfrm>
            <a:prstGeom prst="straightConnector1">
              <a:avLst/>
            </a:prstGeom>
            <a:solidFill>
              <a:srgbClr val="95A9A9"/>
            </a:solidFill>
            <a:ln w="12700" cap="flat" cmpd="sng">
              <a:solidFill>
                <a:srgbClr val="95A9A9"/>
              </a:solidFill>
              <a:prstDash val="solid"/>
              <a:round/>
              <a:headEnd type="none" w="sm" len="sm"/>
              <a:tailEnd type="none" w="sm" len="sm"/>
            </a:ln>
          </p:spPr>
        </p:cxnSp>
        <p:sp>
          <p:nvSpPr>
            <p:cNvPr id="482" name="Google Shape;482;p12"/>
            <p:cNvSpPr/>
            <p:nvPr/>
          </p:nvSpPr>
          <p:spPr>
            <a:xfrm>
              <a:off x="0" y="1165942"/>
              <a:ext cx="4957554" cy="116423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2"/>
            <p:cNvSpPr txBox="1"/>
            <p:nvPr/>
          </p:nvSpPr>
          <p:spPr>
            <a:xfrm>
              <a:off x="0" y="1165942"/>
              <a:ext cx="4957554" cy="1164235"/>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Empowers individuals to maintain a positive outlook, set goals, and improve quality of life.</a:t>
              </a:r>
              <a:endParaRPr/>
            </a:p>
          </p:txBody>
        </p:sp>
        <p:cxnSp>
          <p:nvCxnSpPr>
            <p:cNvPr id="484" name="Google Shape;484;p12"/>
            <p:cNvCxnSpPr/>
            <p:nvPr/>
          </p:nvCxnSpPr>
          <p:spPr>
            <a:xfrm>
              <a:off x="0" y="2330177"/>
              <a:ext cx="4957554" cy="0"/>
            </a:xfrm>
            <a:prstGeom prst="straightConnector1">
              <a:avLst/>
            </a:prstGeom>
            <a:solidFill>
              <a:srgbClr val="95A9A9"/>
            </a:solidFill>
            <a:ln w="12700" cap="flat" cmpd="sng">
              <a:solidFill>
                <a:srgbClr val="95A9A9"/>
              </a:solidFill>
              <a:prstDash val="solid"/>
              <a:round/>
              <a:headEnd type="none" w="sm" len="sm"/>
              <a:tailEnd type="none" w="sm" len="sm"/>
            </a:ln>
          </p:spPr>
        </p:cxnSp>
        <p:sp>
          <p:nvSpPr>
            <p:cNvPr id="485" name="Google Shape;485;p12"/>
            <p:cNvSpPr/>
            <p:nvPr/>
          </p:nvSpPr>
          <p:spPr>
            <a:xfrm>
              <a:off x="0" y="2330177"/>
              <a:ext cx="4957554" cy="116423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2"/>
            <p:cNvSpPr txBox="1"/>
            <p:nvPr/>
          </p:nvSpPr>
          <p:spPr>
            <a:xfrm>
              <a:off x="0" y="2330177"/>
              <a:ext cx="4957554" cy="1164235"/>
            </a:xfrm>
            <a:prstGeom prst="rect">
              <a:avLst/>
            </a:prstGeom>
            <a:noFill/>
            <a:ln>
              <a:noFill/>
            </a:ln>
          </p:spPr>
          <p:txBody>
            <a:bodyPr spcFirstLastPara="1" wrap="square" lIns="76200" tIns="76200" rIns="76200" bIns="76200" anchor="t"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Helps individuals grow through adversity.</a:t>
              </a:r>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91"/>
        <p:cNvGrpSpPr/>
        <p:nvPr/>
      </p:nvGrpSpPr>
      <p:grpSpPr>
        <a:xfrm>
          <a:off x="0" y="0"/>
          <a:ext cx="0" cy="0"/>
          <a:chOff x="0" y="0"/>
          <a:chExt cx="0" cy="0"/>
        </a:xfrm>
      </p:grpSpPr>
      <p:sp>
        <p:nvSpPr>
          <p:cNvPr id="492" name="Google Shape;492;p13">
            <a:extLs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93" name="Google Shape;493;p13">
            <a:extLst>
              <a:ext uri="{C183D7F6-B498-43B3-948B-1728B52AA6E4}">
                <adec:decorative xmlns:adec="http://schemas.microsoft.com/office/drawing/2017/decorative" val="1"/>
              </a:ext>
            </a:extLst>
          </p:cNvPr>
          <p:cNvSpPr/>
          <p:nvPr/>
        </p:nvSpPr>
        <p:spPr>
          <a:xfrm>
            <a:off x="234696" y="237744"/>
            <a:ext cx="4419599" cy="6382512"/>
          </a:xfrm>
          <a:prstGeom prst="rect">
            <a:avLst/>
          </a:prstGeom>
          <a:solidFill>
            <a:srgbClr val="D8D8D8">
              <a:alpha val="6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494" name="Google Shape;494;p13"/>
          <p:cNvSpPr txBox="1">
            <a:spLocks noGrp="1"/>
          </p:cNvSpPr>
          <p:nvPr>
            <p:ph type="title"/>
          </p:nvPr>
        </p:nvSpPr>
        <p:spPr>
          <a:xfrm>
            <a:off x="573409" y="559477"/>
            <a:ext cx="3765200" cy="570993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Positive Thinking</a:t>
            </a:r>
            <a:endParaRPr/>
          </a:p>
        </p:txBody>
      </p:sp>
      <p:sp>
        <p:nvSpPr>
          <p:cNvPr id="495" name="Google Shape;495;p13">
            <a:extLst>
              <a:ext uri="{C183D7F6-B498-43B3-948B-1728B52AA6E4}">
                <adec:decorative xmlns:adec="http://schemas.microsoft.com/office/drawing/2017/decorative" val="1"/>
              </a:ext>
            </a:extLst>
          </p:cNvPr>
          <p:cNvSpPr/>
          <p:nvPr/>
        </p:nvSpPr>
        <p:spPr>
          <a:xfrm>
            <a:off x="371856" y="374904"/>
            <a:ext cx="4122323"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grpSp>
        <p:nvGrpSpPr>
          <p:cNvPr id="496" name="Google Shape;496;p13">
            <a:extLst>
              <a:ext uri="{C183D7F6-B498-43B3-948B-1728B52AA6E4}">
                <adec:decorative xmlns:adec="http://schemas.microsoft.com/office/drawing/2017/decorative" val="1"/>
              </a:ext>
            </a:extLst>
          </p:cNvPr>
          <p:cNvGrpSpPr/>
          <p:nvPr/>
        </p:nvGrpSpPr>
        <p:grpSpPr>
          <a:xfrm>
            <a:off x="5478124" y="805693"/>
            <a:ext cx="5906181" cy="5221224"/>
            <a:chOff x="0" y="4746"/>
            <a:chExt cx="5906181" cy="5221224"/>
          </a:xfrm>
        </p:grpSpPr>
        <p:sp>
          <p:nvSpPr>
            <p:cNvPr id="497" name="Google Shape;497;p13"/>
            <p:cNvSpPr/>
            <p:nvPr/>
          </p:nvSpPr>
          <p:spPr>
            <a:xfrm>
              <a:off x="0" y="4746"/>
              <a:ext cx="5906181" cy="1496801"/>
            </a:xfrm>
            <a:prstGeom prst="roundRect">
              <a:avLst>
                <a:gd name="adj" fmla="val 10000"/>
              </a:avLst>
            </a:prstGeom>
            <a:solidFill>
              <a:srgbClr val="CB5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3"/>
            <p:cNvSpPr/>
            <p:nvPr/>
          </p:nvSpPr>
          <p:spPr>
            <a:xfrm>
              <a:off x="452782" y="341527"/>
              <a:ext cx="824045" cy="823240"/>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3"/>
            <p:cNvSpPr/>
            <p:nvPr/>
          </p:nvSpPr>
          <p:spPr>
            <a:xfrm>
              <a:off x="1729610" y="4746"/>
              <a:ext cx="4108805" cy="14982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3"/>
            <p:cNvSpPr txBox="1"/>
            <p:nvPr/>
          </p:nvSpPr>
          <p:spPr>
            <a:xfrm>
              <a:off x="1729610" y="4746"/>
              <a:ext cx="4108805" cy="1498264"/>
            </a:xfrm>
            <a:prstGeom prst="rect">
              <a:avLst/>
            </a:prstGeom>
            <a:noFill/>
            <a:ln>
              <a:noFill/>
            </a:ln>
          </p:spPr>
          <p:txBody>
            <a:bodyPr spcFirstLastPara="1" wrap="square" lIns="158550" tIns="158550" rIns="158550" bIns="158550" anchor="ctr" anchorCtr="0">
              <a:noAutofit/>
            </a:bodyPr>
            <a:lstStyle/>
            <a:p>
              <a:pPr marL="0" marR="0" lvl="0" indent="0" algn="l" rtl="0">
                <a:lnSpc>
                  <a:spcPct val="90000"/>
                </a:lnSpc>
                <a:spcBef>
                  <a:spcPts val="0"/>
                </a:spcBef>
                <a:spcAft>
                  <a:spcPts val="0"/>
                </a:spcAft>
                <a:buClr>
                  <a:schemeClr val="dk1"/>
                </a:buClr>
                <a:buSzPts val="1800"/>
                <a:buFont typeface="Libre Franklin"/>
                <a:buNone/>
              </a:pPr>
              <a:r>
                <a:rPr lang="en-US" sz="1800" b="1">
                  <a:solidFill>
                    <a:schemeClr val="dk1"/>
                  </a:solidFill>
                  <a:latin typeface="Libre Franklin"/>
                  <a:ea typeface="Libre Franklin"/>
                  <a:cs typeface="Libre Franklin"/>
                  <a:sym typeface="Libre Franklin"/>
                </a:rPr>
                <a:t>Embracing Optimism</a:t>
              </a:r>
              <a:endParaRPr/>
            </a:p>
            <a:p>
              <a:pPr marL="0" marR="0" lvl="0" indent="0" algn="l" rtl="0">
                <a:lnSpc>
                  <a:spcPct val="90000"/>
                </a:lnSpc>
                <a:spcBef>
                  <a:spcPts val="630"/>
                </a:spcBef>
                <a:spcAft>
                  <a:spcPts val="0"/>
                </a:spcAft>
                <a:buClr>
                  <a:schemeClr val="dk1"/>
                </a:buClr>
                <a:buSzPts val="1800"/>
                <a:buFont typeface="Libre Franklin"/>
                <a:buNone/>
              </a:pPr>
              <a:r>
                <a:rPr lang="en-US" sz="1800">
                  <a:solidFill>
                    <a:schemeClr val="dk1"/>
                  </a:solidFill>
                  <a:latin typeface="Libre Franklin"/>
                  <a:ea typeface="Libre Franklin"/>
                  <a:cs typeface="Libre Franklin"/>
                  <a:sym typeface="Libre Franklin"/>
                </a:rPr>
                <a:t>See challenges as opportunities for learning and growth rather than insurmountable obstacles.</a:t>
              </a:r>
              <a:endParaRPr/>
            </a:p>
          </p:txBody>
        </p:sp>
        <p:sp>
          <p:nvSpPr>
            <p:cNvPr id="501" name="Google Shape;501;p13"/>
            <p:cNvSpPr/>
            <p:nvPr/>
          </p:nvSpPr>
          <p:spPr>
            <a:xfrm>
              <a:off x="0" y="1866226"/>
              <a:ext cx="5906181" cy="1496801"/>
            </a:xfrm>
            <a:prstGeom prst="roundRect">
              <a:avLst>
                <a:gd name="adj" fmla="val 10000"/>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3"/>
            <p:cNvSpPr/>
            <p:nvPr/>
          </p:nvSpPr>
          <p:spPr>
            <a:xfrm>
              <a:off x="452782" y="2203007"/>
              <a:ext cx="824045" cy="82324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3"/>
            <p:cNvSpPr/>
            <p:nvPr/>
          </p:nvSpPr>
          <p:spPr>
            <a:xfrm>
              <a:off x="1729610" y="1866226"/>
              <a:ext cx="4108805" cy="14982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3"/>
            <p:cNvSpPr txBox="1"/>
            <p:nvPr/>
          </p:nvSpPr>
          <p:spPr>
            <a:xfrm>
              <a:off x="1729610" y="1866226"/>
              <a:ext cx="4108805" cy="1498264"/>
            </a:xfrm>
            <a:prstGeom prst="rect">
              <a:avLst/>
            </a:prstGeom>
            <a:noFill/>
            <a:ln>
              <a:noFill/>
            </a:ln>
          </p:spPr>
          <p:txBody>
            <a:bodyPr spcFirstLastPara="1" wrap="square" lIns="158550" tIns="158550" rIns="158550" bIns="158550" anchor="ctr" anchorCtr="0">
              <a:noAutofit/>
            </a:bodyPr>
            <a:lstStyle/>
            <a:p>
              <a:pPr marL="0" marR="0" lvl="0" indent="0" algn="l" rtl="0">
                <a:lnSpc>
                  <a:spcPct val="90000"/>
                </a:lnSpc>
                <a:spcBef>
                  <a:spcPts val="0"/>
                </a:spcBef>
                <a:spcAft>
                  <a:spcPts val="0"/>
                </a:spcAft>
                <a:buClr>
                  <a:schemeClr val="dk1"/>
                </a:buClr>
                <a:buSzPts val="1800"/>
                <a:buFont typeface="Libre Franklin"/>
                <a:buNone/>
              </a:pPr>
              <a:r>
                <a:rPr lang="en-US" sz="1800" b="1">
                  <a:solidFill>
                    <a:schemeClr val="dk1"/>
                  </a:solidFill>
                  <a:latin typeface="Libre Franklin"/>
                  <a:ea typeface="Libre Franklin"/>
                  <a:cs typeface="Libre Franklin"/>
                  <a:sym typeface="Libre Franklin"/>
                </a:rPr>
                <a:t>Self-Affirmation </a:t>
              </a:r>
              <a:endParaRPr/>
            </a:p>
            <a:p>
              <a:pPr marL="0" marR="0" lvl="0" indent="0" algn="l" rtl="0">
                <a:lnSpc>
                  <a:spcPct val="90000"/>
                </a:lnSpc>
                <a:spcBef>
                  <a:spcPts val="630"/>
                </a:spcBef>
                <a:spcAft>
                  <a:spcPts val="0"/>
                </a:spcAft>
                <a:buClr>
                  <a:schemeClr val="dk1"/>
                </a:buClr>
                <a:buSzPts val="1800"/>
                <a:buFont typeface="Libre Franklin"/>
                <a:buNone/>
              </a:pPr>
              <a:r>
                <a:rPr lang="en-US" sz="1800">
                  <a:solidFill>
                    <a:schemeClr val="dk1"/>
                  </a:solidFill>
                  <a:latin typeface="Libre Franklin"/>
                  <a:ea typeface="Libre Franklin"/>
                  <a:cs typeface="Libre Franklin"/>
                  <a:sym typeface="Libre Franklin"/>
                </a:rPr>
                <a:t>Positive self-talk and affirms capabilities, boosts self-esteem, and resilience.</a:t>
              </a:r>
              <a:endParaRPr/>
            </a:p>
          </p:txBody>
        </p:sp>
        <p:sp>
          <p:nvSpPr>
            <p:cNvPr id="505" name="Google Shape;505;p13"/>
            <p:cNvSpPr/>
            <p:nvPr/>
          </p:nvSpPr>
          <p:spPr>
            <a:xfrm>
              <a:off x="0" y="3727706"/>
              <a:ext cx="5906181" cy="1496801"/>
            </a:xfrm>
            <a:prstGeom prst="roundRect">
              <a:avLst>
                <a:gd name="adj" fmla="val 1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3"/>
            <p:cNvSpPr/>
            <p:nvPr/>
          </p:nvSpPr>
          <p:spPr>
            <a:xfrm>
              <a:off x="453224" y="4064487"/>
              <a:ext cx="824045" cy="82324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3"/>
            <p:cNvSpPr/>
            <p:nvPr/>
          </p:nvSpPr>
          <p:spPr>
            <a:xfrm>
              <a:off x="1730495" y="3727706"/>
              <a:ext cx="4108805" cy="149826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3"/>
            <p:cNvSpPr txBox="1"/>
            <p:nvPr/>
          </p:nvSpPr>
          <p:spPr>
            <a:xfrm>
              <a:off x="1730495" y="3727706"/>
              <a:ext cx="4108805" cy="1498264"/>
            </a:xfrm>
            <a:prstGeom prst="rect">
              <a:avLst/>
            </a:prstGeom>
            <a:noFill/>
            <a:ln>
              <a:noFill/>
            </a:ln>
          </p:spPr>
          <p:txBody>
            <a:bodyPr spcFirstLastPara="1" wrap="square" lIns="158550" tIns="158550" rIns="158550" bIns="158550" anchor="ctr" anchorCtr="0">
              <a:noAutofit/>
            </a:bodyPr>
            <a:lstStyle/>
            <a:p>
              <a:pPr marL="0" marR="0" lvl="0" indent="0" algn="l" rtl="0">
                <a:lnSpc>
                  <a:spcPct val="90000"/>
                </a:lnSpc>
                <a:spcBef>
                  <a:spcPts val="0"/>
                </a:spcBef>
                <a:spcAft>
                  <a:spcPts val="0"/>
                </a:spcAft>
                <a:buClr>
                  <a:schemeClr val="dk1"/>
                </a:buClr>
                <a:buSzPts val="1800"/>
                <a:buFont typeface="Libre Franklin"/>
                <a:buNone/>
              </a:pPr>
              <a:r>
                <a:rPr lang="en-US" sz="1800" b="1">
                  <a:solidFill>
                    <a:schemeClr val="dk1"/>
                  </a:solidFill>
                  <a:latin typeface="Libre Franklin"/>
                  <a:ea typeface="Libre Franklin"/>
                  <a:cs typeface="Libre Franklin"/>
                  <a:sym typeface="Libre Franklin"/>
                </a:rPr>
                <a:t>Goal Setting</a:t>
              </a:r>
              <a:endParaRPr/>
            </a:p>
            <a:p>
              <a:pPr marL="0" marR="0" lvl="0" indent="0" algn="l" rtl="0">
                <a:lnSpc>
                  <a:spcPct val="90000"/>
                </a:lnSpc>
                <a:spcBef>
                  <a:spcPts val="630"/>
                </a:spcBef>
                <a:spcAft>
                  <a:spcPts val="0"/>
                </a:spcAft>
                <a:buClr>
                  <a:schemeClr val="dk1"/>
                </a:buClr>
                <a:buSzPts val="1800"/>
                <a:buFont typeface="Libre Franklin"/>
                <a:buNone/>
              </a:pPr>
              <a:r>
                <a:rPr lang="en-US" sz="1800" b="0">
                  <a:solidFill>
                    <a:schemeClr val="dk1"/>
                  </a:solidFill>
                  <a:latin typeface="Libre Franklin"/>
                  <a:ea typeface="Libre Franklin"/>
                  <a:cs typeface="Libre Franklin"/>
                  <a:sym typeface="Libre Franklin"/>
                </a:rPr>
                <a:t>Setting realistic, achievable goals fosters a sense of purpose and helps increase motivation during a temporary disability.</a:t>
              </a:r>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13"/>
        <p:cNvGrpSpPr/>
        <p:nvPr/>
      </p:nvGrpSpPr>
      <p:grpSpPr>
        <a:xfrm>
          <a:off x="0" y="0"/>
          <a:ext cx="0" cy="0"/>
          <a:chOff x="0" y="0"/>
          <a:chExt cx="0" cy="0"/>
        </a:xfrm>
      </p:grpSpPr>
      <p:sp>
        <p:nvSpPr>
          <p:cNvPr id="514" name="Google Shape;514;p14">
            <a:extLs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15" name="Google Shape;515;p14">
            <a:extLst>
              <a:ext uri="{C183D7F6-B498-43B3-948B-1728B52AA6E4}">
                <adec:decorative xmlns:adec="http://schemas.microsoft.com/office/drawing/2017/decorative" val="1"/>
              </a:ext>
            </a:extLst>
          </p:cNvPr>
          <p:cNvSpPr/>
          <p:nvPr/>
        </p:nvSpPr>
        <p:spPr>
          <a:xfrm>
            <a:off x="234696" y="237744"/>
            <a:ext cx="4419599" cy="6382512"/>
          </a:xfrm>
          <a:prstGeom prst="rect">
            <a:avLst/>
          </a:prstGeom>
          <a:solidFill>
            <a:srgbClr val="D8D8D8">
              <a:alpha val="6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516" name="Google Shape;516;p14"/>
          <p:cNvSpPr txBox="1">
            <a:spLocks noGrp="1"/>
          </p:cNvSpPr>
          <p:nvPr>
            <p:ph type="title"/>
          </p:nvPr>
        </p:nvSpPr>
        <p:spPr>
          <a:xfrm>
            <a:off x="573409" y="559477"/>
            <a:ext cx="3765200" cy="570993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Reframing</a:t>
            </a:r>
            <a:endParaRPr/>
          </a:p>
        </p:txBody>
      </p:sp>
      <p:sp>
        <p:nvSpPr>
          <p:cNvPr id="517" name="Google Shape;517;p14">
            <a:extLst>
              <a:ext uri="{C183D7F6-B498-43B3-948B-1728B52AA6E4}">
                <adec:decorative xmlns:adec="http://schemas.microsoft.com/office/drawing/2017/decorative" val="1"/>
              </a:ext>
            </a:extLst>
          </p:cNvPr>
          <p:cNvSpPr/>
          <p:nvPr/>
        </p:nvSpPr>
        <p:spPr>
          <a:xfrm>
            <a:off x="371856" y="374904"/>
            <a:ext cx="4122323"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grpSp>
        <p:nvGrpSpPr>
          <p:cNvPr id="518" name="Google Shape;518;p14">
            <a:extLst>
              <a:ext uri="{C183D7F6-B498-43B3-948B-1728B52AA6E4}">
                <adec:decorative xmlns:adec="http://schemas.microsoft.com/office/drawing/2017/decorative" val="1"/>
              </a:ext>
            </a:extLst>
          </p:cNvPr>
          <p:cNvGrpSpPr/>
          <p:nvPr/>
        </p:nvGrpSpPr>
        <p:grpSpPr>
          <a:xfrm>
            <a:off x="5053585" y="802581"/>
            <a:ext cx="6329583" cy="5227449"/>
            <a:chOff x="1137" y="1634"/>
            <a:chExt cx="6329583" cy="5227449"/>
          </a:xfrm>
        </p:grpSpPr>
        <p:sp>
          <p:nvSpPr>
            <p:cNvPr id="519" name="Google Shape;519;p14"/>
            <p:cNvSpPr/>
            <p:nvPr/>
          </p:nvSpPr>
          <p:spPr>
            <a:xfrm>
              <a:off x="1710443" y="1634"/>
              <a:ext cx="4620277" cy="1675464"/>
            </a:xfrm>
            <a:prstGeom prst="rect">
              <a:avLst/>
            </a:prstGeom>
            <a:solidFill>
              <a:srgbClr val="EBCFCA">
                <a:alpha val="89803"/>
              </a:srgbClr>
            </a:solidFill>
            <a:ln w="12700" cap="flat" cmpd="sng">
              <a:solidFill>
                <a:srgbClr val="EBCFCA">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14"/>
            <p:cNvSpPr txBox="1"/>
            <p:nvPr/>
          </p:nvSpPr>
          <p:spPr>
            <a:xfrm>
              <a:off x="1710443" y="1634"/>
              <a:ext cx="4620277" cy="1675464"/>
            </a:xfrm>
            <a:prstGeom prst="rect">
              <a:avLst/>
            </a:prstGeom>
            <a:noFill/>
            <a:ln>
              <a:noFill/>
            </a:ln>
          </p:spPr>
          <p:txBody>
            <a:bodyPr spcFirstLastPara="1" wrap="square" lIns="89625" tIns="425550" rIns="89625" bIns="425550" anchor="ctr" anchorCtr="0">
              <a:noAutofit/>
            </a:bodyPr>
            <a:lstStyle/>
            <a:p>
              <a:pPr marL="0" marR="0" lvl="0" indent="0" algn="ctr" rtl="0">
                <a:lnSpc>
                  <a:spcPct val="90000"/>
                </a:lnSpc>
                <a:spcBef>
                  <a:spcPts val="0"/>
                </a:spcBef>
                <a:spcAft>
                  <a:spcPts val="0"/>
                </a:spcAft>
                <a:buClr>
                  <a:schemeClr val="dk1"/>
                </a:buClr>
                <a:buSzPts val="1800"/>
                <a:buFont typeface="Libre Franklin"/>
                <a:buNone/>
              </a:pPr>
              <a:r>
                <a:rPr lang="en-US" sz="1800" b="1">
                  <a:solidFill>
                    <a:schemeClr val="dk1"/>
                  </a:solidFill>
                  <a:latin typeface="Libre Franklin"/>
                  <a:ea typeface="Libre Franklin"/>
                  <a:cs typeface="Libre Franklin"/>
                  <a:sym typeface="Libre Franklin"/>
                </a:rPr>
                <a:t>Changing Perspectives</a:t>
              </a:r>
              <a:endParaRPr/>
            </a:p>
            <a:p>
              <a:pPr marL="0" marR="0" lvl="0" indent="0" algn="ctr" rtl="0">
                <a:lnSpc>
                  <a:spcPct val="90000"/>
                </a:lnSpc>
                <a:spcBef>
                  <a:spcPts val="630"/>
                </a:spcBef>
                <a:spcAft>
                  <a:spcPts val="0"/>
                </a:spcAft>
                <a:buClr>
                  <a:schemeClr val="dk1"/>
                </a:buClr>
                <a:buSzPts val="1800"/>
                <a:buFont typeface="Libre Franklin"/>
                <a:buNone/>
              </a:pPr>
              <a:r>
                <a:rPr lang="en-US" sz="1800">
                  <a:solidFill>
                    <a:schemeClr val="dk1"/>
                  </a:solidFill>
                  <a:latin typeface="Libre Franklin"/>
                  <a:ea typeface="Libre Franklin"/>
                  <a:cs typeface="Libre Franklin"/>
                  <a:sym typeface="Libre Franklin"/>
                </a:rPr>
                <a:t>Discuss how shifting the focus from what can't be done to what can be achieved can enhance resilience.</a:t>
              </a:r>
              <a:endParaRPr/>
            </a:p>
          </p:txBody>
        </p:sp>
        <p:sp>
          <p:nvSpPr>
            <p:cNvPr id="521" name="Google Shape;521;p14"/>
            <p:cNvSpPr/>
            <p:nvPr/>
          </p:nvSpPr>
          <p:spPr>
            <a:xfrm>
              <a:off x="1137" y="1634"/>
              <a:ext cx="1709306" cy="1675464"/>
            </a:xfrm>
            <a:prstGeom prst="rect">
              <a:avLst/>
            </a:prstGeom>
            <a:solidFill>
              <a:srgbClr val="CB561C"/>
            </a:solidFill>
            <a:ln w="12700" cap="flat" cmpd="sng">
              <a:solidFill>
                <a:srgbClr val="CB56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14"/>
            <p:cNvSpPr txBox="1"/>
            <p:nvPr/>
          </p:nvSpPr>
          <p:spPr>
            <a:xfrm>
              <a:off x="1137" y="1634"/>
              <a:ext cx="1709306" cy="1675464"/>
            </a:xfrm>
            <a:prstGeom prst="rect">
              <a:avLst/>
            </a:prstGeom>
            <a:noFill/>
            <a:ln>
              <a:noFill/>
            </a:ln>
          </p:spPr>
          <p:txBody>
            <a:bodyPr spcFirstLastPara="1" wrap="square" lIns="61100" tIns="165475" rIns="61100" bIns="165475" anchor="ctr" anchorCtr="0">
              <a:noAutofit/>
            </a:bodyPr>
            <a:lstStyle/>
            <a:p>
              <a:pPr marL="0" marR="0" lvl="0" indent="0" algn="ctr" rtl="0">
                <a:lnSpc>
                  <a:spcPct val="90000"/>
                </a:lnSpc>
                <a:spcBef>
                  <a:spcPts val="0"/>
                </a:spcBef>
                <a:spcAft>
                  <a:spcPts val="0"/>
                </a:spcAft>
                <a:buClr>
                  <a:schemeClr val="lt1"/>
                </a:buClr>
                <a:buSzPts val="2600"/>
                <a:buFont typeface="Libre Franklin"/>
                <a:buNone/>
              </a:pPr>
              <a:r>
                <a:rPr lang="en-US" sz="2600">
                  <a:solidFill>
                    <a:schemeClr val="lt1"/>
                  </a:solidFill>
                  <a:latin typeface="Libre Franklin"/>
                  <a:ea typeface="Libre Franklin"/>
                  <a:cs typeface="Libre Franklin"/>
                  <a:sym typeface="Libre Franklin"/>
                </a:rPr>
                <a:t>Change</a:t>
              </a:r>
              <a:endParaRPr/>
            </a:p>
          </p:txBody>
        </p:sp>
        <p:sp>
          <p:nvSpPr>
            <p:cNvPr id="523" name="Google Shape;523;p14"/>
            <p:cNvSpPr/>
            <p:nvPr/>
          </p:nvSpPr>
          <p:spPr>
            <a:xfrm>
              <a:off x="1710443" y="1777626"/>
              <a:ext cx="4620277" cy="1675464"/>
            </a:xfrm>
            <a:prstGeom prst="rect">
              <a:avLst/>
            </a:prstGeom>
            <a:solidFill>
              <a:srgbClr val="DFDAD3">
                <a:alpha val="89803"/>
              </a:srgbClr>
            </a:solidFill>
            <a:ln w="12700" cap="flat" cmpd="sng">
              <a:solidFill>
                <a:srgbClr val="DFDAD3">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14"/>
            <p:cNvSpPr txBox="1"/>
            <p:nvPr/>
          </p:nvSpPr>
          <p:spPr>
            <a:xfrm>
              <a:off x="1710443" y="1777626"/>
              <a:ext cx="4620277" cy="1675464"/>
            </a:xfrm>
            <a:prstGeom prst="rect">
              <a:avLst/>
            </a:prstGeom>
            <a:noFill/>
            <a:ln>
              <a:noFill/>
            </a:ln>
          </p:spPr>
          <p:txBody>
            <a:bodyPr spcFirstLastPara="1" wrap="square" lIns="89625" tIns="425550" rIns="89625" bIns="425550" anchor="ctr" anchorCtr="0">
              <a:noAutofit/>
            </a:bodyPr>
            <a:lstStyle/>
            <a:p>
              <a:pPr marL="0" marR="0" lvl="0" indent="0" algn="ctr" rtl="0">
                <a:lnSpc>
                  <a:spcPct val="90000"/>
                </a:lnSpc>
                <a:spcBef>
                  <a:spcPts val="0"/>
                </a:spcBef>
                <a:spcAft>
                  <a:spcPts val="0"/>
                </a:spcAft>
                <a:buClr>
                  <a:schemeClr val="dk1"/>
                </a:buClr>
                <a:buSzPts val="1800"/>
                <a:buFont typeface="Libre Franklin"/>
                <a:buNone/>
              </a:pPr>
              <a:r>
                <a:rPr lang="en-US" sz="1800" b="1">
                  <a:solidFill>
                    <a:schemeClr val="dk1"/>
                  </a:solidFill>
                  <a:latin typeface="Libre Franklin"/>
                  <a:ea typeface="Libre Franklin"/>
                  <a:cs typeface="Libre Franklin"/>
                  <a:sym typeface="Libre Franklin"/>
                </a:rPr>
                <a:t>Finding Silver Linings</a:t>
              </a:r>
              <a:endParaRPr/>
            </a:p>
            <a:p>
              <a:pPr marL="0" marR="0" lvl="0" indent="0" algn="ctr" rtl="0">
                <a:lnSpc>
                  <a:spcPct val="90000"/>
                </a:lnSpc>
                <a:spcBef>
                  <a:spcPts val="630"/>
                </a:spcBef>
                <a:spcAft>
                  <a:spcPts val="0"/>
                </a:spcAft>
                <a:buClr>
                  <a:schemeClr val="dk1"/>
                </a:buClr>
                <a:buSzPts val="1800"/>
                <a:buFont typeface="Libre Franklin"/>
                <a:buNone/>
              </a:pPr>
              <a:r>
                <a:rPr lang="en-US" sz="1800" b="1">
                  <a:solidFill>
                    <a:schemeClr val="dk1"/>
                  </a:solidFill>
                  <a:latin typeface="Libre Franklin"/>
                  <a:ea typeface="Libre Franklin"/>
                  <a:cs typeface="Libre Franklin"/>
                  <a:sym typeface="Libre Franklin"/>
                </a:rPr>
                <a:t> </a:t>
              </a:r>
              <a:r>
                <a:rPr lang="en-US" sz="1800">
                  <a:solidFill>
                    <a:schemeClr val="dk1"/>
                  </a:solidFill>
                  <a:latin typeface="Libre Franklin"/>
                  <a:ea typeface="Libre Franklin"/>
                  <a:cs typeface="Libre Franklin"/>
                  <a:sym typeface="Libre Franklin"/>
                </a:rPr>
                <a:t>Encourage participants to identify positive aspects or opportunities that might emerge from their temporary disability.</a:t>
              </a:r>
              <a:endParaRPr/>
            </a:p>
          </p:txBody>
        </p:sp>
        <p:sp>
          <p:nvSpPr>
            <p:cNvPr id="525" name="Google Shape;525;p14"/>
            <p:cNvSpPr/>
            <p:nvPr/>
          </p:nvSpPr>
          <p:spPr>
            <a:xfrm>
              <a:off x="1137" y="1777626"/>
              <a:ext cx="1709306" cy="1675464"/>
            </a:xfrm>
            <a:prstGeom prst="rect">
              <a:avLst/>
            </a:prstGeom>
            <a:solidFill>
              <a:schemeClr val="accent3"/>
            </a:solidFill>
            <a:ln w="1270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4"/>
            <p:cNvSpPr txBox="1"/>
            <p:nvPr/>
          </p:nvSpPr>
          <p:spPr>
            <a:xfrm>
              <a:off x="1137" y="1777626"/>
              <a:ext cx="1709306" cy="1675464"/>
            </a:xfrm>
            <a:prstGeom prst="rect">
              <a:avLst/>
            </a:prstGeom>
            <a:noFill/>
            <a:ln>
              <a:noFill/>
            </a:ln>
          </p:spPr>
          <p:txBody>
            <a:bodyPr spcFirstLastPara="1" wrap="square" lIns="61100" tIns="165475" rIns="61100" bIns="165475" anchor="ctr" anchorCtr="0">
              <a:noAutofit/>
            </a:bodyPr>
            <a:lstStyle/>
            <a:p>
              <a:pPr marL="0" marR="0" lvl="0" indent="0" algn="ctr" rtl="0">
                <a:lnSpc>
                  <a:spcPct val="90000"/>
                </a:lnSpc>
                <a:spcBef>
                  <a:spcPts val="0"/>
                </a:spcBef>
                <a:spcAft>
                  <a:spcPts val="0"/>
                </a:spcAft>
                <a:buClr>
                  <a:schemeClr val="lt1"/>
                </a:buClr>
                <a:buSzPts val="2600"/>
                <a:buFont typeface="Libre Franklin"/>
                <a:buNone/>
              </a:pPr>
              <a:r>
                <a:rPr lang="en-US" sz="2600">
                  <a:solidFill>
                    <a:schemeClr val="lt1"/>
                  </a:solidFill>
                  <a:latin typeface="Libre Franklin"/>
                  <a:ea typeface="Libre Franklin"/>
                  <a:cs typeface="Libre Franklin"/>
                  <a:sym typeface="Libre Franklin"/>
                </a:rPr>
                <a:t>Find</a:t>
              </a:r>
              <a:endParaRPr/>
            </a:p>
          </p:txBody>
        </p:sp>
        <p:sp>
          <p:nvSpPr>
            <p:cNvPr id="527" name="Google Shape;527;p14"/>
            <p:cNvSpPr/>
            <p:nvPr/>
          </p:nvSpPr>
          <p:spPr>
            <a:xfrm>
              <a:off x="1710443" y="3553619"/>
              <a:ext cx="4620277" cy="1675464"/>
            </a:xfrm>
            <a:prstGeom prst="rect">
              <a:avLst/>
            </a:prstGeom>
            <a:solidFill>
              <a:srgbClr val="DBD1CF">
                <a:alpha val="89803"/>
              </a:srgbClr>
            </a:solidFill>
            <a:ln w="12700" cap="flat" cmpd="sng">
              <a:solidFill>
                <a:srgbClr val="DBD1C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14"/>
            <p:cNvSpPr txBox="1"/>
            <p:nvPr/>
          </p:nvSpPr>
          <p:spPr>
            <a:xfrm>
              <a:off x="1710443" y="3553619"/>
              <a:ext cx="4620277" cy="1675464"/>
            </a:xfrm>
            <a:prstGeom prst="rect">
              <a:avLst/>
            </a:prstGeom>
            <a:noFill/>
            <a:ln>
              <a:noFill/>
            </a:ln>
          </p:spPr>
          <p:txBody>
            <a:bodyPr spcFirstLastPara="1" wrap="square" lIns="89625" tIns="425550" rIns="89625" bIns="425550" anchor="ctr" anchorCtr="0">
              <a:noAutofit/>
            </a:bodyPr>
            <a:lstStyle/>
            <a:p>
              <a:pPr marL="0" marR="0" lvl="0" indent="0" algn="ctr" rtl="0">
                <a:lnSpc>
                  <a:spcPct val="90000"/>
                </a:lnSpc>
                <a:spcBef>
                  <a:spcPts val="0"/>
                </a:spcBef>
                <a:spcAft>
                  <a:spcPts val="0"/>
                </a:spcAft>
                <a:buClr>
                  <a:schemeClr val="dk1"/>
                </a:buClr>
                <a:buSzPts val="1800"/>
                <a:buFont typeface="Libre Franklin"/>
                <a:buNone/>
              </a:pPr>
              <a:r>
                <a:rPr lang="en-US" sz="1800" b="1">
                  <a:solidFill>
                    <a:schemeClr val="dk1"/>
                  </a:solidFill>
                  <a:latin typeface="Libre Franklin"/>
                  <a:ea typeface="Libre Franklin"/>
                  <a:cs typeface="Libre Franklin"/>
                  <a:sym typeface="Libre Franklin"/>
                </a:rPr>
                <a:t>Practicing Gratitude</a:t>
              </a:r>
              <a:endParaRPr/>
            </a:p>
            <a:p>
              <a:pPr marL="0" marR="0" lvl="0" indent="0" algn="ctr" rtl="0">
                <a:lnSpc>
                  <a:spcPct val="90000"/>
                </a:lnSpc>
                <a:spcBef>
                  <a:spcPts val="630"/>
                </a:spcBef>
                <a:spcAft>
                  <a:spcPts val="0"/>
                </a:spcAft>
                <a:buClr>
                  <a:schemeClr val="dk1"/>
                </a:buClr>
                <a:buSzPts val="1800"/>
                <a:buFont typeface="Libre Franklin"/>
                <a:buNone/>
              </a:pPr>
              <a:r>
                <a:rPr lang="en-US" sz="1800">
                  <a:solidFill>
                    <a:schemeClr val="dk1"/>
                  </a:solidFill>
                  <a:latin typeface="Libre Franklin"/>
                  <a:ea typeface="Libre Franklin"/>
                  <a:cs typeface="Libre Franklin"/>
                  <a:sym typeface="Libre Franklin"/>
                </a:rPr>
                <a:t> Share the benefits of recognizing and appreciating the positive aspects of life, which can improve overall well-being.</a:t>
              </a:r>
              <a:endParaRPr/>
            </a:p>
          </p:txBody>
        </p:sp>
        <p:sp>
          <p:nvSpPr>
            <p:cNvPr id="529" name="Google Shape;529;p14"/>
            <p:cNvSpPr/>
            <p:nvPr/>
          </p:nvSpPr>
          <p:spPr>
            <a:xfrm>
              <a:off x="1137" y="3553619"/>
              <a:ext cx="1709306" cy="1675464"/>
            </a:xfrm>
            <a:prstGeom prst="rect">
              <a:avLst/>
            </a:prstGeom>
            <a:solidFill>
              <a:schemeClr val="accent4"/>
            </a:solidFill>
            <a:ln w="12700"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14"/>
            <p:cNvSpPr txBox="1"/>
            <p:nvPr/>
          </p:nvSpPr>
          <p:spPr>
            <a:xfrm>
              <a:off x="1137" y="3553619"/>
              <a:ext cx="1709306" cy="1675464"/>
            </a:xfrm>
            <a:prstGeom prst="rect">
              <a:avLst/>
            </a:prstGeom>
            <a:noFill/>
            <a:ln>
              <a:noFill/>
            </a:ln>
          </p:spPr>
          <p:txBody>
            <a:bodyPr spcFirstLastPara="1" wrap="square" lIns="61100" tIns="165475" rIns="61100" bIns="165475" anchor="ctr" anchorCtr="0">
              <a:noAutofit/>
            </a:bodyPr>
            <a:lstStyle/>
            <a:p>
              <a:pPr marL="0" marR="0" lvl="0" indent="0" algn="ctr" rtl="0">
                <a:lnSpc>
                  <a:spcPct val="90000"/>
                </a:lnSpc>
                <a:spcBef>
                  <a:spcPts val="0"/>
                </a:spcBef>
                <a:spcAft>
                  <a:spcPts val="0"/>
                </a:spcAft>
                <a:buClr>
                  <a:schemeClr val="lt1"/>
                </a:buClr>
                <a:buSzPts val="2600"/>
                <a:buFont typeface="Libre Franklin"/>
                <a:buNone/>
              </a:pPr>
              <a:r>
                <a:rPr lang="en-US" sz="2600">
                  <a:solidFill>
                    <a:schemeClr val="lt1"/>
                  </a:solidFill>
                  <a:latin typeface="Libre Franklin"/>
                  <a:ea typeface="Libre Franklin"/>
                  <a:cs typeface="Libre Franklin"/>
                  <a:sym typeface="Libre Franklin"/>
                </a:rPr>
                <a:t>Practice</a:t>
              </a:r>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5"/>
        <p:cNvGrpSpPr/>
        <p:nvPr/>
      </p:nvGrpSpPr>
      <p:grpSpPr>
        <a:xfrm>
          <a:off x="0" y="0"/>
          <a:ext cx="0" cy="0"/>
          <a:chOff x="0" y="0"/>
          <a:chExt cx="0" cy="0"/>
        </a:xfrm>
      </p:grpSpPr>
      <p:sp>
        <p:nvSpPr>
          <p:cNvPr id="536" name="Google Shape;536;p15">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37" name="Google Shape;537;p15">
            <a:extLst>
              <a:ext uri="{C183D7F6-B498-43B3-948B-1728B52AA6E4}">
                <adec:decorative xmlns:adec="http://schemas.microsoft.com/office/drawing/2017/decorative" val="1"/>
              </a:ext>
            </a:extLst>
          </p:cNvPr>
          <p:cNvSpPr/>
          <p:nvPr/>
        </p:nvSpPr>
        <p:spPr>
          <a:xfrm>
            <a:off x="234696" y="237744"/>
            <a:ext cx="11722608" cy="6382512"/>
          </a:xfrm>
          <a:prstGeom prst="rect">
            <a:avLst/>
          </a:prstGeom>
          <a:solidFill>
            <a:srgbClr val="D8D8D8">
              <a:alpha val="6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38" name="Google Shape;538;p15">
            <a:extLst>
              <a:ext uri="{C183D7F6-B498-43B3-948B-1728B52AA6E4}">
                <adec:decorative xmlns:adec="http://schemas.microsoft.com/office/drawing/2017/decorative" val="1"/>
              </a:ext>
            </a:extLst>
          </p:cNvPr>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539" name="Google Shape;539;p1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Stress Management</a:t>
            </a:r>
            <a:endParaRPr/>
          </a:p>
        </p:txBody>
      </p:sp>
      <p:grpSp>
        <p:nvGrpSpPr>
          <p:cNvPr id="540" name="Google Shape;540;p15">
            <a:extLst>
              <a:ext uri="{C183D7F6-B498-43B3-948B-1728B52AA6E4}">
                <adec:decorative xmlns:adec="http://schemas.microsoft.com/office/drawing/2017/decorative" val="1"/>
              </a:ext>
            </a:extLst>
          </p:cNvPr>
          <p:cNvGrpSpPr/>
          <p:nvPr/>
        </p:nvGrpSpPr>
        <p:grpSpPr>
          <a:xfrm>
            <a:off x="1439605" y="2989639"/>
            <a:ext cx="9312789" cy="2366460"/>
            <a:chOff x="372805" y="679576"/>
            <a:chExt cx="9312789" cy="2366460"/>
          </a:xfrm>
        </p:grpSpPr>
        <p:sp>
          <p:nvSpPr>
            <p:cNvPr id="541" name="Google Shape;541;p15"/>
            <p:cNvSpPr/>
            <p:nvPr/>
          </p:nvSpPr>
          <p:spPr>
            <a:xfrm>
              <a:off x="774129" y="679576"/>
              <a:ext cx="1255425" cy="1255425"/>
            </a:xfrm>
            <a:prstGeom prst="ellipse">
              <a:avLst/>
            </a:prstGeom>
            <a:solidFill>
              <a:srgbClr val="CB5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15"/>
            <p:cNvSpPr/>
            <p:nvPr/>
          </p:nvSpPr>
          <p:spPr>
            <a:xfrm>
              <a:off x="1041679" y="947125"/>
              <a:ext cx="720326" cy="720326"/>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15"/>
            <p:cNvSpPr/>
            <p:nvPr/>
          </p:nvSpPr>
          <p:spPr>
            <a:xfrm>
              <a:off x="372805"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5"/>
            <p:cNvSpPr txBox="1"/>
            <p:nvPr/>
          </p:nvSpPr>
          <p:spPr>
            <a:xfrm>
              <a:off x="372805"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200"/>
                <a:buFont typeface="Libre Franklin"/>
                <a:buNone/>
              </a:pPr>
              <a:r>
                <a:rPr lang="en-US" sz="2200" cap="none">
                  <a:solidFill>
                    <a:schemeClr val="dk1"/>
                  </a:solidFill>
                  <a:latin typeface="Libre Franklin"/>
                  <a:ea typeface="Libre Franklin"/>
                  <a:cs typeface="Libre Franklin"/>
                  <a:sym typeface="Libre Franklin"/>
                </a:rPr>
                <a:t>BREATHING EXERCIES</a:t>
              </a:r>
              <a:endParaRPr/>
            </a:p>
          </p:txBody>
        </p:sp>
        <p:sp>
          <p:nvSpPr>
            <p:cNvPr id="545" name="Google Shape;545;p15"/>
            <p:cNvSpPr/>
            <p:nvPr/>
          </p:nvSpPr>
          <p:spPr>
            <a:xfrm>
              <a:off x="3192368" y="679576"/>
              <a:ext cx="1255425" cy="1255425"/>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5"/>
            <p:cNvSpPr/>
            <p:nvPr/>
          </p:nvSpPr>
          <p:spPr>
            <a:xfrm>
              <a:off x="3459917" y="947125"/>
              <a:ext cx="720326" cy="720326"/>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5"/>
            <p:cNvSpPr/>
            <p:nvPr/>
          </p:nvSpPr>
          <p:spPr>
            <a:xfrm>
              <a:off x="2791043"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5"/>
            <p:cNvSpPr txBox="1"/>
            <p:nvPr/>
          </p:nvSpPr>
          <p:spPr>
            <a:xfrm>
              <a:off x="2791043"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200"/>
                <a:buFont typeface="Libre Franklin"/>
                <a:buNone/>
              </a:pPr>
              <a:r>
                <a:rPr lang="en-US" sz="2200" cap="none">
                  <a:solidFill>
                    <a:schemeClr val="dk1"/>
                  </a:solidFill>
                  <a:latin typeface="Libre Franklin"/>
                  <a:ea typeface="Libre Franklin"/>
                  <a:cs typeface="Libre Franklin"/>
                  <a:sym typeface="Libre Franklin"/>
                </a:rPr>
                <a:t>MINDFULNESS AND MEDITATION</a:t>
              </a:r>
              <a:endParaRPr/>
            </a:p>
          </p:txBody>
        </p:sp>
        <p:sp>
          <p:nvSpPr>
            <p:cNvPr id="549" name="Google Shape;549;p15"/>
            <p:cNvSpPr/>
            <p:nvPr/>
          </p:nvSpPr>
          <p:spPr>
            <a:xfrm>
              <a:off x="5610606" y="679576"/>
              <a:ext cx="1255425" cy="1255425"/>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5"/>
            <p:cNvSpPr/>
            <p:nvPr/>
          </p:nvSpPr>
          <p:spPr>
            <a:xfrm>
              <a:off x="5878155" y="947125"/>
              <a:ext cx="720326" cy="720326"/>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5"/>
            <p:cNvSpPr/>
            <p:nvPr/>
          </p:nvSpPr>
          <p:spPr>
            <a:xfrm>
              <a:off x="5209281"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5"/>
            <p:cNvSpPr txBox="1"/>
            <p:nvPr/>
          </p:nvSpPr>
          <p:spPr>
            <a:xfrm>
              <a:off x="5209281"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200"/>
                <a:buFont typeface="Libre Franklin"/>
                <a:buNone/>
              </a:pPr>
              <a:r>
                <a:rPr lang="en-US" sz="2200" cap="none">
                  <a:solidFill>
                    <a:schemeClr val="dk1"/>
                  </a:solidFill>
                  <a:latin typeface="Libre Franklin"/>
                  <a:ea typeface="Libre Franklin"/>
                  <a:cs typeface="Libre Franklin"/>
                  <a:sym typeface="Libre Franklin"/>
                </a:rPr>
                <a:t>TIME MANAGEMENT</a:t>
              </a:r>
              <a:endParaRPr/>
            </a:p>
          </p:txBody>
        </p:sp>
        <p:sp>
          <p:nvSpPr>
            <p:cNvPr id="553" name="Google Shape;553;p15"/>
            <p:cNvSpPr/>
            <p:nvPr/>
          </p:nvSpPr>
          <p:spPr>
            <a:xfrm>
              <a:off x="8028844" y="679576"/>
              <a:ext cx="1255425" cy="1255425"/>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5"/>
            <p:cNvSpPr/>
            <p:nvPr/>
          </p:nvSpPr>
          <p:spPr>
            <a:xfrm>
              <a:off x="8296394" y="947125"/>
              <a:ext cx="720326" cy="720326"/>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5"/>
            <p:cNvSpPr/>
            <p:nvPr/>
          </p:nvSpPr>
          <p:spPr>
            <a:xfrm>
              <a:off x="7627519"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5"/>
            <p:cNvSpPr txBox="1"/>
            <p:nvPr/>
          </p:nvSpPr>
          <p:spPr>
            <a:xfrm>
              <a:off x="7627519"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200"/>
                <a:buFont typeface="Libre Franklin"/>
                <a:buNone/>
              </a:pPr>
              <a:r>
                <a:rPr lang="en-US" sz="2200" cap="none">
                  <a:solidFill>
                    <a:schemeClr val="dk1"/>
                  </a:solidFill>
                  <a:latin typeface="Libre Franklin"/>
                  <a:ea typeface="Libre Franklin"/>
                  <a:cs typeface="Libre Franklin"/>
                  <a:sym typeface="Libre Franklin"/>
                </a:rPr>
                <a:t>PHYSICAL ACTIVITY</a:t>
              </a:r>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61"/>
        <p:cNvGrpSpPr/>
        <p:nvPr/>
      </p:nvGrpSpPr>
      <p:grpSpPr>
        <a:xfrm>
          <a:off x="0" y="0"/>
          <a:ext cx="0" cy="0"/>
          <a:chOff x="0" y="0"/>
          <a:chExt cx="0" cy="0"/>
        </a:xfrm>
      </p:grpSpPr>
      <p:sp>
        <p:nvSpPr>
          <p:cNvPr id="562" name="Google Shape;562;p16">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63" name="Google Shape;563;p16">
            <a:extLst>
              <a:ext uri="{C183D7F6-B498-43B3-948B-1728B52AA6E4}">
                <adec:decorative xmlns:adec="http://schemas.microsoft.com/office/drawing/2017/decorative" val="1"/>
              </a:ext>
            </a:extLst>
          </p:cNvPr>
          <p:cNvSpPr/>
          <p:nvPr/>
        </p:nvSpPr>
        <p:spPr>
          <a:xfrm>
            <a:off x="1307870" y="1267730"/>
            <a:ext cx="9576262" cy="4307950"/>
          </a:xfrm>
          <a:prstGeom prst="rect">
            <a:avLst/>
          </a:prstGeom>
          <a:solidFill>
            <a:schemeClr val="dk1"/>
          </a:solidFill>
          <a:ln>
            <a:noFill/>
          </a:ln>
          <a:effectLst>
            <a:outerShdw blurRad="50800" algn="ctr" rotWithShape="0">
              <a:srgbClr val="000000">
                <a:alpha val="65882"/>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64" name="Google Shape;564;p16">
            <a:extLst>
              <a:ext uri="{C183D7F6-B498-43B3-948B-1728B52AA6E4}">
                <adec:decorative xmlns:adec="http://schemas.microsoft.com/office/drawing/2017/decorative" val="1"/>
              </a:ext>
            </a:extLst>
          </p:cNvPr>
          <p:cNvSpPr/>
          <p:nvPr/>
        </p:nvSpPr>
        <p:spPr>
          <a:xfrm>
            <a:off x="1447801" y="1411615"/>
            <a:ext cx="9296400" cy="4034770"/>
          </a:xfrm>
          <a:prstGeom prst="rect">
            <a:avLst/>
          </a:prstGeom>
          <a:noFill/>
          <a:ln w="9525" cap="sq" cmpd="sng">
            <a:solidFill>
              <a:srgbClr val="FEFEFE"/>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65" name="Google Shape;565;p16">
            <a:extLst>
              <a:ext uri="{C183D7F6-B498-43B3-948B-1728B52AA6E4}">
                <adec:decorative xmlns:adec="http://schemas.microsoft.com/office/drawing/2017/decorative" val="1"/>
              </a:ext>
            </a:extLst>
          </p:cNvPr>
          <p:cNvSpPr/>
          <p:nvPr/>
        </p:nvSpPr>
        <p:spPr>
          <a:xfrm>
            <a:off x="5135880" y="1267730"/>
            <a:ext cx="1920240" cy="731520"/>
          </a:xfrm>
          <a:prstGeom prst="rect">
            <a:avLst/>
          </a:prstGeom>
          <a:solidFill>
            <a:schemeClr val="accent1"/>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grpSp>
        <p:nvGrpSpPr>
          <p:cNvPr id="566" name="Google Shape;566;p16">
            <a:extLst>
              <a:ext uri="{C183D7F6-B498-43B3-948B-1728B52AA6E4}">
                <adec:decorative xmlns:adec="http://schemas.microsoft.com/office/drawing/2017/decorative" val="1"/>
              </a:ext>
            </a:extLst>
          </p:cNvPr>
          <p:cNvGrpSpPr/>
          <p:nvPr/>
        </p:nvGrpSpPr>
        <p:grpSpPr>
          <a:xfrm>
            <a:off x="5250180" y="1267730"/>
            <a:ext cx="1691640" cy="615934"/>
            <a:chOff x="5250180" y="1267730"/>
            <a:chExt cx="1691640" cy="615934"/>
          </a:xfrm>
        </p:grpSpPr>
        <p:cxnSp>
          <p:nvCxnSpPr>
            <p:cNvPr id="567" name="Google Shape;567;p16"/>
            <p:cNvCxnSpPr/>
            <p:nvPr/>
          </p:nvCxnSpPr>
          <p:spPr>
            <a:xfrm>
              <a:off x="5250180" y="1267730"/>
              <a:ext cx="0" cy="612648"/>
            </a:xfrm>
            <a:prstGeom prst="straightConnector1">
              <a:avLst/>
            </a:prstGeom>
            <a:solidFill>
              <a:srgbClr val="FEFEFE"/>
            </a:solidFill>
            <a:ln w="9525" cap="flat" cmpd="sng">
              <a:solidFill>
                <a:srgbClr val="FFFFFF"/>
              </a:solidFill>
              <a:prstDash val="solid"/>
              <a:miter lim="800000"/>
              <a:headEnd type="none" w="sm" len="sm"/>
              <a:tailEnd type="none" w="sm" len="sm"/>
            </a:ln>
          </p:spPr>
        </p:cxnSp>
        <p:cxnSp>
          <p:nvCxnSpPr>
            <p:cNvPr id="568" name="Google Shape;568;p16"/>
            <p:cNvCxnSpPr/>
            <p:nvPr/>
          </p:nvCxnSpPr>
          <p:spPr>
            <a:xfrm>
              <a:off x="6941820" y="1267730"/>
              <a:ext cx="0" cy="612648"/>
            </a:xfrm>
            <a:prstGeom prst="straightConnector1">
              <a:avLst/>
            </a:prstGeom>
            <a:solidFill>
              <a:srgbClr val="FEFEFE"/>
            </a:solidFill>
            <a:ln w="9525" cap="flat" cmpd="sng">
              <a:solidFill>
                <a:srgbClr val="FFFFFF"/>
              </a:solidFill>
              <a:prstDash val="solid"/>
              <a:miter lim="800000"/>
              <a:headEnd type="none" w="sm" len="sm"/>
              <a:tailEnd type="none" w="sm" len="sm"/>
            </a:ln>
          </p:spPr>
        </p:cxnSp>
        <p:cxnSp>
          <p:nvCxnSpPr>
            <p:cNvPr id="569" name="Google Shape;569;p16"/>
            <p:cNvCxnSpPr/>
            <p:nvPr/>
          </p:nvCxnSpPr>
          <p:spPr>
            <a:xfrm>
              <a:off x="5250180" y="1883664"/>
              <a:ext cx="1691640" cy="0"/>
            </a:xfrm>
            <a:prstGeom prst="straightConnector1">
              <a:avLst/>
            </a:prstGeom>
            <a:solidFill>
              <a:srgbClr val="FEFEFE"/>
            </a:solidFill>
            <a:ln w="9525" cap="flat" cmpd="sng">
              <a:solidFill>
                <a:srgbClr val="FFFFFF"/>
              </a:solidFill>
              <a:prstDash val="solid"/>
              <a:miter lim="800000"/>
              <a:headEnd type="none" w="sm" len="sm"/>
              <a:tailEnd type="none" w="sm" len="sm"/>
            </a:ln>
          </p:spPr>
        </p:cxnSp>
      </p:grpSp>
      <p:sp>
        <p:nvSpPr>
          <p:cNvPr id="570" name="Google Shape;570;p16">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pic>
        <p:nvPicPr>
          <p:cNvPr id="571" name="Google Shape;571;p16" descr="A crystal ball on a rock"/>
          <p:cNvPicPr preferRelativeResize="0"/>
          <p:nvPr/>
        </p:nvPicPr>
        <p:blipFill rotWithShape="1">
          <a:blip r:embed="rId3">
            <a:alphaModFix/>
          </a:blip>
          <a:srcRect t="14325" b="1405"/>
          <a:stretch/>
        </p:blipFill>
        <p:spPr>
          <a:xfrm>
            <a:off x="21" y="10"/>
            <a:ext cx="12191979" cy="6857990"/>
          </a:xfrm>
          <a:prstGeom prst="rect">
            <a:avLst/>
          </a:prstGeom>
          <a:noFill/>
          <a:ln>
            <a:noFill/>
          </a:ln>
        </p:spPr>
      </p:pic>
      <p:sp>
        <p:nvSpPr>
          <p:cNvPr id="572" name="Google Shape;572;p16">
            <a:extLst>
              <a:ext uri="{C183D7F6-B498-43B3-948B-1728B52AA6E4}">
                <adec:decorative xmlns:adec="http://schemas.microsoft.com/office/drawing/2017/decorative" val="1"/>
              </a:ext>
            </a:extLst>
          </p:cNvPr>
          <p:cNvSpPr/>
          <p:nvPr/>
        </p:nvSpPr>
        <p:spPr>
          <a:xfrm>
            <a:off x="0" y="0"/>
            <a:ext cx="4662210" cy="6858000"/>
          </a:xfrm>
          <a:prstGeom prst="rect">
            <a:avLst/>
          </a:prstGeom>
          <a:solidFill>
            <a:schemeClr val="dk1">
              <a:alpha val="29803"/>
            </a:scheme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73" name="Google Shape;573;p16">
            <a:extLst>
              <a:ext uri="{C183D7F6-B498-43B3-948B-1728B52AA6E4}">
                <adec:decorative xmlns:adec="http://schemas.microsoft.com/office/drawing/2017/decorative" val="1"/>
              </a:ext>
            </a:extLst>
          </p:cNvPr>
          <p:cNvSpPr/>
          <p:nvPr/>
        </p:nvSpPr>
        <p:spPr>
          <a:xfrm>
            <a:off x="0" y="0"/>
            <a:ext cx="4662210" cy="6858000"/>
          </a:xfrm>
          <a:prstGeom prst="rect">
            <a:avLst/>
          </a:prstGeom>
          <a:solidFill>
            <a:srgbClr val="45688F">
              <a:alpha val="4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74" name="Google Shape;574;p16">
            <a:extLst>
              <a:ext uri="{C183D7F6-B498-43B3-948B-1728B52AA6E4}">
                <adec:decorative xmlns:adec="http://schemas.microsoft.com/office/drawing/2017/decorative" val="1"/>
              </a:ext>
            </a:extLst>
          </p:cNvPr>
          <p:cNvSpPr/>
          <p:nvPr/>
        </p:nvSpPr>
        <p:spPr>
          <a:xfrm>
            <a:off x="163977" y="164592"/>
            <a:ext cx="4334256" cy="6528816"/>
          </a:xfrm>
          <a:prstGeom prst="rect">
            <a:avLst/>
          </a:prstGeom>
          <a:noFill/>
          <a:ln w="9525" cap="sq"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75" name="Google Shape;575;p16"/>
          <p:cNvSpPr txBox="1">
            <a:spLocks noGrp="1"/>
          </p:cNvSpPr>
          <p:nvPr>
            <p:ph type="title"/>
          </p:nvPr>
        </p:nvSpPr>
        <p:spPr>
          <a:xfrm>
            <a:off x="163975" y="1340361"/>
            <a:ext cx="4334255" cy="3341700"/>
          </a:xfrm>
          <a:prstGeom prst="rect">
            <a:avLst/>
          </a:prstGeom>
          <a:noFill/>
          <a:ln>
            <a:noFill/>
          </a:ln>
        </p:spPr>
        <p:txBody>
          <a:bodyPr spcFirstLastPara="1" wrap="square" lIns="91425" tIns="45700" rIns="91425" bIns="45700" anchor="ctr" anchorCtr="0">
            <a:normAutofit/>
          </a:bodyPr>
          <a:lstStyle/>
          <a:p>
            <a:pPr marL="0" lvl="0" indent="0" algn="ctr" rtl="0">
              <a:lnSpc>
                <a:spcPct val="133000"/>
              </a:lnSpc>
              <a:spcBef>
                <a:spcPts val="0"/>
              </a:spcBef>
              <a:spcAft>
                <a:spcPts val="0"/>
              </a:spcAft>
              <a:buClr>
                <a:schemeClr val="lt1"/>
              </a:buClr>
              <a:buSzPts val="3600"/>
              <a:buFont typeface="Century Schoolbook"/>
              <a:buNone/>
            </a:pPr>
            <a:r>
              <a:rPr lang="en-US" sz="3600" dirty="0">
                <a:solidFill>
                  <a:schemeClr val="lt1"/>
                </a:solidFill>
              </a:rPr>
              <a:t>Helping Others Helps Ourselves</a:t>
            </a:r>
            <a:endParaRP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575"/>
                                        </p:tgtEl>
                                        <p:attrNameLst>
                                          <p:attrName>style.visibility</p:attrName>
                                        </p:attrNameLst>
                                      </p:cBhvr>
                                      <p:to>
                                        <p:strVal val="visible"/>
                                      </p:to>
                                    </p:set>
                                    <p:animEffect transition="in" filter="fade">
                                      <p:cBhvr>
                                        <p:cTn id="7" dur="400"/>
                                        <p:tgtEl>
                                          <p:spTgt spid="5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80"/>
        <p:cNvGrpSpPr/>
        <p:nvPr/>
      </p:nvGrpSpPr>
      <p:grpSpPr>
        <a:xfrm>
          <a:off x="0" y="0"/>
          <a:ext cx="0" cy="0"/>
          <a:chOff x="0" y="0"/>
          <a:chExt cx="0" cy="0"/>
        </a:xfrm>
      </p:grpSpPr>
      <p:sp>
        <p:nvSpPr>
          <p:cNvPr id="581" name="Google Shape;581;p17">
            <a:extLs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582" name="Google Shape;582;p17">
            <a:extLst>
              <a:ext uri="{C183D7F6-B498-43B3-948B-1728B52AA6E4}">
                <adec:decorative xmlns:adec="http://schemas.microsoft.com/office/drawing/2017/decorative" val="1"/>
              </a:ext>
            </a:extLst>
          </p:cNvPr>
          <p:cNvSpPr/>
          <p:nvPr/>
        </p:nvSpPr>
        <p:spPr>
          <a:xfrm>
            <a:off x="234696" y="237744"/>
            <a:ext cx="4419599" cy="6382512"/>
          </a:xfrm>
          <a:prstGeom prst="rect">
            <a:avLst/>
          </a:prstGeom>
          <a:solidFill>
            <a:srgbClr val="D8D8D8">
              <a:alpha val="6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583" name="Google Shape;583;p17"/>
          <p:cNvSpPr txBox="1">
            <a:spLocks noGrp="1"/>
          </p:cNvSpPr>
          <p:nvPr>
            <p:ph type="title"/>
          </p:nvPr>
        </p:nvSpPr>
        <p:spPr>
          <a:xfrm>
            <a:off x="573409" y="559477"/>
            <a:ext cx="3765200" cy="5709931"/>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Supporting Colleagues at Work</a:t>
            </a:r>
            <a:endParaRPr/>
          </a:p>
        </p:txBody>
      </p:sp>
      <p:sp>
        <p:nvSpPr>
          <p:cNvPr id="584" name="Google Shape;584;p17">
            <a:extLst>
              <a:ext uri="{C183D7F6-B498-43B3-948B-1728B52AA6E4}">
                <adec:decorative xmlns:adec="http://schemas.microsoft.com/office/drawing/2017/decorative" val="1"/>
              </a:ext>
            </a:extLst>
          </p:cNvPr>
          <p:cNvSpPr/>
          <p:nvPr/>
        </p:nvSpPr>
        <p:spPr>
          <a:xfrm>
            <a:off x="371856" y="374904"/>
            <a:ext cx="4122323" cy="6108192"/>
          </a:xfrm>
          <a:prstGeom prst="rect">
            <a:avLst/>
          </a:prstGeom>
          <a:noFill/>
          <a:ln w="9525" cap="sq" cmpd="sng">
            <a:solidFill>
              <a:srgbClr val="3F3F3F"/>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grpSp>
        <p:nvGrpSpPr>
          <p:cNvPr id="585" name="Google Shape;585;p17">
            <a:extLst>
              <a:ext uri="{C183D7F6-B498-43B3-948B-1728B52AA6E4}">
                <adec:decorative xmlns:adec="http://schemas.microsoft.com/office/drawing/2017/decorative" val="1"/>
              </a:ext>
            </a:extLst>
          </p:cNvPr>
          <p:cNvGrpSpPr/>
          <p:nvPr/>
        </p:nvGrpSpPr>
        <p:grpSpPr>
          <a:xfrm>
            <a:off x="5478124" y="805033"/>
            <a:ext cx="5906181" cy="5222545"/>
            <a:chOff x="0" y="4086"/>
            <a:chExt cx="5906181" cy="5222545"/>
          </a:xfrm>
        </p:grpSpPr>
        <p:sp>
          <p:nvSpPr>
            <p:cNvPr id="586" name="Google Shape;586;p17"/>
            <p:cNvSpPr/>
            <p:nvPr/>
          </p:nvSpPr>
          <p:spPr>
            <a:xfrm>
              <a:off x="0" y="4086"/>
              <a:ext cx="5906181" cy="870424"/>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17"/>
            <p:cNvSpPr/>
            <p:nvPr/>
          </p:nvSpPr>
          <p:spPr>
            <a:xfrm>
              <a:off x="263303" y="199931"/>
              <a:ext cx="478733" cy="478733"/>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17"/>
            <p:cNvSpPr/>
            <p:nvPr/>
          </p:nvSpPr>
          <p:spPr>
            <a:xfrm>
              <a:off x="1005339" y="4086"/>
              <a:ext cx="4900841" cy="8704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17"/>
            <p:cNvSpPr txBox="1"/>
            <p:nvPr/>
          </p:nvSpPr>
          <p:spPr>
            <a:xfrm>
              <a:off x="1005339" y="4086"/>
              <a:ext cx="4900841" cy="870424"/>
            </a:xfrm>
            <a:prstGeom prst="rect">
              <a:avLst/>
            </a:prstGeom>
            <a:noFill/>
            <a:ln>
              <a:noFill/>
            </a:ln>
          </p:spPr>
          <p:txBody>
            <a:bodyPr spcFirstLastPara="1" wrap="square" lIns="92100" tIns="92100" rIns="92100" bIns="92100" anchor="ctr"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Open Communication</a:t>
              </a:r>
              <a:endParaRPr/>
            </a:p>
          </p:txBody>
        </p:sp>
        <p:sp>
          <p:nvSpPr>
            <p:cNvPr id="590" name="Google Shape;590;p17"/>
            <p:cNvSpPr/>
            <p:nvPr/>
          </p:nvSpPr>
          <p:spPr>
            <a:xfrm>
              <a:off x="0" y="1092116"/>
              <a:ext cx="5906181" cy="870424"/>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17"/>
            <p:cNvSpPr/>
            <p:nvPr/>
          </p:nvSpPr>
          <p:spPr>
            <a:xfrm>
              <a:off x="263303" y="1287962"/>
              <a:ext cx="478733" cy="478733"/>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17"/>
            <p:cNvSpPr/>
            <p:nvPr/>
          </p:nvSpPr>
          <p:spPr>
            <a:xfrm>
              <a:off x="1005339" y="1092116"/>
              <a:ext cx="4900841" cy="8704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17"/>
            <p:cNvSpPr txBox="1"/>
            <p:nvPr/>
          </p:nvSpPr>
          <p:spPr>
            <a:xfrm>
              <a:off x="1005339" y="1092116"/>
              <a:ext cx="4900841" cy="870424"/>
            </a:xfrm>
            <a:prstGeom prst="rect">
              <a:avLst/>
            </a:prstGeom>
            <a:noFill/>
            <a:ln>
              <a:noFill/>
            </a:ln>
          </p:spPr>
          <p:txBody>
            <a:bodyPr spcFirstLastPara="1" wrap="square" lIns="92100" tIns="92100" rIns="92100" bIns="92100" anchor="ctr"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Flexible Work Arrangements</a:t>
              </a:r>
              <a:endParaRPr/>
            </a:p>
          </p:txBody>
        </p:sp>
        <p:sp>
          <p:nvSpPr>
            <p:cNvPr id="594" name="Google Shape;594;p17"/>
            <p:cNvSpPr/>
            <p:nvPr/>
          </p:nvSpPr>
          <p:spPr>
            <a:xfrm>
              <a:off x="0" y="2180146"/>
              <a:ext cx="5906181" cy="870424"/>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17"/>
            <p:cNvSpPr/>
            <p:nvPr/>
          </p:nvSpPr>
          <p:spPr>
            <a:xfrm>
              <a:off x="263303" y="2375992"/>
              <a:ext cx="478733" cy="478733"/>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17"/>
            <p:cNvSpPr/>
            <p:nvPr/>
          </p:nvSpPr>
          <p:spPr>
            <a:xfrm>
              <a:off x="1005339" y="2180146"/>
              <a:ext cx="4900841" cy="8704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17"/>
            <p:cNvSpPr txBox="1"/>
            <p:nvPr/>
          </p:nvSpPr>
          <p:spPr>
            <a:xfrm>
              <a:off x="1005339" y="2180146"/>
              <a:ext cx="4900841" cy="870424"/>
            </a:xfrm>
            <a:prstGeom prst="rect">
              <a:avLst/>
            </a:prstGeom>
            <a:noFill/>
            <a:ln>
              <a:noFill/>
            </a:ln>
          </p:spPr>
          <p:txBody>
            <a:bodyPr spcFirstLastPara="1" wrap="square" lIns="92100" tIns="92100" rIns="92100" bIns="92100" anchor="ctr"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Empowerment and Autonomy</a:t>
              </a:r>
              <a:endParaRPr/>
            </a:p>
          </p:txBody>
        </p:sp>
        <p:sp>
          <p:nvSpPr>
            <p:cNvPr id="598" name="Google Shape;598;p17"/>
            <p:cNvSpPr/>
            <p:nvPr/>
          </p:nvSpPr>
          <p:spPr>
            <a:xfrm>
              <a:off x="0" y="3268177"/>
              <a:ext cx="5906181" cy="870424"/>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17"/>
            <p:cNvSpPr/>
            <p:nvPr/>
          </p:nvSpPr>
          <p:spPr>
            <a:xfrm>
              <a:off x="263303" y="3464022"/>
              <a:ext cx="478733" cy="478733"/>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17"/>
            <p:cNvSpPr/>
            <p:nvPr/>
          </p:nvSpPr>
          <p:spPr>
            <a:xfrm>
              <a:off x="1005339" y="3268177"/>
              <a:ext cx="4900841" cy="8704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17"/>
            <p:cNvSpPr txBox="1"/>
            <p:nvPr/>
          </p:nvSpPr>
          <p:spPr>
            <a:xfrm>
              <a:off x="1005339" y="3268177"/>
              <a:ext cx="4900841" cy="870424"/>
            </a:xfrm>
            <a:prstGeom prst="rect">
              <a:avLst/>
            </a:prstGeom>
            <a:noFill/>
            <a:ln>
              <a:noFill/>
            </a:ln>
          </p:spPr>
          <p:txBody>
            <a:bodyPr spcFirstLastPara="1" wrap="square" lIns="92100" tIns="92100" rIns="92100" bIns="92100" anchor="ctr"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Education and Awareness</a:t>
              </a:r>
              <a:endParaRPr/>
            </a:p>
          </p:txBody>
        </p:sp>
        <p:sp>
          <p:nvSpPr>
            <p:cNvPr id="602" name="Google Shape;602;p17"/>
            <p:cNvSpPr/>
            <p:nvPr/>
          </p:nvSpPr>
          <p:spPr>
            <a:xfrm>
              <a:off x="0" y="4356207"/>
              <a:ext cx="5906181" cy="870424"/>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17"/>
            <p:cNvSpPr/>
            <p:nvPr/>
          </p:nvSpPr>
          <p:spPr>
            <a:xfrm>
              <a:off x="263303" y="4552052"/>
              <a:ext cx="478733" cy="478733"/>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17"/>
            <p:cNvSpPr/>
            <p:nvPr/>
          </p:nvSpPr>
          <p:spPr>
            <a:xfrm>
              <a:off x="1005339" y="4356207"/>
              <a:ext cx="4900841" cy="87042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17"/>
            <p:cNvSpPr txBox="1"/>
            <p:nvPr/>
          </p:nvSpPr>
          <p:spPr>
            <a:xfrm>
              <a:off x="1005339" y="4356207"/>
              <a:ext cx="4900841" cy="870424"/>
            </a:xfrm>
            <a:prstGeom prst="rect">
              <a:avLst/>
            </a:prstGeom>
            <a:noFill/>
            <a:ln>
              <a:noFill/>
            </a:ln>
          </p:spPr>
          <p:txBody>
            <a:bodyPr spcFirstLastPara="1" wrap="square" lIns="92100" tIns="92100" rIns="92100" bIns="92100" anchor="ctr" anchorCtr="0">
              <a:noAutofit/>
            </a:bodyPr>
            <a:lstStyle/>
            <a:p>
              <a:pPr marL="0" marR="0" lvl="0" indent="0" algn="l" rtl="0">
                <a:lnSpc>
                  <a:spcPct val="90000"/>
                </a:lnSpc>
                <a:spcBef>
                  <a:spcPts val="0"/>
                </a:spcBef>
                <a:spcAft>
                  <a:spcPts val="0"/>
                </a:spcAft>
                <a:buClr>
                  <a:schemeClr val="dk1"/>
                </a:buClr>
                <a:buSzPts val="2000"/>
                <a:buFont typeface="Libre Franklin"/>
                <a:buNone/>
              </a:pPr>
              <a:r>
                <a:rPr lang="en-US" sz="2000">
                  <a:solidFill>
                    <a:schemeClr val="dk1"/>
                  </a:solidFill>
                  <a:latin typeface="Libre Franklin"/>
                  <a:ea typeface="Libre Franklin"/>
                  <a:cs typeface="Libre Franklin"/>
                  <a:sym typeface="Libre Franklin"/>
                </a:rPr>
                <a:t>Provide Clear Instructions and Expectations</a:t>
              </a: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10"/>
        <p:cNvGrpSpPr/>
        <p:nvPr/>
      </p:nvGrpSpPr>
      <p:grpSpPr>
        <a:xfrm>
          <a:off x="0" y="0"/>
          <a:ext cx="0" cy="0"/>
          <a:chOff x="0" y="0"/>
          <a:chExt cx="0" cy="0"/>
        </a:xfrm>
      </p:grpSpPr>
      <p:sp>
        <p:nvSpPr>
          <p:cNvPr id="611" name="Google Shape;611;p18">
            <a:extLst>
              <a:ext uri="{C183D7F6-B498-43B3-948B-1728B52AA6E4}">
                <adec:decorative xmlns:adec="http://schemas.microsoft.com/office/drawing/2017/decorative" val="1"/>
              </a:ext>
            </a:extLst>
          </p:cNvPr>
          <p:cNvSpPr/>
          <p:nvPr/>
        </p:nvSpPr>
        <p:spPr>
          <a:xfrm>
            <a:off x="0" y="0"/>
            <a:ext cx="12203081"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612" name="Google Shape;612;p18">
            <a:extLst>
              <a:ext uri="{C183D7F6-B498-43B3-948B-1728B52AA6E4}">
                <adec:decorative xmlns:adec="http://schemas.microsoft.com/office/drawing/2017/decorative" val="1"/>
              </a:ext>
            </a:extLst>
          </p:cNvPr>
          <p:cNvSpPr/>
          <p:nvPr/>
        </p:nvSpPr>
        <p:spPr>
          <a:xfrm>
            <a:off x="7391973" y="643464"/>
            <a:ext cx="4143830" cy="5566305"/>
          </a:xfrm>
          <a:prstGeom prst="rect">
            <a:avLst/>
          </a:prstGeom>
          <a:solidFill>
            <a:srgbClr val="FFFFFF"/>
          </a:solidFill>
          <a:ln>
            <a:noFill/>
          </a:ln>
          <a:effectLst>
            <a:outerShdw blurRad="50800" algn="ctr" rotWithShape="0">
              <a:srgbClr val="000000">
                <a:alpha val="65882"/>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613" name="Google Shape;613;p18">
            <a:extLst>
              <a:ext uri="{C183D7F6-B498-43B3-948B-1728B52AA6E4}">
                <adec:decorative xmlns:adec="http://schemas.microsoft.com/office/drawing/2017/decorative" val="1"/>
              </a:ext>
            </a:extLst>
          </p:cNvPr>
          <p:cNvSpPr/>
          <p:nvPr/>
        </p:nvSpPr>
        <p:spPr>
          <a:xfrm>
            <a:off x="7557364" y="806860"/>
            <a:ext cx="3813048" cy="5239512"/>
          </a:xfrm>
          <a:prstGeom prst="rect">
            <a:avLst/>
          </a:prstGeom>
          <a:solidFill>
            <a:srgbClr val="D8D8D8">
              <a:alpha val="60000"/>
            </a:srgbClr>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614" name="Google Shape;614;p18"/>
          <p:cNvSpPr txBox="1">
            <a:spLocks noGrp="1"/>
          </p:cNvSpPr>
          <p:nvPr>
            <p:ph type="title"/>
          </p:nvPr>
        </p:nvSpPr>
        <p:spPr>
          <a:xfrm>
            <a:off x="7747000" y="965200"/>
            <a:ext cx="3454400" cy="4936067"/>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Create an Inclusive Work Environment</a:t>
            </a:r>
            <a:endParaRPr/>
          </a:p>
        </p:txBody>
      </p:sp>
      <p:grpSp>
        <p:nvGrpSpPr>
          <p:cNvPr id="615" name="Google Shape;615;p18">
            <a:extLst>
              <a:ext uri="{C183D7F6-B498-43B3-948B-1728B52AA6E4}">
                <adec:decorative xmlns:adec="http://schemas.microsoft.com/office/drawing/2017/decorative" val="1"/>
              </a:ext>
            </a:extLst>
          </p:cNvPr>
          <p:cNvGrpSpPr/>
          <p:nvPr/>
        </p:nvGrpSpPr>
        <p:grpSpPr>
          <a:xfrm>
            <a:off x="836172" y="546266"/>
            <a:ext cx="5868486" cy="5868486"/>
            <a:chOff x="373034" y="0"/>
            <a:chExt cx="5868486" cy="5868486"/>
          </a:xfrm>
        </p:grpSpPr>
        <p:sp>
          <p:nvSpPr>
            <p:cNvPr id="616" name="Google Shape;616;p18"/>
            <p:cNvSpPr/>
            <p:nvPr/>
          </p:nvSpPr>
          <p:spPr>
            <a:xfrm>
              <a:off x="373034" y="0"/>
              <a:ext cx="5868486" cy="5868486"/>
            </a:xfrm>
            <a:prstGeom prst="diamond">
              <a:avLst/>
            </a:prstGeom>
            <a:solidFill>
              <a:srgbClr val="DBD1C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18"/>
            <p:cNvSpPr/>
            <p:nvPr/>
          </p:nvSpPr>
          <p:spPr>
            <a:xfrm>
              <a:off x="930540" y="557506"/>
              <a:ext cx="2288709" cy="2288709"/>
            </a:xfrm>
            <a:prstGeom prst="roundRect">
              <a:avLst>
                <a:gd name="adj" fmla="val 16667"/>
              </a:avLst>
            </a:prstGeom>
            <a:solidFill>
              <a:schemeClr val="accent4"/>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18"/>
            <p:cNvSpPr txBox="1"/>
            <p:nvPr/>
          </p:nvSpPr>
          <p:spPr>
            <a:xfrm>
              <a:off x="1042266" y="669232"/>
              <a:ext cx="2065257" cy="206525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Libre Franklin"/>
                <a:buNone/>
              </a:pPr>
              <a:r>
                <a:rPr lang="en-US" sz="2000" b="0">
                  <a:solidFill>
                    <a:schemeClr val="lt1"/>
                  </a:solidFill>
                  <a:latin typeface="Libre Franklin"/>
                  <a:ea typeface="Libre Franklin"/>
                  <a:cs typeface="Libre Franklin"/>
                  <a:sym typeface="Libre Franklin"/>
                </a:rPr>
                <a:t>Offer Assistance and Accommodations</a:t>
              </a:r>
              <a:endParaRPr/>
            </a:p>
          </p:txBody>
        </p:sp>
        <p:sp>
          <p:nvSpPr>
            <p:cNvPr id="619" name="Google Shape;619;p18"/>
            <p:cNvSpPr/>
            <p:nvPr/>
          </p:nvSpPr>
          <p:spPr>
            <a:xfrm>
              <a:off x="3395305" y="557506"/>
              <a:ext cx="2288709" cy="2288709"/>
            </a:xfrm>
            <a:prstGeom prst="roundRect">
              <a:avLst>
                <a:gd name="adj" fmla="val 16667"/>
              </a:avLst>
            </a:prstGeom>
            <a:solidFill>
              <a:srgbClr val="609466"/>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18"/>
            <p:cNvSpPr txBox="1"/>
            <p:nvPr/>
          </p:nvSpPr>
          <p:spPr>
            <a:xfrm>
              <a:off x="3507031" y="669232"/>
              <a:ext cx="2065257" cy="206525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Libre Franklin"/>
                <a:buNone/>
              </a:pPr>
              <a:r>
                <a:rPr lang="en-US" sz="2000" b="0">
                  <a:solidFill>
                    <a:schemeClr val="lt1"/>
                  </a:solidFill>
                  <a:latin typeface="Libre Franklin"/>
                  <a:ea typeface="Libre Franklin"/>
                  <a:cs typeface="Libre Franklin"/>
                  <a:sym typeface="Libre Franklin"/>
                </a:rPr>
                <a:t>Regular </a:t>
              </a:r>
              <a:endParaRPr/>
            </a:p>
            <a:p>
              <a:pPr marL="0" marR="0" lvl="0" indent="0" algn="ctr" rtl="0">
                <a:lnSpc>
                  <a:spcPct val="90000"/>
                </a:lnSpc>
                <a:spcBef>
                  <a:spcPts val="700"/>
                </a:spcBef>
                <a:spcAft>
                  <a:spcPts val="0"/>
                </a:spcAft>
                <a:buClr>
                  <a:schemeClr val="lt1"/>
                </a:buClr>
                <a:buSzPts val="2000"/>
                <a:buFont typeface="Libre Franklin"/>
                <a:buNone/>
              </a:pPr>
              <a:r>
                <a:rPr lang="en-US" sz="2000" b="0">
                  <a:solidFill>
                    <a:schemeClr val="lt1"/>
                  </a:solidFill>
                  <a:latin typeface="Libre Franklin"/>
                  <a:ea typeface="Libre Franklin"/>
                  <a:cs typeface="Libre Franklin"/>
                  <a:sym typeface="Libre Franklin"/>
                </a:rPr>
                <a:t>Check-Ins</a:t>
              </a:r>
              <a:endParaRPr/>
            </a:p>
          </p:txBody>
        </p:sp>
        <p:sp>
          <p:nvSpPr>
            <p:cNvPr id="621" name="Google Shape;621;p18"/>
            <p:cNvSpPr/>
            <p:nvPr/>
          </p:nvSpPr>
          <p:spPr>
            <a:xfrm>
              <a:off x="930540" y="3022270"/>
              <a:ext cx="2288709" cy="2288709"/>
            </a:xfrm>
            <a:prstGeom prst="roundRect">
              <a:avLst>
                <a:gd name="adj" fmla="val 16667"/>
              </a:avLst>
            </a:prstGeom>
            <a:solidFill>
              <a:srgbClr val="727193"/>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18"/>
            <p:cNvSpPr txBox="1"/>
            <p:nvPr/>
          </p:nvSpPr>
          <p:spPr>
            <a:xfrm>
              <a:off x="1042266" y="3133996"/>
              <a:ext cx="2065257" cy="206525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Libre Franklin"/>
                <a:buNone/>
              </a:pPr>
              <a:r>
                <a:rPr lang="en-US" sz="2000" b="0">
                  <a:solidFill>
                    <a:schemeClr val="lt1"/>
                  </a:solidFill>
                  <a:latin typeface="Libre Franklin"/>
                  <a:ea typeface="Libre Franklin"/>
                  <a:cs typeface="Libre Franklin"/>
                  <a:sym typeface="Libre Franklin"/>
                </a:rPr>
                <a:t>Encourage </a:t>
              </a:r>
              <a:endParaRPr/>
            </a:p>
            <a:p>
              <a:pPr marL="0" marR="0" lvl="0" indent="0" algn="ctr" rtl="0">
                <a:lnSpc>
                  <a:spcPct val="90000"/>
                </a:lnSpc>
                <a:spcBef>
                  <a:spcPts val="700"/>
                </a:spcBef>
                <a:spcAft>
                  <a:spcPts val="0"/>
                </a:spcAft>
                <a:buClr>
                  <a:schemeClr val="lt1"/>
                </a:buClr>
                <a:buSzPts val="2000"/>
                <a:buFont typeface="Libre Franklin"/>
                <a:buNone/>
              </a:pPr>
              <a:r>
                <a:rPr lang="en-US" sz="2000" b="0">
                  <a:solidFill>
                    <a:schemeClr val="lt1"/>
                  </a:solidFill>
                  <a:latin typeface="Libre Franklin"/>
                  <a:ea typeface="Libre Franklin"/>
                  <a:cs typeface="Libre Franklin"/>
                  <a:sym typeface="Libre Franklin"/>
                </a:rPr>
                <a:t>Self-Care</a:t>
              </a:r>
              <a:endParaRPr/>
            </a:p>
          </p:txBody>
        </p:sp>
        <p:sp>
          <p:nvSpPr>
            <p:cNvPr id="623" name="Google Shape;623;p18"/>
            <p:cNvSpPr/>
            <p:nvPr/>
          </p:nvSpPr>
          <p:spPr>
            <a:xfrm>
              <a:off x="3395305" y="3022270"/>
              <a:ext cx="2288709" cy="2288709"/>
            </a:xfrm>
            <a:prstGeom prst="roundRect">
              <a:avLst>
                <a:gd name="adj" fmla="val 16667"/>
              </a:avLst>
            </a:prstGeom>
            <a:solidFill>
              <a:srgbClr val="908384"/>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18"/>
            <p:cNvSpPr txBox="1"/>
            <p:nvPr/>
          </p:nvSpPr>
          <p:spPr>
            <a:xfrm>
              <a:off x="3507031" y="3133996"/>
              <a:ext cx="2065257" cy="2065257"/>
            </a:xfrm>
            <a:prstGeom prst="rect">
              <a:avLst/>
            </a:prstGeom>
            <a:noFill/>
            <a:ln>
              <a:noFill/>
            </a:ln>
          </p:spPr>
          <p:txBody>
            <a:bodyPr spcFirstLastPara="1" wrap="square" lIns="76200" tIns="76200" rIns="76200" bIns="76200" anchor="ctr" anchorCtr="0">
              <a:noAutofit/>
            </a:bodyPr>
            <a:lstStyle/>
            <a:p>
              <a:pPr marL="0" marR="0" lvl="0" indent="0" algn="ctr" rtl="0">
                <a:lnSpc>
                  <a:spcPct val="90000"/>
                </a:lnSpc>
                <a:spcBef>
                  <a:spcPts val="0"/>
                </a:spcBef>
                <a:spcAft>
                  <a:spcPts val="0"/>
                </a:spcAft>
                <a:buClr>
                  <a:schemeClr val="lt1"/>
                </a:buClr>
                <a:buSzPts val="2000"/>
                <a:buFont typeface="Libre Franklin"/>
                <a:buNone/>
              </a:pPr>
              <a:r>
                <a:rPr lang="en-US" sz="2000" b="0">
                  <a:solidFill>
                    <a:schemeClr val="lt1"/>
                  </a:solidFill>
                  <a:latin typeface="Libre Franklin"/>
                  <a:ea typeface="Libre Franklin"/>
                  <a:cs typeface="Libre Franklin"/>
                  <a:sym typeface="Libre Franklin"/>
                </a:rPr>
                <a:t>Celebrate Achievements</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29"/>
        <p:cNvGrpSpPr/>
        <p:nvPr/>
      </p:nvGrpSpPr>
      <p:grpSpPr>
        <a:xfrm>
          <a:off x="0" y="0"/>
          <a:ext cx="0" cy="0"/>
          <a:chOff x="0" y="0"/>
          <a:chExt cx="0" cy="0"/>
        </a:xfrm>
      </p:grpSpPr>
      <p:sp>
        <p:nvSpPr>
          <p:cNvPr id="630" name="Google Shape;630;p19">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EFEF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Libre Franklin"/>
              <a:ea typeface="Libre Franklin"/>
              <a:cs typeface="Libre Franklin"/>
              <a:sym typeface="Libre Franklin"/>
            </a:endParaRPr>
          </a:p>
        </p:txBody>
      </p:sp>
      <p:sp>
        <p:nvSpPr>
          <p:cNvPr id="631" name="Google Shape;631;p19">
            <a:extLst>
              <a:ext uri="{C183D7F6-B498-43B3-948B-1728B52AA6E4}">
                <adec:decorative xmlns:adec="http://schemas.microsoft.com/office/drawing/2017/decorative" val="1"/>
              </a:ext>
            </a:extLst>
          </p:cNvPr>
          <p:cNvSpPr/>
          <p:nvPr/>
        </p:nvSpPr>
        <p:spPr>
          <a:xfrm>
            <a:off x="-1866" y="0"/>
            <a:ext cx="5261424" cy="6858000"/>
          </a:xfrm>
          <a:prstGeom prst="rect">
            <a:avLst/>
          </a:prstGeom>
          <a:solidFill>
            <a:srgbClr val="D8D8D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Libre Franklin"/>
              <a:ea typeface="Libre Franklin"/>
              <a:cs typeface="Libre Franklin"/>
              <a:sym typeface="Libre Franklin"/>
            </a:endParaRPr>
          </a:p>
        </p:txBody>
      </p:sp>
      <p:sp>
        <p:nvSpPr>
          <p:cNvPr id="632" name="Google Shape;632;p19">
            <a:extLst>
              <a:ext uri="{C183D7F6-B498-43B3-948B-1728B52AA6E4}">
                <adec:decorative xmlns:adec="http://schemas.microsoft.com/office/drawing/2017/decorative" val="1"/>
              </a:ext>
            </a:extLst>
          </p:cNvPr>
          <p:cNvSpPr/>
          <p:nvPr/>
        </p:nvSpPr>
        <p:spPr>
          <a:xfrm>
            <a:off x="643338" y="643464"/>
            <a:ext cx="3969458" cy="5571072"/>
          </a:xfrm>
          <a:prstGeom prst="rect">
            <a:avLst/>
          </a:prstGeom>
          <a:solidFill>
            <a:srgbClr val="FFFFFF"/>
          </a:solidFill>
          <a:ln>
            <a:noFill/>
          </a:ln>
          <a:effectLst>
            <a:outerShdw blurRad="50800" algn="ctr" rotWithShape="0">
              <a:srgbClr val="000000">
                <a:alpha val="65882"/>
              </a:srgbClr>
            </a:outerShdw>
          </a:effectLst>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633" name="Google Shape;633;p19">
            <a:extLst>
              <a:ext uri="{C183D7F6-B498-43B3-948B-1728B52AA6E4}">
                <adec:decorative xmlns:adec="http://schemas.microsoft.com/office/drawing/2017/decorative" val="1"/>
              </a:ext>
            </a:extLst>
          </p:cNvPr>
          <p:cNvSpPr/>
          <p:nvPr/>
        </p:nvSpPr>
        <p:spPr>
          <a:xfrm>
            <a:off x="819883" y="805445"/>
            <a:ext cx="3616369" cy="5244498"/>
          </a:xfrm>
          <a:prstGeom prst="rect">
            <a:avLst/>
          </a:prstGeom>
          <a:solidFill>
            <a:srgbClr val="FFFFFF"/>
          </a:solidFill>
          <a:ln w="9525" cap="sq" cmpd="sng">
            <a:solidFill>
              <a:srgbClr val="40404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634" name="Google Shape;634;p19">
            <a:extLst>
              <a:ext uri="{C183D7F6-B498-43B3-948B-1728B52AA6E4}">
                <adec:decorative xmlns:adec="http://schemas.microsoft.com/office/drawing/2017/decorative" val="1"/>
              </a:ext>
            </a:extLst>
          </p:cNvPr>
          <p:cNvSpPr/>
          <p:nvPr/>
        </p:nvSpPr>
        <p:spPr>
          <a:xfrm>
            <a:off x="1667947" y="640856"/>
            <a:ext cx="1920240" cy="73152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lt1"/>
              </a:solidFill>
              <a:latin typeface="Libre Franklin"/>
              <a:ea typeface="Libre Franklin"/>
              <a:cs typeface="Libre Franklin"/>
              <a:sym typeface="Libre Franklin"/>
            </a:endParaRPr>
          </a:p>
        </p:txBody>
      </p:sp>
      <p:grpSp>
        <p:nvGrpSpPr>
          <p:cNvPr id="635" name="Google Shape;635;p19">
            <a:extLst>
              <a:ext uri="{C183D7F6-B498-43B3-948B-1728B52AA6E4}">
                <adec:decorative xmlns:adec="http://schemas.microsoft.com/office/drawing/2017/decorative" val="1"/>
              </a:ext>
            </a:extLst>
          </p:cNvPr>
          <p:cNvGrpSpPr/>
          <p:nvPr/>
        </p:nvGrpSpPr>
        <p:grpSpPr>
          <a:xfrm>
            <a:off x="1782247" y="637338"/>
            <a:ext cx="1691640" cy="615934"/>
            <a:chOff x="5250180" y="1267730"/>
            <a:chExt cx="1691640" cy="615934"/>
          </a:xfrm>
        </p:grpSpPr>
        <p:cxnSp>
          <p:nvCxnSpPr>
            <p:cNvPr id="636" name="Google Shape;636;p19"/>
            <p:cNvCxnSpPr/>
            <p:nvPr/>
          </p:nvCxnSpPr>
          <p:spPr>
            <a:xfrm>
              <a:off x="525018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637" name="Google Shape;637;p19"/>
            <p:cNvCxnSpPr/>
            <p:nvPr/>
          </p:nvCxnSpPr>
          <p:spPr>
            <a:xfrm>
              <a:off x="6941820" y="1267730"/>
              <a:ext cx="0" cy="612648"/>
            </a:xfrm>
            <a:prstGeom prst="straightConnector1">
              <a:avLst/>
            </a:prstGeom>
            <a:solidFill>
              <a:srgbClr val="262626"/>
            </a:solidFill>
            <a:ln w="9525" cap="flat" cmpd="sng">
              <a:solidFill>
                <a:srgbClr val="FFFFFF"/>
              </a:solidFill>
              <a:prstDash val="solid"/>
              <a:miter lim="800000"/>
              <a:headEnd type="none" w="sm" len="sm"/>
              <a:tailEnd type="none" w="sm" len="sm"/>
            </a:ln>
          </p:spPr>
        </p:cxnSp>
        <p:cxnSp>
          <p:nvCxnSpPr>
            <p:cNvPr id="638" name="Google Shape;638;p19"/>
            <p:cNvCxnSpPr/>
            <p:nvPr/>
          </p:nvCxnSpPr>
          <p:spPr>
            <a:xfrm>
              <a:off x="5250180" y="1883664"/>
              <a:ext cx="1691640" cy="0"/>
            </a:xfrm>
            <a:prstGeom prst="straightConnector1">
              <a:avLst/>
            </a:prstGeom>
            <a:solidFill>
              <a:srgbClr val="262626"/>
            </a:solidFill>
            <a:ln w="9525" cap="flat" cmpd="sng">
              <a:solidFill>
                <a:srgbClr val="FFFFFF"/>
              </a:solidFill>
              <a:prstDash val="solid"/>
              <a:miter lim="800000"/>
              <a:headEnd type="none" w="sm" len="sm"/>
              <a:tailEnd type="none" w="sm" len="sm"/>
            </a:ln>
          </p:spPr>
        </p:cxnSp>
      </p:grpSp>
      <p:pic>
        <p:nvPicPr>
          <p:cNvPr id="639" name="Google Shape;639;p19">
            <a:extLst>
              <a:ext uri="{C183D7F6-B498-43B3-948B-1728B52AA6E4}">
                <adec:decorative xmlns:adec="http://schemas.microsoft.com/office/drawing/2017/decorative" val="1"/>
              </a:ext>
            </a:extLst>
          </p:cNvPr>
          <p:cNvPicPr preferRelativeResize="0"/>
          <p:nvPr/>
        </p:nvPicPr>
        <p:blipFill rotWithShape="1">
          <a:blip r:embed="rId3">
            <a:alphaModFix/>
          </a:blip>
          <a:srcRect l="42839" t="6470" b="9260"/>
          <a:stretch/>
        </p:blipFill>
        <p:spPr>
          <a:xfrm>
            <a:off x="5457063" y="2763802"/>
            <a:ext cx="6550402" cy="3845627"/>
          </a:xfrm>
          <a:prstGeom prst="rect">
            <a:avLst/>
          </a:prstGeom>
          <a:noFill/>
          <a:ln>
            <a:noFill/>
          </a:ln>
        </p:spPr>
      </p:pic>
      <p:sp>
        <p:nvSpPr>
          <p:cNvPr id="646" name="Google Shape;646;p19"/>
          <p:cNvSpPr txBox="1">
            <a:spLocks noGrp="1"/>
          </p:cNvSpPr>
          <p:nvPr>
            <p:ph type="title"/>
          </p:nvPr>
        </p:nvSpPr>
        <p:spPr>
          <a:xfrm>
            <a:off x="5453423" y="175602"/>
            <a:ext cx="6586939" cy="2858202"/>
          </a:xfrm>
          <a:prstGeom prst="rect">
            <a:avLst/>
          </a:prstGeom>
          <a:noFill/>
          <a:ln>
            <a:noFill/>
          </a:ln>
        </p:spPr>
        <p:txBody>
          <a:bodyPr spcFirstLastPara="1" wrap="square" lIns="91425" tIns="45700" rIns="91425" bIns="45700" anchor="ctr" anchorCtr="0">
            <a:normAutofit/>
          </a:bodyPr>
          <a:lstStyle/>
          <a:p>
            <a:pPr marL="0" lvl="0" indent="0" algn="ctr" rtl="0">
              <a:lnSpc>
                <a:spcPct val="83000"/>
              </a:lnSpc>
              <a:spcBef>
                <a:spcPts val="0"/>
              </a:spcBef>
              <a:spcAft>
                <a:spcPts val="0"/>
              </a:spcAft>
              <a:buClr>
                <a:srgbClr val="262626"/>
              </a:buClr>
              <a:buSzPts val="3600"/>
              <a:buFont typeface="Century Schoolbook"/>
              <a:buNone/>
            </a:pPr>
            <a:r>
              <a:rPr lang="en-US" sz="3600" dirty="0"/>
              <a:t>CONTINUE LEARNING</a:t>
            </a:r>
            <a:br>
              <a:rPr lang="en-US" sz="3600" dirty="0"/>
            </a:br>
            <a:r>
              <a:rPr lang="en-US" sz="800" dirty="0"/>
              <a:t> </a:t>
            </a:r>
            <a:r>
              <a:rPr lang="en-US" sz="3600" dirty="0"/>
              <a:t> </a:t>
            </a:r>
            <a:r>
              <a:rPr lang="en-US" sz="800" dirty="0"/>
              <a:t>   </a:t>
            </a:r>
            <a:br>
              <a:rPr lang="en-US" sz="3600" dirty="0"/>
            </a:br>
            <a:r>
              <a:rPr lang="en-US" sz="2400" dirty="0"/>
              <a:t>WITH</a:t>
            </a:r>
            <a:br>
              <a:rPr lang="en-US" sz="2400" dirty="0"/>
            </a:br>
            <a:r>
              <a:rPr lang="en-US" sz="2400" dirty="0"/>
              <a:t> </a:t>
            </a:r>
            <a:br>
              <a:rPr lang="en-US" sz="5600" dirty="0"/>
            </a:br>
            <a:endParaRPr sz="4000" dirty="0">
              <a:latin typeface="Arial"/>
              <a:ea typeface="Arial"/>
              <a:cs typeface="Arial"/>
              <a:sym typeface="Arial"/>
            </a:endParaRPr>
          </a:p>
        </p:txBody>
      </p:sp>
      <p:pic>
        <p:nvPicPr>
          <p:cNvPr id="640" name="Google Shape;640;p19" descr="A blue and white logo of a head with a circular squiggle to represent the mind.&#10;"/>
          <p:cNvPicPr preferRelativeResize="0"/>
          <p:nvPr/>
        </p:nvPicPr>
        <p:blipFill rotWithShape="1">
          <a:blip r:embed="rId4">
            <a:alphaModFix/>
          </a:blip>
          <a:srcRect l="18281" r="19419"/>
          <a:stretch/>
        </p:blipFill>
        <p:spPr>
          <a:xfrm>
            <a:off x="1092284" y="1678877"/>
            <a:ext cx="2990644" cy="3939915"/>
          </a:xfrm>
          <a:prstGeom prst="rect">
            <a:avLst/>
          </a:prstGeom>
          <a:noFill/>
          <a:ln>
            <a:noFill/>
          </a:ln>
        </p:spPr>
      </p:pic>
      <p:sp>
        <p:nvSpPr>
          <p:cNvPr id="641" name="Google Shape;641;p19" descr="@ Theresa Haskins, LLC 2023 &#10;"/>
          <p:cNvSpPr txBox="1"/>
          <p:nvPr/>
        </p:nvSpPr>
        <p:spPr>
          <a:xfrm>
            <a:off x="0" y="6609429"/>
            <a:ext cx="6134582"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Libre Franklin"/>
              <a:buNone/>
            </a:pPr>
            <a:r>
              <a:rPr lang="en-US" sz="1100" b="0" i="0" u="none" strike="noStrike" cap="none">
                <a:solidFill>
                  <a:srgbClr val="000000"/>
                </a:solidFill>
                <a:latin typeface="Libre Franklin"/>
                <a:ea typeface="Libre Franklin"/>
                <a:cs typeface="Libre Franklin"/>
                <a:sym typeface="Libre Franklin"/>
              </a:rPr>
              <a:t>@ Theresa Haskins, LLC 2023</a:t>
            </a:r>
            <a:endParaRPr/>
          </a:p>
        </p:txBody>
      </p:sp>
      <p:sp>
        <p:nvSpPr>
          <p:cNvPr id="642" name="Google Shape;642;p19">
            <a:extLst>
              <a:ext uri="{C183D7F6-B498-43B3-948B-1728B52AA6E4}">
                <adec:decorative xmlns:adec="http://schemas.microsoft.com/office/drawing/2017/decorative" val="1"/>
              </a:ext>
            </a:extLst>
          </p:cNvPr>
          <p:cNvSpPr/>
          <p:nvPr/>
        </p:nvSpPr>
        <p:spPr>
          <a:xfrm>
            <a:off x="5436103" y="164592"/>
            <a:ext cx="6604259" cy="6540176"/>
          </a:xfrm>
          <a:prstGeom prst="rect">
            <a:avLst/>
          </a:prstGeom>
          <a:noFill/>
          <a:ln w="9525" cap="flat" cmpd="sng">
            <a:solidFill>
              <a:srgbClr val="3F3F3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Libre Franklin"/>
              <a:buNone/>
            </a:pPr>
            <a:endParaRPr sz="1800" b="0" i="0" u="none" strike="noStrike" cap="none">
              <a:solidFill>
                <a:srgbClr val="FFFFFF"/>
              </a:solidFill>
              <a:latin typeface="Libre Franklin"/>
              <a:ea typeface="Libre Franklin"/>
              <a:cs typeface="Libre Franklin"/>
              <a:sym typeface="Libre Franklin"/>
            </a:endParaRPr>
          </a:p>
        </p:txBody>
      </p:sp>
      <p:sp>
        <p:nvSpPr>
          <p:cNvPr id="645" name="Google Shape;645;p19"/>
          <p:cNvSpPr txBox="1"/>
          <p:nvPr/>
        </p:nvSpPr>
        <p:spPr>
          <a:xfrm rot="-167637">
            <a:off x="6349890" y="1609621"/>
            <a:ext cx="4992940" cy="132339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en-US" sz="8000" b="0" i="0" u="none" strike="noStrike" cap="none" dirty="0">
                <a:solidFill>
                  <a:srgbClr val="000000"/>
                </a:solidFill>
                <a:latin typeface="Rastanty Cortez" panose="02000506000000020003" pitchFamily="2" charset="0"/>
                <a:sym typeface="Arial"/>
              </a:rPr>
              <a:t>Dr. Theresa Haskins</a:t>
            </a:r>
            <a:endParaRPr dirty="0">
              <a:latin typeface="Rastanty Cortez" panose="02000506000000020003" pitchFamily="2" charset="0"/>
            </a:endParaRPr>
          </a:p>
        </p:txBody>
      </p:sp>
      <p:sp>
        <p:nvSpPr>
          <p:cNvPr id="644" name="Google Shape;644;p19" descr="USDA TARGET Center Upcoming Sessions &#10;Tuesday, August 15 at 11 am ET &#10;Rethinking Disability and What it Means to be Disabled &#10; &#10;Tuesday August 29 at 11 am ET &#10;Neurodiversity Spotlight: ADHD at Work &#10; &#10;Tuesday, September 12 at 11 am ET &#10;Neurodiversity Spotlight: The Power of Dyslexic Thinking &#10; &#10;Tuesday, September 19 at 11 am ET &#10;Unconscious Bias at Work &#10;"/>
          <p:cNvSpPr txBox="1">
            <a:spLocks noGrp="1"/>
          </p:cNvSpPr>
          <p:nvPr>
            <p:ph type="body" idx="1"/>
          </p:nvPr>
        </p:nvSpPr>
        <p:spPr>
          <a:xfrm>
            <a:off x="5256134" y="3157538"/>
            <a:ext cx="6935866" cy="2858202"/>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200"/>
              <a:buNone/>
            </a:pPr>
            <a:r>
              <a:rPr lang="en-US" sz="2200" b="1" dirty="0">
                <a:solidFill>
                  <a:srgbClr val="984117"/>
                </a:solidFill>
              </a:rPr>
              <a:t>USDA TARGET Center</a:t>
            </a:r>
            <a:endParaRPr dirty="0"/>
          </a:p>
          <a:p>
            <a:pPr marL="0" lvl="0" indent="0" algn="ctr" rtl="0">
              <a:lnSpc>
                <a:spcPct val="100000"/>
              </a:lnSpc>
              <a:spcBef>
                <a:spcPts val="600"/>
              </a:spcBef>
              <a:spcAft>
                <a:spcPts val="0"/>
              </a:spcAft>
              <a:buSzPts val="2200"/>
              <a:buNone/>
            </a:pPr>
            <a:r>
              <a:rPr lang="en-US" sz="2200" b="1" dirty="0">
                <a:solidFill>
                  <a:srgbClr val="984117"/>
                </a:solidFill>
              </a:rPr>
              <a:t>NDEAM 2023 Upcoming Sessions</a:t>
            </a:r>
            <a:endParaRPr dirty="0"/>
          </a:p>
          <a:p>
            <a:pPr marL="0" lvl="0" indent="0" algn="ctr" rtl="0">
              <a:lnSpc>
                <a:spcPct val="100000"/>
              </a:lnSpc>
              <a:spcBef>
                <a:spcPts val="600"/>
              </a:spcBef>
              <a:spcAft>
                <a:spcPts val="0"/>
              </a:spcAft>
              <a:buSzPts val="200"/>
              <a:buNone/>
            </a:pPr>
            <a:endParaRPr sz="200" dirty="0">
              <a:solidFill>
                <a:srgbClr val="7B6B4D"/>
              </a:solidFill>
            </a:endParaRPr>
          </a:p>
          <a:p>
            <a:pPr marL="0" lvl="0" indent="0" algn="ctr" rtl="0">
              <a:lnSpc>
                <a:spcPct val="100000"/>
              </a:lnSpc>
              <a:spcBef>
                <a:spcPts val="600"/>
              </a:spcBef>
              <a:spcAft>
                <a:spcPts val="0"/>
              </a:spcAft>
              <a:buSzPts val="200"/>
              <a:buNone/>
            </a:pPr>
            <a:endParaRPr sz="200" dirty="0">
              <a:solidFill>
                <a:srgbClr val="7B6B4D"/>
              </a:solidFill>
            </a:endParaRPr>
          </a:p>
          <a:p>
            <a:pPr marL="0" lvl="0" indent="0" algn="ctr" rtl="0">
              <a:lnSpc>
                <a:spcPct val="100000"/>
              </a:lnSpc>
              <a:spcBef>
                <a:spcPts val="600"/>
              </a:spcBef>
              <a:spcAft>
                <a:spcPts val="0"/>
              </a:spcAft>
              <a:buSzPts val="2000"/>
              <a:buNone/>
            </a:pPr>
            <a:r>
              <a:rPr lang="en-US" sz="2000" b="1" dirty="0">
                <a:solidFill>
                  <a:srgbClr val="262626"/>
                </a:solidFill>
              </a:rPr>
              <a:t>See e-mailed schedule for details.</a:t>
            </a:r>
            <a:endParaRPr dirty="0">
              <a:solidFill>
                <a:srgbClr val="262626"/>
              </a:solidFill>
            </a:endParaRPr>
          </a:p>
          <a:p>
            <a:pPr marL="0" lvl="0" indent="0" algn="ctr" rtl="0">
              <a:lnSpc>
                <a:spcPct val="100000"/>
              </a:lnSpc>
              <a:spcBef>
                <a:spcPts val="600"/>
              </a:spcBef>
              <a:spcAft>
                <a:spcPts val="0"/>
              </a:spcAft>
              <a:buSzPts val="2000"/>
              <a:buNone/>
            </a:pPr>
            <a:endParaRPr sz="2000" b="1" dirty="0">
              <a:solidFill>
                <a:schemeClr val="dk1"/>
              </a:solidFill>
            </a:endParaRPr>
          </a:p>
          <a:p>
            <a:pPr marL="0" lvl="0" indent="0" algn="ctr" rtl="0">
              <a:lnSpc>
                <a:spcPct val="100000"/>
              </a:lnSpc>
              <a:spcBef>
                <a:spcPts val="600"/>
              </a:spcBef>
              <a:spcAft>
                <a:spcPts val="0"/>
              </a:spcAft>
              <a:buSzPts val="2000"/>
              <a:buNone/>
            </a:pPr>
            <a:endParaRPr sz="2000" b="1" dirty="0">
              <a:solidFill>
                <a:srgbClr val="262626"/>
              </a:solidFill>
            </a:endParaRPr>
          </a:p>
          <a:p>
            <a:pPr marL="0" lvl="0" indent="0" algn="ctr" rtl="0">
              <a:lnSpc>
                <a:spcPct val="100000"/>
              </a:lnSpc>
              <a:spcBef>
                <a:spcPts val="600"/>
              </a:spcBef>
              <a:spcAft>
                <a:spcPts val="0"/>
              </a:spcAft>
              <a:buSzPts val="2000"/>
              <a:buNone/>
            </a:pPr>
            <a:r>
              <a:rPr lang="en-US" sz="2000" b="1" dirty="0">
                <a:solidFill>
                  <a:srgbClr val="262626"/>
                </a:solidFill>
              </a:rPr>
              <a:t>Find resources, podcasts, newsletters and more at</a:t>
            </a:r>
            <a:endParaRPr dirty="0"/>
          </a:p>
        </p:txBody>
      </p:sp>
      <p:sp>
        <p:nvSpPr>
          <p:cNvPr id="643" name="Google Shape;643;p19"/>
          <p:cNvSpPr txBox="1"/>
          <p:nvPr/>
        </p:nvSpPr>
        <p:spPr>
          <a:xfrm>
            <a:off x="6602621" y="5770623"/>
            <a:ext cx="4242892"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984117"/>
              </a:buClr>
              <a:buSzPts val="2800"/>
              <a:buFont typeface="Arial"/>
              <a:buNone/>
            </a:pPr>
            <a:r>
              <a:rPr lang="en-US" sz="2800" i="0" u="none" strike="noStrike" cap="none">
                <a:solidFill>
                  <a:srgbClr val="984117"/>
                </a:solidFill>
                <a:latin typeface="Arial"/>
                <a:ea typeface="Arial"/>
                <a:cs typeface="Arial"/>
                <a:sym typeface="Arial"/>
              </a:rPr>
              <a:t>www.theresahaskins.com</a:t>
            </a:r>
            <a:endParaRPr sz="2800" i="0" u="none" strike="noStrike" cap="none">
              <a:solidFill>
                <a:srgbClr val="984117"/>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2" name="Title 1">
            <a:extLst>
              <a:ext uri="{FF2B5EF4-FFF2-40B4-BE49-F238E27FC236}">
                <a16:creationId xmlns:a16="http://schemas.microsoft.com/office/drawing/2014/main" id="{7B25B29A-57B0-B290-813A-13CECDDA1829}"/>
              </a:ext>
            </a:extLst>
          </p:cNvPr>
          <p:cNvSpPr>
            <a:spLocks noGrp="1"/>
          </p:cNvSpPr>
          <p:nvPr>
            <p:ph type="title" idx="4294967295"/>
          </p:nvPr>
        </p:nvSpPr>
        <p:spPr>
          <a:xfrm>
            <a:off x="1066800" y="-1371600"/>
            <a:ext cx="10058400" cy="1371600"/>
          </a:xfrm>
        </p:spPr>
        <p:txBody>
          <a:bodyPr spcFirstLastPara="1" wrap="square" lIns="91425" tIns="45700" rIns="91425" bIns="45700" anchor="b" anchorCtr="0">
            <a:normAutofit/>
          </a:bodyPr>
          <a:lstStyle/>
          <a:p>
            <a:r>
              <a:rPr lang="en-US" dirty="0"/>
              <a:t>Advancing Access &amp; Equity </a:t>
            </a:r>
          </a:p>
        </p:txBody>
      </p:sp>
      <p:pic>
        <p:nvPicPr>
          <p:cNvPr id="322" name="Google Shape;322;p2" descr="A NDEAM poster with arrows and people"/>
          <p:cNvPicPr preferRelativeResize="0"/>
          <p:nvPr/>
        </p:nvPicPr>
        <p:blipFill rotWithShape="1">
          <a:blip r:embed="rId3">
            <a:alphaModFix/>
          </a:blip>
          <a:srcRect t="6839" r="1" b="2341"/>
          <a:stretch/>
        </p:blipFill>
        <p:spPr>
          <a:xfrm>
            <a:off x="643467" y="643467"/>
            <a:ext cx="10905066" cy="557106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Google Shape;652;p20"/>
          <p:cNvSpPr txBox="1">
            <a:spLocks noGrp="1"/>
          </p:cNvSpPr>
          <p:nvPr>
            <p:ph type="title"/>
          </p:nvPr>
        </p:nvSpPr>
        <p:spPr>
          <a:xfrm>
            <a:off x="990932" y="286603"/>
            <a:ext cx="6750987" cy="1450757"/>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accent2"/>
              </a:buClr>
              <a:buSzPts val="4200"/>
              <a:buFont typeface="Century Schoolbook"/>
              <a:buNone/>
            </a:pPr>
            <a:r>
              <a:rPr lang="en-US">
                <a:solidFill>
                  <a:schemeClr val="accent2"/>
                </a:solidFill>
              </a:rPr>
              <a:t>Contact Information </a:t>
            </a:r>
            <a:endParaRPr/>
          </a:p>
        </p:txBody>
      </p:sp>
      <p:sp>
        <p:nvSpPr>
          <p:cNvPr id="653" name="Google Shape;653;p20"/>
          <p:cNvSpPr txBox="1"/>
          <p:nvPr/>
        </p:nvSpPr>
        <p:spPr>
          <a:xfrm>
            <a:off x="1044204" y="1920989"/>
            <a:ext cx="6697715" cy="3845131"/>
          </a:xfrm>
          <a:prstGeom prst="rect">
            <a:avLst/>
          </a:prstGeom>
          <a:noFill/>
          <a:ln>
            <a:noFill/>
          </a:ln>
        </p:spPr>
        <p:txBody>
          <a:bodyPr spcFirstLastPara="1" wrap="square" lIns="0" tIns="45700" rIns="0" bIns="45700" anchor="t" anchorCtr="0">
            <a:normAutofit/>
          </a:bodyPr>
          <a:lstStyle/>
          <a:p>
            <a:pPr marL="0" marR="0" lvl="0" indent="0" algn="l" rtl="0">
              <a:lnSpc>
                <a:spcPct val="90000"/>
              </a:lnSpc>
              <a:spcBef>
                <a:spcPts val="0"/>
              </a:spcBef>
              <a:spcAft>
                <a:spcPts val="0"/>
              </a:spcAft>
              <a:buClr>
                <a:srgbClr val="96A9A9"/>
              </a:buClr>
              <a:buSzPts val="1800"/>
              <a:buFont typeface="Calibri"/>
              <a:buNone/>
            </a:pPr>
            <a:r>
              <a:rPr lang="en-US" sz="1800" b="0" i="0" u="none" strike="noStrike" cap="none">
                <a:solidFill>
                  <a:srgbClr val="3F3F3F"/>
                </a:solidFill>
                <a:latin typeface="Libre Franklin"/>
                <a:ea typeface="Libre Franklin"/>
                <a:cs typeface="Libre Franklin"/>
                <a:sym typeface="Libre Franklin"/>
              </a:rPr>
              <a:t>TARGET Center Website</a:t>
            </a:r>
            <a:br>
              <a:rPr lang="en-US" sz="1800" b="0" i="0" u="none" strike="noStrike" cap="none">
                <a:solidFill>
                  <a:srgbClr val="3F3F3F"/>
                </a:solidFill>
                <a:latin typeface="Libre Franklin"/>
                <a:ea typeface="Libre Franklin"/>
                <a:cs typeface="Libre Franklin"/>
                <a:sym typeface="Libre Franklin"/>
              </a:rPr>
            </a:br>
            <a:r>
              <a:rPr lang="en-US" sz="1800" b="0" i="0" u="sng" strike="noStrike" cap="none">
                <a:solidFill>
                  <a:srgbClr val="3F3F3F"/>
                </a:solidFill>
                <a:latin typeface="Libre Franklin"/>
                <a:ea typeface="Libre Franklin"/>
                <a:cs typeface="Libre Franklin"/>
                <a:sym typeface="Libre Franklin"/>
                <a:hlinkClick r:id="rId3">
                  <a:extLst>
                    <a:ext uri="{A12FA001-AC4F-418D-AE19-62706E023703}">
                      <ahyp:hlinkClr xmlns:ahyp="http://schemas.microsoft.com/office/drawing/2018/hyperlinkcolor" val="tx"/>
                    </a:ext>
                  </a:extLst>
                </a:hlinkClick>
              </a:rPr>
              <a:t>https://www.usda.gov/target-center</a:t>
            </a:r>
            <a:endParaRPr sz="1800" b="0" i="0" u="none" strike="noStrike" cap="none">
              <a:solidFill>
                <a:srgbClr val="3F3F3F"/>
              </a:solidFill>
              <a:latin typeface="Libre Franklin"/>
              <a:ea typeface="Libre Franklin"/>
              <a:cs typeface="Libre Franklin"/>
              <a:sym typeface="Libre Franklin"/>
            </a:endParaRPr>
          </a:p>
          <a:p>
            <a:pPr marL="0" marR="0" lvl="0" indent="0" algn="l" rtl="0">
              <a:lnSpc>
                <a:spcPct val="90000"/>
              </a:lnSpc>
              <a:spcBef>
                <a:spcPts val="600"/>
              </a:spcBef>
              <a:spcAft>
                <a:spcPts val="0"/>
              </a:spcAft>
              <a:buClr>
                <a:srgbClr val="96A9A9"/>
              </a:buClr>
              <a:buSzPts val="1800"/>
              <a:buFont typeface="Calibri"/>
              <a:buNone/>
            </a:pPr>
            <a:br>
              <a:rPr lang="en-US" sz="1800" b="0" i="0" u="none" strike="noStrike" cap="none">
                <a:solidFill>
                  <a:srgbClr val="3F3F3F"/>
                </a:solidFill>
                <a:latin typeface="Libre Franklin"/>
                <a:ea typeface="Libre Franklin"/>
                <a:cs typeface="Libre Franklin"/>
                <a:sym typeface="Libre Franklin"/>
              </a:rPr>
            </a:br>
            <a:r>
              <a:rPr lang="en-US" sz="1800" b="0" i="0" u="none" strike="noStrike" cap="none">
                <a:solidFill>
                  <a:srgbClr val="3F3F3F"/>
                </a:solidFill>
                <a:latin typeface="Libre Franklin"/>
                <a:ea typeface="Libre Franklin"/>
                <a:cs typeface="Libre Franklin"/>
                <a:sym typeface="Libre Franklin"/>
              </a:rPr>
              <a:t>TARGET Center Email</a:t>
            </a:r>
            <a:br>
              <a:rPr lang="en-US" sz="1800" b="0" i="0" u="none" strike="noStrike" cap="none">
                <a:solidFill>
                  <a:srgbClr val="3F3F3F"/>
                </a:solidFill>
                <a:latin typeface="Libre Franklin"/>
                <a:ea typeface="Libre Franklin"/>
                <a:cs typeface="Libre Franklin"/>
                <a:sym typeface="Libre Franklin"/>
              </a:rPr>
            </a:br>
            <a:r>
              <a:rPr lang="en-US" sz="1800" b="0" i="0" u="sng" strike="noStrike" cap="none">
                <a:solidFill>
                  <a:srgbClr val="3F3F3F"/>
                </a:solidFill>
                <a:latin typeface="Libre Franklin"/>
                <a:ea typeface="Libre Franklin"/>
                <a:cs typeface="Libre Franklin"/>
                <a:sym typeface="Libre Franklin"/>
                <a:hlinkClick r:id="rId4">
                  <a:extLst>
                    <a:ext uri="{A12FA001-AC4F-418D-AE19-62706E023703}">
                      <ahyp:hlinkClr xmlns:ahyp="http://schemas.microsoft.com/office/drawing/2018/hyperlinkcolor" val="tx"/>
                    </a:ext>
                  </a:extLst>
                </a:hlinkClick>
              </a:rPr>
              <a:t>target-center@usda.gov</a:t>
            </a:r>
            <a:endParaRPr sz="1800" b="0" i="0" u="none" strike="noStrike" cap="none">
              <a:solidFill>
                <a:srgbClr val="3F3F3F"/>
              </a:solidFill>
              <a:latin typeface="Libre Franklin"/>
              <a:ea typeface="Libre Franklin"/>
              <a:cs typeface="Libre Franklin"/>
              <a:sym typeface="Libre Franklin"/>
            </a:endParaRPr>
          </a:p>
          <a:p>
            <a:pPr marL="0" marR="0" lvl="0" indent="0" algn="l" rtl="0">
              <a:lnSpc>
                <a:spcPct val="90000"/>
              </a:lnSpc>
              <a:spcBef>
                <a:spcPts val="600"/>
              </a:spcBef>
              <a:spcAft>
                <a:spcPts val="0"/>
              </a:spcAft>
              <a:buClr>
                <a:srgbClr val="96A9A9"/>
              </a:buClr>
              <a:buSzPts val="1800"/>
              <a:buFont typeface="Calibri"/>
              <a:buNone/>
            </a:pPr>
            <a:br>
              <a:rPr lang="en-US" sz="1800" b="0" i="0" u="none" strike="noStrike" cap="none">
                <a:solidFill>
                  <a:srgbClr val="3F3F3F"/>
                </a:solidFill>
                <a:latin typeface="Libre Franklin"/>
                <a:ea typeface="Libre Franklin"/>
                <a:cs typeface="Libre Franklin"/>
                <a:sym typeface="Libre Franklin"/>
              </a:rPr>
            </a:br>
            <a:r>
              <a:rPr lang="en-US" sz="1800" b="0" i="0" u="none" strike="noStrike" cap="none">
                <a:solidFill>
                  <a:srgbClr val="3F3F3F"/>
                </a:solidFill>
                <a:latin typeface="Libre Franklin"/>
                <a:ea typeface="Libre Franklin"/>
                <a:cs typeface="Libre Franklin"/>
                <a:sym typeface="Libre Franklin"/>
              </a:rPr>
              <a:t>TARGET Center Phone Number</a:t>
            </a:r>
            <a:br>
              <a:rPr lang="en-US" sz="1800" b="0" i="0" u="none" strike="noStrike" cap="none">
                <a:solidFill>
                  <a:srgbClr val="3F3F3F"/>
                </a:solidFill>
                <a:latin typeface="Libre Franklin"/>
                <a:ea typeface="Libre Franklin"/>
                <a:cs typeface="Libre Franklin"/>
                <a:sym typeface="Libre Franklin"/>
              </a:rPr>
            </a:br>
            <a:r>
              <a:rPr lang="en-US" sz="1800" b="0" i="0" u="none" strike="noStrike" cap="none">
                <a:solidFill>
                  <a:srgbClr val="3F3F3F"/>
                </a:solidFill>
                <a:latin typeface="Libre Franklin"/>
                <a:ea typeface="Libre Franklin"/>
                <a:cs typeface="Libre Franklin"/>
                <a:sym typeface="Libre Franklin"/>
              </a:rPr>
              <a:t>(202) 720-2600</a:t>
            </a:r>
            <a:endParaRPr/>
          </a:p>
        </p:txBody>
      </p:sp>
      <p:pic>
        <p:nvPicPr>
          <p:cNvPr id="654" name="Google Shape;654;p20" descr="QR Code to access the TARGET Center website: https://www.targetcenter.dm.usda.gov"/>
          <p:cNvPicPr preferRelativeResize="0"/>
          <p:nvPr/>
        </p:nvPicPr>
        <p:blipFill rotWithShape="1">
          <a:blip r:embed="rId5">
            <a:alphaModFix/>
          </a:blip>
          <a:srcRect/>
          <a:stretch/>
        </p:blipFill>
        <p:spPr>
          <a:xfrm>
            <a:off x="5841873" y="2489424"/>
            <a:ext cx="1396999" cy="1355469"/>
          </a:xfrm>
          <a:prstGeom prst="rect">
            <a:avLst/>
          </a:prstGeom>
          <a:solidFill>
            <a:srgbClr val="316FB0">
              <a:alpha val="40784"/>
            </a:srgbClr>
          </a:solid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56251"/>
        </a:solidFill>
        <a:effectLst/>
      </p:bgPr>
    </p:bg>
    <p:spTree>
      <p:nvGrpSpPr>
        <p:cNvPr id="1" name=""/>
        <p:cNvGrpSpPr/>
        <p:nvPr/>
      </p:nvGrpSpPr>
      <p:grpSpPr>
        <a:xfrm>
          <a:off x="0" y="0"/>
          <a:ext cx="0" cy="0"/>
          <a:chOff x="0" y="0"/>
          <a:chExt cx="0" cy="0"/>
        </a:xfrm>
      </p:grpSpPr>
      <p:pic>
        <p:nvPicPr>
          <p:cNvPr id="2" name="object 2">
            <a:extLst>
              <a:ext uri="{C183D7F6-B498-43B3-948B-1728B52AA6E4}">
                <adec:decorative xmlns:adec="http://schemas.microsoft.com/office/drawing/2017/decorative" val="1"/>
              </a:ext>
            </a:extLst>
          </p:cNvPr>
          <p:cNvPicPr/>
          <p:nvPr/>
        </p:nvPicPr>
        <p:blipFill>
          <a:blip r:embed="rId3" cstate="print"/>
          <a:stretch>
            <a:fillRect/>
          </a:stretch>
        </p:blipFill>
        <p:spPr>
          <a:xfrm>
            <a:off x="3599064" y="99753"/>
            <a:ext cx="4943690" cy="710738"/>
          </a:xfrm>
          <a:prstGeom prst="rect">
            <a:avLst/>
          </a:prstGeom>
        </p:spPr>
      </p:pic>
      <p:sp>
        <p:nvSpPr>
          <p:cNvPr id="3" name="object 3"/>
          <p:cNvSpPr txBox="1">
            <a:spLocks noGrp="1"/>
          </p:cNvSpPr>
          <p:nvPr>
            <p:ph type="title"/>
          </p:nvPr>
        </p:nvSpPr>
        <p:spPr>
          <a:xfrm>
            <a:off x="3651335" y="76511"/>
            <a:ext cx="2444665" cy="636683"/>
          </a:xfrm>
          <a:prstGeom prst="rect">
            <a:avLst/>
          </a:prstGeom>
        </p:spPr>
        <p:txBody>
          <a:bodyPr vert="horz" wrap="square" lIns="0" tIns="8226" rIns="0" bIns="0" rtlCol="0" anchor="ctr">
            <a:spAutoFit/>
          </a:bodyPr>
          <a:lstStyle/>
          <a:p>
            <a:pPr marL="8659" marR="3464">
              <a:lnSpc>
                <a:spcPct val="100000"/>
              </a:lnSpc>
              <a:spcBef>
                <a:spcPts val="65"/>
              </a:spcBef>
            </a:pPr>
            <a:r>
              <a:rPr sz="2000" b="1" spc="58" dirty="0">
                <a:solidFill>
                  <a:srgbClr val="FFFFFF"/>
                </a:solidFill>
                <a:latin typeface="Calibri"/>
                <a:cs typeface="Calibri"/>
              </a:rPr>
              <a:t>Current</a:t>
            </a:r>
            <a:r>
              <a:rPr sz="2000" b="1" spc="-41" dirty="0">
                <a:solidFill>
                  <a:srgbClr val="FFFFFF"/>
                </a:solidFill>
                <a:latin typeface="Calibri"/>
                <a:cs typeface="Calibri"/>
              </a:rPr>
              <a:t> </a:t>
            </a:r>
            <a:r>
              <a:rPr lang="en-US" sz="2000" b="1" spc="-85" dirty="0">
                <a:solidFill>
                  <a:srgbClr val="FFFFFF"/>
                </a:solidFill>
              </a:rPr>
              <a:t>and </a:t>
            </a:r>
            <a:r>
              <a:rPr sz="2000" b="1" spc="51" dirty="0">
                <a:solidFill>
                  <a:srgbClr val="FFFFFF"/>
                </a:solidFill>
                <a:latin typeface="Calibri"/>
                <a:cs typeface="Calibri"/>
              </a:rPr>
              <a:t>Upcoming </a:t>
            </a:r>
            <a:r>
              <a:rPr sz="2000" b="1" i="0" dirty="0">
                <a:solidFill>
                  <a:srgbClr val="FFFFFF"/>
                </a:solidFill>
                <a:latin typeface="Calibri"/>
                <a:cs typeface="Calibri"/>
              </a:rPr>
              <a:t>Meetings</a:t>
            </a:r>
            <a:r>
              <a:rPr lang="en-US" sz="2000" b="1" i="0" dirty="0">
                <a:solidFill>
                  <a:srgbClr val="FFFFFF"/>
                </a:solidFill>
                <a:latin typeface="Calibri"/>
                <a:cs typeface="Calibri"/>
              </a:rPr>
              <a:t> </a:t>
            </a:r>
            <a:endParaRPr sz="2000" b="1" spc="51" dirty="0">
              <a:solidFill>
                <a:srgbClr val="FFFFFF"/>
              </a:solidFill>
              <a:latin typeface="Calibri"/>
              <a:cs typeface="Calibri"/>
            </a:endParaRPr>
          </a:p>
        </p:txBody>
      </p:sp>
      <p:grpSp>
        <p:nvGrpSpPr>
          <p:cNvPr id="4" name="object 4">
            <a:extLst>
              <a:ext uri="{C183D7F6-B498-43B3-948B-1728B52AA6E4}">
                <adec:decorative xmlns:adec="http://schemas.microsoft.com/office/drawing/2017/decorative" val="1"/>
              </a:ext>
            </a:extLst>
          </p:cNvPr>
          <p:cNvGrpSpPr/>
          <p:nvPr/>
        </p:nvGrpSpPr>
        <p:grpSpPr>
          <a:xfrm>
            <a:off x="3651335" y="1162365"/>
            <a:ext cx="4985603" cy="5490730"/>
            <a:chOff x="209738" y="1696157"/>
            <a:chExt cx="7312217" cy="8053070"/>
          </a:xfrm>
        </p:grpSpPr>
        <p:sp>
          <p:nvSpPr>
            <p:cNvPr id="5" name="object 5"/>
            <p:cNvSpPr/>
            <p:nvPr/>
          </p:nvSpPr>
          <p:spPr>
            <a:xfrm>
              <a:off x="209738" y="1696157"/>
              <a:ext cx="7265034" cy="8053070"/>
            </a:xfrm>
            <a:custGeom>
              <a:avLst/>
              <a:gdLst/>
              <a:ahLst/>
              <a:cxnLst/>
              <a:rect l="l" t="t" r="r" b="b"/>
              <a:pathLst>
                <a:path w="7265034" h="8053070">
                  <a:moveTo>
                    <a:pt x="0" y="8052816"/>
                  </a:moveTo>
                  <a:lnTo>
                    <a:pt x="7264908" y="8052816"/>
                  </a:lnTo>
                  <a:lnTo>
                    <a:pt x="7264908" y="0"/>
                  </a:lnTo>
                  <a:lnTo>
                    <a:pt x="0" y="0"/>
                  </a:lnTo>
                  <a:lnTo>
                    <a:pt x="0" y="8052816"/>
                  </a:lnTo>
                  <a:close/>
                </a:path>
              </a:pathLst>
            </a:custGeom>
            <a:solidFill>
              <a:srgbClr val="F1F1F1"/>
            </a:solidFill>
          </p:spPr>
          <p:txBody>
            <a:bodyPr wrap="square" lIns="0" tIns="0" rIns="0" bIns="0" rtlCol="0"/>
            <a:lstStyle/>
            <a:p>
              <a:endParaRPr sz="1227" dirty="0"/>
            </a:p>
          </p:txBody>
        </p:sp>
        <p:sp>
          <p:nvSpPr>
            <p:cNvPr id="6" name="object 6"/>
            <p:cNvSpPr/>
            <p:nvPr/>
          </p:nvSpPr>
          <p:spPr>
            <a:xfrm>
              <a:off x="253746" y="5673090"/>
              <a:ext cx="7268209" cy="0"/>
            </a:xfrm>
            <a:custGeom>
              <a:avLst/>
              <a:gdLst/>
              <a:ahLst/>
              <a:cxnLst/>
              <a:rect l="l" t="t" r="r" b="b"/>
              <a:pathLst>
                <a:path w="7268209">
                  <a:moveTo>
                    <a:pt x="0" y="0"/>
                  </a:moveTo>
                  <a:lnTo>
                    <a:pt x="7267930" y="0"/>
                  </a:lnTo>
                </a:path>
              </a:pathLst>
            </a:custGeom>
            <a:ln w="28575">
              <a:solidFill>
                <a:srgbClr val="005340"/>
              </a:solidFill>
              <a:prstDash val="sysDot"/>
            </a:ln>
          </p:spPr>
          <p:txBody>
            <a:bodyPr wrap="square" lIns="0" tIns="0" rIns="0" bIns="0" rtlCol="0"/>
            <a:lstStyle/>
            <a:p>
              <a:endParaRPr sz="1227" dirty="0"/>
            </a:p>
          </p:txBody>
        </p:sp>
        <p:sp>
          <p:nvSpPr>
            <p:cNvPr id="7" name="object 7"/>
            <p:cNvSpPr/>
            <p:nvPr/>
          </p:nvSpPr>
          <p:spPr>
            <a:xfrm>
              <a:off x="1940051" y="1810512"/>
              <a:ext cx="1647825" cy="269875"/>
            </a:xfrm>
            <a:custGeom>
              <a:avLst/>
              <a:gdLst/>
              <a:ahLst/>
              <a:cxnLst/>
              <a:rect l="l" t="t" r="r" b="b"/>
              <a:pathLst>
                <a:path w="1647825" h="269875">
                  <a:moveTo>
                    <a:pt x="1512570" y="0"/>
                  </a:moveTo>
                  <a:lnTo>
                    <a:pt x="0" y="0"/>
                  </a:lnTo>
                  <a:lnTo>
                    <a:pt x="0" y="269748"/>
                  </a:lnTo>
                  <a:lnTo>
                    <a:pt x="1512570" y="269748"/>
                  </a:lnTo>
                  <a:lnTo>
                    <a:pt x="1647444" y="134874"/>
                  </a:lnTo>
                  <a:lnTo>
                    <a:pt x="1512570" y="0"/>
                  </a:lnTo>
                  <a:close/>
                </a:path>
              </a:pathLst>
            </a:custGeom>
            <a:solidFill>
              <a:srgbClr val="005340"/>
            </a:solidFill>
          </p:spPr>
          <p:txBody>
            <a:bodyPr wrap="square" lIns="0" tIns="0" rIns="0" bIns="0" rtlCol="0"/>
            <a:lstStyle/>
            <a:p>
              <a:endParaRPr sz="1227" dirty="0"/>
            </a:p>
          </p:txBody>
        </p:sp>
        <p:sp>
          <p:nvSpPr>
            <p:cNvPr id="8" name="object 8"/>
            <p:cNvSpPr/>
            <p:nvPr/>
          </p:nvSpPr>
          <p:spPr>
            <a:xfrm>
              <a:off x="1940051" y="1810512"/>
              <a:ext cx="1647825" cy="269875"/>
            </a:xfrm>
            <a:custGeom>
              <a:avLst/>
              <a:gdLst/>
              <a:ahLst/>
              <a:cxnLst/>
              <a:rect l="l" t="t" r="r" b="b"/>
              <a:pathLst>
                <a:path w="1647825" h="269875">
                  <a:moveTo>
                    <a:pt x="0" y="0"/>
                  </a:moveTo>
                  <a:lnTo>
                    <a:pt x="1512570" y="0"/>
                  </a:lnTo>
                  <a:lnTo>
                    <a:pt x="1647444" y="134874"/>
                  </a:lnTo>
                  <a:lnTo>
                    <a:pt x="1512570" y="269748"/>
                  </a:lnTo>
                  <a:lnTo>
                    <a:pt x="0" y="269748"/>
                  </a:lnTo>
                  <a:lnTo>
                    <a:pt x="0" y="0"/>
                  </a:lnTo>
                  <a:close/>
                </a:path>
              </a:pathLst>
            </a:custGeom>
            <a:ln w="12700">
              <a:solidFill>
                <a:srgbClr val="2E528F"/>
              </a:solidFill>
            </a:ln>
          </p:spPr>
          <p:txBody>
            <a:bodyPr wrap="square" lIns="0" tIns="0" rIns="0" bIns="0" rtlCol="0"/>
            <a:lstStyle/>
            <a:p>
              <a:endParaRPr sz="1227" dirty="0"/>
            </a:p>
          </p:txBody>
        </p:sp>
      </p:grpSp>
      <p:sp>
        <p:nvSpPr>
          <p:cNvPr id="9" name="object 9"/>
          <p:cNvSpPr txBox="1"/>
          <p:nvPr/>
        </p:nvSpPr>
        <p:spPr>
          <a:xfrm>
            <a:off x="3595947" y="805295"/>
            <a:ext cx="4953432" cy="179536"/>
          </a:xfrm>
          <a:prstGeom prst="rect">
            <a:avLst/>
          </a:prstGeom>
          <a:solidFill>
            <a:srgbClr val="002C71"/>
          </a:solidFill>
        </p:spPr>
        <p:txBody>
          <a:bodyPr vert="horz" wrap="square" lIns="0" tIns="0" rIns="0" bIns="0" rtlCol="0">
            <a:spAutoFit/>
          </a:bodyPr>
          <a:lstStyle/>
          <a:p>
            <a:pPr marL="61911">
              <a:lnSpc>
                <a:spcPts val="1390"/>
              </a:lnSpc>
            </a:pPr>
            <a:r>
              <a:rPr lang="en-US" sz="1227" b="1" spc="-7" dirty="0">
                <a:solidFill>
                  <a:srgbClr val="FFFFFF"/>
                </a:solidFill>
                <a:latin typeface="Calibri"/>
                <a:cs typeface="Calibri"/>
              </a:rPr>
              <a:t>OCTOBER</a:t>
            </a:r>
            <a:endParaRPr sz="1227" dirty="0">
              <a:latin typeface="Calibri"/>
              <a:cs typeface="Calibri"/>
            </a:endParaRPr>
          </a:p>
        </p:txBody>
      </p:sp>
      <p:sp>
        <p:nvSpPr>
          <p:cNvPr id="10" name="object 10"/>
          <p:cNvSpPr txBox="1"/>
          <p:nvPr/>
        </p:nvSpPr>
        <p:spPr>
          <a:xfrm>
            <a:off x="4974689" y="1000110"/>
            <a:ext cx="510453"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TUESDAY</a:t>
            </a:r>
            <a:endParaRPr sz="955" dirty="0">
              <a:latin typeface="Calibri"/>
              <a:cs typeface="Calibri"/>
            </a:endParaRPr>
          </a:p>
        </p:txBody>
      </p:sp>
      <p:sp>
        <p:nvSpPr>
          <p:cNvPr id="11" name="object 11"/>
          <p:cNvSpPr txBox="1"/>
          <p:nvPr/>
        </p:nvSpPr>
        <p:spPr>
          <a:xfrm>
            <a:off x="3856090" y="989655"/>
            <a:ext cx="3000375" cy="155707"/>
          </a:xfrm>
          <a:prstGeom prst="rect">
            <a:avLst/>
          </a:prstGeom>
        </p:spPr>
        <p:txBody>
          <a:bodyPr vert="horz" wrap="square" lIns="0" tIns="8659" rIns="0" bIns="0" rtlCol="0">
            <a:spAutoFit/>
          </a:bodyPr>
          <a:lstStyle/>
          <a:p>
            <a:pPr marL="8659">
              <a:spcBef>
                <a:spcPts val="68"/>
              </a:spcBef>
              <a:tabLst>
                <a:tab pos="2323605" algn="l"/>
              </a:tabLst>
            </a:pPr>
            <a:r>
              <a:rPr sz="955" b="1" spc="-7" dirty="0">
                <a:latin typeface="Calibri"/>
                <a:cs typeface="Calibri"/>
              </a:rPr>
              <a:t>MONDAY</a:t>
            </a:r>
            <a:r>
              <a:rPr sz="955" b="1" dirty="0">
                <a:latin typeface="Calibri"/>
                <a:cs typeface="Calibri"/>
              </a:rPr>
              <a:t>	</a:t>
            </a:r>
            <a:r>
              <a:rPr sz="955" b="1" spc="-7" dirty="0">
                <a:latin typeface="Calibri"/>
                <a:cs typeface="Calibri"/>
              </a:rPr>
              <a:t>WEDNESDAY</a:t>
            </a:r>
            <a:endParaRPr sz="955" dirty="0">
              <a:latin typeface="Calibri"/>
              <a:cs typeface="Calibri"/>
            </a:endParaRPr>
          </a:p>
        </p:txBody>
      </p:sp>
      <p:sp>
        <p:nvSpPr>
          <p:cNvPr id="12" name="object 12"/>
          <p:cNvSpPr txBox="1"/>
          <p:nvPr/>
        </p:nvSpPr>
        <p:spPr>
          <a:xfrm>
            <a:off x="7344645" y="989655"/>
            <a:ext cx="600941" cy="155707"/>
          </a:xfrm>
          <a:prstGeom prst="rect">
            <a:avLst/>
          </a:prstGeom>
        </p:spPr>
        <p:txBody>
          <a:bodyPr vert="horz" wrap="square" lIns="0" tIns="8659" rIns="0" bIns="0" rtlCol="0">
            <a:spAutoFit/>
          </a:bodyPr>
          <a:lstStyle/>
          <a:p>
            <a:pPr marL="8659">
              <a:spcBef>
                <a:spcPts val="68"/>
              </a:spcBef>
            </a:pPr>
            <a:r>
              <a:rPr sz="955" b="1" spc="-7" dirty="0">
                <a:latin typeface="Calibri"/>
                <a:cs typeface="Calibri"/>
              </a:rPr>
              <a:t>THURSDAY</a:t>
            </a:r>
            <a:endParaRPr sz="955" dirty="0">
              <a:latin typeface="Calibri"/>
              <a:cs typeface="Calibri"/>
            </a:endParaRPr>
          </a:p>
        </p:txBody>
      </p:sp>
      <p:sp>
        <p:nvSpPr>
          <p:cNvPr id="13" name="object 13"/>
          <p:cNvSpPr txBox="1"/>
          <p:nvPr/>
        </p:nvSpPr>
        <p:spPr>
          <a:xfrm>
            <a:off x="4828180" y="1190291"/>
            <a:ext cx="1084118" cy="2409441"/>
          </a:xfrm>
          <a:prstGeom prst="rect">
            <a:avLst/>
          </a:prstGeom>
        </p:spPr>
        <p:txBody>
          <a:bodyPr vert="horz" wrap="square" lIns="0" tIns="61912" rIns="0" bIns="0" rtlCol="0">
            <a:spAutoFit/>
          </a:bodyPr>
          <a:lstStyle/>
          <a:p>
            <a:pPr marL="25977" algn="ctr">
              <a:spcBef>
                <a:spcPts val="389"/>
              </a:spcBef>
            </a:pPr>
            <a:r>
              <a:rPr lang="en-US" sz="818" b="1" spc="20" dirty="0">
                <a:solidFill>
                  <a:srgbClr val="FFFFFF"/>
                </a:solidFill>
                <a:latin typeface="Calibri"/>
                <a:cs typeface="Calibri"/>
              </a:rPr>
              <a:t>10/31/2023</a:t>
            </a:r>
            <a:endParaRPr lang="en-US" sz="818" dirty="0">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Identifying Obstacles to Neurodiversity and Inclusion </a:t>
            </a:r>
            <a:br>
              <a:rPr lang="en-US" sz="818" b="1" dirty="0">
                <a:solidFill>
                  <a:srgbClr val="002C71"/>
                </a:solidFill>
                <a:latin typeface="Calibri"/>
                <a:cs typeface="Calibri"/>
              </a:rPr>
            </a:br>
            <a:r>
              <a:rPr lang="en-US" sz="818" spc="3" dirty="0">
                <a:latin typeface="Calibri"/>
                <a:cs typeface="Calibri"/>
              </a:rPr>
              <a:t>Dr. T</a:t>
            </a:r>
            <a:r>
              <a:rPr lang="en-US" sz="818" dirty="0">
                <a:latin typeface="Calibri"/>
                <a:cs typeface="Calibri"/>
              </a:rPr>
              <a:t>heresa</a:t>
            </a:r>
            <a:r>
              <a:rPr lang="en-US" sz="818" spc="-10" dirty="0">
                <a:latin typeface="Calibri"/>
                <a:cs typeface="Calibri"/>
              </a:rPr>
              <a:t> </a:t>
            </a:r>
            <a:r>
              <a:rPr lang="en-US" sz="818" spc="-7" dirty="0">
                <a:latin typeface="Calibri"/>
                <a:cs typeface="Calibri"/>
              </a:rPr>
              <a:t>Haskins </a:t>
            </a:r>
            <a:br>
              <a:rPr lang="en-US" sz="818" spc="-7" dirty="0">
                <a:latin typeface="Calibri"/>
                <a:cs typeface="Calibri"/>
              </a:rPr>
            </a:b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a:spcBef>
                <a:spcPts val="65"/>
              </a:spcBef>
            </a:pPr>
            <a:br>
              <a:rPr lang="en-US" sz="409" b="1" dirty="0">
                <a:solidFill>
                  <a:srgbClr val="002C71"/>
                </a:solidFill>
                <a:latin typeface="Calibri"/>
                <a:cs typeface="Calibri"/>
              </a:rPr>
            </a:br>
            <a:r>
              <a:rPr lang="en-US" sz="818" spc="-7" dirty="0">
                <a:latin typeface="Calibri"/>
                <a:cs typeface="Calibri"/>
              </a:rPr>
              <a:t>1:00PM </a:t>
            </a:r>
            <a:r>
              <a:rPr lang="en-US" sz="818" spc="-20" dirty="0">
                <a:latin typeface="Calibri"/>
                <a:cs typeface="Calibri"/>
              </a:rPr>
              <a:t>–</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dirty="0">
                <a:solidFill>
                  <a:srgbClr val="002C71"/>
                </a:solidFill>
                <a:latin typeface="Calibri"/>
                <a:cs typeface="Calibri"/>
              </a:rPr>
              <a:t>Overcoming Barriers to Neurodiversity and Inclusion </a:t>
            </a:r>
            <a:br>
              <a:rPr lang="en-US" sz="818" b="1" dirty="0">
                <a:solidFill>
                  <a:srgbClr val="002C71"/>
                </a:solidFill>
                <a:latin typeface="Calibri"/>
                <a:cs typeface="Calibri"/>
              </a:rPr>
            </a:br>
            <a:r>
              <a:rPr lang="en-US" sz="818" spc="3" dirty="0">
                <a:latin typeface="Calibri"/>
                <a:cs typeface="Calibri"/>
              </a:rPr>
              <a:t>Dr. T</a:t>
            </a:r>
            <a:r>
              <a:rPr lang="en-US" sz="818" dirty="0">
                <a:latin typeface="Calibri"/>
                <a:cs typeface="Calibri"/>
              </a:rPr>
              <a:t>heresa</a:t>
            </a:r>
            <a:r>
              <a:rPr lang="en-US" sz="818" spc="-10" dirty="0">
                <a:latin typeface="Calibri"/>
                <a:cs typeface="Calibri"/>
              </a:rPr>
              <a:t> </a:t>
            </a:r>
            <a:r>
              <a:rPr lang="en-US" sz="818" spc="-7" dirty="0">
                <a:latin typeface="Calibri"/>
                <a:cs typeface="Calibri"/>
              </a:rPr>
              <a:t>Haskins </a:t>
            </a:r>
            <a:br>
              <a:rPr lang="en-US" sz="818" spc="-7" dirty="0">
                <a:latin typeface="Calibri"/>
                <a:cs typeface="Calibri"/>
              </a:rPr>
            </a:b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4245">
              <a:lnSpc>
                <a:spcPct val="102099"/>
              </a:lnSpc>
              <a:spcBef>
                <a:spcPts val="27"/>
              </a:spcBef>
            </a:pPr>
            <a:endParaRPr lang="en-US" sz="818" dirty="0">
              <a:highlight>
                <a:srgbClr val="FFFF00"/>
              </a:highlight>
              <a:latin typeface="Calibri"/>
              <a:cs typeface="Calibri"/>
            </a:endParaRPr>
          </a:p>
          <a:p>
            <a:pPr marL="25977">
              <a:spcBef>
                <a:spcPts val="423"/>
              </a:spcBef>
            </a:pPr>
            <a:endParaRPr sz="818" dirty="0">
              <a:latin typeface="Calibri"/>
              <a:cs typeface="Calibri"/>
            </a:endParaRPr>
          </a:p>
          <a:p>
            <a:pPr marL="25977" marR="20781">
              <a:lnSpc>
                <a:spcPct val="102299"/>
              </a:lnSpc>
              <a:spcBef>
                <a:spcPts val="24"/>
              </a:spcBef>
            </a:pPr>
            <a:br>
              <a:rPr lang="en-US" sz="818" b="1" spc="-14" dirty="0">
                <a:solidFill>
                  <a:srgbClr val="002C71"/>
                </a:solidFill>
                <a:highlight>
                  <a:srgbClr val="FFFF00"/>
                </a:highlight>
                <a:latin typeface="Calibri"/>
                <a:cs typeface="Calibri"/>
              </a:rPr>
            </a:br>
            <a:endParaRPr sz="818" dirty="0">
              <a:latin typeface="Calibri"/>
              <a:cs typeface="Calibri"/>
            </a:endParaRPr>
          </a:p>
        </p:txBody>
      </p:sp>
      <p:sp>
        <p:nvSpPr>
          <p:cNvPr id="17" name="object 17">
            <a:extLst>
              <a:ext uri="{C183D7F6-B498-43B3-948B-1728B52AA6E4}">
                <adec:decorative xmlns:adec="http://schemas.microsoft.com/office/drawing/2017/decorative" val="1"/>
              </a:ext>
            </a:extLst>
          </p:cNvPr>
          <p:cNvSpPr txBox="1"/>
          <p:nvPr/>
        </p:nvSpPr>
        <p:spPr>
          <a:xfrm>
            <a:off x="5973860" y="1195482"/>
            <a:ext cx="953366" cy="586378"/>
          </a:xfrm>
          <a:prstGeom prst="rect">
            <a:avLst/>
          </a:prstGeom>
        </p:spPr>
        <p:txBody>
          <a:bodyPr vert="horz" wrap="square" lIns="0" tIns="61912" rIns="0" bIns="0" rtlCol="0">
            <a:spAutoFit/>
          </a:bodyPr>
          <a:lstStyle/>
          <a:p>
            <a:pPr marL="25977">
              <a:spcBef>
                <a:spcPts val="65"/>
              </a:spcBef>
            </a:pPr>
            <a:endParaRPr lang="en-US" sz="818" spc="-17" dirty="0">
              <a:latin typeface="Calibri"/>
              <a:cs typeface="Calibri"/>
            </a:endParaRPr>
          </a:p>
          <a:p>
            <a:pPr marL="25977" marR="29007">
              <a:lnSpc>
                <a:spcPct val="106700"/>
              </a:lnSpc>
              <a:spcBef>
                <a:spcPts val="7"/>
              </a:spcBef>
            </a:pPr>
            <a:endParaRPr lang="en-US" sz="818" spc="-17" dirty="0">
              <a:highlight>
                <a:srgbClr val="FFFF00"/>
              </a:highlight>
              <a:latin typeface="Calibri"/>
              <a:cs typeface="Calibri"/>
            </a:endParaRPr>
          </a:p>
          <a:p>
            <a:pPr marL="25977" marR="29007">
              <a:lnSpc>
                <a:spcPct val="106700"/>
              </a:lnSpc>
              <a:spcBef>
                <a:spcPts val="7"/>
              </a:spcBef>
            </a:pPr>
            <a:endParaRPr lang="en-US" sz="818" dirty="0">
              <a:highlight>
                <a:srgbClr val="FFFF00"/>
              </a:highlight>
              <a:latin typeface="Calibri"/>
              <a:cs typeface="Calibri"/>
            </a:endParaRPr>
          </a:p>
          <a:p>
            <a:pPr marL="25977" marR="29007">
              <a:lnSpc>
                <a:spcPct val="106700"/>
              </a:lnSpc>
              <a:spcBef>
                <a:spcPts val="7"/>
              </a:spcBef>
            </a:pPr>
            <a:endParaRPr sz="818" dirty="0">
              <a:latin typeface="Calibri"/>
              <a:cs typeface="Calibri"/>
            </a:endParaRPr>
          </a:p>
        </p:txBody>
      </p:sp>
      <p:sp>
        <p:nvSpPr>
          <p:cNvPr id="21" name="object 21"/>
          <p:cNvSpPr txBox="1"/>
          <p:nvPr/>
        </p:nvSpPr>
        <p:spPr>
          <a:xfrm>
            <a:off x="5898862" y="1303120"/>
            <a:ext cx="1256867" cy="375750"/>
          </a:xfrm>
          <a:prstGeom prst="rect">
            <a:avLst/>
          </a:prstGeom>
        </p:spPr>
        <p:txBody>
          <a:bodyPr vert="horz" wrap="square" lIns="0" tIns="59315" rIns="0" bIns="0" rtlCol="0">
            <a:spAutoFit/>
          </a:bodyPr>
          <a:lstStyle/>
          <a:p>
            <a:pPr marL="25977" algn="ctr">
              <a:spcBef>
                <a:spcPts val="389"/>
              </a:spcBef>
            </a:pPr>
            <a:r>
              <a:rPr lang="en-US" sz="818" b="1" spc="20" dirty="0">
                <a:solidFill>
                  <a:srgbClr val="FFFFFF"/>
                </a:solidFill>
                <a:latin typeface="Calibri"/>
                <a:cs typeface="Calibri"/>
              </a:rPr>
              <a:t>10/19/2023</a:t>
            </a:r>
            <a:endParaRPr lang="en-US" sz="818" dirty="0">
              <a:latin typeface="Calibri"/>
              <a:cs typeface="Calibri"/>
            </a:endParaRPr>
          </a:p>
          <a:p>
            <a:pPr marL="25977">
              <a:spcBef>
                <a:spcPts val="474"/>
              </a:spcBef>
            </a:pPr>
            <a:endParaRPr sz="818" dirty="0">
              <a:latin typeface="Calibri"/>
              <a:cs typeface="Calibri"/>
            </a:endParaRPr>
          </a:p>
        </p:txBody>
      </p:sp>
      <p:grpSp>
        <p:nvGrpSpPr>
          <p:cNvPr id="33" name="object 26">
            <a:extLst>
              <a:ext uri="{FF2B5EF4-FFF2-40B4-BE49-F238E27FC236}">
                <a16:creationId xmlns:a16="http://schemas.microsoft.com/office/drawing/2014/main" id="{DCCF2F59-80A2-E78A-8369-E100BA01D6F7}"/>
              </a:ext>
              <a:ext uri="{C183D7F6-B498-43B3-948B-1728B52AA6E4}">
                <adec:decorative xmlns:adec="http://schemas.microsoft.com/office/drawing/2017/decorative" val="1"/>
              </a:ext>
            </a:extLst>
          </p:cNvPr>
          <p:cNvGrpSpPr/>
          <p:nvPr/>
        </p:nvGrpSpPr>
        <p:grpSpPr>
          <a:xfrm>
            <a:off x="3728550" y="1235999"/>
            <a:ext cx="1081088" cy="199159"/>
            <a:chOff x="1990089" y="6040882"/>
            <a:chExt cx="1585595" cy="292100"/>
          </a:xfrm>
        </p:grpSpPr>
        <p:sp>
          <p:nvSpPr>
            <p:cNvPr id="38" name="object 27">
              <a:extLst>
                <a:ext uri="{FF2B5EF4-FFF2-40B4-BE49-F238E27FC236}">
                  <a16:creationId xmlns:a16="http://schemas.microsoft.com/office/drawing/2014/main" id="{54E93999-EB4B-F63B-E0CD-6E3C02C52E17}"/>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lstStyle/>
            <a:p>
              <a:endParaRPr sz="1227" dirty="0"/>
            </a:p>
          </p:txBody>
        </p:sp>
        <p:sp>
          <p:nvSpPr>
            <p:cNvPr id="39" name="object 28">
              <a:extLst>
                <a:ext uri="{FF2B5EF4-FFF2-40B4-BE49-F238E27FC236}">
                  <a16:creationId xmlns:a16="http://schemas.microsoft.com/office/drawing/2014/main" id="{87ACC070-2EA9-E8E4-6C32-1186D9B46C91}"/>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40" name="object 29">
            <a:extLst>
              <a:ext uri="{FF2B5EF4-FFF2-40B4-BE49-F238E27FC236}">
                <a16:creationId xmlns:a16="http://schemas.microsoft.com/office/drawing/2014/main" id="{18814323-2E59-A6D2-24AF-16710B8C00BC}"/>
              </a:ext>
            </a:extLst>
          </p:cNvPr>
          <p:cNvSpPr txBox="1"/>
          <p:nvPr/>
        </p:nvSpPr>
        <p:spPr>
          <a:xfrm>
            <a:off x="3719191" y="1207611"/>
            <a:ext cx="1154257" cy="2034934"/>
          </a:xfrm>
          <a:prstGeom prst="rect">
            <a:avLst/>
          </a:prstGeom>
        </p:spPr>
        <p:txBody>
          <a:bodyPr vert="horz" wrap="square" lIns="0" tIns="58882" rIns="0" bIns="0" rtlCol="0">
            <a:spAutoFit/>
          </a:bodyPr>
          <a:lstStyle/>
          <a:p>
            <a:pPr marL="25977" algn="ctr">
              <a:spcBef>
                <a:spcPts val="395"/>
              </a:spcBef>
            </a:pPr>
            <a:r>
              <a:rPr lang="en-US" sz="818" b="1" spc="20" dirty="0">
                <a:solidFill>
                  <a:srgbClr val="FFFFFF"/>
                </a:solidFill>
                <a:latin typeface="Calibri"/>
                <a:cs typeface="Calibri"/>
              </a:rPr>
              <a:t>10/30/2023</a:t>
            </a:r>
            <a:endParaRPr lang="en-US" sz="818" dirty="0">
              <a:latin typeface="Calibri"/>
              <a:cs typeface="Calibri"/>
            </a:endParaRPr>
          </a:p>
          <a:p>
            <a:pPr marL="25977">
              <a:spcBef>
                <a:spcPts val="395"/>
              </a:spcBef>
            </a:pPr>
            <a:r>
              <a:rPr sz="818" spc="-7" dirty="0">
                <a:latin typeface="Calibri"/>
                <a:cs typeface="Calibri"/>
              </a:rPr>
              <a:t>1</a:t>
            </a:r>
            <a:r>
              <a:rPr lang="en-US" sz="818" spc="-7" dirty="0">
                <a:latin typeface="Calibri"/>
                <a:cs typeface="Calibri"/>
              </a:rPr>
              <a:t>1</a:t>
            </a:r>
            <a:r>
              <a:rPr sz="818" spc="-7" dirty="0">
                <a:latin typeface="Calibri"/>
                <a:cs typeface="Calibri"/>
              </a:rPr>
              <a:t>:00</a:t>
            </a:r>
            <a:r>
              <a:rPr sz="818" spc="-31" dirty="0">
                <a:latin typeface="Calibri"/>
                <a:cs typeface="Calibri"/>
              </a:rPr>
              <a:t> </a:t>
            </a:r>
            <a:r>
              <a:rPr sz="818" spc="-75" dirty="0">
                <a:latin typeface="Calibri"/>
                <a:cs typeface="Calibri"/>
              </a:rPr>
              <a:t>AM</a:t>
            </a:r>
            <a:r>
              <a:rPr sz="818" spc="-20" dirty="0">
                <a:latin typeface="Calibri"/>
                <a:cs typeface="Calibri"/>
              </a:rPr>
              <a:t> –</a:t>
            </a:r>
            <a:r>
              <a:rPr sz="818" spc="-31" dirty="0">
                <a:latin typeface="Calibri"/>
                <a:cs typeface="Calibri"/>
              </a:rPr>
              <a:t> </a:t>
            </a:r>
            <a:r>
              <a:rPr sz="818" spc="-7" dirty="0">
                <a:latin typeface="Calibri"/>
                <a:cs typeface="Calibri"/>
              </a:rPr>
              <a:t>12:00</a:t>
            </a:r>
            <a:r>
              <a:rPr sz="818" spc="-24" dirty="0">
                <a:latin typeface="Calibri"/>
                <a:cs typeface="Calibri"/>
              </a:rPr>
              <a:t> </a:t>
            </a:r>
            <a:r>
              <a:rPr sz="818" spc="-17" dirty="0">
                <a:latin typeface="Calibri"/>
                <a:cs typeface="Calibri"/>
              </a:rPr>
              <a:t>PM</a:t>
            </a:r>
            <a:r>
              <a:rPr lang="en-US" sz="818" spc="-17" dirty="0">
                <a:latin typeface="Calibri"/>
                <a:cs typeface="Calibri"/>
              </a:rPr>
              <a:t> </a:t>
            </a:r>
            <a:r>
              <a:rPr lang="en-US" sz="818" b="1" dirty="0">
                <a:solidFill>
                  <a:srgbClr val="002C71"/>
                </a:solidFill>
                <a:latin typeface="Calibri"/>
                <a:cs typeface="Calibri"/>
              </a:rPr>
              <a:t>Emotional Intelligence (Part 2 of 2)</a:t>
            </a:r>
            <a:endParaRPr lang="en-US" sz="818" dirty="0">
              <a:latin typeface="Calibri"/>
              <a:cs typeface="Calibri"/>
            </a:endParaRPr>
          </a:p>
          <a:p>
            <a:pPr marL="25977" marR="24245">
              <a:lnSpc>
                <a:spcPct val="102099"/>
              </a:lnSpc>
              <a:spcBef>
                <a:spcPts val="27"/>
              </a:spcBef>
            </a:pPr>
            <a:r>
              <a:rPr lang="en-US" sz="818" dirty="0">
                <a:latin typeface="Calibri"/>
                <a:cs typeface="Calibri"/>
              </a:rPr>
              <a:t>Carolyn Owens, </a:t>
            </a:r>
            <a:br>
              <a:rPr lang="en-US" sz="818" dirty="0">
                <a:latin typeface="Calibri"/>
                <a:cs typeface="Calibri"/>
              </a:rPr>
            </a:br>
            <a:r>
              <a:rPr lang="en-US" sz="818" dirty="0">
                <a:latin typeface="Calibri"/>
                <a:cs typeface="Calibri"/>
              </a:rPr>
              <a:t>MCC, SPHR</a:t>
            </a:r>
          </a:p>
          <a:p>
            <a:pPr marL="25977">
              <a:spcBef>
                <a:spcPts val="423"/>
              </a:spcBef>
            </a:pPr>
            <a:r>
              <a:rPr lang="en-US" sz="818" spc="-17" dirty="0">
                <a:latin typeface="Calibri"/>
                <a:cs typeface="Calibri"/>
              </a:rPr>
              <a:t>1:00 pm- 2:00 pm</a:t>
            </a:r>
          </a:p>
          <a:p>
            <a:pPr marL="25977">
              <a:spcBef>
                <a:spcPts val="423"/>
              </a:spcBef>
            </a:pPr>
            <a:r>
              <a:rPr lang="en-US" sz="818" b="1" spc="-7" dirty="0">
                <a:solidFill>
                  <a:srgbClr val="002C71"/>
                </a:solidFill>
                <a:latin typeface="Calibri"/>
                <a:cs typeface="Calibri"/>
              </a:rPr>
              <a:t>Bridging Gaps: Generations and Disabilities</a:t>
            </a:r>
          </a:p>
          <a:p>
            <a:pPr marL="25977">
              <a:spcBef>
                <a:spcPts val="423"/>
              </a:spcBef>
            </a:pPr>
            <a:r>
              <a:rPr lang="en-US" sz="818" spc="-7" dirty="0">
                <a:latin typeface="Calibri"/>
                <a:cs typeface="Calibri"/>
              </a:rPr>
              <a:t>Mayor Neil McDevitt</a:t>
            </a:r>
          </a:p>
          <a:p>
            <a:pPr marL="25977" marR="24245">
              <a:lnSpc>
                <a:spcPct val="102099"/>
              </a:lnSpc>
              <a:spcBef>
                <a:spcPts val="27"/>
              </a:spcBef>
            </a:pPr>
            <a:endParaRPr lang="en-US" sz="818" dirty="0">
              <a:latin typeface="Calibri"/>
              <a:cs typeface="Calibri"/>
            </a:endParaRPr>
          </a:p>
          <a:p>
            <a:pPr marL="25977" marR="24245">
              <a:lnSpc>
                <a:spcPct val="102099"/>
              </a:lnSpc>
              <a:spcBef>
                <a:spcPts val="27"/>
              </a:spcBef>
            </a:pPr>
            <a:endParaRPr lang="en-US" sz="818" spc="-17" dirty="0">
              <a:latin typeface="Calibri"/>
              <a:cs typeface="Calibri"/>
            </a:endParaRPr>
          </a:p>
          <a:p>
            <a:pPr marL="25977" marR="24245">
              <a:lnSpc>
                <a:spcPct val="102099"/>
              </a:lnSpc>
              <a:spcBef>
                <a:spcPts val="27"/>
              </a:spcBef>
            </a:pPr>
            <a:endParaRPr lang="en-US" sz="818" spc="-17" dirty="0">
              <a:latin typeface="Calibri"/>
              <a:cs typeface="Calibri"/>
            </a:endParaRPr>
          </a:p>
        </p:txBody>
      </p:sp>
      <p:sp>
        <p:nvSpPr>
          <p:cNvPr id="14" name="object 13">
            <a:extLst>
              <a:ext uri="{FF2B5EF4-FFF2-40B4-BE49-F238E27FC236}">
                <a16:creationId xmlns:a16="http://schemas.microsoft.com/office/drawing/2014/main" id="{8C17400F-5F23-C08A-2EF8-FD751931D037}"/>
              </a:ext>
            </a:extLst>
          </p:cNvPr>
          <p:cNvSpPr txBox="1"/>
          <p:nvPr/>
        </p:nvSpPr>
        <p:spPr>
          <a:xfrm>
            <a:off x="5935171" y="1190291"/>
            <a:ext cx="1183839" cy="2248884"/>
          </a:xfrm>
          <a:prstGeom prst="rect">
            <a:avLst/>
          </a:prstGeom>
        </p:spPr>
        <p:txBody>
          <a:bodyPr vert="horz" wrap="square" lIns="0" tIns="61912" rIns="0" bIns="0" rtlCol="0">
            <a:spAutoFit/>
          </a:bodyPr>
          <a:lstStyle/>
          <a:p>
            <a:pPr marL="25977">
              <a:spcBef>
                <a:spcPts val="395"/>
              </a:spcBef>
            </a:pPr>
            <a:endParaRPr lang="en-US" sz="818" spc="-7" dirty="0">
              <a:highlight>
                <a:srgbClr val="FFFF00"/>
              </a:highlight>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1</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marR="24245">
              <a:lnSpc>
                <a:spcPct val="102099"/>
              </a:lnSpc>
              <a:spcBef>
                <a:spcPts val="27"/>
              </a:spcBef>
            </a:pPr>
            <a:r>
              <a:rPr lang="en-US" sz="818" b="1" spc="14" dirty="0">
                <a:solidFill>
                  <a:srgbClr val="002C71"/>
                </a:solidFill>
                <a:latin typeface="Calibri"/>
                <a:cs typeface="Calibri"/>
              </a:rPr>
              <a:t>Navigating Temporary Disabilities: Resilience and Coping Strategies (Part 2 of 2)</a:t>
            </a:r>
            <a:endParaRPr lang="en-US" sz="818" dirty="0">
              <a:latin typeface="Calibri"/>
              <a:cs typeface="Calibri"/>
            </a:endParaRPr>
          </a:p>
          <a:p>
            <a:pPr marL="25977" marR="267559">
              <a:lnSpc>
                <a:spcPct val="106700"/>
              </a:lnSpc>
              <a:spcBef>
                <a:spcPts val="7"/>
              </a:spcBef>
            </a:pPr>
            <a:r>
              <a:rPr lang="en-US" sz="818" dirty="0">
                <a:latin typeface="Calibri"/>
                <a:cs typeface="Calibri"/>
              </a:rPr>
              <a:t>Dr.</a:t>
            </a:r>
            <a:r>
              <a:rPr lang="en-US" sz="818" spc="3" dirty="0">
                <a:latin typeface="Calibri"/>
                <a:cs typeface="Calibri"/>
              </a:rPr>
              <a:t> </a:t>
            </a:r>
            <a:r>
              <a:rPr lang="en-US" sz="818" dirty="0">
                <a:latin typeface="Calibri"/>
                <a:cs typeface="Calibri"/>
              </a:rPr>
              <a:t>Theresa</a:t>
            </a:r>
            <a:r>
              <a:rPr lang="en-US" sz="818" spc="-10" dirty="0">
                <a:latin typeface="Calibri"/>
                <a:cs typeface="Calibri"/>
              </a:rPr>
              <a:t> </a:t>
            </a:r>
            <a:r>
              <a:rPr lang="en-US" sz="818" spc="-7" dirty="0">
                <a:latin typeface="Calibri"/>
                <a:cs typeface="Calibri"/>
              </a:rPr>
              <a:t>Haskins </a:t>
            </a:r>
          </a:p>
          <a:p>
            <a:pPr marL="25977" marR="267559">
              <a:lnSpc>
                <a:spcPct val="106700"/>
              </a:lnSpc>
              <a:spcBef>
                <a:spcPts val="7"/>
              </a:spcBef>
            </a:pPr>
            <a:r>
              <a:rPr lang="en-US" sz="818" dirty="0">
                <a:latin typeface="Calibri"/>
                <a:cs typeface="Calibri"/>
              </a:rPr>
              <a:t>Haskins</a:t>
            </a:r>
            <a:r>
              <a:rPr lang="en-US" sz="818" spc="119" dirty="0">
                <a:latin typeface="Calibri"/>
                <a:cs typeface="Calibri"/>
              </a:rPr>
              <a:t> </a:t>
            </a:r>
            <a:r>
              <a:rPr lang="en-US" sz="818" spc="-7" dirty="0">
                <a:latin typeface="Calibri"/>
                <a:cs typeface="Calibri"/>
              </a:rPr>
              <a:t>Consulting</a:t>
            </a:r>
            <a:endParaRPr lang="en-US" sz="818" dirty="0">
              <a:latin typeface="Calibri"/>
              <a:cs typeface="Calibri"/>
            </a:endParaRPr>
          </a:p>
          <a:p>
            <a:pPr marL="25977" marR="241149">
              <a:lnSpc>
                <a:spcPct val="106700"/>
              </a:lnSpc>
              <a:spcBef>
                <a:spcPts val="10"/>
              </a:spcBef>
            </a:pPr>
            <a:endParaRPr lang="en-US" sz="818" spc="-14" dirty="0">
              <a:latin typeface="Calibri"/>
              <a:cs typeface="Calibri"/>
            </a:endParaRPr>
          </a:p>
          <a:p>
            <a:pPr marL="25977" marR="241149">
              <a:lnSpc>
                <a:spcPct val="106700"/>
              </a:lnSpc>
              <a:spcBef>
                <a:spcPts val="10"/>
              </a:spcBef>
            </a:pPr>
            <a:endParaRPr lang="en-US" sz="818" spc="-14" dirty="0">
              <a:highlight>
                <a:srgbClr val="FFFF00"/>
              </a:highlight>
              <a:latin typeface="Calibri"/>
              <a:cs typeface="Calibri"/>
            </a:endParaRPr>
          </a:p>
          <a:p>
            <a:pPr marL="25977" marR="241149">
              <a:lnSpc>
                <a:spcPct val="106700"/>
              </a:lnSpc>
              <a:spcBef>
                <a:spcPts val="10"/>
              </a:spcBef>
            </a:pPr>
            <a:endParaRPr lang="en-US" sz="818" dirty="0">
              <a:highlight>
                <a:srgbClr val="FFFF00"/>
              </a:highlight>
              <a:latin typeface="Calibri"/>
              <a:cs typeface="Calibri"/>
            </a:endParaRPr>
          </a:p>
          <a:p>
            <a:pPr marL="25977">
              <a:spcBef>
                <a:spcPts val="65"/>
              </a:spcBef>
            </a:pPr>
            <a:endParaRPr lang="en-US" sz="818" spc="-7" dirty="0">
              <a:latin typeface="Calibri"/>
              <a:cs typeface="Calibri"/>
            </a:endParaRPr>
          </a:p>
          <a:p>
            <a:pPr marL="25977" marR="24245">
              <a:lnSpc>
                <a:spcPct val="102099"/>
              </a:lnSpc>
              <a:spcBef>
                <a:spcPts val="27"/>
              </a:spcBef>
            </a:pPr>
            <a:endParaRPr lang="en-US" sz="818" dirty="0">
              <a:highlight>
                <a:srgbClr val="FFFF00"/>
              </a:highlight>
              <a:latin typeface="Calibri"/>
              <a:cs typeface="Calibri"/>
            </a:endParaRPr>
          </a:p>
          <a:p>
            <a:pPr marL="25977">
              <a:spcBef>
                <a:spcPts val="423"/>
              </a:spcBef>
            </a:pPr>
            <a:endParaRPr sz="818" dirty="0">
              <a:latin typeface="Calibri"/>
              <a:cs typeface="Calibri"/>
            </a:endParaRPr>
          </a:p>
          <a:p>
            <a:pPr marL="25977" marR="20781">
              <a:lnSpc>
                <a:spcPct val="102299"/>
              </a:lnSpc>
              <a:spcBef>
                <a:spcPts val="24"/>
              </a:spcBef>
            </a:pPr>
            <a:br>
              <a:rPr lang="en-US" sz="818" b="1" spc="-14" dirty="0">
                <a:solidFill>
                  <a:srgbClr val="002C71"/>
                </a:solidFill>
                <a:highlight>
                  <a:srgbClr val="FFFF00"/>
                </a:highlight>
                <a:latin typeface="Calibri"/>
                <a:cs typeface="Calibri"/>
              </a:rPr>
            </a:br>
            <a:endParaRPr sz="818" dirty="0">
              <a:latin typeface="Calibri"/>
              <a:cs typeface="Calibri"/>
            </a:endParaRPr>
          </a:p>
        </p:txBody>
      </p:sp>
      <p:grpSp>
        <p:nvGrpSpPr>
          <p:cNvPr id="15" name="object 26">
            <a:extLst>
              <a:ext uri="{FF2B5EF4-FFF2-40B4-BE49-F238E27FC236}">
                <a16:creationId xmlns:a16="http://schemas.microsoft.com/office/drawing/2014/main" id="{985B51F8-031C-81F1-8CC5-C4671043F60B}"/>
              </a:ext>
              <a:ext uri="{C183D7F6-B498-43B3-948B-1728B52AA6E4}">
                <adec:decorative xmlns:adec="http://schemas.microsoft.com/office/drawing/2017/decorative" val="1"/>
              </a:ext>
            </a:extLst>
          </p:cNvPr>
          <p:cNvGrpSpPr/>
          <p:nvPr/>
        </p:nvGrpSpPr>
        <p:grpSpPr>
          <a:xfrm>
            <a:off x="6016701" y="1233841"/>
            <a:ext cx="1072428" cy="190500"/>
            <a:chOff x="1996439" y="6047232"/>
            <a:chExt cx="1572895" cy="279400"/>
          </a:xfrm>
        </p:grpSpPr>
        <p:sp>
          <p:nvSpPr>
            <p:cNvPr id="16" name="object 27">
              <a:extLst>
                <a:ext uri="{FF2B5EF4-FFF2-40B4-BE49-F238E27FC236}">
                  <a16:creationId xmlns:a16="http://schemas.microsoft.com/office/drawing/2014/main" id="{A874A366-405F-BBAF-3228-6C98BA578E7D}"/>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r>
                <a:rPr lang="en-US" sz="818" b="1" spc="20" dirty="0">
                  <a:solidFill>
                    <a:srgbClr val="FFFFFF"/>
                  </a:solidFill>
                  <a:latin typeface="Calibri"/>
                  <a:cs typeface="Calibri"/>
                </a:rPr>
                <a:t>         11/1/2023</a:t>
              </a:r>
              <a:endParaRPr sz="818" dirty="0"/>
            </a:p>
          </p:txBody>
        </p:sp>
        <p:sp>
          <p:nvSpPr>
            <p:cNvPr id="18" name="object 28">
              <a:extLst>
                <a:ext uri="{FF2B5EF4-FFF2-40B4-BE49-F238E27FC236}">
                  <a16:creationId xmlns:a16="http://schemas.microsoft.com/office/drawing/2014/main" id="{B45FF766-1899-564B-15D9-FA03B57A263F}"/>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
        <p:nvSpPr>
          <p:cNvPr id="19" name="object 21">
            <a:extLst>
              <a:ext uri="{FF2B5EF4-FFF2-40B4-BE49-F238E27FC236}">
                <a16:creationId xmlns:a16="http://schemas.microsoft.com/office/drawing/2014/main" id="{B7B99E8A-2DA1-7DDD-6A48-68C804129F03}"/>
              </a:ext>
            </a:extLst>
          </p:cNvPr>
          <p:cNvSpPr txBox="1"/>
          <p:nvPr/>
        </p:nvSpPr>
        <p:spPr>
          <a:xfrm>
            <a:off x="7295327" y="1304675"/>
            <a:ext cx="1256867" cy="375750"/>
          </a:xfrm>
          <a:prstGeom prst="rect">
            <a:avLst/>
          </a:prstGeom>
        </p:spPr>
        <p:txBody>
          <a:bodyPr vert="horz" wrap="square" lIns="0" tIns="59315" rIns="0" bIns="0" rtlCol="0">
            <a:spAutoFit/>
          </a:bodyPr>
          <a:lstStyle/>
          <a:p>
            <a:pPr marL="25977" algn="ctr">
              <a:spcBef>
                <a:spcPts val="389"/>
              </a:spcBef>
            </a:pPr>
            <a:r>
              <a:rPr lang="en-US" sz="818" b="1" spc="20" dirty="0">
                <a:solidFill>
                  <a:srgbClr val="FFFFFF"/>
                </a:solidFill>
                <a:latin typeface="Calibri"/>
                <a:cs typeface="Calibri"/>
              </a:rPr>
              <a:t>10/19/2023</a:t>
            </a:r>
            <a:endParaRPr lang="en-US" sz="818" dirty="0">
              <a:latin typeface="Calibri"/>
              <a:cs typeface="Calibri"/>
            </a:endParaRPr>
          </a:p>
          <a:p>
            <a:pPr marL="25977">
              <a:spcBef>
                <a:spcPts val="474"/>
              </a:spcBef>
            </a:pPr>
            <a:endParaRPr sz="818" dirty="0">
              <a:latin typeface="Calibri"/>
              <a:cs typeface="Calibri"/>
            </a:endParaRPr>
          </a:p>
        </p:txBody>
      </p:sp>
      <p:sp>
        <p:nvSpPr>
          <p:cNvPr id="20" name="object 13">
            <a:extLst>
              <a:ext uri="{FF2B5EF4-FFF2-40B4-BE49-F238E27FC236}">
                <a16:creationId xmlns:a16="http://schemas.microsoft.com/office/drawing/2014/main" id="{929ED50D-EA5B-A333-2BA6-FCC073536CBB}"/>
              </a:ext>
            </a:extLst>
          </p:cNvPr>
          <p:cNvSpPr txBox="1"/>
          <p:nvPr/>
        </p:nvSpPr>
        <p:spPr>
          <a:xfrm>
            <a:off x="7171583" y="1191839"/>
            <a:ext cx="1084118" cy="2372251"/>
          </a:xfrm>
          <a:prstGeom prst="rect">
            <a:avLst/>
          </a:prstGeom>
        </p:spPr>
        <p:txBody>
          <a:bodyPr vert="horz" wrap="square" lIns="0" tIns="61912" rIns="0" bIns="0" rtlCol="0">
            <a:spAutoFit/>
          </a:bodyPr>
          <a:lstStyle/>
          <a:p>
            <a:pPr marL="25977" algn="ctr">
              <a:spcBef>
                <a:spcPts val="389"/>
              </a:spcBef>
            </a:pPr>
            <a:r>
              <a:rPr lang="en-US" sz="818" b="1" spc="20" dirty="0">
                <a:solidFill>
                  <a:schemeClr val="bg1"/>
                </a:solidFill>
                <a:latin typeface="Calibri"/>
                <a:cs typeface="Calibri"/>
              </a:rPr>
              <a:t>10/31/2023</a:t>
            </a:r>
            <a:endParaRPr lang="en-US" sz="818" dirty="0">
              <a:solidFill>
                <a:schemeClr val="bg1"/>
              </a:solidFill>
              <a:latin typeface="Calibri"/>
              <a:cs typeface="Calibri"/>
            </a:endParaRPr>
          </a:p>
          <a:p>
            <a:pPr marL="25977">
              <a:spcBef>
                <a:spcPts val="395"/>
              </a:spcBef>
            </a:pPr>
            <a:r>
              <a:rPr lang="en-US" sz="818" spc="-7" dirty="0">
                <a:latin typeface="Calibri"/>
                <a:cs typeface="Calibri"/>
              </a:rPr>
              <a:t>11:00</a:t>
            </a:r>
            <a:r>
              <a:rPr lang="en-US" sz="818" spc="-31" dirty="0">
                <a:latin typeface="Calibri"/>
                <a:cs typeface="Calibri"/>
              </a:rPr>
              <a:t> </a:t>
            </a:r>
            <a:r>
              <a:rPr lang="en-US" sz="818" spc="-75" dirty="0">
                <a:latin typeface="Calibri"/>
                <a:cs typeface="Calibri"/>
              </a:rPr>
              <a:t>AM</a:t>
            </a:r>
            <a:r>
              <a:rPr lang="en-US" sz="818" spc="-20" dirty="0">
                <a:latin typeface="Calibri"/>
                <a:cs typeface="Calibri"/>
              </a:rPr>
              <a:t> –</a:t>
            </a:r>
            <a:r>
              <a:rPr lang="en-US" sz="818" spc="-31" dirty="0">
                <a:latin typeface="Calibri"/>
                <a:cs typeface="Calibri"/>
              </a:rPr>
              <a:t> </a:t>
            </a:r>
            <a:r>
              <a:rPr lang="en-US" sz="818" spc="-7" dirty="0">
                <a:latin typeface="Calibri"/>
                <a:cs typeface="Calibri"/>
              </a:rPr>
              <a:t>12:00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spc="-31" dirty="0">
                <a:solidFill>
                  <a:srgbClr val="002C71"/>
                </a:solidFill>
                <a:latin typeface="Calibri"/>
                <a:cs typeface="Calibri"/>
              </a:rPr>
              <a:t>Postural Ergonomics in </a:t>
            </a:r>
            <a:br>
              <a:rPr lang="en-US" sz="818" b="1" spc="-31" dirty="0">
                <a:solidFill>
                  <a:srgbClr val="002C71"/>
                </a:solidFill>
                <a:latin typeface="Calibri"/>
                <a:cs typeface="Calibri"/>
              </a:rPr>
            </a:br>
            <a:r>
              <a:rPr lang="en-US" sz="818" b="1" spc="-31" dirty="0">
                <a:solidFill>
                  <a:srgbClr val="002C71"/>
                </a:solidFill>
                <a:latin typeface="Calibri"/>
                <a:cs typeface="Calibri"/>
              </a:rPr>
              <a:t>the Workplace (Part 2 of 2)</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Dr. Krista Burns</a:t>
            </a:r>
            <a:br>
              <a:rPr lang="en-US" sz="818" spc="-14">
                <a:latin typeface="Calibri"/>
                <a:cs typeface="Calibri"/>
              </a:rPr>
            </a:br>
            <a:r>
              <a:rPr lang="en-US" sz="818" spc="-14">
                <a:latin typeface="Calibri"/>
                <a:cs typeface="Calibri"/>
              </a:rPr>
              <a:t>American Posture Institute</a:t>
            </a:r>
            <a:endParaRPr lang="en-US" sz="818">
              <a:latin typeface="Calibri"/>
              <a:cs typeface="Calibri"/>
            </a:endParaRPr>
          </a:p>
          <a:p>
            <a:pPr marL="25977">
              <a:spcBef>
                <a:spcPts val="395"/>
              </a:spcBef>
            </a:pPr>
            <a:br>
              <a:rPr lang="en-US" sz="409" b="1" dirty="0">
                <a:solidFill>
                  <a:srgbClr val="002C71"/>
                </a:solidFill>
                <a:latin typeface="Calibri"/>
                <a:cs typeface="Calibri"/>
              </a:rPr>
            </a:br>
            <a:r>
              <a:rPr lang="en-US" sz="818" spc="-7" dirty="0">
                <a:latin typeface="Calibri"/>
                <a:cs typeface="Calibri"/>
              </a:rPr>
              <a:t>1:00</a:t>
            </a:r>
            <a:r>
              <a:rPr lang="en-US" sz="818" spc="-31" dirty="0">
                <a:latin typeface="Calibri"/>
                <a:cs typeface="Calibri"/>
              </a:rPr>
              <a:t> </a:t>
            </a:r>
            <a:r>
              <a:rPr lang="en-US" sz="818" spc="-75" dirty="0">
                <a:latin typeface="Calibri"/>
                <a:cs typeface="Calibri"/>
              </a:rPr>
              <a:t>PM</a:t>
            </a:r>
            <a:r>
              <a:rPr lang="en-US" sz="818" spc="-20" dirty="0">
                <a:latin typeface="Calibri"/>
                <a:cs typeface="Calibri"/>
              </a:rPr>
              <a:t> –</a:t>
            </a:r>
            <a:r>
              <a:rPr lang="en-US" sz="818" spc="-31" dirty="0">
                <a:latin typeface="Calibri"/>
                <a:cs typeface="Calibri"/>
              </a:rPr>
              <a:t> </a:t>
            </a:r>
            <a:r>
              <a:rPr lang="en-US" sz="818" spc="-7" dirty="0">
                <a:latin typeface="Calibri"/>
                <a:cs typeface="Calibri"/>
              </a:rPr>
              <a:t>2:00</a:t>
            </a:r>
            <a:r>
              <a:rPr lang="en-US" sz="818" spc="-24" dirty="0">
                <a:latin typeface="Calibri"/>
                <a:cs typeface="Calibri"/>
              </a:rPr>
              <a:t> </a:t>
            </a:r>
            <a:r>
              <a:rPr lang="en-US" sz="818" spc="-17" dirty="0">
                <a:latin typeface="Calibri"/>
                <a:cs typeface="Calibri"/>
              </a:rPr>
              <a:t>PM</a:t>
            </a:r>
            <a:endParaRPr lang="en-US" sz="818" dirty="0">
              <a:latin typeface="Calibri"/>
              <a:cs typeface="Calibri"/>
            </a:endParaRPr>
          </a:p>
          <a:p>
            <a:pPr marL="25977">
              <a:spcBef>
                <a:spcPts val="65"/>
              </a:spcBef>
            </a:pPr>
            <a:r>
              <a:rPr lang="en-US" sz="818" b="1" spc="-31" dirty="0">
                <a:solidFill>
                  <a:srgbClr val="002C71"/>
                </a:solidFill>
                <a:latin typeface="Calibri"/>
                <a:cs typeface="Calibri"/>
              </a:rPr>
              <a:t>Working Group: MS Teams Is Accessible for All </a:t>
            </a:r>
            <a:endParaRPr lang="en-US" sz="818" dirty="0">
              <a:latin typeface="Calibri"/>
              <a:cs typeface="Calibri"/>
            </a:endParaRPr>
          </a:p>
          <a:p>
            <a:pPr marL="25977" marR="241149">
              <a:lnSpc>
                <a:spcPct val="106700"/>
              </a:lnSpc>
              <a:spcBef>
                <a:spcPts val="10"/>
              </a:spcBef>
            </a:pPr>
            <a:r>
              <a:rPr lang="en-US" sz="818" spc="-14" dirty="0">
                <a:latin typeface="Calibri"/>
                <a:cs typeface="Calibri"/>
              </a:rPr>
              <a:t>Michelle Sherbondy Education Program Manager</a:t>
            </a:r>
          </a:p>
          <a:p>
            <a:pPr marL="25977">
              <a:spcBef>
                <a:spcPts val="423"/>
              </a:spcBef>
            </a:pPr>
            <a:endParaRPr sz="818" dirty="0">
              <a:latin typeface="Calibri"/>
              <a:cs typeface="Calibri"/>
            </a:endParaRPr>
          </a:p>
          <a:p>
            <a:pPr marL="25977" marR="20781">
              <a:lnSpc>
                <a:spcPct val="102299"/>
              </a:lnSpc>
              <a:spcBef>
                <a:spcPts val="24"/>
              </a:spcBef>
            </a:pPr>
            <a:br>
              <a:rPr lang="en-US" sz="818" b="1" spc="-14" dirty="0">
                <a:solidFill>
                  <a:srgbClr val="002C71"/>
                </a:solidFill>
                <a:highlight>
                  <a:srgbClr val="FFFF00"/>
                </a:highlight>
                <a:latin typeface="Calibri"/>
                <a:cs typeface="Calibri"/>
              </a:rPr>
            </a:br>
            <a:endParaRPr sz="818" dirty="0">
              <a:latin typeface="Calibri"/>
              <a:cs typeface="Calibri"/>
            </a:endParaRPr>
          </a:p>
        </p:txBody>
      </p:sp>
      <p:grpSp>
        <p:nvGrpSpPr>
          <p:cNvPr id="22" name="object 26">
            <a:extLst>
              <a:ext uri="{FF2B5EF4-FFF2-40B4-BE49-F238E27FC236}">
                <a16:creationId xmlns:a16="http://schemas.microsoft.com/office/drawing/2014/main" id="{9C915808-8589-7F83-82F6-E44574E34106}"/>
              </a:ext>
              <a:ext uri="{C183D7F6-B498-43B3-948B-1728B52AA6E4}">
                <adec:decorative xmlns:adec="http://schemas.microsoft.com/office/drawing/2017/decorative" val="1"/>
              </a:ext>
            </a:extLst>
          </p:cNvPr>
          <p:cNvGrpSpPr/>
          <p:nvPr/>
        </p:nvGrpSpPr>
        <p:grpSpPr>
          <a:xfrm>
            <a:off x="7172111" y="1235390"/>
            <a:ext cx="1072428" cy="190500"/>
            <a:chOff x="1996439" y="6047232"/>
            <a:chExt cx="1572895" cy="279400"/>
          </a:xfrm>
        </p:grpSpPr>
        <p:sp>
          <p:nvSpPr>
            <p:cNvPr id="23" name="object 27">
              <a:extLst>
                <a:ext uri="{FF2B5EF4-FFF2-40B4-BE49-F238E27FC236}">
                  <a16:creationId xmlns:a16="http://schemas.microsoft.com/office/drawing/2014/main" id="{8BEE9D87-78B3-62E8-8607-FAE53F3DDF49}"/>
                </a:ext>
              </a:extLst>
            </p:cNvPr>
            <p:cNvSpPr/>
            <p:nvPr/>
          </p:nvSpPr>
          <p:spPr>
            <a:xfrm>
              <a:off x="1996439" y="6047232"/>
              <a:ext cx="1572895" cy="279400"/>
            </a:xfrm>
            <a:custGeom>
              <a:avLst/>
              <a:gdLst/>
              <a:ahLst/>
              <a:cxnLst/>
              <a:rect l="l" t="t" r="r" b="b"/>
              <a:pathLst>
                <a:path w="1572895" h="279400">
                  <a:moveTo>
                    <a:pt x="1433322" y="0"/>
                  </a:moveTo>
                  <a:lnTo>
                    <a:pt x="0" y="0"/>
                  </a:lnTo>
                  <a:lnTo>
                    <a:pt x="0" y="278892"/>
                  </a:lnTo>
                  <a:lnTo>
                    <a:pt x="1433322" y="278892"/>
                  </a:lnTo>
                  <a:lnTo>
                    <a:pt x="1572768" y="139446"/>
                  </a:lnTo>
                  <a:lnTo>
                    <a:pt x="1433322" y="0"/>
                  </a:lnTo>
                  <a:close/>
                </a:path>
              </a:pathLst>
            </a:custGeom>
            <a:solidFill>
              <a:srgbClr val="005340"/>
            </a:solidFill>
          </p:spPr>
          <p:txBody>
            <a:bodyPr wrap="square" lIns="0" tIns="0" rIns="0" bIns="0" rtlCol="0" anchor="ctr" anchorCtr="0"/>
            <a:lstStyle/>
            <a:p>
              <a:r>
                <a:rPr lang="en-US" sz="818" b="1" spc="20" dirty="0">
                  <a:solidFill>
                    <a:srgbClr val="FFFFFF"/>
                  </a:solidFill>
                  <a:latin typeface="Calibri"/>
                  <a:cs typeface="Calibri"/>
                </a:rPr>
                <a:t>         11/2/2023</a:t>
              </a:r>
              <a:endParaRPr sz="818" dirty="0"/>
            </a:p>
          </p:txBody>
        </p:sp>
        <p:sp>
          <p:nvSpPr>
            <p:cNvPr id="26" name="object 28">
              <a:extLst>
                <a:ext uri="{FF2B5EF4-FFF2-40B4-BE49-F238E27FC236}">
                  <a16:creationId xmlns:a16="http://schemas.microsoft.com/office/drawing/2014/main" id="{F34F183F-4AC5-6717-A4FC-2EADE06BCDCB}"/>
                </a:ext>
              </a:extLst>
            </p:cNvPr>
            <p:cNvSpPr/>
            <p:nvPr/>
          </p:nvSpPr>
          <p:spPr>
            <a:xfrm>
              <a:off x="1996439" y="6047232"/>
              <a:ext cx="1572895" cy="279400"/>
            </a:xfrm>
            <a:custGeom>
              <a:avLst/>
              <a:gdLst/>
              <a:ahLst/>
              <a:cxnLst/>
              <a:rect l="l" t="t" r="r" b="b"/>
              <a:pathLst>
                <a:path w="1572895" h="279400">
                  <a:moveTo>
                    <a:pt x="0" y="0"/>
                  </a:moveTo>
                  <a:lnTo>
                    <a:pt x="1433322" y="0"/>
                  </a:lnTo>
                  <a:lnTo>
                    <a:pt x="1572768" y="139446"/>
                  </a:lnTo>
                  <a:lnTo>
                    <a:pt x="1433322" y="278892"/>
                  </a:lnTo>
                  <a:lnTo>
                    <a:pt x="0" y="278892"/>
                  </a:lnTo>
                  <a:lnTo>
                    <a:pt x="0" y="0"/>
                  </a:lnTo>
                  <a:close/>
                </a:path>
              </a:pathLst>
            </a:custGeom>
            <a:ln w="12700">
              <a:solidFill>
                <a:srgbClr val="2E528F"/>
              </a:solidFill>
            </a:ln>
          </p:spPr>
          <p:txBody>
            <a:bodyPr wrap="square" lIns="0" tIns="0" rIns="0" bIns="0" rtlCol="0"/>
            <a:lstStyle/>
            <a:p>
              <a:endParaRPr sz="1227" dirty="0"/>
            </a:p>
          </p:txBody>
        </p:sp>
      </p:grpSp>
    </p:spTree>
    <p:extLst>
      <p:ext uri="{BB962C8B-B14F-4D97-AF65-F5344CB8AC3E}">
        <p14:creationId xmlns:p14="http://schemas.microsoft.com/office/powerpoint/2010/main" val="35192064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30" name="Google Shape;330;p3" descr="About this session"/>
          <p:cNvSpPr txBox="1">
            <a:spLocks noGrp="1"/>
          </p:cNvSpPr>
          <p:nvPr>
            <p:ph type="title"/>
          </p:nvPr>
        </p:nvSpPr>
        <p:spPr>
          <a:xfrm>
            <a:off x="8477250" y="603504"/>
            <a:ext cx="3144774" cy="164592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3200"/>
              <a:buFont typeface="Century Schoolbook"/>
              <a:buNone/>
            </a:pPr>
            <a:r>
              <a:rPr lang="en-US" dirty="0"/>
              <a:t>About the Session</a:t>
            </a:r>
            <a:endParaRPr dirty="0"/>
          </a:p>
        </p:txBody>
      </p:sp>
      <p:pic>
        <p:nvPicPr>
          <p:cNvPr id="328" name="Google Shape;328;p3" descr="A silhouette of a person holding crutches"/>
          <p:cNvPicPr preferRelativeResize="0">
            <a:picLocks noGrp="1"/>
          </p:cNvPicPr>
          <p:nvPr>
            <p:ph type="pic" idx="2"/>
          </p:nvPr>
        </p:nvPicPr>
        <p:blipFill rotWithShape="1">
          <a:blip r:embed="rId3">
            <a:alphaModFix/>
          </a:blip>
          <a:srcRect l="11172" r="11171"/>
          <a:stretch/>
        </p:blipFill>
        <p:spPr>
          <a:xfrm>
            <a:off x="228599" y="237744"/>
            <a:ext cx="7696201" cy="6382512"/>
          </a:xfrm>
          <a:prstGeom prst="rect">
            <a:avLst/>
          </a:prstGeom>
          <a:solidFill>
            <a:srgbClr val="BFCBCB"/>
          </a:solidFill>
          <a:ln>
            <a:noFill/>
          </a:ln>
        </p:spPr>
      </p:pic>
      <p:sp>
        <p:nvSpPr>
          <p:cNvPr id="329" name="Google Shape;329;p3" descr="Increase understanding of common mental health issues and the impact of stigma in the workplace. &#10;Develop practical skills that will help you better support the well-being of others. &#10;Learn strategies to create a culture of support, understanding, and open communication. &#10;"/>
          <p:cNvSpPr txBox="1">
            <a:spLocks noGrp="1"/>
          </p:cNvSpPr>
          <p:nvPr>
            <p:ph type="body" idx="1"/>
          </p:nvPr>
        </p:nvSpPr>
        <p:spPr>
          <a:xfrm>
            <a:off x="8477250" y="2386584"/>
            <a:ext cx="3144774" cy="3960428"/>
          </a:xfrm>
          <a:prstGeom prst="rect">
            <a:avLst/>
          </a:prstGeom>
          <a:noFill/>
          <a:ln>
            <a:noFill/>
          </a:ln>
        </p:spPr>
        <p:txBody>
          <a:bodyPr spcFirstLastPara="1" wrap="square" lIns="91425" tIns="45700" rIns="91425" bIns="45700" anchor="t" anchorCtr="0">
            <a:normAutofit lnSpcReduction="10000"/>
          </a:bodyPr>
          <a:lstStyle/>
          <a:p>
            <a:pPr marL="285750" lvl="0" indent="-285750" algn="l" rtl="0">
              <a:lnSpc>
                <a:spcPct val="110000"/>
              </a:lnSpc>
              <a:spcBef>
                <a:spcPts val="0"/>
              </a:spcBef>
              <a:spcAft>
                <a:spcPts val="0"/>
              </a:spcAft>
              <a:buSzPts val="1800"/>
              <a:buFont typeface="Arial"/>
              <a:buChar char="•"/>
            </a:pPr>
            <a:r>
              <a:rPr lang="en-US"/>
              <a:t>Recognize the significance of resilience in navigating temporary disabilities</a:t>
            </a:r>
            <a:endParaRPr/>
          </a:p>
          <a:p>
            <a:pPr marL="285750" lvl="0" indent="-285750" algn="l" rtl="0">
              <a:lnSpc>
                <a:spcPct val="110000"/>
              </a:lnSpc>
              <a:spcBef>
                <a:spcPts val="800"/>
              </a:spcBef>
              <a:spcAft>
                <a:spcPts val="0"/>
              </a:spcAft>
              <a:buSzPts val="1800"/>
              <a:buFont typeface="Arial"/>
              <a:buChar char="•"/>
            </a:pPr>
            <a:r>
              <a:rPr lang="en-US"/>
              <a:t>Utilize practical coping strategies and resilience-building techniques to manage challenges</a:t>
            </a:r>
            <a:endParaRPr/>
          </a:p>
          <a:p>
            <a:pPr marL="285750" lvl="0" indent="-285750" algn="l" rtl="0">
              <a:lnSpc>
                <a:spcPct val="110000"/>
              </a:lnSpc>
              <a:spcBef>
                <a:spcPts val="800"/>
              </a:spcBef>
              <a:spcAft>
                <a:spcPts val="0"/>
              </a:spcAft>
              <a:buSzPts val="1800"/>
              <a:buFont typeface="Arial"/>
              <a:buChar char="•"/>
            </a:pPr>
            <a:r>
              <a:rPr lang="en-US"/>
              <a:t>Promote inclusion by fostering resilience and well-being in the workplace</a:t>
            </a:r>
            <a:endParaRPr/>
          </a:p>
        </p:txBody>
      </p:sp>
      <p:sp>
        <p:nvSpPr>
          <p:cNvPr id="331" name="Google Shape;331;p3"/>
          <p:cNvSpPr txBox="1"/>
          <p:nvPr/>
        </p:nvSpPr>
        <p:spPr>
          <a:xfrm>
            <a:off x="228599" y="6620256"/>
            <a:ext cx="7696201"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900" u="sng">
                <a:solidFill>
                  <a:schemeClr val="dk1"/>
                </a:solidFill>
                <a:latin typeface="Libre Franklin"/>
                <a:ea typeface="Libre Franklin"/>
                <a:cs typeface="Libre Franklin"/>
                <a:sym typeface="Libre Franklin"/>
                <a:hlinkClick r:id="rId4">
                  <a:extLst>
                    <a:ext uri="{A12FA001-AC4F-418D-AE19-62706E023703}">
                      <ahyp:hlinkClr xmlns:ahyp="http://schemas.microsoft.com/office/drawing/2018/hyperlinkcolor" val="tx"/>
                    </a:ext>
                  </a:extLst>
                </a:hlinkClick>
              </a:rPr>
              <a:t>This Photo</a:t>
            </a:r>
            <a:r>
              <a:rPr lang="en-US" sz="900">
                <a:solidFill>
                  <a:schemeClr val="dk1"/>
                </a:solidFill>
                <a:latin typeface="Libre Franklin"/>
                <a:ea typeface="Libre Franklin"/>
                <a:cs typeface="Libre Franklin"/>
                <a:sym typeface="Libre Franklin"/>
              </a:rPr>
              <a:t> by Unknown Author is licensed under </a:t>
            </a:r>
            <a:r>
              <a:rPr lang="en-US" sz="900" u="sng">
                <a:solidFill>
                  <a:schemeClr val="dk1"/>
                </a:solidFill>
                <a:latin typeface="Libre Franklin"/>
                <a:ea typeface="Libre Franklin"/>
                <a:cs typeface="Libre Franklin"/>
                <a:sym typeface="Libre Franklin"/>
                <a:hlinkClick r:id="rId5">
                  <a:extLst>
                    <a:ext uri="{A12FA001-AC4F-418D-AE19-62706E023703}">
                      <ahyp:hlinkClr xmlns:ahyp="http://schemas.microsoft.com/office/drawing/2018/hyperlinkcolor" val="tx"/>
                    </a:ext>
                  </a:extLst>
                </a:hlinkClick>
              </a:rPr>
              <a:t>CC BY-NC-ND</a:t>
            </a:r>
            <a:endParaRPr sz="900">
              <a:solidFill>
                <a:schemeClr val="dk1"/>
              </a:solidFill>
              <a:latin typeface="Libre Franklin"/>
              <a:ea typeface="Libre Franklin"/>
              <a:cs typeface="Libre Franklin"/>
              <a:sym typeface="Libre Frankli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4">
            <a:extLst>
              <a:ext uri="{C183D7F6-B498-43B3-948B-1728B52AA6E4}">
                <adec:decorative xmlns:adec="http://schemas.microsoft.com/office/drawing/2017/decorative" val="1"/>
              </a:ext>
            </a:extLst>
          </p:cNvPr>
          <p:cNvSpPr/>
          <p:nvPr/>
        </p:nvSpPr>
        <p:spPr>
          <a:xfrm>
            <a:off x="304800" y="304801"/>
            <a:ext cx="11582400" cy="6256420"/>
          </a:xfrm>
          <a:prstGeom prst="rect">
            <a:avLst/>
          </a:prstGeom>
          <a:solidFill>
            <a:schemeClr val="accent4"/>
          </a:solidFill>
          <a:ln w="12700" cap="flat" cmpd="sng">
            <a:solidFill>
              <a:srgbClr val="3E292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340" name="Google Shape;340;p4"/>
          <p:cNvSpPr txBox="1">
            <a:spLocks noGrp="1"/>
          </p:cNvSpPr>
          <p:nvPr>
            <p:ph type="title"/>
          </p:nvPr>
        </p:nvSpPr>
        <p:spPr>
          <a:xfrm>
            <a:off x="866440" y="1000370"/>
            <a:ext cx="3462079" cy="4857262"/>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FFFFFF"/>
              </a:buClr>
              <a:buSzPts val="4400"/>
              <a:buFont typeface="Century Schoolbook"/>
              <a:buNone/>
            </a:pPr>
            <a:r>
              <a:rPr lang="en-US" sz="4400" dirty="0">
                <a:solidFill>
                  <a:srgbClr val="FFFFFF"/>
                </a:solidFill>
              </a:rPr>
              <a:t>Session Disclaimer</a:t>
            </a:r>
            <a:endParaRPr dirty="0"/>
          </a:p>
        </p:txBody>
      </p:sp>
      <p:sp>
        <p:nvSpPr>
          <p:cNvPr id="339" name="Google Shape;339;p4"/>
          <p:cNvSpPr txBox="1">
            <a:spLocks noGrp="1"/>
          </p:cNvSpPr>
          <p:nvPr>
            <p:ph type="body" idx="1"/>
          </p:nvPr>
        </p:nvSpPr>
        <p:spPr>
          <a:xfrm>
            <a:off x="4963691" y="1000370"/>
            <a:ext cx="6212310" cy="4857262"/>
          </a:xfrm>
          <a:prstGeom prst="rect">
            <a:avLst/>
          </a:prstGeom>
          <a:noFill/>
          <a:ln>
            <a:noFill/>
          </a:ln>
        </p:spPr>
        <p:txBody>
          <a:bodyPr spcFirstLastPara="1" wrap="square" lIns="91425" tIns="45700" rIns="91425" bIns="45700" anchor="ctr" anchorCtr="0">
            <a:normAutofit/>
          </a:bodyPr>
          <a:lstStyle/>
          <a:p>
            <a:pPr marL="463550" lvl="0" indent="-463550" algn="l" rtl="0">
              <a:lnSpc>
                <a:spcPct val="110000"/>
              </a:lnSpc>
              <a:spcBef>
                <a:spcPts val="0"/>
              </a:spcBef>
              <a:spcAft>
                <a:spcPts val="0"/>
              </a:spcAft>
              <a:buClr>
                <a:schemeClr val="lt1"/>
              </a:buClr>
              <a:buSzPts val="2000"/>
              <a:buFont typeface="Courier New"/>
              <a:buChar char="o"/>
            </a:pPr>
            <a:r>
              <a:rPr lang="en-US" sz="2000">
                <a:solidFill>
                  <a:srgbClr val="FFFFFF"/>
                </a:solidFill>
              </a:rPr>
              <a:t>This presentation is for education and informational purposes only and should not be considered medical advice or mental health services. </a:t>
            </a:r>
            <a:endParaRPr/>
          </a:p>
          <a:p>
            <a:pPr marL="463550" lvl="0" indent="-463550" algn="l" rtl="0">
              <a:lnSpc>
                <a:spcPct val="110000"/>
              </a:lnSpc>
              <a:spcBef>
                <a:spcPts val="3300"/>
              </a:spcBef>
              <a:spcAft>
                <a:spcPts val="0"/>
              </a:spcAft>
              <a:buClr>
                <a:schemeClr val="lt1"/>
              </a:buClr>
              <a:buSzPts val="2000"/>
              <a:buFont typeface="Courier New"/>
              <a:buChar char="o"/>
            </a:pPr>
            <a:r>
              <a:rPr lang="en-US" sz="2000">
                <a:solidFill>
                  <a:srgbClr val="FFFFFF"/>
                </a:solidFill>
              </a:rPr>
              <a:t>If you or someone you know needs assistance or is facing a mental health emergency, please seek guidance from an appropriate healthcare provider. </a:t>
            </a:r>
            <a:endParaRPr/>
          </a:p>
          <a:p>
            <a:pPr marL="463550" lvl="0" indent="-463550" algn="l" rtl="0">
              <a:lnSpc>
                <a:spcPct val="110000"/>
              </a:lnSpc>
              <a:spcBef>
                <a:spcPts val="3300"/>
              </a:spcBef>
              <a:spcAft>
                <a:spcPts val="0"/>
              </a:spcAft>
              <a:buClr>
                <a:schemeClr val="lt1"/>
              </a:buClr>
              <a:buSzPts val="2000"/>
              <a:buFont typeface="Courier New"/>
              <a:buChar char="o"/>
            </a:pPr>
            <a:r>
              <a:rPr lang="en-US" sz="2000">
                <a:solidFill>
                  <a:srgbClr val="FFFFFF"/>
                </a:solidFill>
              </a:rPr>
              <a:t>Any actions taken based on the information presented are at your own risk.</a:t>
            </a:r>
            <a:endParaRPr/>
          </a:p>
        </p:txBody>
      </p:sp>
      <p:sp>
        <p:nvSpPr>
          <p:cNvPr id="338" name="Google Shape;338;p4" descr="@ Theresa Haskins, LLC 2023"/>
          <p:cNvSpPr txBox="1"/>
          <p:nvPr/>
        </p:nvSpPr>
        <p:spPr>
          <a:xfrm>
            <a:off x="0" y="6609429"/>
            <a:ext cx="6134582" cy="2616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100">
                <a:solidFill>
                  <a:schemeClr val="dk1"/>
                </a:solidFill>
                <a:latin typeface="Libre Franklin"/>
                <a:ea typeface="Libre Franklin"/>
                <a:cs typeface="Libre Franklin"/>
                <a:sym typeface="Libre Franklin"/>
              </a:rPr>
              <a:t>@ Theresa Haskins, LLC 2023</a:t>
            </a:r>
            <a:endParaRPr sz="1100">
              <a:solidFill>
                <a:schemeClr val="dk1"/>
              </a:solidFill>
              <a:latin typeface="Libre Franklin"/>
              <a:ea typeface="Libre Franklin"/>
              <a:cs typeface="Libre Franklin"/>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5"/>
        <p:cNvGrpSpPr/>
        <p:nvPr/>
      </p:nvGrpSpPr>
      <p:grpSpPr>
        <a:xfrm>
          <a:off x="0" y="0"/>
          <a:ext cx="0" cy="0"/>
          <a:chOff x="0" y="0"/>
          <a:chExt cx="0" cy="0"/>
        </a:xfrm>
      </p:grpSpPr>
      <p:sp>
        <p:nvSpPr>
          <p:cNvPr id="346" name="Google Shape;346;p5">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347" name="Google Shape;347;p5">
            <a:extLst>
              <a:ext uri="{C183D7F6-B498-43B3-948B-1728B52AA6E4}">
                <adec:decorative xmlns:adec="http://schemas.microsoft.com/office/drawing/2017/decorative" val="1"/>
              </a:ext>
            </a:extLst>
          </p:cNvPr>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348" name="Google Shape;348;p5"/>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What are Situational Disabilities</a:t>
            </a:r>
            <a:endParaRPr/>
          </a:p>
        </p:txBody>
      </p:sp>
      <p:grpSp>
        <p:nvGrpSpPr>
          <p:cNvPr id="349" name="Google Shape;349;p5">
            <a:extLst>
              <a:ext uri="{C183D7F6-B498-43B3-948B-1728B52AA6E4}">
                <adec:decorative xmlns:adec="http://schemas.microsoft.com/office/drawing/2017/decorative" val="1"/>
              </a:ext>
            </a:extLst>
          </p:cNvPr>
          <p:cNvGrpSpPr/>
          <p:nvPr/>
        </p:nvGrpSpPr>
        <p:grpSpPr>
          <a:xfrm>
            <a:off x="1439605" y="2989639"/>
            <a:ext cx="9312789" cy="2366460"/>
            <a:chOff x="372805" y="679576"/>
            <a:chExt cx="9312789" cy="2366460"/>
          </a:xfrm>
        </p:grpSpPr>
        <p:sp>
          <p:nvSpPr>
            <p:cNvPr id="350" name="Google Shape;350;p5"/>
            <p:cNvSpPr/>
            <p:nvPr/>
          </p:nvSpPr>
          <p:spPr>
            <a:xfrm>
              <a:off x="774129" y="679576"/>
              <a:ext cx="1255425" cy="1255425"/>
            </a:xfrm>
            <a:prstGeom prst="ellipse">
              <a:avLst/>
            </a:prstGeom>
            <a:solidFill>
              <a:srgbClr val="CB561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5"/>
            <p:cNvSpPr/>
            <p:nvPr/>
          </p:nvSpPr>
          <p:spPr>
            <a:xfrm>
              <a:off x="1041679" y="947125"/>
              <a:ext cx="720326" cy="720326"/>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5"/>
            <p:cNvSpPr/>
            <p:nvPr/>
          </p:nvSpPr>
          <p:spPr>
            <a:xfrm>
              <a:off x="372805"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5"/>
            <p:cNvSpPr txBox="1"/>
            <p:nvPr/>
          </p:nvSpPr>
          <p:spPr>
            <a:xfrm>
              <a:off x="372805"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500"/>
                <a:buFont typeface="Libre Franklin"/>
                <a:buNone/>
              </a:pPr>
              <a:r>
                <a:rPr lang="en-US" sz="2500" cap="none">
                  <a:solidFill>
                    <a:schemeClr val="dk1"/>
                  </a:solidFill>
                  <a:latin typeface="Libre Franklin"/>
                  <a:ea typeface="Libre Franklin"/>
                  <a:cs typeface="Libre Franklin"/>
                  <a:sym typeface="Libre Franklin"/>
                </a:rPr>
                <a:t>ACCIDENTS</a:t>
              </a:r>
              <a:endParaRPr/>
            </a:p>
          </p:txBody>
        </p:sp>
        <p:sp>
          <p:nvSpPr>
            <p:cNvPr id="354" name="Google Shape;354;p5"/>
            <p:cNvSpPr/>
            <p:nvPr/>
          </p:nvSpPr>
          <p:spPr>
            <a:xfrm>
              <a:off x="3192368" y="679576"/>
              <a:ext cx="1255425" cy="1255425"/>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5"/>
            <p:cNvSpPr/>
            <p:nvPr/>
          </p:nvSpPr>
          <p:spPr>
            <a:xfrm>
              <a:off x="3459917" y="947125"/>
              <a:ext cx="720326" cy="720326"/>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5"/>
            <p:cNvSpPr/>
            <p:nvPr/>
          </p:nvSpPr>
          <p:spPr>
            <a:xfrm>
              <a:off x="2791043"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5"/>
            <p:cNvSpPr txBox="1"/>
            <p:nvPr/>
          </p:nvSpPr>
          <p:spPr>
            <a:xfrm>
              <a:off x="2791043"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500"/>
                <a:buFont typeface="Libre Franklin"/>
                <a:buNone/>
              </a:pPr>
              <a:r>
                <a:rPr lang="en-US" sz="2500" cap="none">
                  <a:solidFill>
                    <a:schemeClr val="dk1"/>
                  </a:solidFill>
                  <a:latin typeface="Libre Franklin"/>
                  <a:ea typeface="Libre Franklin"/>
                  <a:cs typeface="Libre Franklin"/>
                  <a:sym typeface="Libre Franklin"/>
                </a:rPr>
                <a:t>ENVIRONMENT</a:t>
              </a:r>
              <a:endParaRPr/>
            </a:p>
          </p:txBody>
        </p:sp>
        <p:sp>
          <p:nvSpPr>
            <p:cNvPr id="358" name="Google Shape;358;p5"/>
            <p:cNvSpPr/>
            <p:nvPr/>
          </p:nvSpPr>
          <p:spPr>
            <a:xfrm>
              <a:off x="5610606" y="679576"/>
              <a:ext cx="1255425" cy="1255425"/>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5"/>
            <p:cNvSpPr/>
            <p:nvPr/>
          </p:nvSpPr>
          <p:spPr>
            <a:xfrm>
              <a:off x="5878155" y="947125"/>
              <a:ext cx="720326" cy="720326"/>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5"/>
            <p:cNvSpPr/>
            <p:nvPr/>
          </p:nvSpPr>
          <p:spPr>
            <a:xfrm>
              <a:off x="5209281"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5"/>
            <p:cNvSpPr txBox="1"/>
            <p:nvPr/>
          </p:nvSpPr>
          <p:spPr>
            <a:xfrm>
              <a:off x="5209281"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500"/>
                <a:buFont typeface="Libre Franklin"/>
                <a:buNone/>
              </a:pPr>
              <a:r>
                <a:rPr lang="en-US" sz="2500" cap="none">
                  <a:solidFill>
                    <a:schemeClr val="dk1"/>
                  </a:solidFill>
                  <a:latin typeface="Libre Franklin"/>
                  <a:ea typeface="Libre Franklin"/>
                  <a:cs typeface="Libre Franklin"/>
                  <a:sym typeface="Libre Franklin"/>
                </a:rPr>
                <a:t>ILLNESS</a:t>
              </a:r>
              <a:endParaRPr/>
            </a:p>
          </p:txBody>
        </p:sp>
        <p:sp>
          <p:nvSpPr>
            <p:cNvPr id="362" name="Google Shape;362;p5"/>
            <p:cNvSpPr/>
            <p:nvPr/>
          </p:nvSpPr>
          <p:spPr>
            <a:xfrm>
              <a:off x="8028844" y="679576"/>
              <a:ext cx="1255425" cy="1255425"/>
            </a:xfrm>
            <a:prstGeom prst="ellips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5"/>
            <p:cNvSpPr/>
            <p:nvPr/>
          </p:nvSpPr>
          <p:spPr>
            <a:xfrm>
              <a:off x="8296394" y="947125"/>
              <a:ext cx="720326" cy="720326"/>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5"/>
            <p:cNvSpPr/>
            <p:nvPr/>
          </p:nvSpPr>
          <p:spPr>
            <a:xfrm>
              <a:off x="7627519" y="2326036"/>
              <a:ext cx="2058075"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5"/>
            <p:cNvSpPr txBox="1"/>
            <p:nvPr/>
          </p:nvSpPr>
          <p:spPr>
            <a:xfrm>
              <a:off x="7627519" y="2326036"/>
              <a:ext cx="2058075"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500"/>
                <a:buFont typeface="Libre Franklin"/>
                <a:buNone/>
              </a:pPr>
              <a:r>
                <a:rPr lang="en-US" sz="2500" cap="none">
                  <a:solidFill>
                    <a:schemeClr val="dk1"/>
                  </a:solidFill>
                  <a:latin typeface="Libre Franklin"/>
                  <a:ea typeface="Libre Franklin"/>
                  <a:cs typeface="Libre Franklin"/>
                  <a:sym typeface="Libre Franklin"/>
                </a:rPr>
                <a:t>SURGERY</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0"/>
        <p:cNvGrpSpPr/>
        <p:nvPr/>
      </p:nvGrpSpPr>
      <p:grpSpPr>
        <a:xfrm>
          <a:off x="0" y="0"/>
          <a:ext cx="0" cy="0"/>
          <a:chOff x="0" y="0"/>
          <a:chExt cx="0" cy="0"/>
        </a:xfrm>
      </p:grpSpPr>
      <p:sp>
        <p:nvSpPr>
          <p:cNvPr id="371" name="Google Shape;371;p6">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372" name="Google Shape;372;p6">
            <a:extLst>
              <a:ext uri="{C183D7F6-B498-43B3-948B-1728B52AA6E4}">
                <adec:decorative xmlns:adec="http://schemas.microsoft.com/office/drawing/2017/decorative" val="1"/>
              </a:ext>
            </a:extLst>
          </p:cNvPr>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373" name="Google Shape;373;p6"/>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Occupational Disabilities</a:t>
            </a:r>
            <a:endParaRPr/>
          </a:p>
        </p:txBody>
      </p:sp>
      <p:grpSp>
        <p:nvGrpSpPr>
          <p:cNvPr id="374" name="Google Shape;374;p6">
            <a:extLst>
              <a:ext uri="{C183D7F6-B498-43B3-948B-1728B52AA6E4}">
                <adec:decorative xmlns:adec="http://schemas.microsoft.com/office/drawing/2017/decorative" val="1"/>
              </a:ext>
            </a:extLst>
          </p:cNvPr>
          <p:cNvGrpSpPr/>
          <p:nvPr/>
        </p:nvGrpSpPr>
        <p:grpSpPr>
          <a:xfrm>
            <a:off x="1514713" y="2311721"/>
            <a:ext cx="9162573" cy="3722295"/>
            <a:chOff x="447913" y="1658"/>
            <a:chExt cx="9162573" cy="3722295"/>
          </a:xfrm>
        </p:grpSpPr>
        <p:sp>
          <p:nvSpPr>
            <p:cNvPr id="375" name="Google Shape;375;p6"/>
            <p:cNvSpPr/>
            <p:nvPr/>
          </p:nvSpPr>
          <p:spPr>
            <a:xfrm>
              <a:off x="447913" y="1658"/>
              <a:ext cx="2863304" cy="1717982"/>
            </a:xfrm>
            <a:prstGeom prst="rect">
              <a:avLst/>
            </a:prstGeom>
            <a:solidFill>
              <a:srgbClr val="CB561C"/>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6"/>
            <p:cNvSpPr txBox="1"/>
            <p:nvPr/>
          </p:nvSpPr>
          <p:spPr>
            <a:xfrm>
              <a:off x="447913" y="1658"/>
              <a:ext cx="2863304" cy="171798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Libre Franklin"/>
                <a:buNone/>
              </a:pPr>
              <a:r>
                <a:rPr lang="en-US" sz="2500" b="1">
                  <a:solidFill>
                    <a:schemeClr val="lt1"/>
                  </a:solidFill>
                  <a:latin typeface="Libre Franklin"/>
                  <a:ea typeface="Libre Franklin"/>
                  <a:cs typeface="Libre Franklin"/>
                  <a:sym typeface="Libre Franklin"/>
                </a:rPr>
                <a:t>Physical Disabilities</a:t>
              </a:r>
              <a:endParaRPr sz="2500">
                <a:solidFill>
                  <a:schemeClr val="lt1"/>
                </a:solidFill>
                <a:latin typeface="Libre Franklin"/>
                <a:ea typeface="Libre Franklin"/>
                <a:cs typeface="Libre Franklin"/>
                <a:sym typeface="Libre Franklin"/>
              </a:endParaRPr>
            </a:p>
          </p:txBody>
        </p:sp>
        <p:sp>
          <p:nvSpPr>
            <p:cNvPr id="377" name="Google Shape;377;p6"/>
            <p:cNvSpPr/>
            <p:nvPr/>
          </p:nvSpPr>
          <p:spPr>
            <a:xfrm>
              <a:off x="3597547" y="1658"/>
              <a:ext cx="2863304" cy="1717982"/>
            </a:xfrm>
            <a:prstGeom prst="rect">
              <a:avLst/>
            </a:prstGeom>
            <a:solidFill>
              <a:srgbClr val="C26A2D"/>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6"/>
            <p:cNvSpPr txBox="1"/>
            <p:nvPr/>
          </p:nvSpPr>
          <p:spPr>
            <a:xfrm>
              <a:off x="3597547" y="1658"/>
              <a:ext cx="2863304" cy="171798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Libre Franklin"/>
                <a:buNone/>
              </a:pPr>
              <a:r>
                <a:rPr lang="en-US" sz="2500" b="1">
                  <a:solidFill>
                    <a:schemeClr val="lt1"/>
                  </a:solidFill>
                  <a:latin typeface="Libre Franklin"/>
                  <a:ea typeface="Libre Franklin"/>
                  <a:cs typeface="Libre Franklin"/>
                  <a:sym typeface="Libre Franklin"/>
                </a:rPr>
                <a:t>Chronic Health Conditions</a:t>
              </a:r>
              <a:endParaRPr sz="2500">
                <a:solidFill>
                  <a:schemeClr val="lt1"/>
                </a:solidFill>
                <a:latin typeface="Libre Franklin"/>
                <a:ea typeface="Libre Franklin"/>
                <a:cs typeface="Libre Franklin"/>
                <a:sym typeface="Libre Franklin"/>
              </a:endParaRPr>
            </a:p>
          </p:txBody>
        </p:sp>
        <p:sp>
          <p:nvSpPr>
            <p:cNvPr id="379" name="Google Shape;379;p6"/>
            <p:cNvSpPr/>
            <p:nvPr/>
          </p:nvSpPr>
          <p:spPr>
            <a:xfrm>
              <a:off x="6747182" y="1658"/>
              <a:ext cx="2863304" cy="1717982"/>
            </a:xfrm>
            <a:prstGeom prst="rect">
              <a:avLst/>
            </a:prstGeom>
            <a:solidFill>
              <a:srgbClr val="B97A3F"/>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6"/>
            <p:cNvSpPr txBox="1"/>
            <p:nvPr/>
          </p:nvSpPr>
          <p:spPr>
            <a:xfrm>
              <a:off x="6747182" y="1658"/>
              <a:ext cx="2863304" cy="171798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Libre Franklin"/>
                <a:buNone/>
              </a:pPr>
              <a:r>
                <a:rPr lang="en-US" sz="2500" b="1">
                  <a:solidFill>
                    <a:schemeClr val="lt1"/>
                  </a:solidFill>
                  <a:latin typeface="Libre Franklin"/>
                  <a:ea typeface="Libre Franklin"/>
                  <a:cs typeface="Libre Franklin"/>
                  <a:sym typeface="Libre Franklin"/>
                </a:rPr>
                <a:t>Mental Health Disorders</a:t>
              </a:r>
              <a:endParaRPr sz="2500">
                <a:solidFill>
                  <a:schemeClr val="lt1"/>
                </a:solidFill>
                <a:latin typeface="Libre Franklin"/>
                <a:ea typeface="Libre Franklin"/>
                <a:cs typeface="Libre Franklin"/>
                <a:sym typeface="Libre Franklin"/>
              </a:endParaRPr>
            </a:p>
          </p:txBody>
        </p:sp>
        <p:sp>
          <p:nvSpPr>
            <p:cNvPr id="381" name="Google Shape;381;p6"/>
            <p:cNvSpPr/>
            <p:nvPr/>
          </p:nvSpPr>
          <p:spPr>
            <a:xfrm>
              <a:off x="2022730" y="2005971"/>
              <a:ext cx="2863304" cy="1717982"/>
            </a:xfrm>
            <a:prstGeom prst="rect">
              <a:avLst/>
            </a:prstGeom>
            <a:solidFill>
              <a:srgbClr val="AE8753"/>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6"/>
            <p:cNvSpPr txBox="1"/>
            <p:nvPr/>
          </p:nvSpPr>
          <p:spPr>
            <a:xfrm>
              <a:off x="2022730" y="2005971"/>
              <a:ext cx="2863304" cy="171798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Libre Franklin"/>
                <a:buNone/>
              </a:pPr>
              <a:r>
                <a:rPr lang="en-US" sz="2500" b="1" dirty="0">
                  <a:solidFill>
                    <a:schemeClr val="lt1"/>
                  </a:solidFill>
                  <a:latin typeface="Libre Franklin"/>
                  <a:ea typeface="Libre Franklin"/>
                  <a:cs typeface="Libre Franklin"/>
                  <a:sym typeface="Libre Franklin"/>
                </a:rPr>
                <a:t>Sensory Disabilities</a:t>
              </a:r>
              <a:endParaRPr sz="2500" dirty="0">
                <a:solidFill>
                  <a:schemeClr val="lt1"/>
                </a:solidFill>
                <a:latin typeface="Libre Franklin"/>
                <a:ea typeface="Libre Franklin"/>
                <a:cs typeface="Libre Franklin"/>
                <a:sym typeface="Libre Franklin"/>
              </a:endParaRPr>
            </a:p>
          </p:txBody>
        </p:sp>
        <p:sp>
          <p:nvSpPr>
            <p:cNvPr id="383" name="Google Shape;383;p6"/>
            <p:cNvSpPr/>
            <p:nvPr/>
          </p:nvSpPr>
          <p:spPr>
            <a:xfrm>
              <a:off x="5172365" y="2005971"/>
              <a:ext cx="2863304" cy="1717982"/>
            </a:xfrm>
            <a:prstGeom prst="rect">
              <a:avLst/>
            </a:prstGeom>
            <a:solidFill>
              <a:srgbClr val="A28D67"/>
            </a:solidFill>
            <a:ln w="1905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6"/>
            <p:cNvSpPr txBox="1"/>
            <p:nvPr/>
          </p:nvSpPr>
          <p:spPr>
            <a:xfrm>
              <a:off x="5172365" y="2005971"/>
              <a:ext cx="2863304" cy="1717982"/>
            </a:xfrm>
            <a:prstGeom prst="rect">
              <a:avLst/>
            </a:prstGeom>
            <a:noFill/>
            <a:ln>
              <a:noFill/>
            </a:ln>
          </p:spPr>
          <p:txBody>
            <a:bodyPr spcFirstLastPara="1" wrap="square" lIns="95250" tIns="95250" rIns="95250" bIns="95250" anchor="ctr" anchorCtr="0">
              <a:noAutofit/>
            </a:bodyPr>
            <a:lstStyle/>
            <a:p>
              <a:pPr marL="0" marR="0" lvl="0" indent="0" algn="ctr" rtl="0">
                <a:lnSpc>
                  <a:spcPct val="90000"/>
                </a:lnSpc>
                <a:spcBef>
                  <a:spcPts val="0"/>
                </a:spcBef>
                <a:spcAft>
                  <a:spcPts val="0"/>
                </a:spcAft>
                <a:buClr>
                  <a:schemeClr val="lt1"/>
                </a:buClr>
                <a:buSzPts val="2500"/>
                <a:buFont typeface="Libre Franklin"/>
                <a:buNone/>
              </a:pPr>
              <a:r>
                <a:rPr lang="en-US" sz="2500" b="1">
                  <a:solidFill>
                    <a:schemeClr val="lt1"/>
                  </a:solidFill>
                  <a:latin typeface="Libre Franklin"/>
                  <a:ea typeface="Libre Franklin"/>
                  <a:cs typeface="Libre Franklin"/>
                  <a:sym typeface="Libre Franklin"/>
                </a:rPr>
                <a:t>Neurological Conditions</a:t>
              </a:r>
              <a:endParaRPr sz="2500">
                <a:solidFill>
                  <a:schemeClr val="lt1"/>
                </a:solidFill>
                <a:latin typeface="Libre Franklin"/>
                <a:ea typeface="Libre Franklin"/>
                <a:cs typeface="Libre Franklin"/>
                <a:sym typeface="Libre Franklin"/>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9"/>
        <p:cNvGrpSpPr/>
        <p:nvPr/>
      </p:nvGrpSpPr>
      <p:grpSpPr>
        <a:xfrm>
          <a:off x="0" y="0"/>
          <a:ext cx="0" cy="0"/>
          <a:chOff x="0" y="0"/>
          <a:chExt cx="0" cy="0"/>
        </a:xfrm>
      </p:grpSpPr>
      <p:sp>
        <p:nvSpPr>
          <p:cNvPr id="390" name="Google Shape;390;p7">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391" name="Google Shape;391;p7">
            <a:extLst>
              <a:ext uri="{C183D7F6-B498-43B3-948B-1728B52AA6E4}">
                <adec:decorative xmlns:adec="http://schemas.microsoft.com/office/drawing/2017/decorative" val="1"/>
              </a:ext>
            </a:extLst>
          </p:cNvPr>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392" name="Google Shape;392;p7"/>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Impact of Temporary Disabilities</a:t>
            </a:r>
            <a:br>
              <a:rPr lang="en-US"/>
            </a:br>
            <a:r>
              <a:rPr lang="en-US" sz="2800"/>
              <a:t>Physical Health and Well-Being</a:t>
            </a:r>
            <a:endParaRPr/>
          </a:p>
        </p:txBody>
      </p:sp>
      <p:grpSp>
        <p:nvGrpSpPr>
          <p:cNvPr id="393" name="Google Shape;393;p7">
            <a:extLst>
              <a:ext uri="{C183D7F6-B498-43B3-948B-1728B52AA6E4}">
                <adec:decorative xmlns:adec="http://schemas.microsoft.com/office/drawing/2017/decorative" val="1"/>
              </a:ext>
            </a:extLst>
          </p:cNvPr>
          <p:cNvGrpSpPr/>
          <p:nvPr/>
        </p:nvGrpSpPr>
        <p:grpSpPr>
          <a:xfrm>
            <a:off x="1351897" y="2999544"/>
            <a:ext cx="9488205" cy="2346649"/>
            <a:chOff x="285097" y="689481"/>
            <a:chExt cx="9488205" cy="2346649"/>
          </a:xfrm>
        </p:grpSpPr>
        <p:sp>
          <p:nvSpPr>
            <p:cNvPr id="394" name="Google Shape;394;p7"/>
            <p:cNvSpPr/>
            <p:nvPr/>
          </p:nvSpPr>
          <p:spPr>
            <a:xfrm>
              <a:off x="1063980" y="689481"/>
              <a:ext cx="1274535" cy="1274535"/>
            </a:xfrm>
            <a:prstGeom prst="rect">
              <a:avLst/>
            </a:prstGeom>
            <a:blipFill rotWithShape="1">
              <a:blip r:embed="rId3">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7"/>
            <p:cNvSpPr/>
            <p:nvPr/>
          </p:nvSpPr>
          <p:spPr>
            <a:xfrm>
              <a:off x="285097" y="2316130"/>
              <a:ext cx="28323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7"/>
            <p:cNvSpPr txBox="1"/>
            <p:nvPr/>
          </p:nvSpPr>
          <p:spPr>
            <a:xfrm>
              <a:off x="285097" y="2316130"/>
              <a:ext cx="2832300"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500"/>
                <a:buFont typeface="Libre Franklin"/>
                <a:buNone/>
              </a:pPr>
              <a:r>
                <a:rPr lang="en-US" sz="2500" b="0">
                  <a:solidFill>
                    <a:schemeClr val="dk1"/>
                  </a:solidFill>
                  <a:latin typeface="Libre Franklin"/>
                  <a:ea typeface="Libre Franklin"/>
                  <a:cs typeface="Libre Franklin"/>
                  <a:sym typeface="Libre Franklin"/>
                </a:rPr>
                <a:t>Pain and Discomfort</a:t>
              </a:r>
              <a:endParaRPr/>
            </a:p>
          </p:txBody>
        </p:sp>
        <p:sp>
          <p:nvSpPr>
            <p:cNvPr id="397" name="Google Shape;397;p7"/>
            <p:cNvSpPr/>
            <p:nvPr/>
          </p:nvSpPr>
          <p:spPr>
            <a:xfrm>
              <a:off x="4391932" y="689481"/>
              <a:ext cx="1274535" cy="1274535"/>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7"/>
            <p:cNvSpPr/>
            <p:nvPr/>
          </p:nvSpPr>
          <p:spPr>
            <a:xfrm>
              <a:off x="3613050" y="2316130"/>
              <a:ext cx="28323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7"/>
            <p:cNvSpPr txBox="1"/>
            <p:nvPr/>
          </p:nvSpPr>
          <p:spPr>
            <a:xfrm>
              <a:off x="3613050" y="2316130"/>
              <a:ext cx="2832300"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500"/>
                <a:buFont typeface="Libre Franklin"/>
                <a:buNone/>
              </a:pPr>
              <a:r>
                <a:rPr lang="en-US" sz="2500" b="0">
                  <a:solidFill>
                    <a:schemeClr val="dk1"/>
                  </a:solidFill>
                  <a:latin typeface="Libre Franklin"/>
                  <a:ea typeface="Libre Franklin"/>
                  <a:cs typeface="Libre Franklin"/>
                  <a:sym typeface="Libre Franklin"/>
                </a:rPr>
                <a:t>Limited Mobility</a:t>
              </a:r>
              <a:endParaRPr/>
            </a:p>
          </p:txBody>
        </p:sp>
        <p:sp>
          <p:nvSpPr>
            <p:cNvPr id="400" name="Google Shape;400;p7"/>
            <p:cNvSpPr/>
            <p:nvPr/>
          </p:nvSpPr>
          <p:spPr>
            <a:xfrm>
              <a:off x="7719885" y="689481"/>
              <a:ext cx="1274535" cy="1274535"/>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7"/>
            <p:cNvSpPr/>
            <p:nvPr/>
          </p:nvSpPr>
          <p:spPr>
            <a:xfrm>
              <a:off x="6941002" y="2316130"/>
              <a:ext cx="2832300"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7"/>
            <p:cNvSpPr txBox="1"/>
            <p:nvPr/>
          </p:nvSpPr>
          <p:spPr>
            <a:xfrm>
              <a:off x="6941002" y="2316130"/>
              <a:ext cx="2832300" cy="7200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Clr>
                  <a:schemeClr val="dk1"/>
                </a:buClr>
                <a:buSzPts val="2500"/>
                <a:buFont typeface="Libre Franklin"/>
                <a:buNone/>
              </a:pPr>
              <a:r>
                <a:rPr lang="en-US" sz="2500" b="0">
                  <a:solidFill>
                    <a:schemeClr val="dk1"/>
                  </a:solidFill>
                  <a:latin typeface="Libre Franklin"/>
                  <a:ea typeface="Libre Franklin"/>
                  <a:cs typeface="Libre Franklin"/>
                  <a:sym typeface="Libre Franklin"/>
                </a:rPr>
                <a:t>Rehabilitation and Medical Treatments</a:t>
              </a:r>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7"/>
        <p:cNvGrpSpPr/>
        <p:nvPr/>
      </p:nvGrpSpPr>
      <p:grpSpPr>
        <a:xfrm>
          <a:off x="0" y="0"/>
          <a:ext cx="0" cy="0"/>
          <a:chOff x="0" y="0"/>
          <a:chExt cx="0" cy="0"/>
        </a:xfrm>
      </p:grpSpPr>
      <p:sp>
        <p:nvSpPr>
          <p:cNvPr id="408" name="Google Shape;408;p8">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09" name="Google Shape;409;p8">
            <a:extLst>
              <a:ext uri="{C183D7F6-B498-43B3-948B-1728B52AA6E4}">
                <adec:decorative xmlns:adec="http://schemas.microsoft.com/office/drawing/2017/decorative" val="1"/>
              </a:ext>
            </a:extLst>
          </p:cNvPr>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410" name="Google Shape;410;p8"/>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Impact of Temporary Disabilities</a:t>
            </a:r>
            <a:br>
              <a:rPr lang="en-US"/>
            </a:br>
            <a:r>
              <a:rPr lang="en-US" sz="2800"/>
              <a:t>Emotional and Psychological Impact</a:t>
            </a:r>
            <a:endParaRPr/>
          </a:p>
        </p:txBody>
      </p:sp>
      <p:grpSp>
        <p:nvGrpSpPr>
          <p:cNvPr id="411" name="Google Shape;411;p8">
            <a:extLst>
              <a:ext uri="{C183D7F6-B498-43B3-948B-1728B52AA6E4}">
                <adec:decorative xmlns:adec="http://schemas.microsoft.com/office/drawing/2017/decorative" val="1"/>
              </a:ext>
            </a:extLst>
          </p:cNvPr>
          <p:cNvGrpSpPr/>
          <p:nvPr/>
        </p:nvGrpSpPr>
        <p:grpSpPr>
          <a:xfrm>
            <a:off x="1528881" y="3082590"/>
            <a:ext cx="9157648" cy="2294372"/>
            <a:chOff x="55681" y="307032"/>
            <a:chExt cx="9157648" cy="2294372"/>
          </a:xfrm>
        </p:grpSpPr>
        <p:sp>
          <p:nvSpPr>
            <p:cNvPr id="412" name="Google Shape;412;p8"/>
            <p:cNvSpPr/>
            <p:nvPr/>
          </p:nvSpPr>
          <p:spPr>
            <a:xfrm>
              <a:off x="807428" y="307032"/>
              <a:ext cx="1230131" cy="1230131"/>
            </a:xfrm>
            <a:prstGeom prst="rect">
              <a:avLst/>
            </a:prstGeom>
            <a:blipFill rotWithShape="1">
              <a:blip r:embed="rId3">
                <a:alphaModFix/>
              </a:blip>
              <a:stretch>
                <a:fillRect/>
              </a:stretch>
            </a:blip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8"/>
            <p:cNvSpPr/>
            <p:nvPr/>
          </p:nvSpPr>
          <p:spPr>
            <a:xfrm>
              <a:off x="55681" y="1881404"/>
              <a:ext cx="2733626"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8"/>
            <p:cNvSpPr txBox="1"/>
            <p:nvPr/>
          </p:nvSpPr>
          <p:spPr>
            <a:xfrm>
              <a:off x="55681" y="1881404"/>
              <a:ext cx="2733626"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2500"/>
                <a:buFont typeface="Libre Franklin"/>
                <a:buNone/>
              </a:pPr>
              <a:r>
                <a:rPr lang="en-US" sz="2500" b="0">
                  <a:solidFill>
                    <a:schemeClr val="dk1"/>
                  </a:solidFill>
                  <a:latin typeface="Libre Franklin"/>
                  <a:ea typeface="Libre Franklin"/>
                  <a:cs typeface="Libre Franklin"/>
                  <a:sym typeface="Libre Franklin"/>
                </a:rPr>
                <a:t>Emotional Distress</a:t>
              </a:r>
              <a:endParaRPr/>
            </a:p>
          </p:txBody>
        </p:sp>
        <p:sp>
          <p:nvSpPr>
            <p:cNvPr id="415" name="Google Shape;415;p8"/>
            <p:cNvSpPr/>
            <p:nvPr/>
          </p:nvSpPr>
          <p:spPr>
            <a:xfrm>
              <a:off x="4019440" y="307032"/>
              <a:ext cx="1230131" cy="1230131"/>
            </a:xfrm>
            <a:prstGeom prst="rect">
              <a:avLst/>
            </a:prstGeom>
            <a:blipFill rotWithShape="1">
              <a:blip r:embed="rId4">
                <a:alphaModFix/>
              </a:blip>
              <a:stretch>
                <a:fillRect/>
              </a:stretch>
            </a:blip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8"/>
            <p:cNvSpPr/>
            <p:nvPr/>
          </p:nvSpPr>
          <p:spPr>
            <a:xfrm>
              <a:off x="3267692" y="1881404"/>
              <a:ext cx="2733626"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8"/>
            <p:cNvSpPr txBox="1"/>
            <p:nvPr/>
          </p:nvSpPr>
          <p:spPr>
            <a:xfrm>
              <a:off x="3267692" y="1881404"/>
              <a:ext cx="2733626"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2500"/>
                <a:buFont typeface="Libre Franklin"/>
                <a:buNone/>
              </a:pPr>
              <a:r>
                <a:rPr lang="en-US" sz="2500" b="0">
                  <a:solidFill>
                    <a:schemeClr val="dk1"/>
                  </a:solidFill>
                  <a:latin typeface="Libre Franklin"/>
                  <a:ea typeface="Libre Franklin"/>
                  <a:cs typeface="Libre Franklin"/>
                  <a:sym typeface="Libre Franklin"/>
                </a:rPr>
                <a:t>Loss of Independence</a:t>
              </a:r>
              <a:endParaRPr/>
            </a:p>
          </p:txBody>
        </p:sp>
        <p:sp>
          <p:nvSpPr>
            <p:cNvPr id="418" name="Google Shape;418;p8"/>
            <p:cNvSpPr/>
            <p:nvPr/>
          </p:nvSpPr>
          <p:spPr>
            <a:xfrm>
              <a:off x="7231451" y="307032"/>
              <a:ext cx="1230131" cy="1230131"/>
            </a:xfrm>
            <a:prstGeom prst="rect">
              <a:avLst/>
            </a:prstGeom>
            <a:blipFill rotWithShape="1">
              <a:blip r:embed="rId5">
                <a:alphaModFix/>
              </a:blip>
              <a:stretch>
                <a:fillRect/>
              </a:stretch>
            </a:blip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8"/>
            <p:cNvSpPr/>
            <p:nvPr/>
          </p:nvSpPr>
          <p:spPr>
            <a:xfrm>
              <a:off x="6479703" y="1881404"/>
              <a:ext cx="2733626" cy="7200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8"/>
            <p:cNvSpPr txBox="1"/>
            <p:nvPr/>
          </p:nvSpPr>
          <p:spPr>
            <a:xfrm>
              <a:off x="6479703" y="1881404"/>
              <a:ext cx="2733626" cy="720000"/>
            </a:xfrm>
            <a:prstGeom prst="rect">
              <a:avLst/>
            </a:prstGeom>
            <a:noFill/>
            <a:ln>
              <a:noFill/>
            </a:ln>
          </p:spPr>
          <p:txBody>
            <a:bodyPr spcFirstLastPara="1" wrap="square" lIns="0" tIns="0" rIns="0" bIns="0" anchor="t" anchorCtr="0">
              <a:noAutofit/>
            </a:bodyPr>
            <a:lstStyle/>
            <a:p>
              <a:pPr marL="0" marR="0" lvl="0" indent="0" algn="ctr" rtl="0">
                <a:lnSpc>
                  <a:spcPct val="100000"/>
                </a:lnSpc>
                <a:spcBef>
                  <a:spcPts val="0"/>
                </a:spcBef>
                <a:spcAft>
                  <a:spcPts val="0"/>
                </a:spcAft>
                <a:buClr>
                  <a:schemeClr val="dk1"/>
                </a:buClr>
                <a:buSzPts val="2500"/>
                <a:buFont typeface="Libre Franklin"/>
                <a:buNone/>
              </a:pPr>
              <a:r>
                <a:rPr lang="en-US" sz="2500" b="0">
                  <a:solidFill>
                    <a:schemeClr val="dk1"/>
                  </a:solidFill>
                  <a:latin typeface="Libre Franklin"/>
                  <a:ea typeface="Libre Franklin"/>
                  <a:cs typeface="Libre Franklin"/>
                  <a:sym typeface="Libre Franklin"/>
                </a:rPr>
                <a:t>Social Isolation</a:t>
              </a:r>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25"/>
        <p:cNvGrpSpPr/>
        <p:nvPr/>
      </p:nvGrpSpPr>
      <p:grpSpPr>
        <a:xfrm>
          <a:off x="0" y="0"/>
          <a:ext cx="0" cy="0"/>
          <a:chOff x="0" y="0"/>
          <a:chExt cx="0" cy="0"/>
        </a:xfrm>
      </p:grpSpPr>
      <p:sp>
        <p:nvSpPr>
          <p:cNvPr id="426" name="Google Shape;426;p9">
            <a:extLs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Libre Franklin"/>
              <a:ea typeface="Libre Franklin"/>
              <a:cs typeface="Libre Franklin"/>
              <a:sym typeface="Libre Franklin"/>
            </a:endParaRPr>
          </a:p>
        </p:txBody>
      </p:sp>
      <p:sp>
        <p:nvSpPr>
          <p:cNvPr id="427" name="Google Shape;427;p9">
            <a:extLst>
              <a:ext uri="{C183D7F6-B498-43B3-948B-1728B52AA6E4}">
                <adec:decorative xmlns:adec="http://schemas.microsoft.com/office/drawing/2017/decorative" val="1"/>
              </a:ext>
            </a:extLst>
          </p:cNvPr>
          <p:cNvSpPr/>
          <p:nvPr/>
        </p:nvSpPr>
        <p:spPr>
          <a:xfrm>
            <a:off x="371856" y="374904"/>
            <a:ext cx="11448288" cy="6108192"/>
          </a:xfrm>
          <a:prstGeom prst="rect">
            <a:avLst/>
          </a:prstGeom>
          <a:noFill/>
          <a:ln w="9525" cap="sq" cmpd="sng">
            <a:solidFill>
              <a:srgbClr val="262626"/>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Libre Franklin"/>
              <a:ea typeface="Libre Franklin"/>
              <a:cs typeface="Libre Franklin"/>
              <a:sym typeface="Libre Franklin"/>
            </a:endParaRPr>
          </a:p>
        </p:txBody>
      </p:sp>
      <p:sp>
        <p:nvSpPr>
          <p:cNvPr id="428" name="Google Shape;428;p9"/>
          <p:cNvSpPr txBox="1">
            <a:spLocks noGrp="1"/>
          </p:cNvSpPr>
          <p:nvPr>
            <p:ph type="title"/>
          </p:nvPr>
        </p:nvSpPr>
        <p:spPr>
          <a:xfrm>
            <a:off x="1066800" y="642594"/>
            <a:ext cx="10058400" cy="137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62626"/>
              </a:buClr>
              <a:buSzPts val="4200"/>
              <a:buFont typeface="Century Schoolbook"/>
              <a:buNone/>
            </a:pPr>
            <a:r>
              <a:rPr lang="en-US"/>
              <a:t>Impacts at Work</a:t>
            </a:r>
            <a:endParaRPr/>
          </a:p>
        </p:txBody>
      </p:sp>
      <p:grpSp>
        <p:nvGrpSpPr>
          <p:cNvPr id="429" name="Google Shape;429;p9">
            <a:extLst>
              <a:ext uri="{C183D7F6-B498-43B3-948B-1728B52AA6E4}">
                <adec:decorative xmlns:adec="http://schemas.microsoft.com/office/drawing/2017/decorative" val="1"/>
              </a:ext>
            </a:extLst>
          </p:cNvPr>
          <p:cNvGrpSpPr/>
          <p:nvPr/>
        </p:nvGrpSpPr>
        <p:grpSpPr>
          <a:xfrm>
            <a:off x="1070581" y="2312640"/>
            <a:ext cx="10050836" cy="3720457"/>
            <a:chOff x="3781" y="2577"/>
            <a:chExt cx="10050836" cy="3720457"/>
          </a:xfrm>
        </p:grpSpPr>
        <p:sp>
          <p:nvSpPr>
            <p:cNvPr id="430" name="Google Shape;430;p9"/>
            <p:cNvSpPr/>
            <p:nvPr/>
          </p:nvSpPr>
          <p:spPr>
            <a:xfrm>
              <a:off x="3781" y="2577"/>
              <a:ext cx="2273944" cy="909577"/>
            </a:xfrm>
            <a:prstGeom prst="rect">
              <a:avLst/>
            </a:prstGeom>
            <a:solidFill>
              <a:srgbClr val="CB561C"/>
            </a:solidFill>
            <a:ln w="12700" cap="flat" cmpd="sng">
              <a:solidFill>
                <a:srgbClr val="CB561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9"/>
            <p:cNvSpPr txBox="1"/>
            <p:nvPr/>
          </p:nvSpPr>
          <p:spPr>
            <a:xfrm>
              <a:off x="3781" y="2577"/>
              <a:ext cx="2273944" cy="909577"/>
            </a:xfrm>
            <a:prstGeom prst="rect">
              <a:avLst/>
            </a:prstGeom>
            <a:noFill/>
            <a:ln>
              <a:noFill/>
            </a:ln>
          </p:spPr>
          <p:txBody>
            <a:bodyPr spcFirstLastPara="1" wrap="square" lIns="149350" tIns="85325" rIns="149350" bIns="85325" anchor="ctr" anchorCtr="0">
              <a:noAutofit/>
            </a:bodyPr>
            <a:lstStyle/>
            <a:p>
              <a:pPr marL="0" marR="0" lvl="0" indent="0" algn="ctr" rtl="0">
                <a:lnSpc>
                  <a:spcPct val="90000"/>
                </a:lnSpc>
                <a:spcBef>
                  <a:spcPts val="0"/>
                </a:spcBef>
                <a:spcAft>
                  <a:spcPts val="0"/>
                </a:spcAft>
                <a:buClr>
                  <a:schemeClr val="lt1"/>
                </a:buClr>
                <a:buSzPts val="2100"/>
                <a:buFont typeface="Libre Franklin"/>
                <a:buNone/>
              </a:pPr>
              <a:r>
                <a:rPr lang="en-US" sz="2100" b="1">
                  <a:solidFill>
                    <a:schemeClr val="lt1"/>
                  </a:solidFill>
                  <a:latin typeface="Libre Franklin"/>
                  <a:ea typeface="Libre Franklin"/>
                  <a:cs typeface="Libre Franklin"/>
                  <a:sym typeface="Libre Franklin"/>
                </a:rPr>
                <a:t>Work Absence</a:t>
              </a:r>
              <a:r>
                <a:rPr lang="en-US" sz="2100">
                  <a:solidFill>
                    <a:schemeClr val="lt1"/>
                  </a:solidFill>
                  <a:latin typeface="Libre Franklin"/>
                  <a:ea typeface="Libre Franklin"/>
                  <a:cs typeface="Libre Franklin"/>
                  <a:sym typeface="Libre Franklin"/>
                </a:rPr>
                <a:t> </a:t>
              </a:r>
              <a:endParaRPr/>
            </a:p>
          </p:txBody>
        </p:sp>
        <p:sp>
          <p:nvSpPr>
            <p:cNvPr id="432" name="Google Shape;432;p9"/>
            <p:cNvSpPr/>
            <p:nvPr/>
          </p:nvSpPr>
          <p:spPr>
            <a:xfrm>
              <a:off x="3781" y="912154"/>
              <a:ext cx="2273944" cy="2810880"/>
            </a:xfrm>
            <a:prstGeom prst="rect">
              <a:avLst/>
            </a:prstGeom>
            <a:solidFill>
              <a:srgbClr val="EBCFCA">
                <a:alpha val="89803"/>
              </a:srgbClr>
            </a:solidFill>
            <a:ln w="12700" cap="flat" cmpd="sng">
              <a:solidFill>
                <a:srgbClr val="EBCFCA">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9"/>
            <p:cNvSpPr txBox="1"/>
            <p:nvPr/>
          </p:nvSpPr>
          <p:spPr>
            <a:xfrm>
              <a:off x="3781" y="912154"/>
              <a:ext cx="2273944" cy="2810880"/>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chemeClr val="dk1"/>
                </a:buClr>
                <a:buSzPts val="1800"/>
                <a:buFont typeface="Libre Franklin"/>
                <a:buChar char="•"/>
              </a:pPr>
              <a:r>
                <a:rPr lang="en-US" sz="1800" b="0" i="0" u="none" strike="noStrike" cap="none">
                  <a:solidFill>
                    <a:schemeClr val="dk1"/>
                  </a:solidFill>
                  <a:latin typeface="Libre Franklin"/>
                  <a:ea typeface="Libre Franklin"/>
                  <a:cs typeface="Libre Franklin"/>
                  <a:sym typeface="Libre Franklin"/>
                </a:rPr>
                <a:t>may need to take time off work to recover or attend medical appointments.</a:t>
              </a:r>
              <a:endParaRPr/>
            </a:p>
          </p:txBody>
        </p:sp>
        <p:sp>
          <p:nvSpPr>
            <p:cNvPr id="434" name="Google Shape;434;p9"/>
            <p:cNvSpPr/>
            <p:nvPr/>
          </p:nvSpPr>
          <p:spPr>
            <a:xfrm>
              <a:off x="2596078" y="2577"/>
              <a:ext cx="2273944" cy="909577"/>
            </a:xfrm>
            <a:prstGeom prst="rect">
              <a:avLst/>
            </a:prstGeom>
            <a:solidFill>
              <a:srgbClr val="BF7033"/>
            </a:solidFill>
            <a:ln w="12700" cap="flat" cmpd="sng">
              <a:solidFill>
                <a:srgbClr val="BF703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9"/>
            <p:cNvSpPr txBox="1"/>
            <p:nvPr/>
          </p:nvSpPr>
          <p:spPr>
            <a:xfrm>
              <a:off x="2596078" y="2577"/>
              <a:ext cx="2273944" cy="909577"/>
            </a:xfrm>
            <a:prstGeom prst="rect">
              <a:avLst/>
            </a:prstGeom>
            <a:noFill/>
            <a:ln>
              <a:noFill/>
            </a:ln>
          </p:spPr>
          <p:txBody>
            <a:bodyPr spcFirstLastPara="1" wrap="square" lIns="149350" tIns="85325" rIns="149350" bIns="85325" anchor="ctr" anchorCtr="0">
              <a:noAutofit/>
            </a:bodyPr>
            <a:lstStyle/>
            <a:p>
              <a:pPr marL="0" marR="0" lvl="0" indent="0" algn="ctr" rtl="0">
                <a:lnSpc>
                  <a:spcPct val="90000"/>
                </a:lnSpc>
                <a:spcBef>
                  <a:spcPts val="0"/>
                </a:spcBef>
                <a:spcAft>
                  <a:spcPts val="0"/>
                </a:spcAft>
                <a:buClr>
                  <a:schemeClr val="lt1"/>
                </a:buClr>
                <a:buSzPts val="2100"/>
                <a:buFont typeface="Libre Franklin"/>
                <a:buNone/>
              </a:pPr>
              <a:r>
                <a:rPr lang="en-US" sz="2100" b="1">
                  <a:solidFill>
                    <a:schemeClr val="lt1"/>
                  </a:solidFill>
                  <a:latin typeface="Libre Franklin"/>
                  <a:ea typeface="Libre Franklin"/>
                  <a:cs typeface="Libre Franklin"/>
                  <a:sym typeface="Libre Franklin"/>
                </a:rPr>
                <a:t>Reduced Productivity</a:t>
              </a:r>
              <a:r>
                <a:rPr lang="en-US" sz="2100">
                  <a:solidFill>
                    <a:schemeClr val="lt1"/>
                  </a:solidFill>
                  <a:latin typeface="Libre Franklin"/>
                  <a:ea typeface="Libre Franklin"/>
                  <a:cs typeface="Libre Franklin"/>
                  <a:sym typeface="Libre Franklin"/>
                </a:rPr>
                <a:t> </a:t>
              </a:r>
              <a:endParaRPr/>
            </a:p>
          </p:txBody>
        </p:sp>
        <p:sp>
          <p:nvSpPr>
            <p:cNvPr id="436" name="Google Shape;436;p9"/>
            <p:cNvSpPr/>
            <p:nvPr/>
          </p:nvSpPr>
          <p:spPr>
            <a:xfrm>
              <a:off x="2596078" y="912154"/>
              <a:ext cx="2273944" cy="2810880"/>
            </a:xfrm>
            <a:prstGeom prst="rect">
              <a:avLst/>
            </a:prstGeom>
            <a:solidFill>
              <a:srgbClr val="E7D4CB">
                <a:alpha val="89803"/>
              </a:srgbClr>
            </a:solidFill>
            <a:ln w="12700" cap="flat" cmpd="sng">
              <a:solidFill>
                <a:srgbClr val="E7D4CB">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9"/>
            <p:cNvSpPr txBox="1"/>
            <p:nvPr/>
          </p:nvSpPr>
          <p:spPr>
            <a:xfrm>
              <a:off x="2596078" y="912154"/>
              <a:ext cx="2273944" cy="2810880"/>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chemeClr val="dk1"/>
                </a:buClr>
                <a:buSzPts val="1800"/>
                <a:buFont typeface="Libre Franklin"/>
                <a:buChar char="•"/>
              </a:pPr>
              <a:r>
                <a:rPr lang="en-US" sz="1800" b="0" i="0" u="none" strike="noStrike" cap="none">
                  <a:solidFill>
                    <a:schemeClr val="dk1"/>
                  </a:solidFill>
                  <a:latin typeface="Libre Franklin"/>
                  <a:ea typeface="Libre Franklin"/>
                  <a:cs typeface="Libre Franklin"/>
                  <a:sym typeface="Libre Franklin"/>
                </a:rPr>
                <a:t>may experience reduced productivity due to physical limitations or fatigue.</a:t>
              </a:r>
              <a:endParaRPr/>
            </a:p>
          </p:txBody>
        </p:sp>
        <p:sp>
          <p:nvSpPr>
            <p:cNvPr id="438" name="Google Shape;438;p9"/>
            <p:cNvSpPr/>
            <p:nvPr/>
          </p:nvSpPr>
          <p:spPr>
            <a:xfrm>
              <a:off x="5188376" y="2577"/>
              <a:ext cx="2273944" cy="909577"/>
            </a:xfrm>
            <a:prstGeom prst="rect">
              <a:avLst/>
            </a:prstGeom>
            <a:solidFill>
              <a:srgbClr val="B2834B"/>
            </a:solidFill>
            <a:ln w="12700" cap="flat" cmpd="sng">
              <a:solidFill>
                <a:srgbClr val="B2834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9"/>
            <p:cNvSpPr txBox="1"/>
            <p:nvPr/>
          </p:nvSpPr>
          <p:spPr>
            <a:xfrm>
              <a:off x="5188376" y="2577"/>
              <a:ext cx="2273944" cy="909577"/>
            </a:xfrm>
            <a:prstGeom prst="rect">
              <a:avLst/>
            </a:prstGeom>
            <a:noFill/>
            <a:ln>
              <a:noFill/>
            </a:ln>
          </p:spPr>
          <p:txBody>
            <a:bodyPr spcFirstLastPara="1" wrap="square" lIns="149350" tIns="85325" rIns="149350" bIns="85325" anchor="ctr" anchorCtr="0">
              <a:noAutofit/>
            </a:bodyPr>
            <a:lstStyle/>
            <a:p>
              <a:pPr marL="0" marR="0" lvl="0" indent="0" algn="ctr" rtl="0">
                <a:lnSpc>
                  <a:spcPct val="90000"/>
                </a:lnSpc>
                <a:spcBef>
                  <a:spcPts val="0"/>
                </a:spcBef>
                <a:spcAft>
                  <a:spcPts val="0"/>
                </a:spcAft>
                <a:buClr>
                  <a:schemeClr val="lt1"/>
                </a:buClr>
                <a:buSzPts val="2100"/>
                <a:buFont typeface="Libre Franklin"/>
                <a:buNone/>
              </a:pPr>
              <a:r>
                <a:rPr lang="en-US" sz="2100" b="1">
                  <a:solidFill>
                    <a:schemeClr val="lt1"/>
                  </a:solidFill>
                  <a:latin typeface="Libre Franklin"/>
                  <a:ea typeface="Libre Franklin"/>
                  <a:cs typeface="Libre Franklin"/>
                  <a:sym typeface="Libre Franklin"/>
                </a:rPr>
                <a:t>Job Modifications</a:t>
              </a:r>
              <a:r>
                <a:rPr lang="en-US" sz="2100">
                  <a:solidFill>
                    <a:schemeClr val="lt1"/>
                  </a:solidFill>
                  <a:latin typeface="Libre Franklin"/>
                  <a:ea typeface="Libre Franklin"/>
                  <a:cs typeface="Libre Franklin"/>
                  <a:sym typeface="Libre Franklin"/>
                </a:rPr>
                <a:t> </a:t>
              </a:r>
              <a:endParaRPr/>
            </a:p>
          </p:txBody>
        </p:sp>
        <p:sp>
          <p:nvSpPr>
            <p:cNvPr id="440" name="Google Shape;440;p9"/>
            <p:cNvSpPr/>
            <p:nvPr/>
          </p:nvSpPr>
          <p:spPr>
            <a:xfrm>
              <a:off x="5188376" y="912154"/>
              <a:ext cx="2273944" cy="2810880"/>
            </a:xfrm>
            <a:prstGeom prst="rect">
              <a:avLst/>
            </a:prstGeom>
            <a:solidFill>
              <a:srgbClr val="E2D7CF">
                <a:alpha val="89803"/>
              </a:srgbClr>
            </a:solidFill>
            <a:ln w="12700" cap="flat" cmpd="sng">
              <a:solidFill>
                <a:srgbClr val="E2D7CF">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9"/>
            <p:cNvSpPr txBox="1"/>
            <p:nvPr/>
          </p:nvSpPr>
          <p:spPr>
            <a:xfrm>
              <a:off x="5188376" y="912154"/>
              <a:ext cx="2273944" cy="2810880"/>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chemeClr val="dk1"/>
                </a:buClr>
                <a:buSzPts val="1800"/>
                <a:buFont typeface="Libre Franklin"/>
                <a:buChar char="•"/>
              </a:pPr>
              <a:r>
                <a:rPr lang="en-US" sz="1800" b="0" i="0" u="none" strike="noStrike" cap="none">
                  <a:solidFill>
                    <a:schemeClr val="dk1"/>
                  </a:solidFill>
                  <a:latin typeface="Libre Franklin"/>
                  <a:ea typeface="Libre Franklin"/>
                  <a:cs typeface="Libre Franklin"/>
                  <a:sym typeface="Libre Franklin"/>
                </a:rPr>
                <a:t>job tasks may need to be modified to accommodate the employee's temporary disability.</a:t>
              </a:r>
              <a:endParaRPr/>
            </a:p>
          </p:txBody>
        </p:sp>
        <p:sp>
          <p:nvSpPr>
            <p:cNvPr id="442" name="Google Shape;442;p9"/>
            <p:cNvSpPr/>
            <p:nvPr/>
          </p:nvSpPr>
          <p:spPr>
            <a:xfrm>
              <a:off x="7780673" y="2577"/>
              <a:ext cx="2273944" cy="909577"/>
            </a:xfrm>
            <a:prstGeom prst="rect">
              <a:avLst/>
            </a:prstGeom>
            <a:solidFill>
              <a:srgbClr val="A28D67"/>
            </a:solidFill>
            <a:ln w="12700" cap="flat" cmpd="sng">
              <a:solidFill>
                <a:srgbClr val="A28D6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9"/>
            <p:cNvSpPr txBox="1"/>
            <p:nvPr/>
          </p:nvSpPr>
          <p:spPr>
            <a:xfrm>
              <a:off x="7780673" y="2577"/>
              <a:ext cx="2273944" cy="909577"/>
            </a:xfrm>
            <a:prstGeom prst="rect">
              <a:avLst/>
            </a:prstGeom>
            <a:noFill/>
            <a:ln>
              <a:noFill/>
            </a:ln>
          </p:spPr>
          <p:txBody>
            <a:bodyPr spcFirstLastPara="1" wrap="square" lIns="149350" tIns="85325" rIns="149350" bIns="85325" anchor="ctr" anchorCtr="0">
              <a:noAutofit/>
            </a:bodyPr>
            <a:lstStyle/>
            <a:p>
              <a:pPr marL="0" marR="0" lvl="0" indent="0" algn="ctr" rtl="0">
                <a:lnSpc>
                  <a:spcPct val="90000"/>
                </a:lnSpc>
                <a:spcBef>
                  <a:spcPts val="0"/>
                </a:spcBef>
                <a:spcAft>
                  <a:spcPts val="0"/>
                </a:spcAft>
                <a:buClr>
                  <a:schemeClr val="lt1"/>
                </a:buClr>
                <a:buSzPts val="2100"/>
                <a:buFont typeface="Libre Franklin"/>
                <a:buNone/>
              </a:pPr>
              <a:r>
                <a:rPr lang="en-US" sz="2100" b="1">
                  <a:solidFill>
                    <a:schemeClr val="lt1"/>
                  </a:solidFill>
                  <a:latin typeface="Libre Franklin"/>
                  <a:ea typeface="Libre Franklin"/>
                  <a:cs typeface="Libre Franklin"/>
                  <a:sym typeface="Libre Franklin"/>
                </a:rPr>
                <a:t>Financial Strain</a:t>
              </a:r>
              <a:r>
                <a:rPr lang="en-US" sz="2100">
                  <a:solidFill>
                    <a:schemeClr val="lt1"/>
                  </a:solidFill>
                  <a:latin typeface="Libre Franklin"/>
                  <a:ea typeface="Libre Franklin"/>
                  <a:cs typeface="Libre Franklin"/>
                  <a:sym typeface="Libre Franklin"/>
                </a:rPr>
                <a:t> </a:t>
              </a:r>
              <a:endParaRPr/>
            </a:p>
          </p:txBody>
        </p:sp>
        <p:sp>
          <p:nvSpPr>
            <p:cNvPr id="444" name="Google Shape;444;p9"/>
            <p:cNvSpPr/>
            <p:nvPr/>
          </p:nvSpPr>
          <p:spPr>
            <a:xfrm>
              <a:off x="7780673" y="912154"/>
              <a:ext cx="2273944" cy="2810880"/>
            </a:xfrm>
            <a:prstGeom prst="rect">
              <a:avLst/>
            </a:prstGeom>
            <a:solidFill>
              <a:srgbClr val="DFD9D1">
                <a:alpha val="89803"/>
              </a:srgbClr>
            </a:solidFill>
            <a:ln w="12700" cap="flat" cmpd="sng">
              <a:solidFill>
                <a:srgbClr val="DFD9D1">
                  <a:alpha val="89803"/>
                </a:srgb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9"/>
            <p:cNvSpPr txBox="1"/>
            <p:nvPr/>
          </p:nvSpPr>
          <p:spPr>
            <a:xfrm>
              <a:off x="7780673" y="912154"/>
              <a:ext cx="2273944" cy="2810880"/>
            </a:xfrm>
            <a:prstGeom prst="rect">
              <a:avLst/>
            </a:prstGeom>
            <a:noFill/>
            <a:ln>
              <a:noFill/>
            </a:ln>
          </p:spPr>
          <p:txBody>
            <a:bodyPr spcFirstLastPara="1" wrap="square" lIns="96000" tIns="96000" rIns="128000" bIns="144000" anchor="t" anchorCtr="0">
              <a:noAutofit/>
            </a:bodyPr>
            <a:lstStyle/>
            <a:p>
              <a:pPr marL="171450" marR="0" lvl="1" indent="-171450" algn="l" rtl="0">
                <a:lnSpc>
                  <a:spcPct val="90000"/>
                </a:lnSpc>
                <a:spcBef>
                  <a:spcPts val="0"/>
                </a:spcBef>
                <a:spcAft>
                  <a:spcPts val="0"/>
                </a:spcAft>
                <a:buClr>
                  <a:schemeClr val="dk1"/>
                </a:buClr>
                <a:buSzPts val="1800"/>
                <a:buFont typeface="Libre Franklin"/>
                <a:buChar char="•"/>
              </a:pPr>
              <a:r>
                <a:rPr lang="en-US" sz="1800" b="0" i="0" u="none" strike="noStrike" cap="none">
                  <a:solidFill>
                    <a:schemeClr val="dk1"/>
                  </a:solidFill>
                  <a:latin typeface="Libre Franklin"/>
                  <a:ea typeface="Libre Franklin"/>
                  <a:cs typeface="Libre Franklin"/>
                  <a:sym typeface="Libre Franklin"/>
                </a:rPr>
                <a:t>loss of income during disability leave and medical expenses can lead to financial strain.</a:t>
              </a:r>
              <a:endParaRPr/>
            </a:p>
          </p:txBody>
        </p:sp>
      </p:grpSp>
    </p:spTree>
  </p:cSld>
  <p:clrMapOvr>
    <a:masterClrMapping/>
  </p:clrMapOvr>
</p:sld>
</file>

<file path=ppt/theme/theme1.xml><?xml version="1.0" encoding="utf-8"?>
<a:theme xmlns:a="http://schemas.openxmlformats.org/drawingml/2006/main" name="SavonVTI">
  <a:themeElements>
    <a:clrScheme name="Custom 8">
      <a:dk1>
        <a:srgbClr val="000000"/>
      </a:dk1>
      <a:lt1>
        <a:srgbClr val="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avonVTI">
  <a:themeElements>
    <a:clrScheme name="Custom 8">
      <a:dk1>
        <a:srgbClr val="000000"/>
      </a:dk1>
      <a:lt1>
        <a:srgbClr val="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SavonVTI">
  <a:themeElements>
    <a:clrScheme name="Custom 8">
      <a:dk1>
        <a:srgbClr val="000000"/>
      </a:dk1>
      <a:lt1>
        <a:srgbClr val="FFFFFF"/>
      </a:lt1>
      <a:dk2>
        <a:srgbClr val="696464"/>
      </a:dk2>
      <a:lt2>
        <a:srgbClr val="E9E5DC"/>
      </a:lt2>
      <a:accent1>
        <a:srgbClr val="96A9A9"/>
      </a:accent1>
      <a:accent2>
        <a:srgbClr val="CB581F"/>
      </a:accent2>
      <a:accent3>
        <a:srgbClr val="A28E6A"/>
      </a:accent3>
      <a:accent4>
        <a:srgbClr val="956251"/>
      </a:accent4>
      <a:accent5>
        <a:srgbClr val="918485"/>
      </a:accent5>
      <a:accent6>
        <a:srgbClr val="855D5D"/>
      </a:accent6>
      <a:hlink>
        <a:srgbClr val="D0690C"/>
      </a:hlink>
      <a:folHlink>
        <a:srgbClr val="9696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84217"/>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1823</Words>
  <Application>Microsoft Office PowerPoint</Application>
  <PresentationFormat>Widescreen</PresentationFormat>
  <Paragraphs>215</Paragraphs>
  <Slides>21</Slides>
  <Notes>21</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21</vt:i4>
      </vt:variant>
    </vt:vector>
  </HeadingPairs>
  <TitlesOfParts>
    <vt:vector size="34" baseType="lpstr">
      <vt:lpstr>Arial</vt:lpstr>
      <vt:lpstr>Calibri</vt:lpstr>
      <vt:lpstr>Garamond</vt:lpstr>
      <vt:lpstr>Libre Franklin</vt:lpstr>
      <vt:lpstr>Georgia</vt:lpstr>
      <vt:lpstr>Courier New</vt:lpstr>
      <vt:lpstr>Times New Roman</vt:lpstr>
      <vt:lpstr>Rastanty Cortez</vt:lpstr>
      <vt:lpstr>Century Schoolbook</vt:lpstr>
      <vt:lpstr>SavonVTI</vt:lpstr>
      <vt:lpstr>SavonVTI</vt:lpstr>
      <vt:lpstr>1_SavonVTI</vt:lpstr>
      <vt:lpstr>Office Theme</vt:lpstr>
      <vt:lpstr>NAVIGATING TEMPORARY DISABILITIES   RESILIENCE AND COPING STRATEGIES</vt:lpstr>
      <vt:lpstr>Advancing Access &amp; Equity </vt:lpstr>
      <vt:lpstr>About the Session</vt:lpstr>
      <vt:lpstr>Session Disclaimer</vt:lpstr>
      <vt:lpstr>What are Situational Disabilities</vt:lpstr>
      <vt:lpstr>Occupational Disabilities</vt:lpstr>
      <vt:lpstr>Impact of Temporary Disabilities Physical Health and Well-Being</vt:lpstr>
      <vt:lpstr>Impact of Temporary Disabilities Emotional and Psychological Impact</vt:lpstr>
      <vt:lpstr>Impacts at Work</vt:lpstr>
      <vt:lpstr>Understanding Resilience</vt:lpstr>
      <vt:lpstr>How People Define Resilience</vt:lpstr>
      <vt:lpstr>Why Develop Resilience?</vt:lpstr>
      <vt:lpstr>Positive Thinking</vt:lpstr>
      <vt:lpstr>Reframing</vt:lpstr>
      <vt:lpstr>Stress Management</vt:lpstr>
      <vt:lpstr>Helping Others Helps Ourselves</vt:lpstr>
      <vt:lpstr>Supporting Colleagues at Work</vt:lpstr>
      <vt:lpstr>Create an Inclusive Work Environment</vt:lpstr>
      <vt:lpstr>CONTINUE LEARNING       WITH   </vt:lpstr>
      <vt:lpstr>Contact Information </vt:lpstr>
      <vt:lpstr>Current and Upcoming Meetings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NAVIGATING TEMPORARY DISABILITIES   RESILIENCE AND COPING STRATEGIES</dc:title>
  <dc:creator>Theresa Haskins</dc:creator>
  <cp:lastModifiedBy>Sherbondy, Michelle - OO, Washington, DC</cp:lastModifiedBy>
  <cp:revision>1</cp:revision>
  <dcterms:created xsi:type="dcterms:W3CDTF">2023-07-15T22:08:58Z</dcterms:created>
  <dcterms:modified xsi:type="dcterms:W3CDTF">2023-11-22T01:48:38Z</dcterms:modified>
</cp:coreProperties>
</file>