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8948DB-2BA2-4D6B-979F-59F19CD398A5}" v="97" dt="2023-10-11T12:21:13.29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26" autoAdjust="0"/>
    <p:restoredTop sz="86425" autoAdjust="0"/>
  </p:normalViewPr>
  <p:slideViewPr>
    <p:cSldViewPr>
      <p:cViewPr varScale="1">
        <p:scale>
          <a:sx n="31" d="100"/>
          <a:sy n="31" d="100"/>
        </p:scale>
        <p:origin x="96" y="156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-2052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erbondy, Michelle - OO, DC" userId="d4feccc8-87ab-48a1-8683-5dd58723cc35" providerId="ADAL" clId="{0D8948DB-2BA2-4D6B-979F-59F19CD398A5}"/>
    <pc:docChg chg="modSld">
      <pc:chgData name="Sherbondy, Michelle - OO, DC" userId="d4feccc8-87ab-48a1-8683-5dd58723cc35" providerId="ADAL" clId="{0D8948DB-2BA2-4D6B-979F-59F19CD398A5}" dt="2023-10-13T17:19:00.781" v="621" actId="13244"/>
      <pc:docMkLst>
        <pc:docMk/>
      </pc:docMkLst>
      <pc:sldChg chg="modSp mod">
        <pc:chgData name="Sherbondy, Michelle - OO, DC" userId="d4feccc8-87ab-48a1-8683-5dd58723cc35" providerId="ADAL" clId="{0D8948DB-2BA2-4D6B-979F-59F19CD398A5}" dt="2023-10-11T12:11:25.102" v="0" actId="962"/>
        <pc:sldMkLst>
          <pc:docMk/>
          <pc:sldMk cId="0" sldId="256"/>
        </pc:sldMkLst>
        <pc:grpChg chg="mod">
          <ac:chgData name="Sherbondy, Michelle - OO, DC" userId="d4feccc8-87ab-48a1-8683-5dd58723cc35" providerId="ADAL" clId="{0D8948DB-2BA2-4D6B-979F-59F19CD398A5}" dt="2023-10-11T12:11:25.102" v="0" actId="962"/>
          <ac:grpSpMkLst>
            <pc:docMk/>
            <pc:sldMk cId="0" sldId="256"/>
            <ac:grpSpMk id="2" creationId="{00000000-0000-0000-0000-000000000000}"/>
          </ac:grpSpMkLst>
        </pc:grpChg>
      </pc:sldChg>
      <pc:sldChg chg="addSp modSp mod">
        <pc:chgData name="Sherbondy, Michelle - OO, DC" userId="d4feccc8-87ab-48a1-8683-5dd58723cc35" providerId="ADAL" clId="{0D8948DB-2BA2-4D6B-979F-59F19CD398A5}" dt="2023-10-11T12:17:35.884" v="580" actId="13244"/>
        <pc:sldMkLst>
          <pc:docMk/>
          <pc:sldMk cId="0" sldId="257"/>
        </pc:sldMkLst>
        <pc:spChg chg="add mod">
          <ac:chgData name="Sherbondy, Michelle - OO, DC" userId="d4feccc8-87ab-48a1-8683-5dd58723cc35" providerId="ADAL" clId="{0D8948DB-2BA2-4D6B-979F-59F19CD398A5}" dt="2023-10-11T12:17:35.884" v="580" actId="13244"/>
          <ac:spMkLst>
            <pc:docMk/>
            <pc:sldMk cId="0" sldId="257"/>
            <ac:spMk id="3" creationId="{70299D21-6D01-61DE-08B9-58042151ADC7}"/>
          </ac:spMkLst>
        </pc:spChg>
        <pc:picChg chg="mod">
          <ac:chgData name="Sherbondy, Michelle - OO, DC" userId="d4feccc8-87ab-48a1-8683-5dd58723cc35" providerId="ADAL" clId="{0D8948DB-2BA2-4D6B-979F-59F19CD398A5}" dt="2023-10-11T12:11:34.116" v="12" actId="962"/>
          <ac:picMkLst>
            <pc:docMk/>
            <pc:sldMk cId="0" sldId="257"/>
            <ac:picMk id="2" creationId="{00000000-0000-0000-0000-000000000000}"/>
          </ac:picMkLst>
        </pc:picChg>
      </pc:sldChg>
      <pc:sldChg chg="modSp mod">
        <pc:chgData name="Sherbondy, Michelle - OO, DC" userId="d4feccc8-87ab-48a1-8683-5dd58723cc35" providerId="ADAL" clId="{0D8948DB-2BA2-4D6B-979F-59F19CD398A5}" dt="2023-10-11T12:11:39.682" v="13" actId="962"/>
        <pc:sldMkLst>
          <pc:docMk/>
          <pc:sldMk cId="0" sldId="258"/>
        </pc:sldMkLst>
        <pc:grpChg chg="mod">
          <ac:chgData name="Sherbondy, Michelle - OO, DC" userId="d4feccc8-87ab-48a1-8683-5dd58723cc35" providerId="ADAL" clId="{0D8948DB-2BA2-4D6B-979F-59F19CD398A5}" dt="2023-10-11T12:11:39.682" v="13" actId="962"/>
          <ac:grpSpMkLst>
            <pc:docMk/>
            <pc:sldMk cId="0" sldId="258"/>
            <ac:grpSpMk id="2" creationId="{00000000-0000-0000-0000-000000000000}"/>
          </ac:grpSpMkLst>
        </pc:grpChg>
      </pc:sldChg>
      <pc:sldChg chg="modSp mod">
        <pc:chgData name="Sherbondy, Michelle - OO, DC" userId="d4feccc8-87ab-48a1-8683-5dd58723cc35" providerId="ADAL" clId="{0D8948DB-2BA2-4D6B-979F-59F19CD398A5}" dt="2023-10-11T12:16:07.058" v="538" actId="33553"/>
        <pc:sldMkLst>
          <pc:docMk/>
          <pc:sldMk cId="0" sldId="259"/>
        </pc:sldMkLst>
        <pc:spChg chg="mod">
          <ac:chgData name="Sherbondy, Michelle - OO, DC" userId="d4feccc8-87ab-48a1-8683-5dd58723cc35" providerId="ADAL" clId="{0D8948DB-2BA2-4D6B-979F-59F19CD398A5}" dt="2023-10-11T12:16:07.058" v="538" actId="33553"/>
          <ac:spMkLst>
            <pc:docMk/>
            <pc:sldMk cId="0" sldId="259"/>
            <ac:spMk id="6" creationId="{00000000-0000-0000-0000-000000000000}"/>
          </ac:spMkLst>
        </pc:spChg>
        <pc:grpChg chg="mod">
          <ac:chgData name="Sherbondy, Michelle - OO, DC" userId="d4feccc8-87ab-48a1-8683-5dd58723cc35" providerId="ADAL" clId="{0D8948DB-2BA2-4D6B-979F-59F19CD398A5}" dt="2023-10-11T12:11:42.030" v="14" actId="962"/>
          <ac:grpSpMkLst>
            <pc:docMk/>
            <pc:sldMk cId="0" sldId="259"/>
            <ac:grpSpMk id="2" creationId="{00000000-0000-0000-0000-000000000000}"/>
          </ac:grpSpMkLst>
        </pc:grpChg>
      </pc:sldChg>
      <pc:sldChg chg="modSp mod">
        <pc:chgData name="Sherbondy, Michelle - OO, DC" userId="d4feccc8-87ab-48a1-8683-5dd58723cc35" providerId="ADAL" clId="{0D8948DB-2BA2-4D6B-979F-59F19CD398A5}" dt="2023-10-11T12:17:41.334" v="581" actId="13244"/>
        <pc:sldMkLst>
          <pc:docMk/>
          <pc:sldMk cId="0" sldId="260"/>
        </pc:sldMkLst>
        <pc:spChg chg="mod">
          <ac:chgData name="Sherbondy, Michelle - OO, DC" userId="d4feccc8-87ab-48a1-8683-5dd58723cc35" providerId="ADAL" clId="{0D8948DB-2BA2-4D6B-979F-59F19CD398A5}" dt="2023-10-11T12:17:41.334" v="581" actId="13244"/>
          <ac:spMkLst>
            <pc:docMk/>
            <pc:sldMk cId="0" sldId="260"/>
            <ac:spMk id="4" creationId="{00000000-0000-0000-0000-000000000000}"/>
          </ac:spMkLst>
        </pc:spChg>
        <pc:picChg chg="mod">
          <ac:chgData name="Sherbondy, Michelle - OO, DC" userId="d4feccc8-87ab-48a1-8683-5dd58723cc35" providerId="ADAL" clId="{0D8948DB-2BA2-4D6B-979F-59F19CD398A5}" dt="2023-10-11T12:11:59.611" v="15" actId="962"/>
          <ac:picMkLst>
            <pc:docMk/>
            <pc:sldMk cId="0" sldId="260"/>
            <ac:picMk id="2" creationId="{00000000-0000-0000-0000-000000000000}"/>
          </ac:picMkLst>
        </pc:picChg>
      </pc:sldChg>
      <pc:sldChg chg="modSp mod">
        <pc:chgData name="Sherbondy, Michelle - OO, DC" userId="d4feccc8-87ab-48a1-8683-5dd58723cc35" providerId="ADAL" clId="{0D8948DB-2BA2-4D6B-979F-59F19CD398A5}" dt="2023-10-11T12:17:45.806" v="582" actId="13244"/>
        <pc:sldMkLst>
          <pc:docMk/>
          <pc:sldMk cId="0" sldId="261"/>
        </pc:sldMkLst>
        <pc:spChg chg="mod">
          <ac:chgData name="Sherbondy, Michelle - OO, DC" userId="d4feccc8-87ab-48a1-8683-5dd58723cc35" providerId="ADAL" clId="{0D8948DB-2BA2-4D6B-979F-59F19CD398A5}" dt="2023-10-11T12:17:45.806" v="582" actId="13244"/>
          <ac:spMkLst>
            <pc:docMk/>
            <pc:sldMk cId="0" sldId="261"/>
            <ac:spMk id="4" creationId="{00000000-0000-0000-0000-000000000000}"/>
          </ac:spMkLst>
        </pc:spChg>
        <pc:picChg chg="mod">
          <ac:chgData name="Sherbondy, Michelle - OO, DC" userId="d4feccc8-87ab-48a1-8683-5dd58723cc35" providerId="ADAL" clId="{0D8948DB-2BA2-4D6B-979F-59F19CD398A5}" dt="2023-10-11T12:12:02.984" v="16" actId="962"/>
          <ac:picMkLst>
            <pc:docMk/>
            <pc:sldMk cId="0" sldId="261"/>
            <ac:picMk id="2" creationId="{00000000-0000-0000-0000-000000000000}"/>
          </ac:picMkLst>
        </pc:picChg>
      </pc:sldChg>
      <pc:sldChg chg="addSp modSp mod">
        <pc:chgData name="Sherbondy, Michelle - OO, DC" userId="d4feccc8-87ab-48a1-8683-5dd58723cc35" providerId="ADAL" clId="{0D8948DB-2BA2-4D6B-979F-59F19CD398A5}" dt="2023-10-11T12:17:50.551" v="583" actId="13244"/>
        <pc:sldMkLst>
          <pc:docMk/>
          <pc:sldMk cId="0" sldId="262"/>
        </pc:sldMkLst>
        <pc:spChg chg="mod">
          <ac:chgData name="Sherbondy, Michelle - OO, DC" userId="d4feccc8-87ab-48a1-8683-5dd58723cc35" providerId="ADAL" clId="{0D8948DB-2BA2-4D6B-979F-59F19CD398A5}" dt="2023-10-11T12:12:06.677" v="17" actId="962"/>
          <ac:spMkLst>
            <pc:docMk/>
            <pc:sldMk cId="0" sldId="262"/>
            <ac:spMk id="2" creationId="{00000000-0000-0000-0000-000000000000}"/>
          </ac:spMkLst>
        </pc:spChg>
        <pc:spChg chg="add mod">
          <ac:chgData name="Sherbondy, Michelle - OO, DC" userId="d4feccc8-87ab-48a1-8683-5dd58723cc35" providerId="ADAL" clId="{0D8948DB-2BA2-4D6B-979F-59F19CD398A5}" dt="2023-10-11T12:17:50.551" v="583" actId="13244"/>
          <ac:spMkLst>
            <pc:docMk/>
            <pc:sldMk cId="0" sldId="262"/>
            <ac:spMk id="6" creationId="{50E3BAA4-F2E4-6535-D7E8-ECF5F7D8A89E}"/>
          </ac:spMkLst>
        </pc:spChg>
        <pc:picChg chg="mod">
          <ac:chgData name="Sherbondy, Michelle - OO, DC" userId="d4feccc8-87ab-48a1-8683-5dd58723cc35" providerId="ADAL" clId="{0D8948DB-2BA2-4D6B-979F-59F19CD398A5}" dt="2023-10-11T12:12:46.384" v="125" actId="962"/>
          <ac:picMkLst>
            <pc:docMk/>
            <pc:sldMk cId="0" sldId="262"/>
            <ac:picMk id="4" creationId="{00000000-0000-0000-0000-000000000000}"/>
          </ac:picMkLst>
        </pc:picChg>
      </pc:sldChg>
      <pc:sldChg chg="modSp mod">
        <pc:chgData name="Sherbondy, Michelle - OO, DC" userId="d4feccc8-87ab-48a1-8683-5dd58723cc35" providerId="ADAL" clId="{0D8948DB-2BA2-4D6B-979F-59F19CD398A5}" dt="2023-10-11T12:16:30.076" v="555" actId="33553"/>
        <pc:sldMkLst>
          <pc:docMk/>
          <pc:sldMk cId="0" sldId="263"/>
        </pc:sldMkLst>
        <pc:spChg chg="mod">
          <ac:chgData name="Sherbondy, Michelle - OO, DC" userId="d4feccc8-87ab-48a1-8683-5dd58723cc35" providerId="ADAL" clId="{0D8948DB-2BA2-4D6B-979F-59F19CD398A5}" dt="2023-10-11T12:16:30.076" v="555" actId="33553"/>
          <ac:spMkLst>
            <pc:docMk/>
            <pc:sldMk cId="0" sldId="263"/>
            <ac:spMk id="6" creationId="{00000000-0000-0000-0000-000000000000}"/>
          </ac:spMkLst>
        </pc:spChg>
        <pc:grpChg chg="mod">
          <ac:chgData name="Sherbondy, Michelle - OO, DC" userId="d4feccc8-87ab-48a1-8683-5dd58723cc35" providerId="ADAL" clId="{0D8948DB-2BA2-4D6B-979F-59F19CD398A5}" dt="2023-10-11T12:12:50.836" v="126" actId="962"/>
          <ac:grpSpMkLst>
            <pc:docMk/>
            <pc:sldMk cId="0" sldId="263"/>
            <ac:grpSpMk id="2" creationId="{00000000-0000-0000-0000-000000000000}"/>
          </ac:grpSpMkLst>
        </pc:grpChg>
      </pc:sldChg>
      <pc:sldChg chg="modSp mod">
        <pc:chgData name="Sherbondy, Michelle - OO, DC" userId="d4feccc8-87ab-48a1-8683-5dd58723cc35" providerId="ADAL" clId="{0D8948DB-2BA2-4D6B-979F-59F19CD398A5}" dt="2023-10-13T17:18:17.885" v="614" actId="13244"/>
        <pc:sldMkLst>
          <pc:docMk/>
          <pc:sldMk cId="0" sldId="264"/>
        </pc:sldMkLst>
        <pc:spChg chg="mod ord">
          <ac:chgData name="Sherbondy, Michelle - OO, DC" userId="d4feccc8-87ab-48a1-8683-5dd58723cc35" providerId="ADAL" clId="{0D8948DB-2BA2-4D6B-979F-59F19CD398A5}" dt="2023-10-13T17:18:17.885" v="614" actId="13244"/>
          <ac:spMkLst>
            <pc:docMk/>
            <pc:sldMk cId="0" sldId="264"/>
            <ac:spMk id="2" creationId="{00000000-0000-0000-0000-000000000000}"/>
          </ac:spMkLst>
        </pc:spChg>
      </pc:sldChg>
      <pc:sldChg chg="modSp">
        <pc:chgData name="Sherbondy, Michelle - OO, DC" userId="d4feccc8-87ab-48a1-8683-5dd58723cc35" providerId="ADAL" clId="{0D8948DB-2BA2-4D6B-979F-59F19CD398A5}" dt="2023-10-11T12:18:18.081" v="586" actId="13244"/>
        <pc:sldMkLst>
          <pc:docMk/>
          <pc:sldMk cId="0" sldId="265"/>
        </pc:sldMkLst>
        <pc:spChg chg="mod">
          <ac:chgData name="Sherbondy, Michelle - OO, DC" userId="d4feccc8-87ab-48a1-8683-5dd58723cc35" providerId="ADAL" clId="{0D8948DB-2BA2-4D6B-979F-59F19CD398A5}" dt="2023-10-11T12:18:18.081" v="586" actId="13244"/>
          <ac:spMkLst>
            <pc:docMk/>
            <pc:sldMk cId="0" sldId="265"/>
            <ac:spMk id="4" creationId="{00000000-0000-0000-0000-000000000000}"/>
          </ac:spMkLst>
        </pc:spChg>
      </pc:sldChg>
      <pc:sldChg chg="addSp modSp mod">
        <pc:chgData name="Sherbondy, Michelle - OO, DC" userId="d4feccc8-87ab-48a1-8683-5dd58723cc35" providerId="ADAL" clId="{0D8948DB-2BA2-4D6B-979F-59F19CD398A5}" dt="2023-10-11T12:18:23.229" v="587" actId="13244"/>
        <pc:sldMkLst>
          <pc:docMk/>
          <pc:sldMk cId="0" sldId="266"/>
        </pc:sldMkLst>
        <pc:spChg chg="add mod">
          <ac:chgData name="Sherbondy, Michelle - OO, DC" userId="d4feccc8-87ab-48a1-8683-5dd58723cc35" providerId="ADAL" clId="{0D8948DB-2BA2-4D6B-979F-59F19CD398A5}" dt="2023-10-11T12:18:23.229" v="587" actId="13244"/>
          <ac:spMkLst>
            <pc:docMk/>
            <pc:sldMk cId="0" sldId="266"/>
            <ac:spMk id="4" creationId="{F6C45C67-E685-84F8-084B-4D61078E7288}"/>
          </ac:spMkLst>
        </pc:spChg>
      </pc:sldChg>
      <pc:sldChg chg="modSp mod">
        <pc:chgData name="Sherbondy, Michelle - OO, DC" userId="d4feccc8-87ab-48a1-8683-5dd58723cc35" providerId="ADAL" clId="{0D8948DB-2BA2-4D6B-979F-59F19CD398A5}" dt="2023-10-11T12:16:49.828" v="576" actId="33553"/>
        <pc:sldMkLst>
          <pc:docMk/>
          <pc:sldMk cId="0" sldId="267"/>
        </pc:sldMkLst>
        <pc:spChg chg="mod">
          <ac:chgData name="Sherbondy, Michelle - OO, DC" userId="d4feccc8-87ab-48a1-8683-5dd58723cc35" providerId="ADAL" clId="{0D8948DB-2BA2-4D6B-979F-59F19CD398A5}" dt="2023-10-11T12:16:49.828" v="576" actId="33553"/>
          <ac:spMkLst>
            <pc:docMk/>
            <pc:sldMk cId="0" sldId="267"/>
            <ac:spMk id="2" creationId="{00000000-0000-0000-0000-000000000000}"/>
          </ac:spMkLst>
        </pc:spChg>
      </pc:sldChg>
      <pc:sldChg chg="modSp mod">
        <pc:chgData name="Sherbondy, Michelle - OO, DC" userId="d4feccc8-87ab-48a1-8683-5dd58723cc35" providerId="ADAL" clId="{0D8948DB-2BA2-4D6B-979F-59F19CD398A5}" dt="2023-10-11T12:18:29.390" v="589" actId="13244"/>
        <pc:sldMkLst>
          <pc:docMk/>
          <pc:sldMk cId="0" sldId="268"/>
        </pc:sldMkLst>
        <pc:spChg chg="mod">
          <ac:chgData name="Sherbondy, Michelle - OO, DC" userId="d4feccc8-87ab-48a1-8683-5dd58723cc35" providerId="ADAL" clId="{0D8948DB-2BA2-4D6B-979F-59F19CD398A5}" dt="2023-10-11T12:18:29.390" v="589" actId="13244"/>
          <ac:spMkLst>
            <pc:docMk/>
            <pc:sldMk cId="0" sldId="268"/>
            <ac:spMk id="3" creationId="{00000000-0000-0000-0000-000000000000}"/>
          </ac:spMkLst>
        </pc:spChg>
        <pc:picChg chg="mod">
          <ac:chgData name="Sherbondy, Michelle - OO, DC" userId="d4feccc8-87ab-48a1-8683-5dd58723cc35" providerId="ADAL" clId="{0D8948DB-2BA2-4D6B-979F-59F19CD398A5}" dt="2023-10-11T12:13:06.067" v="127" actId="962"/>
          <ac:picMkLst>
            <pc:docMk/>
            <pc:sldMk cId="0" sldId="268"/>
            <ac:picMk id="4" creationId="{00000000-0000-0000-0000-000000000000}"/>
          </ac:picMkLst>
        </pc:picChg>
      </pc:sldChg>
      <pc:sldChg chg="modSp mod">
        <pc:chgData name="Sherbondy, Michelle - OO, DC" userId="d4feccc8-87ab-48a1-8683-5dd58723cc35" providerId="ADAL" clId="{0D8948DB-2BA2-4D6B-979F-59F19CD398A5}" dt="2023-10-11T12:18:34.233" v="590" actId="13244"/>
        <pc:sldMkLst>
          <pc:docMk/>
          <pc:sldMk cId="0" sldId="269"/>
        </pc:sldMkLst>
        <pc:spChg chg="mod">
          <ac:chgData name="Sherbondy, Michelle - OO, DC" userId="d4feccc8-87ab-48a1-8683-5dd58723cc35" providerId="ADAL" clId="{0D8948DB-2BA2-4D6B-979F-59F19CD398A5}" dt="2023-10-11T12:18:34.233" v="590" actId="13244"/>
          <ac:spMkLst>
            <pc:docMk/>
            <pc:sldMk cId="0" sldId="269"/>
            <ac:spMk id="4" creationId="{00000000-0000-0000-0000-000000000000}"/>
          </ac:spMkLst>
        </pc:spChg>
        <pc:picChg chg="mod">
          <ac:chgData name="Sherbondy, Michelle - OO, DC" userId="d4feccc8-87ab-48a1-8683-5dd58723cc35" providerId="ADAL" clId="{0D8948DB-2BA2-4D6B-979F-59F19CD398A5}" dt="2023-10-11T12:13:10.372" v="128" actId="962"/>
          <ac:picMkLst>
            <pc:docMk/>
            <pc:sldMk cId="0" sldId="269"/>
            <ac:picMk id="2" creationId="{00000000-0000-0000-0000-000000000000}"/>
          </ac:picMkLst>
        </pc:picChg>
      </pc:sldChg>
      <pc:sldChg chg="modSp mod">
        <pc:chgData name="Sherbondy, Michelle - OO, DC" userId="d4feccc8-87ab-48a1-8683-5dd58723cc35" providerId="ADAL" clId="{0D8948DB-2BA2-4D6B-979F-59F19CD398A5}" dt="2023-10-11T12:18:38.588" v="591" actId="13244"/>
        <pc:sldMkLst>
          <pc:docMk/>
          <pc:sldMk cId="0" sldId="270"/>
        </pc:sldMkLst>
        <pc:spChg chg="mod">
          <ac:chgData name="Sherbondy, Michelle - OO, DC" userId="d4feccc8-87ab-48a1-8683-5dd58723cc35" providerId="ADAL" clId="{0D8948DB-2BA2-4D6B-979F-59F19CD398A5}" dt="2023-10-11T12:18:38.588" v="591" actId="13244"/>
          <ac:spMkLst>
            <pc:docMk/>
            <pc:sldMk cId="0" sldId="270"/>
            <ac:spMk id="4" creationId="{00000000-0000-0000-0000-000000000000}"/>
          </ac:spMkLst>
        </pc:spChg>
        <pc:picChg chg="mod">
          <ac:chgData name="Sherbondy, Michelle - OO, DC" userId="d4feccc8-87ab-48a1-8683-5dd58723cc35" providerId="ADAL" clId="{0D8948DB-2BA2-4D6B-979F-59F19CD398A5}" dt="2023-10-11T12:13:12.086" v="129" actId="962"/>
          <ac:picMkLst>
            <pc:docMk/>
            <pc:sldMk cId="0" sldId="270"/>
            <ac:picMk id="2" creationId="{00000000-0000-0000-0000-000000000000}"/>
          </ac:picMkLst>
        </pc:picChg>
      </pc:sldChg>
      <pc:sldChg chg="modSp mod">
        <pc:chgData name="Sherbondy, Michelle - OO, DC" userId="d4feccc8-87ab-48a1-8683-5dd58723cc35" providerId="ADAL" clId="{0D8948DB-2BA2-4D6B-979F-59F19CD398A5}" dt="2023-10-11T12:20:54.198" v="608" actId="13244"/>
        <pc:sldMkLst>
          <pc:docMk/>
          <pc:sldMk cId="0" sldId="271"/>
        </pc:sldMkLst>
        <pc:spChg chg="mod">
          <ac:chgData name="Sherbondy, Michelle - OO, DC" userId="d4feccc8-87ab-48a1-8683-5dd58723cc35" providerId="ADAL" clId="{0D8948DB-2BA2-4D6B-979F-59F19CD398A5}" dt="2023-10-11T12:20:54.198" v="608" actId="13244"/>
          <ac:spMkLst>
            <pc:docMk/>
            <pc:sldMk cId="0" sldId="271"/>
            <ac:spMk id="4" creationId="{00000000-0000-0000-0000-000000000000}"/>
          </ac:spMkLst>
        </pc:spChg>
        <pc:picChg chg="mod">
          <ac:chgData name="Sherbondy, Michelle - OO, DC" userId="d4feccc8-87ab-48a1-8683-5dd58723cc35" providerId="ADAL" clId="{0D8948DB-2BA2-4D6B-979F-59F19CD398A5}" dt="2023-10-11T12:13:13.750" v="130" actId="962"/>
          <ac:picMkLst>
            <pc:docMk/>
            <pc:sldMk cId="0" sldId="271"/>
            <ac:picMk id="2" creationId="{00000000-0000-0000-0000-000000000000}"/>
          </ac:picMkLst>
        </pc:picChg>
      </pc:sldChg>
      <pc:sldChg chg="modSp mod">
        <pc:chgData name="Sherbondy, Michelle - OO, DC" userId="d4feccc8-87ab-48a1-8683-5dd58723cc35" providerId="ADAL" clId="{0D8948DB-2BA2-4D6B-979F-59F19CD398A5}" dt="2023-10-11T12:21:05.166" v="610" actId="13244"/>
        <pc:sldMkLst>
          <pc:docMk/>
          <pc:sldMk cId="0" sldId="272"/>
        </pc:sldMkLst>
        <pc:spChg chg="mod">
          <ac:chgData name="Sherbondy, Michelle - OO, DC" userId="d4feccc8-87ab-48a1-8683-5dd58723cc35" providerId="ADAL" clId="{0D8948DB-2BA2-4D6B-979F-59F19CD398A5}" dt="2023-10-11T12:21:05.166" v="610" actId="13244"/>
          <ac:spMkLst>
            <pc:docMk/>
            <pc:sldMk cId="0" sldId="272"/>
            <ac:spMk id="4" creationId="{00000000-0000-0000-0000-000000000000}"/>
          </ac:spMkLst>
        </pc:spChg>
        <pc:picChg chg="mod">
          <ac:chgData name="Sherbondy, Michelle - OO, DC" userId="d4feccc8-87ab-48a1-8683-5dd58723cc35" providerId="ADAL" clId="{0D8948DB-2BA2-4D6B-979F-59F19CD398A5}" dt="2023-10-11T12:13:15.443" v="131" actId="962"/>
          <ac:picMkLst>
            <pc:docMk/>
            <pc:sldMk cId="0" sldId="272"/>
            <ac:picMk id="2" creationId="{00000000-0000-0000-0000-000000000000}"/>
          </ac:picMkLst>
        </pc:picChg>
      </pc:sldChg>
      <pc:sldChg chg="modSp mod">
        <pc:chgData name="Sherbondy, Michelle - OO, DC" userId="d4feccc8-87ab-48a1-8683-5dd58723cc35" providerId="ADAL" clId="{0D8948DB-2BA2-4D6B-979F-59F19CD398A5}" dt="2023-10-11T12:18:42.682" v="592" actId="13244"/>
        <pc:sldMkLst>
          <pc:docMk/>
          <pc:sldMk cId="0" sldId="273"/>
        </pc:sldMkLst>
        <pc:spChg chg="mod">
          <ac:chgData name="Sherbondy, Michelle - OO, DC" userId="d4feccc8-87ab-48a1-8683-5dd58723cc35" providerId="ADAL" clId="{0D8948DB-2BA2-4D6B-979F-59F19CD398A5}" dt="2023-10-11T12:18:42.682" v="592" actId="13244"/>
          <ac:spMkLst>
            <pc:docMk/>
            <pc:sldMk cId="0" sldId="273"/>
            <ac:spMk id="4" creationId="{00000000-0000-0000-0000-000000000000}"/>
          </ac:spMkLst>
        </pc:spChg>
        <pc:picChg chg="mod">
          <ac:chgData name="Sherbondy, Michelle - OO, DC" userId="d4feccc8-87ab-48a1-8683-5dd58723cc35" providerId="ADAL" clId="{0D8948DB-2BA2-4D6B-979F-59F19CD398A5}" dt="2023-10-11T12:13:16.738" v="132" actId="962"/>
          <ac:picMkLst>
            <pc:docMk/>
            <pc:sldMk cId="0" sldId="273"/>
            <ac:picMk id="2" creationId="{00000000-0000-0000-0000-000000000000}"/>
          </ac:picMkLst>
        </pc:picChg>
      </pc:sldChg>
      <pc:sldChg chg="modSp mod">
        <pc:chgData name="Sherbondy, Michelle - OO, DC" userId="d4feccc8-87ab-48a1-8683-5dd58723cc35" providerId="ADAL" clId="{0D8948DB-2BA2-4D6B-979F-59F19CD398A5}" dt="2023-10-11T12:21:00.351" v="609" actId="13244"/>
        <pc:sldMkLst>
          <pc:docMk/>
          <pc:sldMk cId="0" sldId="274"/>
        </pc:sldMkLst>
        <pc:spChg chg="mod">
          <ac:chgData name="Sherbondy, Michelle - OO, DC" userId="d4feccc8-87ab-48a1-8683-5dd58723cc35" providerId="ADAL" clId="{0D8948DB-2BA2-4D6B-979F-59F19CD398A5}" dt="2023-10-11T12:21:00.351" v="609" actId="13244"/>
          <ac:spMkLst>
            <pc:docMk/>
            <pc:sldMk cId="0" sldId="274"/>
            <ac:spMk id="4" creationId="{00000000-0000-0000-0000-000000000000}"/>
          </ac:spMkLst>
        </pc:spChg>
        <pc:picChg chg="mod">
          <ac:chgData name="Sherbondy, Michelle - OO, DC" userId="d4feccc8-87ab-48a1-8683-5dd58723cc35" providerId="ADAL" clId="{0D8948DB-2BA2-4D6B-979F-59F19CD398A5}" dt="2023-10-11T12:13:18.166" v="133" actId="962"/>
          <ac:picMkLst>
            <pc:docMk/>
            <pc:sldMk cId="0" sldId="274"/>
            <ac:picMk id="2" creationId="{00000000-0000-0000-0000-000000000000}"/>
          </ac:picMkLst>
        </pc:picChg>
      </pc:sldChg>
      <pc:sldChg chg="modSp mod">
        <pc:chgData name="Sherbondy, Michelle - OO, DC" userId="d4feccc8-87ab-48a1-8683-5dd58723cc35" providerId="ADAL" clId="{0D8948DB-2BA2-4D6B-979F-59F19CD398A5}" dt="2023-10-11T12:21:13.298" v="612" actId="13244"/>
        <pc:sldMkLst>
          <pc:docMk/>
          <pc:sldMk cId="0" sldId="275"/>
        </pc:sldMkLst>
        <pc:spChg chg="mod">
          <ac:chgData name="Sherbondy, Michelle - OO, DC" userId="d4feccc8-87ab-48a1-8683-5dd58723cc35" providerId="ADAL" clId="{0D8948DB-2BA2-4D6B-979F-59F19CD398A5}" dt="2023-10-11T12:21:13.298" v="612" actId="13244"/>
          <ac:spMkLst>
            <pc:docMk/>
            <pc:sldMk cId="0" sldId="275"/>
            <ac:spMk id="4" creationId="{00000000-0000-0000-0000-000000000000}"/>
          </ac:spMkLst>
        </pc:spChg>
        <pc:picChg chg="mod">
          <ac:chgData name="Sherbondy, Michelle - OO, DC" userId="d4feccc8-87ab-48a1-8683-5dd58723cc35" providerId="ADAL" clId="{0D8948DB-2BA2-4D6B-979F-59F19CD398A5}" dt="2023-10-11T12:13:19.517" v="134" actId="962"/>
          <ac:picMkLst>
            <pc:docMk/>
            <pc:sldMk cId="0" sldId="275"/>
            <ac:picMk id="2" creationId="{00000000-0000-0000-0000-000000000000}"/>
          </ac:picMkLst>
        </pc:picChg>
      </pc:sldChg>
      <pc:sldChg chg="modSp mod">
        <pc:chgData name="Sherbondy, Michelle - OO, DC" userId="d4feccc8-87ab-48a1-8683-5dd58723cc35" providerId="ADAL" clId="{0D8948DB-2BA2-4D6B-979F-59F19CD398A5}" dt="2023-10-11T12:13:21.115" v="135" actId="962"/>
        <pc:sldMkLst>
          <pc:docMk/>
          <pc:sldMk cId="0" sldId="276"/>
        </pc:sldMkLst>
        <pc:grpChg chg="mod">
          <ac:chgData name="Sherbondy, Michelle - OO, DC" userId="d4feccc8-87ab-48a1-8683-5dd58723cc35" providerId="ADAL" clId="{0D8948DB-2BA2-4D6B-979F-59F19CD398A5}" dt="2023-10-11T12:13:21.115" v="135" actId="962"/>
          <ac:grpSpMkLst>
            <pc:docMk/>
            <pc:sldMk cId="0" sldId="276"/>
            <ac:grpSpMk id="2" creationId="{00000000-0000-0000-0000-000000000000}"/>
          </ac:grpSpMkLst>
        </pc:grpChg>
      </pc:sldChg>
      <pc:sldChg chg="modSp mod">
        <pc:chgData name="Sherbondy, Michelle - OO, DC" userId="d4feccc8-87ab-48a1-8683-5dd58723cc35" providerId="ADAL" clId="{0D8948DB-2BA2-4D6B-979F-59F19CD398A5}" dt="2023-10-13T17:18:25.846" v="615" actId="13244"/>
        <pc:sldMkLst>
          <pc:docMk/>
          <pc:sldMk cId="0" sldId="277"/>
        </pc:sldMkLst>
        <pc:spChg chg="ord">
          <ac:chgData name="Sherbondy, Michelle - OO, DC" userId="d4feccc8-87ab-48a1-8683-5dd58723cc35" providerId="ADAL" clId="{0D8948DB-2BA2-4D6B-979F-59F19CD398A5}" dt="2023-10-13T17:18:25.846" v="615" actId="13244"/>
          <ac:spMkLst>
            <pc:docMk/>
            <pc:sldMk cId="0" sldId="277"/>
            <ac:spMk id="2" creationId="{00000000-0000-0000-0000-000000000000}"/>
          </ac:spMkLst>
        </pc:spChg>
        <pc:spChg chg="mod">
          <ac:chgData name="Sherbondy, Michelle - OO, DC" userId="d4feccc8-87ab-48a1-8683-5dd58723cc35" providerId="ADAL" clId="{0D8948DB-2BA2-4D6B-979F-59F19CD398A5}" dt="2023-10-11T12:18:49.786" v="593" actId="13244"/>
          <ac:spMkLst>
            <pc:docMk/>
            <pc:sldMk cId="0" sldId="277"/>
            <ac:spMk id="4" creationId="{00000000-0000-0000-0000-000000000000}"/>
          </ac:spMkLst>
        </pc:spChg>
      </pc:sldChg>
      <pc:sldChg chg="modSp mod">
        <pc:chgData name="Sherbondy, Michelle - OO, DC" userId="d4feccc8-87ab-48a1-8683-5dd58723cc35" providerId="ADAL" clId="{0D8948DB-2BA2-4D6B-979F-59F19CD398A5}" dt="2023-10-11T12:20:38.412" v="607" actId="13244"/>
        <pc:sldMkLst>
          <pc:docMk/>
          <pc:sldMk cId="0" sldId="278"/>
        </pc:sldMkLst>
        <pc:spChg chg="mod">
          <ac:chgData name="Sherbondy, Michelle - OO, DC" userId="d4feccc8-87ab-48a1-8683-5dd58723cc35" providerId="ADAL" clId="{0D8948DB-2BA2-4D6B-979F-59F19CD398A5}" dt="2023-10-11T12:20:38.412" v="607" actId="13244"/>
          <ac:spMkLst>
            <pc:docMk/>
            <pc:sldMk cId="0" sldId="278"/>
            <ac:spMk id="4" creationId="{00000000-0000-0000-0000-000000000000}"/>
          </ac:spMkLst>
        </pc:spChg>
        <pc:picChg chg="mod">
          <ac:chgData name="Sherbondy, Michelle - OO, DC" userId="d4feccc8-87ab-48a1-8683-5dd58723cc35" providerId="ADAL" clId="{0D8948DB-2BA2-4D6B-979F-59F19CD398A5}" dt="2023-10-11T12:13:23.141" v="136" actId="962"/>
          <ac:picMkLst>
            <pc:docMk/>
            <pc:sldMk cId="0" sldId="278"/>
            <ac:picMk id="2" creationId="{00000000-0000-0000-0000-000000000000}"/>
          </ac:picMkLst>
        </pc:picChg>
      </pc:sldChg>
      <pc:sldChg chg="modSp mod">
        <pc:chgData name="Sherbondy, Michelle - OO, DC" userId="d4feccc8-87ab-48a1-8683-5dd58723cc35" providerId="ADAL" clId="{0D8948DB-2BA2-4D6B-979F-59F19CD398A5}" dt="2023-10-13T17:18:44.741" v="618" actId="13244"/>
        <pc:sldMkLst>
          <pc:docMk/>
          <pc:sldMk cId="0" sldId="279"/>
        </pc:sldMkLst>
        <pc:spChg chg="mod ord">
          <ac:chgData name="Sherbondy, Michelle - OO, DC" userId="d4feccc8-87ab-48a1-8683-5dd58723cc35" providerId="ADAL" clId="{0D8948DB-2BA2-4D6B-979F-59F19CD398A5}" dt="2023-10-13T17:18:44.741" v="618" actId="13244"/>
          <ac:spMkLst>
            <pc:docMk/>
            <pc:sldMk cId="0" sldId="279"/>
            <ac:spMk id="3" creationId="{00000000-0000-0000-0000-000000000000}"/>
          </ac:spMkLst>
        </pc:spChg>
        <pc:spChg chg="mod">
          <ac:chgData name="Sherbondy, Michelle - OO, DC" userId="d4feccc8-87ab-48a1-8683-5dd58723cc35" providerId="ADAL" clId="{0D8948DB-2BA2-4D6B-979F-59F19CD398A5}" dt="2023-10-11T12:20:27.846" v="605" actId="13244"/>
          <ac:spMkLst>
            <pc:docMk/>
            <pc:sldMk cId="0" sldId="279"/>
            <ac:spMk id="5" creationId="{00000000-0000-0000-0000-000000000000}"/>
          </ac:spMkLst>
        </pc:spChg>
        <pc:picChg chg="mod">
          <ac:chgData name="Sherbondy, Michelle - OO, DC" userId="d4feccc8-87ab-48a1-8683-5dd58723cc35" providerId="ADAL" clId="{0D8948DB-2BA2-4D6B-979F-59F19CD398A5}" dt="2023-10-11T12:13:25.847" v="137" actId="962"/>
          <ac:picMkLst>
            <pc:docMk/>
            <pc:sldMk cId="0" sldId="279"/>
            <ac:picMk id="2" creationId="{00000000-0000-0000-0000-000000000000}"/>
          </ac:picMkLst>
        </pc:picChg>
      </pc:sldChg>
      <pc:sldChg chg="modSp mod">
        <pc:chgData name="Sherbondy, Michelle - OO, DC" userId="d4feccc8-87ab-48a1-8683-5dd58723cc35" providerId="ADAL" clId="{0D8948DB-2BA2-4D6B-979F-59F19CD398A5}" dt="2023-10-11T12:13:27.254" v="138" actId="962"/>
        <pc:sldMkLst>
          <pc:docMk/>
          <pc:sldMk cId="0" sldId="280"/>
        </pc:sldMkLst>
        <pc:grpChg chg="mod">
          <ac:chgData name="Sherbondy, Michelle - OO, DC" userId="d4feccc8-87ab-48a1-8683-5dd58723cc35" providerId="ADAL" clId="{0D8948DB-2BA2-4D6B-979F-59F19CD398A5}" dt="2023-10-11T12:13:27.254" v="138" actId="962"/>
          <ac:grpSpMkLst>
            <pc:docMk/>
            <pc:sldMk cId="0" sldId="280"/>
            <ac:grpSpMk id="2" creationId="{00000000-0000-0000-0000-000000000000}"/>
          </ac:grpSpMkLst>
        </pc:grpChg>
      </pc:sldChg>
      <pc:sldChg chg="modSp mod">
        <pc:chgData name="Sherbondy, Michelle - OO, DC" userId="d4feccc8-87ab-48a1-8683-5dd58723cc35" providerId="ADAL" clId="{0D8948DB-2BA2-4D6B-979F-59F19CD398A5}" dt="2023-10-11T12:16:46.352" v="575" actId="33553"/>
        <pc:sldMkLst>
          <pc:docMk/>
          <pc:sldMk cId="0" sldId="281"/>
        </pc:sldMkLst>
        <pc:spChg chg="mod">
          <ac:chgData name="Sherbondy, Michelle - OO, DC" userId="d4feccc8-87ab-48a1-8683-5dd58723cc35" providerId="ADAL" clId="{0D8948DB-2BA2-4D6B-979F-59F19CD398A5}" dt="2023-10-11T12:16:46.352" v="575" actId="33553"/>
          <ac:spMkLst>
            <pc:docMk/>
            <pc:sldMk cId="0" sldId="281"/>
            <ac:spMk id="2" creationId="{00000000-0000-0000-0000-000000000000}"/>
          </ac:spMkLst>
        </pc:spChg>
      </pc:sldChg>
      <pc:sldChg chg="modSp mod">
        <pc:chgData name="Sherbondy, Michelle - OO, DC" userId="d4feccc8-87ab-48a1-8683-5dd58723cc35" providerId="ADAL" clId="{0D8948DB-2BA2-4D6B-979F-59F19CD398A5}" dt="2023-10-13T17:18:54.310" v="620" actId="13244"/>
        <pc:sldMkLst>
          <pc:docMk/>
          <pc:sldMk cId="0" sldId="282"/>
        </pc:sldMkLst>
        <pc:spChg chg="ord">
          <ac:chgData name="Sherbondy, Michelle - OO, DC" userId="d4feccc8-87ab-48a1-8683-5dd58723cc35" providerId="ADAL" clId="{0D8948DB-2BA2-4D6B-979F-59F19CD398A5}" dt="2023-10-13T17:18:54.310" v="620" actId="13244"/>
          <ac:spMkLst>
            <pc:docMk/>
            <pc:sldMk cId="0" sldId="282"/>
            <ac:spMk id="2" creationId="{00000000-0000-0000-0000-000000000000}"/>
          </ac:spMkLst>
        </pc:spChg>
        <pc:spChg chg="mod ord">
          <ac:chgData name="Sherbondy, Michelle - OO, DC" userId="d4feccc8-87ab-48a1-8683-5dd58723cc35" providerId="ADAL" clId="{0D8948DB-2BA2-4D6B-979F-59F19CD398A5}" dt="2023-10-13T17:18:52.173" v="619" actId="13244"/>
          <ac:spMkLst>
            <pc:docMk/>
            <pc:sldMk cId="0" sldId="282"/>
            <ac:spMk id="4" creationId="{00000000-0000-0000-0000-000000000000}"/>
          </ac:spMkLst>
        </pc:spChg>
        <pc:spChg chg="mod">
          <ac:chgData name="Sherbondy, Michelle - OO, DC" userId="d4feccc8-87ab-48a1-8683-5dd58723cc35" providerId="ADAL" clId="{0D8948DB-2BA2-4D6B-979F-59F19CD398A5}" dt="2023-10-11T12:19:51.825" v="601" actId="13244"/>
          <ac:spMkLst>
            <pc:docMk/>
            <pc:sldMk cId="0" sldId="282"/>
            <ac:spMk id="5" creationId="{00000000-0000-0000-0000-000000000000}"/>
          </ac:spMkLst>
        </pc:spChg>
        <pc:picChg chg="mod">
          <ac:chgData name="Sherbondy, Michelle - OO, DC" userId="d4feccc8-87ab-48a1-8683-5dd58723cc35" providerId="ADAL" clId="{0D8948DB-2BA2-4D6B-979F-59F19CD398A5}" dt="2023-10-11T12:13:33.062" v="139" actId="962"/>
          <ac:picMkLst>
            <pc:docMk/>
            <pc:sldMk cId="0" sldId="282"/>
            <ac:picMk id="3" creationId="{00000000-0000-0000-0000-000000000000}"/>
          </ac:picMkLst>
        </pc:picChg>
      </pc:sldChg>
      <pc:sldChg chg="modSp mod">
        <pc:chgData name="Sherbondy, Michelle - OO, DC" userId="d4feccc8-87ab-48a1-8683-5dd58723cc35" providerId="ADAL" clId="{0D8948DB-2BA2-4D6B-979F-59F19CD398A5}" dt="2023-10-13T17:19:00.781" v="621" actId="13244"/>
        <pc:sldMkLst>
          <pc:docMk/>
          <pc:sldMk cId="0" sldId="283"/>
        </pc:sldMkLst>
        <pc:spChg chg="ord">
          <ac:chgData name="Sherbondy, Michelle - OO, DC" userId="d4feccc8-87ab-48a1-8683-5dd58723cc35" providerId="ADAL" clId="{0D8948DB-2BA2-4D6B-979F-59F19CD398A5}" dt="2023-10-13T17:19:00.781" v="621" actId="13244"/>
          <ac:spMkLst>
            <pc:docMk/>
            <pc:sldMk cId="0" sldId="283"/>
            <ac:spMk id="2" creationId="{00000000-0000-0000-0000-000000000000}"/>
          </ac:spMkLst>
        </pc:spChg>
        <pc:spChg chg="mod">
          <ac:chgData name="Sherbondy, Michelle - OO, DC" userId="d4feccc8-87ab-48a1-8683-5dd58723cc35" providerId="ADAL" clId="{0D8948DB-2BA2-4D6B-979F-59F19CD398A5}" dt="2023-10-11T12:19:35.578" v="600" actId="13244"/>
          <ac:spMkLst>
            <pc:docMk/>
            <pc:sldMk cId="0" sldId="283"/>
            <ac:spMk id="4" creationId="{00000000-0000-0000-0000-000000000000}"/>
          </ac:spMkLst>
        </pc:spChg>
        <pc:picChg chg="mod">
          <ac:chgData name="Sherbondy, Michelle - OO, DC" userId="d4feccc8-87ab-48a1-8683-5dd58723cc35" providerId="ADAL" clId="{0D8948DB-2BA2-4D6B-979F-59F19CD398A5}" dt="2023-10-11T12:14:53.058" v="491" actId="962"/>
          <ac:picMkLst>
            <pc:docMk/>
            <pc:sldMk cId="0" sldId="283"/>
            <ac:picMk id="3" creationId="{00000000-0000-0000-0000-000000000000}"/>
          </ac:picMkLst>
        </pc:picChg>
      </pc:sldChg>
      <pc:sldChg chg="modSp mod">
        <pc:chgData name="Sherbondy, Michelle - OO, DC" userId="d4feccc8-87ab-48a1-8683-5dd58723cc35" providerId="ADAL" clId="{0D8948DB-2BA2-4D6B-979F-59F19CD398A5}" dt="2023-10-11T12:19:27.771" v="599" actId="13244"/>
        <pc:sldMkLst>
          <pc:docMk/>
          <pc:sldMk cId="0" sldId="284"/>
        </pc:sldMkLst>
        <pc:spChg chg="mod">
          <ac:chgData name="Sherbondy, Michelle - OO, DC" userId="d4feccc8-87ab-48a1-8683-5dd58723cc35" providerId="ADAL" clId="{0D8948DB-2BA2-4D6B-979F-59F19CD398A5}" dt="2023-10-11T12:19:27.771" v="599" actId="13244"/>
          <ac:spMkLst>
            <pc:docMk/>
            <pc:sldMk cId="0" sldId="284"/>
            <ac:spMk id="4" creationId="{00000000-0000-0000-0000-000000000000}"/>
          </ac:spMkLst>
        </pc:spChg>
        <pc:picChg chg="mod">
          <ac:chgData name="Sherbondy, Michelle - OO, DC" userId="d4feccc8-87ab-48a1-8683-5dd58723cc35" providerId="ADAL" clId="{0D8948DB-2BA2-4D6B-979F-59F19CD398A5}" dt="2023-10-11T12:14:58.656" v="492" actId="962"/>
          <ac:picMkLst>
            <pc:docMk/>
            <pc:sldMk cId="0" sldId="284"/>
            <ac:picMk id="2" creationId="{00000000-0000-0000-0000-000000000000}"/>
          </ac:picMkLst>
        </pc:picChg>
      </pc:sldChg>
      <pc:sldChg chg="modSp mod">
        <pc:chgData name="Sherbondy, Michelle - OO, DC" userId="d4feccc8-87ab-48a1-8683-5dd58723cc35" providerId="ADAL" clId="{0D8948DB-2BA2-4D6B-979F-59F19CD398A5}" dt="2023-10-11T12:19:22.792" v="598" actId="13244"/>
        <pc:sldMkLst>
          <pc:docMk/>
          <pc:sldMk cId="0" sldId="285"/>
        </pc:sldMkLst>
        <pc:spChg chg="mod">
          <ac:chgData name="Sherbondy, Michelle - OO, DC" userId="d4feccc8-87ab-48a1-8683-5dd58723cc35" providerId="ADAL" clId="{0D8948DB-2BA2-4D6B-979F-59F19CD398A5}" dt="2023-10-11T12:19:22.792" v="598" actId="13244"/>
          <ac:spMkLst>
            <pc:docMk/>
            <pc:sldMk cId="0" sldId="285"/>
            <ac:spMk id="4" creationId="{00000000-0000-0000-0000-000000000000}"/>
          </ac:spMkLst>
        </pc:spChg>
        <pc:picChg chg="mod">
          <ac:chgData name="Sherbondy, Michelle - OO, DC" userId="d4feccc8-87ab-48a1-8683-5dd58723cc35" providerId="ADAL" clId="{0D8948DB-2BA2-4D6B-979F-59F19CD398A5}" dt="2023-10-11T12:15:02.080" v="493" actId="962"/>
          <ac:picMkLst>
            <pc:docMk/>
            <pc:sldMk cId="0" sldId="285"/>
            <ac:picMk id="2" creationId="{00000000-0000-0000-0000-000000000000}"/>
          </ac:picMkLst>
        </pc:picChg>
      </pc:sldChg>
      <pc:sldChg chg="modSp mod">
        <pc:chgData name="Sherbondy, Michelle - OO, DC" userId="d4feccc8-87ab-48a1-8683-5dd58723cc35" providerId="ADAL" clId="{0D8948DB-2BA2-4D6B-979F-59F19CD398A5}" dt="2023-10-11T12:19:17.819" v="597" actId="13244"/>
        <pc:sldMkLst>
          <pc:docMk/>
          <pc:sldMk cId="0" sldId="286"/>
        </pc:sldMkLst>
        <pc:spChg chg="mod">
          <ac:chgData name="Sherbondy, Michelle - OO, DC" userId="d4feccc8-87ab-48a1-8683-5dd58723cc35" providerId="ADAL" clId="{0D8948DB-2BA2-4D6B-979F-59F19CD398A5}" dt="2023-10-11T12:19:17.819" v="597" actId="13244"/>
          <ac:spMkLst>
            <pc:docMk/>
            <pc:sldMk cId="0" sldId="286"/>
            <ac:spMk id="4" creationId="{00000000-0000-0000-0000-000000000000}"/>
          </ac:spMkLst>
        </pc:spChg>
        <pc:picChg chg="mod">
          <ac:chgData name="Sherbondy, Michelle - OO, DC" userId="d4feccc8-87ab-48a1-8683-5dd58723cc35" providerId="ADAL" clId="{0D8948DB-2BA2-4D6B-979F-59F19CD398A5}" dt="2023-10-11T12:15:05.890" v="495" actId="962"/>
          <ac:picMkLst>
            <pc:docMk/>
            <pc:sldMk cId="0" sldId="286"/>
            <ac:picMk id="2" creationId="{00000000-0000-0000-0000-000000000000}"/>
          </ac:picMkLst>
        </pc:picChg>
      </pc:sldChg>
      <pc:sldChg chg="modSp mod">
        <pc:chgData name="Sherbondy, Michelle - OO, DC" userId="d4feccc8-87ab-48a1-8683-5dd58723cc35" providerId="ADAL" clId="{0D8948DB-2BA2-4D6B-979F-59F19CD398A5}" dt="2023-10-11T12:19:12.570" v="596" actId="13244"/>
        <pc:sldMkLst>
          <pc:docMk/>
          <pc:sldMk cId="0" sldId="287"/>
        </pc:sldMkLst>
        <pc:spChg chg="mod">
          <ac:chgData name="Sherbondy, Michelle - OO, DC" userId="d4feccc8-87ab-48a1-8683-5dd58723cc35" providerId="ADAL" clId="{0D8948DB-2BA2-4D6B-979F-59F19CD398A5}" dt="2023-10-11T12:19:12.570" v="596" actId="13244"/>
          <ac:spMkLst>
            <pc:docMk/>
            <pc:sldMk cId="0" sldId="287"/>
            <ac:spMk id="4" creationId="{00000000-0000-0000-0000-000000000000}"/>
          </ac:spMkLst>
        </pc:spChg>
        <pc:picChg chg="mod">
          <ac:chgData name="Sherbondy, Michelle - OO, DC" userId="d4feccc8-87ab-48a1-8683-5dd58723cc35" providerId="ADAL" clId="{0D8948DB-2BA2-4D6B-979F-59F19CD398A5}" dt="2023-10-11T12:15:03.895" v="494" actId="962"/>
          <ac:picMkLst>
            <pc:docMk/>
            <pc:sldMk cId="0" sldId="287"/>
            <ac:picMk id="2" creationId="{00000000-0000-0000-0000-000000000000}"/>
          </ac:picMkLst>
        </pc:picChg>
      </pc:sldChg>
      <pc:sldChg chg="modSp">
        <pc:chgData name="Sherbondy, Michelle - OO, DC" userId="d4feccc8-87ab-48a1-8683-5dd58723cc35" providerId="ADAL" clId="{0D8948DB-2BA2-4D6B-979F-59F19CD398A5}" dt="2023-10-11T12:19:07.501" v="595" actId="13244"/>
        <pc:sldMkLst>
          <pc:docMk/>
          <pc:sldMk cId="0" sldId="288"/>
        </pc:sldMkLst>
        <pc:spChg chg="mod">
          <ac:chgData name="Sherbondy, Michelle - OO, DC" userId="d4feccc8-87ab-48a1-8683-5dd58723cc35" providerId="ADAL" clId="{0D8948DB-2BA2-4D6B-979F-59F19CD398A5}" dt="2023-10-11T12:19:07.501" v="595" actId="13244"/>
          <ac:spMkLst>
            <pc:docMk/>
            <pc:sldMk cId="0" sldId="288"/>
            <ac:spMk id="4" creationId="{00000000-0000-0000-0000-000000000000}"/>
          </ac:spMkLst>
        </pc:spChg>
      </pc:sldChg>
      <pc:sldChg chg="modSp mod">
        <pc:chgData name="Sherbondy, Michelle - OO, DC" userId="d4feccc8-87ab-48a1-8683-5dd58723cc35" providerId="ADAL" clId="{0D8948DB-2BA2-4D6B-979F-59F19CD398A5}" dt="2023-10-11T12:15:09.409" v="496" actId="962"/>
        <pc:sldMkLst>
          <pc:docMk/>
          <pc:sldMk cId="0" sldId="289"/>
        </pc:sldMkLst>
        <pc:picChg chg="mod">
          <ac:chgData name="Sherbondy, Michelle - OO, DC" userId="d4feccc8-87ab-48a1-8683-5dd58723cc35" providerId="ADAL" clId="{0D8948DB-2BA2-4D6B-979F-59F19CD398A5}" dt="2023-10-11T12:15:09.409" v="496" actId="962"/>
          <ac:picMkLst>
            <pc:docMk/>
            <pc:sldMk cId="0" sldId="289"/>
            <ac:picMk id="2" creationId="{00000000-0000-0000-0000-000000000000}"/>
          </ac:picMkLst>
        </pc:picChg>
      </pc:sldChg>
      <pc:sldChg chg="modSp mod">
        <pc:chgData name="Sherbondy, Michelle - OO, DC" userId="d4feccc8-87ab-48a1-8683-5dd58723cc35" providerId="ADAL" clId="{0D8948DB-2BA2-4D6B-979F-59F19CD398A5}" dt="2023-10-11T12:15:28.123" v="505" actId="962"/>
        <pc:sldMkLst>
          <pc:docMk/>
          <pc:sldMk cId="0" sldId="290"/>
        </pc:sldMkLst>
        <pc:spChg chg="mod">
          <ac:chgData name="Sherbondy, Michelle - OO, DC" userId="d4feccc8-87ab-48a1-8683-5dd58723cc35" providerId="ADAL" clId="{0D8948DB-2BA2-4D6B-979F-59F19CD398A5}" dt="2023-10-11T12:15:26.635" v="504" actId="962"/>
          <ac:spMkLst>
            <pc:docMk/>
            <pc:sldMk cId="0" sldId="290"/>
            <ac:spMk id="41" creationId="{00000000-0000-0000-0000-000000000000}"/>
          </ac:spMkLst>
        </pc:spChg>
        <pc:grpChg chg="mod">
          <ac:chgData name="Sherbondy, Michelle - OO, DC" userId="d4feccc8-87ab-48a1-8683-5dd58723cc35" providerId="ADAL" clId="{0D8948DB-2BA2-4D6B-979F-59F19CD398A5}" dt="2023-10-11T12:15:14.517" v="498" actId="962"/>
          <ac:grpSpMkLst>
            <pc:docMk/>
            <pc:sldMk cId="0" sldId="290"/>
            <ac:grpSpMk id="4" creationId="{00000000-0000-0000-0000-000000000000}"/>
          </ac:grpSpMkLst>
        </pc:grpChg>
        <pc:grpChg chg="mod">
          <ac:chgData name="Sherbondy, Michelle - OO, DC" userId="d4feccc8-87ab-48a1-8683-5dd58723cc35" providerId="ADAL" clId="{0D8948DB-2BA2-4D6B-979F-59F19CD398A5}" dt="2023-10-11T12:15:15.910" v="499" actId="962"/>
          <ac:grpSpMkLst>
            <pc:docMk/>
            <pc:sldMk cId="0" sldId="290"/>
            <ac:grpSpMk id="14" creationId="{00000000-0000-0000-0000-000000000000}"/>
          </ac:grpSpMkLst>
        </pc:grpChg>
        <pc:grpChg chg="mod">
          <ac:chgData name="Sherbondy, Michelle - OO, DC" userId="d4feccc8-87ab-48a1-8683-5dd58723cc35" providerId="ADAL" clId="{0D8948DB-2BA2-4D6B-979F-59F19CD398A5}" dt="2023-10-11T12:15:19.221" v="500" actId="962"/>
          <ac:grpSpMkLst>
            <pc:docMk/>
            <pc:sldMk cId="0" sldId="290"/>
            <ac:grpSpMk id="18" creationId="{00000000-0000-0000-0000-000000000000}"/>
          </ac:grpSpMkLst>
        </pc:grpChg>
        <pc:grpChg chg="mod">
          <ac:chgData name="Sherbondy, Michelle - OO, DC" userId="d4feccc8-87ab-48a1-8683-5dd58723cc35" providerId="ADAL" clId="{0D8948DB-2BA2-4D6B-979F-59F19CD398A5}" dt="2023-10-11T12:15:20.662" v="501" actId="962"/>
          <ac:grpSpMkLst>
            <pc:docMk/>
            <pc:sldMk cId="0" sldId="290"/>
            <ac:grpSpMk id="22" creationId="{00000000-0000-0000-0000-000000000000}"/>
          </ac:grpSpMkLst>
        </pc:grpChg>
        <pc:grpChg chg="mod">
          <ac:chgData name="Sherbondy, Michelle - OO, DC" userId="d4feccc8-87ab-48a1-8683-5dd58723cc35" providerId="ADAL" clId="{0D8948DB-2BA2-4D6B-979F-59F19CD398A5}" dt="2023-10-11T12:15:23.298" v="502" actId="962"/>
          <ac:grpSpMkLst>
            <pc:docMk/>
            <pc:sldMk cId="0" sldId="290"/>
            <ac:grpSpMk id="27" creationId="{00000000-0000-0000-0000-000000000000}"/>
          </ac:grpSpMkLst>
        </pc:grpChg>
        <pc:grpChg chg="mod">
          <ac:chgData name="Sherbondy, Michelle - OO, DC" userId="d4feccc8-87ab-48a1-8683-5dd58723cc35" providerId="ADAL" clId="{0D8948DB-2BA2-4D6B-979F-59F19CD398A5}" dt="2023-10-11T12:15:25" v="503" actId="962"/>
          <ac:grpSpMkLst>
            <pc:docMk/>
            <pc:sldMk cId="0" sldId="290"/>
            <ac:grpSpMk id="31" creationId="{00000000-0000-0000-0000-000000000000}"/>
          </ac:grpSpMkLst>
        </pc:grpChg>
        <pc:grpChg chg="mod">
          <ac:chgData name="Sherbondy, Michelle - OO, DC" userId="d4feccc8-87ab-48a1-8683-5dd58723cc35" providerId="ADAL" clId="{0D8948DB-2BA2-4D6B-979F-59F19CD398A5}" dt="2023-10-11T12:15:28.123" v="505" actId="962"/>
          <ac:grpSpMkLst>
            <pc:docMk/>
            <pc:sldMk cId="0" sldId="290"/>
            <ac:grpSpMk id="43" creationId="{00000000-0000-0000-0000-000000000000}"/>
          </ac:grpSpMkLst>
        </pc:grpChg>
        <pc:picChg chg="mod">
          <ac:chgData name="Sherbondy, Michelle - OO, DC" userId="d4feccc8-87ab-48a1-8683-5dd58723cc35" providerId="ADAL" clId="{0D8948DB-2BA2-4D6B-979F-59F19CD398A5}" dt="2023-10-11T12:15:12.549" v="497" actId="962"/>
          <ac:picMkLst>
            <pc:docMk/>
            <pc:sldMk cId="0" sldId="290"/>
            <ac:picMk id="2" creationId="{00000000-0000-0000-0000-000000000000}"/>
          </ac:picMkLst>
        </pc:picChg>
      </pc:sldChg>
      <pc:sldChg chg="modSp mod">
        <pc:chgData name="Sherbondy, Michelle - OO, DC" userId="d4feccc8-87ab-48a1-8683-5dd58723cc35" providerId="ADAL" clId="{0D8948DB-2BA2-4D6B-979F-59F19CD398A5}" dt="2023-10-11T12:15:40.869" v="508" actId="962"/>
        <pc:sldMkLst>
          <pc:docMk/>
          <pc:sldMk cId="0" sldId="291"/>
        </pc:sldMkLst>
        <pc:grpChg chg="mod">
          <ac:chgData name="Sherbondy, Michelle - OO, DC" userId="d4feccc8-87ab-48a1-8683-5dd58723cc35" providerId="ADAL" clId="{0D8948DB-2BA2-4D6B-979F-59F19CD398A5}" dt="2023-10-11T12:15:40.869" v="508" actId="962"/>
          <ac:grpSpMkLst>
            <pc:docMk/>
            <pc:sldMk cId="0" sldId="291"/>
            <ac:grpSpMk id="5" creationId="{00000000-0000-0000-0000-000000000000}"/>
          </ac:grpSpMkLst>
        </pc:grpChg>
        <pc:picChg chg="mod">
          <ac:chgData name="Sherbondy, Michelle - OO, DC" userId="d4feccc8-87ab-48a1-8683-5dd58723cc35" providerId="ADAL" clId="{0D8948DB-2BA2-4D6B-979F-59F19CD398A5}" dt="2023-10-11T12:15:36.112" v="507" actId="962"/>
          <ac:picMkLst>
            <pc:docMk/>
            <pc:sldMk cId="0" sldId="291"/>
            <ac:picMk id="4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10338" y="10197366"/>
            <a:ext cx="18083530" cy="0"/>
          </a:xfrm>
          <a:custGeom>
            <a:avLst/>
            <a:gdLst/>
            <a:ahLst/>
            <a:cxnLst/>
            <a:rect l="l" t="t" r="r" b="b"/>
            <a:pathLst>
              <a:path w="18083530">
                <a:moveTo>
                  <a:pt x="0" y="0"/>
                </a:moveTo>
                <a:lnTo>
                  <a:pt x="18083428" y="0"/>
                </a:lnTo>
              </a:path>
            </a:pathLst>
          </a:custGeom>
          <a:ln w="3175">
            <a:solidFill>
              <a:srgbClr val="BE1E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8520" y="0"/>
            <a:ext cx="19575579" cy="1005265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928172" y="3888759"/>
            <a:ext cx="3908035" cy="10306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350" b="0" i="1">
                <a:solidFill>
                  <a:srgbClr val="C22E3A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750" b="0" i="0">
                <a:solidFill>
                  <a:srgbClr val="26262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350" b="0" i="1">
                <a:solidFill>
                  <a:srgbClr val="C22E3A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5750" b="0" i="0">
                <a:solidFill>
                  <a:srgbClr val="26262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10338" y="10197366"/>
            <a:ext cx="18083530" cy="0"/>
          </a:xfrm>
          <a:custGeom>
            <a:avLst/>
            <a:gdLst/>
            <a:ahLst/>
            <a:cxnLst/>
            <a:rect l="l" t="t" r="r" b="b"/>
            <a:pathLst>
              <a:path w="18083530">
                <a:moveTo>
                  <a:pt x="0" y="0"/>
                </a:moveTo>
                <a:lnTo>
                  <a:pt x="18083428" y="0"/>
                </a:lnTo>
              </a:path>
            </a:pathLst>
          </a:custGeom>
          <a:ln w="3175">
            <a:solidFill>
              <a:srgbClr val="BE1E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8520" y="0"/>
            <a:ext cx="19575579" cy="1005265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350" b="0" i="1">
                <a:solidFill>
                  <a:srgbClr val="C22E3A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913821" y="2349737"/>
            <a:ext cx="7364730" cy="6359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931846" y="2176661"/>
            <a:ext cx="8122919" cy="66236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350" b="0" i="1">
                <a:solidFill>
                  <a:srgbClr val="C22E3A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5156" y="937959"/>
            <a:ext cx="4366359" cy="36648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10338" y="10197366"/>
            <a:ext cx="18083530" cy="0"/>
          </a:xfrm>
          <a:custGeom>
            <a:avLst/>
            <a:gdLst/>
            <a:ahLst/>
            <a:cxnLst/>
            <a:rect l="l" t="t" r="r" b="b"/>
            <a:pathLst>
              <a:path w="18083530">
                <a:moveTo>
                  <a:pt x="0" y="0"/>
                </a:moveTo>
                <a:lnTo>
                  <a:pt x="18083428" y="0"/>
                </a:lnTo>
              </a:path>
            </a:pathLst>
          </a:custGeom>
          <a:ln w="3175">
            <a:solidFill>
              <a:srgbClr val="BE1E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18283" y="2455208"/>
            <a:ext cx="15278222" cy="46647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350" b="0" i="1">
                <a:solidFill>
                  <a:srgbClr val="C22E3A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02669" y="3543413"/>
            <a:ext cx="8136255" cy="34829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750" b="0" i="0">
                <a:solidFill>
                  <a:srgbClr val="26262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raumainformedcare.chcs.org/wp-content/uploads/MO-Model-Working-Document-february-2015.pdf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dc.gov/cpr/infographics/6_principles_trauma_info.htm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mailto:alla@spokeandwheel.co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mailto:target-center@usda.gov" TargetMode="External"/><Relationship Id="rId2" Type="http://schemas.openxmlformats.org/officeDocument/2006/relationships/hyperlink" Target="http://www.usda.gov/target-cente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5156" y="937959"/>
              <a:ext cx="4366359" cy="36648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70375" rIns="0" bIns="0" rtlCol="0">
            <a:spAutoFit/>
          </a:bodyPr>
          <a:lstStyle/>
          <a:p>
            <a:pPr marL="2186305">
              <a:lnSpc>
                <a:spcPct val="100000"/>
              </a:lnSpc>
              <a:spcBef>
                <a:spcPts val="95"/>
              </a:spcBef>
            </a:pPr>
            <a:r>
              <a:rPr sz="4950" i="0" spc="90" dirty="0">
                <a:solidFill>
                  <a:srgbClr val="FFFFFF"/>
                </a:solidFill>
                <a:latin typeface="Arial"/>
                <a:cs typeface="Arial"/>
              </a:rPr>
              <a:t>Creating</a:t>
            </a:r>
            <a:r>
              <a:rPr sz="4950" i="0" spc="-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950" i="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4950" i="0" spc="-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950" i="0" spc="55" dirty="0">
                <a:solidFill>
                  <a:srgbClr val="FFFFFF"/>
                </a:solidFill>
                <a:latin typeface="Arial"/>
                <a:cs typeface="Arial"/>
              </a:rPr>
              <a:t>Trauma-</a:t>
            </a:r>
            <a:r>
              <a:rPr sz="4950" i="0" spc="150" dirty="0">
                <a:solidFill>
                  <a:srgbClr val="FFFFFF"/>
                </a:solidFill>
                <a:latin typeface="Arial"/>
                <a:cs typeface="Arial"/>
              </a:rPr>
              <a:t>Informed</a:t>
            </a:r>
            <a:r>
              <a:rPr sz="4950" i="0" spc="-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950" i="0" spc="105" dirty="0">
                <a:solidFill>
                  <a:srgbClr val="FFFFFF"/>
                </a:solidFill>
                <a:latin typeface="Arial"/>
                <a:cs typeface="Arial"/>
              </a:rPr>
              <a:t>Workplace</a:t>
            </a:r>
            <a:endParaRPr sz="495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37405" y="10566428"/>
            <a:ext cx="13029565" cy="4025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50" spc="55" dirty="0">
                <a:solidFill>
                  <a:srgbClr val="FFFFFF"/>
                </a:solidFill>
                <a:latin typeface="Arial"/>
                <a:cs typeface="Arial"/>
              </a:rPr>
              <a:t>National</a:t>
            </a:r>
            <a:r>
              <a:rPr sz="245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45" dirty="0">
                <a:solidFill>
                  <a:srgbClr val="FFFFFF"/>
                </a:solidFill>
                <a:latin typeface="Arial"/>
                <a:cs typeface="Arial"/>
              </a:rPr>
              <a:t>Disability</a:t>
            </a:r>
            <a:r>
              <a:rPr sz="245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80" dirty="0">
                <a:solidFill>
                  <a:srgbClr val="FFFFFF"/>
                </a:solidFill>
                <a:latin typeface="Arial"/>
                <a:cs typeface="Arial"/>
              </a:rPr>
              <a:t>Employment</a:t>
            </a:r>
            <a:r>
              <a:rPr sz="245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dirty="0">
                <a:solidFill>
                  <a:srgbClr val="FFFFFF"/>
                </a:solidFill>
                <a:latin typeface="Arial"/>
                <a:cs typeface="Arial"/>
              </a:rPr>
              <a:t>Awareness</a:t>
            </a:r>
            <a:r>
              <a:rPr sz="245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10" dirty="0">
                <a:solidFill>
                  <a:srgbClr val="FFFFFF"/>
                </a:solidFill>
                <a:latin typeface="Arial"/>
                <a:cs typeface="Arial"/>
              </a:rPr>
              <a:t>Month</a:t>
            </a:r>
            <a:r>
              <a:rPr sz="245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dirty="0">
                <a:solidFill>
                  <a:srgbClr val="FFFFFF"/>
                </a:solidFill>
                <a:latin typeface="Arial"/>
                <a:cs typeface="Arial"/>
              </a:rPr>
              <a:t>Symposium</a:t>
            </a:r>
            <a:r>
              <a:rPr sz="245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70" dirty="0">
                <a:solidFill>
                  <a:srgbClr val="FFFFFF"/>
                </a:solidFill>
                <a:latin typeface="Arial"/>
                <a:cs typeface="Arial"/>
              </a:rPr>
              <a:t>|</a:t>
            </a:r>
            <a:r>
              <a:rPr sz="245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130" dirty="0">
                <a:solidFill>
                  <a:srgbClr val="FFFFFF"/>
                </a:solidFill>
                <a:latin typeface="Arial"/>
                <a:cs typeface="Arial"/>
              </a:rPr>
              <a:t>2023</a:t>
            </a:r>
            <a:r>
              <a:rPr sz="245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-10" dirty="0">
                <a:solidFill>
                  <a:srgbClr val="FFFFFF"/>
                </a:solidFill>
                <a:latin typeface="Arial"/>
                <a:cs typeface="Arial"/>
              </a:rPr>
              <a:t>USDA</a:t>
            </a:r>
            <a:r>
              <a:rPr sz="245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dirty="0">
                <a:solidFill>
                  <a:srgbClr val="FFFFFF"/>
                </a:solidFill>
                <a:latin typeface="Arial"/>
                <a:cs typeface="Arial"/>
              </a:rPr>
              <a:t>Target</a:t>
            </a:r>
            <a:r>
              <a:rPr sz="245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50" spc="65" dirty="0">
                <a:solidFill>
                  <a:srgbClr val="FFFFFF"/>
                </a:solidFill>
                <a:latin typeface="Arial"/>
                <a:cs typeface="Arial"/>
              </a:rPr>
              <a:t>Center</a:t>
            </a:r>
            <a:endParaRPr sz="24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600" spc="-2230" dirty="0"/>
              <a:t>T</a:t>
            </a:r>
            <a:r>
              <a:rPr sz="6600" spc="-770" dirty="0"/>
              <a:t>ype</a:t>
            </a:r>
            <a:r>
              <a:rPr sz="6600" dirty="0"/>
              <a:t> </a:t>
            </a:r>
            <a:r>
              <a:rPr sz="6600" spc="-890" dirty="0"/>
              <a:t>into</a:t>
            </a:r>
            <a:r>
              <a:rPr sz="6600" spc="5" dirty="0"/>
              <a:t> </a:t>
            </a:r>
            <a:r>
              <a:rPr sz="6600" spc="-850" dirty="0"/>
              <a:t>Q&amp;A</a:t>
            </a:r>
            <a:endParaRPr sz="6600" dirty="0"/>
          </a:p>
        </p:txBody>
      </p:sp>
      <p:sp>
        <p:nvSpPr>
          <p:cNvPr id="2" name="object 2"/>
          <p:cNvSpPr txBox="1"/>
          <p:nvPr/>
        </p:nvSpPr>
        <p:spPr>
          <a:xfrm>
            <a:off x="901122" y="616982"/>
            <a:ext cx="111760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spc="-114" dirty="0">
                <a:latin typeface="Arial"/>
                <a:cs typeface="Arial"/>
              </a:rPr>
              <a:t>S</a:t>
            </a:r>
            <a:r>
              <a:rPr sz="3950" i="1" spc="-114" dirty="0">
                <a:solidFill>
                  <a:srgbClr val="C22E3A"/>
                </a:solidFill>
                <a:latin typeface="Cambria"/>
                <a:cs typeface="Cambria"/>
              </a:rPr>
              <a:t>&amp;</a:t>
            </a:r>
            <a:r>
              <a:rPr sz="3950" spc="-114" dirty="0">
                <a:latin typeface="Arial"/>
                <a:cs typeface="Arial"/>
              </a:rPr>
              <a:t>W</a:t>
            </a:r>
            <a:endParaRPr sz="395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20225" y="5147412"/>
            <a:ext cx="11570970" cy="905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spc="270" dirty="0">
                <a:solidFill>
                  <a:srgbClr val="262626"/>
                </a:solidFill>
                <a:latin typeface="Arial"/>
                <a:cs typeface="Arial"/>
              </a:rPr>
              <a:t>What</a:t>
            </a:r>
            <a:r>
              <a:rPr sz="5750" spc="-15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5750" dirty="0">
                <a:solidFill>
                  <a:srgbClr val="262626"/>
                </a:solidFill>
                <a:latin typeface="Arial"/>
                <a:cs typeface="Arial"/>
              </a:rPr>
              <a:t>is</a:t>
            </a:r>
            <a:r>
              <a:rPr sz="5750" spc="-14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5750" spc="175" dirty="0">
                <a:solidFill>
                  <a:srgbClr val="262626"/>
                </a:solidFill>
                <a:latin typeface="Arial"/>
                <a:cs typeface="Arial"/>
              </a:rPr>
              <a:t>your</a:t>
            </a:r>
            <a:r>
              <a:rPr sz="5750" spc="-14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5750" spc="229" dirty="0">
                <a:solidFill>
                  <a:srgbClr val="262626"/>
                </a:solidFill>
                <a:latin typeface="Arial"/>
                <a:cs typeface="Arial"/>
              </a:rPr>
              <a:t>definition</a:t>
            </a:r>
            <a:r>
              <a:rPr sz="5750" spc="-15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5750" spc="420" dirty="0">
                <a:solidFill>
                  <a:srgbClr val="262626"/>
                </a:solidFill>
                <a:latin typeface="Arial"/>
                <a:cs typeface="Arial"/>
              </a:rPr>
              <a:t>of</a:t>
            </a:r>
            <a:r>
              <a:rPr sz="5750" spc="-14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5750" spc="80" dirty="0">
                <a:solidFill>
                  <a:srgbClr val="262626"/>
                </a:solidFill>
                <a:latin typeface="Arial"/>
                <a:cs typeface="Arial"/>
              </a:rPr>
              <a:t>trauma?</a:t>
            </a:r>
            <a:endParaRPr sz="5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6C45C67-E685-84F8-084B-4D61078E72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18283" y="-1900520"/>
            <a:ext cx="15278222" cy="1900520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No Slide Title #2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2762258" y="2020780"/>
            <a:ext cx="14303375" cy="6559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0390"/>
              </a:lnSpc>
            </a:pPr>
            <a:r>
              <a:rPr sz="8250" spc="229" dirty="0">
                <a:solidFill>
                  <a:srgbClr val="FFFFFF"/>
                </a:solidFill>
                <a:latin typeface="Arial"/>
                <a:cs typeface="Arial"/>
              </a:rPr>
              <a:t>“Anything</a:t>
            </a:r>
            <a:r>
              <a:rPr sz="8250" spc="-2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250" spc="425" dirty="0">
                <a:solidFill>
                  <a:srgbClr val="FFFFFF"/>
                </a:solidFill>
                <a:latin typeface="Arial"/>
                <a:cs typeface="Arial"/>
              </a:rPr>
              <a:t>that</a:t>
            </a:r>
            <a:r>
              <a:rPr sz="8250" spc="-2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250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8250" spc="-2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250" spc="495" dirty="0">
                <a:solidFill>
                  <a:srgbClr val="FFFFFF"/>
                </a:solidFill>
                <a:latin typeface="Arial"/>
                <a:cs typeface="Arial"/>
              </a:rPr>
              <a:t>too</a:t>
            </a:r>
            <a:r>
              <a:rPr sz="8250" spc="-2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250" spc="35" dirty="0">
                <a:solidFill>
                  <a:srgbClr val="FFFFFF"/>
                </a:solidFill>
                <a:latin typeface="Arial"/>
                <a:cs typeface="Arial"/>
              </a:rPr>
              <a:t>much, </a:t>
            </a:r>
            <a:r>
              <a:rPr sz="8250" spc="495" dirty="0">
                <a:solidFill>
                  <a:srgbClr val="FFFFFF"/>
                </a:solidFill>
                <a:latin typeface="Arial"/>
                <a:cs typeface="Arial"/>
              </a:rPr>
              <a:t>too</a:t>
            </a:r>
            <a:r>
              <a:rPr sz="8250" spc="-22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250" dirty="0">
                <a:solidFill>
                  <a:srgbClr val="FFFFFF"/>
                </a:solidFill>
                <a:latin typeface="Arial"/>
                <a:cs typeface="Arial"/>
              </a:rPr>
              <a:t>soon,</a:t>
            </a:r>
            <a:r>
              <a:rPr sz="8250" spc="-22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250" spc="495" dirty="0">
                <a:solidFill>
                  <a:srgbClr val="FFFFFF"/>
                </a:solidFill>
                <a:latin typeface="Arial"/>
                <a:cs typeface="Arial"/>
              </a:rPr>
              <a:t>too</a:t>
            </a:r>
            <a:r>
              <a:rPr sz="8250" spc="-22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250" spc="285" dirty="0">
                <a:solidFill>
                  <a:srgbClr val="FFFFFF"/>
                </a:solidFill>
                <a:latin typeface="Arial"/>
                <a:cs typeface="Arial"/>
              </a:rPr>
              <a:t>fast</a:t>
            </a:r>
            <a:r>
              <a:rPr sz="8250" spc="-2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250" spc="445" dirty="0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sz="8250" spc="-22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250" spc="475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8250" spc="-22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250" spc="470" dirty="0">
                <a:solidFill>
                  <a:srgbClr val="FFFFFF"/>
                </a:solidFill>
                <a:latin typeface="Arial"/>
                <a:cs typeface="Arial"/>
              </a:rPr>
              <a:t>too </a:t>
            </a:r>
            <a:r>
              <a:rPr sz="8250" spc="190" dirty="0">
                <a:solidFill>
                  <a:srgbClr val="FFFFFF"/>
                </a:solidFill>
                <a:latin typeface="Arial"/>
                <a:cs typeface="Arial"/>
              </a:rPr>
              <a:t>long</a:t>
            </a:r>
            <a:r>
              <a:rPr sz="8250" spc="-22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250" spc="470" dirty="0">
                <a:solidFill>
                  <a:srgbClr val="FFFFFF"/>
                </a:solidFill>
                <a:latin typeface="Arial"/>
                <a:cs typeface="Arial"/>
              </a:rPr>
              <a:t>without</a:t>
            </a:r>
            <a:r>
              <a:rPr sz="8250" spc="-22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250" spc="140" dirty="0">
                <a:solidFill>
                  <a:srgbClr val="FFFFFF"/>
                </a:solidFill>
                <a:latin typeface="Arial"/>
                <a:cs typeface="Arial"/>
              </a:rPr>
              <a:t>being</a:t>
            </a:r>
            <a:r>
              <a:rPr sz="8250" spc="-22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250" spc="260" dirty="0">
                <a:solidFill>
                  <a:srgbClr val="FFFFFF"/>
                </a:solidFill>
                <a:latin typeface="Arial"/>
                <a:cs typeface="Arial"/>
              </a:rPr>
              <a:t>attended </a:t>
            </a:r>
            <a:r>
              <a:rPr sz="8250" spc="585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8250" spc="-2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250" spc="95" dirty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sz="8250" spc="-2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250" spc="215" dirty="0">
                <a:solidFill>
                  <a:srgbClr val="FFFFFF"/>
                </a:solidFill>
                <a:latin typeface="Arial"/>
                <a:cs typeface="Arial"/>
              </a:rPr>
              <a:t>something</a:t>
            </a:r>
            <a:r>
              <a:rPr sz="8250" spc="-2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250" spc="155" dirty="0">
                <a:solidFill>
                  <a:srgbClr val="FFFFFF"/>
                </a:solidFill>
                <a:latin typeface="Arial"/>
                <a:cs typeface="Arial"/>
              </a:rPr>
              <a:t>reparative</a:t>
            </a:r>
            <a:r>
              <a:rPr sz="8250" spc="-2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250" spc="420" dirty="0">
                <a:solidFill>
                  <a:srgbClr val="FFFFFF"/>
                </a:solidFill>
                <a:latin typeface="Arial"/>
                <a:cs typeface="Arial"/>
              </a:rPr>
              <a:t>or </a:t>
            </a:r>
            <a:r>
              <a:rPr sz="8250" spc="-10" dirty="0">
                <a:solidFill>
                  <a:srgbClr val="FFFFFF"/>
                </a:solidFill>
                <a:latin typeface="Arial"/>
                <a:cs typeface="Arial"/>
              </a:rPr>
              <a:t>healing.”</a:t>
            </a:r>
            <a:endParaRPr sz="825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62258" y="9093239"/>
            <a:ext cx="5767705" cy="905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spc="26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5750" spc="-2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950" spc="-45" dirty="0">
                <a:solidFill>
                  <a:srgbClr val="FFFFFF"/>
                </a:solidFill>
                <a:latin typeface="Arial"/>
                <a:cs typeface="Arial"/>
              </a:rPr>
              <a:t>Resmaa</a:t>
            </a:r>
            <a:r>
              <a:rPr sz="4950" spc="-2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950" spc="40" dirty="0">
                <a:solidFill>
                  <a:srgbClr val="FFFFFF"/>
                </a:solidFill>
                <a:latin typeface="Arial"/>
                <a:cs typeface="Arial"/>
              </a:rPr>
              <a:t>Menakem</a:t>
            </a:r>
            <a:endParaRPr sz="4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2302826" y="2268541"/>
            <a:ext cx="14888210" cy="52400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2700" marR="5080" lvl="0" indent="0" defTabSz="914400" eaLnBrk="1" fontAlgn="auto" latinLnBrk="0" hangingPunct="1">
              <a:lnSpc>
                <a:spcPts val="1039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250" b="0" i="0" u="none" strike="noStrike" kern="0" cap="none" spc="1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“Trauma</a:t>
            </a:r>
            <a:r>
              <a:rPr kumimoji="0" lang="en-US" sz="8250" b="0" i="0" u="none" strike="noStrike" kern="0" cap="none" spc="-2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82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is</a:t>
            </a:r>
            <a:r>
              <a:rPr kumimoji="0" lang="en-US" sz="8250" b="0" i="0" u="none" strike="noStrike" kern="0" cap="none" spc="-2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8250" b="0" i="0" u="sng" strike="noStrike" kern="0" cap="none" spc="4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not</a:t>
            </a:r>
            <a:r>
              <a:rPr kumimoji="0" lang="en-US" sz="8250" b="0" i="0" u="none" strike="noStrike" kern="0" cap="none" spc="-2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8250" b="0" i="0" u="none" strike="noStrike" kern="0" cap="none" spc="3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what</a:t>
            </a:r>
            <a:r>
              <a:rPr kumimoji="0" lang="en-US" sz="8250" b="0" i="0" u="none" strike="noStrike" kern="0" cap="none" spc="-2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8250" b="0" i="0" u="none" strike="noStrike" kern="0" cap="none" spc="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happened </a:t>
            </a:r>
            <a:r>
              <a:rPr kumimoji="0" lang="en-US" sz="8250" b="0" i="0" u="none" strike="noStrike" kern="0" cap="none" spc="5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to</a:t>
            </a:r>
            <a:r>
              <a:rPr kumimoji="0" lang="en-US" sz="8250" b="0" i="0" u="none" strike="noStrike" kern="0" cap="none" spc="-2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82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you.</a:t>
            </a:r>
            <a:r>
              <a:rPr kumimoji="0" lang="en-US" sz="8250" b="0" i="0" u="none" strike="noStrike" kern="0" cap="none" spc="-2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8250" b="0" i="0" u="none" strike="noStrike" kern="0" cap="none" spc="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Trauma</a:t>
            </a:r>
            <a:r>
              <a:rPr kumimoji="0" lang="en-US" sz="8250" b="0" i="0" u="none" strike="noStrike" kern="0" cap="none" spc="-2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82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is</a:t>
            </a:r>
            <a:r>
              <a:rPr kumimoji="0" lang="en-US" sz="8250" b="0" i="0" u="none" strike="noStrike" kern="0" cap="none" spc="-2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8250" b="0" i="0" u="none" strike="noStrike" kern="0" cap="none" spc="3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lang="en-US" sz="8250" b="0" i="0" u="none" strike="noStrike" kern="0" cap="none" spc="-2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8250" b="0" i="0" u="none" strike="noStrike" kern="0" cap="none" spc="2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internal </a:t>
            </a:r>
            <a:r>
              <a:rPr kumimoji="0" lang="en-US" sz="8250" b="0" i="0" u="none" strike="noStrike" kern="0" cap="none" spc="2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wound</a:t>
            </a:r>
            <a:r>
              <a:rPr kumimoji="0" lang="en-US" sz="8250" b="0" i="0" u="none" strike="noStrike" kern="0" cap="none" spc="-3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8250" b="0" i="0" u="none" strike="noStrike" kern="0" cap="none" spc="1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you</a:t>
            </a:r>
            <a:r>
              <a:rPr kumimoji="0" lang="en-US" sz="8250" b="0" i="0" u="none" strike="noStrike" kern="0" cap="none" spc="-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8250" b="0" i="0" u="none" strike="noStrike" kern="0" cap="none" spc="30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suffer</a:t>
            </a:r>
            <a:r>
              <a:rPr kumimoji="0" lang="en-US" sz="8250" b="0" i="0" u="none" strike="noStrike" kern="0" cap="none" spc="-2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8250" b="0" i="0" u="none" strike="noStrike" kern="0" cap="none" spc="-1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as</a:t>
            </a:r>
            <a:r>
              <a:rPr kumimoji="0" lang="en-US" sz="8250" b="0" i="0" u="none" strike="noStrike" kern="0" cap="none" spc="-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82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</a:t>
            </a:r>
            <a:r>
              <a:rPr kumimoji="0" lang="en-US" sz="8250" b="0" i="0" u="none" strike="noStrike" kern="0" cap="none" spc="-2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8250" b="0" i="0" u="sng" strike="noStrike" kern="0" cap="none" spc="2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result</a:t>
            </a:r>
            <a:r>
              <a:rPr kumimoji="0" lang="en-US" sz="8250" b="0" i="0" u="none" strike="noStrike" kern="0" cap="none" spc="-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8250" b="0" i="0" u="none" strike="noStrike" kern="0" cap="none" spc="5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of </a:t>
            </a:r>
            <a:r>
              <a:rPr kumimoji="0" lang="en-US" sz="8250" b="0" i="0" u="none" strike="noStrike" kern="0" cap="none" spc="3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what</a:t>
            </a:r>
            <a:r>
              <a:rPr kumimoji="0" lang="en-US" sz="8250" b="0" i="0" u="none" strike="noStrike" kern="0" cap="none" spc="-22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8250" b="0" i="0" u="none" strike="noStrike" kern="0" cap="none" spc="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happened</a:t>
            </a:r>
            <a:r>
              <a:rPr kumimoji="0" lang="en-US" sz="8250" b="0" i="0" u="none" strike="noStrike" kern="0" cap="none" spc="-2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8250" b="0" i="0" u="none" strike="noStrike" kern="0" cap="none" spc="5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to</a:t>
            </a:r>
            <a:r>
              <a:rPr kumimoji="0" lang="en-US" sz="8250" b="0" i="0" u="none" strike="noStrike" kern="0" cap="none" spc="-22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825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you.”</a:t>
            </a:r>
            <a:endParaRPr kumimoji="0" lang="en-US" sz="82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02826" y="8021670"/>
            <a:ext cx="4857115" cy="905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spc="26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5750" spc="-2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950" spc="-50" dirty="0">
                <a:solidFill>
                  <a:srgbClr val="FFFFFF"/>
                </a:solidFill>
                <a:latin typeface="Arial"/>
                <a:cs typeface="Arial"/>
              </a:rPr>
              <a:t>Dr.</a:t>
            </a:r>
            <a:r>
              <a:rPr sz="4950" spc="-1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950" spc="50" dirty="0">
                <a:solidFill>
                  <a:srgbClr val="FFFFFF"/>
                </a:solidFill>
                <a:latin typeface="Arial"/>
                <a:cs typeface="Arial"/>
              </a:rPr>
              <a:t>Gabor</a:t>
            </a:r>
            <a:r>
              <a:rPr sz="4950" spc="-1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950" spc="85" dirty="0">
                <a:solidFill>
                  <a:srgbClr val="FFFFFF"/>
                </a:solidFill>
                <a:latin typeface="Arial"/>
                <a:cs typeface="Arial"/>
              </a:rPr>
              <a:t>Mate</a:t>
            </a:r>
            <a:endParaRPr sz="4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15221" y="4046732"/>
            <a:ext cx="6484620" cy="2150110"/>
          </a:xfrm>
          <a:prstGeom prst="rect">
            <a:avLst/>
          </a:prstGeom>
        </p:spPr>
        <p:txBody>
          <a:bodyPr vert="horz" wrap="square" lIns="0" tIns="175895" rIns="0" bIns="0" rtlCol="0">
            <a:spAutoFit/>
          </a:bodyPr>
          <a:lstStyle/>
          <a:p>
            <a:pPr marL="1236345" marR="5080" indent="-1224280">
              <a:lnSpc>
                <a:spcPct val="83700"/>
              </a:lnSpc>
              <a:spcBef>
                <a:spcPts val="1385"/>
              </a:spcBef>
            </a:pPr>
            <a:r>
              <a:rPr sz="6600" i="0" dirty="0">
                <a:solidFill>
                  <a:srgbClr val="262626"/>
                </a:solidFill>
                <a:latin typeface="Arial"/>
                <a:cs typeface="Arial"/>
              </a:rPr>
              <a:t>Trauma</a:t>
            </a:r>
            <a:r>
              <a:rPr sz="6600" i="0" spc="-9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6600" i="0" dirty="0">
                <a:solidFill>
                  <a:srgbClr val="262626"/>
                </a:solidFill>
                <a:latin typeface="Arial"/>
                <a:cs typeface="Arial"/>
              </a:rPr>
              <a:t>is</a:t>
            </a:r>
            <a:r>
              <a:rPr sz="6600" i="0" spc="-9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6600" i="0" spc="190" dirty="0">
                <a:solidFill>
                  <a:srgbClr val="262626"/>
                </a:solidFill>
                <a:latin typeface="Arial"/>
                <a:cs typeface="Arial"/>
              </a:rPr>
              <a:t>stored </a:t>
            </a:r>
            <a:r>
              <a:rPr sz="6600" i="0" spc="120" dirty="0">
                <a:solidFill>
                  <a:srgbClr val="262626"/>
                </a:solidFill>
                <a:latin typeface="Arial"/>
                <a:cs typeface="Arial"/>
              </a:rPr>
              <a:t>in</a:t>
            </a:r>
            <a:r>
              <a:rPr sz="6600" i="0" spc="-18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6600" i="0" spc="290" dirty="0">
                <a:solidFill>
                  <a:srgbClr val="262626"/>
                </a:solidFill>
                <a:latin typeface="Arial"/>
                <a:cs typeface="Arial"/>
              </a:rPr>
              <a:t>the</a:t>
            </a:r>
            <a:r>
              <a:rPr sz="6600" i="0" spc="-18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8700" spc="-1250" dirty="0"/>
              <a:t>body</a:t>
            </a:r>
            <a:endParaRPr sz="8700" dirty="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01122" y="616982"/>
            <a:ext cx="111760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spc="-114" dirty="0">
                <a:latin typeface="Arial"/>
                <a:cs typeface="Arial"/>
              </a:rPr>
              <a:t>S</a:t>
            </a:r>
            <a:r>
              <a:rPr sz="3950" i="1" spc="-114" dirty="0">
                <a:solidFill>
                  <a:srgbClr val="C22E3A"/>
                </a:solidFill>
                <a:latin typeface="Cambria"/>
                <a:cs typeface="Cambria"/>
              </a:rPr>
              <a:t>&amp;</a:t>
            </a:r>
            <a:r>
              <a:rPr sz="3950" spc="-114" dirty="0">
                <a:latin typeface="Arial"/>
                <a:cs typeface="Arial"/>
              </a:rPr>
              <a:t>W</a:t>
            </a:r>
            <a:endParaRPr sz="3950">
              <a:latin typeface="Arial"/>
              <a:cs typeface="Arial"/>
            </a:endParaRPr>
          </a:p>
        </p:txBody>
      </p:sp>
      <p:pic>
        <p:nvPic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95862" y="2039128"/>
            <a:ext cx="8107353" cy="630729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8520" y="0"/>
            <a:ext cx="19575579" cy="1005265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1735" rIns="0" bIns="0" rtlCol="0">
            <a:spAutoFit/>
          </a:bodyPr>
          <a:lstStyle/>
          <a:p>
            <a:pPr marL="3772535">
              <a:lnSpc>
                <a:spcPct val="100000"/>
              </a:lnSpc>
              <a:spcBef>
                <a:spcPts val="114"/>
              </a:spcBef>
            </a:pPr>
            <a:r>
              <a:rPr spc="-2000" dirty="0"/>
              <a:t>F</a:t>
            </a:r>
            <a:r>
              <a:rPr spc="-1445" dirty="0"/>
              <a:t>eeli</a:t>
            </a:r>
            <a:r>
              <a:rPr spc="-1480" dirty="0"/>
              <a:t>n</a:t>
            </a:r>
            <a:r>
              <a:rPr spc="-1445" dirty="0"/>
              <a:t>g</a:t>
            </a:r>
            <a:r>
              <a:rPr spc="25" dirty="0"/>
              <a:t> </a:t>
            </a:r>
            <a:r>
              <a:rPr spc="-2155" dirty="0"/>
              <a:t>“</a:t>
            </a:r>
            <a:r>
              <a:rPr spc="-1570" dirty="0"/>
              <a:t>on</a:t>
            </a:r>
            <a:r>
              <a:rPr spc="25" dirty="0"/>
              <a:t> </a:t>
            </a:r>
            <a:r>
              <a:rPr spc="-1395" dirty="0"/>
              <a:t>edg</a:t>
            </a:r>
            <a:r>
              <a:rPr spc="-2640" dirty="0"/>
              <a:t>e</a:t>
            </a:r>
            <a:r>
              <a:rPr spc="-1395" dirty="0"/>
              <a:t>”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1122" y="616982"/>
            <a:ext cx="111760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spc="-114" dirty="0">
                <a:latin typeface="Arial"/>
                <a:cs typeface="Arial"/>
              </a:rPr>
              <a:t>S</a:t>
            </a:r>
            <a:r>
              <a:rPr sz="3950" i="1" spc="-114" dirty="0">
                <a:solidFill>
                  <a:srgbClr val="C22E3A"/>
                </a:solidFill>
                <a:latin typeface="Cambria"/>
                <a:cs typeface="Cambria"/>
              </a:rPr>
              <a:t>&amp;</a:t>
            </a:r>
            <a:r>
              <a:rPr sz="3950" spc="-114" dirty="0">
                <a:latin typeface="Arial"/>
                <a:cs typeface="Arial"/>
              </a:rPr>
              <a:t>W</a:t>
            </a:r>
            <a:endParaRPr sz="3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8520" y="0"/>
            <a:ext cx="19575579" cy="1005265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1735" rIns="0" bIns="0" rtlCol="0">
            <a:spAutoFit/>
          </a:bodyPr>
          <a:lstStyle/>
          <a:p>
            <a:pPr marL="4027170">
              <a:lnSpc>
                <a:spcPct val="100000"/>
              </a:lnSpc>
              <a:spcBef>
                <a:spcPts val="114"/>
              </a:spcBef>
            </a:pPr>
            <a:r>
              <a:rPr spc="-4160" dirty="0"/>
              <a:t>T</a:t>
            </a:r>
            <a:r>
              <a:rPr spc="-1500" dirty="0"/>
              <a:t>ro</a:t>
            </a:r>
            <a:r>
              <a:rPr spc="-1590" dirty="0"/>
              <a:t>u</a:t>
            </a:r>
            <a:r>
              <a:rPr spc="-1500" dirty="0"/>
              <a:t>ble</a:t>
            </a:r>
            <a:r>
              <a:rPr spc="55" dirty="0"/>
              <a:t> </a:t>
            </a:r>
            <a:r>
              <a:rPr spc="-1405" dirty="0"/>
              <a:t>sleeping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1122" y="616982"/>
            <a:ext cx="111760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spc="-114" dirty="0">
                <a:latin typeface="Arial"/>
                <a:cs typeface="Arial"/>
              </a:rPr>
              <a:t>S</a:t>
            </a:r>
            <a:r>
              <a:rPr sz="3950" i="1" spc="-114" dirty="0">
                <a:solidFill>
                  <a:srgbClr val="C22E3A"/>
                </a:solidFill>
                <a:latin typeface="Cambria"/>
                <a:cs typeface="Cambria"/>
              </a:rPr>
              <a:t>&amp;</a:t>
            </a:r>
            <a:r>
              <a:rPr sz="3950" spc="-114" dirty="0">
                <a:latin typeface="Arial"/>
                <a:cs typeface="Arial"/>
              </a:rPr>
              <a:t>W</a:t>
            </a:r>
            <a:endParaRPr sz="3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8520" y="0"/>
            <a:ext cx="19575579" cy="1005265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1735" rIns="0" bIns="0" rtlCol="0">
            <a:spAutoFit/>
          </a:bodyPr>
          <a:lstStyle/>
          <a:p>
            <a:pPr marL="4377690">
              <a:lnSpc>
                <a:spcPct val="100000"/>
              </a:lnSpc>
              <a:spcBef>
                <a:spcPts val="114"/>
              </a:spcBef>
            </a:pPr>
            <a:r>
              <a:rPr spc="-1945" dirty="0"/>
              <a:t>Memory</a:t>
            </a:r>
            <a:r>
              <a:rPr spc="15" dirty="0"/>
              <a:t> </a:t>
            </a:r>
            <a:r>
              <a:rPr spc="-1255" dirty="0"/>
              <a:t>issues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1122" y="616982"/>
            <a:ext cx="111760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spc="-114" dirty="0">
                <a:latin typeface="Arial"/>
                <a:cs typeface="Arial"/>
              </a:rPr>
              <a:t>S</a:t>
            </a:r>
            <a:r>
              <a:rPr sz="3950" i="1" spc="-114" dirty="0">
                <a:solidFill>
                  <a:srgbClr val="C22E3A"/>
                </a:solidFill>
                <a:latin typeface="Cambria"/>
                <a:cs typeface="Cambria"/>
              </a:rPr>
              <a:t>&amp;</a:t>
            </a:r>
            <a:r>
              <a:rPr sz="3950" spc="-114" dirty="0">
                <a:latin typeface="Arial"/>
                <a:cs typeface="Arial"/>
              </a:rPr>
              <a:t>W</a:t>
            </a:r>
            <a:endParaRPr sz="3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8520" y="0"/>
            <a:ext cx="19575579" cy="1005265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1735" rIns="0" bIns="0" rtlCol="0">
            <a:spAutoFit/>
          </a:bodyPr>
          <a:lstStyle/>
          <a:p>
            <a:pPr marL="3230880">
              <a:lnSpc>
                <a:spcPct val="100000"/>
              </a:lnSpc>
              <a:spcBef>
                <a:spcPts val="114"/>
              </a:spcBef>
            </a:pPr>
            <a:r>
              <a:rPr spc="-1375" dirty="0"/>
              <a:t>Anxiety-</a:t>
            </a:r>
            <a:r>
              <a:rPr spc="-1420" dirty="0"/>
              <a:t>Depression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1122" y="616982"/>
            <a:ext cx="111760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spc="-114" dirty="0">
                <a:latin typeface="Arial"/>
                <a:cs typeface="Arial"/>
              </a:rPr>
              <a:t>S</a:t>
            </a:r>
            <a:r>
              <a:rPr sz="3950" i="1" spc="-114" dirty="0">
                <a:solidFill>
                  <a:srgbClr val="C22E3A"/>
                </a:solidFill>
                <a:latin typeface="Cambria"/>
                <a:cs typeface="Cambria"/>
              </a:rPr>
              <a:t>&amp;</a:t>
            </a:r>
            <a:r>
              <a:rPr sz="3950" spc="-114" dirty="0">
                <a:latin typeface="Arial"/>
                <a:cs typeface="Arial"/>
              </a:rPr>
              <a:t>W</a:t>
            </a:r>
            <a:endParaRPr sz="3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8520" y="0"/>
            <a:ext cx="19575579" cy="1005265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1735" rIns="0" bIns="0" rtlCol="0">
            <a:spAutoFit/>
          </a:bodyPr>
          <a:lstStyle/>
          <a:p>
            <a:pPr marL="6734809">
              <a:lnSpc>
                <a:spcPct val="100000"/>
              </a:lnSpc>
              <a:spcBef>
                <a:spcPts val="114"/>
              </a:spcBef>
            </a:pPr>
            <a:r>
              <a:rPr spc="-2515" dirty="0"/>
              <a:t>R</a:t>
            </a:r>
            <a:r>
              <a:rPr spc="-1545" dirty="0"/>
              <a:t>age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1122" y="616982"/>
            <a:ext cx="111760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spc="-114" dirty="0">
                <a:latin typeface="Arial"/>
                <a:cs typeface="Arial"/>
              </a:rPr>
              <a:t>S</a:t>
            </a:r>
            <a:r>
              <a:rPr sz="3950" i="1" spc="-114" dirty="0">
                <a:solidFill>
                  <a:srgbClr val="C22E3A"/>
                </a:solidFill>
                <a:latin typeface="Cambria"/>
                <a:cs typeface="Cambria"/>
              </a:rPr>
              <a:t>&amp;</a:t>
            </a:r>
            <a:r>
              <a:rPr sz="3950" spc="-114" dirty="0">
                <a:latin typeface="Arial"/>
                <a:cs typeface="Arial"/>
              </a:rPr>
              <a:t>W</a:t>
            </a:r>
            <a:endParaRPr sz="3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8520" y="0"/>
            <a:ext cx="19575579" cy="1005265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1735" rIns="0" bIns="0" rtlCol="0">
            <a:spAutoFit/>
          </a:bodyPr>
          <a:lstStyle/>
          <a:p>
            <a:pPr marL="1631950">
              <a:lnSpc>
                <a:spcPct val="100000"/>
              </a:lnSpc>
              <a:spcBef>
                <a:spcPts val="114"/>
              </a:spcBef>
            </a:pPr>
            <a:r>
              <a:rPr spc="-2915" dirty="0"/>
              <a:t>L</a:t>
            </a:r>
            <a:r>
              <a:rPr spc="-2475" dirty="0"/>
              <a:t>o</a:t>
            </a:r>
            <a:r>
              <a:rPr spc="-2355" dirty="0"/>
              <a:t>w</a:t>
            </a:r>
            <a:r>
              <a:rPr spc="10" dirty="0"/>
              <a:t> </a:t>
            </a:r>
            <a:r>
              <a:rPr spc="-1960" dirty="0"/>
              <a:t>“window</a:t>
            </a:r>
            <a:r>
              <a:rPr spc="10" dirty="0"/>
              <a:t> </a:t>
            </a:r>
            <a:r>
              <a:rPr spc="-1385" dirty="0"/>
              <a:t>of</a:t>
            </a:r>
            <a:r>
              <a:rPr spc="10" dirty="0"/>
              <a:t> </a:t>
            </a:r>
            <a:r>
              <a:rPr spc="-1395" dirty="0"/>
              <a:t>tol</a:t>
            </a:r>
            <a:r>
              <a:rPr spc="-1575" dirty="0"/>
              <a:t>e</a:t>
            </a:r>
            <a:r>
              <a:rPr spc="-1395" dirty="0"/>
              <a:t>ranc</a:t>
            </a:r>
            <a:r>
              <a:rPr spc="-2640" dirty="0"/>
              <a:t>e</a:t>
            </a:r>
            <a:r>
              <a:rPr spc="-1395" dirty="0"/>
              <a:t>”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1122" y="616982"/>
            <a:ext cx="111760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spc="-114" dirty="0">
                <a:latin typeface="Arial"/>
                <a:cs typeface="Arial"/>
              </a:rPr>
              <a:t>S</a:t>
            </a:r>
            <a:r>
              <a:rPr sz="3950" i="1" spc="-114" dirty="0">
                <a:solidFill>
                  <a:srgbClr val="C22E3A"/>
                </a:solidFill>
                <a:latin typeface="Cambria"/>
                <a:cs typeface="Cambria"/>
              </a:rPr>
              <a:t>&amp;</a:t>
            </a:r>
            <a:r>
              <a:rPr sz="3950" spc="-114" dirty="0">
                <a:latin typeface="Arial"/>
                <a:cs typeface="Arial"/>
              </a:rPr>
              <a:t>W</a:t>
            </a:r>
            <a:endParaRPr sz="3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0299D21-6D01-61DE-08B9-58042151ADC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18283" y="-1231106"/>
            <a:ext cx="15278222" cy="1231106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sz="8000" dirty="0">
                <a:solidFill>
                  <a:schemeClr val="tx1"/>
                </a:solidFill>
              </a:rPr>
              <a:t>Advancing Access &amp; Equity</a:t>
            </a:r>
          </a:p>
        </p:txBody>
      </p:sp>
      <p:pic>
        <p:nvPicPr>
          <p:cNvPr id="2" name="object 2" descr="A NDEAM poster with people on it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3933" y="1070678"/>
            <a:ext cx="17981996" cy="918645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8520" y="0"/>
            <a:ext cx="19575579" cy="1005265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1735" rIns="0" bIns="0" rtlCol="0">
            <a:spAutoFit/>
          </a:bodyPr>
          <a:lstStyle/>
          <a:p>
            <a:pPr marL="4796790">
              <a:lnSpc>
                <a:spcPct val="100000"/>
              </a:lnSpc>
              <a:spcBef>
                <a:spcPts val="114"/>
              </a:spcBef>
            </a:pPr>
            <a:r>
              <a:rPr spc="-1480" dirty="0"/>
              <a:t>Chronic</a:t>
            </a:r>
            <a:r>
              <a:rPr spc="10" dirty="0"/>
              <a:t> </a:t>
            </a:r>
            <a:r>
              <a:rPr spc="-2115" dirty="0"/>
              <a:t>P</a:t>
            </a:r>
            <a:r>
              <a:rPr spc="-1460" dirty="0"/>
              <a:t>ain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1122" y="616982"/>
            <a:ext cx="111760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spc="-114" dirty="0">
                <a:latin typeface="Arial"/>
                <a:cs typeface="Arial"/>
              </a:rPr>
              <a:t>S</a:t>
            </a:r>
            <a:r>
              <a:rPr sz="3950" i="1" spc="-114" dirty="0">
                <a:solidFill>
                  <a:srgbClr val="C22E3A"/>
                </a:solidFill>
                <a:latin typeface="Cambria"/>
                <a:cs typeface="Cambria"/>
              </a:rPr>
              <a:t>&amp;</a:t>
            </a:r>
            <a:r>
              <a:rPr sz="3950" spc="-114" dirty="0">
                <a:latin typeface="Arial"/>
                <a:cs typeface="Arial"/>
              </a:rPr>
              <a:t>W</a:t>
            </a:r>
            <a:endParaRPr sz="3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5156" y="937959"/>
              <a:ext cx="4366359" cy="36648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36063" rIns="0" bIns="0" rtlCol="0">
            <a:spAutoFit/>
          </a:bodyPr>
          <a:lstStyle/>
          <a:p>
            <a:pPr marL="4393565">
              <a:lnSpc>
                <a:spcPct val="100000"/>
              </a:lnSpc>
              <a:spcBef>
                <a:spcPts val="114"/>
              </a:spcBef>
            </a:pPr>
            <a:r>
              <a:rPr i="0" dirty="0">
                <a:solidFill>
                  <a:srgbClr val="FFFFFF"/>
                </a:solidFill>
                <a:latin typeface="Arial"/>
                <a:cs typeface="Arial"/>
              </a:rPr>
              <a:t>So</a:t>
            </a:r>
            <a:r>
              <a:rPr i="0" spc="-4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i="0" spc="335" dirty="0">
                <a:solidFill>
                  <a:srgbClr val="FFFFFF"/>
                </a:solidFill>
                <a:latin typeface="Arial"/>
                <a:cs typeface="Arial"/>
              </a:rPr>
              <a:t>What?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855074" y="1767457"/>
            <a:ext cx="8719185" cy="1030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600" spc="-635" dirty="0"/>
              <a:t>Signs</a:t>
            </a:r>
            <a:r>
              <a:rPr sz="6600" spc="-5" dirty="0"/>
              <a:t> </a:t>
            </a:r>
            <a:r>
              <a:rPr sz="6600" spc="-740" dirty="0"/>
              <a:t>of</a:t>
            </a:r>
            <a:r>
              <a:rPr sz="6600" dirty="0"/>
              <a:t> </a:t>
            </a:r>
            <a:r>
              <a:rPr sz="6600" spc="-925" dirty="0"/>
              <a:t>trauma</a:t>
            </a:r>
            <a:r>
              <a:rPr sz="6600" dirty="0"/>
              <a:t> </a:t>
            </a:r>
            <a:r>
              <a:rPr sz="6600" spc="-745" dirty="0"/>
              <a:t>in</a:t>
            </a:r>
            <a:r>
              <a:rPr sz="6600" dirty="0"/>
              <a:t> </a:t>
            </a:r>
            <a:r>
              <a:rPr sz="6600" spc="-940" dirty="0"/>
              <a:t>the</a:t>
            </a:r>
            <a:r>
              <a:rPr sz="6600" spc="-5" dirty="0"/>
              <a:t> </a:t>
            </a:r>
            <a:r>
              <a:rPr sz="6600" spc="-890" dirty="0"/>
              <a:t>workplace</a:t>
            </a:r>
            <a:endParaRPr sz="6600" dirty="0"/>
          </a:p>
        </p:txBody>
      </p:sp>
      <p:sp>
        <p:nvSpPr>
          <p:cNvPr id="2" name="object 2"/>
          <p:cNvSpPr txBox="1"/>
          <p:nvPr/>
        </p:nvSpPr>
        <p:spPr>
          <a:xfrm>
            <a:off x="901122" y="616982"/>
            <a:ext cx="111760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spc="-114" dirty="0">
                <a:latin typeface="Arial"/>
                <a:cs typeface="Arial"/>
              </a:rPr>
              <a:t>S</a:t>
            </a:r>
            <a:r>
              <a:rPr sz="3950" i="1" spc="-114" dirty="0">
                <a:solidFill>
                  <a:srgbClr val="C22E3A"/>
                </a:solidFill>
                <a:latin typeface="Cambria"/>
                <a:cs typeface="Cambria"/>
              </a:rPr>
              <a:t>&amp;</a:t>
            </a:r>
            <a:r>
              <a:rPr sz="3950" spc="-114" dirty="0">
                <a:latin typeface="Arial"/>
                <a:cs typeface="Arial"/>
              </a:rPr>
              <a:t>W</a:t>
            </a:r>
            <a:endParaRPr sz="395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02669" y="3494542"/>
            <a:ext cx="5391785" cy="470598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100" spc="75" dirty="0">
                <a:solidFill>
                  <a:srgbClr val="262626"/>
                </a:solidFill>
                <a:latin typeface="Arial"/>
                <a:cs typeface="Arial"/>
              </a:rPr>
              <a:t>Absenteeism</a:t>
            </a:r>
            <a:endParaRPr sz="4100">
              <a:latin typeface="Arial"/>
              <a:cs typeface="Arial"/>
            </a:endParaRPr>
          </a:p>
          <a:p>
            <a:pPr marL="12700" marR="5080">
              <a:lnSpc>
                <a:spcPct val="105600"/>
              </a:lnSpc>
              <a:spcBef>
                <a:spcPts val="3710"/>
              </a:spcBef>
            </a:pPr>
            <a:r>
              <a:rPr sz="4100" spc="175" dirty="0">
                <a:solidFill>
                  <a:srgbClr val="262626"/>
                </a:solidFill>
                <a:latin typeface="Arial"/>
                <a:cs typeface="Arial"/>
              </a:rPr>
              <a:t>Limited</a:t>
            </a:r>
            <a:r>
              <a:rPr sz="4100" spc="-10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110" dirty="0">
                <a:solidFill>
                  <a:srgbClr val="262626"/>
                </a:solidFill>
                <a:latin typeface="Arial"/>
                <a:cs typeface="Arial"/>
              </a:rPr>
              <a:t>ability</a:t>
            </a:r>
            <a:r>
              <a:rPr sz="4100" spc="-10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305" dirty="0">
                <a:solidFill>
                  <a:srgbClr val="262626"/>
                </a:solidFill>
                <a:latin typeface="Arial"/>
                <a:cs typeface="Arial"/>
              </a:rPr>
              <a:t>to</a:t>
            </a:r>
            <a:r>
              <a:rPr sz="4100" spc="-10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95" dirty="0">
                <a:solidFill>
                  <a:srgbClr val="262626"/>
                </a:solidFill>
                <a:latin typeface="Arial"/>
                <a:cs typeface="Arial"/>
              </a:rPr>
              <a:t>build </a:t>
            </a:r>
            <a:r>
              <a:rPr sz="4100" spc="235" dirty="0">
                <a:solidFill>
                  <a:srgbClr val="262626"/>
                </a:solidFill>
                <a:latin typeface="Arial"/>
                <a:cs typeface="Arial"/>
              </a:rPr>
              <a:t>work</a:t>
            </a:r>
            <a:r>
              <a:rPr sz="4100" spc="-11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70" dirty="0">
                <a:solidFill>
                  <a:srgbClr val="262626"/>
                </a:solidFill>
                <a:latin typeface="Arial"/>
                <a:cs typeface="Arial"/>
              </a:rPr>
              <a:t>relationships</a:t>
            </a:r>
            <a:endParaRPr sz="4100">
              <a:latin typeface="Arial"/>
              <a:cs typeface="Arial"/>
            </a:endParaRPr>
          </a:p>
          <a:p>
            <a:pPr marL="12700" marR="2169160">
              <a:lnSpc>
                <a:spcPct val="181000"/>
              </a:lnSpc>
            </a:pPr>
            <a:r>
              <a:rPr sz="4100" spc="155" dirty="0">
                <a:solidFill>
                  <a:srgbClr val="262626"/>
                </a:solidFill>
                <a:latin typeface="Arial"/>
                <a:cs typeface="Arial"/>
              </a:rPr>
              <a:t>Burnout </a:t>
            </a:r>
            <a:r>
              <a:rPr sz="4100" dirty="0">
                <a:solidFill>
                  <a:srgbClr val="262626"/>
                </a:solidFill>
                <a:latin typeface="Arial"/>
                <a:cs typeface="Arial"/>
              </a:rPr>
              <a:t>Panic</a:t>
            </a:r>
            <a:r>
              <a:rPr sz="4100" spc="-14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100" dirty="0">
                <a:solidFill>
                  <a:srgbClr val="262626"/>
                </a:solidFill>
                <a:latin typeface="Arial"/>
                <a:cs typeface="Arial"/>
              </a:rPr>
              <a:t>attacks</a:t>
            </a:r>
            <a:endParaRPr sz="41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818871" y="3494542"/>
            <a:ext cx="8593455" cy="470598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100" dirty="0">
                <a:solidFill>
                  <a:srgbClr val="262626"/>
                </a:solidFill>
                <a:latin typeface="Arial"/>
                <a:cs typeface="Arial"/>
              </a:rPr>
              <a:t>Feeling</a:t>
            </a:r>
            <a:r>
              <a:rPr sz="4100" spc="-5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75" dirty="0">
                <a:solidFill>
                  <a:srgbClr val="262626"/>
                </a:solidFill>
                <a:latin typeface="Arial"/>
                <a:cs typeface="Arial"/>
              </a:rPr>
              <a:t>undervalued</a:t>
            </a:r>
            <a:r>
              <a:rPr sz="4100" spc="-4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229" dirty="0">
                <a:solidFill>
                  <a:srgbClr val="262626"/>
                </a:solidFill>
                <a:latin typeface="Arial"/>
                <a:cs typeface="Arial"/>
              </a:rPr>
              <a:t>or</a:t>
            </a:r>
            <a:r>
              <a:rPr sz="4100" spc="-4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135" dirty="0">
                <a:solidFill>
                  <a:srgbClr val="262626"/>
                </a:solidFill>
                <a:latin typeface="Arial"/>
                <a:cs typeface="Arial"/>
              </a:rPr>
              <a:t>lost</a:t>
            </a:r>
            <a:endParaRPr sz="4100">
              <a:latin typeface="Arial"/>
              <a:cs typeface="Arial"/>
            </a:endParaRPr>
          </a:p>
          <a:p>
            <a:pPr marL="12700" marR="1146175">
              <a:lnSpc>
                <a:spcPct val="105600"/>
              </a:lnSpc>
              <a:spcBef>
                <a:spcPts val="3710"/>
              </a:spcBef>
            </a:pPr>
            <a:r>
              <a:rPr sz="4100" dirty="0">
                <a:solidFill>
                  <a:srgbClr val="262626"/>
                </a:solidFill>
                <a:latin typeface="Arial"/>
                <a:cs typeface="Arial"/>
              </a:rPr>
              <a:t>Unexplained</a:t>
            </a:r>
            <a:r>
              <a:rPr sz="4100" spc="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114" dirty="0">
                <a:solidFill>
                  <a:srgbClr val="262626"/>
                </a:solidFill>
                <a:latin typeface="Arial"/>
                <a:cs typeface="Arial"/>
              </a:rPr>
              <a:t>bursts</a:t>
            </a:r>
            <a:r>
              <a:rPr sz="4100" spc="1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300" dirty="0">
                <a:solidFill>
                  <a:srgbClr val="262626"/>
                </a:solidFill>
                <a:latin typeface="Arial"/>
                <a:cs typeface="Arial"/>
              </a:rPr>
              <a:t>of</a:t>
            </a:r>
            <a:r>
              <a:rPr sz="4100" spc="1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55" dirty="0">
                <a:solidFill>
                  <a:srgbClr val="262626"/>
                </a:solidFill>
                <a:latin typeface="Arial"/>
                <a:cs typeface="Arial"/>
              </a:rPr>
              <a:t>anger</a:t>
            </a:r>
            <a:r>
              <a:rPr sz="4100" spc="1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204" dirty="0">
                <a:solidFill>
                  <a:srgbClr val="262626"/>
                </a:solidFill>
                <a:latin typeface="Arial"/>
                <a:cs typeface="Arial"/>
              </a:rPr>
              <a:t>or </a:t>
            </a:r>
            <a:r>
              <a:rPr sz="4100" spc="-10" dirty="0">
                <a:solidFill>
                  <a:srgbClr val="262626"/>
                </a:solidFill>
                <a:latin typeface="Arial"/>
                <a:cs typeface="Arial"/>
              </a:rPr>
              <a:t>aggression</a:t>
            </a:r>
            <a:endParaRPr sz="4100">
              <a:latin typeface="Arial"/>
              <a:cs typeface="Arial"/>
            </a:endParaRPr>
          </a:p>
          <a:p>
            <a:pPr marL="12700" marR="5080">
              <a:lnSpc>
                <a:spcPct val="181000"/>
              </a:lnSpc>
            </a:pPr>
            <a:r>
              <a:rPr sz="4100" spc="150" dirty="0">
                <a:solidFill>
                  <a:srgbClr val="262626"/>
                </a:solidFill>
                <a:latin typeface="Arial"/>
                <a:cs typeface="Arial"/>
              </a:rPr>
              <a:t>Withdrawal</a:t>
            </a:r>
            <a:r>
              <a:rPr sz="4100" spc="-8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229" dirty="0">
                <a:solidFill>
                  <a:srgbClr val="262626"/>
                </a:solidFill>
                <a:latin typeface="Arial"/>
                <a:cs typeface="Arial"/>
              </a:rPr>
              <a:t>or</a:t>
            </a:r>
            <a:r>
              <a:rPr sz="4100" spc="-8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85" dirty="0">
                <a:solidFill>
                  <a:srgbClr val="262626"/>
                </a:solidFill>
                <a:latin typeface="Arial"/>
                <a:cs typeface="Arial"/>
              </a:rPr>
              <a:t>reduced</a:t>
            </a:r>
            <a:r>
              <a:rPr sz="4100" spc="-8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150" dirty="0">
                <a:solidFill>
                  <a:srgbClr val="262626"/>
                </a:solidFill>
                <a:latin typeface="Arial"/>
                <a:cs typeface="Arial"/>
              </a:rPr>
              <a:t>productivity </a:t>
            </a:r>
            <a:r>
              <a:rPr sz="4100" spc="80" dirty="0">
                <a:solidFill>
                  <a:srgbClr val="262626"/>
                </a:solidFill>
                <a:latin typeface="Arial"/>
                <a:cs typeface="Arial"/>
              </a:rPr>
              <a:t>Inability</a:t>
            </a:r>
            <a:r>
              <a:rPr sz="4100" spc="-10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305" dirty="0">
                <a:solidFill>
                  <a:srgbClr val="262626"/>
                </a:solidFill>
                <a:latin typeface="Arial"/>
                <a:cs typeface="Arial"/>
              </a:rPr>
              <a:t>to</a:t>
            </a:r>
            <a:r>
              <a:rPr sz="4100" spc="-9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95" dirty="0">
                <a:solidFill>
                  <a:srgbClr val="262626"/>
                </a:solidFill>
                <a:latin typeface="Arial"/>
                <a:cs typeface="Arial"/>
              </a:rPr>
              <a:t>focus</a:t>
            </a:r>
            <a:r>
              <a:rPr sz="4100" spc="-9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229" dirty="0">
                <a:solidFill>
                  <a:srgbClr val="262626"/>
                </a:solidFill>
                <a:latin typeface="Arial"/>
                <a:cs typeface="Arial"/>
              </a:rPr>
              <a:t>or</a:t>
            </a:r>
            <a:r>
              <a:rPr sz="4100" spc="-9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145" dirty="0">
                <a:solidFill>
                  <a:srgbClr val="262626"/>
                </a:solidFill>
                <a:latin typeface="Arial"/>
                <a:cs typeface="Arial"/>
              </a:rPr>
              <a:t>complete</a:t>
            </a:r>
            <a:r>
              <a:rPr sz="4100" spc="-9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50" dirty="0">
                <a:solidFill>
                  <a:srgbClr val="262626"/>
                </a:solidFill>
                <a:latin typeface="Arial"/>
                <a:cs typeface="Arial"/>
              </a:rPr>
              <a:t>tasks</a:t>
            </a:r>
            <a:endParaRPr sz="4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8520" y="0"/>
            <a:ext cx="19575579" cy="1005265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45227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95"/>
              </a:spcBef>
            </a:pPr>
            <a:r>
              <a:rPr sz="6600" spc="-2230" dirty="0"/>
              <a:t>T</a:t>
            </a:r>
            <a:r>
              <a:rPr sz="6600" spc="-770" dirty="0"/>
              <a:t>ype</a:t>
            </a:r>
            <a:r>
              <a:rPr sz="6600" dirty="0"/>
              <a:t> </a:t>
            </a:r>
            <a:r>
              <a:rPr sz="6600" spc="-890" dirty="0"/>
              <a:t>into</a:t>
            </a:r>
            <a:r>
              <a:rPr sz="6600" spc="5" dirty="0"/>
              <a:t> </a:t>
            </a:r>
            <a:r>
              <a:rPr sz="6600" spc="-850" dirty="0"/>
              <a:t>Q&amp;A</a:t>
            </a:r>
            <a:endParaRPr sz="6600" dirty="0"/>
          </a:p>
          <a:p>
            <a:pPr marL="88900" marR="5080">
              <a:lnSpc>
                <a:spcPct val="106500"/>
              </a:lnSpc>
              <a:spcBef>
                <a:spcPts val="715"/>
              </a:spcBef>
            </a:pPr>
            <a:r>
              <a:rPr sz="5750" i="0" spc="270" dirty="0">
                <a:solidFill>
                  <a:srgbClr val="262626"/>
                </a:solidFill>
                <a:latin typeface="Arial"/>
                <a:cs typeface="Arial"/>
              </a:rPr>
              <a:t>What</a:t>
            </a:r>
            <a:r>
              <a:rPr sz="5750" i="0" spc="-13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5750" i="0" dirty="0">
                <a:solidFill>
                  <a:srgbClr val="262626"/>
                </a:solidFill>
                <a:latin typeface="Arial"/>
                <a:cs typeface="Arial"/>
              </a:rPr>
              <a:t>are</a:t>
            </a:r>
            <a:r>
              <a:rPr sz="5750" i="0" spc="-12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5750" i="0" spc="120" dirty="0">
                <a:solidFill>
                  <a:srgbClr val="262626"/>
                </a:solidFill>
                <a:latin typeface="Arial"/>
                <a:cs typeface="Arial"/>
              </a:rPr>
              <a:t>some</a:t>
            </a:r>
            <a:r>
              <a:rPr sz="5750" i="0" spc="-12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5750" i="0" spc="285" dirty="0">
                <a:solidFill>
                  <a:srgbClr val="262626"/>
                </a:solidFill>
                <a:latin typeface="Arial"/>
                <a:cs typeface="Arial"/>
              </a:rPr>
              <a:t>difficult</a:t>
            </a:r>
            <a:r>
              <a:rPr sz="5750" i="0" spc="-12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5750" i="0" spc="75" dirty="0">
                <a:solidFill>
                  <a:srgbClr val="262626"/>
                </a:solidFill>
                <a:latin typeface="Arial"/>
                <a:cs typeface="Arial"/>
              </a:rPr>
              <a:t>behaviors</a:t>
            </a:r>
            <a:r>
              <a:rPr sz="5750" i="0" spc="-12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5750" i="0" spc="100" dirty="0">
                <a:solidFill>
                  <a:srgbClr val="262626"/>
                </a:solidFill>
                <a:latin typeface="Arial"/>
                <a:cs typeface="Arial"/>
              </a:rPr>
              <a:t>you</a:t>
            </a:r>
            <a:r>
              <a:rPr sz="5750" i="0" spc="-12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5750" i="0" spc="-20" dirty="0">
                <a:solidFill>
                  <a:srgbClr val="262626"/>
                </a:solidFill>
                <a:latin typeface="Arial"/>
                <a:cs typeface="Arial"/>
              </a:rPr>
              <a:t>have </a:t>
            </a:r>
            <a:r>
              <a:rPr sz="5750" i="0" spc="155" dirty="0">
                <a:solidFill>
                  <a:srgbClr val="262626"/>
                </a:solidFill>
                <a:latin typeface="Arial"/>
                <a:cs typeface="Arial"/>
              </a:rPr>
              <a:t>witnessed</a:t>
            </a:r>
            <a:r>
              <a:rPr sz="5750" i="0" spc="-15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5750" i="0" spc="350" dirty="0">
                <a:solidFill>
                  <a:srgbClr val="262626"/>
                </a:solidFill>
                <a:latin typeface="Arial"/>
                <a:cs typeface="Arial"/>
              </a:rPr>
              <a:t>from</a:t>
            </a:r>
            <a:r>
              <a:rPr sz="5750" i="0" spc="-14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5750" i="0" spc="145" dirty="0">
                <a:solidFill>
                  <a:srgbClr val="262626"/>
                </a:solidFill>
                <a:latin typeface="Arial"/>
                <a:cs typeface="Arial"/>
              </a:rPr>
              <a:t>people</a:t>
            </a:r>
            <a:r>
              <a:rPr sz="5750" i="0" spc="-15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5750" i="0" spc="240" dirty="0">
                <a:solidFill>
                  <a:srgbClr val="262626"/>
                </a:solidFill>
                <a:latin typeface="Arial"/>
                <a:cs typeface="Arial"/>
              </a:rPr>
              <a:t>at</a:t>
            </a:r>
            <a:r>
              <a:rPr sz="5750" i="0" spc="-14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5750" i="0" spc="215" dirty="0">
                <a:solidFill>
                  <a:srgbClr val="262626"/>
                </a:solidFill>
                <a:latin typeface="Arial"/>
                <a:cs typeface="Arial"/>
              </a:rPr>
              <a:t>work?</a:t>
            </a:r>
            <a:endParaRPr sz="575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1122" y="616982"/>
            <a:ext cx="111760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spc="-114" dirty="0">
                <a:latin typeface="Arial"/>
                <a:cs typeface="Arial"/>
              </a:rPr>
              <a:t>S</a:t>
            </a:r>
            <a:r>
              <a:rPr sz="3950" i="1" spc="-114" dirty="0">
                <a:solidFill>
                  <a:srgbClr val="C22E3A"/>
                </a:solidFill>
                <a:latin typeface="Cambria"/>
                <a:cs typeface="Cambria"/>
              </a:rPr>
              <a:t>&amp;</a:t>
            </a:r>
            <a:r>
              <a:rPr sz="3950" spc="-114" dirty="0">
                <a:latin typeface="Arial"/>
                <a:cs typeface="Arial"/>
              </a:rPr>
              <a:t>W</a:t>
            </a:r>
            <a:endParaRPr sz="3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8520" y="0"/>
            <a:ext cx="19575579" cy="1005265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997119" y="2468766"/>
            <a:ext cx="1307465" cy="1030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600" spc="-1660" dirty="0"/>
              <a:t>F</a:t>
            </a:r>
            <a:r>
              <a:rPr sz="6600" spc="-1070" dirty="0"/>
              <a:t>rom</a:t>
            </a:r>
            <a:endParaRPr sz="6600" dirty="0"/>
          </a:p>
        </p:txBody>
      </p:sp>
      <p:sp>
        <p:nvSpPr>
          <p:cNvPr id="3" name="object 3"/>
          <p:cNvSpPr txBox="1"/>
          <p:nvPr/>
        </p:nvSpPr>
        <p:spPr>
          <a:xfrm>
            <a:off x="901122" y="616982"/>
            <a:ext cx="111760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spc="-114" dirty="0">
                <a:latin typeface="Arial"/>
                <a:cs typeface="Arial"/>
              </a:rPr>
              <a:t>S</a:t>
            </a:r>
            <a:r>
              <a:rPr sz="3950" i="1" spc="-114" dirty="0">
                <a:solidFill>
                  <a:srgbClr val="C22E3A"/>
                </a:solidFill>
                <a:latin typeface="Cambria"/>
                <a:cs typeface="Cambria"/>
              </a:rPr>
              <a:t>&amp;</a:t>
            </a:r>
            <a:r>
              <a:rPr sz="3950" spc="-114" dirty="0">
                <a:latin typeface="Arial"/>
                <a:cs typeface="Arial"/>
              </a:rPr>
              <a:t>W</a:t>
            </a:r>
            <a:endParaRPr sz="395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95" dirty="0"/>
              <a:t>What’s</a:t>
            </a:r>
            <a:r>
              <a:rPr spc="-145" dirty="0"/>
              <a:t> </a:t>
            </a:r>
            <a:r>
              <a:rPr spc="240" dirty="0"/>
              <a:t>wrong</a:t>
            </a:r>
            <a:r>
              <a:rPr spc="-145" dirty="0"/>
              <a:t> </a:t>
            </a:r>
            <a:r>
              <a:rPr spc="360" dirty="0"/>
              <a:t>with</a:t>
            </a:r>
            <a:r>
              <a:rPr spc="-145" dirty="0"/>
              <a:t> </a:t>
            </a:r>
            <a:r>
              <a:rPr spc="-20" dirty="0"/>
              <a:t>you?</a:t>
            </a:r>
          </a:p>
          <a:p>
            <a:pPr marL="76835">
              <a:lnSpc>
                <a:spcPts val="7850"/>
              </a:lnSpc>
              <a:spcBef>
                <a:spcPts val="5615"/>
              </a:spcBef>
            </a:pPr>
            <a:r>
              <a:rPr sz="6600" i="1" spc="-2265" dirty="0">
                <a:solidFill>
                  <a:srgbClr val="C22E3A"/>
                </a:solidFill>
                <a:latin typeface="Cambria"/>
                <a:cs typeface="Cambria"/>
              </a:rPr>
              <a:t>To</a:t>
            </a:r>
            <a:endParaRPr sz="6600">
              <a:latin typeface="Cambria"/>
              <a:cs typeface="Cambria"/>
            </a:endParaRPr>
          </a:p>
          <a:p>
            <a:pPr marL="12700">
              <a:lnSpc>
                <a:spcPts val="6830"/>
              </a:lnSpc>
            </a:pPr>
            <a:r>
              <a:rPr spc="270" dirty="0"/>
              <a:t>What</a:t>
            </a:r>
            <a:r>
              <a:rPr spc="-145" dirty="0"/>
              <a:t> </a:t>
            </a:r>
            <a:r>
              <a:rPr spc="90" dirty="0"/>
              <a:t>happened</a:t>
            </a:r>
            <a:r>
              <a:rPr spc="-140" dirty="0"/>
              <a:t> </a:t>
            </a:r>
            <a:r>
              <a:rPr spc="434" dirty="0"/>
              <a:t>to</a:t>
            </a:r>
            <a:r>
              <a:rPr spc="-140" dirty="0"/>
              <a:t> </a:t>
            </a:r>
            <a:r>
              <a:rPr spc="-20" dirty="0"/>
              <a:t>you?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5156" y="937959"/>
              <a:ext cx="4366359" cy="36648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36063" rIns="0" bIns="0" rtlCol="0">
            <a:spAutoFit/>
          </a:bodyPr>
          <a:lstStyle/>
          <a:p>
            <a:pPr marL="3677285">
              <a:lnSpc>
                <a:spcPct val="100000"/>
              </a:lnSpc>
              <a:spcBef>
                <a:spcPts val="114"/>
              </a:spcBef>
            </a:pPr>
            <a:r>
              <a:rPr i="0" spc="515" dirty="0">
                <a:solidFill>
                  <a:srgbClr val="FFFFFF"/>
                </a:solidFill>
                <a:latin typeface="Arial"/>
                <a:cs typeface="Arial"/>
              </a:rPr>
              <a:t>Now</a:t>
            </a:r>
            <a:r>
              <a:rPr i="0" spc="-3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i="0" spc="335" dirty="0">
                <a:solidFill>
                  <a:srgbClr val="FFFFFF"/>
                </a:solidFill>
                <a:latin typeface="Arial"/>
                <a:cs typeface="Arial"/>
              </a:rPr>
              <a:t>What?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1643510" y="3612748"/>
            <a:ext cx="16419194" cy="4775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12065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2700" marR="5080" lvl="0" indent="0" defTabSz="914400" eaLnBrk="1" fontAlgn="auto" latinLnBrk="0" hangingPunct="1">
              <a:lnSpc>
                <a:spcPct val="1053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0" cap="none" spc="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Trauma-</a:t>
            </a:r>
            <a:r>
              <a:rPr kumimoji="0" lang="en-US" sz="7400" b="0" i="0" u="none" strike="noStrike" kern="0" cap="none" spc="2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informed</a:t>
            </a:r>
            <a:r>
              <a:rPr kumimoji="0" lang="en-US" sz="7400" b="0" i="0" u="none" strike="noStrike" kern="0" cap="none" spc="-1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7400" b="0" i="0" u="none" strike="noStrike" kern="0" cap="none" spc="1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workplaces </a:t>
            </a:r>
            <a:r>
              <a:rPr kumimoji="0" lang="en-US" sz="7400" b="0" i="0" u="none" strike="noStrike" kern="0" cap="none" spc="1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recognize</a:t>
            </a:r>
            <a:r>
              <a:rPr kumimoji="0" lang="en-US" sz="7400" b="0" i="0" u="none" strike="noStrike" kern="0" cap="none" spc="-2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7400" b="0" i="0" u="none" strike="noStrike" kern="0" cap="none" spc="3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that</a:t>
            </a:r>
            <a:r>
              <a:rPr kumimoji="0" lang="en-US" sz="7400" b="0" i="0" u="none" strike="noStrike" kern="0" cap="none" spc="-2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7400" b="0" i="0" u="none" strike="noStrike" kern="0" cap="none" spc="2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trauma</a:t>
            </a:r>
            <a:r>
              <a:rPr kumimoji="0" lang="en-US" sz="7400" b="0" i="0" u="none" strike="noStrike" kern="0" cap="none" spc="-2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7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is</a:t>
            </a:r>
            <a:r>
              <a:rPr kumimoji="0" lang="en-US" sz="7400" b="0" i="0" u="none" strike="noStrike" kern="0" cap="none" spc="-2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7400" b="0" i="0" u="none" strike="noStrike" kern="0" cap="none" spc="2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common</a:t>
            </a:r>
            <a:r>
              <a:rPr kumimoji="0" lang="en-US" sz="7400" b="0" i="0" u="none" strike="noStrike" kern="0" cap="none" spc="-2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7400" b="0" i="0" u="none" strike="noStrike" kern="0" cap="none" spc="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and </a:t>
            </a:r>
            <a:r>
              <a:rPr kumimoji="0" lang="en-US" sz="7400" b="0" i="0" u="none" strike="noStrike" kern="0" cap="none" spc="4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work</a:t>
            </a:r>
            <a:r>
              <a:rPr kumimoji="0" lang="en-US" sz="7400" b="0" i="0" u="none" strike="noStrike" kern="0" cap="none" spc="-1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7400" b="0" i="0" u="none" strike="noStrike" kern="0" cap="none" spc="5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to</a:t>
            </a:r>
            <a:r>
              <a:rPr kumimoji="0" lang="en-US" sz="7400" b="0" i="0" u="none" strike="noStrike" kern="0" cap="none" spc="-1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7400" b="0" i="0" u="none" strike="noStrike" kern="0" cap="none" spc="1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create</a:t>
            </a:r>
            <a:r>
              <a:rPr kumimoji="0" lang="en-US" sz="7400" b="0" i="0" u="none" strike="noStrike" kern="0" cap="none" spc="-1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7400" b="0" i="0" u="none" strike="noStrike" kern="0" cap="none" spc="1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environments</a:t>
            </a:r>
            <a:r>
              <a:rPr kumimoji="0" lang="en-US" sz="7400" b="0" i="0" u="none" strike="noStrike" kern="0" cap="none" spc="-1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7400" b="0" i="0" u="none" strike="noStrike" kern="0" cap="none" spc="3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that</a:t>
            </a:r>
            <a:r>
              <a:rPr kumimoji="0" lang="en-US" sz="7400" b="0" i="0" u="none" strike="noStrike" kern="0" cap="none" spc="-1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7400" b="0" i="0" u="none" strike="noStrike" kern="0" cap="none" spc="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are </a:t>
            </a:r>
            <a:r>
              <a:rPr kumimoji="0" lang="en-US" sz="7400" b="0" i="0" u="none" strike="noStrike" kern="0" cap="none" spc="20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protective,</a:t>
            </a:r>
            <a:r>
              <a:rPr kumimoji="0" lang="en-US" sz="7400" b="0" i="0" u="none" strike="noStrike" kern="0" cap="none" spc="-1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7400" b="0" i="0" u="none" strike="noStrike" kern="0" cap="none" spc="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reparative,</a:t>
            </a:r>
            <a:r>
              <a:rPr kumimoji="0" lang="en-US" sz="7400" b="0" i="0" u="none" strike="noStrike" kern="0" cap="none" spc="-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7400" b="0" i="0" u="none" strike="noStrike" kern="0" cap="none" spc="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lang="en-US" sz="7400" b="0" i="0" u="none" strike="noStrike" kern="0" cap="none" spc="-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74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healing.</a:t>
            </a:r>
            <a:endParaRPr kumimoji="0" lang="en-US" sz="7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29657" y="2011005"/>
            <a:ext cx="10373995" cy="1030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600" spc="-745" dirty="0"/>
              <a:t>Creating</a:t>
            </a:r>
            <a:r>
              <a:rPr sz="6600" spc="15" dirty="0"/>
              <a:t> </a:t>
            </a:r>
            <a:r>
              <a:rPr sz="6600" spc="-800" dirty="0"/>
              <a:t>a</a:t>
            </a:r>
            <a:r>
              <a:rPr sz="6600" spc="15" dirty="0"/>
              <a:t> </a:t>
            </a:r>
            <a:r>
              <a:rPr sz="6600" spc="-890" dirty="0"/>
              <a:t>trauma-</a:t>
            </a:r>
            <a:r>
              <a:rPr sz="6600" spc="-785" dirty="0"/>
              <a:t>informed</a:t>
            </a:r>
            <a:r>
              <a:rPr sz="6600" spc="15" dirty="0"/>
              <a:t> </a:t>
            </a:r>
            <a:r>
              <a:rPr sz="6600" spc="-890" dirty="0"/>
              <a:t>workplace</a:t>
            </a:r>
            <a:r>
              <a:rPr lang="en-US" sz="6600" spc="-890" dirty="0"/>
              <a:t>.</a:t>
            </a:r>
            <a:endParaRPr sz="6600" dirty="0"/>
          </a:p>
        </p:txBody>
      </p:sp>
      <p:sp>
        <p:nvSpPr>
          <p:cNvPr id="2" name="object 2"/>
          <p:cNvSpPr txBox="1"/>
          <p:nvPr/>
        </p:nvSpPr>
        <p:spPr>
          <a:xfrm>
            <a:off x="901122" y="616982"/>
            <a:ext cx="111760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spc="-114" dirty="0">
                <a:latin typeface="Arial"/>
                <a:cs typeface="Arial"/>
              </a:rPr>
              <a:t>S</a:t>
            </a:r>
            <a:r>
              <a:rPr sz="3950" i="1" spc="-114" dirty="0">
                <a:solidFill>
                  <a:srgbClr val="C22E3A"/>
                </a:solidFill>
                <a:latin typeface="Cambria"/>
                <a:cs typeface="Cambria"/>
              </a:rPr>
              <a:t>&amp;</a:t>
            </a:r>
            <a:r>
              <a:rPr sz="3950" spc="-114" dirty="0">
                <a:latin typeface="Arial"/>
                <a:cs typeface="Arial"/>
              </a:rPr>
              <a:t>W</a:t>
            </a:r>
            <a:endParaRPr sz="3950">
              <a:latin typeface="Arial"/>
              <a:cs typeface="Arial"/>
            </a:endParaRPr>
          </a:p>
        </p:txBody>
      </p:sp>
      <p:pic>
        <p:nvPic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2131" y="4002322"/>
            <a:ext cx="18886161" cy="398671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173768" y="4114677"/>
            <a:ext cx="11429365" cy="905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4397375" algn="l"/>
                <a:tab pos="8743950" algn="l"/>
              </a:tabLst>
            </a:pPr>
            <a:r>
              <a:rPr sz="5750" dirty="0">
                <a:solidFill>
                  <a:srgbClr val="262626"/>
                </a:solidFill>
                <a:latin typeface="Arial"/>
                <a:cs typeface="Arial"/>
              </a:rPr>
              <a:t>Phase</a:t>
            </a:r>
            <a:r>
              <a:rPr sz="5750" spc="-34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5750" spc="-950" dirty="0">
                <a:solidFill>
                  <a:srgbClr val="262626"/>
                </a:solidFill>
                <a:latin typeface="Arial"/>
                <a:cs typeface="Arial"/>
              </a:rPr>
              <a:t>1</a:t>
            </a:r>
            <a:r>
              <a:rPr sz="5750" dirty="0">
                <a:solidFill>
                  <a:srgbClr val="262626"/>
                </a:solidFill>
                <a:latin typeface="Arial"/>
                <a:cs typeface="Arial"/>
              </a:rPr>
              <a:t>	Phase</a:t>
            </a:r>
            <a:r>
              <a:rPr sz="5750" spc="-34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5750" spc="204" dirty="0">
                <a:solidFill>
                  <a:srgbClr val="262626"/>
                </a:solidFill>
                <a:latin typeface="Arial"/>
                <a:cs typeface="Arial"/>
              </a:rPr>
              <a:t>2</a:t>
            </a:r>
            <a:r>
              <a:rPr sz="5750" dirty="0">
                <a:solidFill>
                  <a:srgbClr val="262626"/>
                </a:solidFill>
                <a:latin typeface="Arial"/>
                <a:cs typeface="Arial"/>
              </a:rPr>
              <a:t>	Phase</a:t>
            </a:r>
            <a:r>
              <a:rPr sz="5750" spc="-34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5750" spc="140" dirty="0">
                <a:solidFill>
                  <a:srgbClr val="262626"/>
                </a:solidFill>
                <a:latin typeface="Arial"/>
                <a:cs typeface="Arial"/>
              </a:rPr>
              <a:t>3</a:t>
            </a:r>
            <a:endParaRPr sz="57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252133" y="4114677"/>
            <a:ext cx="2731770" cy="905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dirty="0">
                <a:solidFill>
                  <a:srgbClr val="262626"/>
                </a:solidFill>
                <a:latin typeface="Arial"/>
                <a:cs typeface="Arial"/>
              </a:rPr>
              <a:t>Phase</a:t>
            </a:r>
            <a:r>
              <a:rPr sz="5750" spc="-34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5750" spc="395" dirty="0">
                <a:solidFill>
                  <a:srgbClr val="262626"/>
                </a:solidFill>
                <a:latin typeface="Arial"/>
                <a:cs typeface="Arial"/>
              </a:rPr>
              <a:t>4</a:t>
            </a:r>
            <a:endParaRPr sz="57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2769" y="9747023"/>
            <a:ext cx="11156315" cy="276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spc="50" dirty="0">
                <a:latin typeface="Arial"/>
                <a:cs typeface="Arial"/>
              </a:rPr>
              <a:t>https:/</a:t>
            </a:r>
            <a:r>
              <a:rPr sz="1650" spc="50" dirty="0">
                <a:latin typeface="Arial"/>
                <a:cs typeface="Arial"/>
                <a:hlinkClick r:id="rId3"/>
              </a:rPr>
              <a:t>/www</a:t>
            </a:r>
            <a:r>
              <a:rPr sz="1650" spc="50" dirty="0">
                <a:latin typeface="Arial"/>
                <a:cs typeface="Arial"/>
              </a:rPr>
              <a:t>.</a:t>
            </a:r>
            <a:r>
              <a:rPr sz="1650" spc="50" dirty="0">
                <a:latin typeface="Arial"/>
                <a:cs typeface="Arial"/>
                <a:hlinkClick r:id="rId3"/>
              </a:rPr>
              <a:t>traumainformedcare.chcs.org/wp-</a:t>
            </a:r>
            <a:r>
              <a:rPr sz="1650" spc="70" dirty="0">
                <a:latin typeface="Arial"/>
                <a:cs typeface="Arial"/>
                <a:hlinkClick r:id="rId3"/>
              </a:rPr>
              <a:t>content/uploads/MO-</a:t>
            </a:r>
            <a:r>
              <a:rPr sz="1650" spc="60" dirty="0">
                <a:latin typeface="Arial"/>
                <a:cs typeface="Arial"/>
                <a:hlinkClick r:id="rId3"/>
              </a:rPr>
              <a:t>Model-</a:t>
            </a:r>
            <a:r>
              <a:rPr sz="1650" spc="45" dirty="0">
                <a:latin typeface="Arial"/>
                <a:cs typeface="Arial"/>
                <a:hlinkClick r:id="rId3"/>
              </a:rPr>
              <a:t>Working-</a:t>
            </a:r>
            <a:r>
              <a:rPr sz="1650" spc="60" dirty="0">
                <a:latin typeface="Arial"/>
                <a:cs typeface="Arial"/>
                <a:hlinkClick r:id="rId3"/>
              </a:rPr>
              <a:t>Document-</a:t>
            </a:r>
            <a:r>
              <a:rPr sz="1650" dirty="0">
                <a:latin typeface="Arial"/>
                <a:cs typeface="Arial"/>
                <a:hlinkClick r:id="rId3"/>
              </a:rPr>
              <a:t>february-</a:t>
            </a:r>
            <a:r>
              <a:rPr sz="1650" spc="-10" dirty="0">
                <a:latin typeface="Arial"/>
                <a:cs typeface="Arial"/>
                <a:hlinkClick r:id="rId3"/>
              </a:rPr>
              <a:t>2015.pdf</a:t>
            </a:r>
            <a:endParaRPr sz="1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69419" y="2197881"/>
            <a:ext cx="12332970" cy="1030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600" spc="-455" dirty="0"/>
              <a:t>Six</a:t>
            </a:r>
            <a:r>
              <a:rPr sz="6600" spc="15" dirty="0"/>
              <a:t> </a:t>
            </a:r>
            <a:r>
              <a:rPr sz="6600" spc="-705" dirty="0"/>
              <a:t>principles</a:t>
            </a:r>
            <a:r>
              <a:rPr sz="6600" spc="15" dirty="0"/>
              <a:t> </a:t>
            </a:r>
            <a:r>
              <a:rPr sz="6600" spc="-665" dirty="0"/>
              <a:t>for</a:t>
            </a:r>
            <a:r>
              <a:rPr sz="6600" spc="15" dirty="0"/>
              <a:t> </a:t>
            </a:r>
            <a:r>
              <a:rPr sz="6600" spc="-890" dirty="0"/>
              <a:t>trauma-</a:t>
            </a:r>
            <a:r>
              <a:rPr sz="6600" spc="-785" dirty="0"/>
              <a:t>informed</a:t>
            </a:r>
            <a:r>
              <a:rPr sz="6600" spc="15" dirty="0"/>
              <a:t> </a:t>
            </a:r>
            <a:r>
              <a:rPr sz="6600" spc="-860" dirty="0"/>
              <a:t>workplaces</a:t>
            </a:r>
            <a:endParaRPr sz="6600" dirty="0"/>
          </a:p>
        </p:txBody>
      </p:sp>
      <p:sp>
        <p:nvSpPr>
          <p:cNvPr id="2" name="object 2"/>
          <p:cNvSpPr txBox="1"/>
          <p:nvPr/>
        </p:nvSpPr>
        <p:spPr>
          <a:xfrm>
            <a:off x="901122" y="616982"/>
            <a:ext cx="111760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spc="-114" dirty="0">
                <a:latin typeface="Arial"/>
                <a:cs typeface="Arial"/>
              </a:rPr>
              <a:t>S</a:t>
            </a:r>
            <a:r>
              <a:rPr sz="3950" i="1" spc="-114" dirty="0">
                <a:solidFill>
                  <a:srgbClr val="C22E3A"/>
                </a:solidFill>
                <a:latin typeface="Cambria"/>
                <a:cs typeface="Cambria"/>
              </a:rPr>
              <a:t>&amp;</a:t>
            </a:r>
            <a:r>
              <a:rPr sz="3950" spc="-114" dirty="0">
                <a:latin typeface="Arial"/>
                <a:cs typeface="Arial"/>
              </a:rPr>
              <a:t>W</a:t>
            </a:r>
            <a:endParaRPr sz="3950">
              <a:latin typeface="Arial"/>
              <a:cs typeface="Arial"/>
            </a:endParaRPr>
          </a:p>
        </p:txBody>
      </p:sp>
      <p:pic>
        <p:nvPicPr>
          <p:cNvPr id="3" name="object 3" descr="Diagram&#10;&#10;1. Safety&#10;2. Trustworthiness &amp; Transparency&#10;3. Peer Support&#10;4. Collaboration &amp; Mutuality&#10;5. Empowerment Voice &amp; Choice&#10;6. Cultural, Historical &amp; Gender Issue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1336" y="3849630"/>
            <a:ext cx="19197917" cy="329436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037780" y="9729996"/>
            <a:ext cx="6731000" cy="276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spc="40" dirty="0">
                <a:latin typeface="Arial"/>
                <a:cs typeface="Arial"/>
              </a:rPr>
              <a:t>https:/</a:t>
            </a:r>
            <a:r>
              <a:rPr sz="1650" spc="40" dirty="0">
                <a:latin typeface="Arial"/>
                <a:cs typeface="Arial"/>
                <a:hlinkClick r:id="rId3"/>
              </a:rPr>
              <a:t>/www</a:t>
            </a:r>
            <a:r>
              <a:rPr sz="1650" spc="40" dirty="0">
                <a:latin typeface="Arial"/>
                <a:cs typeface="Arial"/>
              </a:rPr>
              <a:t>.</a:t>
            </a:r>
            <a:r>
              <a:rPr sz="1650" spc="40" dirty="0">
                <a:latin typeface="Arial"/>
                <a:cs typeface="Arial"/>
                <a:hlinkClick r:id="rId3"/>
              </a:rPr>
              <a:t>cdc.gov/cpr/infographics/6_principles_trauma_info.htm</a:t>
            </a:r>
            <a:endParaRPr sz="1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8520" y="0"/>
            <a:ext cx="19575579" cy="1005265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45233" rIns="0" bIns="0" rtlCol="0">
            <a:spAutoFit/>
          </a:bodyPr>
          <a:lstStyle/>
          <a:p>
            <a:pPr marL="589280" algn="ctr">
              <a:lnSpc>
                <a:spcPts val="9715"/>
              </a:lnSpc>
              <a:spcBef>
                <a:spcPts val="95"/>
              </a:spcBef>
            </a:pPr>
            <a:r>
              <a:rPr sz="8250" i="0" spc="375" dirty="0">
                <a:solidFill>
                  <a:srgbClr val="262626"/>
                </a:solidFill>
                <a:latin typeface="Arial"/>
                <a:cs typeface="Arial"/>
              </a:rPr>
              <a:t>What</a:t>
            </a:r>
            <a:r>
              <a:rPr sz="8250" i="0" spc="-27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8250" i="0" dirty="0">
                <a:solidFill>
                  <a:srgbClr val="262626"/>
                </a:solidFill>
                <a:latin typeface="Arial"/>
                <a:cs typeface="Arial"/>
              </a:rPr>
              <a:t>can</a:t>
            </a:r>
            <a:r>
              <a:rPr sz="8250" i="0" spc="-27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8250" i="0" dirty="0">
                <a:solidFill>
                  <a:srgbClr val="262626"/>
                </a:solidFill>
                <a:latin typeface="Arial"/>
                <a:cs typeface="Arial"/>
              </a:rPr>
              <a:t>I</a:t>
            </a:r>
            <a:r>
              <a:rPr sz="8250" i="0" spc="-27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8250" i="0" spc="275" dirty="0">
                <a:solidFill>
                  <a:srgbClr val="262626"/>
                </a:solidFill>
                <a:latin typeface="Arial"/>
                <a:cs typeface="Arial"/>
              </a:rPr>
              <a:t>do</a:t>
            </a:r>
            <a:r>
              <a:rPr sz="8250" i="0" spc="-27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8250" i="0" spc="375" dirty="0">
                <a:solidFill>
                  <a:srgbClr val="262626"/>
                </a:solidFill>
                <a:latin typeface="Arial"/>
                <a:cs typeface="Arial"/>
              </a:rPr>
              <a:t>right</a:t>
            </a:r>
            <a:r>
              <a:rPr sz="8250" i="0" spc="-27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8250" i="0" spc="155" dirty="0">
                <a:solidFill>
                  <a:srgbClr val="262626"/>
                </a:solidFill>
                <a:latin typeface="Arial"/>
                <a:cs typeface="Arial"/>
              </a:rPr>
              <a:t>now?</a:t>
            </a:r>
            <a:endParaRPr sz="8250" dirty="0">
              <a:latin typeface="Arial"/>
              <a:cs typeface="Arial"/>
            </a:endParaRPr>
          </a:p>
          <a:p>
            <a:pPr marL="589280" algn="ctr">
              <a:lnSpc>
                <a:spcPts val="11695"/>
              </a:lnSpc>
            </a:pPr>
            <a:r>
              <a:rPr sz="9900" spc="-2440" dirty="0"/>
              <a:t>T</a:t>
            </a:r>
            <a:r>
              <a:rPr sz="9900" spc="-1300" dirty="0"/>
              <a:t>hree</a:t>
            </a:r>
            <a:r>
              <a:rPr sz="9900" spc="5" dirty="0"/>
              <a:t> </a:t>
            </a:r>
            <a:r>
              <a:rPr sz="9900" spc="-550" dirty="0"/>
              <a:t>Cs:</a:t>
            </a:r>
            <a:r>
              <a:rPr sz="9900" spc="10" dirty="0"/>
              <a:t> </a:t>
            </a:r>
            <a:r>
              <a:rPr sz="9900" spc="-1085" dirty="0"/>
              <a:t>Context,</a:t>
            </a:r>
            <a:r>
              <a:rPr sz="9900" spc="10" dirty="0"/>
              <a:t> </a:t>
            </a:r>
            <a:r>
              <a:rPr sz="9900" spc="-1000" dirty="0"/>
              <a:t>Choice,</a:t>
            </a:r>
            <a:r>
              <a:rPr sz="9900" spc="5" dirty="0"/>
              <a:t> </a:t>
            </a:r>
            <a:r>
              <a:rPr sz="9900" spc="-1350" dirty="0"/>
              <a:t>Connection</a:t>
            </a:r>
            <a:endParaRPr sz="9900" dirty="0"/>
          </a:p>
        </p:txBody>
      </p:sp>
      <p:sp>
        <p:nvSpPr>
          <p:cNvPr id="3" name="object 3"/>
          <p:cNvSpPr txBox="1"/>
          <p:nvPr/>
        </p:nvSpPr>
        <p:spPr>
          <a:xfrm>
            <a:off x="901122" y="616982"/>
            <a:ext cx="111760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spc="-114" dirty="0">
                <a:latin typeface="Arial"/>
                <a:cs typeface="Arial"/>
              </a:rPr>
              <a:t>S</a:t>
            </a:r>
            <a:r>
              <a:rPr sz="3950" i="1" spc="-114" dirty="0">
                <a:solidFill>
                  <a:srgbClr val="C22E3A"/>
                </a:solidFill>
                <a:latin typeface="Cambria"/>
                <a:cs typeface="Cambria"/>
              </a:rPr>
              <a:t>&amp;</a:t>
            </a:r>
            <a:r>
              <a:rPr sz="3950" spc="-114" dirty="0">
                <a:latin typeface="Arial"/>
                <a:cs typeface="Arial"/>
              </a:rPr>
              <a:t>W</a:t>
            </a:r>
            <a:endParaRPr sz="3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5156" y="937959"/>
              <a:ext cx="4366359" cy="36648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36063" rIns="0" bIns="0" rtlCol="0">
            <a:spAutoFit/>
          </a:bodyPr>
          <a:lstStyle/>
          <a:p>
            <a:pPr marL="5544820">
              <a:lnSpc>
                <a:spcPct val="100000"/>
              </a:lnSpc>
              <a:spcBef>
                <a:spcPts val="114"/>
              </a:spcBef>
            </a:pPr>
            <a:r>
              <a:rPr i="0" spc="340" dirty="0">
                <a:solidFill>
                  <a:srgbClr val="FFFFFF"/>
                </a:solidFill>
                <a:latin typeface="Arial"/>
                <a:cs typeface="Arial"/>
              </a:rPr>
              <a:t>What?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8520" y="0"/>
            <a:ext cx="19575579" cy="1005265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87639" rIns="0" bIns="0" rtlCol="0">
            <a:spAutoFit/>
          </a:bodyPr>
          <a:lstStyle/>
          <a:p>
            <a:pPr marL="589280" algn="ctr">
              <a:lnSpc>
                <a:spcPct val="100000"/>
              </a:lnSpc>
              <a:spcBef>
                <a:spcPts val="4530"/>
              </a:spcBef>
            </a:pPr>
            <a:r>
              <a:rPr spc="-1605" dirty="0"/>
              <a:t>Context</a:t>
            </a:r>
          </a:p>
          <a:p>
            <a:pPr marL="589280" algn="ctr">
              <a:lnSpc>
                <a:spcPct val="100000"/>
              </a:lnSpc>
              <a:spcBef>
                <a:spcPts val="2355"/>
              </a:spcBef>
            </a:pPr>
            <a:r>
              <a:rPr sz="6600" i="0" spc="145" dirty="0">
                <a:solidFill>
                  <a:srgbClr val="262626"/>
                </a:solidFill>
                <a:latin typeface="Arial"/>
                <a:cs typeface="Arial"/>
              </a:rPr>
              <a:t>Communicate</a:t>
            </a:r>
            <a:r>
              <a:rPr sz="6600" i="0" spc="-17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6600" i="0" spc="290" dirty="0">
                <a:solidFill>
                  <a:srgbClr val="262626"/>
                </a:solidFill>
                <a:latin typeface="Arial"/>
                <a:cs typeface="Arial"/>
              </a:rPr>
              <a:t>the</a:t>
            </a:r>
            <a:r>
              <a:rPr sz="6600" i="0" spc="-17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6600" i="0" dirty="0">
                <a:solidFill>
                  <a:srgbClr val="262626"/>
                </a:solidFill>
                <a:latin typeface="Arial"/>
                <a:cs typeface="Arial"/>
              </a:rPr>
              <a:t>why,</a:t>
            </a:r>
            <a:r>
              <a:rPr sz="6600" i="0" spc="-17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6600" i="0" spc="155" dirty="0">
                <a:solidFill>
                  <a:srgbClr val="262626"/>
                </a:solidFill>
                <a:latin typeface="Arial"/>
                <a:cs typeface="Arial"/>
              </a:rPr>
              <a:t>what,</a:t>
            </a:r>
            <a:r>
              <a:rPr sz="6600" i="0" spc="-17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6600" i="0" dirty="0">
                <a:solidFill>
                  <a:srgbClr val="262626"/>
                </a:solidFill>
                <a:latin typeface="Arial"/>
                <a:cs typeface="Arial"/>
              </a:rPr>
              <a:t>and</a:t>
            </a:r>
            <a:r>
              <a:rPr sz="6600" i="0" spc="-17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6600" i="0" spc="254" dirty="0">
                <a:solidFill>
                  <a:srgbClr val="262626"/>
                </a:solidFill>
                <a:latin typeface="Arial"/>
                <a:cs typeface="Arial"/>
              </a:rPr>
              <a:t>how</a:t>
            </a:r>
            <a:endParaRPr sz="66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1122" y="616982"/>
            <a:ext cx="111760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spc="-114" dirty="0">
                <a:latin typeface="Arial"/>
                <a:cs typeface="Arial"/>
              </a:rPr>
              <a:t>S</a:t>
            </a:r>
            <a:r>
              <a:rPr sz="3950" i="1" spc="-114" dirty="0">
                <a:solidFill>
                  <a:srgbClr val="C22E3A"/>
                </a:solidFill>
                <a:latin typeface="Cambria"/>
                <a:cs typeface="Cambria"/>
              </a:rPr>
              <a:t>&amp;</a:t>
            </a:r>
            <a:r>
              <a:rPr sz="3950" spc="-114" dirty="0">
                <a:latin typeface="Arial"/>
                <a:cs typeface="Arial"/>
              </a:rPr>
              <a:t>W</a:t>
            </a:r>
            <a:endParaRPr sz="3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8520" y="0"/>
            <a:ext cx="19575579" cy="1005265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30597" rIns="0" bIns="0" rtlCol="0">
            <a:spAutoFit/>
          </a:bodyPr>
          <a:lstStyle/>
          <a:p>
            <a:pPr marL="589280" algn="ctr">
              <a:lnSpc>
                <a:spcPct val="100000"/>
              </a:lnSpc>
              <a:spcBef>
                <a:spcPts val="1125"/>
              </a:spcBef>
            </a:pPr>
            <a:r>
              <a:rPr spc="-1535" dirty="0"/>
              <a:t>Choice</a:t>
            </a:r>
          </a:p>
          <a:p>
            <a:pPr marL="589280" algn="ctr">
              <a:lnSpc>
                <a:spcPct val="100000"/>
              </a:lnSpc>
              <a:spcBef>
                <a:spcPts val="540"/>
              </a:spcBef>
            </a:pPr>
            <a:r>
              <a:rPr sz="6600" i="0" spc="-25" dirty="0">
                <a:solidFill>
                  <a:srgbClr val="262626"/>
                </a:solidFill>
                <a:latin typeface="Arial"/>
                <a:cs typeface="Arial"/>
              </a:rPr>
              <a:t>Discuss</a:t>
            </a:r>
            <a:r>
              <a:rPr sz="6600" i="0" spc="-22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6600" i="0" spc="60" dirty="0">
                <a:solidFill>
                  <a:srgbClr val="262626"/>
                </a:solidFill>
                <a:latin typeface="Arial"/>
                <a:cs typeface="Arial"/>
              </a:rPr>
              <a:t>choices</a:t>
            </a:r>
            <a:r>
              <a:rPr sz="6600" i="0" spc="-22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6600" i="0" dirty="0">
                <a:solidFill>
                  <a:srgbClr val="262626"/>
                </a:solidFill>
                <a:latin typeface="Arial"/>
                <a:cs typeface="Arial"/>
              </a:rPr>
              <a:t>and</a:t>
            </a:r>
            <a:r>
              <a:rPr sz="6600" i="0" spc="-22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6600" i="0" spc="200" dirty="0">
                <a:solidFill>
                  <a:srgbClr val="262626"/>
                </a:solidFill>
                <a:latin typeface="Arial"/>
                <a:cs typeface="Arial"/>
              </a:rPr>
              <a:t>options</a:t>
            </a:r>
            <a:endParaRPr sz="66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1122" y="616982"/>
            <a:ext cx="111760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spc="-114" dirty="0">
                <a:latin typeface="Arial"/>
                <a:cs typeface="Arial"/>
              </a:rPr>
              <a:t>S</a:t>
            </a:r>
            <a:r>
              <a:rPr sz="3950" i="1" spc="-114" dirty="0">
                <a:solidFill>
                  <a:srgbClr val="C22E3A"/>
                </a:solidFill>
                <a:latin typeface="Cambria"/>
                <a:cs typeface="Cambria"/>
              </a:rPr>
              <a:t>&amp;</a:t>
            </a:r>
            <a:r>
              <a:rPr sz="3950" spc="-114" dirty="0">
                <a:latin typeface="Arial"/>
                <a:cs typeface="Arial"/>
              </a:rPr>
              <a:t>W</a:t>
            </a:r>
            <a:endParaRPr sz="3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8520" y="0"/>
            <a:ext cx="19575579" cy="1005265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45155" rIns="0" bIns="0" rtlCol="0">
            <a:spAutoFit/>
          </a:bodyPr>
          <a:lstStyle/>
          <a:p>
            <a:pPr marL="589280" algn="ctr">
              <a:lnSpc>
                <a:spcPct val="100000"/>
              </a:lnSpc>
              <a:spcBef>
                <a:spcPts val="114"/>
              </a:spcBef>
            </a:pPr>
            <a:r>
              <a:rPr spc="-1685" dirty="0"/>
              <a:t>Connection</a:t>
            </a:r>
          </a:p>
          <a:p>
            <a:pPr marL="589280" algn="ctr">
              <a:lnSpc>
                <a:spcPct val="100000"/>
              </a:lnSpc>
              <a:spcBef>
                <a:spcPts val="310"/>
              </a:spcBef>
            </a:pPr>
            <a:r>
              <a:rPr sz="6600" i="0" spc="-150" dirty="0">
                <a:solidFill>
                  <a:srgbClr val="262626"/>
                </a:solidFill>
                <a:latin typeface="Arial"/>
                <a:cs typeface="Arial"/>
              </a:rPr>
              <a:t>See,</a:t>
            </a:r>
            <a:r>
              <a:rPr sz="6600" i="0" spc="-21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6600" i="0" spc="-40" dirty="0">
                <a:solidFill>
                  <a:srgbClr val="262626"/>
                </a:solidFill>
                <a:latin typeface="Arial"/>
                <a:cs typeface="Arial"/>
              </a:rPr>
              <a:t>hear,</a:t>
            </a:r>
            <a:r>
              <a:rPr sz="6600" i="0" spc="-21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6600" i="0" dirty="0">
                <a:solidFill>
                  <a:srgbClr val="262626"/>
                </a:solidFill>
                <a:latin typeface="Arial"/>
                <a:cs typeface="Arial"/>
              </a:rPr>
              <a:t>and</a:t>
            </a:r>
            <a:r>
              <a:rPr sz="6600" i="0" spc="-21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6600" i="0" dirty="0">
                <a:solidFill>
                  <a:srgbClr val="262626"/>
                </a:solidFill>
                <a:latin typeface="Arial"/>
                <a:cs typeface="Arial"/>
              </a:rPr>
              <a:t>value</a:t>
            </a:r>
            <a:r>
              <a:rPr sz="6600" i="0" spc="-21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6600" i="0" spc="125" dirty="0">
                <a:solidFill>
                  <a:srgbClr val="262626"/>
                </a:solidFill>
                <a:latin typeface="Arial"/>
                <a:cs typeface="Arial"/>
              </a:rPr>
              <a:t>people</a:t>
            </a:r>
            <a:endParaRPr sz="66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1122" y="616982"/>
            <a:ext cx="111760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spc="-114" dirty="0">
                <a:latin typeface="Arial"/>
                <a:cs typeface="Arial"/>
              </a:rPr>
              <a:t>S</a:t>
            </a:r>
            <a:r>
              <a:rPr sz="3950" i="1" spc="-114" dirty="0">
                <a:solidFill>
                  <a:srgbClr val="C22E3A"/>
                </a:solidFill>
                <a:latin typeface="Cambria"/>
                <a:cs typeface="Cambria"/>
              </a:rPr>
              <a:t>&amp;</a:t>
            </a:r>
            <a:r>
              <a:rPr sz="3950" spc="-114" dirty="0">
                <a:latin typeface="Arial"/>
                <a:cs typeface="Arial"/>
              </a:rPr>
              <a:t>W</a:t>
            </a:r>
            <a:endParaRPr sz="3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ctrTitle"/>
          </p:nvPr>
        </p:nvSpPr>
        <p:spPr>
          <a:xfrm>
            <a:off x="1928172" y="3888759"/>
            <a:ext cx="4999678" cy="1027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02565">
              <a:lnSpc>
                <a:spcPct val="100000"/>
              </a:lnSpc>
              <a:spcBef>
                <a:spcPts val="95"/>
              </a:spcBef>
            </a:pPr>
            <a:r>
              <a:rPr sz="6600" spc="-2230" dirty="0"/>
              <a:t>T</a:t>
            </a:r>
            <a:r>
              <a:rPr sz="6600" spc="-770" dirty="0"/>
              <a:t>ype</a:t>
            </a:r>
            <a:r>
              <a:rPr sz="6600" dirty="0"/>
              <a:t> </a:t>
            </a:r>
            <a:r>
              <a:rPr sz="6600" spc="-890" dirty="0"/>
              <a:t>into</a:t>
            </a:r>
            <a:r>
              <a:rPr sz="6600" spc="5" dirty="0"/>
              <a:t> </a:t>
            </a:r>
            <a:r>
              <a:rPr sz="6600" spc="-850" dirty="0"/>
              <a:t>Q&amp;A</a:t>
            </a:r>
            <a:r>
              <a:rPr lang="en-US" sz="6600" spc="-850" dirty="0"/>
              <a:t>.</a:t>
            </a:r>
            <a:endParaRPr sz="6600" dirty="0"/>
          </a:p>
        </p:txBody>
      </p:sp>
      <p:sp>
        <p:nvSpPr>
          <p:cNvPr id="2" name="object 2"/>
          <p:cNvSpPr txBox="1"/>
          <p:nvPr/>
        </p:nvSpPr>
        <p:spPr>
          <a:xfrm>
            <a:off x="901122" y="616982"/>
            <a:ext cx="111760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spc="-114" dirty="0">
                <a:latin typeface="Arial"/>
                <a:cs typeface="Arial"/>
              </a:rPr>
              <a:t>S</a:t>
            </a:r>
            <a:r>
              <a:rPr sz="3950" i="1" spc="-114" dirty="0">
                <a:solidFill>
                  <a:srgbClr val="C22E3A"/>
                </a:solidFill>
                <a:latin typeface="Cambria"/>
                <a:cs typeface="Cambria"/>
              </a:rPr>
              <a:t>&amp;</a:t>
            </a:r>
            <a:r>
              <a:rPr sz="3950" spc="-114" dirty="0">
                <a:latin typeface="Arial"/>
                <a:cs typeface="Arial"/>
              </a:rPr>
              <a:t>W</a:t>
            </a:r>
            <a:endParaRPr sz="395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93652" y="5187047"/>
            <a:ext cx="12917805" cy="189166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6500"/>
              </a:lnSpc>
              <a:spcBef>
                <a:spcPts val="90"/>
              </a:spcBef>
            </a:pPr>
            <a:r>
              <a:rPr sz="5750" spc="270" dirty="0">
                <a:solidFill>
                  <a:srgbClr val="262626"/>
                </a:solidFill>
                <a:latin typeface="Arial"/>
                <a:cs typeface="Arial"/>
              </a:rPr>
              <a:t>What</a:t>
            </a:r>
            <a:r>
              <a:rPr sz="5750" spc="-15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5750" spc="114" dirty="0">
                <a:solidFill>
                  <a:srgbClr val="262626"/>
                </a:solidFill>
                <a:latin typeface="Arial"/>
                <a:cs typeface="Arial"/>
              </a:rPr>
              <a:t>behavior</a:t>
            </a:r>
            <a:r>
              <a:rPr sz="5750" spc="-14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5750" spc="220" dirty="0">
                <a:solidFill>
                  <a:srgbClr val="262626"/>
                </a:solidFill>
                <a:latin typeface="Arial"/>
                <a:cs typeface="Arial"/>
              </a:rPr>
              <a:t>do</a:t>
            </a:r>
            <a:r>
              <a:rPr sz="5750" spc="-14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5750" spc="100" dirty="0">
                <a:solidFill>
                  <a:srgbClr val="262626"/>
                </a:solidFill>
                <a:latin typeface="Arial"/>
                <a:cs typeface="Arial"/>
              </a:rPr>
              <a:t>you</a:t>
            </a:r>
            <a:r>
              <a:rPr sz="5750" spc="-14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5750" spc="280" dirty="0">
                <a:solidFill>
                  <a:srgbClr val="262626"/>
                </a:solidFill>
                <a:latin typeface="Arial"/>
                <a:cs typeface="Arial"/>
              </a:rPr>
              <a:t>commit</a:t>
            </a:r>
            <a:r>
              <a:rPr sz="5750" spc="-14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5750" spc="434" dirty="0">
                <a:solidFill>
                  <a:srgbClr val="262626"/>
                </a:solidFill>
                <a:latin typeface="Arial"/>
                <a:cs typeface="Arial"/>
              </a:rPr>
              <a:t>to</a:t>
            </a:r>
            <a:r>
              <a:rPr sz="5750" spc="-14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5750" spc="260" dirty="0">
                <a:solidFill>
                  <a:srgbClr val="262626"/>
                </a:solidFill>
                <a:latin typeface="Arial"/>
                <a:cs typeface="Arial"/>
              </a:rPr>
              <a:t>start </a:t>
            </a:r>
            <a:r>
              <a:rPr sz="5750" spc="155" dirty="0">
                <a:solidFill>
                  <a:srgbClr val="262626"/>
                </a:solidFill>
                <a:latin typeface="Arial"/>
                <a:cs typeface="Arial"/>
              </a:rPr>
              <a:t>practicing</a:t>
            </a:r>
            <a:r>
              <a:rPr sz="5750" spc="-14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5750" spc="240" dirty="0">
                <a:solidFill>
                  <a:srgbClr val="262626"/>
                </a:solidFill>
                <a:latin typeface="Arial"/>
                <a:cs typeface="Arial"/>
              </a:rPr>
              <a:t>at</a:t>
            </a:r>
            <a:r>
              <a:rPr sz="5750" spc="-13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5750" spc="215" dirty="0">
                <a:solidFill>
                  <a:srgbClr val="262626"/>
                </a:solidFill>
                <a:latin typeface="Arial"/>
                <a:cs typeface="Arial"/>
              </a:rPr>
              <a:t>work?</a:t>
            </a:r>
            <a:endParaRPr sz="5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40586" y="225287"/>
            <a:ext cx="11763514" cy="938295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33124" y="1049799"/>
            <a:ext cx="4338320" cy="1030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600" i="0" spc="100" dirty="0">
                <a:solidFill>
                  <a:srgbClr val="262626"/>
                </a:solidFill>
                <a:latin typeface="Arial"/>
                <a:cs typeface="Arial"/>
              </a:rPr>
              <a:t>Thank</a:t>
            </a:r>
            <a:r>
              <a:rPr sz="6600" i="0" spc="-18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6600" i="0" spc="-25" dirty="0">
                <a:solidFill>
                  <a:srgbClr val="262626"/>
                </a:solidFill>
                <a:latin typeface="Arial"/>
                <a:cs typeface="Arial"/>
              </a:rPr>
              <a:t>You!</a:t>
            </a:r>
            <a:endParaRPr sz="6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2125" y="2620702"/>
            <a:ext cx="6746240" cy="314706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40640" algn="just">
              <a:lnSpc>
                <a:spcPct val="120600"/>
              </a:lnSpc>
              <a:spcBef>
                <a:spcPts val="180"/>
              </a:spcBef>
            </a:pPr>
            <a:r>
              <a:rPr sz="2450" spc="30" dirty="0">
                <a:solidFill>
                  <a:srgbClr val="262626"/>
                </a:solidFill>
                <a:latin typeface="Arial"/>
                <a:cs typeface="Arial"/>
              </a:rPr>
              <a:t>Alla</a:t>
            </a:r>
            <a:r>
              <a:rPr sz="2450" spc="-6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2450" spc="-5" dirty="0">
                <a:solidFill>
                  <a:srgbClr val="262626"/>
                </a:solidFill>
                <a:latin typeface="Arial"/>
                <a:cs typeface="Arial"/>
              </a:rPr>
              <a:t>is</a:t>
            </a:r>
            <a:r>
              <a:rPr sz="2450" spc="-6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2450" spc="120" dirty="0">
                <a:solidFill>
                  <a:srgbClr val="262626"/>
                </a:solidFill>
                <a:latin typeface="Arial"/>
                <a:cs typeface="Arial"/>
              </a:rPr>
              <a:t>the</a:t>
            </a:r>
            <a:r>
              <a:rPr sz="2450" spc="-6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2450" spc="-25" dirty="0">
                <a:solidFill>
                  <a:srgbClr val="262626"/>
                </a:solidFill>
                <a:latin typeface="Arial"/>
                <a:cs typeface="Arial"/>
              </a:rPr>
              <a:t>CEO</a:t>
            </a:r>
            <a:r>
              <a:rPr sz="2450" spc="-6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2450" spc="190" dirty="0">
                <a:solidFill>
                  <a:srgbClr val="262626"/>
                </a:solidFill>
                <a:latin typeface="Arial"/>
                <a:cs typeface="Arial"/>
              </a:rPr>
              <a:t>of</a:t>
            </a:r>
            <a:r>
              <a:rPr sz="2450" spc="-6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2450" spc="-30" dirty="0">
                <a:solidFill>
                  <a:srgbClr val="262626"/>
                </a:solidFill>
                <a:latin typeface="Arial"/>
                <a:cs typeface="Arial"/>
              </a:rPr>
              <a:t>SPOKE</a:t>
            </a:r>
            <a:r>
              <a:rPr sz="2450" spc="-6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2450" i="1" spc="-325" dirty="0">
                <a:solidFill>
                  <a:srgbClr val="262626"/>
                </a:solidFill>
                <a:latin typeface="Cambria"/>
                <a:cs typeface="Cambria"/>
              </a:rPr>
              <a:t>&amp;</a:t>
            </a:r>
            <a:r>
              <a:rPr sz="2450" i="1" spc="75" dirty="0">
                <a:solidFill>
                  <a:srgbClr val="262626"/>
                </a:solidFill>
                <a:latin typeface="Cambria"/>
                <a:cs typeface="Cambria"/>
              </a:rPr>
              <a:t> </a:t>
            </a:r>
            <a:r>
              <a:rPr sz="2450" spc="5" dirty="0">
                <a:solidFill>
                  <a:srgbClr val="262626"/>
                </a:solidFill>
                <a:latin typeface="Arial"/>
                <a:cs typeface="Arial"/>
              </a:rPr>
              <a:t>WHEEL,</a:t>
            </a:r>
            <a:r>
              <a:rPr sz="2450" spc="-6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2450" spc="-55" dirty="0">
                <a:solidFill>
                  <a:srgbClr val="262626"/>
                </a:solidFill>
                <a:latin typeface="Arial"/>
                <a:cs typeface="Arial"/>
              </a:rPr>
              <a:t>a</a:t>
            </a:r>
            <a:r>
              <a:rPr sz="2450" spc="-6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2450" spc="85" dirty="0">
                <a:solidFill>
                  <a:srgbClr val="BE1E2D"/>
                </a:solidFill>
                <a:latin typeface="Arial"/>
                <a:cs typeface="Arial"/>
              </a:rPr>
              <a:t>culture</a:t>
            </a:r>
            <a:r>
              <a:rPr sz="2450" spc="10" dirty="0">
                <a:solidFill>
                  <a:srgbClr val="BE1E2D"/>
                </a:solidFill>
                <a:latin typeface="Arial"/>
                <a:cs typeface="Arial"/>
              </a:rPr>
              <a:t> </a:t>
            </a:r>
            <a:r>
              <a:rPr sz="2450" spc="20" dirty="0">
                <a:solidFill>
                  <a:srgbClr val="BE1E2D"/>
                </a:solidFill>
                <a:latin typeface="Arial"/>
                <a:cs typeface="Arial"/>
              </a:rPr>
              <a:t>change</a:t>
            </a:r>
            <a:r>
              <a:rPr sz="2450" spc="-65" dirty="0">
                <a:solidFill>
                  <a:srgbClr val="BE1E2D"/>
                </a:solidFill>
                <a:latin typeface="Arial"/>
                <a:cs typeface="Arial"/>
              </a:rPr>
              <a:t> </a:t>
            </a:r>
            <a:r>
              <a:rPr sz="2450" spc="25" dirty="0">
                <a:solidFill>
                  <a:srgbClr val="BE1E2D"/>
                </a:solidFill>
                <a:latin typeface="Arial"/>
                <a:cs typeface="Arial"/>
              </a:rPr>
              <a:t>and</a:t>
            </a:r>
            <a:r>
              <a:rPr sz="2450" spc="-65" dirty="0">
                <a:solidFill>
                  <a:srgbClr val="BE1E2D"/>
                </a:solidFill>
                <a:latin typeface="Arial"/>
                <a:cs typeface="Arial"/>
              </a:rPr>
              <a:t> </a:t>
            </a:r>
            <a:r>
              <a:rPr sz="2450" spc="35" dirty="0">
                <a:solidFill>
                  <a:srgbClr val="BE1E2D"/>
                </a:solidFill>
                <a:latin typeface="Arial"/>
                <a:cs typeface="Arial"/>
              </a:rPr>
              <a:t>leadership</a:t>
            </a:r>
            <a:r>
              <a:rPr sz="2450" spc="-65" dirty="0">
                <a:solidFill>
                  <a:srgbClr val="BE1E2D"/>
                </a:solidFill>
                <a:latin typeface="Arial"/>
                <a:cs typeface="Arial"/>
              </a:rPr>
              <a:t> </a:t>
            </a:r>
            <a:r>
              <a:rPr sz="2450" spc="75" dirty="0">
                <a:solidFill>
                  <a:srgbClr val="BE1E2D"/>
                </a:solidFill>
                <a:latin typeface="Arial"/>
                <a:cs typeface="Arial"/>
              </a:rPr>
              <a:t>development</a:t>
            </a:r>
            <a:r>
              <a:rPr sz="2450" spc="-65" dirty="0">
                <a:solidFill>
                  <a:srgbClr val="BE1E2D"/>
                </a:solidFill>
                <a:latin typeface="Arial"/>
                <a:cs typeface="Arial"/>
              </a:rPr>
              <a:t> </a:t>
            </a:r>
            <a:r>
              <a:rPr sz="2450" spc="45" dirty="0">
                <a:solidFill>
                  <a:srgbClr val="262626"/>
                </a:solidFill>
                <a:latin typeface="Arial"/>
                <a:cs typeface="Arial"/>
              </a:rPr>
              <a:t>company</a:t>
            </a:r>
            <a:r>
              <a:rPr sz="2450" spc="1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2450" spc="140" dirty="0">
                <a:solidFill>
                  <a:srgbClr val="262626"/>
                </a:solidFill>
                <a:latin typeface="Arial"/>
                <a:cs typeface="Arial"/>
              </a:rPr>
              <a:t>that</a:t>
            </a:r>
            <a:r>
              <a:rPr sz="2450" spc="-6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2450" spc="45" dirty="0">
                <a:solidFill>
                  <a:srgbClr val="262626"/>
                </a:solidFill>
                <a:latin typeface="Arial"/>
                <a:cs typeface="Arial"/>
              </a:rPr>
              <a:t>builds</a:t>
            </a:r>
            <a:r>
              <a:rPr sz="2450" spc="-6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2450" spc="15" dirty="0">
                <a:solidFill>
                  <a:srgbClr val="262626"/>
                </a:solidFill>
                <a:latin typeface="Arial"/>
                <a:cs typeface="Arial"/>
              </a:rPr>
              <a:t>safe</a:t>
            </a:r>
            <a:r>
              <a:rPr sz="2450" spc="-6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2450" spc="25" dirty="0">
                <a:solidFill>
                  <a:srgbClr val="262626"/>
                </a:solidFill>
                <a:latin typeface="Arial"/>
                <a:cs typeface="Arial"/>
              </a:rPr>
              <a:t>and</a:t>
            </a:r>
            <a:r>
              <a:rPr sz="2450" spc="-6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2450" spc="85" dirty="0">
                <a:solidFill>
                  <a:srgbClr val="262626"/>
                </a:solidFill>
                <a:latin typeface="Arial"/>
                <a:cs typeface="Arial"/>
              </a:rPr>
              <a:t>trauma-</a:t>
            </a:r>
            <a:r>
              <a:rPr sz="2450" spc="100" dirty="0">
                <a:solidFill>
                  <a:srgbClr val="262626"/>
                </a:solidFill>
                <a:latin typeface="Arial"/>
                <a:cs typeface="Arial"/>
              </a:rPr>
              <a:t>informed</a:t>
            </a:r>
            <a:r>
              <a:rPr sz="2450" spc="-6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2450" spc="40" dirty="0">
                <a:solidFill>
                  <a:srgbClr val="262626"/>
                </a:solidFill>
                <a:latin typeface="Arial"/>
                <a:cs typeface="Arial"/>
              </a:rPr>
              <a:t>cultures.</a:t>
            </a:r>
            <a:endParaRPr sz="24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000">
              <a:latin typeface="Arial"/>
              <a:cs typeface="Arial"/>
            </a:endParaRPr>
          </a:p>
          <a:p>
            <a:pPr marL="12700" marR="5080">
              <a:lnSpc>
                <a:spcPct val="117800"/>
              </a:lnSpc>
            </a:pPr>
            <a:r>
              <a:rPr sz="2450" dirty="0">
                <a:solidFill>
                  <a:srgbClr val="262626"/>
                </a:solidFill>
                <a:latin typeface="Arial"/>
                <a:cs typeface="Arial"/>
              </a:rPr>
              <a:t>She</a:t>
            </a:r>
            <a:r>
              <a:rPr sz="2450" spc="-7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2450" dirty="0">
                <a:solidFill>
                  <a:srgbClr val="262626"/>
                </a:solidFill>
                <a:latin typeface="Arial"/>
                <a:cs typeface="Arial"/>
              </a:rPr>
              <a:t>is</a:t>
            </a:r>
            <a:r>
              <a:rPr sz="2450" spc="-6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2450" dirty="0">
                <a:solidFill>
                  <a:srgbClr val="262626"/>
                </a:solidFill>
                <a:latin typeface="Arial"/>
                <a:cs typeface="Arial"/>
              </a:rPr>
              <a:t>a</a:t>
            </a:r>
            <a:r>
              <a:rPr sz="2450" spc="-6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2450" spc="85" dirty="0">
                <a:solidFill>
                  <a:srgbClr val="BE1E2D"/>
                </a:solidFill>
                <a:latin typeface="Arial"/>
                <a:cs typeface="Arial"/>
              </a:rPr>
              <a:t>culture</a:t>
            </a:r>
            <a:r>
              <a:rPr sz="2450" spc="-65" dirty="0">
                <a:solidFill>
                  <a:srgbClr val="BE1E2D"/>
                </a:solidFill>
                <a:latin typeface="Arial"/>
                <a:cs typeface="Arial"/>
              </a:rPr>
              <a:t> </a:t>
            </a:r>
            <a:r>
              <a:rPr sz="2450" spc="45" dirty="0">
                <a:solidFill>
                  <a:srgbClr val="BE1E2D"/>
                </a:solidFill>
                <a:latin typeface="Arial"/>
                <a:cs typeface="Arial"/>
              </a:rPr>
              <a:t>designer</a:t>
            </a:r>
            <a:r>
              <a:rPr sz="2450" spc="-65" dirty="0">
                <a:solidFill>
                  <a:srgbClr val="BE1E2D"/>
                </a:solidFill>
                <a:latin typeface="Arial"/>
                <a:cs typeface="Arial"/>
              </a:rPr>
              <a:t> </a:t>
            </a:r>
            <a:r>
              <a:rPr sz="2450" spc="195" dirty="0">
                <a:solidFill>
                  <a:srgbClr val="BE1E2D"/>
                </a:solidFill>
                <a:latin typeface="Arial"/>
                <a:cs typeface="Arial"/>
              </a:rPr>
              <a:t>&amp;</a:t>
            </a:r>
            <a:r>
              <a:rPr sz="2450" spc="-65" dirty="0">
                <a:solidFill>
                  <a:srgbClr val="BE1E2D"/>
                </a:solidFill>
                <a:latin typeface="Arial"/>
                <a:cs typeface="Arial"/>
              </a:rPr>
              <a:t> </a:t>
            </a:r>
            <a:r>
              <a:rPr sz="2450" spc="100" dirty="0">
                <a:solidFill>
                  <a:srgbClr val="BE1E2D"/>
                </a:solidFill>
                <a:latin typeface="Arial"/>
                <a:cs typeface="Arial"/>
              </a:rPr>
              <a:t>author</a:t>
            </a:r>
            <a:r>
              <a:rPr sz="2450" spc="-65" dirty="0">
                <a:solidFill>
                  <a:srgbClr val="BE1E2D"/>
                </a:solidFill>
                <a:latin typeface="Arial"/>
                <a:cs typeface="Arial"/>
              </a:rPr>
              <a:t> </a:t>
            </a:r>
            <a:r>
              <a:rPr sz="2450" spc="190" dirty="0">
                <a:solidFill>
                  <a:srgbClr val="262626"/>
                </a:solidFill>
                <a:latin typeface="Arial"/>
                <a:cs typeface="Arial"/>
              </a:rPr>
              <a:t>of</a:t>
            </a:r>
            <a:r>
              <a:rPr sz="2450" spc="-6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2450" spc="65" dirty="0">
                <a:solidFill>
                  <a:srgbClr val="262626"/>
                </a:solidFill>
                <a:latin typeface="Arial"/>
                <a:cs typeface="Arial"/>
              </a:rPr>
              <a:t>A</a:t>
            </a:r>
            <a:r>
              <a:rPr sz="2450" spc="-6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2450" spc="60" dirty="0">
                <a:solidFill>
                  <a:srgbClr val="262626"/>
                </a:solidFill>
                <a:latin typeface="Arial"/>
                <a:cs typeface="Arial"/>
              </a:rPr>
              <a:t>Culture </a:t>
            </a:r>
            <a:r>
              <a:rPr sz="2450" spc="190" dirty="0">
                <a:solidFill>
                  <a:srgbClr val="262626"/>
                </a:solidFill>
                <a:latin typeface="Arial"/>
                <a:cs typeface="Arial"/>
              </a:rPr>
              <a:t>of</a:t>
            </a:r>
            <a:r>
              <a:rPr sz="2450" spc="-3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2450" dirty="0">
                <a:solidFill>
                  <a:srgbClr val="262626"/>
                </a:solidFill>
                <a:latin typeface="Arial"/>
                <a:cs typeface="Arial"/>
              </a:rPr>
              <a:t>Safety:</a:t>
            </a:r>
            <a:r>
              <a:rPr sz="2450" spc="-3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2450" spc="50" dirty="0">
                <a:solidFill>
                  <a:srgbClr val="262626"/>
                </a:solidFill>
                <a:latin typeface="Arial"/>
                <a:cs typeface="Arial"/>
              </a:rPr>
              <a:t>Building</a:t>
            </a:r>
            <a:r>
              <a:rPr sz="2450" spc="-3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2450" dirty="0">
                <a:solidFill>
                  <a:srgbClr val="262626"/>
                </a:solidFill>
                <a:latin typeface="Arial"/>
                <a:cs typeface="Arial"/>
              </a:rPr>
              <a:t>an</a:t>
            </a:r>
            <a:r>
              <a:rPr sz="2450" spc="-3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2450" spc="70" dirty="0">
                <a:solidFill>
                  <a:srgbClr val="262626"/>
                </a:solidFill>
                <a:latin typeface="Arial"/>
                <a:cs typeface="Arial"/>
              </a:rPr>
              <a:t>Environment</a:t>
            </a:r>
            <a:r>
              <a:rPr sz="2450" spc="-3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2450" spc="155" dirty="0">
                <a:solidFill>
                  <a:srgbClr val="262626"/>
                </a:solidFill>
                <a:latin typeface="Arial"/>
                <a:cs typeface="Arial"/>
              </a:rPr>
              <a:t>for</a:t>
            </a:r>
            <a:r>
              <a:rPr sz="2450" spc="-3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2450" spc="-10" dirty="0">
                <a:solidFill>
                  <a:srgbClr val="262626"/>
                </a:solidFill>
                <a:latin typeface="Arial"/>
                <a:cs typeface="Arial"/>
              </a:rPr>
              <a:t>People </a:t>
            </a:r>
            <a:r>
              <a:rPr sz="2450" spc="190" dirty="0">
                <a:solidFill>
                  <a:srgbClr val="262626"/>
                </a:solidFill>
                <a:latin typeface="Arial"/>
                <a:cs typeface="Arial"/>
              </a:rPr>
              <a:t>to</a:t>
            </a:r>
            <a:r>
              <a:rPr sz="2450" spc="14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2450" dirty="0">
                <a:solidFill>
                  <a:srgbClr val="262626"/>
                </a:solidFill>
                <a:latin typeface="Arial"/>
                <a:cs typeface="Arial"/>
              </a:rPr>
              <a:t>Think,</a:t>
            </a:r>
            <a:r>
              <a:rPr sz="2450" spc="14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2450" dirty="0">
                <a:solidFill>
                  <a:srgbClr val="262626"/>
                </a:solidFill>
                <a:latin typeface="Arial"/>
                <a:cs typeface="Arial"/>
              </a:rPr>
              <a:t>Collaborate,</a:t>
            </a:r>
            <a:r>
              <a:rPr sz="2450" spc="14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2450" dirty="0">
                <a:solidFill>
                  <a:srgbClr val="262626"/>
                </a:solidFill>
                <a:latin typeface="Arial"/>
                <a:cs typeface="Arial"/>
              </a:rPr>
              <a:t>and</a:t>
            </a:r>
            <a:r>
              <a:rPr sz="2450" spc="14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2450" spc="-10" dirty="0">
                <a:solidFill>
                  <a:srgbClr val="262626"/>
                </a:solidFill>
                <a:latin typeface="Arial"/>
                <a:cs typeface="Arial"/>
              </a:rPr>
              <a:t>Innovate.</a:t>
            </a:r>
            <a:endParaRPr sz="24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74902" y="9903455"/>
            <a:ext cx="9155430" cy="1030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600" spc="-10" dirty="0">
                <a:solidFill>
                  <a:srgbClr val="262626"/>
                </a:solidFill>
                <a:latin typeface="Arial"/>
                <a:cs typeface="Arial"/>
                <a:hlinkClick r:id="rId3"/>
              </a:rPr>
              <a:t>alla@spokeandwheel.co</a:t>
            </a:r>
            <a:endParaRPr sz="6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40406" y="0"/>
            <a:ext cx="8595056" cy="123085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34039" y="54575"/>
            <a:ext cx="3429000" cy="8737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200"/>
              </a:lnSpc>
              <a:spcBef>
                <a:spcPts val="90"/>
              </a:spcBef>
            </a:pPr>
            <a:r>
              <a:rPr sz="2750" b="1" i="0" spc="90" dirty="0">
                <a:solidFill>
                  <a:srgbClr val="FFFFFF"/>
                </a:solidFill>
                <a:latin typeface="Calibri"/>
                <a:cs typeface="Calibri"/>
              </a:rPr>
              <a:t>Current</a:t>
            </a:r>
            <a:r>
              <a:rPr sz="2750" b="1" i="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50" b="0" i="0" spc="-44" baseline="1028" dirty="0">
                <a:solidFill>
                  <a:srgbClr val="FFFFFF"/>
                </a:solidFill>
                <a:latin typeface="Calibri Light"/>
                <a:cs typeface="Calibri Light"/>
              </a:rPr>
              <a:t>and</a:t>
            </a:r>
            <a:r>
              <a:rPr sz="4050" b="0" i="0" spc="-307" baseline="1028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750" b="1" i="0" spc="80" dirty="0">
                <a:solidFill>
                  <a:srgbClr val="FFFFFF"/>
                </a:solidFill>
                <a:latin typeface="Calibri"/>
                <a:cs typeface="Calibri"/>
              </a:rPr>
              <a:t>Upcoming </a:t>
            </a:r>
            <a:r>
              <a:rPr sz="2750" b="1" i="0" spc="-10" dirty="0">
                <a:solidFill>
                  <a:srgbClr val="FFFFFF"/>
                </a:solidFill>
                <a:latin typeface="Calibri"/>
                <a:cs typeface="Calibri"/>
              </a:rPr>
              <a:t>Meetings</a:t>
            </a:r>
            <a:endParaRPr sz="2750" dirty="0">
              <a:latin typeface="Calibri"/>
              <a:cs typeface="Calibri"/>
            </a:endParaRPr>
          </a:p>
        </p:txBody>
      </p:sp>
      <p:grpSp>
        <p:nvGrp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810663" y="1804105"/>
            <a:ext cx="8803640" cy="9504680"/>
            <a:chOff x="5810663" y="1804105"/>
            <a:chExt cx="8803640" cy="9504680"/>
          </a:xfrm>
        </p:grpSpPr>
        <p:sp>
          <p:nvSpPr>
            <p:cNvPr id="5" name="object 5"/>
            <p:cNvSpPr/>
            <p:nvPr/>
          </p:nvSpPr>
          <p:spPr>
            <a:xfrm>
              <a:off x="5810663" y="1804105"/>
              <a:ext cx="8611870" cy="9504680"/>
            </a:xfrm>
            <a:custGeom>
              <a:avLst/>
              <a:gdLst/>
              <a:ahLst/>
              <a:cxnLst/>
              <a:rect l="l" t="t" r="r" b="b"/>
              <a:pathLst>
                <a:path w="8611869" h="9504680">
                  <a:moveTo>
                    <a:pt x="8611844" y="0"/>
                  </a:moveTo>
                  <a:lnTo>
                    <a:pt x="0" y="0"/>
                  </a:lnTo>
                  <a:lnTo>
                    <a:pt x="0" y="9504451"/>
                  </a:lnTo>
                  <a:lnTo>
                    <a:pt x="8611844" y="9504451"/>
                  </a:lnTo>
                  <a:lnTo>
                    <a:pt x="861184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973678" y="6050191"/>
              <a:ext cx="8615680" cy="0"/>
            </a:xfrm>
            <a:custGeom>
              <a:avLst/>
              <a:gdLst/>
              <a:ahLst/>
              <a:cxnLst/>
              <a:rect l="l" t="t" r="r" b="b"/>
              <a:pathLst>
                <a:path w="8615680">
                  <a:moveTo>
                    <a:pt x="0" y="0"/>
                  </a:moveTo>
                  <a:lnTo>
                    <a:pt x="8615431" y="0"/>
                  </a:lnTo>
                </a:path>
              </a:pathLst>
            </a:custGeom>
            <a:ln w="49680">
              <a:solidFill>
                <a:srgbClr val="0053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896193" y="1963624"/>
              <a:ext cx="1953260" cy="320040"/>
            </a:xfrm>
            <a:custGeom>
              <a:avLst/>
              <a:gdLst/>
              <a:ahLst/>
              <a:cxnLst/>
              <a:rect l="l" t="t" r="r" b="b"/>
              <a:pathLst>
                <a:path w="1953259" h="320039">
                  <a:moveTo>
                    <a:pt x="1793004" y="0"/>
                  </a:moveTo>
                  <a:lnTo>
                    <a:pt x="0" y="0"/>
                  </a:lnTo>
                  <a:lnTo>
                    <a:pt x="0" y="319759"/>
                  </a:lnTo>
                  <a:lnTo>
                    <a:pt x="1793004" y="319759"/>
                  </a:lnTo>
                  <a:lnTo>
                    <a:pt x="1952887" y="159879"/>
                  </a:lnTo>
                  <a:lnTo>
                    <a:pt x="1793004" y="0"/>
                  </a:lnTo>
                  <a:close/>
                </a:path>
              </a:pathLst>
            </a:custGeom>
            <a:solidFill>
              <a:srgbClr val="0053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444226" y="1953464"/>
            <a:ext cx="857885" cy="2374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10/2/2023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934985" y="1221825"/>
            <a:ext cx="8612505" cy="312420"/>
          </a:xfrm>
          <a:prstGeom prst="rect">
            <a:avLst/>
          </a:prstGeom>
          <a:solidFill>
            <a:srgbClr val="002C71"/>
          </a:solidFill>
        </p:spPr>
        <p:txBody>
          <a:bodyPr vert="horz" wrap="square" lIns="0" tIns="0" rIns="0" bIns="0" rtlCol="0">
            <a:spAutoFit/>
          </a:bodyPr>
          <a:lstStyle/>
          <a:p>
            <a:pPr marL="106680">
              <a:lnSpc>
                <a:spcPts val="2320"/>
              </a:lnSpc>
            </a:pPr>
            <a:r>
              <a:rPr sz="2050" b="1" spc="-10" dirty="0">
                <a:solidFill>
                  <a:srgbClr val="FFFFFF"/>
                </a:solidFill>
                <a:latin typeface="Calibri"/>
                <a:cs typeface="Calibri"/>
              </a:rPr>
              <a:t>OCTOBER</a:t>
            </a:r>
            <a:endParaRPr sz="20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334812" y="1538359"/>
            <a:ext cx="835025" cy="29083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700" b="1" spc="-30" dirty="0">
                <a:latin typeface="Calibri"/>
                <a:cs typeface="Calibri"/>
              </a:rPr>
              <a:t>TUESDAY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390024" y="1522461"/>
            <a:ext cx="5176520" cy="29083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4036695" algn="l"/>
              </a:tabLst>
            </a:pPr>
            <a:r>
              <a:rPr sz="1700" b="1" spc="-10" dirty="0">
                <a:latin typeface="Calibri"/>
                <a:cs typeface="Calibri"/>
              </a:rPr>
              <a:t>MONDAY</a:t>
            </a:r>
            <a:r>
              <a:rPr sz="1700" b="1" dirty="0">
                <a:latin typeface="Calibri"/>
                <a:cs typeface="Calibri"/>
              </a:rPr>
              <a:t>	</a:t>
            </a:r>
            <a:r>
              <a:rPr sz="1700" b="1" spc="-35" dirty="0">
                <a:latin typeface="Calibri"/>
                <a:cs typeface="Calibri"/>
              </a:rPr>
              <a:t>WEDNESDAY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455192" y="1522461"/>
            <a:ext cx="982344" cy="29083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700" b="1" spc="-30" dirty="0">
                <a:latin typeface="Calibri"/>
                <a:cs typeface="Calibri"/>
              </a:rPr>
              <a:t>THURSDAY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142308" y="4216235"/>
            <a:ext cx="1461770" cy="1101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1635"/>
              </a:lnSpc>
              <a:spcBef>
                <a:spcPts val="90"/>
              </a:spcBef>
            </a:pPr>
            <a:r>
              <a:rPr sz="1400" spc="-10" dirty="0">
                <a:latin typeface="Calibri"/>
                <a:cs typeface="Calibri"/>
              </a:rPr>
              <a:t>1:00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spc="-40" dirty="0">
                <a:latin typeface="Calibri"/>
                <a:cs typeface="Calibri"/>
              </a:rPr>
              <a:t>PM</a:t>
            </a:r>
            <a:r>
              <a:rPr sz="1400" spc="-7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–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2:00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PM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1635"/>
              </a:lnSpc>
            </a:pP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(Neuro)</a:t>
            </a:r>
            <a:r>
              <a:rPr sz="1400" b="1" spc="200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2C71"/>
                </a:solidFill>
                <a:latin typeface="Calibri"/>
                <a:cs typeface="Calibri"/>
              </a:rPr>
              <a:t>Diversity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Includes</a:t>
            </a:r>
            <a:r>
              <a:rPr sz="1400" b="1" spc="229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002C71"/>
                </a:solidFill>
                <a:latin typeface="Calibri"/>
                <a:cs typeface="Calibri"/>
              </a:rPr>
              <a:t>You</a:t>
            </a:r>
            <a:endParaRPr sz="1400">
              <a:latin typeface="Calibri"/>
              <a:cs typeface="Calibri"/>
            </a:endParaRPr>
          </a:p>
          <a:p>
            <a:pPr marL="12700" marR="5080">
              <a:lnSpc>
                <a:spcPct val="104299"/>
              </a:lnSpc>
            </a:pPr>
            <a:r>
              <a:rPr sz="1400" dirty="0">
                <a:latin typeface="Calibri"/>
                <a:cs typeface="Calibri"/>
              </a:rPr>
              <a:t>Dr.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Theresa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Haskins </a:t>
            </a:r>
            <a:r>
              <a:rPr sz="1400" dirty="0">
                <a:latin typeface="Calibri"/>
                <a:cs typeface="Calibri"/>
              </a:rPr>
              <a:t>Haskins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Consulting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57269" y="1956819"/>
            <a:ext cx="1973580" cy="342265"/>
            <a:chOff x="10057269" y="1956819"/>
            <a:chExt cx="1973580" cy="342265"/>
          </a:xfrm>
        </p:grpSpPr>
        <p:sp>
          <p:nvSpPr>
            <p:cNvPr id="15" name="object 15"/>
            <p:cNvSpPr/>
            <p:nvPr/>
          </p:nvSpPr>
          <p:spPr>
            <a:xfrm>
              <a:off x="10068382" y="1967931"/>
              <a:ext cx="1951355" cy="320040"/>
            </a:xfrm>
            <a:custGeom>
              <a:avLst/>
              <a:gdLst/>
              <a:ahLst/>
              <a:cxnLst/>
              <a:rect l="l" t="t" r="r" b="b"/>
              <a:pathLst>
                <a:path w="1951354" h="320039">
                  <a:moveTo>
                    <a:pt x="1791193" y="0"/>
                  </a:moveTo>
                  <a:lnTo>
                    <a:pt x="0" y="0"/>
                  </a:lnTo>
                  <a:lnTo>
                    <a:pt x="0" y="319759"/>
                  </a:lnTo>
                  <a:lnTo>
                    <a:pt x="1791193" y="319759"/>
                  </a:lnTo>
                  <a:lnTo>
                    <a:pt x="1951073" y="159879"/>
                  </a:lnTo>
                  <a:lnTo>
                    <a:pt x="1791193" y="0"/>
                  </a:lnTo>
                  <a:close/>
                </a:path>
              </a:pathLst>
            </a:custGeom>
            <a:solidFill>
              <a:srgbClr val="0053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068382" y="1967931"/>
              <a:ext cx="1951355" cy="320040"/>
            </a:xfrm>
            <a:custGeom>
              <a:avLst/>
              <a:gdLst/>
              <a:ahLst/>
              <a:cxnLst/>
              <a:rect l="l" t="t" r="r" b="b"/>
              <a:pathLst>
                <a:path w="1951354" h="320039">
                  <a:moveTo>
                    <a:pt x="0" y="0"/>
                  </a:moveTo>
                  <a:lnTo>
                    <a:pt x="1791198" y="0"/>
                  </a:lnTo>
                  <a:lnTo>
                    <a:pt x="1951079" y="159880"/>
                  </a:lnTo>
                  <a:lnTo>
                    <a:pt x="1791198" y="319760"/>
                  </a:lnTo>
                  <a:lnTo>
                    <a:pt x="0" y="319760"/>
                  </a:lnTo>
                  <a:lnTo>
                    <a:pt x="0" y="0"/>
                  </a:lnTo>
                  <a:close/>
                </a:path>
              </a:pathLst>
            </a:custGeom>
            <a:ln w="2208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0101770" y="1921668"/>
            <a:ext cx="1737995" cy="315785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608965">
              <a:lnSpc>
                <a:spcPct val="100000"/>
              </a:lnSpc>
              <a:spcBef>
                <a:spcPts val="675"/>
              </a:spcBef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10/4/2023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1400" dirty="0">
                <a:latin typeface="Calibri"/>
                <a:cs typeface="Calibri"/>
              </a:rPr>
              <a:t>11:00</a:t>
            </a:r>
            <a:r>
              <a:rPr sz="1400" spc="-70" dirty="0">
                <a:latin typeface="Calibri"/>
                <a:cs typeface="Calibri"/>
              </a:rPr>
              <a:t> </a:t>
            </a:r>
            <a:r>
              <a:rPr sz="1400" spc="-75" dirty="0">
                <a:latin typeface="Calibri"/>
                <a:cs typeface="Calibri"/>
              </a:rPr>
              <a:t>AM</a:t>
            </a:r>
            <a:r>
              <a:rPr sz="1400" spc="-1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–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12:00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PM</a:t>
            </a:r>
            <a:endParaRPr sz="1400">
              <a:latin typeface="Calibri"/>
              <a:cs typeface="Calibri"/>
            </a:endParaRPr>
          </a:p>
          <a:p>
            <a:pPr marL="12700" marR="90805">
              <a:lnSpc>
                <a:spcPct val="103499"/>
              </a:lnSpc>
              <a:spcBef>
                <a:spcPts val="15"/>
              </a:spcBef>
            </a:pP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Nurturing</a:t>
            </a:r>
            <a:r>
              <a:rPr sz="1400" b="1" spc="275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2C71"/>
                </a:solidFill>
                <a:latin typeface="Calibri"/>
                <a:cs typeface="Calibri"/>
              </a:rPr>
              <a:t>Workplace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Well-Being</a:t>
            </a:r>
            <a:r>
              <a:rPr sz="1400" b="1" spc="330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002C71"/>
                </a:solidFill>
                <a:latin typeface="Calibri"/>
                <a:cs typeface="Calibri"/>
              </a:rPr>
              <a:t>and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Supporting</a:t>
            </a:r>
            <a:r>
              <a:rPr sz="1400" b="1" spc="315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2C71"/>
                </a:solidFill>
                <a:latin typeface="Calibri"/>
                <a:cs typeface="Calibri"/>
              </a:rPr>
              <a:t>Mental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Health</a:t>
            </a:r>
            <a:r>
              <a:rPr sz="1400" b="1" spc="130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(Part</a:t>
            </a:r>
            <a:r>
              <a:rPr sz="1400" b="1" spc="135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1</a:t>
            </a:r>
            <a:r>
              <a:rPr sz="1400" b="1" spc="130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of</a:t>
            </a:r>
            <a:r>
              <a:rPr sz="1400" b="1" spc="135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002C71"/>
                </a:solidFill>
                <a:latin typeface="Calibri"/>
                <a:cs typeface="Calibri"/>
              </a:rPr>
              <a:t>2)</a:t>
            </a:r>
            <a:endParaRPr sz="1400">
              <a:latin typeface="Calibri"/>
              <a:cs typeface="Calibri"/>
            </a:endParaRPr>
          </a:p>
          <a:p>
            <a:pPr marL="12700" marR="281305">
              <a:lnSpc>
                <a:spcPct val="101800"/>
              </a:lnSpc>
              <a:spcBef>
                <a:spcPts val="210"/>
              </a:spcBef>
            </a:pPr>
            <a:r>
              <a:rPr sz="1400" dirty="0">
                <a:latin typeface="Calibri"/>
                <a:cs typeface="Calibri"/>
              </a:rPr>
              <a:t>Dr.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Theresa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Haskins </a:t>
            </a:r>
            <a:r>
              <a:rPr sz="1400" dirty="0">
                <a:latin typeface="Calibri"/>
                <a:cs typeface="Calibri"/>
              </a:rPr>
              <a:t>Haskins</a:t>
            </a:r>
            <a:r>
              <a:rPr sz="1400" spc="254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Consulting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1400" dirty="0">
                <a:latin typeface="Calibri"/>
                <a:cs typeface="Calibri"/>
              </a:rPr>
              <a:t>1:00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PM</a:t>
            </a:r>
            <a:r>
              <a:rPr sz="1400" spc="-1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–</a:t>
            </a:r>
            <a:r>
              <a:rPr sz="1400" spc="-7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2:00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PM</a:t>
            </a:r>
            <a:endParaRPr sz="1400">
              <a:latin typeface="Calibri"/>
              <a:cs typeface="Calibri"/>
            </a:endParaRPr>
          </a:p>
          <a:p>
            <a:pPr marL="12700" marR="5080">
              <a:lnSpc>
                <a:spcPct val="104299"/>
              </a:lnSpc>
              <a:spcBef>
                <a:spcPts val="125"/>
              </a:spcBef>
            </a:pP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PTSD</a:t>
            </a:r>
            <a:r>
              <a:rPr sz="1400" b="1" spc="15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Is</a:t>
            </a:r>
            <a:r>
              <a:rPr sz="1400" b="1" spc="15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More</a:t>
            </a:r>
            <a:r>
              <a:rPr sz="1400" b="1" spc="20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2C71"/>
                </a:solidFill>
                <a:latin typeface="Calibri"/>
                <a:cs typeface="Calibri"/>
              </a:rPr>
              <a:t>Common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Than</a:t>
            </a:r>
            <a:r>
              <a:rPr sz="1400" b="1" spc="15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You</a:t>
            </a:r>
            <a:r>
              <a:rPr sz="1400" b="1" spc="15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002C71"/>
                </a:solidFill>
                <a:latin typeface="Calibri"/>
                <a:cs typeface="Calibri"/>
              </a:rPr>
              <a:t>Think</a:t>
            </a:r>
            <a:endParaRPr sz="1400">
              <a:latin typeface="Calibri"/>
              <a:cs typeface="Calibri"/>
            </a:endParaRPr>
          </a:p>
          <a:p>
            <a:pPr marL="12700" marR="586105">
              <a:lnSpc>
                <a:spcPct val="101800"/>
              </a:lnSpc>
              <a:spcBef>
                <a:spcPts val="45"/>
              </a:spcBef>
            </a:pPr>
            <a:r>
              <a:rPr sz="1400" dirty="0">
                <a:latin typeface="Calibri"/>
                <a:cs typeface="Calibri"/>
              </a:rPr>
              <a:t>Alla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Weinberg </a:t>
            </a:r>
            <a:r>
              <a:rPr sz="1400" dirty="0">
                <a:latin typeface="Calibri"/>
                <a:cs typeface="Calibri"/>
              </a:rPr>
              <a:t>Spoke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&amp;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Wheel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8" name="object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178170" y="1960431"/>
            <a:ext cx="1973580" cy="344170"/>
            <a:chOff x="12178170" y="1960431"/>
            <a:chExt cx="1973580" cy="344170"/>
          </a:xfrm>
        </p:grpSpPr>
        <p:sp>
          <p:nvSpPr>
            <p:cNvPr id="19" name="object 19"/>
            <p:cNvSpPr/>
            <p:nvPr/>
          </p:nvSpPr>
          <p:spPr>
            <a:xfrm>
              <a:off x="12189283" y="1971544"/>
              <a:ext cx="1951355" cy="321945"/>
            </a:xfrm>
            <a:custGeom>
              <a:avLst/>
              <a:gdLst/>
              <a:ahLst/>
              <a:cxnLst/>
              <a:rect l="l" t="t" r="r" b="b"/>
              <a:pathLst>
                <a:path w="1951355" h="321944">
                  <a:moveTo>
                    <a:pt x="1790291" y="0"/>
                  </a:moveTo>
                  <a:lnTo>
                    <a:pt x="0" y="0"/>
                  </a:lnTo>
                  <a:lnTo>
                    <a:pt x="0" y="321568"/>
                  </a:lnTo>
                  <a:lnTo>
                    <a:pt x="1790291" y="321568"/>
                  </a:lnTo>
                  <a:lnTo>
                    <a:pt x="1951071" y="160785"/>
                  </a:lnTo>
                  <a:lnTo>
                    <a:pt x="1790291" y="0"/>
                  </a:lnTo>
                  <a:close/>
                </a:path>
              </a:pathLst>
            </a:custGeom>
            <a:solidFill>
              <a:srgbClr val="0053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2189283" y="1971544"/>
              <a:ext cx="1951355" cy="321945"/>
            </a:xfrm>
            <a:custGeom>
              <a:avLst/>
              <a:gdLst/>
              <a:ahLst/>
              <a:cxnLst/>
              <a:rect l="l" t="t" r="r" b="b"/>
              <a:pathLst>
                <a:path w="1951355" h="321944">
                  <a:moveTo>
                    <a:pt x="0" y="0"/>
                  </a:moveTo>
                  <a:lnTo>
                    <a:pt x="1790296" y="0"/>
                  </a:lnTo>
                  <a:lnTo>
                    <a:pt x="1951079" y="160783"/>
                  </a:lnTo>
                  <a:lnTo>
                    <a:pt x="1790296" y="321567"/>
                  </a:lnTo>
                  <a:lnTo>
                    <a:pt x="0" y="321567"/>
                  </a:lnTo>
                  <a:lnTo>
                    <a:pt x="0" y="0"/>
                  </a:lnTo>
                  <a:close/>
                </a:path>
              </a:pathLst>
            </a:custGeom>
            <a:ln w="2208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2218603" y="1926968"/>
            <a:ext cx="2200910" cy="340106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768985">
              <a:lnSpc>
                <a:spcPct val="100000"/>
              </a:lnSpc>
              <a:spcBef>
                <a:spcPts val="675"/>
              </a:spcBef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10/5/2023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1400" dirty="0">
                <a:latin typeface="Calibri"/>
                <a:cs typeface="Calibri"/>
              </a:rPr>
              <a:t>10:00</a:t>
            </a:r>
            <a:r>
              <a:rPr sz="1400" spc="-70" dirty="0">
                <a:latin typeface="Calibri"/>
                <a:cs typeface="Calibri"/>
              </a:rPr>
              <a:t> </a:t>
            </a:r>
            <a:r>
              <a:rPr sz="1400" spc="-75" dirty="0">
                <a:latin typeface="Calibri"/>
                <a:cs typeface="Calibri"/>
              </a:rPr>
              <a:t>AM</a:t>
            </a:r>
            <a:r>
              <a:rPr sz="1400" spc="-1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–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11:00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AM</a:t>
            </a:r>
            <a:endParaRPr sz="1400">
              <a:latin typeface="Calibri"/>
              <a:cs typeface="Calibri"/>
            </a:endParaRPr>
          </a:p>
          <a:p>
            <a:pPr marL="12700" marR="5080">
              <a:lnSpc>
                <a:spcPct val="114300"/>
              </a:lnSpc>
            </a:pPr>
            <a:r>
              <a:rPr sz="1400" b="1" spc="50" dirty="0">
                <a:solidFill>
                  <a:srgbClr val="002C71"/>
                </a:solidFill>
                <a:latin typeface="Calibri"/>
                <a:cs typeface="Calibri"/>
              </a:rPr>
              <a:t>Empowering</a:t>
            </a:r>
            <a:r>
              <a:rPr sz="1400" b="1" spc="250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Lives</a:t>
            </a:r>
            <a:r>
              <a:rPr sz="1400" b="1" spc="250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spc="35" dirty="0">
                <a:solidFill>
                  <a:srgbClr val="002C71"/>
                </a:solidFill>
                <a:latin typeface="Calibri"/>
                <a:cs typeface="Calibri"/>
              </a:rPr>
              <a:t>Through </a:t>
            </a:r>
            <a:r>
              <a:rPr sz="1400" b="1" spc="50" dirty="0">
                <a:solidFill>
                  <a:srgbClr val="002C71"/>
                </a:solidFill>
                <a:latin typeface="Calibri"/>
                <a:cs typeface="Calibri"/>
              </a:rPr>
              <a:t>Assistive</a:t>
            </a:r>
            <a:r>
              <a:rPr sz="1400" b="1" spc="130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spc="35" dirty="0">
                <a:solidFill>
                  <a:srgbClr val="002C71"/>
                </a:solidFill>
                <a:latin typeface="Calibri"/>
                <a:cs typeface="Calibri"/>
              </a:rPr>
              <a:t>Technology</a:t>
            </a:r>
            <a:endParaRPr sz="1400">
              <a:latin typeface="Calibri"/>
              <a:cs typeface="Calibri"/>
            </a:endParaRPr>
          </a:p>
          <a:p>
            <a:pPr marL="12700" marR="1268730">
              <a:lnSpc>
                <a:spcPct val="104299"/>
              </a:lnSpc>
              <a:spcBef>
                <a:spcPts val="125"/>
              </a:spcBef>
            </a:pPr>
            <a:r>
              <a:rPr sz="1400" b="1" spc="40" dirty="0">
                <a:solidFill>
                  <a:srgbClr val="002C71"/>
                </a:solidFill>
                <a:latin typeface="Calibri"/>
                <a:cs typeface="Calibri"/>
              </a:rPr>
              <a:t>Solutions </a:t>
            </a:r>
            <a:r>
              <a:rPr sz="1400" spc="-80" dirty="0">
                <a:latin typeface="Calibri"/>
                <a:cs typeface="Calibri"/>
              </a:rPr>
              <a:t>Donny</a:t>
            </a:r>
            <a:r>
              <a:rPr sz="1400" spc="-135" dirty="0">
                <a:latin typeface="Calibri"/>
                <a:cs typeface="Calibri"/>
              </a:rPr>
              <a:t> </a:t>
            </a:r>
            <a:r>
              <a:rPr sz="1400" spc="-95" dirty="0">
                <a:latin typeface="Calibri"/>
                <a:cs typeface="Calibri"/>
              </a:rPr>
              <a:t>Osborn </a:t>
            </a:r>
            <a:r>
              <a:rPr sz="1400" spc="-80" dirty="0">
                <a:latin typeface="Calibri"/>
                <a:cs typeface="Calibri"/>
              </a:rPr>
              <a:t>Boundless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AT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sz="1400" spc="-10" dirty="0">
                <a:latin typeface="Calibri"/>
                <a:cs typeface="Calibri"/>
              </a:rPr>
              <a:t>12:00</a:t>
            </a:r>
            <a:r>
              <a:rPr sz="1400" spc="-55" dirty="0">
                <a:latin typeface="Calibri"/>
                <a:cs typeface="Calibri"/>
              </a:rPr>
              <a:t> </a:t>
            </a:r>
            <a:r>
              <a:rPr sz="1400" spc="-40" dirty="0">
                <a:latin typeface="Calibri"/>
                <a:cs typeface="Calibri"/>
              </a:rPr>
              <a:t>PM</a:t>
            </a:r>
            <a:r>
              <a:rPr sz="1400" spc="-7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–</a:t>
            </a:r>
            <a:r>
              <a:rPr sz="1400" spc="-5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1:00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PM</a:t>
            </a:r>
            <a:endParaRPr sz="1400">
              <a:latin typeface="Calibri"/>
              <a:cs typeface="Calibri"/>
            </a:endParaRPr>
          </a:p>
          <a:p>
            <a:pPr marL="12700" marR="55244">
              <a:lnSpc>
                <a:spcPct val="100200"/>
              </a:lnSpc>
              <a:spcBef>
                <a:spcPts val="70"/>
              </a:spcBef>
            </a:pPr>
            <a:r>
              <a:rPr sz="1400" b="1" spc="50" dirty="0">
                <a:solidFill>
                  <a:srgbClr val="002C71"/>
                </a:solidFill>
                <a:latin typeface="Calibri"/>
                <a:cs typeface="Calibri"/>
              </a:rPr>
              <a:t>Department</a:t>
            </a:r>
            <a:r>
              <a:rPr sz="1400" b="1" spc="170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of</a:t>
            </a:r>
            <a:r>
              <a:rPr sz="1400" b="1" spc="170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spc="40" dirty="0">
                <a:solidFill>
                  <a:srgbClr val="002C71"/>
                </a:solidFill>
                <a:latin typeface="Calibri"/>
                <a:cs typeface="Calibri"/>
              </a:rPr>
              <a:t>Defense Computer/Electronic </a:t>
            </a:r>
            <a:r>
              <a:rPr sz="1400" b="1" spc="50" dirty="0">
                <a:solidFill>
                  <a:srgbClr val="002C71"/>
                </a:solidFill>
                <a:latin typeface="Calibri"/>
                <a:cs typeface="Calibri"/>
              </a:rPr>
              <a:t>Accommodations</a:t>
            </a:r>
            <a:r>
              <a:rPr sz="1400" b="1" spc="155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spc="35" dirty="0">
                <a:solidFill>
                  <a:srgbClr val="002C71"/>
                </a:solidFill>
                <a:latin typeface="Calibri"/>
                <a:cs typeface="Calibri"/>
              </a:rPr>
              <a:t>Program </a:t>
            </a:r>
            <a:r>
              <a:rPr sz="1400" b="1" spc="-10" dirty="0">
                <a:solidFill>
                  <a:srgbClr val="002C71"/>
                </a:solidFill>
                <a:latin typeface="Calibri"/>
                <a:cs typeface="Calibri"/>
              </a:rPr>
              <a:t>(CAP)</a:t>
            </a:r>
            <a:endParaRPr sz="1400">
              <a:latin typeface="Calibri"/>
              <a:cs typeface="Calibri"/>
            </a:endParaRPr>
          </a:p>
          <a:p>
            <a:pPr marL="12700" marR="1080135">
              <a:lnSpc>
                <a:spcPts val="1750"/>
              </a:lnSpc>
              <a:spcBef>
                <a:spcPts val="30"/>
              </a:spcBef>
            </a:pPr>
            <a:r>
              <a:rPr sz="1400" dirty="0">
                <a:latin typeface="Calibri"/>
                <a:cs typeface="Calibri"/>
              </a:rPr>
              <a:t>Erin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Sanderson </a:t>
            </a:r>
            <a:r>
              <a:rPr sz="1400" spc="-25" dirty="0">
                <a:latin typeface="Calibri"/>
                <a:cs typeface="Calibri"/>
              </a:rPr>
              <a:t>CAP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22" name="object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030133" y="6429592"/>
            <a:ext cx="1886585" cy="353060"/>
            <a:chOff x="8030133" y="6429592"/>
            <a:chExt cx="1886585" cy="353060"/>
          </a:xfrm>
        </p:grpSpPr>
        <p:sp>
          <p:nvSpPr>
            <p:cNvPr id="23" name="object 23"/>
            <p:cNvSpPr/>
            <p:nvPr/>
          </p:nvSpPr>
          <p:spPr>
            <a:xfrm>
              <a:off x="8041245" y="6440704"/>
              <a:ext cx="1864360" cy="330835"/>
            </a:xfrm>
            <a:custGeom>
              <a:avLst/>
              <a:gdLst/>
              <a:ahLst/>
              <a:cxnLst/>
              <a:rect l="l" t="t" r="r" b="b"/>
              <a:pathLst>
                <a:path w="1864359" h="330834">
                  <a:moveTo>
                    <a:pt x="1699064" y="0"/>
                  </a:moveTo>
                  <a:lnTo>
                    <a:pt x="0" y="0"/>
                  </a:lnTo>
                  <a:lnTo>
                    <a:pt x="0" y="330599"/>
                  </a:lnTo>
                  <a:lnTo>
                    <a:pt x="1699064" y="330599"/>
                  </a:lnTo>
                  <a:lnTo>
                    <a:pt x="1864365" y="165298"/>
                  </a:lnTo>
                  <a:lnTo>
                    <a:pt x="1699064" y="0"/>
                  </a:lnTo>
                  <a:close/>
                </a:path>
              </a:pathLst>
            </a:custGeom>
            <a:solidFill>
              <a:srgbClr val="0053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041245" y="6440704"/>
              <a:ext cx="1864360" cy="330835"/>
            </a:xfrm>
            <a:custGeom>
              <a:avLst/>
              <a:gdLst/>
              <a:ahLst/>
              <a:cxnLst/>
              <a:rect l="l" t="t" r="r" b="b"/>
              <a:pathLst>
                <a:path w="1864359" h="330834">
                  <a:moveTo>
                    <a:pt x="0" y="0"/>
                  </a:moveTo>
                  <a:lnTo>
                    <a:pt x="1699066" y="0"/>
                  </a:lnTo>
                  <a:lnTo>
                    <a:pt x="1864365" y="165299"/>
                  </a:lnTo>
                  <a:lnTo>
                    <a:pt x="1699066" y="330599"/>
                  </a:lnTo>
                  <a:lnTo>
                    <a:pt x="0" y="330599"/>
                  </a:lnTo>
                  <a:lnTo>
                    <a:pt x="0" y="0"/>
                  </a:lnTo>
                  <a:close/>
                </a:path>
              </a:pathLst>
            </a:custGeom>
            <a:ln w="2208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8004846" y="6415414"/>
            <a:ext cx="1647825" cy="170561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R="182245" algn="r">
              <a:lnSpc>
                <a:spcPct val="100000"/>
              </a:lnSpc>
              <a:spcBef>
                <a:spcPts val="675"/>
              </a:spcBef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10/10/2023</a:t>
            </a:r>
            <a:endParaRPr sz="1400">
              <a:latin typeface="Calibri"/>
              <a:cs typeface="Calibri"/>
            </a:endParaRPr>
          </a:p>
          <a:p>
            <a:pPr marR="118745" algn="r">
              <a:lnSpc>
                <a:spcPct val="100000"/>
              </a:lnSpc>
              <a:spcBef>
                <a:spcPts val="570"/>
              </a:spcBef>
            </a:pPr>
            <a:r>
              <a:rPr sz="1400" dirty="0">
                <a:latin typeface="Calibri"/>
                <a:cs typeface="Calibri"/>
              </a:rPr>
              <a:t>11:00</a:t>
            </a:r>
            <a:r>
              <a:rPr sz="1400" spc="-70" dirty="0">
                <a:latin typeface="Calibri"/>
                <a:cs typeface="Calibri"/>
              </a:rPr>
              <a:t> </a:t>
            </a:r>
            <a:r>
              <a:rPr sz="1400" spc="-75" dirty="0">
                <a:latin typeface="Calibri"/>
                <a:cs typeface="Calibri"/>
              </a:rPr>
              <a:t>AM</a:t>
            </a:r>
            <a:r>
              <a:rPr sz="1400" spc="-1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–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12:00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PM</a:t>
            </a:r>
            <a:endParaRPr sz="1400">
              <a:latin typeface="Calibri"/>
              <a:cs typeface="Calibri"/>
            </a:endParaRPr>
          </a:p>
          <a:p>
            <a:pPr marL="12700" marR="5080">
              <a:lnSpc>
                <a:spcPct val="103099"/>
              </a:lnSpc>
              <a:spcBef>
                <a:spcPts val="20"/>
              </a:spcBef>
            </a:pP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Autism</a:t>
            </a:r>
            <a:r>
              <a:rPr sz="1400" b="1" spc="240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Inclusion</a:t>
            </a:r>
            <a:r>
              <a:rPr sz="1400" b="1" spc="235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002C71"/>
                </a:solidFill>
                <a:latin typeface="Calibri"/>
                <a:cs typeface="Calibri"/>
              </a:rPr>
              <a:t>and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the</a:t>
            </a:r>
            <a:r>
              <a:rPr sz="1400" b="1" spc="185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Pathway</a:t>
            </a:r>
            <a:r>
              <a:rPr sz="1400" b="1" spc="185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002C71"/>
                </a:solidFill>
                <a:latin typeface="Calibri"/>
                <a:cs typeface="Calibri"/>
              </a:rPr>
              <a:t>to </a:t>
            </a:r>
            <a:r>
              <a:rPr sz="1400" b="1" spc="-10" dirty="0">
                <a:solidFill>
                  <a:srgbClr val="002C71"/>
                </a:solidFill>
                <a:latin typeface="Calibri"/>
                <a:cs typeface="Calibri"/>
              </a:rPr>
              <a:t>Neurodiversity</a:t>
            </a:r>
            <a:endParaRPr sz="1400">
              <a:latin typeface="Calibri"/>
              <a:cs typeface="Calibri"/>
            </a:endParaRPr>
          </a:p>
          <a:p>
            <a:pPr marL="12700" marR="191135">
              <a:lnSpc>
                <a:spcPct val="104299"/>
              </a:lnSpc>
            </a:pPr>
            <a:r>
              <a:rPr sz="1400" dirty="0">
                <a:latin typeface="Calibri"/>
                <a:cs typeface="Calibri"/>
              </a:rPr>
              <a:t>Dr.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Theresa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Haskins </a:t>
            </a:r>
            <a:r>
              <a:rPr sz="1400" dirty="0">
                <a:latin typeface="Calibri"/>
                <a:cs typeface="Calibri"/>
              </a:rPr>
              <a:t>Haskins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Consulting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004846" y="8323136"/>
            <a:ext cx="1935480" cy="1784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dirty="0">
                <a:latin typeface="Calibri"/>
                <a:cs typeface="Calibri"/>
              </a:rPr>
              <a:t>1:00</a:t>
            </a:r>
            <a:r>
              <a:rPr sz="1400" spc="-70" dirty="0">
                <a:latin typeface="Calibri"/>
                <a:cs typeface="Calibri"/>
              </a:rPr>
              <a:t> PM</a:t>
            </a:r>
            <a:r>
              <a:rPr sz="1400" spc="-1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–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2:00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PM</a:t>
            </a:r>
            <a:endParaRPr sz="1400">
              <a:latin typeface="Calibri"/>
              <a:cs typeface="Calibri"/>
            </a:endParaRPr>
          </a:p>
          <a:p>
            <a:pPr marL="12700" marR="5080">
              <a:lnSpc>
                <a:spcPct val="103499"/>
              </a:lnSpc>
              <a:spcBef>
                <a:spcPts val="15"/>
              </a:spcBef>
            </a:pP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Lessons</a:t>
            </a:r>
            <a:r>
              <a:rPr sz="1400" b="1" spc="229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002C71"/>
                </a:solidFill>
                <a:latin typeface="Calibri"/>
                <a:cs typeface="Calibri"/>
              </a:rPr>
              <a:t>from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Unpredictable</a:t>
            </a:r>
            <a:r>
              <a:rPr sz="1400" b="1" spc="395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2C71"/>
                </a:solidFill>
                <a:latin typeface="Calibri"/>
                <a:cs typeface="Calibri"/>
              </a:rPr>
              <a:t>Journeys: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Insights</a:t>
            </a:r>
            <a:r>
              <a:rPr sz="1400" b="1" spc="190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from</a:t>
            </a:r>
            <a:r>
              <a:rPr sz="1400" b="1" spc="204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2C71"/>
                </a:solidFill>
                <a:latin typeface="Calibri"/>
                <a:cs typeface="Calibri"/>
              </a:rPr>
              <a:t>Temporary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and</a:t>
            </a:r>
            <a:r>
              <a:rPr sz="1400" b="1" spc="110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2C71"/>
                </a:solidFill>
                <a:latin typeface="Calibri"/>
                <a:cs typeface="Calibri"/>
              </a:rPr>
              <a:t>Situational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Disabilities</a:t>
            </a:r>
            <a:r>
              <a:rPr sz="1400" b="1" spc="160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(Part</a:t>
            </a:r>
            <a:r>
              <a:rPr sz="1400" b="1" spc="170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1</a:t>
            </a:r>
            <a:r>
              <a:rPr sz="1400" b="1" spc="170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of</a:t>
            </a:r>
            <a:r>
              <a:rPr sz="1400" b="1" spc="170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002C71"/>
                </a:solidFill>
                <a:latin typeface="Calibri"/>
                <a:cs typeface="Calibri"/>
              </a:rPr>
              <a:t>2) </a:t>
            </a:r>
            <a:r>
              <a:rPr sz="1400" dirty="0">
                <a:latin typeface="Calibri"/>
                <a:cs typeface="Calibri"/>
              </a:rPr>
              <a:t>Dr.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Theresa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Haskins </a:t>
            </a:r>
            <a:r>
              <a:rPr sz="1400" dirty="0">
                <a:latin typeface="Calibri"/>
                <a:cs typeface="Calibri"/>
              </a:rPr>
              <a:t>Haskins</a:t>
            </a:r>
            <a:r>
              <a:rPr sz="1400" spc="254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Consulting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27" name="object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60882" y="6412802"/>
            <a:ext cx="1886585" cy="353060"/>
            <a:chOff x="10060882" y="6412802"/>
            <a:chExt cx="1886585" cy="353060"/>
          </a:xfrm>
        </p:grpSpPr>
        <p:sp>
          <p:nvSpPr>
            <p:cNvPr id="28" name="object 28"/>
            <p:cNvSpPr/>
            <p:nvPr/>
          </p:nvSpPr>
          <p:spPr>
            <a:xfrm>
              <a:off x="10071995" y="6423915"/>
              <a:ext cx="1864360" cy="330835"/>
            </a:xfrm>
            <a:custGeom>
              <a:avLst/>
              <a:gdLst/>
              <a:ahLst/>
              <a:cxnLst/>
              <a:rect l="l" t="t" r="r" b="b"/>
              <a:pathLst>
                <a:path w="1864359" h="330834">
                  <a:moveTo>
                    <a:pt x="1699060" y="0"/>
                  </a:moveTo>
                  <a:lnTo>
                    <a:pt x="0" y="0"/>
                  </a:lnTo>
                  <a:lnTo>
                    <a:pt x="0" y="330600"/>
                  </a:lnTo>
                  <a:lnTo>
                    <a:pt x="1699060" y="330600"/>
                  </a:lnTo>
                  <a:lnTo>
                    <a:pt x="1864364" y="165299"/>
                  </a:lnTo>
                  <a:lnTo>
                    <a:pt x="1699060" y="0"/>
                  </a:lnTo>
                  <a:close/>
                </a:path>
              </a:pathLst>
            </a:custGeom>
            <a:solidFill>
              <a:srgbClr val="0053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0071995" y="6423915"/>
              <a:ext cx="1864360" cy="330835"/>
            </a:xfrm>
            <a:custGeom>
              <a:avLst/>
              <a:gdLst/>
              <a:ahLst/>
              <a:cxnLst/>
              <a:rect l="l" t="t" r="r" b="b"/>
              <a:pathLst>
                <a:path w="1864359" h="330834">
                  <a:moveTo>
                    <a:pt x="0" y="0"/>
                  </a:moveTo>
                  <a:lnTo>
                    <a:pt x="1699064" y="0"/>
                  </a:lnTo>
                  <a:lnTo>
                    <a:pt x="1864363" y="165299"/>
                  </a:lnTo>
                  <a:lnTo>
                    <a:pt x="1699064" y="330599"/>
                  </a:lnTo>
                  <a:lnTo>
                    <a:pt x="0" y="330599"/>
                  </a:lnTo>
                  <a:lnTo>
                    <a:pt x="0" y="0"/>
                  </a:lnTo>
                  <a:close/>
                </a:path>
              </a:pathLst>
            </a:custGeom>
            <a:ln w="2208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10056655" y="6383617"/>
            <a:ext cx="1651635" cy="3380104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R="164465" algn="r">
              <a:lnSpc>
                <a:spcPct val="100000"/>
              </a:lnSpc>
              <a:spcBef>
                <a:spcPts val="675"/>
              </a:spcBef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10/11/2023</a:t>
            </a:r>
            <a:endParaRPr sz="1400">
              <a:latin typeface="Calibri"/>
              <a:cs typeface="Calibri"/>
            </a:endParaRPr>
          </a:p>
          <a:p>
            <a:pPr marR="108585" algn="r">
              <a:lnSpc>
                <a:spcPct val="100000"/>
              </a:lnSpc>
              <a:spcBef>
                <a:spcPts val="570"/>
              </a:spcBef>
            </a:pPr>
            <a:r>
              <a:rPr sz="1400" dirty="0">
                <a:latin typeface="Calibri"/>
                <a:cs typeface="Calibri"/>
              </a:rPr>
              <a:t>11:00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AM</a:t>
            </a:r>
            <a:r>
              <a:rPr sz="1400" spc="-1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–</a:t>
            </a:r>
            <a:r>
              <a:rPr sz="1400" spc="-7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12:00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PM</a:t>
            </a:r>
            <a:endParaRPr sz="1400">
              <a:latin typeface="Calibri"/>
              <a:cs typeface="Calibri"/>
            </a:endParaRPr>
          </a:p>
          <a:p>
            <a:pPr marL="12700" marR="310515">
              <a:lnSpc>
                <a:spcPct val="103099"/>
              </a:lnSpc>
              <a:spcBef>
                <a:spcPts val="190"/>
              </a:spcBef>
            </a:pP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Creating</a:t>
            </a:r>
            <a:r>
              <a:rPr sz="1400" b="1" spc="50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002C71"/>
                </a:solidFill>
                <a:latin typeface="Calibri"/>
                <a:cs typeface="Calibri"/>
              </a:rPr>
              <a:t>a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Trauma-</a:t>
            </a:r>
            <a:r>
              <a:rPr sz="1400" b="1" spc="-10" dirty="0">
                <a:solidFill>
                  <a:srgbClr val="002C71"/>
                </a:solidFill>
                <a:latin typeface="Calibri"/>
                <a:cs typeface="Calibri"/>
              </a:rPr>
              <a:t>Informed Workplace</a:t>
            </a:r>
            <a:endParaRPr sz="1400">
              <a:latin typeface="Calibri"/>
              <a:cs typeface="Calibri"/>
            </a:endParaRPr>
          </a:p>
          <a:p>
            <a:pPr marL="12700" marR="499745">
              <a:lnSpc>
                <a:spcPct val="101800"/>
              </a:lnSpc>
              <a:spcBef>
                <a:spcPts val="40"/>
              </a:spcBef>
            </a:pPr>
            <a:r>
              <a:rPr sz="1400" dirty="0">
                <a:latin typeface="Calibri"/>
                <a:cs typeface="Calibri"/>
              </a:rPr>
              <a:t>Alla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Weinberg </a:t>
            </a:r>
            <a:r>
              <a:rPr sz="1400" dirty="0">
                <a:latin typeface="Calibri"/>
                <a:cs typeface="Calibri"/>
              </a:rPr>
              <a:t>Spoke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&amp;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Wheel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85"/>
              </a:spcBef>
            </a:pPr>
            <a:r>
              <a:rPr sz="1400" dirty="0">
                <a:latin typeface="Calibri"/>
                <a:cs typeface="Calibri"/>
              </a:rPr>
              <a:t>1:00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spc="-75" dirty="0">
                <a:latin typeface="Calibri"/>
                <a:cs typeface="Calibri"/>
              </a:rPr>
              <a:t>PM</a:t>
            </a:r>
            <a:r>
              <a:rPr sz="1400" spc="-1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–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2:00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PM</a:t>
            </a:r>
            <a:endParaRPr sz="1400">
              <a:latin typeface="Calibri"/>
              <a:cs typeface="Calibri"/>
            </a:endParaRPr>
          </a:p>
          <a:p>
            <a:pPr marL="12700" marR="5080">
              <a:lnSpc>
                <a:spcPts val="1750"/>
              </a:lnSpc>
              <a:spcBef>
                <a:spcPts val="30"/>
              </a:spcBef>
            </a:pP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Nurturing</a:t>
            </a:r>
            <a:r>
              <a:rPr sz="1400" b="1" spc="275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2C71"/>
                </a:solidFill>
                <a:latin typeface="Calibri"/>
                <a:cs typeface="Calibri"/>
              </a:rPr>
              <a:t>Workplace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Well-Being</a:t>
            </a:r>
            <a:r>
              <a:rPr sz="1400" b="1" spc="330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002C71"/>
                </a:solidFill>
                <a:latin typeface="Calibri"/>
                <a:cs typeface="Calibri"/>
              </a:rPr>
              <a:t>and</a:t>
            </a:r>
            <a:endParaRPr sz="1400">
              <a:latin typeface="Calibri"/>
              <a:cs typeface="Calibri"/>
            </a:endParaRPr>
          </a:p>
          <a:p>
            <a:pPr marL="12700" marR="151130">
              <a:lnSpc>
                <a:spcPts val="1710"/>
              </a:lnSpc>
              <a:spcBef>
                <a:spcPts val="35"/>
              </a:spcBef>
            </a:pP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Supporting</a:t>
            </a:r>
            <a:r>
              <a:rPr sz="1400" b="1" spc="315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2C71"/>
                </a:solidFill>
                <a:latin typeface="Calibri"/>
                <a:cs typeface="Calibri"/>
              </a:rPr>
              <a:t>Mental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Health</a:t>
            </a:r>
            <a:r>
              <a:rPr sz="1400" b="1" spc="130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(Part</a:t>
            </a:r>
            <a:r>
              <a:rPr sz="1400" b="1" spc="135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2</a:t>
            </a:r>
            <a:r>
              <a:rPr sz="1400" b="1" spc="130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of</a:t>
            </a:r>
            <a:r>
              <a:rPr sz="1400" b="1" spc="135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002C71"/>
                </a:solidFill>
                <a:latin typeface="Calibri"/>
                <a:cs typeface="Calibri"/>
              </a:rPr>
              <a:t>2)</a:t>
            </a:r>
            <a:endParaRPr sz="1400">
              <a:latin typeface="Calibri"/>
              <a:cs typeface="Calibri"/>
            </a:endParaRPr>
          </a:p>
          <a:p>
            <a:pPr marL="12700" marR="194945">
              <a:lnSpc>
                <a:spcPct val="104299"/>
              </a:lnSpc>
              <a:spcBef>
                <a:spcPts val="105"/>
              </a:spcBef>
            </a:pPr>
            <a:r>
              <a:rPr sz="1400" dirty="0">
                <a:latin typeface="Calibri"/>
                <a:cs typeface="Calibri"/>
              </a:rPr>
              <a:t>Dr.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Theresa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Haskins </a:t>
            </a:r>
            <a:r>
              <a:rPr sz="1400" dirty="0">
                <a:latin typeface="Calibri"/>
                <a:cs typeface="Calibri"/>
              </a:rPr>
              <a:t>Haskins</a:t>
            </a:r>
            <a:r>
              <a:rPr sz="1400" spc="254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Consulting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1" name="object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225132" y="6412802"/>
            <a:ext cx="1888489" cy="353060"/>
            <a:chOff x="12225132" y="6412802"/>
            <a:chExt cx="1888489" cy="353060"/>
          </a:xfrm>
        </p:grpSpPr>
        <p:sp>
          <p:nvSpPr>
            <p:cNvPr id="32" name="object 32"/>
            <p:cNvSpPr/>
            <p:nvPr/>
          </p:nvSpPr>
          <p:spPr>
            <a:xfrm>
              <a:off x="12236245" y="6423915"/>
              <a:ext cx="1866264" cy="330835"/>
            </a:xfrm>
            <a:custGeom>
              <a:avLst/>
              <a:gdLst/>
              <a:ahLst/>
              <a:cxnLst/>
              <a:rect l="l" t="t" r="r" b="b"/>
              <a:pathLst>
                <a:path w="1866265" h="330834">
                  <a:moveTo>
                    <a:pt x="1700880" y="0"/>
                  </a:moveTo>
                  <a:lnTo>
                    <a:pt x="0" y="0"/>
                  </a:lnTo>
                  <a:lnTo>
                    <a:pt x="0" y="330598"/>
                  </a:lnTo>
                  <a:lnTo>
                    <a:pt x="1700880" y="330598"/>
                  </a:lnTo>
                  <a:lnTo>
                    <a:pt x="1866173" y="165297"/>
                  </a:lnTo>
                  <a:lnTo>
                    <a:pt x="1700880" y="0"/>
                  </a:lnTo>
                  <a:close/>
                </a:path>
              </a:pathLst>
            </a:custGeom>
            <a:solidFill>
              <a:srgbClr val="0053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2236245" y="6423915"/>
              <a:ext cx="1866264" cy="330835"/>
            </a:xfrm>
            <a:custGeom>
              <a:avLst/>
              <a:gdLst/>
              <a:ahLst/>
              <a:cxnLst/>
              <a:rect l="l" t="t" r="r" b="b"/>
              <a:pathLst>
                <a:path w="1866265" h="330834">
                  <a:moveTo>
                    <a:pt x="0" y="0"/>
                  </a:moveTo>
                  <a:lnTo>
                    <a:pt x="1700872" y="0"/>
                  </a:lnTo>
                  <a:lnTo>
                    <a:pt x="1866173" y="165299"/>
                  </a:lnTo>
                  <a:lnTo>
                    <a:pt x="1700872" y="330599"/>
                  </a:lnTo>
                  <a:lnTo>
                    <a:pt x="0" y="330599"/>
                  </a:lnTo>
                  <a:lnTo>
                    <a:pt x="0" y="0"/>
                  </a:lnTo>
                  <a:close/>
                </a:path>
              </a:pathLst>
            </a:custGeom>
            <a:ln w="2208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12218603" y="6394217"/>
            <a:ext cx="2132330" cy="1525270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772160">
              <a:lnSpc>
                <a:spcPct val="100000"/>
              </a:lnSpc>
              <a:spcBef>
                <a:spcPts val="840"/>
              </a:spcBef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10/12/2023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40"/>
              </a:spcBef>
            </a:pPr>
            <a:r>
              <a:rPr sz="1400" dirty="0">
                <a:latin typeface="Calibri"/>
                <a:cs typeface="Calibri"/>
              </a:rPr>
              <a:t>10:00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AM</a:t>
            </a:r>
            <a:r>
              <a:rPr sz="1400" spc="37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-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12:00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PM</a:t>
            </a:r>
            <a:endParaRPr sz="1400">
              <a:latin typeface="Calibri"/>
              <a:cs typeface="Calibri"/>
            </a:endParaRPr>
          </a:p>
          <a:p>
            <a:pPr marL="12700" marR="5080">
              <a:lnSpc>
                <a:spcPct val="103099"/>
              </a:lnSpc>
              <a:spcBef>
                <a:spcPts val="20"/>
              </a:spcBef>
            </a:pP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USDA</a:t>
            </a:r>
            <a:r>
              <a:rPr sz="1400" b="1" spc="65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TARGET</a:t>
            </a:r>
            <a:r>
              <a:rPr sz="1400" b="1" spc="45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2C71"/>
                </a:solidFill>
                <a:latin typeface="Calibri"/>
                <a:cs typeface="Calibri"/>
              </a:rPr>
              <a:t>Center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Ergonomics</a:t>
            </a:r>
            <a:r>
              <a:rPr sz="1400" b="1" spc="25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2C71"/>
                </a:solidFill>
                <a:latin typeface="Calibri"/>
                <a:cs typeface="Calibri"/>
              </a:rPr>
              <a:t>Demonstrations (Virtual/Onsite)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400" dirty="0">
                <a:latin typeface="Calibri"/>
                <a:cs typeface="Calibri"/>
              </a:rPr>
              <a:t>Stephanie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Bradley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2218603" y="7904496"/>
            <a:ext cx="2297430" cy="2374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dirty="0">
                <a:latin typeface="Calibri"/>
                <a:cs typeface="Calibri"/>
              </a:rPr>
              <a:t>Ergonomics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Program</a:t>
            </a:r>
            <a:r>
              <a:rPr sz="1400" spc="4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Manager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2218603" y="8089968"/>
            <a:ext cx="1227455" cy="91059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>
              <a:lnSpc>
                <a:spcPct val="103499"/>
              </a:lnSpc>
              <a:spcBef>
                <a:spcPts val="114"/>
              </a:spcBef>
            </a:pPr>
            <a:r>
              <a:rPr sz="1400" spc="-20" dirty="0">
                <a:latin typeface="Calibri"/>
                <a:cs typeface="Calibri"/>
              </a:rPr>
              <a:t>Howard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Flowers BodyBilt </a:t>
            </a:r>
            <a:r>
              <a:rPr sz="1400" dirty="0">
                <a:latin typeface="Calibri"/>
                <a:cs typeface="Calibri"/>
              </a:rPr>
              <a:t>Stephen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DiCarlo Humanscale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2218603" y="9096823"/>
            <a:ext cx="1427480" cy="2374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dirty="0">
                <a:latin typeface="Calibri"/>
                <a:cs typeface="Calibri"/>
              </a:rPr>
              <a:t>1:00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PM</a:t>
            </a:r>
            <a:r>
              <a:rPr sz="1400" spc="3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-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3:00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PM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2218603" y="9292894"/>
            <a:ext cx="2326005" cy="2374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USDA</a:t>
            </a:r>
            <a:r>
              <a:rPr sz="1400" b="1" spc="65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TARGET</a:t>
            </a:r>
            <a:r>
              <a:rPr sz="1400" b="1" spc="50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Center</a:t>
            </a:r>
            <a:r>
              <a:rPr sz="1400" b="1" spc="45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2C71"/>
                </a:solidFill>
                <a:latin typeface="Calibri"/>
                <a:cs typeface="Calibri"/>
              </a:rPr>
              <a:t>Assistive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2218603" y="9504861"/>
            <a:ext cx="2124710" cy="688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4299"/>
              </a:lnSpc>
              <a:spcBef>
                <a:spcPts val="100"/>
              </a:spcBef>
            </a:pP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Technology</a:t>
            </a:r>
            <a:r>
              <a:rPr sz="1400" b="1" spc="25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2C71"/>
                </a:solidFill>
                <a:latin typeface="Calibri"/>
                <a:cs typeface="Calibri"/>
              </a:rPr>
              <a:t>Demonstrations (Virtual/Onsite)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dirty="0">
                <a:latin typeface="Calibri"/>
                <a:cs typeface="Calibri"/>
              </a:rPr>
              <a:t>Rashida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Owens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2218603" y="10167260"/>
            <a:ext cx="2223135" cy="4705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4299"/>
              </a:lnSpc>
              <a:spcBef>
                <a:spcPts val="100"/>
              </a:spcBef>
            </a:pPr>
            <a:r>
              <a:rPr sz="1400" dirty="0">
                <a:latin typeface="Calibri"/>
                <a:cs typeface="Calibri"/>
              </a:rPr>
              <a:t>Assistive</a:t>
            </a:r>
            <a:r>
              <a:rPr sz="1400" spc="1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Technology</a:t>
            </a:r>
            <a:r>
              <a:rPr sz="1400" spc="10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Program Manager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1" name="object 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70498" y="6423912"/>
            <a:ext cx="1864360" cy="330835"/>
          </a:xfrm>
          <a:custGeom>
            <a:avLst/>
            <a:gdLst/>
            <a:ahLst/>
            <a:cxnLst/>
            <a:rect l="l" t="t" r="r" b="b"/>
            <a:pathLst>
              <a:path w="1864359" h="330834">
                <a:moveTo>
                  <a:pt x="1699064" y="0"/>
                </a:moveTo>
                <a:lnTo>
                  <a:pt x="0" y="0"/>
                </a:lnTo>
                <a:lnTo>
                  <a:pt x="0" y="330599"/>
                </a:lnTo>
                <a:lnTo>
                  <a:pt x="1699064" y="330599"/>
                </a:lnTo>
                <a:lnTo>
                  <a:pt x="1864365" y="165298"/>
                </a:lnTo>
                <a:lnTo>
                  <a:pt x="1699064" y="0"/>
                </a:lnTo>
                <a:close/>
              </a:path>
            </a:pathLst>
          </a:custGeom>
          <a:solidFill>
            <a:srgbClr val="0053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6661614" y="6410114"/>
            <a:ext cx="680085" cy="2374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HOLIDAY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43" name="object 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044538" y="1963623"/>
            <a:ext cx="3949700" cy="4789805"/>
            <a:chOff x="6044538" y="1963623"/>
            <a:chExt cx="3949700" cy="4789805"/>
          </a:xfrm>
        </p:grpSpPr>
        <p:sp>
          <p:nvSpPr>
            <p:cNvPr id="44" name="object 44"/>
            <p:cNvSpPr/>
            <p:nvPr/>
          </p:nvSpPr>
          <p:spPr>
            <a:xfrm>
              <a:off x="6055578" y="6411572"/>
              <a:ext cx="1864360" cy="330835"/>
            </a:xfrm>
            <a:custGeom>
              <a:avLst/>
              <a:gdLst/>
              <a:ahLst/>
              <a:cxnLst/>
              <a:rect l="l" t="t" r="r" b="b"/>
              <a:pathLst>
                <a:path w="1864359" h="330834">
                  <a:moveTo>
                    <a:pt x="0" y="0"/>
                  </a:moveTo>
                  <a:lnTo>
                    <a:pt x="1699066" y="0"/>
                  </a:lnTo>
                  <a:lnTo>
                    <a:pt x="1864365" y="165299"/>
                  </a:lnTo>
                  <a:lnTo>
                    <a:pt x="1699066" y="330599"/>
                  </a:lnTo>
                  <a:lnTo>
                    <a:pt x="0" y="330599"/>
                  </a:lnTo>
                  <a:lnTo>
                    <a:pt x="0" y="0"/>
                  </a:lnTo>
                  <a:close/>
                </a:path>
              </a:pathLst>
            </a:custGeom>
            <a:ln w="2208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8041245" y="1963623"/>
              <a:ext cx="1953260" cy="320040"/>
            </a:xfrm>
            <a:custGeom>
              <a:avLst/>
              <a:gdLst/>
              <a:ahLst/>
              <a:cxnLst/>
              <a:rect l="l" t="t" r="r" b="b"/>
              <a:pathLst>
                <a:path w="1953259" h="320039">
                  <a:moveTo>
                    <a:pt x="1793004" y="0"/>
                  </a:moveTo>
                  <a:lnTo>
                    <a:pt x="0" y="0"/>
                  </a:lnTo>
                  <a:lnTo>
                    <a:pt x="0" y="319759"/>
                  </a:lnTo>
                  <a:lnTo>
                    <a:pt x="1793004" y="319759"/>
                  </a:lnTo>
                  <a:lnTo>
                    <a:pt x="1952883" y="159879"/>
                  </a:lnTo>
                  <a:lnTo>
                    <a:pt x="1793004" y="0"/>
                  </a:lnTo>
                  <a:close/>
                </a:path>
              </a:pathLst>
            </a:custGeom>
            <a:solidFill>
              <a:srgbClr val="0053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5960581" y="2361505"/>
            <a:ext cx="1631950" cy="30200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dirty="0">
                <a:latin typeface="Calibri"/>
                <a:cs typeface="Calibri"/>
              </a:rPr>
              <a:t>10:00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AM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–</a:t>
            </a:r>
            <a:r>
              <a:rPr sz="1400" spc="-7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11:00</a:t>
            </a:r>
            <a:r>
              <a:rPr sz="1400" spc="-5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AM</a:t>
            </a:r>
            <a:endParaRPr sz="1400">
              <a:latin typeface="Calibri"/>
              <a:cs typeface="Calibri"/>
            </a:endParaRPr>
          </a:p>
          <a:p>
            <a:pPr marL="12700" marR="5080">
              <a:lnSpc>
                <a:spcPts val="1750"/>
              </a:lnSpc>
              <a:spcBef>
                <a:spcPts val="30"/>
              </a:spcBef>
            </a:pP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USDA</a:t>
            </a:r>
            <a:r>
              <a:rPr sz="1400" b="1" spc="65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TARGET</a:t>
            </a:r>
            <a:r>
              <a:rPr sz="1400" b="1" spc="45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2C71"/>
                </a:solidFill>
                <a:latin typeface="Calibri"/>
                <a:cs typeface="Calibri"/>
              </a:rPr>
              <a:t>Center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Assistive</a:t>
            </a:r>
            <a:r>
              <a:rPr sz="1400" b="1" spc="50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2C71"/>
                </a:solidFill>
                <a:latin typeface="Calibri"/>
                <a:cs typeface="Calibri"/>
              </a:rPr>
              <a:t>Technology Program</a:t>
            </a:r>
            <a:endParaRPr sz="1400">
              <a:latin typeface="Calibri"/>
              <a:cs typeface="Calibri"/>
            </a:endParaRPr>
          </a:p>
          <a:p>
            <a:pPr marL="12700" marR="87630">
              <a:lnSpc>
                <a:spcPct val="103099"/>
              </a:lnSpc>
              <a:spcBef>
                <a:spcPts val="625"/>
              </a:spcBef>
            </a:pPr>
            <a:r>
              <a:rPr sz="1400" dirty="0">
                <a:latin typeface="Calibri"/>
                <a:cs typeface="Calibri"/>
              </a:rPr>
              <a:t>Rashida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Owens </a:t>
            </a:r>
            <a:r>
              <a:rPr sz="1400" dirty="0">
                <a:latin typeface="Calibri"/>
                <a:cs typeface="Calibri"/>
              </a:rPr>
              <a:t>Assistive</a:t>
            </a:r>
            <a:r>
              <a:rPr sz="1400" spc="10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Technology </a:t>
            </a:r>
            <a:r>
              <a:rPr sz="1400" dirty="0">
                <a:latin typeface="Calibri"/>
                <a:cs typeface="Calibri"/>
              </a:rPr>
              <a:t>Program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Manager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sz="1400" dirty="0">
                <a:latin typeface="Calibri"/>
                <a:cs typeface="Calibri"/>
              </a:rPr>
              <a:t>12:00</a:t>
            </a:r>
            <a:r>
              <a:rPr sz="1400" spc="-70" dirty="0">
                <a:latin typeface="Calibri"/>
                <a:cs typeface="Calibri"/>
              </a:rPr>
              <a:t> </a:t>
            </a:r>
            <a:r>
              <a:rPr sz="1400" spc="-75" dirty="0">
                <a:latin typeface="Calibri"/>
                <a:cs typeface="Calibri"/>
              </a:rPr>
              <a:t>PM</a:t>
            </a:r>
            <a:r>
              <a:rPr sz="1400" spc="-1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–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1:00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PM</a:t>
            </a:r>
            <a:endParaRPr sz="1400">
              <a:latin typeface="Calibri"/>
              <a:cs typeface="Calibri"/>
            </a:endParaRPr>
          </a:p>
          <a:p>
            <a:pPr marL="12700" marR="31750">
              <a:lnSpc>
                <a:spcPts val="1750"/>
              </a:lnSpc>
              <a:spcBef>
                <a:spcPts val="30"/>
              </a:spcBef>
            </a:pPr>
            <a:r>
              <a:rPr sz="1400" b="1" spc="-10" dirty="0">
                <a:solidFill>
                  <a:srgbClr val="002C71"/>
                </a:solidFill>
                <a:latin typeface="Calibri"/>
                <a:cs typeface="Calibri"/>
              </a:rPr>
              <a:t>USDA</a:t>
            </a:r>
            <a:r>
              <a:rPr sz="1400" b="1" spc="-50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TARGET</a:t>
            </a:r>
            <a:r>
              <a:rPr sz="1400" b="1" spc="-5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2C71"/>
                </a:solidFill>
                <a:latin typeface="Calibri"/>
                <a:cs typeface="Calibri"/>
              </a:rPr>
              <a:t>Center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Ergonomics</a:t>
            </a:r>
            <a:r>
              <a:rPr sz="1400" b="1" spc="25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2C71"/>
                </a:solidFill>
                <a:latin typeface="Calibri"/>
                <a:cs typeface="Calibri"/>
              </a:rPr>
              <a:t>Program</a:t>
            </a:r>
            <a:endParaRPr sz="1400">
              <a:latin typeface="Calibri"/>
              <a:cs typeface="Calibri"/>
            </a:endParaRPr>
          </a:p>
          <a:p>
            <a:pPr marL="12700" marR="81915">
              <a:lnSpc>
                <a:spcPct val="98100"/>
              </a:lnSpc>
              <a:spcBef>
                <a:spcPts val="35"/>
              </a:spcBef>
            </a:pPr>
            <a:r>
              <a:rPr sz="1400" dirty="0">
                <a:latin typeface="Calibri"/>
                <a:cs typeface="Calibri"/>
              </a:rPr>
              <a:t>Stephanie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Bradley </a:t>
            </a:r>
            <a:r>
              <a:rPr sz="1400" dirty="0">
                <a:latin typeface="Calibri"/>
                <a:cs typeface="Calibri"/>
              </a:rPr>
              <a:t>Ergonomics</a:t>
            </a:r>
            <a:r>
              <a:rPr sz="1400" spc="9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Program Manager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8116908" y="1953464"/>
            <a:ext cx="1767205" cy="172656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84505">
              <a:lnSpc>
                <a:spcPct val="100000"/>
              </a:lnSpc>
              <a:spcBef>
                <a:spcPts val="90"/>
              </a:spcBef>
            </a:pPr>
            <a:r>
              <a:rPr sz="1400" b="1" spc="10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1400" b="1" spc="-600" dirty="0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r>
              <a:rPr sz="2100" b="1" spc="52" baseline="-31746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1400" b="1" spc="-495" dirty="0">
                <a:solidFill>
                  <a:srgbClr val="FFFFFF"/>
                </a:solidFill>
                <a:latin typeface="Calibri"/>
                <a:cs typeface="Calibri"/>
              </a:rPr>
              <a:t>/</a:t>
            </a:r>
            <a:r>
              <a:rPr sz="2100" b="1" spc="-112" baseline="-31746" dirty="0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r>
              <a:rPr sz="1400" b="1" spc="-49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r>
              <a:rPr sz="2100" b="1" spc="44" baseline="-31746" dirty="0">
                <a:solidFill>
                  <a:srgbClr val="FFFFFF"/>
                </a:solidFill>
                <a:latin typeface="Calibri"/>
                <a:cs typeface="Calibri"/>
              </a:rPr>
              <a:t>/</a:t>
            </a:r>
            <a:r>
              <a:rPr sz="1400" b="1" spc="-495" dirty="0">
                <a:solidFill>
                  <a:srgbClr val="FFFFFF"/>
                </a:solidFill>
                <a:latin typeface="Calibri"/>
                <a:cs typeface="Calibri"/>
              </a:rPr>
              <a:t>/</a:t>
            </a:r>
            <a:r>
              <a:rPr sz="2100" b="1" spc="-112" baseline="-31746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r>
              <a:rPr sz="1400" b="1" spc="-49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2100" b="1" spc="44" baseline="-31746" dirty="0">
                <a:solidFill>
                  <a:srgbClr val="FFFFFF"/>
                </a:solidFill>
                <a:latin typeface="Calibri"/>
                <a:cs typeface="Calibri"/>
              </a:rPr>
              <a:t>/</a:t>
            </a:r>
            <a:r>
              <a:rPr sz="1400" b="1" spc="-600" dirty="0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r>
              <a:rPr sz="2100" b="1" spc="44" baseline="-31746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1400" b="1" spc="100" dirty="0">
                <a:solidFill>
                  <a:srgbClr val="FFFFFF"/>
                </a:solidFill>
                <a:latin typeface="Calibri"/>
                <a:cs typeface="Calibri"/>
              </a:rPr>
              <a:t>23</a:t>
            </a:r>
            <a:endParaRPr sz="14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1365"/>
              </a:spcBef>
            </a:pPr>
            <a:r>
              <a:rPr sz="1400" dirty="0">
                <a:latin typeface="Calibri"/>
                <a:cs typeface="Calibri"/>
              </a:rPr>
              <a:t>11:00</a:t>
            </a:r>
            <a:r>
              <a:rPr sz="1400" spc="-70" dirty="0">
                <a:latin typeface="Calibri"/>
                <a:cs typeface="Calibri"/>
              </a:rPr>
              <a:t> </a:t>
            </a:r>
            <a:r>
              <a:rPr sz="1400" spc="-75" dirty="0">
                <a:latin typeface="Calibri"/>
                <a:cs typeface="Calibri"/>
              </a:rPr>
              <a:t>AM</a:t>
            </a:r>
            <a:r>
              <a:rPr sz="1400" spc="-1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–</a:t>
            </a:r>
            <a:r>
              <a:rPr sz="1400" spc="-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12:00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PM</a:t>
            </a:r>
            <a:endParaRPr sz="1400">
              <a:latin typeface="Calibri"/>
              <a:cs typeface="Calibri"/>
            </a:endParaRPr>
          </a:p>
          <a:p>
            <a:pPr marL="38100" marR="30480">
              <a:lnSpc>
                <a:spcPct val="103099"/>
              </a:lnSpc>
              <a:spcBef>
                <a:spcPts val="20"/>
              </a:spcBef>
            </a:pP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Rethinking</a:t>
            </a:r>
            <a:r>
              <a:rPr sz="1400" b="1" spc="320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2C71"/>
                </a:solidFill>
                <a:latin typeface="Calibri"/>
                <a:cs typeface="Calibri"/>
              </a:rPr>
              <a:t>Disability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and</a:t>
            </a:r>
            <a:r>
              <a:rPr sz="1400" b="1" spc="130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What</a:t>
            </a:r>
            <a:r>
              <a:rPr sz="1400" b="1" spc="130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It</a:t>
            </a:r>
            <a:r>
              <a:rPr sz="1400" b="1" spc="130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Means</a:t>
            </a:r>
            <a:r>
              <a:rPr sz="1400" b="1" spc="125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002C71"/>
                </a:solidFill>
                <a:latin typeface="Calibri"/>
                <a:cs typeface="Calibri"/>
              </a:rPr>
              <a:t>to </a:t>
            </a:r>
            <a:r>
              <a:rPr sz="1400" b="1" dirty="0">
                <a:solidFill>
                  <a:srgbClr val="002C71"/>
                </a:solidFill>
                <a:latin typeface="Calibri"/>
                <a:cs typeface="Calibri"/>
              </a:rPr>
              <a:t>Be</a:t>
            </a:r>
            <a:r>
              <a:rPr sz="1400" b="1" spc="100" dirty="0">
                <a:solidFill>
                  <a:srgbClr val="002C71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2C71"/>
                </a:solidFill>
                <a:latin typeface="Calibri"/>
                <a:cs typeface="Calibri"/>
              </a:rPr>
              <a:t>Disabled</a:t>
            </a:r>
            <a:endParaRPr sz="1400">
              <a:latin typeface="Calibri"/>
              <a:cs typeface="Calibri"/>
            </a:endParaRPr>
          </a:p>
          <a:p>
            <a:pPr marL="38100" marR="285115">
              <a:lnSpc>
                <a:spcPct val="101800"/>
              </a:lnSpc>
              <a:spcBef>
                <a:spcPts val="45"/>
              </a:spcBef>
            </a:pPr>
            <a:r>
              <a:rPr sz="1400" dirty="0">
                <a:latin typeface="Calibri"/>
                <a:cs typeface="Calibri"/>
              </a:rPr>
              <a:t>Dr.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Theresa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Haskins </a:t>
            </a:r>
            <a:r>
              <a:rPr sz="1400" dirty="0">
                <a:latin typeface="Calibri"/>
                <a:cs typeface="Calibri"/>
              </a:rPr>
              <a:t>Haskins</a:t>
            </a:r>
            <a:r>
              <a:rPr sz="1400" spc="254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Consulting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45650" y="1601178"/>
            <a:ext cx="7498080" cy="1134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7250" b="0" i="0" dirty="0">
                <a:solidFill>
                  <a:srgbClr val="202C8F"/>
                </a:solidFill>
                <a:latin typeface="Calibri Light"/>
                <a:cs typeface="Calibri Light"/>
              </a:rPr>
              <a:t>Contact</a:t>
            </a:r>
            <a:r>
              <a:rPr sz="7250" b="0" i="0" spc="-155" dirty="0">
                <a:solidFill>
                  <a:srgbClr val="202C8F"/>
                </a:solidFill>
                <a:latin typeface="Calibri Light"/>
                <a:cs typeface="Calibri Light"/>
              </a:rPr>
              <a:t> </a:t>
            </a:r>
            <a:r>
              <a:rPr sz="7250" b="0" i="0" spc="-10" dirty="0">
                <a:solidFill>
                  <a:srgbClr val="202C8F"/>
                </a:solidFill>
                <a:latin typeface="Calibri Light"/>
                <a:cs typeface="Calibri Light"/>
              </a:rPr>
              <a:t>Information</a:t>
            </a:r>
            <a:endParaRPr sz="7250" dirty="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82512" y="3160867"/>
            <a:ext cx="5621655" cy="358521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 marR="5080">
              <a:lnSpc>
                <a:spcPts val="3140"/>
              </a:lnSpc>
              <a:spcBef>
                <a:spcPts val="565"/>
              </a:spcBef>
            </a:pPr>
            <a:r>
              <a:rPr sz="2950" spc="-25" dirty="0">
                <a:solidFill>
                  <a:srgbClr val="404040"/>
                </a:solidFill>
                <a:latin typeface="Calibri"/>
                <a:cs typeface="Calibri"/>
              </a:rPr>
              <a:t>TARGET</a:t>
            </a:r>
            <a:r>
              <a:rPr sz="295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rgbClr val="404040"/>
                </a:solidFill>
                <a:latin typeface="Calibri"/>
                <a:cs typeface="Calibri"/>
              </a:rPr>
              <a:t>Center</a:t>
            </a:r>
            <a:r>
              <a:rPr sz="295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950" spc="-10" dirty="0">
                <a:solidFill>
                  <a:srgbClr val="404040"/>
                </a:solidFill>
                <a:latin typeface="Calibri"/>
                <a:cs typeface="Calibri"/>
              </a:rPr>
              <a:t>Website </a:t>
            </a:r>
            <a:r>
              <a:rPr sz="2950" u="heavy" spc="-25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Calibri"/>
                <a:cs typeface="Calibri"/>
              </a:rPr>
              <a:t>https://</a:t>
            </a:r>
            <a:r>
              <a:rPr sz="2950" u="heavy" spc="-25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Calibri"/>
                <a:cs typeface="Calibri"/>
                <a:hlinkClick r:id="rId2"/>
              </a:rPr>
              <a:t>www.usda.gov/target-</a:t>
            </a:r>
            <a:r>
              <a:rPr sz="2950" u="heavy" spc="-10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Calibri"/>
                <a:cs typeface="Calibri"/>
                <a:hlinkClick r:id="rId2"/>
              </a:rPr>
              <a:t>center</a:t>
            </a:r>
            <a:endParaRPr sz="29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450">
              <a:latin typeface="Calibri"/>
              <a:cs typeface="Calibri"/>
            </a:endParaRPr>
          </a:p>
          <a:p>
            <a:pPr marL="12700" marR="1882775">
              <a:lnSpc>
                <a:spcPts val="3180"/>
              </a:lnSpc>
            </a:pPr>
            <a:r>
              <a:rPr sz="2950" spc="-25" dirty="0">
                <a:solidFill>
                  <a:srgbClr val="404040"/>
                </a:solidFill>
                <a:latin typeface="Calibri"/>
                <a:cs typeface="Calibri"/>
              </a:rPr>
              <a:t>TARGET</a:t>
            </a:r>
            <a:r>
              <a:rPr sz="295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rgbClr val="404040"/>
                </a:solidFill>
                <a:latin typeface="Calibri"/>
                <a:cs typeface="Calibri"/>
              </a:rPr>
              <a:t>Center</a:t>
            </a:r>
            <a:r>
              <a:rPr sz="295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950" spc="-10" dirty="0">
                <a:solidFill>
                  <a:srgbClr val="404040"/>
                </a:solidFill>
                <a:latin typeface="Calibri"/>
                <a:cs typeface="Calibri"/>
              </a:rPr>
              <a:t>Email </a:t>
            </a:r>
            <a:r>
              <a:rPr sz="2950" u="heavy" spc="-4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"/>
                <a:cs typeface="Calibri"/>
                <a:hlinkClick r:id="rId3"/>
              </a:rPr>
              <a:t>target-</a:t>
            </a:r>
            <a:r>
              <a:rPr sz="2950" u="heavy" spc="-1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"/>
                <a:cs typeface="Calibri"/>
                <a:hlinkClick r:id="rId3"/>
              </a:rPr>
              <a:t>center@usda.gov</a:t>
            </a:r>
            <a:endParaRPr sz="29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100">
              <a:latin typeface="Calibri"/>
              <a:cs typeface="Calibri"/>
            </a:endParaRPr>
          </a:p>
          <a:p>
            <a:pPr marL="12700">
              <a:lnSpc>
                <a:spcPts val="3420"/>
              </a:lnSpc>
            </a:pPr>
            <a:r>
              <a:rPr sz="2950" spc="-25" dirty="0">
                <a:solidFill>
                  <a:srgbClr val="404040"/>
                </a:solidFill>
                <a:latin typeface="Calibri"/>
                <a:cs typeface="Calibri"/>
              </a:rPr>
              <a:t>TARGET</a:t>
            </a:r>
            <a:r>
              <a:rPr sz="295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rgbClr val="404040"/>
                </a:solidFill>
                <a:latin typeface="Calibri"/>
                <a:cs typeface="Calibri"/>
              </a:rPr>
              <a:t>Center</a:t>
            </a:r>
            <a:r>
              <a:rPr sz="295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950" dirty="0">
                <a:solidFill>
                  <a:srgbClr val="404040"/>
                </a:solidFill>
                <a:latin typeface="Calibri"/>
                <a:cs typeface="Calibri"/>
              </a:rPr>
              <a:t>Phone</a:t>
            </a:r>
            <a:r>
              <a:rPr sz="295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950" spc="-10" dirty="0">
                <a:solidFill>
                  <a:srgbClr val="404040"/>
                </a:solidFill>
                <a:latin typeface="Calibri"/>
                <a:cs typeface="Calibri"/>
              </a:rPr>
              <a:t>Number</a:t>
            </a:r>
            <a:endParaRPr sz="2950">
              <a:latin typeface="Calibri"/>
              <a:cs typeface="Calibri"/>
            </a:endParaRPr>
          </a:p>
          <a:p>
            <a:pPr marL="12700">
              <a:lnSpc>
                <a:spcPts val="3420"/>
              </a:lnSpc>
            </a:pPr>
            <a:r>
              <a:rPr sz="2950" dirty="0">
                <a:solidFill>
                  <a:srgbClr val="404040"/>
                </a:solidFill>
                <a:latin typeface="Calibri"/>
                <a:cs typeface="Calibri"/>
              </a:rPr>
              <a:t>(202)</a:t>
            </a:r>
            <a:r>
              <a:rPr sz="295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950" spc="-10" dirty="0">
                <a:solidFill>
                  <a:srgbClr val="404040"/>
                </a:solidFill>
                <a:latin typeface="Calibri"/>
                <a:cs typeface="Calibri"/>
              </a:rPr>
              <a:t>720-</a:t>
            </a:r>
            <a:r>
              <a:rPr sz="2950" spc="-20" dirty="0">
                <a:solidFill>
                  <a:srgbClr val="404040"/>
                </a:solidFill>
                <a:latin typeface="Calibri"/>
                <a:cs typeface="Calibri"/>
              </a:rPr>
              <a:t>2600</a:t>
            </a:r>
            <a:endParaRPr sz="2950">
              <a:latin typeface="Calibri"/>
              <a:cs typeface="Calibri"/>
            </a:endParaRPr>
          </a:p>
        </p:txBody>
      </p:sp>
      <p:pic>
        <p:nvPicPr>
          <p:cNvPr id="4" name="object 4" descr="Qr code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631664" y="4100000"/>
            <a:ext cx="2310958" cy="2242260"/>
          </a:xfrm>
          <a:prstGeom prst="rect">
            <a:avLst/>
          </a:prstGeom>
        </p:spPr>
      </p:pic>
      <p:grpSp>
        <p:nvGrp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942389" y="0"/>
            <a:ext cx="7162165" cy="11308715"/>
            <a:chOff x="12942389" y="0"/>
            <a:chExt cx="7162165" cy="11308715"/>
          </a:xfrm>
        </p:grpSpPr>
        <p:sp>
          <p:nvSpPr>
            <p:cNvPr id="6" name="object 6"/>
            <p:cNvSpPr/>
            <p:nvPr/>
          </p:nvSpPr>
          <p:spPr>
            <a:xfrm>
              <a:off x="12952893" y="0"/>
              <a:ext cx="7151370" cy="11308715"/>
            </a:xfrm>
            <a:custGeom>
              <a:avLst/>
              <a:gdLst/>
              <a:ahLst/>
              <a:cxnLst/>
              <a:rect l="l" t="t" r="r" b="b"/>
              <a:pathLst>
                <a:path w="7151369" h="11308715">
                  <a:moveTo>
                    <a:pt x="0" y="0"/>
                  </a:moveTo>
                  <a:lnTo>
                    <a:pt x="0" y="11308556"/>
                  </a:lnTo>
                  <a:lnTo>
                    <a:pt x="7151206" y="11308556"/>
                  </a:lnTo>
                  <a:lnTo>
                    <a:pt x="715120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02C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2952893" y="0"/>
              <a:ext cx="0" cy="11308715"/>
            </a:xfrm>
            <a:custGeom>
              <a:avLst/>
              <a:gdLst/>
              <a:ahLst/>
              <a:cxnLst/>
              <a:rect l="l" t="t" r="r" b="b"/>
              <a:pathLst>
                <a:path h="11308715">
                  <a:moveTo>
                    <a:pt x="0" y="11308556"/>
                  </a:moveTo>
                  <a:lnTo>
                    <a:pt x="0" y="0"/>
                  </a:lnTo>
                </a:path>
              </a:pathLst>
            </a:custGeom>
            <a:ln w="21008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sp>
          <p:nvSpPr>
            <p:cNvPr id="3" name="object 3"/>
            <p:cNvSpPr/>
            <p:nvPr/>
          </p:nvSpPr>
          <p:spPr>
            <a:xfrm>
              <a:off x="1010338" y="10197366"/>
              <a:ext cx="18083530" cy="0"/>
            </a:xfrm>
            <a:custGeom>
              <a:avLst/>
              <a:gdLst/>
              <a:ahLst/>
              <a:cxnLst/>
              <a:rect l="l" t="t" r="r" b="b"/>
              <a:pathLst>
                <a:path w="18083530">
                  <a:moveTo>
                    <a:pt x="0" y="0"/>
                  </a:moveTo>
                  <a:lnTo>
                    <a:pt x="18083428" y="0"/>
                  </a:lnTo>
                </a:path>
              </a:pathLst>
            </a:custGeom>
            <a:ln w="3175">
              <a:solidFill>
                <a:srgbClr val="BE1E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5156" y="937959"/>
              <a:ext cx="4366359" cy="36648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3129689" y="2746982"/>
            <a:ext cx="14443075" cy="582104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12065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2700" marR="5080" lvl="0" indent="0" defTabSz="914400" eaLnBrk="1" fontAlgn="auto" latinLnBrk="0" hangingPunct="1">
              <a:lnSpc>
                <a:spcPct val="1059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70%</a:t>
            </a:r>
            <a:r>
              <a:rPr kumimoji="0" lang="en-US" sz="6600" b="0" i="0" u="none" strike="noStrike" kern="0" cap="none" spc="-22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4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lang="en-US" sz="6600" b="0" i="0" u="none" strike="noStrike" kern="0" cap="none" spc="-2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2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lang="en-US" sz="6600" b="0" i="0" u="none" strike="noStrike" kern="0" cap="none" spc="-22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general</a:t>
            </a:r>
            <a:r>
              <a:rPr kumimoji="0" lang="en-US" sz="6600" b="0" i="0" u="none" strike="noStrike" kern="0" cap="none" spc="-2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30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world</a:t>
            </a:r>
            <a:r>
              <a:rPr kumimoji="0" lang="en-US" sz="6600" b="0" i="0" u="none" strike="noStrike" kern="0" cap="none" spc="-22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population </a:t>
            </a:r>
            <a:r>
              <a:rPr kumimoji="0" lang="en-US" sz="6600" b="0" i="0" u="none" strike="noStrike" kern="0" cap="none" spc="2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reported</a:t>
            </a:r>
            <a:r>
              <a:rPr kumimoji="0" lang="en-US" sz="6600" b="0" i="0" u="none" strike="noStrike" kern="0" cap="none" spc="-1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2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at</a:t>
            </a:r>
            <a:r>
              <a:rPr kumimoji="0" lang="en-US" sz="6600" b="0" i="0" u="none" strike="noStrike" kern="0" cap="none" spc="-1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least</a:t>
            </a:r>
            <a:r>
              <a:rPr kumimoji="0" lang="en-US" sz="6600" b="0" i="0" u="none" strike="noStrike" kern="0" cap="none" spc="-1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1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one</a:t>
            </a:r>
            <a:r>
              <a:rPr kumimoji="0" lang="en-US" sz="6600" b="0" i="0" u="none" strike="noStrike" kern="0" cap="none" spc="-1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2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traumatic</a:t>
            </a:r>
            <a:r>
              <a:rPr kumimoji="0" lang="en-US" sz="6600" b="0" i="0" u="none" strike="noStrike" kern="0" cap="none" spc="-1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1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event </a:t>
            </a:r>
            <a:r>
              <a:rPr kumimoji="0" lang="en-US" sz="6600" b="0" i="0" u="none" strike="noStrike" kern="0" cap="none" spc="1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in</a:t>
            </a:r>
            <a:r>
              <a:rPr kumimoji="0" lang="en-US" sz="6600" b="0" i="0" u="none" strike="noStrike" kern="0" cap="none" spc="-1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2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their</a:t>
            </a:r>
            <a:r>
              <a:rPr kumimoji="0" lang="en-US" sz="6600" b="0" i="0" u="none" strike="noStrike" kern="0" cap="none" spc="-1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life,</a:t>
            </a:r>
            <a:r>
              <a:rPr kumimoji="0" lang="en-US" sz="6600" b="0" i="0" u="none" strike="noStrike" kern="0" cap="none" spc="-1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lang="en-US" sz="6600" b="0" i="0" u="none" strike="noStrike" kern="0" cap="none" spc="-1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-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30.5%</a:t>
            </a:r>
            <a:r>
              <a:rPr kumimoji="0" lang="en-US" sz="6600" b="0" i="0" u="none" strike="noStrike" kern="0" cap="none" spc="-1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experienced </a:t>
            </a:r>
            <a:r>
              <a:rPr kumimoji="0" lang="en-US" sz="6600" b="0" i="0" u="none" strike="noStrike" kern="0" cap="none" spc="3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four</a:t>
            </a:r>
            <a:r>
              <a:rPr kumimoji="0" lang="en-US" sz="6600" b="0" i="0" u="none" strike="noStrike" kern="0" cap="none" spc="-1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3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or</a:t>
            </a:r>
            <a:r>
              <a:rPr kumimoji="0" lang="en-US" sz="6600" b="0" i="0" u="none" strike="noStrike" kern="0" cap="none" spc="-1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2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more</a:t>
            </a:r>
            <a:r>
              <a:rPr kumimoji="0" lang="en-US" sz="6600" b="0" i="0" u="none" strike="noStrike" kern="0" cap="none" spc="-1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2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traumatic</a:t>
            </a:r>
            <a:r>
              <a:rPr kumimoji="0" lang="en-US" sz="6600" b="0" i="0" u="none" strike="noStrike" kern="0" cap="none" spc="-1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events.</a:t>
            </a:r>
            <a:endParaRPr kumimoji="0" lang="en-US" sz="6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41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0" cap="none" spc="2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-</a:t>
            </a:r>
            <a:r>
              <a:rPr kumimoji="0" lang="en-US" sz="6600" b="0" i="0" u="none" strike="noStrike" kern="0" cap="none" spc="-1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4950" b="0" i="0" u="none" strike="noStrike" kern="0" cap="none" spc="2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World</a:t>
            </a:r>
            <a:r>
              <a:rPr kumimoji="0" lang="en-US" sz="4950" b="0" i="0" u="none" strike="noStrike" kern="0" cap="none" spc="-1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4950" b="0" i="0" u="none" strike="noStrike" kern="0" cap="none" spc="1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Mental</a:t>
            </a:r>
            <a:r>
              <a:rPr kumimoji="0" lang="en-US" sz="4950" b="0" i="0" u="none" strike="noStrike" kern="0" cap="none" spc="-11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4950" b="0" i="0" u="none" strike="noStrike" kern="0" cap="none" spc="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Health</a:t>
            </a:r>
            <a:r>
              <a:rPr kumimoji="0" lang="en-US" sz="4950" b="0" i="0" u="none" strike="noStrike" kern="0" cap="none" spc="-11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49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Survey</a:t>
            </a:r>
            <a:r>
              <a:rPr kumimoji="0" lang="en-US" sz="4950" b="0" i="0" u="none" strike="noStrike" kern="0" cap="none" spc="-11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4950" b="0" i="0" u="none" strike="noStrike" kern="0" cap="none" spc="1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Consortium</a:t>
            </a:r>
            <a:endParaRPr kumimoji="0" lang="en-US" sz="49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8520" y="0"/>
            <a:ext cx="19575579" cy="1005265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8795" rIns="0" bIns="0" rtlCol="0">
            <a:spAutoFit/>
          </a:bodyPr>
          <a:lstStyle/>
          <a:p>
            <a:pPr marL="1449070" marR="5080">
              <a:lnSpc>
                <a:spcPct val="73200"/>
              </a:lnSpc>
              <a:spcBef>
                <a:spcPts val="4085"/>
              </a:spcBef>
            </a:pPr>
            <a:r>
              <a:rPr spc="-4290" dirty="0"/>
              <a:t>T</a:t>
            </a:r>
            <a:r>
              <a:rPr spc="-1630" dirty="0"/>
              <a:t>ra</a:t>
            </a:r>
            <a:r>
              <a:rPr spc="-1800" dirty="0"/>
              <a:t>u</a:t>
            </a:r>
            <a:r>
              <a:rPr spc="-1630" dirty="0"/>
              <a:t>ma</a:t>
            </a:r>
            <a:r>
              <a:rPr spc="-5" dirty="0"/>
              <a:t> </a:t>
            </a:r>
            <a:r>
              <a:rPr spc="-985" dirty="0"/>
              <a:t>is</a:t>
            </a:r>
            <a:r>
              <a:rPr spc="5" dirty="0"/>
              <a:t> </a:t>
            </a:r>
            <a:r>
              <a:rPr spc="-1885" dirty="0"/>
              <a:t>not</a:t>
            </a:r>
            <a:r>
              <a:rPr spc="5" dirty="0"/>
              <a:t> </a:t>
            </a:r>
            <a:r>
              <a:rPr spc="-2235" dirty="0"/>
              <a:t>new</a:t>
            </a:r>
            <a:r>
              <a:rPr spc="5" dirty="0"/>
              <a:t> </a:t>
            </a:r>
            <a:r>
              <a:rPr spc="-1395" dirty="0"/>
              <a:t>in</a:t>
            </a:r>
            <a:r>
              <a:rPr spc="10" dirty="0"/>
              <a:t> </a:t>
            </a:r>
            <a:r>
              <a:rPr spc="-1639" dirty="0"/>
              <a:t>our</a:t>
            </a:r>
            <a:r>
              <a:rPr i="1" spc="-1639" dirty="0"/>
              <a:t> </a:t>
            </a:r>
            <a:r>
              <a:rPr i="1" spc="-1355" dirty="0"/>
              <a:t>organizations,</a:t>
            </a:r>
            <a:r>
              <a:rPr i="1" spc="25" dirty="0"/>
              <a:t> </a:t>
            </a:r>
            <a:r>
              <a:rPr i="1" spc="-1635" dirty="0"/>
              <a:t>and</a:t>
            </a:r>
            <a:r>
              <a:rPr i="1" spc="25" dirty="0"/>
              <a:t> </a:t>
            </a:r>
            <a:r>
              <a:rPr i="1" spc="-865" dirty="0"/>
              <a:t>i</a:t>
            </a:r>
            <a:r>
              <a:rPr i="1" spc="-805" dirty="0"/>
              <a:t>t</a:t>
            </a:r>
            <a:r>
              <a:rPr i="1" spc="-2370" dirty="0"/>
              <a:t>’</a:t>
            </a:r>
            <a:r>
              <a:rPr i="1" spc="-865" dirty="0"/>
              <a:t>s</a:t>
            </a:r>
            <a:r>
              <a:rPr i="1" spc="25" dirty="0"/>
              <a:t> </a:t>
            </a:r>
            <a:r>
              <a:rPr i="1" spc="-1910" dirty="0"/>
              <a:t>not </a:t>
            </a:r>
            <a:r>
              <a:rPr i="1" spc="-1630" dirty="0"/>
              <a:t>going</a:t>
            </a:r>
            <a:r>
              <a:rPr i="1" spc="-5" dirty="0"/>
              <a:t> </a:t>
            </a:r>
            <a:r>
              <a:rPr i="1" spc="-1835" dirty="0"/>
              <a:t>away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1122" y="616982"/>
            <a:ext cx="111760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spc="-114" dirty="0">
                <a:latin typeface="Arial"/>
                <a:cs typeface="Arial"/>
              </a:rPr>
              <a:t>S</a:t>
            </a:r>
            <a:r>
              <a:rPr sz="3950" i="1" spc="-114" dirty="0">
                <a:solidFill>
                  <a:srgbClr val="C22E3A"/>
                </a:solidFill>
                <a:latin typeface="Cambria"/>
                <a:cs typeface="Cambria"/>
              </a:rPr>
              <a:t>&amp;</a:t>
            </a:r>
            <a:r>
              <a:rPr sz="3950" spc="-114" dirty="0">
                <a:latin typeface="Arial"/>
                <a:cs typeface="Arial"/>
              </a:rPr>
              <a:t>W</a:t>
            </a:r>
            <a:endParaRPr sz="3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8520" y="0"/>
            <a:ext cx="19575579" cy="1005265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7359" rIns="0" bIns="0" rtlCol="0">
            <a:spAutoFit/>
          </a:bodyPr>
          <a:lstStyle/>
          <a:p>
            <a:pPr marL="1598295" marR="5080">
              <a:lnSpc>
                <a:spcPct val="73200"/>
              </a:lnSpc>
              <a:spcBef>
                <a:spcPts val="4085"/>
              </a:spcBef>
            </a:pPr>
            <a:r>
              <a:rPr spc="-2965" dirty="0"/>
              <a:t>W</a:t>
            </a:r>
            <a:r>
              <a:rPr spc="-2425" dirty="0"/>
              <a:t>e</a:t>
            </a:r>
            <a:r>
              <a:rPr dirty="0"/>
              <a:t> </a:t>
            </a:r>
            <a:r>
              <a:rPr spc="-1800" dirty="0"/>
              <a:t>have</a:t>
            </a:r>
            <a:r>
              <a:rPr spc="10" dirty="0"/>
              <a:t> </a:t>
            </a:r>
            <a:r>
              <a:rPr spc="-1889" dirty="0"/>
              <a:t>been</a:t>
            </a:r>
            <a:r>
              <a:rPr spc="10" dirty="0"/>
              <a:t> </a:t>
            </a:r>
            <a:r>
              <a:rPr spc="-1345" dirty="0"/>
              <a:t>experiencing:</a:t>
            </a:r>
            <a:r>
              <a:rPr i="1" spc="-1345" dirty="0"/>
              <a:t> </a:t>
            </a:r>
            <a:r>
              <a:rPr i="1" spc="-1385" dirty="0"/>
              <a:t>Collective</a:t>
            </a:r>
            <a:r>
              <a:rPr i="1" spc="35" dirty="0"/>
              <a:t> </a:t>
            </a:r>
            <a:r>
              <a:rPr i="1" spc="-4300" dirty="0"/>
              <a:t>T</a:t>
            </a:r>
            <a:r>
              <a:rPr i="1" spc="-1639" dirty="0"/>
              <a:t>ra</a:t>
            </a:r>
            <a:r>
              <a:rPr i="1" spc="-1810" dirty="0"/>
              <a:t>u</a:t>
            </a:r>
            <a:r>
              <a:rPr i="1" spc="-1639" dirty="0"/>
              <a:t>ma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1122" y="616982"/>
            <a:ext cx="111760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spc="-114" dirty="0">
                <a:latin typeface="Arial"/>
                <a:cs typeface="Arial"/>
              </a:rPr>
              <a:t>S</a:t>
            </a:r>
            <a:r>
              <a:rPr sz="3950" i="1" spc="-114" dirty="0">
                <a:solidFill>
                  <a:srgbClr val="C22E3A"/>
                </a:solidFill>
                <a:latin typeface="Cambria"/>
                <a:cs typeface="Cambria"/>
              </a:rPr>
              <a:t>&amp;</a:t>
            </a:r>
            <a:r>
              <a:rPr sz="3950" spc="-114" dirty="0">
                <a:latin typeface="Arial"/>
                <a:cs typeface="Arial"/>
              </a:rPr>
              <a:t>W</a:t>
            </a:r>
            <a:endParaRPr sz="3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0338" y="10197366"/>
            <a:ext cx="18083530" cy="0"/>
          </a:xfrm>
          <a:custGeom>
            <a:avLst/>
            <a:gdLst/>
            <a:ahLst/>
            <a:cxnLst/>
            <a:rect l="l" t="t" r="r" b="b"/>
            <a:pathLst>
              <a:path w="18083530">
                <a:moveTo>
                  <a:pt x="0" y="0"/>
                </a:moveTo>
                <a:lnTo>
                  <a:pt x="18083428" y="0"/>
                </a:lnTo>
              </a:path>
            </a:pathLst>
          </a:custGeom>
          <a:ln w="3175">
            <a:solidFill>
              <a:srgbClr val="BE1E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0E3BAA4-F2E4-6535-D7E8-ECF5F7D8A89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18283" y="-1900520"/>
            <a:ext cx="15278222" cy="1900520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No Slide Title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1122" y="616982"/>
            <a:ext cx="111760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spc="-114" dirty="0">
                <a:latin typeface="Arial"/>
                <a:cs typeface="Arial"/>
              </a:rPr>
              <a:t>S</a:t>
            </a:r>
            <a:r>
              <a:rPr sz="3950" i="1" spc="-114" dirty="0">
                <a:solidFill>
                  <a:srgbClr val="C22E3A"/>
                </a:solidFill>
                <a:latin typeface="Cambria"/>
                <a:cs typeface="Cambria"/>
              </a:rPr>
              <a:t>&amp;</a:t>
            </a:r>
            <a:r>
              <a:rPr sz="3950" spc="-114" dirty="0">
                <a:latin typeface="Arial"/>
                <a:cs typeface="Arial"/>
              </a:rPr>
              <a:t>W</a:t>
            </a:r>
            <a:endParaRPr sz="3950">
              <a:latin typeface="Arial"/>
              <a:cs typeface="Arial"/>
            </a:endParaRPr>
          </a:p>
        </p:txBody>
      </p:sp>
      <p:pic>
        <p:nvPicPr>
          <p:cNvPr id="4" name="object 4" descr="Diagram of Acute Trauma, Chronic Trauma and Complex Trauma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33160" y="444522"/>
            <a:ext cx="12421869" cy="945352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794623" y="10428372"/>
            <a:ext cx="2515235" cy="4025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50" i="1" spc="-330" dirty="0">
                <a:solidFill>
                  <a:srgbClr val="C22E3A"/>
                </a:solidFill>
                <a:latin typeface="Cambria"/>
                <a:cs typeface="Cambria"/>
              </a:rPr>
              <a:t>Diagram</a:t>
            </a:r>
            <a:r>
              <a:rPr sz="2450" i="1" spc="15" dirty="0">
                <a:solidFill>
                  <a:srgbClr val="C22E3A"/>
                </a:solidFill>
                <a:latin typeface="Cambria"/>
                <a:cs typeface="Cambria"/>
              </a:rPr>
              <a:t> </a:t>
            </a:r>
            <a:r>
              <a:rPr sz="2450" i="1" spc="-315" dirty="0">
                <a:solidFill>
                  <a:srgbClr val="C22E3A"/>
                </a:solidFill>
                <a:latin typeface="Cambria"/>
                <a:cs typeface="Cambria"/>
              </a:rPr>
              <a:t>by</a:t>
            </a:r>
            <a:r>
              <a:rPr sz="2450" i="1" spc="15" dirty="0">
                <a:solidFill>
                  <a:srgbClr val="C22E3A"/>
                </a:solidFill>
                <a:latin typeface="Cambria"/>
                <a:cs typeface="Cambria"/>
              </a:rPr>
              <a:t> </a:t>
            </a:r>
            <a:r>
              <a:rPr sz="2450" i="1" spc="-310" dirty="0">
                <a:solidFill>
                  <a:srgbClr val="C22E3A"/>
                </a:solidFill>
                <a:latin typeface="Cambria"/>
                <a:cs typeface="Cambria"/>
              </a:rPr>
              <a:t>Melanie</a:t>
            </a:r>
            <a:r>
              <a:rPr sz="2450" i="1" spc="15" dirty="0">
                <a:solidFill>
                  <a:srgbClr val="C22E3A"/>
                </a:solidFill>
                <a:latin typeface="Cambria"/>
                <a:cs typeface="Cambria"/>
              </a:rPr>
              <a:t> </a:t>
            </a:r>
            <a:r>
              <a:rPr sz="2450" i="1" spc="-380" dirty="0">
                <a:solidFill>
                  <a:srgbClr val="C22E3A"/>
                </a:solidFill>
                <a:latin typeface="Cambria"/>
                <a:cs typeface="Cambria"/>
              </a:rPr>
              <a:t>Kahl</a:t>
            </a:r>
            <a:endParaRPr sz="245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sp>
          <p:nvSpPr>
            <p:cNvPr id="3" name="object 3"/>
            <p:cNvSpPr/>
            <p:nvPr/>
          </p:nvSpPr>
          <p:spPr>
            <a:xfrm>
              <a:off x="1010338" y="10197366"/>
              <a:ext cx="18083530" cy="0"/>
            </a:xfrm>
            <a:custGeom>
              <a:avLst/>
              <a:gdLst/>
              <a:ahLst/>
              <a:cxnLst/>
              <a:rect l="l" t="t" r="r" b="b"/>
              <a:pathLst>
                <a:path w="18083530">
                  <a:moveTo>
                    <a:pt x="0" y="0"/>
                  </a:moveTo>
                  <a:lnTo>
                    <a:pt x="18083428" y="0"/>
                  </a:lnTo>
                </a:path>
              </a:pathLst>
            </a:custGeom>
            <a:ln w="3175">
              <a:solidFill>
                <a:srgbClr val="BE1E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5156" y="937959"/>
              <a:ext cx="4366359" cy="36648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 idx="4294967295"/>
          </p:nvPr>
        </p:nvSpPr>
        <p:spPr>
          <a:xfrm>
            <a:off x="2160889" y="1978942"/>
            <a:ext cx="15227935" cy="735710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12065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672465" marR="1137285" lvl="0" indent="-660400" defTabSz="914400" eaLnBrk="1" fontAlgn="auto" latinLnBrk="0" hangingPunct="1">
              <a:lnSpc>
                <a:spcPct val="1059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673735" algn="l"/>
              </a:tabLst>
              <a:defRPr/>
            </a:pPr>
            <a:r>
              <a:rPr kumimoji="0" lang="en-US" sz="6600" b="0" i="0" u="none" strike="noStrike" kern="0" cap="none" spc="4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6</a:t>
            </a:r>
            <a:r>
              <a:rPr kumimoji="0" lang="en-US" sz="6600" b="0" i="0" u="none" strike="noStrike" kern="0" cap="none" spc="-1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1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in</a:t>
            </a:r>
            <a:r>
              <a:rPr kumimoji="0" lang="en-US" sz="6600" b="0" i="0" u="none" strike="noStrike" kern="0" cap="none" spc="-1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-1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10 </a:t>
            </a:r>
            <a:r>
              <a:rPr kumimoji="0" lang="en-US" sz="6600" b="0" i="0" u="none" strike="noStrike" kern="0" cap="none" spc="1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men</a:t>
            </a:r>
            <a:r>
              <a:rPr kumimoji="0" lang="en-US" sz="6600" b="0" i="0" u="none" strike="noStrike" kern="0" cap="none" spc="-1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2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will</a:t>
            </a:r>
            <a:r>
              <a:rPr kumimoji="0" lang="en-US" sz="6600" b="0" i="0" u="none" strike="noStrike" kern="0" cap="none" spc="-1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experience</a:t>
            </a:r>
            <a:r>
              <a:rPr kumimoji="0" lang="en-US" sz="6600" b="0" i="0" u="none" strike="noStrike" kern="0" cap="none" spc="-1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2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at</a:t>
            </a:r>
            <a:r>
              <a:rPr kumimoji="0" lang="en-US" sz="6600" b="0" i="0" u="none" strike="noStrike" kern="0" cap="none" spc="-1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least 	</a:t>
            </a:r>
            <a:r>
              <a:rPr kumimoji="0" lang="en-US" sz="6600" b="0" i="0" u="none" strike="noStrike" kern="0" cap="none" spc="1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one</a:t>
            </a:r>
            <a:r>
              <a:rPr kumimoji="0" lang="en-US" sz="6600" b="0" i="0" u="none" strike="noStrike" kern="0" cap="none" spc="-1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1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trauma</a:t>
            </a:r>
            <a:endParaRPr kumimoji="0" lang="en-US" sz="6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672465" marR="5080" lvl="0" indent="-660400" defTabSz="914400" eaLnBrk="1" fontAlgn="auto" latinLnBrk="0" hangingPunct="1">
              <a:lnSpc>
                <a:spcPct val="105900"/>
              </a:lnSpc>
              <a:spcBef>
                <a:spcPts val="371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673735" algn="l"/>
              </a:tabLst>
              <a:defRPr/>
            </a:pPr>
            <a:r>
              <a:rPr kumimoji="0" lang="en-US" sz="6600" b="0" i="0" u="none" strike="noStrike" kern="0" cap="none" spc="1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5</a:t>
            </a:r>
            <a:r>
              <a:rPr kumimoji="0" lang="en-US" sz="6600" b="0" i="0" u="none" strike="noStrike" kern="0" cap="none" spc="-1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1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in</a:t>
            </a:r>
            <a:r>
              <a:rPr kumimoji="0" lang="en-US" sz="6600" b="0" i="0" u="none" strike="noStrike" kern="0" cap="none" spc="-1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10 </a:t>
            </a:r>
            <a:r>
              <a:rPr kumimoji="0" lang="en-US" sz="6600" b="0" i="0" u="none" strike="noStrike" kern="0" cap="none" spc="2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women</a:t>
            </a:r>
            <a:r>
              <a:rPr kumimoji="0" lang="en-US" sz="6600" b="0" i="0" u="none" strike="noStrike" kern="0" cap="none" spc="-1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2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will</a:t>
            </a:r>
            <a:r>
              <a:rPr kumimoji="0" lang="en-US" sz="6600" b="0" i="0" u="none" strike="noStrike" kern="0" cap="none" spc="-1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experience</a:t>
            </a:r>
            <a:r>
              <a:rPr kumimoji="0" lang="en-US" sz="6600" b="0" i="0" u="none" strike="noStrike" kern="0" cap="none" spc="-1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2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at</a:t>
            </a:r>
            <a:r>
              <a:rPr kumimoji="0" lang="en-US" sz="6600" b="0" i="0" u="none" strike="noStrike" kern="0" cap="none" spc="-1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least 	</a:t>
            </a:r>
            <a:r>
              <a:rPr kumimoji="0" lang="en-US" sz="6600" b="0" i="0" u="none" strike="noStrike" kern="0" cap="none" spc="1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one</a:t>
            </a:r>
            <a:r>
              <a:rPr kumimoji="0" lang="en-US" sz="6600" b="0" i="0" u="none" strike="noStrike" kern="0" cap="none" spc="-1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1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trauma</a:t>
            </a:r>
            <a:endParaRPr kumimoji="0" lang="en-US" sz="6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672465" marR="1760855" lvl="0" indent="-660400" defTabSz="914400" eaLnBrk="1" fontAlgn="auto" latinLnBrk="0" hangingPunct="1">
              <a:lnSpc>
                <a:spcPct val="105900"/>
              </a:lnSpc>
              <a:spcBef>
                <a:spcPts val="3709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673735" algn="l"/>
              </a:tabLst>
              <a:defRPr/>
            </a:pPr>
            <a:r>
              <a:rPr kumimoji="0" lang="en-US" sz="6600" b="0" i="0" u="none" strike="noStrike" kern="0" cap="none" spc="-2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6%</a:t>
            </a:r>
            <a:r>
              <a:rPr kumimoji="0" lang="en-US" sz="6600" b="0" i="0" u="none" strike="noStrike" kern="0" cap="none" spc="-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4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lang="en-US" sz="6600" b="0" i="0" u="none" strike="noStrike" kern="0" cap="none" spc="-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2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lang="en-US" sz="6600" b="0" i="0" u="none" strike="noStrike" kern="0" cap="none" spc="-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1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population</a:t>
            </a:r>
            <a:r>
              <a:rPr kumimoji="0" lang="en-US" sz="6600" b="0" i="0" u="none" strike="noStrike" kern="0" cap="none" spc="-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2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will</a:t>
            </a:r>
            <a:r>
              <a:rPr kumimoji="0" lang="en-US" sz="6600" b="0" i="0" u="none" strike="noStrike" kern="0" cap="none" spc="-1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develop 	</a:t>
            </a:r>
            <a:r>
              <a:rPr kumimoji="0" lang="en-US" sz="6600" b="0" i="0" u="none" strike="noStrike" kern="0" cap="none" spc="-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PTSD</a:t>
            </a:r>
            <a:r>
              <a:rPr kumimoji="0" lang="en-US" sz="6600" b="0" i="0" u="none" strike="noStrike" kern="0" cap="none" spc="-2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2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at</a:t>
            </a:r>
            <a:r>
              <a:rPr kumimoji="0" lang="en-US" sz="6600" b="0" i="0" u="none" strike="noStrike" kern="0" cap="none" spc="-2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some</a:t>
            </a:r>
            <a:r>
              <a:rPr kumimoji="0" lang="en-US" sz="6600" b="0" i="0" u="none" strike="noStrike" kern="0" cap="none" spc="-2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2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point</a:t>
            </a:r>
            <a:r>
              <a:rPr kumimoji="0" lang="en-US" sz="6600" b="0" i="0" u="none" strike="noStrike" kern="0" cap="none" spc="-2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1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in</a:t>
            </a:r>
            <a:r>
              <a:rPr kumimoji="0" lang="en-US" sz="6600" b="0" i="0" u="none" strike="noStrike" kern="0" cap="none" spc="-2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2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their</a:t>
            </a:r>
            <a:r>
              <a:rPr kumimoji="0" lang="en-US" sz="6600" b="0" i="0" u="none" strike="noStrike" kern="0" cap="none" spc="-2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66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lives</a:t>
            </a:r>
            <a:endParaRPr kumimoji="0" lang="en-US" sz="6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87057" y="1522134"/>
            <a:ext cx="9758680" cy="1030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600" spc="-1180" dirty="0"/>
              <a:t>Common</a:t>
            </a:r>
            <a:r>
              <a:rPr sz="6600" spc="5" dirty="0"/>
              <a:t> </a:t>
            </a:r>
            <a:r>
              <a:rPr sz="6600" spc="-760" dirty="0"/>
              <a:t>causes</a:t>
            </a:r>
            <a:r>
              <a:rPr sz="6600" spc="10" dirty="0"/>
              <a:t> </a:t>
            </a:r>
            <a:r>
              <a:rPr sz="6600" spc="-740" dirty="0"/>
              <a:t>of</a:t>
            </a:r>
            <a:r>
              <a:rPr sz="6600" spc="5" dirty="0"/>
              <a:t> </a:t>
            </a:r>
            <a:r>
              <a:rPr sz="6600" spc="-880" dirty="0"/>
              <a:t>workplace</a:t>
            </a:r>
            <a:r>
              <a:rPr sz="6600" spc="10" dirty="0"/>
              <a:t> </a:t>
            </a:r>
            <a:r>
              <a:rPr sz="6600" spc="-935" dirty="0"/>
              <a:t>trauma</a:t>
            </a:r>
            <a:endParaRPr sz="6600" dirty="0"/>
          </a:p>
        </p:txBody>
      </p:sp>
      <p:sp>
        <p:nvSpPr>
          <p:cNvPr id="2" name="object 2"/>
          <p:cNvSpPr txBox="1"/>
          <p:nvPr/>
        </p:nvSpPr>
        <p:spPr>
          <a:xfrm>
            <a:off x="901122" y="616982"/>
            <a:ext cx="111760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spc="-114" dirty="0">
                <a:latin typeface="Arial"/>
                <a:cs typeface="Arial"/>
              </a:rPr>
              <a:t>S</a:t>
            </a:r>
            <a:r>
              <a:rPr sz="3950" i="1" spc="-114" dirty="0">
                <a:solidFill>
                  <a:srgbClr val="C22E3A"/>
                </a:solidFill>
                <a:latin typeface="Cambria"/>
                <a:cs typeface="Cambria"/>
              </a:rPr>
              <a:t>&amp;</a:t>
            </a:r>
            <a:r>
              <a:rPr sz="3950" spc="-114" dirty="0">
                <a:latin typeface="Arial"/>
                <a:cs typeface="Arial"/>
              </a:rPr>
              <a:t>W</a:t>
            </a:r>
            <a:endParaRPr sz="39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13821" y="2349737"/>
            <a:ext cx="7364730" cy="6359525"/>
          </a:xfrm>
          <a:prstGeom prst="rect">
            <a:avLst/>
          </a:prstGeom>
        </p:spPr>
        <p:txBody>
          <a:bodyPr vert="horz" wrap="square" lIns="0" tIns="410845" rIns="0" bIns="0" rtlCol="0">
            <a:spAutoFit/>
          </a:bodyPr>
          <a:lstStyle/>
          <a:p>
            <a:pPr marL="57785">
              <a:lnSpc>
                <a:spcPct val="100000"/>
              </a:lnSpc>
              <a:spcBef>
                <a:spcPts val="3235"/>
              </a:spcBef>
            </a:pPr>
            <a:r>
              <a:rPr sz="6600" i="1" spc="-985" dirty="0">
                <a:latin typeface="Cambria"/>
                <a:cs typeface="Cambria"/>
              </a:rPr>
              <a:t>Emotional</a:t>
            </a:r>
            <a:endParaRPr sz="6600">
              <a:latin typeface="Cambria"/>
              <a:cs typeface="Cambria"/>
            </a:endParaRPr>
          </a:p>
          <a:p>
            <a:pPr marL="12700" marR="542925">
              <a:lnSpc>
                <a:spcPct val="105600"/>
              </a:lnSpc>
              <a:spcBef>
                <a:spcPts val="1710"/>
              </a:spcBef>
            </a:pPr>
            <a:r>
              <a:rPr sz="4100" dirty="0">
                <a:solidFill>
                  <a:srgbClr val="262626"/>
                </a:solidFill>
                <a:latin typeface="Arial"/>
                <a:cs typeface="Arial"/>
              </a:rPr>
              <a:t>Harassment,</a:t>
            </a:r>
            <a:r>
              <a:rPr sz="4100" spc="14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80" dirty="0">
                <a:solidFill>
                  <a:srgbClr val="262626"/>
                </a:solidFill>
                <a:latin typeface="Arial"/>
                <a:cs typeface="Arial"/>
              </a:rPr>
              <a:t>discrimination, </a:t>
            </a:r>
            <a:r>
              <a:rPr sz="4100" spc="65" dirty="0">
                <a:solidFill>
                  <a:srgbClr val="262626"/>
                </a:solidFill>
                <a:latin typeface="Arial"/>
                <a:cs typeface="Arial"/>
              </a:rPr>
              <a:t>verbal</a:t>
            </a:r>
            <a:r>
              <a:rPr sz="4100" spc="-16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-10" dirty="0">
                <a:solidFill>
                  <a:srgbClr val="262626"/>
                </a:solidFill>
                <a:latin typeface="Arial"/>
                <a:cs typeface="Arial"/>
              </a:rPr>
              <a:t>abuse,</a:t>
            </a:r>
            <a:r>
              <a:rPr sz="4100" spc="-15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229" dirty="0">
                <a:solidFill>
                  <a:srgbClr val="262626"/>
                </a:solidFill>
                <a:latin typeface="Arial"/>
                <a:cs typeface="Arial"/>
              </a:rPr>
              <a:t>or</a:t>
            </a:r>
            <a:r>
              <a:rPr sz="4100" spc="-15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-10" dirty="0">
                <a:solidFill>
                  <a:srgbClr val="262626"/>
                </a:solidFill>
                <a:latin typeface="Arial"/>
                <a:cs typeface="Arial"/>
              </a:rPr>
              <a:t>aggressions</a:t>
            </a:r>
            <a:endParaRPr sz="4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984"/>
              </a:spcBef>
            </a:pPr>
            <a:r>
              <a:rPr sz="4100" spc="55" dirty="0">
                <a:solidFill>
                  <a:srgbClr val="262626"/>
                </a:solidFill>
                <a:latin typeface="Arial"/>
                <a:cs typeface="Arial"/>
              </a:rPr>
              <a:t>Bullying</a:t>
            </a:r>
            <a:endParaRPr sz="4100">
              <a:latin typeface="Arial"/>
              <a:cs typeface="Arial"/>
            </a:endParaRPr>
          </a:p>
          <a:p>
            <a:pPr marL="12700" marR="5080">
              <a:lnSpc>
                <a:spcPct val="181000"/>
              </a:lnSpc>
            </a:pPr>
            <a:r>
              <a:rPr sz="4100" spc="200" dirty="0">
                <a:solidFill>
                  <a:srgbClr val="262626"/>
                </a:solidFill>
                <a:latin typeface="Arial"/>
                <a:cs typeface="Arial"/>
              </a:rPr>
              <a:t>Job</a:t>
            </a:r>
            <a:r>
              <a:rPr sz="4100" spc="-10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105" dirty="0">
                <a:solidFill>
                  <a:srgbClr val="262626"/>
                </a:solidFill>
                <a:latin typeface="Arial"/>
                <a:cs typeface="Arial"/>
              </a:rPr>
              <a:t>insecurity</a:t>
            </a:r>
            <a:r>
              <a:rPr sz="4100" spc="-10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229" dirty="0">
                <a:solidFill>
                  <a:srgbClr val="262626"/>
                </a:solidFill>
                <a:latin typeface="Arial"/>
                <a:cs typeface="Arial"/>
              </a:rPr>
              <a:t>or</a:t>
            </a:r>
            <a:r>
              <a:rPr sz="4100" spc="-10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80" dirty="0">
                <a:solidFill>
                  <a:srgbClr val="262626"/>
                </a:solidFill>
                <a:latin typeface="Arial"/>
                <a:cs typeface="Arial"/>
              </a:rPr>
              <a:t>being</a:t>
            </a:r>
            <a:r>
              <a:rPr sz="4100" spc="-9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50" dirty="0">
                <a:solidFill>
                  <a:srgbClr val="262626"/>
                </a:solidFill>
                <a:latin typeface="Arial"/>
                <a:cs typeface="Arial"/>
              </a:rPr>
              <a:t>laid</a:t>
            </a:r>
            <a:r>
              <a:rPr sz="4100" spc="-10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315" dirty="0">
                <a:solidFill>
                  <a:srgbClr val="262626"/>
                </a:solidFill>
                <a:latin typeface="Arial"/>
                <a:cs typeface="Arial"/>
              </a:rPr>
              <a:t>off </a:t>
            </a:r>
            <a:r>
              <a:rPr sz="4100" dirty="0">
                <a:solidFill>
                  <a:srgbClr val="262626"/>
                </a:solidFill>
                <a:latin typeface="Arial"/>
                <a:cs typeface="Arial"/>
              </a:rPr>
              <a:t>Toxic</a:t>
            </a:r>
            <a:r>
              <a:rPr sz="4100" spc="-5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120" dirty="0">
                <a:solidFill>
                  <a:srgbClr val="262626"/>
                </a:solidFill>
                <a:latin typeface="Arial"/>
                <a:cs typeface="Arial"/>
              </a:rPr>
              <a:t>workplace</a:t>
            </a:r>
            <a:r>
              <a:rPr sz="4100" spc="-5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130" dirty="0">
                <a:solidFill>
                  <a:srgbClr val="262626"/>
                </a:solidFill>
                <a:latin typeface="Arial"/>
                <a:cs typeface="Arial"/>
              </a:rPr>
              <a:t>culture</a:t>
            </a:r>
            <a:endParaRPr sz="41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931846" y="2176661"/>
            <a:ext cx="8122920" cy="6623684"/>
          </a:xfrm>
          <a:prstGeom prst="rect">
            <a:avLst/>
          </a:prstGeom>
        </p:spPr>
        <p:txBody>
          <a:bodyPr vert="horz" wrap="square" lIns="0" tIns="573405" rIns="0" bIns="0" rtlCol="0">
            <a:spAutoFit/>
          </a:bodyPr>
          <a:lstStyle/>
          <a:p>
            <a:pPr marL="58419">
              <a:lnSpc>
                <a:spcPct val="100000"/>
              </a:lnSpc>
              <a:spcBef>
                <a:spcPts val="4515"/>
              </a:spcBef>
            </a:pPr>
            <a:r>
              <a:rPr sz="6600" i="1" spc="-700" dirty="0">
                <a:latin typeface="Cambria"/>
                <a:cs typeface="Cambria"/>
              </a:rPr>
              <a:t>Physical</a:t>
            </a:r>
            <a:endParaRPr sz="66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2785"/>
              </a:spcBef>
            </a:pPr>
            <a:r>
              <a:rPr sz="4100" dirty="0">
                <a:solidFill>
                  <a:srgbClr val="262626"/>
                </a:solidFill>
                <a:latin typeface="Arial"/>
                <a:cs typeface="Arial"/>
              </a:rPr>
              <a:t>Violence, physical</a:t>
            </a:r>
            <a:r>
              <a:rPr sz="4100" spc="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229" dirty="0">
                <a:solidFill>
                  <a:srgbClr val="262626"/>
                </a:solidFill>
                <a:latin typeface="Arial"/>
                <a:cs typeface="Arial"/>
              </a:rPr>
              <a:t>or</a:t>
            </a:r>
            <a:r>
              <a:rPr sz="4100" dirty="0">
                <a:solidFill>
                  <a:srgbClr val="262626"/>
                </a:solidFill>
                <a:latin typeface="Arial"/>
                <a:cs typeface="Arial"/>
              </a:rPr>
              <a:t> sexual</a:t>
            </a:r>
            <a:r>
              <a:rPr sz="4100" spc="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-10" dirty="0">
                <a:solidFill>
                  <a:srgbClr val="262626"/>
                </a:solidFill>
                <a:latin typeface="Arial"/>
                <a:cs typeface="Arial"/>
              </a:rPr>
              <a:t>abuse</a:t>
            </a:r>
            <a:endParaRPr sz="4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985"/>
              </a:spcBef>
            </a:pPr>
            <a:r>
              <a:rPr sz="4100" spc="90" dirty="0">
                <a:solidFill>
                  <a:srgbClr val="262626"/>
                </a:solidFill>
                <a:latin typeface="Arial"/>
                <a:cs typeface="Arial"/>
              </a:rPr>
              <a:t>Accidents</a:t>
            </a:r>
            <a:r>
              <a:rPr sz="4100" spc="-10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229" dirty="0">
                <a:solidFill>
                  <a:srgbClr val="262626"/>
                </a:solidFill>
                <a:latin typeface="Arial"/>
                <a:cs typeface="Arial"/>
              </a:rPr>
              <a:t>or</a:t>
            </a:r>
            <a:r>
              <a:rPr sz="4100" spc="-9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85" dirty="0">
                <a:solidFill>
                  <a:srgbClr val="262626"/>
                </a:solidFill>
                <a:latin typeface="Arial"/>
                <a:cs typeface="Arial"/>
              </a:rPr>
              <a:t>injuries</a:t>
            </a:r>
            <a:r>
              <a:rPr sz="4100" spc="-10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170" dirty="0">
                <a:solidFill>
                  <a:srgbClr val="262626"/>
                </a:solidFill>
                <a:latin typeface="Arial"/>
                <a:cs typeface="Arial"/>
              </a:rPr>
              <a:t>at</a:t>
            </a:r>
            <a:r>
              <a:rPr sz="4100" spc="-9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215" dirty="0">
                <a:solidFill>
                  <a:srgbClr val="262626"/>
                </a:solidFill>
                <a:latin typeface="Arial"/>
                <a:cs typeface="Arial"/>
              </a:rPr>
              <a:t>work</a:t>
            </a:r>
            <a:endParaRPr sz="4100">
              <a:latin typeface="Arial"/>
              <a:cs typeface="Arial"/>
            </a:endParaRPr>
          </a:p>
          <a:p>
            <a:pPr marL="12700" marR="1584960">
              <a:lnSpc>
                <a:spcPct val="105600"/>
              </a:lnSpc>
              <a:spcBef>
                <a:spcPts val="3710"/>
              </a:spcBef>
            </a:pPr>
            <a:r>
              <a:rPr sz="4100" spc="50" dirty="0">
                <a:solidFill>
                  <a:srgbClr val="262626"/>
                </a:solidFill>
                <a:latin typeface="Arial"/>
                <a:cs typeface="Arial"/>
              </a:rPr>
              <a:t>Serious</a:t>
            </a:r>
            <a:r>
              <a:rPr sz="4100" spc="-10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114" dirty="0">
                <a:solidFill>
                  <a:srgbClr val="262626"/>
                </a:solidFill>
                <a:latin typeface="Arial"/>
                <a:cs typeface="Arial"/>
              </a:rPr>
              <a:t>injury</a:t>
            </a:r>
            <a:r>
              <a:rPr sz="4100" spc="-10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229" dirty="0">
                <a:solidFill>
                  <a:srgbClr val="262626"/>
                </a:solidFill>
                <a:latin typeface="Arial"/>
                <a:cs typeface="Arial"/>
              </a:rPr>
              <a:t>or</a:t>
            </a:r>
            <a:r>
              <a:rPr sz="4100" spc="-10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114" dirty="0">
                <a:solidFill>
                  <a:srgbClr val="262626"/>
                </a:solidFill>
                <a:latin typeface="Arial"/>
                <a:cs typeface="Arial"/>
              </a:rPr>
              <a:t>death</a:t>
            </a:r>
            <a:r>
              <a:rPr sz="4100" spc="-10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300" dirty="0">
                <a:solidFill>
                  <a:srgbClr val="262626"/>
                </a:solidFill>
                <a:latin typeface="Arial"/>
                <a:cs typeface="Arial"/>
              </a:rPr>
              <a:t>of</a:t>
            </a:r>
            <a:r>
              <a:rPr sz="4100" spc="-10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-50" dirty="0">
                <a:solidFill>
                  <a:srgbClr val="262626"/>
                </a:solidFill>
                <a:latin typeface="Arial"/>
                <a:cs typeface="Arial"/>
              </a:rPr>
              <a:t>a </a:t>
            </a:r>
            <a:r>
              <a:rPr sz="4100" spc="35" dirty="0">
                <a:solidFill>
                  <a:srgbClr val="262626"/>
                </a:solidFill>
                <a:latin typeface="Arial"/>
                <a:cs typeface="Arial"/>
              </a:rPr>
              <a:t>colleague</a:t>
            </a:r>
            <a:endParaRPr sz="4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985"/>
              </a:spcBef>
            </a:pPr>
            <a:r>
              <a:rPr sz="4100" spc="85" dirty="0">
                <a:solidFill>
                  <a:srgbClr val="262626"/>
                </a:solidFill>
                <a:latin typeface="Arial"/>
                <a:cs typeface="Arial"/>
              </a:rPr>
              <a:t>Natural</a:t>
            </a:r>
            <a:r>
              <a:rPr sz="4100" spc="-95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80" dirty="0">
                <a:solidFill>
                  <a:srgbClr val="262626"/>
                </a:solidFill>
                <a:latin typeface="Arial"/>
                <a:cs typeface="Arial"/>
              </a:rPr>
              <a:t>disaster</a:t>
            </a:r>
            <a:r>
              <a:rPr sz="4100" spc="-9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125" dirty="0">
                <a:solidFill>
                  <a:srgbClr val="262626"/>
                </a:solidFill>
                <a:latin typeface="Arial"/>
                <a:cs typeface="Arial"/>
              </a:rPr>
              <a:t>on</a:t>
            </a:r>
            <a:r>
              <a:rPr sz="4100" spc="-9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195" dirty="0">
                <a:solidFill>
                  <a:srgbClr val="262626"/>
                </a:solidFill>
                <a:latin typeface="Arial"/>
                <a:cs typeface="Arial"/>
              </a:rPr>
              <a:t>the</a:t>
            </a:r>
            <a:r>
              <a:rPr sz="4100" spc="-9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4100" spc="120" dirty="0">
                <a:solidFill>
                  <a:srgbClr val="262626"/>
                </a:solidFill>
                <a:latin typeface="Arial"/>
                <a:cs typeface="Arial"/>
              </a:rPr>
              <a:t>job</a:t>
            </a:r>
            <a:endParaRPr sz="4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925</Words>
  <Application>Microsoft Office PowerPoint</Application>
  <PresentationFormat>Custom</PresentationFormat>
  <Paragraphs>165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Arial</vt:lpstr>
      <vt:lpstr>Calibri</vt:lpstr>
      <vt:lpstr>Calibri Light</vt:lpstr>
      <vt:lpstr>Cambria</vt:lpstr>
      <vt:lpstr>Office Theme</vt:lpstr>
      <vt:lpstr>Creating a Trauma-Informed Workplace</vt:lpstr>
      <vt:lpstr>Advancing Access &amp; Equity</vt:lpstr>
      <vt:lpstr>What?</vt:lpstr>
      <vt:lpstr>70% of the general world population reported at least one traumatic event in their life, and 30.5% experienced four or more traumatic events. - World Mental Health Survey Consortium</vt:lpstr>
      <vt:lpstr>Trauma is not new in our organizations, and it’s not going away</vt:lpstr>
      <vt:lpstr>We have been experiencing: Collective Trauma</vt:lpstr>
      <vt:lpstr>No Slide Title</vt:lpstr>
      <vt:lpstr>6 in 10 men will experience at least  one trauma 5 in 10 women will experience at least  one trauma 6% of the population will develop  PTSD at some point in their lives</vt:lpstr>
      <vt:lpstr>Common causes of workplace trauma</vt:lpstr>
      <vt:lpstr>Type into Q&amp;A</vt:lpstr>
      <vt:lpstr>No Slide Title #2</vt:lpstr>
      <vt:lpstr>“Trauma is not what happened to you. Trauma is the internal wound you suffer as a result of what happened to you.”</vt:lpstr>
      <vt:lpstr>Trauma is stored in the body</vt:lpstr>
      <vt:lpstr>Feeling “on edge”</vt:lpstr>
      <vt:lpstr>Trouble sleeping</vt:lpstr>
      <vt:lpstr>Memory issues</vt:lpstr>
      <vt:lpstr>Anxiety-Depression</vt:lpstr>
      <vt:lpstr>Rage</vt:lpstr>
      <vt:lpstr>Low “window of tolerance”</vt:lpstr>
      <vt:lpstr>Chronic Pain</vt:lpstr>
      <vt:lpstr>So What?</vt:lpstr>
      <vt:lpstr>Signs of trauma in the workplace</vt:lpstr>
      <vt:lpstr>Type into Q&amp;A What are some difficult behaviors you have witnessed from people at work?</vt:lpstr>
      <vt:lpstr>From</vt:lpstr>
      <vt:lpstr>Now What?</vt:lpstr>
      <vt:lpstr>Trauma-informed workplaces recognize that trauma is common and work to create environments that are protective, reparative, and healing.</vt:lpstr>
      <vt:lpstr>Creating a trauma-informed workplace.</vt:lpstr>
      <vt:lpstr>Six principles for trauma-informed workplaces</vt:lpstr>
      <vt:lpstr>What can I do right now? Three Cs: Context, Choice, Connection</vt:lpstr>
      <vt:lpstr>Context Communicate the why, what, and how</vt:lpstr>
      <vt:lpstr>Choice Discuss choices and options</vt:lpstr>
      <vt:lpstr>Connection See, hear, and value people</vt:lpstr>
      <vt:lpstr>Type into Q&amp;A.</vt:lpstr>
      <vt:lpstr>Thank You!</vt:lpstr>
      <vt:lpstr>Current and Upcoming Meetings</vt:lpstr>
      <vt:lpstr>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Trauma-Informed Workplace_Weinberg</dc:title>
  <cp:lastModifiedBy>Sherbondy, Michelle - OO, Washington, DC</cp:lastModifiedBy>
  <cp:revision>1</cp:revision>
  <dcterms:created xsi:type="dcterms:W3CDTF">2023-10-11T12:11:04Z</dcterms:created>
  <dcterms:modified xsi:type="dcterms:W3CDTF">2023-10-13T17:19:04Z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2023-10-10T00:00:00Z</vt:filetime>
  </property>
  <property fmtid="{D5CDD505-2E9C-101B-9397-08002B2CF9AE}" pid="3" name="Creator">
    <vt:lpwstr>Keynote</vt:lpwstr>
  </property>
  <property fmtid="{D5CDD505-2E9C-101B-9397-08002B2CF9AE}" pid="4" name="LastSaved">
    <vt:filetime>2023-10-11T00:00:00Z</vt:filetime>
  </property>
  <property fmtid="{D5CDD505-2E9C-101B-9397-08002B2CF9AE}" pid="5" name="Producer">
    <vt:lpwstr>macOS Version 13.5.2 (Build 22G91) Quartz PDFContext</vt:lpwstr>
  </property>
</Properties>
</file>