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8" r:id="rId3"/>
    <p:sldId id="309" r:id="rId4"/>
    <p:sldId id="310" r:id="rId5"/>
    <p:sldId id="311" r:id="rId6"/>
    <p:sldId id="31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DA307-8FDD-4E98-94B5-61A8CC1AC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3E25C-7E7C-45C9-8712-DC1138961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2ACAF-64B0-49EB-84C7-847FF68A4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5F1D3-6E43-4954-9605-C292A43F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4144F-61A5-4641-91C4-B77103D7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0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1411-C523-4A29-9E92-7B3A3688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819C7-35D7-4D99-964C-8217E72A75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3D841-ACFB-443F-9B58-66FA71C91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D96A4-A520-453A-9B05-7F389BA60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A2A65-B74C-4A81-B2CB-5B4654530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62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926E56-9A70-48AB-AA2A-1E52C756FC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CD1FA-7859-42F3-9A89-5DECB7FF1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FE39B-A419-422C-93CC-CFB6547A5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875ED-293D-433D-A3D4-E5906DA6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377E0-4F9C-401A-9ABE-3FC94AB0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BA225-7A30-4B43-B2C5-8A5DE8B5E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29CA6-EB46-4C19-9761-08B57CCE2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53E26-A56A-4690-90C8-79CC2DF36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9BD4-835E-4004-9393-D06ED3F1E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53590-2855-4EB9-896B-8D64191CD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4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1E2FC-D95B-4924-9ECB-EADCA59F3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A7B40-B295-464A-AD0E-616814694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1F0BB-C5A8-4F63-886C-A0AEC07FA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783D1-F1C4-4046-8563-74C4045C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72FDE-6B3E-40FD-B7E3-F8F9A6160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2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487B-9A64-417C-8E5A-FC5332BC4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136B0-6B11-4DAA-9D04-0B8707979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3B9EF3-E6AC-42B8-A1D0-256F1F3DD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85267E-FAAD-43C7-9739-8917EBFB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E6159-5970-488B-8797-F7F49F8CB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4D0C5-06AD-4180-8E77-B36181E1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7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5C604-1A9B-4969-B7A3-DE82664A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25D7A-AA65-4DA2-A311-95A141436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25845-F6B1-4B42-AB98-9B9BD4B75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59200-E9F2-4473-9661-5983F809D7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4D399-045C-4198-8D73-689D9CE04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F1A682-70DA-4184-A1A3-600EDDD56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96BDAF-5E74-402B-841D-7993605F4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DC194D-9D23-4219-8DB7-4F3C2870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2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0977-D81D-4C67-8B50-ED41FC1DB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0C7A56-5AAB-4F7A-9F2C-7B7B799BF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8EE82-D000-4075-ABEE-C74468258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D6BB55-CAEB-436C-BFC2-7E07C45D6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5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F7652C-4090-4FC2-9473-607FFFCD0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FBF50-55A4-4A7D-8E47-4FA2874F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C8DFD-7A3E-4864-9787-46C1D1E7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0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FC410-B75D-4326-8460-0A1BCB6E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25FE2-3D7C-475C-B1D6-F6BE0D7E9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25DF2B-BA0B-46B9-8374-217CF8107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19C22-D187-45F5-9281-5968C459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F0821-81F5-4415-AD16-CA8CF0818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37A73D-7CD0-43BD-8E66-224301887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2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12FC8-38D0-42CB-94A5-800C937CF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42CA2-8974-41E8-B08B-EACF21B211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9A2AD-5715-4E10-B1AC-41F1FCD5E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9BFD4-924F-4FCE-AC79-1F6BB14E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4D945-EC02-44A7-9BE3-46187598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E7B19-21B0-454D-802E-B71C1895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8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6A5532-1392-472A-B9CB-AC26DCAE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A6D26-7A78-4849-9D74-47F86C2B7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62EEB-D7B1-435D-B3E3-607336F2D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66B7E-74B6-4713-A0C1-B5C857E6B9BB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D2C45-AFBF-4317-AEF0-25065381A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1A29E-59FB-4A1B-856B-10618EBAD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A21A5-7AB6-43E6-B417-6A5BA2F0F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972F557-627B-4D07-A125-0DFD7FA27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657016"/>
            <a:ext cx="12192000" cy="70487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600" b="1" dirty="0"/>
              <a:t>Moderator:</a:t>
            </a:r>
          </a:p>
          <a:p>
            <a:pPr>
              <a:spcBef>
                <a:spcPts val="0"/>
              </a:spcBef>
            </a:pPr>
            <a:r>
              <a:rPr lang="en-US" sz="2600" b="1" dirty="0"/>
              <a:t>Richard Fordyce, Administrator, USDA Farm Service Agency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1DFEF9-5432-448E-BAF2-44BEFD737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3" t="9742" r="182" b="27747"/>
          <a:stretch/>
        </p:blipFill>
        <p:spPr>
          <a:xfrm>
            <a:off x="-75497" y="3454494"/>
            <a:ext cx="12267497" cy="431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4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4602B036-9A78-4296-B5D4-10A9FBFEAC09}"/>
              </a:ext>
            </a:extLst>
          </p:cNvPr>
          <p:cNvSpPr txBox="1">
            <a:spLocks/>
          </p:cNvSpPr>
          <p:nvPr/>
        </p:nvSpPr>
        <p:spPr>
          <a:xfrm>
            <a:off x="2287398" y="2571899"/>
            <a:ext cx="7617203" cy="3954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2019, there were 14 weather and climate disaster events across the United States each with losses exceeding $1 billion according to NOAA.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 algn="l">
              <a:lnSpc>
                <a:spcPct val="125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were:</a:t>
            </a:r>
          </a:p>
          <a:p>
            <a:pPr lvl="5" algn="l">
              <a:lnSpc>
                <a:spcPct val="125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 flooding events,</a:t>
            </a:r>
          </a:p>
          <a:p>
            <a:pPr lvl="5" algn="l">
              <a:lnSpc>
                <a:spcPct val="125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 severe storm events,</a:t>
            </a:r>
          </a:p>
          <a:p>
            <a:pPr lvl="5" algn="l">
              <a:lnSpc>
                <a:spcPct val="125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 tropical cyclone events, and </a:t>
            </a:r>
          </a:p>
          <a:p>
            <a:pPr lvl="5" algn="l">
              <a:lnSpc>
                <a:spcPct val="125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 wildfire event.</a:t>
            </a:r>
          </a:p>
        </p:txBody>
      </p:sp>
    </p:spTree>
    <p:extLst>
      <p:ext uri="{BB962C8B-B14F-4D97-AF65-F5344CB8AC3E}">
        <p14:creationId xmlns:p14="http://schemas.microsoft.com/office/powerpoint/2010/main" val="150735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E476B01B-113D-48B6-80F0-2F302F3FF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7398" y="2571899"/>
            <a:ext cx="7617203" cy="400507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USDA Helps Farmers Recover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helped offset agricultural losses through more than $1 billion in funding from the 2018 Farm Bill and other legislation. 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Wildfire and Hurricane Indemnity Program Plus (WHIP+), provides $3 billion to agricultural producers who suffered damages in 2018 and 2019.</a:t>
            </a:r>
          </a:p>
        </p:txBody>
      </p:sp>
    </p:spTree>
    <p:extLst>
      <p:ext uri="{BB962C8B-B14F-4D97-AF65-F5344CB8AC3E}">
        <p14:creationId xmlns:p14="http://schemas.microsoft.com/office/powerpoint/2010/main" val="347004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6B230637-662F-4F91-B7A4-5C4BB7015FCF}"/>
              </a:ext>
            </a:extLst>
          </p:cNvPr>
          <p:cNvSpPr txBox="1">
            <a:spLocks/>
          </p:cNvSpPr>
          <p:nvPr/>
        </p:nvSpPr>
        <p:spPr>
          <a:xfrm>
            <a:off x="2265027" y="2571899"/>
            <a:ext cx="7661946" cy="4223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Looking to the Future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USDA will continue to help farmers recovery from these weather events.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know all agricultural producers are looking at a different future.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meet today’s agriculture needs and beyond, we need to understand the challenge of recent extreme weather. </a:t>
            </a:r>
          </a:p>
        </p:txBody>
      </p:sp>
    </p:spTree>
    <p:extLst>
      <p:ext uri="{BB962C8B-B14F-4D97-AF65-F5344CB8AC3E}">
        <p14:creationId xmlns:p14="http://schemas.microsoft.com/office/powerpoint/2010/main" val="3579767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978DA5F3-88F7-4318-8AAA-BB76E9E04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5666" y="2654953"/>
            <a:ext cx="7554286" cy="395557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Today is an opportunity for an open the discussion on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current state of agricultural production as it relates to extreme weather; 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adoption of cost-effective solutions to manage farm programs; and 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opportunities to partner with the private sector for solutions.</a:t>
            </a:r>
          </a:p>
        </p:txBody>
      </p:sp>
    </p:spTree>
    <p:extLst>
      <p:ext uri="{BB962C8B-B14F-4D97-AF65-F5344CB8AC3E}">
        <p14:creationId xmlns:p14="http://schemas.microsoft.com/office/powerpoint/2010/main" val="339343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 SigLockup Master PwPt.Neg-transb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4624716" cy="695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5F4F68-B52E-4AA3-9543-C67F6D36A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1690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3B99711-0654-4135-9526-CBE7CF7AF3D2}"/>
              </a:ext>
            </a:extLst>
          </p:cNvPr>
          <p:cNvSpPr txBox="1">
            <a:spLocks/>
          </p:cNvSpPr>
          <p:nvPr/>
        </p:nvSpPr>
        <p:spPr>
          <a:xfrm>
            <a:off x="0" y="1631332"/>
            <a:ext cx="12192000" cy="72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/>
              <a:t>Managing Risk and Ensuring Sustainability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Preparing for Disaster and Drought Resiliency and Recovery</a:t>
            </a: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D7095AE6-7351-4852-BCE9-64D7167E8532}"/>
              </a:ext>
            </a:extLst>
          </p:cNvPr>
          <p:cNvSpPr txBox="1">
            <a:spLocks/>
          </p:cNvSpPr>
          <p:nvPr/>
        </p:nvSpPr>
        <p:spPr>
          <a:xfrm>
            <a:off x="2346121" y="2689345"/>
            <a:ext cx="7499757" cy="2825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800" i="1" dirty="0">
                <a:solidFill>
                  <a:srgbClr val="074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Adapting Agricultural Planning and Production to Prepare for Extreme Weather Uncertainties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Mr. Stephen Nicholson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Rabo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AgriFinance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Senior Analyst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800" i="1" dirty="0">
                <a:solidFill>
                  <a:srgbClr val="074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Impact of Natural Disasters on Agricultural Economics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Dr. Keith Coble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Mississippi State University Professor and Department Head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800" i="1" dirty="0">
                <a:solidFill>
                  <a:srgbClr val="074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Path Forward: Growing Resilience in Rural Communities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Dr. Barb Glenn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National Association of State Departments of Agriculture Chief Executive Officer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3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344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CENTER TRANSITION</dc:title>
  <dc:creator>Sayers, Kathy - FSA, Washington, DC</dc:creator>
  <cp:lastModifiedBy>Wood, Peter - FPAC-BC, Washington, DC</cp:lastModifiedBy>
  <cp:revision>22</cp:revision>
  <dcterms:created xsi:type="dcterms:W3CDTF">2018-10-12T17:40:18Z</dcterms:created>
  <dcterms:modified xsi:type="dcterms:W3CDTF">2020-02-13T15:26:35Z</dcterms:modified>
</cp:coreProperties>
</file>