
<file path=[Content_Types].xml><?xml version="1.0" encoding="utf-8"?>
<Types xmlns="http://schemas.openxmlformats.org/package/2006/content-types">
  <Default Extension="avi" ContentType="video/x-msvideo"/>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4.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0" r:id="rId2"/>
    <p:sldMasterId id="2147483714" r:id="rId3"/>
    <p:sldMasterId id="2147483733" r:id="rId4"/>
    <p:sldMasterId id="2147483753" r:id="rId5"/>
  </p:sldMasterIdLst>
  <p:notesMasterIdLst>
    <p:notesMasterId r:id="rId19"/>
  </p:notesMasterIdLst>
  <p:sldIdLst>
    <p:sldId id="3206" r:id="rId6"/>
    <p:sldId id="691" r:id="rId7"/>
    <p:sldId id="1255" r:id="rId8"/>
    <p:sldId id="437" r:id="rId9"/>
    <p:sldId id="460" r:id="rId10"/>
    <p:sldId id="715" r:id="rId11"/>
    <p:sldId id="717" r:id="rId12"/>
    <p:sldId id="833" r:id="rId13"/>
    <p:sldId id="12032" r:id="rId14"/>
    <p:sldId id="1049" r:id="rId15"/>
    <p:sldId id="1137" r:id="rId16"/>
    <p:sldId id="12033" r:id="rId17"/>
    <p:sldId id="63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8" autoAdjust="0"/>
    <p:restoredTop sz="94660"/>
  </p:normalViewPr>
  <p:slideViewPr>
    <p:cSldViewPr snapToGrid="0">
      <p:cViewPr varScale="1">
        <p:scale>
          <a:sx n="69" d="100"/>
          <a:sy n="69" d="100"/>
        </p:scale>
        <p:origin x="29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B39188-523E-4F4C-965E-655FB83FF6E5}" type="datetimeFigureOut">
              <a:rPr lang="en-US" smtClean="0"/>
              <a:t>2/14/2020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1B1360-C381-4D2E-B9ED-4135C0FF864F}" type="slidenum">
              <a:rPr lang="en-US" smtClean="0"/>
              <a:t>‹#›</a:t>
            </a:fld>
            <a:endParaRPr lang="en-US"/>
          </a:p>
        </p:txBody>
      </p:sp>
    </p:spTree>
    <p:extLst>
      <p:ext uri="{BB962C8B-B14F-4D97-AF65-F5344CB8AC3E}">
        <p14:creationId xmlns:p14="http://schemas.microsoft.com/office/powerpoint/2010/main" val="3167367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Thank you for the opportunity to join you today and thanks to the Larta Institute for the invitation.</a:t>
            </a:r>
            <a:br>
              <a:rPr lang="en-US" dirty="0"/>
            </a:br>
            <a:endParaRPr lang="en-US" dirty="0"/>
          </a:p>
          <a:p>
            <a:pPr marL="171450" indent="-171450">
              <a:buFont typeface="Arial" panose="020B0604020202020204" pitchFamily="34" charset="0"/>
              <a:buChar char="•"/>
            </a:pPr>
            <a:r>
              <a:rPr lang="en-US" dirty="0"/>
              <a:t>AGENDA</a:t>
            </a:r>
            <a:br>
              <a:rPr lang="en-US" dirty="0"/>
            </a:br>
            <a:endParaRPr lang="en-US" dirty="0"/>
          </a:p>
          <a:p>
            <a:pPr marL="628650" lvl="1" indent="-171450">
              <a:buFont typeface="Arial" panose="020B0604020202020204" pitchFamily="34" charset="0"/>
              <a:buChar char="•"/>
            </a:pPr>
            <a:r>
              <a:rPr lang="en-US" b="1" dirty="0"/>
              <a:t>Overview of Land O’Lakes. </a:t>
            </a:r>
          </a:p>
          <a:p>
            <a:pPr marL="171450" indent="-171450">
              <a:buFont typeface="Arial" panose="020B0604020202020204" pitchFamily="34" charset="0"/>
              <a:buChar char="•"/>
            </a:pPr>
            <a:endParaRPr lang="en-US" b="1" dirty="0"/>
          </a:p>
          <a:p>
            <a:pPr marL="628650" lvl="1" indent="-171450">
              <a:buFont typeface="Arial" panose="020B0604020202020204" pitchFamily="34" charset="0"/>
              <a:buChar char="•"/>
            </a:pPr>
            <a:r>
              <a:rPr lang="en-US" b="1" dirty="0"/>
              <a:t>Focus on three focus areas as we consider how ag tech plays a role that spans the agriculture sector.</a:t>
            </a:r>
          </a:p>
          <a:p>
            <a:pPr marL="1085850" lvl="2" indent="-171450">
              <a:buFont typeface="Courier New" panose="02070309020205020404" pitchFamily="49" charset="0"/>
              <a:buChar char="o"/>
            </a:pPr>
            <a:r>
              <a:rPr lang="en-US" sz="1200" b="0" kern="1200" dirty="0">
                <a:solidFill>
                  <a:schemeClr val="tx1"/>
                </a:solidFill>
                <a:effectLst/>
                <a:latin typeface="+mn-lt"/>
                <a:ea typeface="+mn-ea"/>
                <a:cs typeface="+mn-cs"/>
              </a:rPr>
              <a:t>First, the lay of the land in agriculture, where technology continues to play a huge role.</a:t>
            </a:r>
          </a:p>
          <a:p>
            <a:pPr marL="1085850" lvl="2" indent="-171450">
              <a:buFont typeface="Courier New" panose="02070309020205020404" pitchFamily="49" charset="0"/>
              <a:buChar char="o"/>
            </a:pPr>
            <a:r>
              <a:rPr lang="en-US" sz="1200" b="0" kern="1200" dirty="0">
                <a:solidFill>
                  <a:schemeClr val="tx1"/>
                </a:solidFill>
                <a:effectLst/>
                <a:latin typeface="+mn-lt"/>
                <a:ea typeface="+mn-ea"/>
                <a:cs typeface="+mn-cs"/>
              </a:rPr>
              <a:t>Second, our work as a farmer-owned cooperative, with a locally-owned network of retailers across America, to deploy ag tech.</a:t>
            </a:r>
          </a:p>
          <a:p>
            <a:pPr marL="1085850" lvl="2" indent="-171450">
              <a:buFont typeface="Courier New" panose="02070309020205020404" pitchFamily="49" charset="0"/>
              <a:buChar char="o"/>
            </a:pPr>
            <a:r>
              <a:rPr lang="en-US" sz="1200" b="0" kern="1200" dirty="0">
                <a:solidFill>
                  <a:schemeClr val="tx1"/>
                </a:solidFill>
                <a:effectLst/>
                <a:latin typeface="+mn-lt"/>
                <a:ea typeface="+mn-ea"/>
                <a:cs typeface="+mn-cs"/>
              </a:rPr>
              <a:t>Finally, where are things headed? A look at what might be around the corner and how we are contributing.</a:t>
            </a:r>
            <a:endParaRPr lang="en-US" b="0" dirty="0"/>
          </a:p>
        </p:txBody>
      </p:sp>
      <p:sp>
        <p:nvSpPr>
          <p:cNvPr id="4" name="Slide Number Placeholder 3"/>
          <p:cNvSpPr>
            <a:spLocks noGrp="1"/>
          </p:cNvSpPr>
          <p:nvPr>
            <p:ph type="sldNum" sz="quarter" idx="5"/>
          </p:nvPr>
        </p:nvSpPr>
        <p:spPr/>
        <p:txBody>
          <a:bodyPr/>
          <a:lstStyle/>
          <a:p>
            <a:fld id="{54259372-2CEF-4DE6-8338-B72F43DAB8C5}" type="slidenum">
              <a:rPr lang="en-US" smtClean="0"/>
              <a:t>1</a:t>
            </a:fld>
            <a:endParaRPr lang="en-US"/>
          </a:p>
        </p:txBody>
      </p:sp>
    </p:spTree>
    <p:extLst>
      <p:ext uri="{BB962C8B-B14F-4D97-AF65-F5344CB8AC3E}">
        <p14:creationId xmlns:p14="http://schemas.microsoft.com/office/powerpoint/2010/main" val="335593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First, a little about Land O’Lakes.</a:t>
            </a:r>
            <a:br>
              <a:rPr lang="en-US" sz="1200" b="1" kern="1200" dirty="0">
                <a:solidFill>
                  <a:schemeClr val="tx1"/>
                </a:solidFill>
                <a:effectLst/>
                <a:latin typeface="+mn-lt"/>
                <a:ea typeface="+mn-ea"/>
                <a:cs typeface="+mn-cs"/>
              </a:rPr>
            </a:br>
            <a:endParaRPr lang="en-US" sz="12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Nearly 100 years since Land O’Lakes was formed by a group of Minnesota dairy farmers, we remain farmer-owned and we’ve added many capabilities along the way.</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Today, we’re far more than a butter company. We’re a “farmer to fork” cooperative.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operate respected businesses and brands. In addition to our iconic Dairy Foods business many know us for, we deliver crop inputs and insights through WinField United.</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provide animal feed and ingredients through Purina Animal Nutrition.</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And through our Land O’Lakes SUSTAIN business, we are also deeply engaged on developing and deploying farmer-led stewardship tools. With ag tech and innovation, we’re focused on helping farmers balance both natural resources, and the economic sustainability of their business.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Across our businesses, we’re present in all 50 states and are active in more than 60 countries, which includes exports as well as markets where we’ve invested in commercial growth through core operations.</a:t>
            </a:r>
          </a:p>
          <a:p>
            <a:pPr marL="0" indent="0">
              <a:buFont typeface="Arial" panose="020B0604020202020204" pitchFamily="34" charset="0"/>
              <a:buNone/>
            </a:pPr>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C4ADDB-1D7B-43DA-90D4-8DC47C4C38F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99827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35991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SDS – Sudden Death Syndrome</a:t>
            </a:r>
          </a:p>
          <a:p>
            <a:r>
              <a:rPr lang="en-US" dirty="0"/>
              <a:t>BSR – Brown Stem Rot</a:t>
            </a:r>
          </a:p>
          <a:p>
            <a:r>
              <a:rPr lang="en-US" dirty="0"/>
              <a:t>SWM - </a:t>
            </a:r>
            <a:r>
              <a:rPr lang="en-US" dirty="0" err="1"/>
              <a:t>Sclerotinia</a:t>
            </a:r>
            <a:r>
              <a:rPr lang="en-US" dirty="0"/>
              <a:t> White Mold</a:t>
            </a:r>
          </a:p>
          <a:p>
            <a:r>
              <a:rPr lang="en-US" dirty="0"/>
              <a:t>IDC - Iron Deficiency Chlorosis</a:t>
            </a:r>
          </a:p>
          <a:p>
            <a:r>
              <a:rPr lang="en-US" dirty="0"/>
              <a:t>Standability</a:t>
            </a:r>
          </a:p>
        </p:txBody>
      </p:sp>
    </p:spTree>
    <p:extLst>
      <p:ext uri="{BB962C8B-B14F-4D97-AF65-F5344CB8AC3E}">
        <p14:creationId xmlns:p14="http://schemas.microsoft.com/office/powerpoint/2010/main" val="3715128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1200" baseline="0" dirty="0">
                <a:solidFill>
                  <a:schemeClr val="tx1"/>
                </a:solidFill>
                <a:effectLst/>
                <a:latin typeface="+mn-lt"/>
                <a:ea typeface="+mn-ea"/>
                <a:cs typeface="+mn-cs"/>
              </a:rPr>
              <a:t>Focused on providing insights to help growers with key In-Season decisions, the R7® Tool Suite has multiple applications that are backed by Answer Plots, Insight Trial data and remote sensing technologies.  Although each tool is strong on its own, using all the tools together, navigated by the local expert, provides a multiplier effect to achieve each field’s potential.</a:t>
            </a:r>
          </a:p>
          <a:p>
            <a:r>
              <a:rPr lang="en-US" sz="1800" kern="1200" baseline="0" dirty="0">
                <a:solidFill>
                  <a:schemeClr val="tx1"/>
                </a:solidFill>
                <a:effectLst/>
                <a:latin typeface="+mn-lt"/>
                <a:ea typeface="+mn-ea"/>
                <a:cs typeface="+mn-cs"/>
              </a:rPr>
              <a:t> </a:t>
            </a:r>
          </a:p>
          <a:p>
            <a:r>
              <a:rPr lang="en-US" sz="1800" kern="1200" baseline="0" dirty="0">
                <a:solidFill>
                  <a:schemeClr val="tx1"/>
                </a:solidFill>
                <a:effectLst/>
                <a:latin typeface="+mn-lt"/>
                <a:ea typeface="+mn-ea"/>
                <a:cs typeface="+mn-cs"/>
              </a:rPr>
              <a:t>Place the seed correctly based on the crops genetic potential and understanding the field’s variability.  Put the right genetics at the right population in the right environment.  Match Answer Plot and Insight trial seed characteristics with the field variability identified using the R7® Tools proprietary imagery maps.</a:t>
            </a:r>
          </a:p>
          <a:p>
            <a:endParaRPr lang="en-US" sz="1800" kern="1200" baseline="0" dirty="0">
              <a:solidFill>
                <a:schemeClr val="tx1"/>
              </a:solidFill>
              <a:effectLst/>
              <a:latin typeface="+mn-lt"/>
              <a:ea typeface="+mn-ea"/>
              <a:cs typeface="+mn-cs"/>
            </a:endParaRPr>
          </a:p>
          <a:p>
            <a:r>
              <a:rPr lang="en-US" sz="1800" kern="1200" baseline="0" dirty="0">
                <a:solidFill>
                  <a:schemeClr val="tx1"/>
                </a:solidFill>
                <a:effectLst/>
                <a:latin typeface="+mn-lt"/>
                <a:ea typeface="+mn-ea"/>
                <a:cs typeface="+mn-cs"/>
              </a:rPr>
              <a:t>Protecting the genetic placement decision with a Warden Brand seed treatment, mitigating early season environmental stress with a bio stimulant, like Ascend, and using balanced starters will increase the probability of achieving the field’s potential. </a:t>
            </a:r>
          </a:p>
          <a:p>
            <a:r>
              <a:rPr lang="en-US" sz="1800" kern="1200" baseline="0" dirty="0">
                <a:solidFill>
                  <a:schemeClr val="tx1"/>
                </a:solidFill>
                <a:effectLst/>
                <a:latin typeface="+mn-lt"/>
                <a:ea typeface="+mn-ea"/>
                <a:cs typeface="+mn-cs"/>
              </a:rPr>
              <a:t> </a:t>
            </a:r>
          </a:p>
          <a:p>
            <a:r>
              <a:rPr lang="en-US" sz="1800" kern="1200" baseline="0" dirty="0">
                <a:solidFill>
                  <a:schemeClr val="tx1"/>
                </a:solidFill>
                <a:effectLst/>
                <a:latin typeface="+mn-lt"/>
                <a:ea typeface="+mn-ea"/>
                <a:cs typeface="+mn-cs"/>
              </a:rPr>
              <a:t>Benchmark field progress against similar fields beginning at emergence.  Get insights on possible issues, like weed escapes, by tracking how the field is trending in biomass accumulation and start investigating the field with either a satellite image or making a trip to the field.  Start your day here like “your morning cup of coffee” to be the more efficient with scouting efforts.</a:t>
            </a:r>
          </a:p>
          <a:p>
            <a:r>
              <a:rPr lang="en-US" sz="1800" kern="1200" baseline="0" dirty="0">
                <a:solidFill>
                  <a:schemeClr val="tx1"/>
                </a:solidFill>
                <a:effectLst/>
                <a:latin typeface="+mn-lt"/>
                <a:ea typeface="+mn-ea"/>
                <a:cs typeface="+mn-cs"/>
              </a:rPr>
              <a:t> </a:t>
            </a:r>
          </a:p>
          <a:p>
            <a:r>
              <a:rPr lang="en-US" sz="1800" kern="1200" baseline="0" dirty="0">
                <a:solidFill>
                  <a:schemeClr val="tx1"/>
                </a:solidFill>
                <a:effectLst/>
                <a:latin typeface="+mn-lt"/>
                <a:ea typeface="+mn-ea"/>
                <a:cs typeface="+mn-cs"/>
              </a:rPr>
              <a:t>To make sure the crop has the right fuel to achieve its potential take a tissue sample through NS360.  Use satellite imagery from the R7® Tool to identify the correct parts of the field to pull the samples – “sample with purpose.”  Maybe one sample in a good spot and one in a poor spot.  The tissue sample results will recommend the right Max-In product.  Those results will also calibrate the R7® Field Forecasting Tool which models N, K and water to provide insight to the gap between expected yield and the field’s potential. </a:t>
            </a:r>
          </a:p>
          <a:p>
            <a:r>
              <a:rPr lang="en-US" sz="1800" kern="1200" baseline="0" dirty="0">
                <a:solidFill>
                  <a:schemeClr val="tx1"/>
                </a:solidFill>
                <a:effectLst/>
                <a:latin typeface="+mn-lt"/>
                <a:ea typeface="+mn-ea"/>
                <a:cs typeface="+mn-cs"/>
              </a:rPr>
              <a:t> </a:t>
            </a:r>
          </a:p>
          <a:p>
            <a:r>
              <a:rPr lang="en-US" sz="1800" kern="1200" baseline="0" dirty="0">
                <a:solidFill>
                  <a:schemeClr val="tx1"/>
                </a:solidFill>
                <a:effectLst/>
                <a:latin typeface="+mn-lt"/>
                <a:ea typeface="+mn-ea"/>
                <a:cs typeface="+mn-cs"/>
              </a:rPr>
              <a:t>Based on the gap identified in R7® Field Forecasting Tool, review crop characteristics, determine the most limiting factor, and consider the forecasted weather to determine the best in season management recommendation.  Model how using a stabilizer with an in season nitrogen application can improve the expected yield.   Add those nutrient applications to the R7® Field Forecasting Tool to see how they impact the gap between potential and expected yield.</a:t>
            </a:r>
          </a:p>
          <a:p>
            <a:r>
              <a:rPr lang="en-US" sz="1800" kern="1200" baseline="0" dirty="0">
                <a:solidFill>
                  <a:schemeClr val="tx1"/>
                </a:solidFill>
                <a:effectLst/>
                <a:latin typeface="+mn-lt"/>
                <a:ea typeface="+mn-ea"/>
                <a:cs typeface="+mn-cs"/>
              </a:rPr>
              <a:t> </a:t>
            </a:r>
          </a:p>
          <a:p>
            <a:r>
              <a:rPr lang="en-US" sz="1800" kern="1200" baseline="0" dirty="0">
                <a:solidFill>
                  <a:schemeClr val="tx1"/>
                </a:solidFill>
                <a:effectLst/>
                <a:latin typeface="+mn-lt"/>
                <a:ea typeface="+mn-ea"/>
                <a:cs typeface="+mn-cs"/>
              </a:rPr>
              <a:t>Validate application success in season by continual reference to the R7® Field Monitoring Tool for trend movements compared to like fields, as well as changes in biomass on a satellite image. </a:t>
            </a:r>
          </a:p>
          <a:p>
            <a:r>
              <a:rPr lang="en-US" sz="1800" kern="1200" baseline="0" dirty="0">
                <a:solidFill>
                  <a:schemeClr val="tx1"/>
                </a:solidFill>
                <a:effectLst/>
                <a:latin typeface="+mn-lt"/>
                <a:ea typeface="+mn-ea"/>
                <a:cs typeface="+mn-cs"/>
              </a:rPr>
              <a:t> </a:t>
            </a:r>
          </a:p>
          <a:p>
            <a:r>
              <a:rPr lang="en-US" sz="1800" kern="1200" baseline="0" dirty="0">
                <a:solidFill>
                  <a:schemeClr val="tx1"/>
                </a:solidFill>
                <a:effectLst/>
                <a:latin typeface="+mn-lt"/>
                <a:ea typeface="+mn-ea"/>
                <a:cs typeface="+mn-cs"/>
              </a:rPr>
              <a:t>The proprietary R7® Tool Suite insights combined with local expertise will guide the selection of the right genetics, the right crop protection products to protect the investment and the right targeted plant nutrition products to increase the probability of achieving each field’s potential and have a more predictable outcome.</a:t>
            </a:r>
          </a:p>
          <a:p>
            <a:r>
              <a:rPr lang="en-US" sz="1800" kern="1200" baseline="0" dirty="0">
                <a:solidFill>
                  <a:schemeClr val="tx1"/>
                </a:solidFill>
                <a:effectLst/>
                <a:latin typeface="+mn-lt"/>
                <a:ea typeface="+mn-ea"/>
                <a:cs typeface="+mn-cs"/>
              </a:rPr>
              <a:t> </a:t>
            </a:r>
          </a:p>
          <a:p>
            <a:endParaRPr lang="en-US" baseline="0" dirty="0"/>
          </a:p>
        </p:txBody>
      </p:sp>
      <p:sp>
        <p:nvSpPr>
          <p:cNvPr id="4" name="Slide Number Placeholder 3"/>
          <p:cNvSpPr>
            <a:spLocks noGrp="1"/>
          </p:cNvSpPr>
          <p:nvPr>
            <p:ph type="sldNum" sz="quarter" idx="10"/>
          </p:nvPr>
        </p:nvSpPr>
        <p:spPr/>
        <p:txBody>
          <a:bodyPr/>
          <a:lstStyle/>
          <a:p>
            <a:fld id="{154F935B-07D3-40DC-9767-3AB23845166F}" type="slidenum">
              <a:rPr lang="en-US" smtClean="0"/>
              <a:t>5</a:t>
            </a:fld>
            <a:endParaRPr lang="en-US"/>
          </a:p>
        </p:txBody>
      </p:sp>
    </p:spTree>
    <p:extLst>
      <p:ext uri="{BB962C8B-B14F-4D97-AF65-F5344CB8AC3E}">
        <p14:creationId xmlns:p14="http://schemas.microsoft.com/office/powerpoint/2010/main" val="355181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F05819-6331-430B-A648-692F238EE0FF}" type="slidenum">
              <a:rPr lang="en-US" smtClean="0"/>
              <a:t>7</a:t>
            </a:fld>
            <a:endParaRPr lang="en-US"/>
          </a:p>
        </p:txBody>
      </p:sp>
    </p:spTree>
    <p:extLst>
      <p:ext uri="{BB962C8B-B14F-4D97-AF65-F5344CB8AC3E}">
        <p14:creationId xmlns:p14="http://schemas.microsoft.com/office/powerpoint/2010/main" val="740403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Digital twin</a:t>
            </a:r>
            <a:r>
              <a:rPr lang="en-US" sz="1200" b="0" i="0" kern="1200" dirty="0">
                <a:solidFill>
                  <a:schemeClr val="tx1"/>
                </a:solidFill>
                <a:effectLst/>
                <a:latin typeface="+mn-lt"/>
                <a:ea typeface="+mn-ea"/>
                <a:cs typeface="+mn-cs"/>
              </a:rPr>
              <a:t> refers to a </a:t>
            </a:r>
            <a:r>
              <a:rPr lang="en-US" sz="1200" b="1" i="0" kern="1200" dirty="0">
                <a:solidFill>
                  <a:schemeClr val="tx1"/>
                </a:solidFill>
                <a:effectLst/>
                <a:latin typeface="+mn-lt"/>
                <a:ea typeface="+mn-ea"/>
                <a:cs typeface="+mn-cs"/>
              </a:rPr>
              <a:t>digital</a:t>
            </a:r>
            <a:r>
              <a:rPr lang="en-US" sz="1200" b="0" i="0" kern="1200" dirty="0">
                <a:solidFill>
                  <a:schemeClr val="tx1"/>
                </a:solidFill>
                <a:effectLst/>
                <a:latin typeface="+mn-lt"/>
                <a:ea typeface="+mn-ea"/>
                <a:cs typeface="+mn-cs"/>
              </a:rPr>
              <a:t> replica of physical assets (physical </a:t>
            </a:r>
            <a:r>
              <a:rPr lang="en-US" sz="1200" b="1" i="0" kern="1200" dirty="0">
                <a:solidFill>
                  <a:schemeClr val="tx1"/>
                </a:solidFill>
                <a:effectLst/>
                <a:latin typeface="+mn-lt"/>
                <a:ea typeface="+mn-ea"/>
                <a:cs typeface="+mn-cs"/>
              </a:rPr>
              <a:t>twin</a:t>
            </a:r>
            <a:r>
              <a:rPr lang="en-US" sz="1200" b="0" i="0" kern="1200" dirty="0">
                <a:solidFill>
                  <a:schemeClr val="tx1"/>
                </a:solidFill>
                <a:effectLst/>
                <a:latin typeface="+mn-lt"/>
                <a:ea typeface="+mn-ea"/>
                <a:cs typeface="+mn-cs"/>
              </a:rPr>
              <a:t>), processes, people, places, systems and devices that can be used for various purposes. The </a:t>
            </a:r>
            <a:r>
              <a:rPr lang="en-US" sz="1200" b="1" i="0" kern="1200" dirty="0">
                <a:solidFill>
                  <a:schemeClr val="tx1"/>
                </a:solidFill>
                <a:effectLst/>
                <a:latin typeface="+mn-lt"/>
                <a:ea typeface="+mn-ea"/>
                <a:cs typeface="+mn-cs"/>
              </a:rPr>
              <a:t>digital</a:t>
            </a:r>
            <a:r>
              <a:rPr lang="en-US" sz="1200" b="0" i="0" kern="1200" dirty="0">
                <a:solidFill>
                  <a:schemeClr val="tx1"/>
                </a:solidFill>
                <a:effectLst/>
                <a:latin typeface="+mn-lt"/>
                <a:ea typeface="+mn-ea"/>
                <a:cs typeface="+mn-cs"/>
              </a:rPr>
              <a:t> representation provides both the elements and the dynamics of how an Internet of things device operates and lives throughout its life cycle.</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concept of a digital twin allows us to leverage our insights and “test” out solutions before investing and engaging in the in-season activities</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C4ADDB-1D7B-43DA-90D4-8DC47C4C38F3}"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1175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26AB73-6A37-48FA-883B-2AE823D462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5948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26AB73-6A37-48FA-883B-2AE823D462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09182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2">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D2F1BEDA-3EDC-FC4B-B865-4302583FFF20}"/>
              </a:ext>
            </a:extLst>
          </p:cNvPr>
          <p:cNvSpPr>
            <a:spLocks noGrp="1"/>
          </p:cNvSpPr>
          <p:nvPr>
            <p:ph type="body" sz="quarter" idx="16" hasCustomPrompt="1"/>
          </p:nvPr>
        </p:nvSpPr>
        <p:spPr>
          <a:xfrm>
            <a:off x="6230822" y="3487529"/>
            <a:ext cx="4644892" cy="281651"/>
          </a:xfrm>
        </p:spPr>
        <p:txBody>
          <a:bodyPr anchor="t"/>
          <a:lstStyle>
            <a:lvl1pPr>
              <a:defRPr sz="2133" b="1" i="0">
                <a:latin typeface="+mn-lt"/>
              </a:defRPr>
            </a:lvl1pPr>
          </a:lstStyle>
          <a:p>
            <a:pPr lvl="0"/>
            <a:r>
              <a:rPr lang="en-US" dirty="0"/>
              <a:t>Presenter Name and Title</a:t>
            </a:r>
          </a:p>
        </p:txBody>
      </p:sp>
      <p:sp>
        <p:nvSpPr>
          <p:cNvPr id="17" name="Text Placeholder 2">
            <a:extLst>
              <a:ext uri="{FF2B5EF4-FFF2-40B4-BE49-F238E27FC236}">
                <a16:creationId xmlns:a16="http://schemas.microsoft.com/office/drawing/2014/main" id="{A09E5C48-DCD0-1D44-BBBF-EBC1697F1445}"/>
              </a:ext>
            </a:extLst>
          </p:cNvPr>
          <p:cNvSpPr>
            <a:spLocks noGrp="1"/>
          </p:cNvSpPr>
          <p:nvPr>
            <p:ph type="body" sz="quarter" idx="17" hasCustomPrompt="1"/>
          </p:nvPr>
        </p:nvSpPr>
        <p:spPr>
          <a:xfrm>
            <a:off x="6230819" y="2043607"/>
            <a:ext cx="5297123" cy="1247796"/>
          </a:xfrm>
        </p:spPr>
        <p:txBody>
          <a:bodyPr anchor="b"/>
          <a:lstStyle>
            <a:lvl1pPr>
              <a:defRPr sz="4267" b="1" i="0">
                <a:latin typeface="+mj-lt"/>
              </a:defRPr>
            </a:lvl1pPr>
          </a:lstStyle>
          <a:p>
            <a:pPr lvl="0"/>
            <a:r>
              <a:rPr lang="en-US" dirty="0"/>
              <a:t>PRESENTATION SUBHEAD</a:t>
            </a:r>
          </a:p>
        </p:txBody>
      </p:sp>
      <p:sp>
        <p:nvSpPr>
          <p:cNvPr id="25" name="Rectangle 24"/>
          <p:cNvSpPr/>
          <p:nvPr userDrawn="1"/>
        </p:nvSpPr>
        <p:spPr>
          <a:xfrm rot="10800000" flipH="1">
            <a:off x="748355" y="740229"/>
            <a:ext cx="10692535" cy="5399531"/>
          </a:xfrm>
          <a:custGeom>
            <a:avLst/>
            <a:gdLst>
              <a:gd name="connsiteX0" fmla="*/ 0 w 8017329"/>
              <a:gd name="connsiteY0" fmla="*/ 0 h 4033157"/>
              <a:gd name="connsiteX1" fmla="*/ 8017329 w 8017329"/>
              <a:gd name="connsiteY1" fmla="*/ 0 h 4033157"/>
              <a:gd name="connsiteX2" fmla="*/ 8017329 w 8017329"/>
              <a:gd name="connsiteY2" fmla="*/ 4033157 h 4033157"/>
              <a:gd name="connsiteX3" fmla="*/ 0 w 8017329"/>
              <a:gd name="connsiteY3" fmla="*/ 4033157 h 4033157"/>
              <a:gd name="connsiteX4" fmla="*/ 0 w 8017329"/>
              <a:gd name="connsiteY4" fmla="*/ 0 h 4033157"/>
              <a:gd name="connsiteX0" fmla="*/ 0 w 8017329"/>
              <a:gd name="connsiteY0" fmla="*/ 1 h 4033158"/>
              <a:gd name="connsiteX1" fmla="*/ 3061607 w 8017329"/>
              <a:gd name="connsiteY1" fmla="*/ 0 h 4033158"/>
              <a:gd name="connsiteX2" fmla="*/ 8017329 w 8017329"/>
              <a:gd name="connsiteY2" fmla="*/ 1 h 4033158"/>
              <a:gd name="connsiteX3" fmla="*/ 8017329 w 8017329"/>
              <a:gd name="connsiteY3" fmla="*/ 4033158 h 4033158"/>
              <a:gd name="connsiteX4" fmla="*/ 0 w 8017329"/>
              <a:gd name="connsiteY4" fmla="*/ 4033158 h 4033158"/>
              <a:gd name="connsiteX5" fmla="*/ 0 w 8017329"/>
              <a:gd name="connsiteY5" fmla="*/ 1 h 4033158"/>
              <a:gd name="connsiteX0" fmla="*/ 0 w 8017329"/>
              <a:gd name="connsiteY0" fmla="*/ 1 h 4033158"/>
              <a:gd name="connsiteX1" fmla="*/ 1918607 w 8017329"/>
              <a:gd name="connsiteY1" fmla="*/ 0 h 4033158"/>
              <a:gd name="connsiteX2" fmla="*/ 3061607 w 8017329"/>
              <a:gd name="connsiteY2" fmla="*/ 0 h 4033158"/>
              <a:gd name="connsiteX3" fmla="*/ 8017329 w 8017329"/>
              <a:gd name="connsiteY3" fmla="*/ 1 h 4033158"/>
              <a:gd name="connsiteX4" fmla="*/ 8017329 w 8017329"/>
              <a:gd name="connsiteY4" fmla="*/ 4033158 h 4033158"/>
              <a:gd name="connsiteX5" fmla="*/ 0 w 8017329"/>
              <a:gd name="connsiteY5" fmla="*/ 4033158 h 4033158"/>
              <a:gd name="connsiteX6" fmla="*/ 0 w 8017329"/>
              <a:gd name="connsiteY6" fmla="*/ 1 h 4033158"/>
              <a:gd name="connsiteX0" fmla="*/ 3061607 w 8017329"/>
              <a:gd name="connsiteY0" fmla="*/ 0 h 4033158"/>
              <a:gd name="connsiteX1" fmla="*/ 8017329 w 8017329"/>
              <a:gd name="connsiteY1" fmla="*/ 1 h 4033158"/>
              <a:gd name="connsiteX2" fmla="*/ 8017329 w 8017329"/>
              <a:gd name="connsiteY2" fmla="*/ 4033158 h 4033158"/>
              <a:gd name="connsiteX3" fmla="*/ 0 w 8017329"/>
              <a:gd name="connsiteY3" fmla="*/ 4033158 h 4033158"/>
              <a:gd name="connsiteX4" fmla="*/ 0 w 8017329"/>
              <a:gd name="connsiteY4" fmla="*/ 1 h 4033158"/>
              <a:gd name="connsiteX5" fmla="*/ 2010047 w 8017329"/>
              <a:gd name="connsiteY5" fmla="*/ 91440 h 4033158"/>
              <a:gd name="connsiteX0" fmla="*/ 3141617 w 8097339"/>
              <a:gd name="connsiteY0" fmla="*/ 324939 h 4358097"/>
              <a:gd name="connsiteX1" fmla="*/ 8097339 w 8097339"/>
              <a:gd name="connsiteY1" fmla="*/ 324940 h 4358097"/>
              <a:gd name="connsiteX2" fmla="*/ 8097339 w 8097339"/>
              <a:gd name="connsiteY2" fmla="*/ 4358097 h 4358097"/>
              <a:gd name="connsiteX3" fmla="*/ 80010 w 8097339"/>
              <a:gd name="connsiteY3" fmla="*/ 4358097 h 4358097"/>
              <a:gd name="connsiteX4" fmla="*/ 80010 w 8097339"/>
              <a:gd name="connsiteY4" fmla="*/ 324940 h 4358097"/>
              <a:gd name="connsiteX5" fmla="*/ 0 w 8097339"/>
              <a:gd name="connsiteY5" fmla="*/ 0 h 4358097"/>
              <a:gd name="connsiteX0" fmla="*/ 3141617 w 8097339"/>
              <a:gd name="connsiteY0" fmla="*/ 324939 h 4358097"/>
              <a:gd name="connsiteX1" fmla="*/ 8097339 w 8097339"/>
              <a:gd name="connsiteY1" fmla="*/ 324940 h 4358097"/>
              <a:gd name="connsiteX2" fmla="*/ 8097339 w 8097339"/>
              <a:gd name="connsiteY2" fmla="*/ 4358097 h 4358097"/>
              <a:gd name="connsiteX3" fmla="*/ 80010 w 8097339"/>
              <a:gd name="connsiteY3" fmla="*/ 4358097 h 4358097"/>
              <a:gd name="connsiteX4" fmla="*/ 80010 w 8097339"/>
              <a:gd name="connsiteY4" fmla="*/ 324940 h 4358097"/>
              <a:gd name="connsiteX5" fmla="*/ 0 w 8097339"/>
              <a:gd name="connsiteY5" fmla="*/ 0 h 4358097"/>
              <a:gd name="connsiteX0" fmla="*/ 3141617 w 8097339"/>
              <a:gd name="connsiteY0" fmla="*/ 324939 h 4358097"/>
              <a:gd name="connsiteX1" fmla="*/ 8097339 w 8097339"/>
              <a:gd name="connsiteY1" fmla="*/ 324940 h 4358097"/>
              <a:gd name="connsiteX2" fmla="*/ 8097339 w 8097339"/>
              <a:gd name="connsiteY2" fmla="*/ 4358097 h 4358097"/>
              <a:gd name="connsiteX3" fmla="*/ 80010 w 8097339"/>
              <a:gd name="connsiteY3" fmla="*/ 4358097 h 4358097"/>
              <a:gd name="connsiteX4" fmla="*/ 80010 w 8097339"/>
              <a:gd name="connsiteY4" fmla="*/ 324940 h 4358097"/>
              <a:gd name="connsiteX5" fmla="*/ 0 w 8097339"/>
              <a:gd name="connsiteY5" fmla="*/ 0 h 4358097"/>
              <a:gd name="connsiteX0" fmla="*/ 3061607 w 8017329"/>
              <a:gd name="connsiteY0" fmla="*/ 0 h 4033158"/>
              <a:gd name="connsiteX1" fmla="*/ 8017329 w 8017329"/>
              <a:gd name="connsiteY1" fmla="*/ 1 h 4033158"/>
              <a:gd name="connsiteX2" fmla="*/ 8017329 w 8017329"/>
              <a:gd name="connsiteY2" fmla="*/ 4033158 h 4033158"/>
              <a:gd name="connsiteX3" fmla="*/ 0 w 8017329"/>
              <a:gd name="connsiteY3" fmla="*/ 4033158 h 4033158"/>
              <a:gd name="connsiteX4" fmla="*/ 0 w 8017329"/>
              <a:gd name="connsiteY4" fmla="*/ 1 h 4033158"/>
              <a:gd name="connsiteX0" fmla="*/ 2571749 w 8017329"/>
              <a:gd name="connsiteY0" fmla="*/ 0 h 4033158"/>
              <a:gd name="connsiteX1" fmla="*/ 8017329 w 8017329"/>
              <a:gd name="connsiteY1" fmla="*/ 1 h 4033158"/>
              <a:gd name="connsiteX2" fmla="*/ 8017329 w 8017329"/>
              <a:gd name="connsiteY2" fmla="*/ 4033158 h 4033158"/>
              <a:gd name="connsiteX3" fmla="*/ 0 w 8017329"/>
              <a:gd name="connsiteY3" fmla="*/ 4033158 h 4033158"/>
              <a:gd name="connsiteX4" fmla="*/ 0 w 8017329"/>
              <a:gd name="connsiteY4" fmla="*/ 1 h 4033158"/>
              <a:gd name="connsiteX0" fmla="*/ 2239240 w 8017329"/>
              <a:gd name="connsiteY0" fmla="*/ 0 h 4033158"/>
              <a:gd name="connsiteX1" fmla="*/ 8017329 w 8017329"/>
              <a:gd name="connsiteY1" fmla="*/ 1 h 4033158"/>
              <a:gd name="connsiteX2" fmla="*/ 8017329 w 8017329"/>
              <a:gd name="connsiteY2" fmla="*/ 4033158 h 4033158"/>
              <a:gd name="connsiteX3" fmla="*/ 0 w 8017329"/>
              <a:gd name="connsiteY3" fmla="*/ 4033158 h 4033158"/>
              <a:gd name="connsiteX4" fmla="*/ 0 w 8017329"/>
              <a:gd name="connsiteY4" fmla="*/ 1 h 4033158"/>
              <a:gd name="connsiteX0" fmla="*/ 2239240 w 8017329"/>
              <a:gd name="connsiteY0" fmla="*/ 0 h 4033158"/>
              <a:gd name="connsiteX1" fmla="*/ 8017329 w 8017329"/>
              <a:gd name="connsiteY1" fmla="*/ 1 h 4033158"/>
              <a:gd name="connsiteX2" fmla="*/ 8017329 w 8017329"/>
              <a:gd name="connsiteY2" fmla="*/ 4033158 h 4033158"/>
              <a:gd name="connsiteX3" fmla="*/ 0 w 8017329"/>
              <a:gd name="connsiteY3" fmla="*/ 4033158 h 4033158"/>
              <a:gd name="connsiteX4" fmla="*/ 0 w 8017329"/>
              <a:gd name="connsiteY4" fmla="*/ 308759 h 4033158"/>
              <a:gd name="connsiteX0" fmla="*/ 0 w 8019401"/>
              <a:gd name="connsiteY0" fmla="*/ 0 h 4033158"/>
              <a:gd name="connsiteX1" fmla="*/ 8019401 w 8019401"/>
              <a:gd name="connsiteY1" fmla="*/ 1 h 4033158"/>
              <a:gd name="connsiteX2" fmla="*/ 8019401 w 8019401"/>
              <a:gd name="connsiteY2" fmla="*/ 4033158 h 4033158"/>
              <a:gd name="connsiteX3" fmla="*/ 2072 w 8019401"/>
              <a:gd name="connsiteY3" fmla="*/ 4033158 h 4033158"/>
              <a:gd name="connsiteX4" fmla="*/ 2072 w 8019401"/>
              <a:gd name="connsiteY4" fmla="*/ 308759 h 4033158"/>
              <a:gd name="connsiteX0" fmla="*/ 0 w 8019401"/>
              <a:gd name="connsiteY0" fmla="*/ 0 h 4033158"/>
              <a:gd name="connsiteX1" fmla="*/ 8019401 w 8019401"/>
              <a:gd name="connsiteY1" fmla="*/ 1 h 4033158"/>
              <a:gd name="connsiteX2" fmla="*/ 8019401 w 8019401"/>
              <a:gd name="connsiteY2" fmla="*/ 4033158 h 4033158"/>
              <a:gd name="connsiteX3" fmla="*/ 2072 w 8019401"/>
              <a:gd name="connsiteY3" fmla="*/ 4033158 h 4033158"/>
              <a:gd name="connsiteX4" fmla="*/ 2072 w 8019401"/>
              <a:gd name="connsiteY4" fmla="*/ 33752 h 4033158"/>
              <a:gd name="connsiteX0" fmla="*/ 0 w 8019401"/>
              <a:gd name="connsiteY0" fmla="*/ 16490 h 4049648"/>
              <a:gd name="connsiteX1" fmla="*/ 8019401 w 8019401"/>
              <a:gd name="connsiteY1" fmla="*/ 16491 h 4049648"/>
              <a:gd name="connsiteX2" fmla="*/ 8019401 w 8019401"/>
              <a:gd name="connsiteY2" fmla="*/ 4049648 h 4049648"/>
              <a:gd name="connsiteX3" fmla="*/ 2072 w 8019401"/>
              <a:gd name="connsiteY3" fmla="*/ 4049648 h 4049648"/>
              <a:gd name="connsiteX4" fmla="*/ 2072 w 8019401"/>
              <a:gd name="connsiteY4" fmla="*/ 0 h 4049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9401" h="4049648">
                <a:moveTo>
                  <a:pt x="0" y="16490"/>
                </a:moveTo>
                <a:lnTo>
                  <a:pt x="8019401" y="16491"/>
                </a:lnTo>
                <a:lnTo>
                  <a:pt x="8019401" y="4049648"/>
                </a:lnTo>
                <a:lnTo>
                  <a:pt x="2072" y="4049648"/>
                </a:lnTo>
                <a:lnTo>
                  <a:pt x="2072" y="0"/>
                </a:lnTo>
              </a:path>
            </a:pathLst>
          </a:custGeom>
          <a:no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33" name="Rectangle 32">
            <a:extLst>
              <a:ext uri="{FF2B5EF4-FFF2-40B4-BE49-F238E27FC236}">
                <a16:creationId xmlns:a16="http://schemas.microsoft.com/office/drawing/2014/main" id="{9AED2B20-9A26-F446-9A90-ADB2F07F7859}"/>
              </a:ext>
            </a:extLst>
          </p:cNvPr>
          <p:cNvSpPr/>
          <p:nvPr userDrawn="1"/>
        </p:nvSpPr>
        <p:spPr>
          <a:xfrm>
            <a:off x="0" y="4893780"/>
            <a:ext cx="12192000" cy="667229"/>
          </a:xfrm>
          <a:prstGeom prst="rect">
            <a:avLst/>
          </a:prstGeom>
          <a:solidFill>
            <a:schemeClr val="accent4"/>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34" name="Rectangle 33">
            <a:extLst>
              <a:ext uri="{FF2B5EF4-FFF2-40B4-BE49-F238E27FC236}">
                <a16:creationId xmlns:a16="http://schemas.microsoft.com/office/drawing/2014/main" id="{A6F67AA0-05FB-494A-8599-08CF763B67C6}"/>
              </a:ext>
            </a:extLst>
          </p:cNvPr>
          <p:cNvSpPr/>
          <p:nvPr userDrawn="1"/>
        </p:nvSpPr>
        <p:spPr>
          <a:xfrm>
            <a:off x="0" y="5979816"/>
            <a:ext cx="12192000" cy="878187"/>
          </a:xfrm>
          <a:prstGeom prst="rect">
            <a:avLst/>
          </a:prstGeom>
          <a:solidFill>
            <a:schemeClr val="accent3"/>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pic>
        <p:nvPicPr>
          <p:cNvPr id="39" name="Picture 38">
            <a:extLst>
              <a:ext uri="{FF2B5EF4-FFF2-40B4-BE49-F238E27FC236}">
                <a16:creationId xmlns:a16="http://schemas.microsoft.com/office/drawing/2014/main" id="{80F3212C-1C42-4B41-A06D-5FD1F55783B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565951" y="6333847"/>
            <a:ext cx="2770556" cy="293848"/>
          </a:xfrm>
          <a:prstGeom prst="rect">
            <a:avLst/>
          </a:prstGeom>
        </p:spPr>
      </p:pic>
      <p:sp>
        <p:nvSpPr>
          <p:cNvPr id="15" name="Rectangle 14">
            <a:extLst>
              <a:ext uri="{FF2B5EF4-FFF2-40B4-BE49-F238E27FC236}">
                <a16:creationId xmlns:a16="http://schemas.microsoft.com/office/drawing/2014/main" id="{0862E505-3636-A644-9222-5C28312DBE44}"/>
              </a:ext>
            </a:extLst>
          </p:cNvPr>
          <p:cNvSpPr/>
          <p:nvPr userDrawn="1"/>
        </p:nvSpPr>
        <p:spPr>
          <a:xfrm>
            <a:off x="0" y="0"/>
            <a:ext cx="12192000" cy="1801688"/>
          </a:xfrm>
          <a:prstGeom prst="rect">
            <a:avLst/>
          </a:prstGeom>
          <a:solidFill>
            <a:schemeClr val="bg2"/>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pic>
        <p:nvPicPr>
          <p:cNvPr id="38" name="Picture 37">
            <a:extLst>
              <a:ext uri="{FF2B5EF4-FFF2-40B4-BE49-F238E27FC236}">
                <a16:creationId xmlns:a16="http://schemas.microsoft.com/office/drawing/2014/main" id="{ACD6FEE1-A5D5-224F-A15A-C8B9194EC1F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82099" y="1071369"/>
            <a:ext cx="5133351" cy="4237999"/>
          </a:xfrm>
          <a:prstGeom prst="rect">
            <a:avLst/>
          </a:prstGeom>
        </p:spPr>
      </p:pic>
      <p:sp>
        <p:nvSpPr>
          <p:cNvPr id="40" name="Picture Placeholder 17">
            <a:extLst>
              <a:ext uri="{FF2B5EF4-FFF2-40B4-BE49-F238E27FC236}">
                <a16:creationId xmlns:a16="http://schemas.microsoft.com/office/drawing/2014/main" id="{308F0447-50FC-DC48-A840-DAACDCDB32E1}"/>
              </a:ext>
            </a:extLst>
          </p:cNvPr>
          <p:cNvSpPr>
            <a:spLocks noGrp="1" noChangeAspect="1"/>
          </p:cNvSpPr>
          <p:nvPr userDrawn="1">
            <p:ph type="pic" sz="quarter" idx="15"/>
          </p:nvPr>
        </p:nvSpPr>
        <p:spPr>
          <a:xfrm>
            <a:off x="1674372" y="1760604"/>
            <a:ext cx="2660725" cy="2862941"/>
          </a:xfrm>
          <a:prstGeom prst="ellipse">
            <a:avLst/>
          </a:prstGeom>
          <a:noFill/>
        </p:spPr>
        <p:txBody>
          <a:bodyPr anchor="ctr"/>
          <a:lstStyle>
            <a:lvl1pPr marL="0" indent="0" algn="ctr">
              <a:buNone/>
              <a:defRPr sz="2667">
                <a:latin typeface="Arial" panose="020B0604020202020204" pitchFamily="34" charset="0"/>
              </a:defRPr>
            </a:lvl1pPr>
          </a:lstStyle>
          <a:p>
            <a:endParaRPr lang="en-US" dirty="0"/>
          </a:p>
        </p:txBody>
      </p:sp>
      <p:sp>
        <p:nvSpPr>
          <p:cNvPr id="24" name="Rectangle 23">
            <a:extLst>
              <a:ext uri="{FF2B5EF4-FFF2-40B4-BE49-F238E27FC236}">
                <a16:creationId xmlns:a16="http://schemas.microsoft.com/office/drawing/2014/main" id="{B29B063D-DDDE-934F-826A-D145BBD56E1E}"/>
              </a:ext>
            </a:extLst>
          </p:cNvPr>
          <p:cNvSpPr/>
          <p:nvPr userDrawn="1"/>
        </p:nvSpPr>
        <p:spPr>
          <a:xfrm>
            <a:off x="0" y="5561012"/>
            <a:ext cx="12192000" cy="437593"/>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18" name="Text Placeholder 2">
            <a:extLst>
              <a:ext uri="{FF2B5EF4-FFF2-40B4-BE49-F238E27FC236}">
                <a16:creationId xmlns:a16="http://schemas.microsoft.com/office/drawing/2014/main" id="{172621C4-F762-074E-AF5C-0B85B7E2826F}"/>
              </a:ext>
            </a:extLst>
          </p:cNvPr>
          <p:cNvSpPr>
            <a:spLocks noGrp="1"/>
          </p:cNvSpPr>
          <p:nvPr>
            <p:ph type="body" sz="quarter" idx="18" hasCustomPrompt="1"/>
          </p:nvPr>
        </p:nvSpPr>
        <p:spPr>
          <a:xfrm>
            <a:off x="6230822" y="4305373"/>
            <a:ext cx="3489529" cy="281651"/>
          </a:xfrm>
        </p:spPr>
        <p:txBody>
          <a:bodyPr anchor="b"/>
          <a:lstStyle>
            <a:lvl1pPr>
              <a:defRPr sz="1867" b="1" i="0">
                <a:latin typeface="Arial" panose="020B0604020202020204" pitchFamily="34" charset="0"/>
              </a:defRPr>
            </a:lvl1pPr>
          </a:lstStyle>
          <a:p>
            <a:pPr lvl="0"/>
            <a:r>
              <a:rPr lang="en-US" dirty="0"/>
              <a:t>00.00.00</a:t>
            </a:r>
          </a:p>
        </p:txBody>
      </p:sp>
    </p:spTree>
    <p:extLst>
      <p:ext uri="{BB962C8B-B14F-4D97-AF65-F5344CB8AC3E}">
        <p14:creationId xmlns:p14="http://schemas.microsoft.com/office/powerpoint/2010/main" val="5042729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15:guide id="1" orient="horz" pos="150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_2">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Text Placeholder 2">
            <a:extLst>
              <a:ext uri="{FF2B5EF4-FFF2-40B4-BE49-F238E27FC236}">
                <a16:creationId xmlns:a16="http://schemas.microsoft.com/office/drawing/2014/main" id="{DF50DD25-0C19-C942-AE13-5DE6C832A5F2}"/>
              </a:ext>
            </a:extLst>
          </p:cNvPr>
          <p:cNvSpPr>
            <a:spLocks noGrp="1"/>
          </p:cNvSpPr>
          <p:nvPr>
            <p:ph type="body" sz="quarter" idx="10" hasCustomPrompt="1"/>
          </p:nvPr>
        </p:nvSpPr>
        <p:spPr>
          <a:xfrm>
            <a:off x="609603" y="429485"/>
            <a:ext cx="10706100" cy="5143875"/>
          </a:xfrm>
        </p:spPr>
        <p:txBody>
          <a:bodyPr/>
          <a:lstStyle>
            <a:lvl1pPr algn="l">
              <a:lnSpc>
                <a:spcPct val="150000"/>
              </a:lnSpc>
              <a:defRPr sz="3200" b="1" i="0">
                <a:solidFill>
                  <a:srgbClr val="FFFFFF"/>
                </a:solidFill>
                <a:latin typeface="Arial" panose="020B0604020202020204" pitchFamily="34" charset="0"/>
              </a:defRPr>
            </a:lvl1pPr>
            <a:lvl2pPr>
              <a:lnSpc>
                <a:spcPct val="150000"/>
              </a:lnSpc>
              <a:defRPr sz="3200" b="1" i="0">
                <a:solidFill>
                  <a:schemeClr val="bg1">
                    <a:lumMod val="20000"/>
                    <a:lumOff val="80000"/>
                  </a:schemeClr>
                </a:solidFill>
                <a:latin typeface="Kulturista SemiBold" panose="02000000000000000000" pitchFamily="2" charset="77"/>
              </a:defRPr>
            </a:lvl2pPr>
            <a:lvl3pPr>
              <a:lnSpc>
                <a:spcPct val="150000"/>
              </a:lnSpc>
              <a:defRPr sz="3200" b="1" i="0">
                <a:solidFill>
                  <a:schemeClr val="bg1">
                    <a:lumMod val="20000"/>
                    <a:lumOff val="80000"/>
                  </a:schemeClr>
                </a:solidFill>
                <a:latin typeface="Kulturista SemiBold" panose="02000000000000000000" pitchFamily="2" charset="77"/>
              </a:defRPr>
            </a:lvl3pPr>
            <a:lvl4pPr>
              <a:lnSpc>
                <a:spcPct val="150000"/>
              </a:lnSpc>
              <a:defRPr sz="3200" b="1" i="0">
                <a:solidFill>
                  <a:schemeClr val="bg1">
                    <a:lumMod val="20000"/>
                    <a:lumOff val="80000"/>
                  </a:schemeClr>
                </a:solidFill>
                <a:latin typeface="Kulturista SemiBold" panose="02000000000000000000" pitchFamily="2" charset="77"/>
              </a:defRPr>
            </a:lvl4pPr>
            <a:lvl5pPr>
              <a:lnSpc>
                <a:spcPct val="150000"/>
              </a:lnSpc>
              <a:defRPr sz="3200" b="1" i="0">
                <a:solidFill>
                  <a:schemeClr val="bg1">
                    <a:lumMod val="20000"/>
                    <a:lumOff val="80000"/>
                  </a:schemeClr>
                </a:solidFill>
                <a:latin typeface="Kulturista SemiBold" panose="02000000000000000000" pitchFamily="2" charset="77"/>
              </a:defRPr>
            </a:lvl5pPr>
          </a:lstStyle>
          <a:p>
            <a:pPr algn="l">
              <a:lnSpc>
                <a:spcPct val="150000"/>
              </a:lnSpc>
            </a:pPr>
            <a:r>
              <a:rPr lang="en-US" sz="3200" b="1" i="0" dirty="0">
                <a:solidFill>
                  <a:schemeClr val="bg1">
                    <a:lumMod val="20000"/>
                    <a:lumOff val="80000"/>
                  </a:schemeClr>
                </a:solidFill>
                <a:latin typeface="Kulturista SemiBold" panose="02000000000000000000" pitchFamily="2" charset="77"/>
              </a:rPr>
              <a:t>Land O’Lakes is the co-op of tomorrow. Of tradition and innovation. Practicality and possibilities.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From farm to fork, we apply technology, honesty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and optimism to feed the world and protect the planet. We’re marching forward, arm in arm to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feed human progress. Are you ready to join in?</a:t>
            </a:r>
          </a:p>
        </p:txBody>
      </p:sp>
      <p:sp>
        <p:nvSpPr>
          <p:cNvPr id="10" name="Slide Number Placeholder 4">
            <a:extLst>
              <a:ext uri="{FF2B5EF4-FFF2-40B4-BE49-F238E27FC236}">
                <a16:creationId xmlns:a16="http://schemas.microsoft.com/office/drawing/2014/main" id="{685040E9-86F3-744A-A1B7-E926EDEAF34D}"/>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0936674B-1FAB-514F-978B-02320B0AD4C1}"/>
              </a:ext>
            </a:extLst>
          </p:cNvPr>
          <p:cNvSpPr>
            <a:spLocks noGrp="1"/>
          </p:cNvSpPr>
          <p:nvPr>
            <p:ph type="dt" sz="half" idx="2"/>
          </p:nvPr>
        </p:nvSpPr>
        <p:spPr>
          <a:xfrm>
            <a:off x="6096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38341609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Logo : Title only">
    <p:spTree>
      <p:nvGrpSpPr>
        <p:cNvPr id="1" name=""/>
        <p:cNvGrpSpPr/>
        <p:nvPr/>
      </p:nvGrpSpPr>
      <p:grpSpPr>
        <a:xfrm>
          <a:off x="0" y="0"/>
          <a:ext cx="0" cy="0"/>
          <a:chOff x="0" y="0"/>
          <a:chExt cx="0" cy="0"/>
        </a:xfrm>
      </p:grpSpPr>
      <p:pic>
        <p:nvPicPr>
          <p:cNvPr id="9" name="Picture 8" descr="GrayLine[2].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79316" y="1094415"/>
            <a:ext cx="10972800" cy="66543"/>
          </a:xfrm>
          <a:prstGeom prst="rect">
            <a:avLst/>
          </a:prstGeom>
        </p:spPr>
      </p:pic>
      <p:sp>
        <p:nvSpPr>
          <p:cNvPr id="5" name="Title 1"/>
          <p:cNvSpPr>
            <a:spLocks noGrp="1"/>
          </p:cNvSpPr>
          <p:nvPr>
            <p:ph type="title"/>
          </p:nvPr>
        </p:nvSpPr>
        <p:spPr>
          <a:xfrm>
            <a:off x="816864" y="210312"/>
            <a:ext cx="11036469" cy="859536"/>
          </a:xfrm>
          <a:prstGeom prst="rect">
            <a:avLst/>
          </a:prstGeom>
        </p:spPr>
        <p:txBody>
          <a:bodyPr anchor="b"/>
          <a:lstStyle>
            <a:lvl1pPr algn="l">
              <a:lnSpc>
                <a:spcPct val="150000"/>
              </a:lnSpc>
              <a:defRPr sz="3600">
                <a:solidFill>
                  <a:schemeClr val="accent1"/>
                </a:solidFill>
              </a:defRPr>
            </a:lvl1pPr>
          </a:lstStyle>
          <a:p>
            <a:r>
              <a:rPr lang="en-US"/>
              <a:t>Click to edit Master title style</a:t>
            </a:r>
            <a:endParaRPr lang="en-US" dirty="0"/>
          </a:p>
        </p:txBody>
      </p:sp>
      <p:sp>
        <p:nvSpPr>
          <p:cNvPr id="6" name="TextBox 5"/>
          <p:cNvSpPr txBox="1"/>
          <p:nvPr userDrawn="1"/>
        </p:nvSpPr>
        <p:spPr>
          <a:xfrm>
            <a:off x="101605" y="6612465"/>
            <a:ext cx="4413955" cy="212363"/>
          </a:xfrm>
          <a:prstGeom prst="rect">
            <a:avLst/>
          </a:prstGeom>
        </p:spPr>
        <p:txBody>
          <a:bodyPr vert="horz" wrap="none" lIns="91440" tIns="45720" rIns="91440" bIns="45720" rtlCol="0">
            <a:normAutofit/>
          </a:bodyPr>
          <a:lstStyle/>
          <a:p>
            <a:pPr algn="l"/>
            <a:r>
              <a:rPr lang="de-DE" sz="600" kern="1200">
                <a:solidFill>
                  <a:schemeClr val="tx1"/>
                </a:solidFill>
                <a:latin typeface="+mn-lt"/>
                <a:ea typeface="+mn-ea"/>
                <a:cs typeface="+mn-cs"/>
              </a:rPr>
              <a:t>©2016. </a:t>
            </a:r>
            <a:r>
              <a:rPr lang="en-US" sz="600" kern="1200">
                <a:solidFill>
                  <a:schemeClr val="tx1"/>
                </a:solidFill>
                <a:latin typeface="+mn-lt"/>
                <a:ea typeface="+mn-ea"/>
                <a:cs typeface="+mn-cs"/>
              </a:rPr>
              <a:t>WinField is a registered trademark and WinField United is a trademark of Winfield Solutions.</a:t>
            </a:r>
            <a:endParaRPr lang="en-US" sz="600">
              <a:solidFill>
                <a:schemeClr val="tx1"/>
              </a:solidFill>
              <a:latin typeface="Corbel"/>
              <a:cs typeface="Corbel"/>
            </a:endParaRPr>
          </a:p>
        </p:txBody>
      </p:sp>
    </p:spTree>
    <p:extLst>
      <p:ext uri="{BB962C8B-B14F-4D97-AF65-F5344CB8AC3E}">
        <p14:creationId xmlns:p14="http://schemas.microsoft.com/office/powerpoint/2010/main" val="240932393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cSld name="Title + Subhead Lt Green">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9"/>
            <a:ext cx="2743200" cy="366183"/>
          </a:xfrm>
          <a:prstGeom prst="rect">
            <a:avLst/>
          </a:prstGeom>
        </p:spPr>
        <p:txBody>
          <a:bodyPr vert="horz" lIns="0" tIns="45720" rIns="0" bIns="45720" rtlCol="0" anchor="b"/>
          <a:lstStyle>
            <a:lvl1pPr algn="r">
              <a:defRPr sz="1200">
                <a:solidFill>
                  <a:schemeClr val="tx1"/>
                </a:solidFill>
                <a:latin typeface="DIN Next LT Pro" panose="020B0503020203050203" pitchFamily="34" charset="77"/>
              </a:defRPr>
            </a:lvl1pPr>
          </a:lstStyle>
          <a:p>
            <a:fld id="{BA19D0F6-5B80-F543-AF4F-7B18B9728D74}" type="slidenum">
              <a:rPr lang="en-US" smtClean="0"/>
              <a:pPr/>
              <a:t>‹#›</a:t>
            </a:fld>
            <a:endParaRPr lang="en-US"/>
          </a:p>
        </p:txBody>
      </p:sp>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3" y="6444339"/>
            <a:ext cx="3000831" cy="366183"/>
          </a:xfrm>
          <a:prstGeom prst="rect">
            <a:avLst/>
          </a:prstGeom>
        </p:spPr>
        <p:txBody>
          <a:bodyPr vert="horz" lIns="0" tIns="45720" rIns="0" bIns="45720" rtlCol="0" anchor="b"/>
          <a:lstStyle>
            <a:lvl1pPr marL="0" marR="0" indent="0" algn="l" defTabSz="609555" rtl="0" eaLnBrk="1" fontAlgn="auto" latinLnBrk="0" hangingPunct="1">
              <a:lnSpc>
                <a:spcPct val="100000"/>
              </a:lnSpc>
              <a:spcBef>
                <a:spcPts val="0"/>
              </a:spcBef>
              <a:spcAft>
                <a:spcPts val="0"/>
              </a:spcAft>
              <a:buClrTx/>
              <a:buSzTx/>
              <a:buFontTx/>
              <a:buNone/>
              <a:tabLst/>
              <a:defRPr sz="1200">
                <a:solidFill>
                  <a:schemeClr val="tx1"/>
                </a:solidFill>
                <a:latin typeface="DIN Next LT Pro" panose="020B0503020203050203" pitchFamily="34" charset="77"/>
              </a:defRPr>
            </a:lvl1pPr>
          </a:lstStyle>
          <a:p>
            <a:r>
              <a:rPr lang="en-US"/>
              <a:t>© 2018 Land O’Lakes, Inc.</a:t>
            </a:r>
          </a:p>
        </p:txBody>
      </p:sp>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2"/>
            <a:ext cx="10911840" cy="992713"/>
          </a:xfrm>
          <a:prstGeom prst="rect">
            <a:avLst/>
          </a:prstGeom>
        </p:spPr>
        <p:txBody>
          <a:bodyPr lIns="0" anchor="b">
            <a:normAutofit/>
          </a:bodyPr>
          <a:lstStyle>
            <a:lvl1pPr>
              <a:defRPr sz="3467" b="1" i="0">
                <a:solidFill>
                  <a:schemeClr val="tx1"/>
                </a:solidFill>
                <a:latin typeface="Cervo Neue Bold Neue" pitchFamily="2" charset="77"/>
              </a:defRPr>
            </a:lvl1pPr>
          </a:lstStyle>
          <a:p>
            <a:r>
              <a:rPr lang="en-US"/>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5"/>
            <a:ext cx="10911840" cy="334433"/>
          </a:xfrm>
        </p:spPr>
        <p:txBody>
          <a:bodyPr/>
          <a:lstStyle>
            <a:lvl1pPr>
              <a:defRPr sz="2133">
                <a:solidFill>
                  <a:schemeClr val="tx1"/>
                </a:solidFill>
              </a:defRPr>
            </a:lvl1pPr>
          </a:lstStyle>
          <a:p>
            <a:pPr lvl="0"/>
            <a:r>
              <a:rPr lang="en-US"/>
              <a:t>Click to edit subhead</a:t>
            </a:r>
          </a:p>
        </p:txBody>
      </p:sp>
      <p:sp>
        <p:nvSpPr>
          <p:cNvPr id="8" name="Rectangle 7">
            <a:extLst>
              <a:ext uri="{FF2B5EF4-FFF2-40B4-BE49-F238E27FC236}">
                <a16:creationId xmlns:a16="http://schemas.microsoft.com/office/drawing/2014/main" id="{4319DFF1-C689-8843-B4DC-DB712ACA1C4E}"/>
              </a:ext>
            </a:extLst>
          </p:cNvPr>
          <p:cNvSpPr/>
          <p:nvPr/>
        </p:nvSpPr>
        <p:spPr>
          <a:xfrm>
            <a:off x="1" y="0"/>
            <a:ext cx="18756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5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CBC9BB"/>
              </a:solidFill>
              <a:effectLst/>
              <a:uLnTx/>
              <a:uFillTx/>
              <a:latin typeface="Arial" panose="020B0604020202020204"/>
              <a:ea typeface="+mn-ea"/>
              <a:cs typeface="+mn-cs"/>
            </a:endParaRPr>
          </a:p>
        </p:txBody>
      </p:sp>
    </p:spTree>
    <p:extLst>
      <p:ext uri="{BB962C8B-B14F-4D97-AF65-F5344CB8AC3E}">
        <p14:creationId xmlns:p14="http://schemas.microsoft.com/office/powerpoint/2010/main" val="697183039"/>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O' Title + Subhead Dk Green">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1" name="Title 6">
            <a:extLst>
              <a:ext uri="{FF2B5EF4-FFF2-40B4-BE49-F238E27FC236}">
                <a16:creationId xmlns:a16="http://schemas.microsoft.com/office/drawing/2014/main" id="{EFE852F4-AB63-7547-BC89-26DEDF6BBA40}"/>
              </a:ext>
            </a:extLst>
          </p:cNvPr>
          <p:cNvSpPr>
            <a:spLocks noGrp="1"/>
          </p:cNvSpPr>
          <p:nvPr>
            <p:ph type="title" hasCustomPrompt="1"/>
          </p:nvPr>
        </p:nvSpPr>
        <p:spPr>
          <a:xfrm>
            <a:off x="1466129" y="243841"/>
            <a:ext cx="9738903" cy="748873"/>
          </a:xfrm>
          <a:prstGeom prst="rect">
            <a:avLst/>
          </a:prstGeom>
        </p:spPr>
        <p:txBody>
          <a:bodyPr lIns="0" anchor="b">
            <a:normAutofit/>
          </a:bodyPr>
          <a:lstStyle>
            <a:lvl1pPr>
              <a:defRPr sz="3733" b="1" i="0">
                <a:solidFill>
                  <a:schemeClr val="tx1"/>
                </a:solidFill>
                <a:latin typeface="+mj-lt"/>
              </a:defRPr>
            </a:lvl1pPr>
          </a:lstStyle>
          <a:p>
            <a:r>
              <a:rPr lang="en-US" dirty="0"/>
              <a:t>CLICK TO EDIT MASTER TITLE STYLE</a:t>
            </a:r>
          </a:p>
        </p:txBody>
      </p:sp>
      <p:sp>
        <p:nvSpPr>
          <p:cNvPr id="13" name="Rectangle 12">
            <a:extLst>
              <a:ext uri="{FF2B5EF4-FFF2-40B4-BE49-F238E27FC236}">
                <a16:creationId xmlns:a16="http://schemas.microsoft.com/office/drawing/2014/main" id="{A4E78545-8042-0B4D-BE68-9E40B8A97EC1}"/>
              </a:ext>
            </a:extLst>
          </p:cNvPr>
          <p:cNvSpPr/>
          <p:nvPr userDrawn="1"/>
        </p:nvSpPr>
        <p:spPr>
          <a:xfrm>
            <a:off x="1" y="0"/>
            <a:ext cx="111116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pic>
        <p:nvPicPr>
          <p:cNvPr id="15" name="Picture 14">
            <a:extLst>
              <a:ext uri="{FF2B5EF4-FFF2-40B4-BE49-F238E27FC236}">
                <a16:creationId xmlns:a16="http://schemas.microsoft.com/office/drawing/2014/main" id="{9D55A9BE-5CAE-624A-B9C5-9C5ADD40E6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928" y="461565"/>
            <a:ext cx="586451" cy="484163"/>
          </a:xfrm>
          <a:prstGeom prst="rect">
            <a:avLst/>
          </a:prstGeom>
        </p:spPr>
      </p:pic>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1232541"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
        <p:nvSpPr>
          <p:cNvPr id="12" name="Text Placeholder 2">
            <a:extLst>
              <a:ext uri="{FF2B5EF4-FFF2-40B4-BE49-F238E27FC236}">
                <a16:creationId xmlns:a16="http://schemas.microsoft.com/office/drawing/2014/main" id="{771864FE-64FD-FC43-B3CF-4A2A221CE180}"/>
              </a:ext>
            </a:extLst>
          </p:cNvPr>
          <p:cNvSpPr>
            <a:spLocks noGrp="1"/>
          </p:cNvSpPr>
          <p:nvPr>
            <p:ph type="body" sz="quarter" idx="13"/>
          </p:nvPr>
        </p:nvSpPr>
        <p:spPr>
          <a:xfrm>
            <a:off x="1466127" y="1620821"/>
            <a:ext cx="10054892" cy="4561967"/>
          </a:xfrm>
        </p:spPr>
        <p:txBody>
          <a:bodyPr/>
          <a:lstStyle>
            <a:lvl1pPr marL="380981" indent="-380981">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2086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Title + Subhead Yellow">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067" b="0" i="0">
                <a:solidFill>
                  <a:schemeClr val="tx1"/>
                </a:solidFill>
                <a:latin typeface="Arial" panose="020B0604020202020204" pitchFamily="34" charset="0"/>
                <a:cs typeface="Arial" panose="020B0604020202020204" pitchFamily="34" charset="0"/>
              </a:defRPr>
            </a:lvl1pPr>
          </a:lstStyle>
          <a:p>
            <a:fld id="{BA19D0F6-5B80-F543-AF4F-7B18B9728D74}" type="slidenum">
              <a:rPr lang="en-US" smtClean="0"/>
              <a:pPr/>
              <a:t>‹#›</a:t>
            </a:fld>
            <a:endParaRPr lang="en-US"/>
          </a:p>
        </p:txBody>
      </p:sp>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067" b="0" i="0">
                <a:solidFill>
                  <a:schemeClr val="tx1"/>
                </a:solidFill>
                <a:latin typeface="Arial" panose="020B0604020202020204" pitchFamily="34" charset="0"/>
                <a:cs typeface="Arial" panose="020B0604020202020204" pitchFamily="34" charset="0"/>
              </a:defRPr>
            </a:lvl1pPr>
          </a:lstStyle>
          <a:p>
            <a:r>
              <a:rPr lang="en-US"/>
              <a:t>© 2018 Land O’Lakes, Inc.</a:t>
            </a:r>
          </a:p>
        </p:txBody>
      </p:sp>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0"/>
            <a:ext cx="10911840" cy="992713"/>
          </a:xfrm>
          <a:prstGeom prst="rect">
            <a:avLst/>
          </a:prstGeom>
        </p:spPr>
        <p:txBody>
          <a:bodyPr lIns="0" anchor="b">
            <a:normAutofit/>
          </a:bodyPr>
          <a:lstStyle>
            <a:lvl1pPr>
              <a:defRPr sz="3467" b="1" i="0">
                <a:solidFill>
                  <a:schemeClr val="tx1"/>
                </a:solidFill>
                <a:latin typeface="Arial Bold"/>
              </a:defRPr>
            </a:lvl1pPr>
          </a:lstStyle>
          <a:p>
            <a:r>
              <a:rPr lang="en-US"/>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2"/>
            <a:ext cx="10911840" cy="334433"/>
          </a:xfrm>
        </p:spPr>
        <p:txBody>
          <a:bodyPr/>
          <a:lstStyle>
            <a:lvl1pPr>
              <a:defRPr sz="2133">
                <a:solidFill>
                  <a:schemeClr val="tx1"/>
                </a:solidFill>
              </a:defRPr>
            </a:lvl1pPr>
          </a:lstStyle>
          <a:p>
            <a:pPr lvl="0"/>
            <a:r>
              <a:rPr lang="en-US"/>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CBC9BB"/>
              </a:solidFill>
              <a:effectLst/>
              <a:uLnTx/>
              <a:uFillTx/>
              <a:latin typeface="Arial" panose="020B0604020202020204"/>
              <a:ea typeface="+mn-ea"/>
              <a:cs typeface="+mn-cs"/>
            </a:endParaRPr>
          </a:p>
        </p:txBody>
      </p:sp>
      <p:sp>
        <p:nvSpPr>
          <p:cNvPr id="7" name="Text Placeholder 3">
            <a:extLst>
              <a:ext uri="{FF2B5EF4-FFF2-40B4-BE49-F238E27FC236}">
                <a16:creationId xmlns:a16="http://schemas.microsoft.com/office/drawing/2014/main" id="{8087655E-824E-2F4A-9BFF-93D68E9D4281}"/>
              </a:ext>
            </a:extLst>
          </p:cNvPr>
          <p:cNvSpPr>
            <a:spLocks noGrp="1"/>
          </p:cNvSpPr>
          <p:nvPr>
            <p:ph type="body" sz="quarter" idx="13" hasCustomPrompt="1"/>
          </p:nvPr>
        </p:nvSpPr>
        <p:spPr>
          <a:xfrm>
            <a:off x="609600" y="1720850"/>
            <a:ext cx="10911416" cy="4381043"/>
          </a:xfrm>
        </p:spPr>
        <p:txBody>
          <a:bodyPr/>
          <a:lstStyle/>
          <a:p>
            <a:pPr lvl="0"/>
            <a:r>
              <a:rPr lang="en-US"/>
              <a:t>Click to add text</a:t>
            </a:r>
          </a:p>
        </p:txBody>
      </p:sp>
    </p:spTree>
    <p:extLst>
      <p:ext uri="{BB962C8B-B14F-4D97-AF65-F5344CB8AC3E}">
        <p14:creationId xmlns:p14="http://schemas.microsoft.com/office/powerpoint/2010/main" val="42054122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Full Slide Image">
    <p:bg>
      <p:bgPr>
        <a:solidFill>
          <a:srgbClr val="FFFFFF"/>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5F14BE9-0180-0744-BE30-8D37497AD9AE}"/>
              </a:ext>
            </a:extLst>
          </p:cNvPr>
          <p:cNvSpPr>
            <a:spLocks noGrp="1"/>
          </p:cNvSpPr>
          <p:nvPr>
            <p:ph type="pic" sz="quarter" idx="13"/>
          </p:nvPr>
        </p:nvSpPr>
        <p:spPr>
          <a:xfrm>
            <a:off x="0" y="0"/>
            <a:ext cx="12192000" cy="6858000"/>
          </a:xfrm>
        </p:spPr>
        <p:txBody>
          <a:bodyPr/>
          <a:lstStyle/>
          <a:p>
            <a:endParaRPr lang="en-US"/>
          </a:p>
        </p:txBody>
      </p:sp>
      <p:sp>
        <p:nvSpPr>
          <p:cNvPr id="3" name="Slide Number Placeholder 2">
            <a:extLst>
              <a:ext uri="{FF2B5EF4-FFF2-40B4-BE49-F238E27FC236}">
                <a16:creationId xmlns:a16="http://schemas.microsoft.com/office/drawing/2014/main" id="{33A56AC4-52EA-E947-A6B8-2067DAD8B8C7}"/>
              </a:ext>
            </a:extLst>
          </p:cNvPr>
          <p:cNvSpPr>
            <a:spLocks noGrp="1"/>
          </p:cNvSpPr>
          <p:nvPr>
            <p:ph type="sldNum" sz="quarter" idx="10"/>
          </p:nvPr>
        </p:nvSpPr>
        <p:spPr/>
        <p:txBody>
          <a:bodyPr/>
          <a:lstStyle/>
          <a:p>
            <a:fld id="{BA19D0F6-5B80-F543-AF4F-7B18B9728D74}" type="slidenum">
              <a:rPr lang="en-US" smtClean="0"/>
              <a:pPr/>
              <a:t>‹#›</a:t>
            </a:fld>
            <a:endParaRPr lang="en-US"/>
          </a:p>
        </p:txBody>
      </p:sp>
      <p:sp>
        <p:nvSpPr>
          <p:cNvPr id="4" name="Date Placeholder 3">
            <a:extLst>
              <a:ext uri="{FF2B5EF4-FFF2-40B4-BE49-F238E27FC236}">
                <a16:creationId xmlns:a16="http://schemas.microsoft.com/office/drawing/2014/main" id="{97EACAF1-8063-2249-95EF-1A506C81C95E}"/>
              </a:ext>
            </a:extLst>
          </p:cNvPr>
          <p:cNvSpPr>
            <a:spLocks noGrp="1"/>
          </p:cNvSpPr>
          <p:nvPr>
            <p:ph type="dt" sz="half" idx="11"/>
          </p:nvPr>
        </p:nvSpPr>
        <p:spPr/>
        <p:txBody>
          <a:bodyPr/>
          <a:lstStyle/>
          <a:p>
            <a:r>
              <a:rPr lang="en-US"/>
              <a:t>© 2018 Land O’Lakes, Inc.</a:t>
            </a:r>
          </a:p>
        </p:txBody>
      </p:sp>
      <p:sp>
        <p:nvSpPr>
          <p:cNvPr id="5" name="Footer Placeholder 4">
            <a:extLst>
              <a:ext uri="{FF2B5EF4-FFF2-40B4-BE49-F238E27FC236}">
                <a16:creationId xmlns:a16="http://schemas.microsoft.com/office/drawing/2014/main" id="{F968645B-210B-B849-90B0-3F36A7A579FE}"/>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227922107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Title 6"/>
          <p:cNvSpPr>
            <a:spLocks noGrp="1"/>
          </p:cNvSpPr>
          <p:nvPr>
            <p:ph type="title"/>
          </p:nvPr>
        </p:nvSpPr>
        <p:spPr>
          <a:xfrm>
            <a:off x="553330" y="699797"/>
            <a:ext cx="11085341" cy="656782"/>
          </a:xfrm>
        </p:spPr>
        <p:txBody>
          <a:bodyPr/>
          <a:lstStyle>
            <a:lvl1pPr>
              <a:defRPr>
                <a:solidFill>
                  <a:srgbClr val="F4783C"/>
                </a:solidFill>
              </a:defRPr>
            </a:lvl1pPr>
          </a:lstStyle>
          <a:p>
            <a:r>
              <a:rPr lang="en-US" dirty="0"/>
              <a:t>Click to edit Master title style</a:t>
            </a:r>
          </a:p>
        </p:txBody>
      </p:sp>
      <p:sp>
        <p:nvSpPr>
          <p:cNvPr id="9" name="Text Placeholder 8"/>
          <p:cNvSpPr>
            <a:spLocks noGrp="1"/>
          </p:cNvSpPr>
          <p:nvPr>
            <p:ph type="body" sz="quarter" idx="10"/>
          </p:nvPr>
        </p:nvSpPr>
        <p:spPr>
          <a:xfrm>
            <a:off x="556847" y="1573284"/>
            <a:ext cx="11081824" cy="4660900"/>
          </a:xfrm>
        </p:spPr>
        <p:txBody>
          <a:bodyPr vert="horz" lIns="91440" tIns="4572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4"/>
          </p:nvPr>
        </p:nvSpPr>
        <p:spPr>
          <a:xfrm>
            <a:off x="11178072" y="6366913"/>
            <a:ext cx="815161" cy="366183"/>
          </a:xfrm>
          <a:prstGeom prst="rect">
            <a:avLst/>
          </a:prstGeom>
        </p:spPr>
        <p:txBody>
          <a:bodyPr vert="horz" lIns="91440" tIns="45720" rIns="91440" bIns="45720" rtlCol="0" anchor="ctr"/>
          <a:lstStyle>
            <a:lvl1pPr algn="r">
              <a:defRPr sz="1000" b="0" i="0">
                <a:solidFill>
                  <a:srgbClr val="38383B"/>
                </a:solidFill>
                <a:latin typeface="Arial" panose="020B0604020202020204" pitchFamily="34" charset="0"/>
                <a:cs typeface="Arial" panose="020B0604020202020204" pitchFamily="34" charset="0"/>
              </a:defRPr>
            </a:lvl1pPr>
          </a:lstStyle>
          <a:p>
            <a:fld id="{E1713756-1302-4721-BFAE-794377E30EB2}" type="slidenum">
              <a:rPr lang="en-US" smtClean="0"/>
              <a:pPr/>
              <a:t>‹#›</a:t>
            </a:fld>
            <a:endParaRPr lang="en-US" dirty="0"/>
          </a:p>
        </p:txBody>
      </p:sp>
      <p:pic>
        <p:nvPicPr>
          <p:cNvPr id="13" name="Picture 12">
            <a:extLst>
              <a:ext uri="{FF2B5EF4-FFF2-40B4-BE49-F238E27FC236}">
                <a16:creationId xmlns:a16="http://schemas.microsoft.com/office/drawing/2014/main" id="{5D5CBA38-D3CD-0540-A89A-E9CD3A759BF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9159" y="6419098"/>
            <a:ext cx="1291097" cy="253987"/>
          </a:xfrm>
          <a:prstGeom prst="rect">
            <a:avLst/>
          </a:prstGeom>
        </p:spPr>
      </p:pic>
    </p:spTree>
    <p:extLst>
      <p:ext uri="{BB962C8B-B14F-4D97-AF65-F5344CB8AC3E}">
        <p14:creationId xmlns:p14="http://schemas.microsoft.com/office/powerpoint/2010/main" val="3103002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_3">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 name="Text Placeholder 2">
            <a:extLst>
              <a:ext uri="{FF2B5EF4-FFF2-40B4-BE49-F238E27FC236}">
                <a16:creationId xmlns:a16="http://schemas.microsoft.com/office/drawing/2014/main" id="{A73CA912-B687-A74E-B8F2-08CB559273AF}"/>
              </a:ext>
            </a:extLst>
          </p:cNvPr>
          <p:cNvSpPr>
            <a:spLocks noGrp="1"/>
          </p:cNvSpPr>
          <p:nvPr>
            <p:ph type="body" sz="quarter" idx="10" hasCustomPrompt="1"/>
          </p:nvPr>
        </p:nvSpPr>
        <p:spPr>
          <a:xfrm>
            <a:off x="609603" y="429485"/>
            <a:ext cx="10706100" cy="5143875"/>
          </a:xfrm>
        </p:spPr>
        <p:txBody>
          <a:bodyPr/>
          <a:lstStyle>
            <a:lvl1pPr algn="l">
              <a:lnSpc>
                <a:spcPct val="150000"/>
              </a:lnSpc>
              <a:defRPr sz="3200" b="1" i="0">
                <a:solidFill>
                  <a:srgbClr val="FFFFFF"/>
                </a:solidFill>
                <a:latin typeface="Arial" panose="020B0604020202020204" pitchFamily="34" charset="0"/>
              </a:defRPr>
            </a:lvl1pPr>
            <a:lvl2pPr>
              <a:lnSpc>
                <a:spcPct val="150000"/>
              </a:lnSpc>
              <a:defRPr sz="3200" b="1" i="0">
                <a:solidFill>
                  <a:schemeClr val="bg1">
                    <a:lumMod val="20000"/>
                    <a:lumOff val="80000"/>
                  </a:schemeClr>
                </a:solidFill>
                <a:latin typeface="Kulturista SemiBold" panose="02000000000000000000" pitchFamily="2" charset="77"/>
              </a:defRPr>
            </a:lvl2pPr>
            <a:lvl3pPr>
              <a:lnSpc>
                <a:spcPct val="150000"/>
              </a:lnSpc>
              <a:defRPr sz="3200" b="1" i="0">
                <a:solidFill>
                  <a:schemeClr val="bg1">
                    <a:lumMod val="20000"/>
                    <a:lumOff val="80000"/>
                  </a:schemeClr>
                </a:solidFill>
                <a:latin typeface="Kulturista SemiBold" panose="02000000000000000000" pitchFamily="2" charset="77"/>
              </a:defRPr>
            </a:lvl3pPr>
            <a:lvl4pPr>
              <a:lnSpc>
                <a:spcPct val="150000"/>
              </a:lnSpc>
              <a:defRPr sz="3200" b="1" i="0">
                <a:solidFill>
                  <a:schemeClr val="bg1">
                    <a:lumMod val="20000"/>
                    <a:lumOff val="80000"/>
                  </a:schemeClr>
                </a:solidFill>
                <a:latin typeface="Kulturista SemiBold" panose="02000000000000000000" pitchFamily="2" charset="77"/>
              </a:defRPr>
            </a:lvl4pPr>
            <a:lvl5pPr>
              <a:lnSpc>
                <a:spcPct val="150000"/>
              </a:lnSpc>
              <a:defRPr sz="3200" b="1" i="0">
                <a:solidFill>
                  <a:schemeClr val="bg1">
                    <a:lumMod val="20000"/>
                    <a:lumOff val="80000"/>
                  </a:schemeClr>
                </a:solidFill>
                <a:latin typeface="Kulturista SemiBold" panose="02000000000000000000" pitchFamily="2" charset="77"/>
              </a:defRPr>
            </a:lvl5pPr>
          </a:lstStyle>
          <a:p>
            <a:pPr algn="l">
              <a:lnSpc>
                <a:spcPct val="150000"/>
              </a:lnSpc>
            </a:pPr>
            <a:r>
              <a:rPr lang="en-US" sz="3200" b="1" i="0" dirty="0">
                <a:solidFill>
                  <a:schemeClr val="bg1">
                    <a:lumMod val="20000"/>
                    <a:lumOff val="80000"/>
                  </a:schemeClr>
                </a:solidFill>
                <a:latin typeface="Kulturista SemiBold" panose="02000000000000000000" pitchFamily="2" charset="77"/>
              </a:rPr>
              <a:t>Land O’Lakes is the co-op of tomorrow. Of tradition and innovation. Practicality and possibilities.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From farm to fork, we apply technology, honesty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and optimism to feed the world and protect the planet. We’re marching forward, arm in arm to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feed human progress. Are you ready to join in?</a:t>
            </a:r>
          </a:p>
        </p:txBody>
      </p:sp>
      <p:sp>
        <p:nvSpPr>
          <p:cNvPr id="10" name="Slide Number Placeholder 4">
            <a:extLst>
              <a:ext uri="{FF2B5EF4-FFF2-40B4-BE49-F238E27FC236}">
                <a16:creationId xmlns:a16="http://schemas.microsoft.com/office/drawing/2014/main" id="{0ABA8638-7EDD-7844-93D4-17A6DCEBE1A8}"/>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F5ED8D95-A75A-344F-8405-0AF9C2B813BE}"/>
              </a:ext>
            </a:extLst>
          </p:cNvPr>
          <p:cNvSpPr>
            <a:spLocks noGrp="1"/>
          </p:cNvSpPr>
          <p:nvPr>
            <p:ph type="dt" sz="half" idx="2"/>
          </p:nvPr>
        </p:nvSpPr>
        <p:spPr>
          <a:xfrm>
            <a:off x="602431"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39379525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_4">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 name="Text Placeholder 2">
            <a:extLst>
              <a:ext uri="{FF2B5EF4-FFF2-40B4-BE49-F238E27FC236}">
                <a16:creationId xmlns:a16="http://schemas.microsoft.com/office/drawing/2014/main" id="{340D0795-D78D-6646-917A-1CC3B4B712B5}"/>
              </a:ext>
            </a:extLst>
          </p:cNvPr>
          <p:cNvSpPr>
            <a:spLocks noGrp="1"/>
          </p:cNvSpPr>
          <p:nvPr>
            <p:ph type="body" sz="quarter" idx="10" hasCustomPrompt="1"/>
          </p:nvPr>
        </p:nvSpPr>
        <p:spPr>
          <a:xfrm>
            <a:off x="609603" y="429485"/>
            <a:ext cx="10706100" cy="5143875"/>
          </a:xfrm>
        </p:spPr>
        <p:txBody>
          <a:bodyPr/>
          <a:lstStyle>
            <a:lvl1pPr algn="l">
              <a:lnSpc>
                <a:spcPct val="150000"/>
              </a:lnSpc>
              <a:defRPr sz="3200" b="1" i="0">
                <a:solidFill>
                  <a:srgbClr val="FFFFFF"/>
                </a:solidFill>
                <a:latin typeface="Arial" panose="020B0604020202020204" pitchFamily="34" charset="0"/>
              </a:defRPr>
            </a:lvl1pPr>
            <a:lvl2pPr>
              <a:lnSpc>
                <a:spcPct val="150000"/>
              </a:lnSpc>
              <a:defRPr sz="3200" b="1" i="0">
                <a:solidFill>
                  <a:schemeClr val="bg1">
                    <a:lumMod val="20000"/>
                    <a:lumOff val="80000"/>
                  </a:schemeClr>
                </a:solidFill>
                <a:latin typeface="Kulturista SemiBold" panose="02000000000000000000" pitchFamily="2" charset="77"/>
              </a:defRPr>
            </a:lvl2pPr>
            <a:lvl3pPr>
              <a:lnSpc>
                <a:spcPct val="150000"/>
              </a:lnSpc>
              <a:defRPr sz="3200" b="1" i="0">
                <a:solidFill>
                  <a:schemeClr val="bg1">
                    <a:lumMod val="20000"/>
                    <a:lumOff val="80000"/>
                  </a:schemeClr>
                </a:solidFill>
                <a:latin typeface="Kulturista SemiBold" panose="02000000000000000000" pitchFamily="2" charset="77"/>
              </a:defRPr>
            </a:lvl3pPr>
            <a:lvl4pPr>
              <a:lnSpc>
                <a:spcPct val="150000"/>
              </a:lnSpc>
              <a:defRPr sz="3200" b="1" i="0">
                <a:solidFill>
                  <a:schemeClr val="bg1">
                    <a:lumMod val="20000"/>
                    <a:lumOff val="80000"/>
                  </a:schemeClr>
                </a:solidFill>
                <a:latin typeface="Kulturista SemiBold" panose="02000000000000000000" pitchFamily="2" charset="77"/>
              </a:defRPr>
            </a:lvl4pPr>
            <a:lvl5pPr>
              <a:lnSpc>
                <a:spcPct val="150000"/>
              </a:lnSpc>
              <a:defRPr sz="3200" b="1" i="0">
                <a:solidFill>
                  <a:schemeClr val="bg1">
                    <a:lumMod val="20000"/>
                    <a:lumOff val="80000"/>
                  </a:schemeClr>
                </a:solidFill>
                <a:latin typeface="Kulturista SemiBold" panose="02000000000000000000" pitchFamily="2" charset="77"/>
              </a:defRPr>
            </a:lvl5pPr>
          </a:lstStyle>
          <a:p>
            <a:pPr algn="l">
              <a:lnSpc>
                <a:spcPct val="150000"/>
              </a:lnSpc>
            </a:pPr>
            <a:r>
              <a:rPr lang="en-US" sz="3200" b="1" i="0" dirty="0">
                <a:solidFill>
                  <a:schemeClr val="bg1">
                    <a:lumMod val="20000"/>
                    <a:lumOff val="80000"/>
                  </a:schemeClr>
                </a:solidFill>
                <a:latin typeface="Kulturista SemiBold" panose="02000000000000000000" pitchFamily="2" charset="77"/>
              </a:rPr>
              <a:t>Land O’Lakes is the co-op of tomorrow. Of tradition and innovation. Practicality and possibilities.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From farm to fork, we apply technology, honesty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and optimism to feed the world and protect the planet. We’re marching forward, arm in arm to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feed human progress. Are you ready to join in?</a:t>
            </a:r>
          </a:p>
        </p:txBody>
      </p:sp>
      <p:sp>
        <p:nvSpPr>
          <p:cNvPr id="10" name="Slide Number Placeholder 4">
            <a:extLst>
              <a:ext uri="{FF2B5EF4-FFF2-40B4-BE49-F238E27FC236}">
                <a16:creationId xmlns:a16="http://schemas.microsoft.com/office/drawing/2014/main" id="{3733FAE3-6817-3A42-AAAB-459356E0AF26}"/>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13BC147F-308D-754A-8C16-CCD9167B1704}"/>
              </a:ext>
            </a:extLst>
          </p:cNvPr>
          <p:cNvSpPr>
            <a:spLocks noGrp="1"/>
          </p:cNvSpPr>
          <p:nvPr>
            <p:ph type="dt" sz="half" idx="2"/>
          </p:nvPr>
        </p:nvSpPr>
        <p:spPr>
          <a:xfrm>
            <a:off x="6096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12429007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_5">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Text Placeholder 2">
            <a:extLst>
              <a:ext uri="{FF2B5EF4-FFF2-40B4-BE49-F238E27FC236}">
                <a16:creationId xmlns:a16="http://schemas.microsoft.com/office/drawing/2014/main" id="{26DA98E8-6289-D046-8C94-693A76374A31}"/>
              </a:ext>
            </a:extLst>
          </p:cNvPr>
          <p:cNvSpPr>
            <a:spLocks noGrp="1"/>
          </p:cNvSpPr>
          <p:nvPr>
            <p:ph type="body" sz="quarter" idx="10" hasCustomPrompt="1"/>
          </p:nvPr>
        </p:nvSpPr>
        <p:spPr>
          <a:xfrm>
            <a:off x="609603" y="429485"/>
            <a:ext cx="10706100" cy="5143875"/>
          </a:xfrm>
        </p:spPr>
        <p:txBody>
          <a:bodyPr/>
          <a:lstStyle>
            <a:lvl1pPr algn="l">
              <a:lnSpc>
                <a:spcPct val="150000"/>
              </a:lnSpc>
              <a:defRPr sz="3200" b="1" i="0">
                <a:solidFill>
                  <a:schemeClr val="tx1"/>
                </a:solidFill>
                <a:latin typeface="Arial" panose="020B0604020202020204" pitchFamily="34" charset="0"/>
              </a:defRPr>
            </a:lvl1pPr>
            <a:lvl2pPr>
              <a:lnSpc>
                <a:spcPct val="150000"/>
              </a:lnSpc>
              <a:defRPr sz="3200" b="1" i="0">
                <a:solidFill>
                  <a:schemeClr val="bg1">
                    <a:lumMod val="20000"/>
                    <a:lumOff val="80000"/>
                  </a:schemeClr>
                </a:solidFill>
                <a:latin typeface="Kulturista SemiBold" panose="02000000000000000000" pitchFamily="2" charset="77"/>
              </a:defRPr>
            </a:lvl2pPr>
            <a:lvl3pPr>
              <a:lnSpc>
                <a:spcPct val="150000"/>
              </a:lnSpc>
              <a:defRPr sz="3200" b="1" i="0">
                <a:solidFill>
                  <a:schemeClr val="bg1">
                    <a:lumMod val="20000"/>
                    <a:lumOff val="80000"/>
                  </a:schemeClr>
                </a:solidFill>
                <a:latin typeface="Kulturista SemiBold" panose="02000000000000000000" pitchFamily="2" charset="77"/>
              </a:defRPr>
            </a:lvl3pPr>
            <a:lvl4pPr>
              <a:lnSpc>
                <a:spcPct val="150000"/>
              </a:lnSpc>
              <a:defRPr sz="3200" b="1" i="0">
                <a:solidFill>
                  <a:schemeClr val="bg1">
                    <a:lumMod val="20000"/>
                    <a:lumOff val="80000"/>
                  </a:schemeClr>
                </a:solidFill>
                <a:latin typeface="Kulturista SemiBold" panose="02000000000000000000" pitchFamily="2" charset="77"/>
              </a:defRPr>
            </a:lvl4pPr>
            <a:lvl5pPr>
              <a:lnSpc>
                <a:spcPct val="150000"/>
              </a:lnSpc>
              <a:defRPr sz="3200" b="1" i="0">
                <a:solidFill>
                  <a:schemeClr val="bg1">
                    <a:lumMod val="20000"/>
                    <a:lumOff val="80000"/>
                  </a:schemeClr>
                </a:solidFill>
                <a:latin typeface="Kulturista SemiBold" panose="02000000000000000000" pitchFamily="2" charset="77"/>
              </a:defRPr>
            </a:lvl5pPr>
          </a:lstStyle>
          <a:p>
            <a:pPr algn="l">
              <a:lnSpc>
                <a:spcPct val="150000"/>
              </a:lnSpc>
            </a:pPr>
            <a:r>
              <a:rPr lang="en-US" sz="3200" b="1" i="0" dirty="0">
                <a:solidFill>
                  <a:schemeClr val="bg1">
                    <a:lumMod val="20000"/>
                    <a:lumOff val="80000"/>
                  </a:schemeClr>
                </a:solidFill>
                <a:latin typeface="Kulturista SemiBold" panose="02000000000000000000" pitchFamily="2" charset="77"/>
              </a:rPr>
              <a:t>Land O’Lakes is the co-op of tomorrow. Of tradition and innovation. Practicality and possibilities.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From farm to fork, we apply technology, honesty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and optimism to feed the world and protect the planet. We’re marching forward, arm in arm to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feed human progress. Are you ready to join in?</a:t>
            </a:r>
          </a:p>
        </p:txBody>
      </p:sp>
      <p:sp>
        <p:nvSpPr>
          <p:cNvPr id="7" name="Slide Number Placeholder 4">
            <a:extLst>
              <a:ext uri="{FF2B5EF4-FFF2-40B4-BE49-F238E27FC236}">
                <a16:creationId xmlns:a16="http://schemas.microsoft.com/office/drawing/2014/main" id="{FC69BF94-1FFF-4441-9062-4F47102C10F3}"/>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8" name="Date Placeholder 5">
            <a:extLst>
              <a:ext uri="{FF2B5EF4-FFF2-40B4-BE49-F238E27FC236}">
                <a16:creationId xmlns:a16="http://schemas.microsoft.com/office/drawing/2014/main" id="{124503DC-17DF-7E43-8F4C-AF0418A1B383}"/>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18789950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Idea Bold Text_1">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3" name="Text Placeholder 2">
            <a:extLst>
              <a:ext uri="{FF2B5EF4-FFF2-40B4-BE49-F238E27FC236}">
                <a16:creationId xmlns:a16="http://schemas.microsoft.com/office/drawing/2014/main" id="{4308C630-964A-0448-94A6-A17E8BCE49B7}"/>
              </a:ext>
            </a:extLst>
          </p:cNvPr>
          <p:cNvSpPr>
            <a:spLocks noGrp="1"/>
          </p:cNvSpPr>
          <p:nvPr>
            <p:ph type="body" sz="quarter" idx="10" hasCustomPrompt="1"/>
          </p:nvPr>
        </p:nvSpPr>
        <p:spPr>
          <a:xfrm>
            <a:off x="1235830" y="906779"/>
            <a:ext cx="9720348" cy="5044440"/>
          </a:xfrm>
        </p:spPr>
        <p:txBody>
          <a:bodyPr anchor="ctr"/>
          <a:lstStyle>
            <a:lvl1pPr algn="ctr">
              <a:defRPr sz="7200" b="1" i="0">
                <a:solidFill>
                  <a:srgbClr val="FFFFFF"/>
                </a:solidFill>
                <a:latin typeface="+mj-lt"/>
              </a:defRPr>
            </a:lvl1pPr>
            <a:lvl2pPr>
              <a:defRPr b="1" i="0">
                <a:solidFill>
                  <a:srgbClr val="FFFFFF"/>
                </a:solidFill>
                <a:latin typeface="Cervo Neue Bold Neue" pitchFamily="2" charset="77"/>
              </a:defRPr>
            </a:lvl2pPr>
            <a:lvl3pPr>
              <a:defRPr b="1" i="0">
                <a:solidFill>
                  <a:srgbClr val="FFFFFF"/>
                </a:solidFill>
                <a:latin typeface="Cervo Neue Bold Neue" pitchFamily="2" charset="77"/>
              </a:defRPr>
            </a:lvl3pPr>
            <a:lvl4pPr>
              <a:defRPr b="1" i="0">
                <a:solidFill>
                  <a:srgbClr val="FFFFFF"/>
                </a:solidFill>
                <a:latin typeface="Cervo Neue Bold Neue" pitchFamily="2" charset="77"/>
              </a:defRPr>
            </a:lvl4pPr>
            <a:lvl5pPr>
              <a:defRPr b="1" i="0">
                <a:solidFill>
                  <a:srgbClr val="FFFFFF"/>
                </a:solidFill>
                <a:latin typeface="Cervo Neue Bold Neue" pitchFamily="2" charset="77"/>
              </a:defRPr>
            </a:lvl5pPr>
          </a:lstStyle>
          <a:p>
            <a:pPr lvl="0"/>
            <a:r>
              <a:rPr lang="en-US" dirty="0"/>
              <a:t>USE THIS SPACE</a:t>
            </a:r>
            <a:br>
              <a:rPr lang="en-US" dirty="0"/>
            </a:br>
            <a:r>
              <a:rPr lang="en-US" dirty="0"/>
              <a:t>FOR AN IMPACTFUL,</a:t>
            </a:r>
            <a:br>
              <a:rPr lang="en-US" dirty="0"/>
            </a:br>
            <a:r>
              <a:rPr lang="en-US" dirty="0"/>
              <a:t>BOLD STATEMENT</a:t>
            </a:r>
          </a:p>
        </p:txBody>
      </p:sp>
      <p:sp>
        <p:nvSpPr>
          <p:cNvPr id="9" name="Slide Number Placeholder 4">
            <a:extLst>
              <a:ext uri="{FF2B5EF4-FFF2-40B4-BE49-F238E27FC236}">
                <a16:creationId xmlns:a16="http://schemas.microsoft.com/office/drawing/2014/main" id="{5565A63C-EA4E-AE47-ABF8-BC65996FDD7F}"/>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10" name="Date Placeholder 5">
            <a:extLst>
              <a:ext uri="{FF2B5EF4-FFF2-40B4-BE49-F238E27FC236}">
                <a16:creationId xmlns:a16="http://schemas.microsoft.com/office/drawing/2014/main" id="{56077CE6-D77A-7841-8CF8-5D6E0FA75750}"/>
              </a:ext>
            </a:extLst>
          </p:cNvPr>
          <p:cNvSpPr>
            <a:spLocks noGrp="1"/>
          </p:cNvSpPr>
          <p:nvPr>
            <p:ph type="dt" sz="half" idx="2"/>
          </p:nvPr>
        </p:nvSpPr>
        <p:spPr>
          <a:xfrm>
            <a:off x="6096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3267307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g Idea Bold Text_2">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Text Placeholder 2">
            <a:extLst>
              <a:ext uri="{FF2B5EF4-FFF2-40B4-BE49-F238E27FC236}">
                <a16:creationId xmlns:a16="http://schemas.microsoft.com/office/drawing/2014/main" id="{36D8E5B2-5501-AE40-BAA1-872CC9AC649B}"/>
              </a:ext>
            </a:extLst>
          </p:cNvPr>
          <p:cNvSpPr>
            <a:spLocks noGrp="1"/>
          </p:cNvSpPr>
          <p:nvPr>
            <p:ph type="body" sz="quarter" idx="10" hasCustomPrompt="1"/>
          </p:nvPr>
        </p:nvSpPr>
        <p:spPr>
          <a:xfrm>
            <a:off x="1235830" y="906779"/>
            <a:ext cx="9720348" cy="5044440"/>
          </a:xfrm>
        </p:spPr>
        <p:txBody>
          <a:bodyPr anchor="ctr"/>
          <a:lstStyle>
            <a:lvl1pPr algn="ctr">
              <a:defRPr sz="7200" b="1" i="0">
                <a:solidFill>
                  <a:srgbClr val="FFFFFF"/>
                </a:solidFill>
                <a:latin typeface="+mj-lt"/>
              </a:defRPr>
            </a:lvl1pPr>
            <a:lvl2pPr>
              <a:defRPr b="1" i="0">
                <a:solidFill>
                  <a:srgbClr val="FFFFFF"/>
                </a:solidFill>
                <a:latin typeface="Cervo Neue Bold Neue" pitchFamily="2" charset="77"/>
              </a:defRPr>
            </a:lvl2pPr>
            <a:lvl3pPr>
              <a:defRPr b="1" i="0">
                <a:solidFill>
                  <a:srgbClr val="FFFFFF"/>
                </a:solidFill>
                <a:latin typeface="Cervo Neue Bold Neue" pitchFamily="2" charset="77"/>
              </a:defRPr>
            </a:lvl3pPr>
            <a:lvl4pPr>
              <a:defRPr b="1" i="0">
                <a:solidFill>
                  <a:srgbClr val="FFFFFF"/>
                </a:solidFill>
                <a:latin typeface="Cervo Neue Bold Neue" pitchFamily="2" charset="77"/>
              </a:defRPr>
            </a:lvl4pPr>
            <a:lvl5pPr>
              <a:defRPr b="1" i="0">
                <a:solidFill>
                  <a:srgbClr val="FFFFFF"/>
                </a:solidFill>
                <a:latin typeface="Cervo Neue Bold Neue" pitchFamily="2" charset="77"/>
              </a:defRPr>
            </a:lvl5pPr>
          </a:lstStyle>
          <a:p>
            <a:pPr lvl="0"/>
            <a:r>
              <a:rPr lang="en-US" dirty="0"/>
              <a:t>USE THIS SPACE</a:t>
            </a:r>
            <a:br>
              <a:rPr lang="en-US" dirty="0"/>
            </a:br>
            <a:r>
              <a:rPr lang="en-US" dirty="0"/>
              <a:t>FOR AN IMPACTFUL,</a:t>
            </a:r>
            <a:br>
              <a:rPr lang="en-US" dirty="0"/>
            </a:br>
            <a:r>
              <a:rPr lang="en-US" dirty="0"/>
              <a:t>BOLD STATEMENT</a:t>
            </a:r>
          </a:p>
        </p:txBody>
      </p:sp>
      <p:sp>
        <p:nvSpPr>
          <p:cNvPr id="10" name="Slide Number Placeholder 4">
            <a:extLst>
              <a:ext uri="{FF2B5EF4-FFF2-40B4-BE49-F238E27FC236}">
                <a16:creationId xmlns:a16="http://schemas.microsoft.com/office/drawing/2014/main" id="{7CC398BB-0935-9C41-9806-AF88F0491B2C}"/>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917341DC-BCDA-734E-95F0-33D9D11AE8C0}"/>
              </a:ext>
            </a:extLst>
          </p:cNvPr>
          <p:cNvSpPr>
            <a:spLocks noGrp="1"/>
          </p:cNvSpPr>
          <p:nvPr>
            <p:ph type="dt" sz="half" idx="2"/>
          </p:nvPr>
        </p:nvSpPr>
        <p:spPr>
          <a:xfrm>
            <a:off x="6096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58707304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 Idea Bold Text_3">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Text Placeholder 2">
            <a:extLst>
              <a:ext uri="{FF2B5EF4-FFF2-40B4-BE49-F238E27FC236}">
                <a16:creationId xmlns:a16="http://schemas.microsoft.com/office/drawing/2014/main" id="{59AD5200-507E-1F46-9DBC-90594DDA0DC5}"/>
              </a:ext>
            </a:extLst>
          </p:cNvPr>
          <p:cNvSpPr>
            <a:spLocks noGrp="1"/>
          </p:cNvSpPr>
          <p:nvPr>
            <p:ph type="body" sz="quarter" idx="10" hasCustomPrompt="1"/>
          </p:nvPr>
        </p:nvSpPr>
        <p:spPr>
          <a:xfrm>
            <a:off x="1235830" y="906779"/>
            <a:ext cx="9720348" cy="5044440"/>
          </a:xfrm>
        </p:spPr>
        <p:txBody>
          <a:bodyPr anchor="ctr"/>
          <a:lstStyle>
            <a:lvl1pPr algn="ctr">
              <a:defRPr sz="7200" b="1" i="0">
                <a:solidFill>
                  <a:srgbClr val="FFFFFF"/>
                </a:solidFill>
                <a:latin typeface="+mj-lt"/>
              </a:defRPr>
            </a:lvl1pPr>
            <a:lvl2pPr>
              <a:defRPr b="1" i="0">
                <a:solidFill>
                  <a:srgbClr val="FFFFFF"/>
                </a:solidFill>
                <a:latin typeface="Cervo Neue Bold Neue" pitchFamily="2" charset="77"/>
              </a:defRPr>
            </a:lvl2pPr>
            <a:lvl3pPr>
              <a:defRPr b="1" i="0">
                <a:solidFill>
                  <a:srgbClr val="FFFFFF"/>
                </a:solidFill>
                <a:latin typeface="Cervo Neue Bold Neue" pitchFamily="2" charset="77"/>
              </a:defRPr>
            </a:lvl3pPr>
            <a:lvl4pPr>
              <a:defRPr b="1" i="0">
                <a:solidFill>
                  <a:srgbClr val="FFFFFF"/>
                </a:solidFill>
                <a:latin typeface="Cervo Neue Bold Neue" pitchFamily="2" charset="77"/>
              </a:defRPr>
            </a:lvl4pPr>
            <a:lvl5pPr>
              <a:defRPr b="1" i="0">
                <a:solidFill>
                  <a:srgbClr val="FFFFFF"/>
                </a:solidFill>
                <a:latin typeface="Cervo Neue Bold Neue" pitchFamily="2" charset="77"/>
              </a:defRPr>
            </a:lvl5pPr>
          </a:lstStyle>
          <a:p>
            <a:pPr lvl="0"/>
            <a:r>
              <a:rPr lang="en-US" dirty="0"/>
              <a:t>USE THIS SPACE</a:t>
            </a:r>
            <a:br>
              <a:rPr lang="en-US" dirty="0"/>
            </a:br>
            <a:r>
              <a:rPr lang="en-US" dirty="0"/>
              <a:t>FOR AN IMPACTFUL,</a:t>
            </a:r>
            <a:br>
              <a:rPr lang="en-US" dirty="0"/>
            </a:br>
            <a:r>
              <a:rPr lang="en-US" dirty="0"/>
              <a:t>BOLD STATEMENT</a:t>
            </a:r>
          </a:p>
        </p:txBody>
      </p:sp>
      <p:sp>
        <p:nvSpPr>
          <p:cNvPr id="10" name="Slide Number Placeholder 4">
            <a:extLst>
              <a:ext uri="{FF2B5EF4-FFF2-40B4-BE49-F238E27FC236}">
                <a16:creationId xmlns:a16="http://schemas.microsoft.com/office/drawing/2014/main" id="{A1236ECB-1CC6-E14B-BB98-BCFAD419119E}"/>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3DF96798-3FDB-4949-930B-45DE30F7BE4D}"/>
              </a:ext>
            </a:extLst>
          </p:cNvPr>
          <p:cNvSpPr>
            <a:spLocks noGrp="1"/>
          </p:cNvSpPr>
          <p:nvPr>
            <p:ph type="dt" sz="half" idx="2"/>
          </p:nvPr>
        </p:nvSpPr>
        <p:spPr>
          <a:xfrm>
            <a:off x="6096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32462294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g Idea Bold Text_4">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Text Placeholder 2">
            <a:extLst>
              <a:ext uri="{FF2B5EF4-FFF2-40B4-BE49-F238E27FC236}">
                <a16:creationId xmlns:a16="http://schemas.microsoft.com/office/drawing/2014/main" id="{0CC9107C-4DC6-0143-BC66-27EDE68F9FFA}"/>
              </a:ext>
            </a:extLst>
          </p:cNvPr>
          <p:cNvSpPr>
            <a:spLocks noGrp="1"/>
          </p:cNvSpPr>
          <p:nvPr>
            <p:ph type="body" sz="quarter" idx="10" hasCustomPrompt="1"/>
          </p:nvPr>
        </p:nvSpPr>
        <p:spPr>
          <a:xfrm>
            <a:off x="1235830" y="906779"/>
            <a:ext cx="9720348" cy="5044440"/>
          </a:xfrm>
        </p:spPr>
        <p:txBody>
          <a:bodyPr anchor="ctr"/>
          <a:lstStyle>
            <a:lvl1pPr algn="ctr">
              <a:defRPr sz="7200" b="1" i="0">
                <a:solidFill>
                  <a:srgbClr val="FFFFFF"/>
                </a:solidFill>
                <a:latin typeface="+mj-lt"/>
              </a:defRPr>
            </a:lvl1pPr>
            <a:lvl2pPr>
              <a:defRPr b="1" i="0">
                <a:solidFill>
                  <a:srgbClr val="FFFFFF"/>
                </a:solidFill>
                <a:latin typeface="Cervo Neue Bold Neue" pitchFamily="2" charset="77"/>
              </a:defRPr>
            </a:lvl2pPr>
            <a:lvl3pPr>
              <a:defRPr b="1" i="0">
                <a:solidFill>
                  <a:srgbClr val="FFFFFF"/>
                </a:solidFill>
                <a:latin typeface="Cervo Neue Bold Neue" pitchFamily="2" charset="77"/>
              </a:defRPr>
            </a:lvl3pPr>
            <a:lvl4pPr>
              <a:defRPr b="1" i="0">
                <a:solidFill>
                  <a:srgbClr val="FFFFFF"/>
                </a:solidFill>
                <a:latin typeface="Cervo Neue Bold Neue" pitchFamily="2" charset="77"/>
              </a:defRPr>
            </a:lvl4pPr>
            <a:lvl5pPr>
              <a:defRPr b="1" i="0">
                <a:solidFill>
                  <a:srgbClr val="FFFFFF"/>
                </a:solidFill>
                <a:latin typeface="Cervo Neue Bold Neue" pitchFamily="2" charset="77"/>
              </a:defRPr>
            </a:lvl5pPr>
          </a:lstStyle>
          <a:p>
            <a:pPr lvl="0"/>
            <a:r>
              <a:rPr lang="en-US" dirty="0"/>
              <a:t>USE THIS SPACE</a:t>
            </a:r>
            <a:br>
              <a:rPr lang="en-US" dirty="0"/>
            </a:br>
            <a:r>
              <a:rPr lang="en-US" dirty="0"/>
              <a:t>FOR AN IMPACTFUL,</a:t>
            </a:r>
            <a:br>
              <a:rPr lang="en-US" dirty="0"/>
            </a:br>
            <a:r>
              <a:rPr lang="en-US" dirty="0"/>
              <a:t>BOLD STATEMENT</a:t>
            </a:r>
          </a:p>
        </p:txBody>
      </p:sp>
      <p:sp>
        <p:nvSpPr>
          <p:cNvPr id="10" name="Slide Number Placeholder 4">
            <a:extLst>
              <a:ext uri="{FF2B5EF4-FFF2-40B4-BE49-F238E27FC236}">
                <a16:creationId xmlns:a16="http://schemas.microsoft.com/office/drawing/2014/main" id="{2FCF7AC3-FFBE-554D-B06D-16B275A094FC}"/>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36DA82E5-0274-FE48-88F9-A5B6A3914EEC}"/>
              </a:ext>
            </a:extLst>
          </p:cNvPr>
          <p:cNvSpPr>
            <a:spLocks noGrp="1"/>
          </p:cNvSpPr>
          <p:nvPr>
            <p:ph type="dt" sz="half" idx="2"/>
          </p:nvPr>
        </p:nvSpPr>
        <p:spPr>
          <a:xfrm>
            <a:off x="6096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10343221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Slide Image">
    <p:bg>
      <p:bgPr>
        <a:solidFill>
          <a:srgbClr val="FFFFFF"/>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F968645B-210B-B849-90B0-3F36A7A579FE}"/>
              </a:ext>
            </a:extLst>
          </p:cNvPr>
          <p:cNvSpPr>
            <a:spLocks noGrp="1"/>
          </p:cNvSpPr>
          <p:nvPr>
            <p:ph type="ftr" sz="quarter" idx="12"/>
          </p:nvPr>
        </p:nvSpPr>
        <p:spPr/>
        <p:txBody>
          <a:bodyPr/>
          <a:lstStyle/>
          <a:p>
            <a:endParaRPr lang="en-US" dirty="0"/>
          </a:p>
        </p:txBody>
      </p:sp>
      <p:sp>
        <p:nvSpPr>
          <p:cNvPr id="7" name="Picture Placeholder 6">
            <a:extLst>
              <a:ext uri="{FF2B5EF4-FFF2-40B4-BE49-F238E27FC236}">
                <a16:creationId xmlns:a16="http://schemas.microsoft.com/office/drawing/2014/main" id="{75F14BE9-0180-0744-BE30-8D37497AD9AE}"/>
              </a:ext>
            </a:extLst>
          </p:cNvPr>
          <p:cNvSpPr>
            <a:spLocks noGrp="1"/>
          </p:cNvSpPr>
          <p:nvPr>
            <p:ph type="pic" sz="quarter" idx="13"/>
          </p:nvPr>
        </p:nvSpPr>
        <p:spPr>
          <a:xfrm>
            <a:off x="0" y="0"/>
            <a:ext cx="12192000" cy="6858000"/>
          </a:xfrm>
        </p:spPr>
        <p:txBody>
          <a:bodyPr/>
          <a:lstStyle/>
          <a:p>
            <a:endParaRPr lang="en-US" dirty="0"/>
          </a:p>
        </p:txBody>
      </p:sp>
      <p:sp>
        <p:nvSpPr>
          <p:cNvPr id="6" name="Slide Number Placeholder 4">
            <a:extLst>
              <a:ext uri="{FF2B5EF4-FFF2-40B4-BE49-F238E27FC236}">
                <a16:creationId xmlns:a16="http://schemas.microsoft.com/office/drawing/2014/main" id="{A671A824-A486-8D46-9B9B-615088496570}"/>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8" name="Date Placeholder 5">
            <a:extLst>
              <a:ext uri="{FF2B5EF4-FFF2-40B4-BE49-F238E27FC236}">
                <a16:creationId xmlns:a16="http://schemas.microsoft.com/office/drawing/2014/main" id="{A5AC0697-763F-7143-A91A-22BD621475EE}"/>
              </a:ext>
            </a:extLst>
          </p:cNvPr>
          <p:cNvSpPr>
            <a:spLocks noGrp="1"/>
          </p:cNvSpPr>
          <p:nvPr>
            <p:ph type="dt" sz="half" idx="2"/>
          </p:nvPr>
        </p:nvSpPr>
        <p:spPr>
          <a:xfrm>
            <a:off x="63137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944618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 Gri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16043C7-4852-7141-81DF-6F09514DFC6B}"/>
              </a:ext>
            </a:extLst>
          </p:cNvPr>
          <p:cNvSpPr/>
          <p:nvPr userDrawn="1"/>
        </p:nvSpPr>
        <p:spPr>
          <a:xfrm>
            <a:off x="0" y="0"/>
            <a:ext cx="12192000" cy="6858000"/>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Rectangle 17">
            <a:extLst>
              <a:ext uri="{FF2B5EF4-FFF2-40B4-BE49-F238E27FC236}">
                <a16:creationId xmlns:a16="http://schemas.microsoft.com/office/drawing/2014/main" id="{D3D4CDB3-2C2E-AE49-A2D2-8E7E3B1708A5}"/>
              </a:ext>
            </a:extLst>
          </p:cNvPr>
          <p:cNvSpPr/>
          <p:nvPr userDrawn="1"/>
        </p:nvSpPr>
        <p:spPr>
          <a:xfrm>
            <a:off x="0" y="3"/>
            <a:ext cx="2956291" cy="334710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9" name="Rectangle 18">
            <a:extLst>
              <a:ext uri="{FF2B5EF4-FFF2-40B4-BE49-F238E27FC236}">
                <a16:creationId xmlns:a16="http://schemas.microsoft.com/office/drawing/2014/main" id="{4E14CE40-DB45-BB4F-9786-E87C8F50346A}"/>
              </a:ext>
            </a:extLst>
          </p:cNvPr>
          <p:cNvSpPr/>
          <p:nvPr userDrawn="1"/>
        </p:nvSpPr>
        <p:spPr>
          <a:xfrm>
            <a:off x="3139713" y="3519987"/>
            <a:ext cx="2864580" cy="333801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0" name="Rectangle 19">
            <a:extLst>
              <a:ext uri="{FF2B5EF4-FFF2-40B4-BE49-F238E27FC236}">
                <a16:creationId xmlns:a16="http://schemas.microsoft.com/office/drawing/2014/main" id="{A5933C47-B601-F241-86BF-5D9703CBE3B3}"/>
              </a:ext>
            </a:extLst>
          </p:cNvPr>
          <p:cNvSpPr/>
          <p:nvPr userDrawn="1"/>
        </p:nvSpPr>
        <p:spPr>
          <a:xfrm>
            <a:off x="6187708" y="2"/>
            <a:ext cx="2864581" cy="334711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1" name="Rectangle 20">
            <a:extLst>
              <a:ext uri="{FF2B5EF4-FFF2-40B4-BE49-F238E27FC236}">
                <a16:creationId xmlns:a16="http://schemas.microsoft.com/office/drawing/2014/main" id="{4DB2B185-CE6C-3B49-ACF1-4B02E487F924}"/>
              </a:ext>
            </a:extLst>
          </p:cNvPr>
          <p:cNvSpPr/>
          <p:nvPr userDrawn="1"/>
        </p:nvSpPr>
        <p:spPr>
          <a:xfrm>
            <a:off x="9235704" y="3519988"/>
            <a:ext cx="2956296" cy="33380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32" name="Picture 31">
            <a:extLst>
              <a:ext uri="{FF2B5EF4-FFF2-40B4-BE49-F238E27FC236}">
                <a16:creationId xmlns:a16="http://schemas.microsoft.com/office/drawing/2014/main" id="{22785C19-A89A-5D43-9F80-77C6CBA202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681265" y="820438"/>
            <a:ext cx="2165903" cy="1788129"/>
          </a:xfrm>
          <a:prstGeom prst="rect">
            <a:avLst/>
          </a:prstGeom>
        </p:spPr>
      </p:pic>
      <p:sp>
        <p:nvSpPr>
          <p:cNvPr id="5" name="Picture Placeholder 4">
            <a:extLst>
              <a:ext uri="{FF2B5EF4-FFF2-40B4-BE49-F238E27FC236}">
                <a16:creationId xmlns:a16="http://schemas.microsoft.com/office/drawing/2014/main" id="{3A661803-C661-0A44-B4C1-F19E66CF2815}"/>
              </a:ext>
            </a:extLst>
          </p:cNvPr>
          <p:cNvSpPr>
            <a:spLocks noGrp="1"/>
          </p:cNvSpPr>
          <p:nvPr>
            <p:ph type="pic" sz="quarter" idx="10"/>
          </p:nvPr>
        </p:nvSpPr>
        <p:spPr>
          <a:xfrm>
            <a:off x="9235021" y="2"/>
            <a:ext cx="2956983" cy="3338012"/>
          </a:xfrm>
        </p:spPr>
        <p:txBody>
          <a:bodyPr anchor="ctr"/>
          <a:lstStyle>
            <a:lvl1pPr algn="ctr">
              <a:defRPr/>
            </a:lvl1pPr>
          </a:lstStyle>
          <a:p>
            <a:endParaRPr lang="en-US" dirty="0"/>
          </a:p>
        </p:txBody>
      </p:sp>
      <p:sp>
        <p:nvSpPr>
          <p:cNvPr id="7" name="Picture Placeholder 6">
            <a:extLst>
              <a:ext uri="{FF2B5EF4-FFF2-40B4-BE49-F238E27FC236}">
                <a16:creationId xmlns:a16="http://schemas.microsoft.com/office/drawing/2014/main" id="{12C490E0-C7FC-D14F-9423-17B8D553241D}"/>
              </a:ext>
            </a:extLst>
          </p:cNvPr>
          <p:cNvSpPr>
            <a:spLocks noGrp="1"/>
          </p:cNvSpPr>
          <p:nvPr>
            <p:ph type="pic" sz="quarter" idx="11"/>
          </p:nvPr>
        </p:nvSpPr>
        <p:spPr>
          <a:xfrm>
            <a:off x="0" y="3519987"/>
            <a:ext cx="2956984" cy="3338015"/>
          </a:xfrm>
        </p:spPr>
        <p:txBody>
          <a:bodyPr anchor="ctr"/>
          <a:lstStyle>
            <a:lvl1pPr algn="ctr">
              <a:defRPr/>
            </a:lvl1pPr>
          </a:lstStyle>
          <a:p>
            <a:endParaRPr lang="en-US" dirty="0"/>
          </a:p>
        </p:txBody>
      </p:sp>
      <p:sp>
        <p:nvSpPr>
          <p:cNvPr id="9" name="Picture Placeholder 8">
            <a:extLst>
              <a:ext uri="{FF2B5EF4-FFF2-40B4-BE49-F238E27FC236}">
                <a16:creationId xmlns:a16="http://schemas.microsoft.com/office/drawing/2014/main" id="{B29CA55B-59EA-DA43-AC32-9FABDBC1D5AD}"/>
              </a:ext>
            </a:extLst>
          </p:cNvPr>
          <p:cNvSpPr>
            <a:spLocks noGrp="1"/>
          </p:cNvSpPr>
          <p:nvPr>
            <p:ph type="pic" sz="quarter" idx="12" hasCustomPrompt="1"/>
          </p:nvPr>
        </p:nvSpPr>
        <p:spPr>
          <a:xfrm>
            <a:off x="3139021" y="-1"/>
            <a:ext cx="2865967" cy="3338013"/>
          </a:xfrm>
        </p:spPr>
        <p:txBody>
          <a:bodyPr lIns="457200" rIns="457200" anchor="ctr"/>
          <a:lstStyle>
            <a:lvl1pPr marL="0" marR="0" indent="0" algn="ctr" defTabSz="1219140" rtl="0" eaLnBrk="1" fontAlgn="auto" latinLnBrk="0" hangingPunct="1">
              <a:lnSpc>
                <a:spcPct val="90000"/>
              </a:lnSpc>
              <a:spcBef>
                <a:spcPts val="1333"/>
              </a:spcBef>
              <a:spcAft>
                <a:spcPts val="0"/>
              </a:spcAft>
              <a:buClrTx/>
              <a:buSzTx/>
              <a:buFont typeface="Arial" panose="020B0604020202020204" pitchFamily="34" charset="0"/>
              <a:buNone/>
              <a:tabLst/>
              <a:defRPr sz="1867"/>
            </a:lvl1pPr>
          </a:lstStyle>
          <a:p>
            <a:r>
              <a:rPr lang="en-US" dirty="0"/>
              <a:t>See usage guide for instructions on how to find and place images from Percolate.</a:t>
            </a:r>
          </a:p>
        </p:txBody>
      </p:sp>
      <p:sp>
        <p:nvSpPr>
          <p:cNvPr id="11" name="Picture Placeholder 10">
            <a:extLst>
              <a:ext uri="{FF2B5EF4-FFF2-40B4-BE49-F238E27FC236}">
                <a16:creationId xmlns:a16="http://schemas.microsoft.com/office/drawing/2014/main" id="{E2662A55-7BB0-3B41-99FC-0646A55D2E0B}"/>
              </a:ext>
            </a:extLst>
          </p:cNvPr>
          <p:cNvSpPr>
            <a:spLocks noGrp="1"/>
          </p:cNvSpPr>
          <p:nvPr>
            <p:ph type="pic" sz="quarter" idx="13"/>
          </p:nvPr>
        </p:nvSpPr>
        <p:spPr>
          <a:xfrm>
            <a:off x="6187021" y="3519987"/>
            <a:ext cx="2865967" cy="3338015"/>
          </a:xfrm>
        </p:spPr>
        <p:txBody>
          <a:bodyPr anchor="ctr"/>
          <a:lstStyle>
            <a:lvl1pPr algn="ctr">
              <a:defRPr/>
            </a:lvl1pPr>
          </a:lstStyle>
          <a:p>
            <a:endParaRPr lang="en-US" dirty="0"/>
          </a:p>
        </p:txBody>
      </p:sp>
      <p:sp>
        <p:nvSpPr>
          <p:cNvPr id="13" name="Text Placeholder 12">
            <a:extLst>
              <a:ext uri="{FF2B5EF4-FFF2-40B4-BE49-F238E27FC236}">
                <a16:creationId xmlns:a16="http://schemas.microsoft.com/office/drawing/2014/main" id="{44730B73-1FB2-A94E-8786-B0C8DEB9791C}"/>
              </a:ext>
            </a:extLst>
          </p:cNvPr>
          <p:cNvSpPr>
            <a:spLocks noGrp="1"/>
          </p:cNvSpPr>
          <p:nvPr>
            <p:ph type="body" sz="quarter" idx="14" hasCustomPrompt="1"/>
          </p:nvPr>
        </p:nvSpPr>
        <p:spPr>
          <a:xfrm>
            <a:off x="330273" y="262935"/>
            <a:ext cx="2295753" cy="2821244"/>
          </a:xfrm>
        </p:spPr>
        <p:txBody>
          <a:bodyPr anchor="ctr"/>
          <a:lstStyle>
            <a:lvl1pPr algn="ctr">
              <a:defRPr sz="2400" b="1" i="0">
                <a:solidFill>
                  <a:srgbClr val="FFFFFF"/>
                </a:solidFill>
                <a:latin typeface="+mn-lt"/>
              </a:defRPr>
            </a:lvl1pPr>
          </a:lstStyle>
          <a:p>
            <a:pPr lvl="0"/>
            <a:r>
              <a:rPr lang="en-US" dirty="0"/>
              <a:t>USE THIS SPACE FOR CONTENT</a:t>
            </a:r>
          </a:p>
        </p:txBody>
      </p:sp>
      <p:sp>
        <p:nvSpPr>
          <p:cNvPr id="41" name="Text Placeholder 12">
            <a:extLst>
              <a:ext uri="{FF2B5EF4-FFF2-40B4-BE49-F238E27FC236}">
                <a16:creationId xmlns:a16="http://schemas.microsoft.com/office/drawing/2014/main" id="{C8DA7321-6E79-7A44-A022-465FDDC9FC4D}"/>
              </a:ext>
            </a:extLst>
          </p:cNvPr>
          <p:cNvSpPr>
            <a:spLocks noGrp="1"/>
          </p:cNvSpPr>
          <p:nvPr>
            <p:ph type="body" sz="quarter" idx="16" hasCustomPrompt="1"/>
          </p:nvPr>
        </p:nvSpPr>
        <p:spPr>
          <a:xfrm>
            <a:off x="9565980" y="3778374"/>
            <a:ext cx="2295753" cy="2821244"/>
          </a:xfrm>
        </p:spPr>
        <p:txBody>
          <a:bodyPr anchor="ctr"/>
          <a:lstStyle>
            <a:lvl1pPr algn="ctr">
              <a:defRPr sz="2400" b="1" i="0">
                <a:solidFill>
                  <a:srgbClr val="FFFFFF"/>
                </a:solidFill>
                <a:latin typeface="+mn-lt"/>
              </a:defRPr>
            </a:lvl1pPr>
          </a:lstStyle>
          <a:p>
            <a:pPr lvl="0"/>
            <a:r>
              <a:rPr lang="en-US" dirty="0"/>
              <a:t>USE THIS SPACE FOR CONTENT</a:t>
            </a:r>
          </a:p>
        </p:txBody>
      </p:sp>
      <p:sp>
        <p:nvSpPr>
          <p:cNvPr id="22" name="Slide Number Placeholder 4">
            <a:extLst>
              <a:ext uri="{FF2B5EF4-FFF2-40B4-BE49-F238E27FC236}">
                <a16:creationId xmlns:a16="http://schemas.microsoft.com/office/drawing/2014/main" id="{FAF37397-18FD-E342-8E23-BA139BDAA2CE}"/>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23" name="Date Placeholder 5">
            <a:extLst>
              <a:ext uri="{FF2B5EF4-FFF2-40B4-BE49-F238E27FC236}">
                <a16:creationId xmlns:a16="http://schemas.microsoft.com/office/drawing/2014/main" id="{A45CA593-B28A-3D40-8916-CC2FBE67195E}"/>
              </a:ext>
            </a:extLst>
          </p:cNvPr>
          <p:cNvSpPr>
            <a:spLocks noGrp="1"/>
          </p:cNvSpPr>
          <p:nvPr>
            <p:ph type="dt" sz="half" idx="2"/>
          </p:nvPr>
        </p:nvSpPr>
        <p:spPr>
          <a:xfrm>
            <a:off x="609603" y="6440194"/>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a:t>© 2018 Land O’Lakes, Inc.</a:t>
            </a:r>
            <a:endParaRPr lang="en-US" dirty="0"/>
          </a:p>
        </p:txBody>
      </p:sp>
      <p:sp>
        <p:nvSpPr>
          <p:cNvPr id="24" name="Text Placeholder 12">
            <a:extLst>
              <a:ext uri="{FF2B5EF4-FFF2-40B4-BE49-F238E27FC236}">
                <a16:creationId xmlns:a16="http://schemas.microsoft.com/office/drawing/2014/main" id="{DC95C20D-C724-DA4B-92E3-531E2C3DEC38}"/>
              </a:ext>
            </a:extLst>
          </p:cNvPr>
          <p:cNvSpPr>
            <a:spLocks noGrp="1"/>
          </p:cNvSpPr>
          <p:nvPr>
            <p:ph type="body" sz="quarter" idx="17" hasCustomPrompt="1"/>
          </p:nvPr>
        </p:nvSpPr>
        <p:spPr>
          <a:xfrm>
            <a:off x="3371102" y="3778374"/>
            <a:ext cx="2295753" cy="2821244"/>
          </a:xfrm>
        </p:spPr>
        <p:txBody>
          <a:bodyPr anchor="ctr"/>
          <a:lstStyle>
            <a:lvl1pPr algn="ctr">
              <a:defRPr sz="2400" b="1" i="0">
                <a:solidFill>
                  <a:srgbClr val="FFFFFF"/>
                </a:solidFill>
                <a:latin typeface="+mn-lt"/>
              </a:defRPr>
            </a:lvl1pPr>
          </a:lstStyle>
          <a:p>
            <a:pPr lvl="0"/>
            <a:r>
              <a:rPr lang="en-US" dirty="0"/>
              <a:t>USE THIS SPACE FOR CONTENT</a:t>
            </a:r>
          </a:p>
        </p:txBody>
      </p:sp>
    </p:spTree>
    <p:extLst>
      <p:ext uri="{BB962C8B-B14F-4D97-AF65-F5344CB8AC3E}">
        <p14:creationId xmlns:p14="http://schemas.microsoft.com/office/powerpoint/2010/main" val="22238564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15:guide id="1" pos="1440">
          <p15:clr>
            <a:srgbClr val="FBAE40"/>
          </p15:clr>
        </p15:guide>
        <p15:guide id="2" pos="43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_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39ECBD1-37A3-0040-A8D8-9A8C933C9060}"/>
              </a:ext>
            </a:extLst>
          </p:cNvPr>
          <p:cNvSpPr/>
          <p:nvPr userDrawn="1"/>
        </p:nvSpPr>
        <p:spPr>
          <a:xfrm>
            <a:off x="5" y="0"/>
            <a:ext cx="12191999" cy="6858000"/>
          </a:xfrm>
          <a:prstGeom prst="rect">
            <a:avLst/>
          </a:prstGeom>
          <a:solidFill>
            <a:srgbClr val="E47E2E"/>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06E552D0-2B74-6D40-A8C5-AAB489155C7E}"/>
              </a:ext>
            </a:extLst>
          </p:cNvPr>
          <p:cNvSpPr/>
          <p:nvPr userDrawn="1"/>
        </p:nvSpPr>
        <p:spPr>
          <a:xfrm>
            <a:off x="4" y="0"/>
            <a:ext cx="299545" cy="6858000"/>
          </a:xfrm>
          <a:prstGeom prst="rect">
            <a:avLst/>
          </a:prstGeom>
          <a:solidFill>
            <a:srgbClr val="E6A62B"/>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EC3B4299-2CB7-3B46-90E4-7C7E13203893}"/>
              </a:ext>
            </a:extLst>
          </p:cNvPr>
          <p:cNvSpPr/>
          <p:nvPr userDrawn="1"/>
        </p:nvSpPr>
        <p:spPr>
          <a:xfrm>
            <a:off x="1517687" y="0"/>
            <a:ext cx="576128" cy="6858000"/>
          </a:xfrm>
          <a:prstGeom prst="rect">
            <a:avLst/>
          </a:prstGeom>
          <a:solidFill>
            <a:srgbClr val="94C2BB"/>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EF74AB86-6844-C848-9233-54FC86375704}"/>
              </a:ext>
            </a:extLst>
          </p:cNvPr>
          <p:cNvSpPr/>
          <p:nvPr userDrawn="1"/>
        </p:nvSpPr>
        <p:spPr>
          <a:xfrm>
            <a:off x="299549" y="0"/>
            <a:ext cx="1221140" cy="6858000"/>
          </a:xfrm>
          <a:prstGeom prst="rect">
            <a:avLst/>
          </a:prstGeom>
          <a:solidFill>
            <a:srgbClr val="49B0AC"/>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pic>
        <p:nvPicPr>
          <p:cNvPr id="19" name="Picture 18">
            <a:extLst>
              <a:ext uri="{FF2B5EF4-FFF2-40B4-BE49-F238E27FC236}">
                <a16:creationId xmlns:a16="http://schemas.microsoft.com/office/drawing/2014/main" id="{CF7D8F5F-6429-AF47-A885-F38CB2D42DA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9713" y="2128346"/>
            <a:ext cx="3157331" cy="2606633"/>
          </a:xfrm>
          <a:prstGeom prst="rect">
            <a:avLst/>
          </a:prstGeom>
        </p:spPr>
      </p:pic>
      <p:sp>
        <p:nvSpPr>
          <p:cNvPr id="20" name="Picture Placeholder 17">
            <a:extLst>
              <a:ext uri="{FF2B5EF4-FFF2-40B4-BE49-F238E27FC236}">
                <a16:creationId xmlns:a16="http://schemas.microsoft.com/office/drawing/2014/main" id="{3FBB305F-0358-6843-B554-BB412F4E1714}"/>
              </a:ext>
            </a:extLst>
          </p:cNvPr>
          <p:cNvSpPr txBox="1">
            <a:spLocks noChangeAspect="1"/>
          </p:cNvSpPr>
          <p:nvPr userDrawn="1"/>
        </p:nvSpPr>
        <p:spPr>
          <a:xfrm>
            <a:off x="1272658" y="2552132"/>
            <a:ext cx="1632001" cy="1763973"/>
          </a:xfrm>
          <a:prstGeom prst="ellipse">
            <a:avLst/>
          </a:prstGeom>
          <a:no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DIN Alternate" panose="020B0500000000000000" pitchFamily="34" charset="77"/>
                <a:ea typeface="Arial Regular" charset="0"/>
                <a:cs typeface="Arial Regular"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9140" rtl="0" eaLnBrk="1" fontAlgn="auto" latinLnBrk="0" hangingPunct="1">
              <a:lnSpc>
                <a:spcPct val="90000"/>
              </a:lnSpc>
              <a:spcBef>
                <a:spcPts val="1333"/>
              </a:spcBef>
              <a:spcAft>
                <a:spcPts val="0"/>
              </a:spcAft>
              <a:buClrTx/>
              <a:buSzTx/>
              <a:buFont typeface="Arial" panose="020B0604020202020204" pitchFamily="34" charset="0"/>
              <a:buNone/>
              <a:tabLst/>
              <a:defRPr/>
            </a:pPr>
            <a:endParaRPr kumimoji="0" lang="en-US" sz="2667" b="0" i="0" u="none" strike="noStrike" kern="1200" cap="none" spc="0" normalizeH="0" baseline="0" noProof="0" dirty="0">
              <a:ln>
                <a:noFill/>
              </a:ln>
              <a:solidFill>
                <a:srgbClr val="38373A"/>
              </a:solidFill>
              <a:effectLst/>
              <a:uLnTx/>
              <a:uFillTx/>
              <a:latin typeface="Arial" panose="020B0604020202020204" pitchFamily="34" charset="0"/>
            </a:endParaRPr>
          </a:p>
        </p:txBody>
      </p:sp>
      <p:sp>
        <p:nvSpPr>
          <p:cNvPr id="15" name="Text Placeholder 3">
            <a:extLst>
              <a:ext uri="{FF2B5EF4-FFF2-40B4-BE49-F238E27FC236}">
                <a16:creationId xmlns:a16="http://schemas.microsoft.com/office/drawing/2014/main" id="{D5541E49-04CC-6448-976F-3747F8D8B0ED}"/>
              </a:ext>
            </a:extLst>
          </p:cNvPr>
          <p:cNvSpPr>
            <a:spLocks noGrp="1"/>
          </p:cNvSpPr>
          <p:nvPr userDrawn="1">
            <p:ph type="body" sz="quarter" idx="11" hasCustomPrompt="1"/>
          </p:nvPr>
        </p:nvSpPr>
        <p:spPr>
          <a:xfrm>
            <a:off x="4389897" y="3028477"/>
            <a:ext cx="6542755" cy="1618696"/>
          </a:xfrm>
        </p:spPr>
        <p:txBody>
          <a:bodyPr anchor="t"/>
          <a:lstStyle>
            <a:lvl1pPr>
              <a:defRPr sz="6400" b="1" i="0">
                <a:solidFill>
                  <a:srgbClr val="FFFFFF"/>
                </a:solidFill>
                <a:latin typeface="+mj-lt"/>
              </a:defRPr>
            </a:lvl1pPr>
          </a:lstStyle>
          <a:p>
            <a:pPr lvl="0"/>
            <a:r>
              <a:rPr lang="en-US" dirty="0"/>
              <a:t>SECTION DIVIDER TITLE</a:t>
            </a:r>
          </a:p>
        </p:txBody>
      </p:sp>
      <p:sp>
        <p:nvSpPr>
          <p:cNvPr id="21" name="Text Placeholder 3">
            <a:extLst>
              <a:ext uri="{FF2B5EF4-FFF2-40B4-BE49-F238E27FC236}">
                <a16:creationId xmlns:a16="http://schemas.microsoft.com/office/drawing/2014/main" id="{F03EEBEB-4C26-B14F-B8A1-6D215A30F455}"/>
              </a:ext>
            </a:extLst>
          </p:cNvPr>
          <p:cNvSpPr>
            <a:spLocks noGrp="1"/>
          </p:cNvSpPr>
          <p:nvPr userDrawn="1">
            <p:ph type="body" sz="quarter" idx="10" hasCustomPrompt="1"/>
          </p:nvPr>
        </p:nvSpPr>
        <p:spPr>
          <a:xfrm>
            <a:off x="4389897" y="1975711"/>
            <a:ext cx="6542755" cy="960967"/>
          </a:xfrm>
        </p:spPr>
        <p:txBody>
          <a:bodyPr anchor="b"/>
          <a:lstStyle>
            <a:lvl1pPr>
              <a:defRPr sz="3200" b="1" i="0">
                <a:solidFill>
                  <a:srgbClr val="FFFFFF"/>
                </a:solidFill>
                <a:latin typeface="+mn-lt"/>
              </a:defRPr>
            </a:lvl1pPr>
          </a:lstStyle>
          <a:p>
            <a:pPr lvl="0"/>
            <a:r>
              <a:rPr lang="en-US" dirty="0"/>
              <a:t>Section subhead</a:t>
            </a:r>
          </a:p>
        </p:txBody>
      </p:sp>
    </p:spTree>
    <p:extLst>
      <p:ext uri="{BB962C8B-B14F-4D97-AF65-F5344CB8AC3E}">
        <p14:creationId xmlns:p14="http://schemas.microsoft.com/office/powerpoint/2010/main" val="35686288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ld Statement Pattern_1">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4"/>
          </a:solidFill>
          <a:ln>
            <a:noFill/>
          </a:ln>
          <a:effectLst>
            <a:outerShdw blurRad="40000" dist="23000" dir="5400000" rotWithShape="0">
              <a:schemeClr val="tx2">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51" name="Picture 50">
            <a:extLst>
              <a:ext uri="{FF2B5EF4-FFF2-40B4-BE49-F238E27FC236}">
                <a16:creationId xmlns:a16="http://schemas.microsoft.com/office/drawing/2014/main" id="{D557E331-B5E0-4F47-BD49-BBE59E81AA5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1451265" cy="1533729"/>
          </a:xfrm>
          <a:prstGeom prst="rect">
            <a:avLst/>
          </a:prstGeom>
        </p:spPr>
      </p:pic>
      <p:pic>
        <p:nvPicPr>
          <p:cNvPr id="46" name="Picture 45">
            <a:extLst>
              <a:ext uri="{FF2B5EF4-FFF2-40B4-BE49-F238E27FC236}">
                <a16:creationId xmlns:a16="http://schemas.microsoft.com/office/drawing/2014/main" id="{977BDC24-736F-EA41-ABD7-BD3A2B47870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973717" y="0"/>
            <a:ext cx="2657304" cy="1986315"/>
          </a:xfrm>
          <a:prstGeom prst="rect">
            <a:avLst/>
          </a:prstGeom>
        </p:spPr>
      </p:pic>
      <p:pic>
        <p:nvPicPr>
          <p:cNvPr id="48" name="Picture 47">
            <a:extLst>
              <a:ext uri="{FF2B5EF4-FFF2-40B4-BE49-F238E27FC236}">
                <a16:creationId xmlns:a16="http://schemas.microsoft.com/office/drawing/2014/main" id="{659F3569-B155-8545-8F4D-DD38DD63A36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960732" y="3289891"/>
            <a:ext cx="2657304" cy="2694432"/>
          </a:xfrm>
          <a:prstGeom prst="rect">
            <a:avLst/>
          </a:prstGeom>
        </p:spPr>
      </p:pic>
      <p:pic>
        <p:nvPicPr>
          <p:cNvPr id="42" name="Picture 41">
            <a:extLst>
              <a:ext uri="{FF2B5EF4-FFF2-40B4-BE49-F238E27FC236}">
                <a16:creationId xmlns:a16="http://schemas.microsoft.com/office/drawing/2014/main" id="{2E6AA0E6-7508-2C42-A059-91E6022E379F}"/>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10507898" y="3289891"/>
            <a:ext cx="1684105" cy="2694432"/>
          </a:xfrm>
          <a:prstGeom prst="rect">
            <a:avLst/>
          </a:prstGeom>
        </p:spPr>
      </p:pic>
      <p:pic>
        <p:nvPicPr>
          <p:cNvPr id="40" name="Picture 39">
            <a:extLst>
              <a:ext uri="{FF2B5EF4-FFF2-40B4-BE49-F238E27FC236}">
                <a16:creationId xmlns:a16="http://schemas.microsoft.com/office/drawing/2014/main" id="{CA01EDC8-D8DC-FD4F-91EC-8E7FF050EF95}"/>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 y="3289891"/>
            <a:ext cx="779284" cy="2694432"/>
          </a:xfrm>
          <a:prstGeom prst="rect">
            <a:avLst/>
          </a:prstGeom>
        </p:spPr>
      </p:pic>
      <p:cxnSp>
        <p:nvCxnSpPr>
          <p:cNvPr id="8" name="Straight Connector 7">
            <a:extLst>
              <a:ext uri="{FF2B5EF4-FFF2-40B4-BE49-F238E27FC236}">
                <a16:creationId xmlns:a16="http://schemas.microsoft.com/office/drawing/2014/main" id="{F638C04F-50BB-5143-AF04-7F9B8708513F}"/>
              </a:ext>
            </a:extLst>
          </p:cNvPr>
          <p:cNvCxnSpPr/>
          <p:nvPr userDrawn="1"/>
        </p:nvCxnSpPr>
        <p:spPr>
          <a:xfrm>
            <a:off x="1477819" y="1388143"/>
            <a:ext cx="299258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1E523CF-12B6-354A-B1EF-4167D1D639DE}"/>
              </a:ext>
            </a:extLst>
          </p:cNvPr>
          <p:cNvCxnSpPr/>
          <p:nvPr userDrawn="1"/>
        </p:nvCxnSpPr>
        <p:spPr>
          <a:xfrm>
            <a:off x="1477819" y="4491560"/>
            <a:ext cx="299258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1D0F113-A57B-6B47-B944-C97782A7343B}"/>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7734449" y="5110645"/>
            <a:ext cx="2657304" cy="1747355"/>
          </a:xfrm>
          <a:prstGeom prst="rect">
            <a:avLst/>
          </a:prstGeom>
        </p:spPr>
      </p:pic>
      <p:pic>
        <p:nvPicPr>
          <p:cNvPr id="15" name="Picture 14">
            <a:extLst>
              <a:ext uri="{FF2B5EF4-FFF2-40B4-BE49-F238E27FC236}">
                <a16:creationId xmlns:a16="http://schemas.microsoft.com/office/drawing/2014/main" id="{C35D9600-269C-AC45-8061-97CF79997B4E}"/>
              </a:ext>
            </a:extLst>
          </p:cNvPr>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10507898" y="1"/>
            <a:ext cx="1684105" cy="1986313"/>
          </a:xfrm>
          <a:prstGeom prst="rect">
            <a:avLst/>
          </a:prstGeom>
        </p:spPr>
      </p:pic>
      <p:pic>
        <p:nvPicPr>
          <p:cNvPr id="17" name="Picture 16">
            <a:extLst>
              <a:ext uri="{FF2B5EF4-FFF2-40B4-BE49-F238E27FC236}">
                <a16:creationId xmlns:a16="http://schemas.microsoft.com/office/drawing/2014/main" id="{22361DC2-0B8E-8B41-956D-41E20D327E6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734449" y="1319536"/>
            <a:ext cx="2657304" cy="2694432"/>
          </a:xfrm>
          <a:prstGeom prst="rect">
            <a:avLst/>
          </a:prstGeom>
        </p:spPr>
      </p:pic>
      <p:pic>
        <p:nvPicPr>
          <p:cNvPr id="34" name="Picture 33">
            <a:extLst>
              <a:ext uri="{FF2B5EF4-FFF2-40B4-BE49-F238E27FC236}">
                <a16:creationId xmlns:a16="http://schemas.microsoft.com/office/drawing/2014/main" id="{86A3CA4C-21AA-694B-9A92-1989E47F701E}"/>
              </a:ext>
            </a:extLst>
          </p:cNvPr>
          <p:cNvPicPr>
            <a:picLocks noChangeAspect="1"/>
          </p:cNvPicPr>
          <p:nvPr userDrawn="1"/>
        </p:nvPicPr>
        <p:blipFill rotWithShape="1">
          <a:blip r:embed="rId10" cstate="email">
            <a:extLst>
              <a:ext uri="{28A0092B-C50C-407E-A947-70E740481C1C}">
                <a14:useLocalDpi xmlns:a14="http://schemas.microsoft.com/office/drawing/2010/main"/>
              </a:ext>
            </a:extLst>
          </a:blip>
          <a:srcRect/>
          <a:stretch/>
        </p:blipFill>
        <p:spPr>
          <a:xfrm>
            <a:off x="1600791" y="5110645"/>
            <a:ext cx="2657304" cy="1747355"/>
          </a:xfrm>
          <a:prstGeom prst="rect">
            <a:avLst/>
          </a:prstGeom>
        </p:spPr>
      </p:pic>
      <p:sp>
        <p:nvSpPr>
          <p:cNvPr id="4" name="Text Placeholder 3">
            <a:extLst>
              <a:ext uri="{FF2B5EF4-FFF2-40B4-BE49-F238E27FC236}">
                <a16:creationId xmlns:a16="http://schemas.microsoft.com/office/drawing/2014/main" id="{18A4AC94-636B-6D44-9F0A-E4B9691571EF}"/>
              </a:ext>
            </a:extLst>
          </p:cNvPr>
          <p:cNvSpPr>
            <a:spLocks noGrp="1"/>
          </p:cNvSpPr>
          <p:nvPr>
            <p:ph type="body" sz="quarter" idx="10" hasCustomPrompt="1"/>
          </p:nvPr>
        </p:nvSpPr>
        <p:spPr>
          <a:xfrm>
            <a:off x="1522815" y="1706691"/>
            <a:ext cx="2902589" cy="2471840"/>
          </a:xfrm>
        </p:spPr>
        <p:txBody>
          <a:bodyPr/>
          <a:lstStyle>
            <a:lvl1pPr>
              <a:lnSpc>
                <a:spcPct val="100000"/>
              </a:lnSpc>
              <a:defRPr sz="4000" b="1" i="0">
                <a:solidFill>
                  <a:srgbClr val="FFFFFF"/>
                </a:solidFill>
                <a:latin typeface="+mj-lt"/>
              </a:defRPr>
            </a:lvl1pPr>
          </a:lstStyle>
          <a:p>
            <a:pPr lvl="0"/>
            <a:r>
              <a:rPr lang="en-US" dirty="0"/>
              <a:t>Every </a:t>
            </a:r>
            <a:br>
              <a:rPr lang="en-US" dirty="0"/>
            </a:br>
            <a:r>
              <a:rPr lang="en-US" dirty="0"/>
              <a:t>choice </a:t>
            </a:r>
            <a:br>
              <a:rPr lang="en-US" dirty="0"/>
            </a:br>
            <a:r>
              <a:rPr lang="en-US" dirty="0"/>
              <a:t>makes an impact.</a:t>
            </a:r>
          </a:p>
        </p:txBody>
      </p:sp>
      <p:sp>
        <p:nvSpPr>
          <p:cNvPr id="19" name="Slide Number Placeholder 4">
            <a:extLst>
              <a:ext uri="{FF2B5EF4-FFF2-40B4-BE49-F238E27FC236}">
                <a16:creationId xmlns:a16="http://schemas.microsoft.com/office/drawing/2014/main" id="{2A49B11E-F4EB-164F-A0F5-9170FB63383F}"/>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20" name="Date Placeholder 5">
            <a:extLst>
              <a:ext uri="{FF2B5EF4-FFF2-40B4-BE49-F238E27FC236}">
                <a16:creationId xmlns:a16="http://schemas.microsoft.com/office/drawing/2014/main" id="{48887635-F1B5-B141-8B25-5C8498B4D5DE}"/>
              </a:ext>
            </a:extLst>
          </p:cNvPr>
          <p:cNvSpPr>
            <a:spLocks noGrp="1"/>
          </p:cNvSpPr>
          <p:nvPr>
            <p:ph type="dt" sz="half" idx="2"/>
          </p:nvPr>
        </p:nvSpPr>
        <p:spPr>
          <a:xfrm>
            <a:off x="6096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26461043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15:guide id="1" pos="76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ader+Body Pattern_1">
    <p:bg>
      <p:bgPr>
        <a:solidFill>
          <a:schemeClr val="bg1"/>
        </a:soli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3660A7EC-6C76-A543-8C99-F6C4B4CE912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809"/>
          <a:stretch/>
        </p:blipFill>
        <p:spPr>
          <a:xfrm>
            <a:off x="7670850" y="5627920"/>
            <a:ext cx="2758500" cy="1230083"/>
          </a:xfrm>
          <a:prstGeom prst="rect">
            <a:avLst/>
          </a:prstGeom>
        </p:spPr>
      </p:pic>
      <p:pic>
        <p:nvPicPr>
          <p:cNvPr id="30" name="Picture 29">
            <a:extLst>
              <a:ext uri="{FF2B5EF4-FFF2-40B4-BE49-F238E27FC236}">
                <a16:creationId xmlns:a16="http://schemas.microsoft.com/office/drawing/2014/main" id="{5AF61A8A-4162-8B48-971A-D26BD673118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530"/>
          <a:stretch/>
        </p:blipFill>
        <p:spPr>
          <a:xfrm>
            <a:off x="10765682" y="3"/>
            <a:ext cx="1435559" cy="2604655"/>
          </a:xfrm>
          <a:prstGeom prst="rect">
            <a:avLst/>
          </a:prstGeom>
        </p:spPr>
      </p:pic>
      <p:pic>
        <p:nvPicPr>
          <p:cNvPr id="32" name="Picture 31">
            <a:extLst>
              <a:ext uri="{FF2B5EF4-FFF2-40B4-BE49-F238E27FC236}">
                <a16:creationId xmlns:a16="http://schemas.microsoft.com/office/drawing/2014/main" id="{CC600D1C-42EB-E046-B3B5-AE8CA927F767}"/>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10765682" y="3836063"/>
            <a:ext cx="1419113" cy="2694432"/>
          </a:xfrm>
          <a:prstGeom prst="rect">
            <a:avLst/>
          </a:prstGeom>
        </p:spPr>
      </p:pic>
      <p:pic>
        <p:nvPicPr>
          <p:cNvPr id="31" name="Picture 30">
            <a:extLst>
              <a:ext uri="{FF2B5EF4-FFF2-40B4-BE49-F238E27FC236}">
                <a16:creationId xmlns:a16="http://schemas.microsoft.com/office/drawing/2014/main" id="{E105918D-7273-4246-9136-6582EC8FCB28}"/>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l="-1"/>
          <a:stretch/>
        </p:blipFill>
        <p:spPr>
          <a:xfrm>
            <a:off x="4713835" y="3836063"/>
            <a:ext cx="2650095" cy="2694432"/>
          </a:xfrm>
          <a:prstGeom prst="rect">
            <a:avLst/>
          </a:prstGeom>
        </p:spPr>
      </p:pic>
      <p:pic>
        <p:nvPicPr>
          <p:cNvPr id="29" name="Picture 28">
            <a:extLst>
              <a:ext uri="{FF2B5EF4-FFF2-40B4-BE49-F238E27FC236}">
                <a16:creationId xmlns:a16="http://schemas.microsoft.com/office/drawing/2014/main" id="{739B8FAE-C8C2-FB49-886E-28DA2638357C}"/>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714043" y="5627920"/>
            <a:ext cx="2657304" cy="1230083"/>
          </a:xfrm>
          <a:prstGeom prst="rect">
            <a:avLst/>
          </a:prstGeom>
        </p:spPr>
      </p:pic>
      <p:pic>
        <p:nvPicPr>
          <p:cNvPr id="27" name="Picture 26">
            <a:extLst>
              <a:ext uri="{FF2B5EF4-FFF2-40B4-BE49-F238E27FC236}">
                <a16:creationId xmlns:a16="http://schemas.microsoft.com/office/drawing/2014/main" id="{BC0C03A5-8119-3F46-AAA6-EB9076868352}"/>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t="-3023" b="-1981"/>
          <a:stretch/>
        </p:blipFill>
        <p:spPr>
          <a:xfrm>
            <a:off x="-8875" y="3731691"/>
            <a:ext cx="1360577" cy="2829285"/>
          </a:xfrm>
          <a:prstGeom prst="rect">
            <a:avLst/>
          </a:prstGeom>
        </p:spPr>
      </p:pic>
      <p:pic>
        <p:nvPicPr>
          <p:cNvPr id="25" name="Picture 24">
            <a:extLst>
              <a:ext uri="{FF2B5EF4-FFF2-40B4-BE49-F238E27FC236}">
                <a16:creationId xmlns:a16="http://schemas.microsoft.com/office/drawing/2014/main" id="{77B624DC-DBB6-5741-8B86-EC0F5A59F9F5}"/>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711923" y="1820045"/>
            <a:ext cx="2717424" cy="2755392"/>
          </a:xfrm>
          <a:prstGeom prst="rect">
            <a:avLst/>
          </a:prstGeom>
        </p:spPr>
      </p:pic>
      <p:pic>
        <p:nvPicPr>
          <p:cNvPr id="17" name="Picture 16">
            <a:extLst>
              <a:ext uri="{FF2B5EF4-FFF2-40B4-BE49-F238E27FC236}">
                <a16:creationId xmlns:a16="http://schemas.microsoft.com/office/drawing/2014/main" id="{487192B4-2DC2-9F49-B79D-E7259AB00F9E}"/>
              </a:ext>
            </a:extLst>
          </p:cNvPr>
          <p:cNvPicPr>
            <a:picLocks noChangeAspect="1"/>
          </p:cNvPicPr>
          <p:nvPr userDrawn="1"/>
        </p:nvPicPr>
        <p:blipFill rotWithShape="1">
          <a:blip r:embed="rId9" cstate="email">
            <a:extLst>
              <a:ext uri="{28A0092B-C50C-407E-A947-70E740481C1C}">
                <a14:useLocalDpi xmlns:a14="http://schemas.microsoft.com/office/drawing/2010/main"/>
              </a:ext>
            </a:extLst>
          </a:blip>
          <a:srcRect/>
          <a:stretch/>
        </p:blipFill>
        <p:spPr>
          <a:xfrm>
            <a:off x="6557819" y="3"/>
            <a:ext cx="2657304" cy="859365"/>
          </a:xfrm>
          <a:prstGeom prst="rect">
            <a:avLst/>
          </a:prstGeom>
        </p:spPr>
      </p:pic>
      <p:sp>
        <p:nvSpPr>
          <p:cNvPr id="3" name="Text Placeholder 2">
            <a:extLst>
              <a:ext uri="{FF2B5EF4-FFF2-40B4-BE49-F238E27FC236}">
                <a16:creationId xmlns:a16="http://schemas.microsoft.com/office/drawing/2014/main" id="{1BDFDC55-0FBE-D541-8C39-5C4000D75B7E}"/>
              </a:ext>
            </a:extLst>
          </p:cNvPr>
          <p:cNvSpPr>
            <a:spLocks noGrp="1"/>
          </p:cNvSpPr>
          <p:nvPr>
            <p:ph type="body" sz="quarter" idx="10" hasCustomPrompt="1"/>
          </p:nvPr>
        </p:nvSpPr>
        <p:spPr>
          <a:xfrm>
            <a:off x="1034824" y="568059"/>
            <a:ext cx="5349353" cy="1134533"/>
          </a:xfrm>
        </p:spPr>
        <p:txBody>
          <a:bodyPr anchor="b"/>
          <a:lstStyle>
            <a:lvl1pPr>
              <a:defRPr sz="3733" b="1" i="0">
                <a:latin typeface="+mj-lt"/>
              </a:defRPr>
            </a:lvl1pPr>
          </a:lstStyle>
          <a:p>
            <a:pPr lvl="0"/>
            <a:r>
              <a:rPr lang="en-US" dirty="0"/>
              <a:t>CLICK TO ADD TITLE</a:t>
            </a:r>
          </a:p>
        </p:txBody>
      </p:sp>
      <p:sp>
        <p:nvSpPr>
          <p:cNvPr id="15" name="Text Placeholder 2">
            <a:extLst>
              <a:ext uri="{FF2B5EF4-FFF2-40B4-BE49-F238E27FC236}">
                <a16:creationId xmlns:a16="http://schemas.microsoft.com/office/drawing/2014/main" id="{85BAE778-3ECD-0545-BD55-BBE245D8AAFA}"/>
              </a:ext>
            </a:extLst>
          </p:cNvPr>
          <p:cNvSpPr>
            <a:spLocks noGrp="1"/>
          </p:cNvSpPr>
          <p:nvPr>
            <p:ph type="body" sz="quarter" idx="11" hasCustomPrompt="1"/>
          </p:nvPr>
        </p:nvSpPr>
        <p:spPr>
          <a:xfrm>
            <a:off x="1034819" y="1848123"/>
            <a:ext cx="5349355" cy="1580876"/>
          </a:xfrm>
        </p:spPr>
        <p:txBody>
          <a:bodyPr anchor="t"/>
          <a:lstStyle>
            <a:lvl1pPr algn="l">
              <a:lnSpc>
                <a:spcPct val="130000"/>
              </a:lnSpc>
              <a:defRPr sz="1867" b="1" i="0">
                <a:latin typeface="+mn-lt"/>
              </a:defRPr>
            </a:lvl1pPr>
          </a:lstStyle>
          <a:p>
            <a:pPr lvl="0"/>
            <a:r>
              <a:rPr lang="en-US" dirty="0"/>
              <a:t>Click to add text</a:t>
            </a:r>
          </a:p>
        </p:txBody>
      </p:sp>
      <p:sp>
        <p:nvSpPr>
          <p:cNvPr id="16" name="Slide Number Placeholder 4">
            <a:extLst>
              <a:ext uri="{FF2B5EF4-FFF2-40B4-BE49-F238E27FC236}">
                <a16:creationId xmlns:a16="http://schemas.microsoft.com/office/drawing/2014/main" id="{204E1059-F9A2-A04B-939D-2949B5376AAE}"/>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18" name="Date Placeholder 5">
            <a:extLst>
              <a:ext uri="{FF2B5EF4-FFF2-40B4-BE49-F238E27FC236}">
                <a16:creationId xmlns:a16="http://schemas.microsoft.com/office/drawing/2014/main" id="{A729CD56-A2C8-B04F-B6A6-D0BEF1DA4815}"/>
              </a:ext>
            </a:extLst>
          </p:cNvPr>
          <p:cNvSpPr>
            <a:spLocks noGrp="1"/>
          </p:cNvSpPr>
          <p:nvPr>
            <p:ph type="dt" sz="half" idx="2"/>
          </p:nvPr>
        </p:nvSpPr>
        <p:spPr>
          <a:xfrm>
            <a:off x="6096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40076641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Paragraph_1">
    <p:bg>
      <p:bgPr>
        <a:solidFill>
          <a:srgbClr val="FFFFFF"/>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7442F97-D2C6-B843-9A58-48306739EBC7}"/>
              </a:ext>
            </a:extLst>
          </p:cNvPr>
          <p:cNvCxnSpPr>
            <a:cxnSpLocks/>
          </p:cNvCxnSpPr>
          <p:nvPr userDrawn="1"/>
        </p:nvCxnSpPr>
        <p:spPr>
          <a:xfrm>
            <a:off x="6637867" y="1582329"/>
            <a:ext cx="452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22BC833-79F7-F545-84C9-96B297EB6024}"/>
              </a:ext>
            </a:extLst>
          </p:cNvPr>
          <p:cNvSpPr txBox="1"/>
          <p:nvPr userDrawn="1"/>
        </p:nvSpPr>
        <p:spPr>
          <a:xfrm>
            <a:off x="186024" y="6581730"/>
            <a:ext cx="1429879" cy="143565"/>
          </a:xfrm>
          <a:prstGeom prst="rect">
            <a:avLst/>
          </a:prstGeom>
          <a:noFill/>
        </p:spPr>
        <p:txBody>
          <a:bodyPr wrap="none" lIns="0" tIns="0" rIns="0" bIns="0" rtlCol="0">
            <a:sp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933" u="none" strike="noStrike" kern="1200" cap="none" spc="0" normalizeH="0" baseline="0" noProof="0" dirty="0">
                <a:ln>
                  <a:noFill/>
                </a:ln>
                <a:solidFill>
                  <a:srgbClr val="FFFFFF"/>
                </a:solidFill>
                <a:effectLst/>
                <a:uLnTx/>
                <a:uFillTx/>
                <a:latin typeface="Arial" panose="020B0604020202020204" pitchFamily="34" charset="0"/>
                <a:ea typeface="Campton Book" charset="0"/>
                <a:cs typeface="Arial" panose="020B0604020202020204" pitchFamily="34" charset="0"/>
                <a:sym typeface="Gill Sans" charset="0"/>
              </a:rPr>
              <a:t>© 2018 Land O’Lakes, Inc.</a:t>
            </a:r>
          </a:p>
        </p:txBody>
      </p:sp>
      <p:sp>
        <p:nvSpPr>
          <p:cNvPr id="13" name="Rectangle 12">
            <a:extLst>
              <a:ext uri="{FF2B5EF4-FFF2-40B4-BE49-F238E27FC236}">
                <a16:creationId xmlns:a16="http://schemas.microsoft.com/office/drawing/2014/main" id="{9CB103B6-3DC5-1A49-BB04-4E236C5AB632}"/>
              </a:ext>
            </a:extLst>
          </p:cNvPr>
          <p:cNvSpPr/>
          <p:nvPr userDrawn="1"/>
        </p:nvSpPr>
        <p:spPr>
          <a:xfrm>
            <a:off x="0" y="1"/>
            <a:ext cx="6096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Picture Placeholder 2">
            <a:extLst>
              <a:ext uri="{FF2B5EF4-FFF2-40B4-BE49-F238E27FC236}">
                <a16:creationId xmlns:a16="http://schemas.microsoft.com/office/drawing/2014/main" id="{0E60F8E5-EC66-F04A-ABF1-DC8179ECBEB9}"/>
              </a:ext>
            </a:extLst>
          </p:cNvPr>
          <p:cNvSpPr>
            <a:spLocks noGrp="1"/>
          </p:cNvSpPr>
          <p:nvPr>
            <p:ph type="pic" sz="quarter" idx="10" hasCustomPrompt="1"/>
          </p:nvPr>
        </p:nvSpPr>
        <p:spPr>
          <a:xfrm>
            <a:off x="0" y="1"/>
            <a:ext cx="6096000" cy="6858000"/>
          </a:xfrm>
        </p:spPr>
        <p:txBody>
          <a:bodyPr lIns="457200" rIns="457200" anchor="ctr"/>
          <a:lstStyle>
            <a:lvl1pPr marL="0" marR="0" indent="0" algn="ctr" defTabSz="1219140" rtl="0" eaLnBrk="1" fontAlgn="auto" latinLnBrk="0" hangingPunct="1">
              <a:lnSpc>
                <a:spcPct val="90000"/>
              </a:lnSpc>
              <a:spcBef>
                <a:spcPts val="1333"/>
              </a:spcBef>
              <a:spcAft>
                <a:spcPts val="0"/>
              </a:spcAft>
              <a:buClrTx/>
              <a:buSzTx/>
              <a:buFont typeface="Arial" panose="020B0604020202020204" pitchFamily="34" charset="0"/>
              <a:buNone/>
              <a:tabLst/>
              <a:defRPr/>
            </a:lvl1pPr>
          </a:lstStyle>
          <a:p>
            <a:pPr marL="0" marR="0" lvl="0" indent="0" algn="ctr" defTabSz="1219140" rtl="0" eaLnBrk="1" fontAlgn="auto" latinLnBrk="0" hangingPunct="1">
              <a:lnSpc>
                <a:spcPct val="90000"/>
              </a:lnSpc>
              <a:spcBef>
                <a:spcPts val="1333"/>
              </a:spcBef>
              <a:spcAft>
                <a:spcPts val="0"/>
              </a:spcAft>
              <a:buClrTx/>
              <a:buSzTx/>
              <a:buFont typeface="Arial" panose="020B0604020202020204" pitchFamily="34" charset="0"/>
              <a:buNone/>
              <a:tabLst/>
              <a:defRPr/>
            </a:pPr>
            <a:r>
              <a:rPr lang="en-US" dirty="0"/>
              <a:t>See usage guide for instructions on how to find and place images from Percolate.</a:t>
            </a:r>
          </a:p>
        </p:txBody>
      </p:sp>
      <p:sp>
        <p:nvSpPr>
          <p:cNvPr id="5" name="Text Placeholder 4">
            <a:extLst>
              <a:ext uri="{FF2B5EF4-FFF2-40B4-BE49-F238E27FC236}">
                <a16:creationId xmlns:a16="http://schemas.microsoft.com/office/drawing/2014/main" id="{14A83961-1A86-8B43-B926-D1E081D63122}"/>
              </a:ext>
            </a:extLst>
          </p:cNvPr>
          <p:cNvSpPr>
            <a:spLocks noGrp="1"/>
          </p:cNvSpPr>
          <p:nvPr>
            <p:ph type="body" sz="quarter" idx="12" hasCustomPrompt="1"/>
          </p:nvPr>
        </p:nvSpPr>
        <p:spPr>
          <a:xfrm>
            <a:off x="6637867" y="434568"/>
            <a:ext cx="4521200" cy="931333"/>
          </a:xfrm>
        </p:spPr>
        <p:txBody>
          <a:bodyPr anchor="b"/>
          <a:lstStyle>
            <a:lvl1pPr>
              <a:defRPr sz="3200" b="1" i="0">
                <a:latin typeface="+mj-lt"/>
              </a:defRPr>
            </a:lvl1pPr>
          </a:lstStyle>
          <a:p>
            <a:pPr lvl="0"/>
            <a:r>
              <a:rPr lang="en-US" dirty="0"/>
              <a:t>CLICK TO EDIT MASTER TITLE STYLE</a:t>
            </a:r>
          </a:p>
        </p:txBody>
      </p:sp>
      <p:sp>
        <p:nvSpPr>
          <p:cNvPr id="6" name="Text Placeholder 5">
            <a:extLst>
              <a:ext uri="{FF2B5EF4-FFF2-40B4-BE49-F238E27FC236}">
                <a16:creationId xmlns:a16="http://schemas.microsoft.com/office/drawing/2014/main" id="{3918B694-350E-AB4A-AF68-BA0B011422B6}"/>
              </a:ext>
            </a:extLst>
          </p:cNvPr>
          <p:cNvSpPr>
            <a:spLocks noGrp="1"/>
          </p:cNvSpPr>
          <p:nvPr>
            <p:ph type="body" sz="quarter" idx="13"/>
          </p:nvPr>
        </p:nvSpPr>
        <p:spPr>
          <a:xfrm>
            <a:off x="6637867" y="1873135"/>
            <a:ext cx="4521200" cy="44662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4">
            <a:extLst>
              <a:ext uri="{FF2B5EF4-FFF2-40B4-BE49-F238E27FC236}">
                <a16:creationId xmlns:a16="http://schemas.microsoft.com/office/drawing/2014/main" id="{C3CC58A3-F97B-854A-AB15-4960BE3F736B}"/>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ED273331-2AC6-DD4A-953F-5EE3667D3459}"/>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11252601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Beige">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406400" y="172281"/>
            <a:ext cx="11115040" cy="992713"/>
          </a:xfrm>
          <a:prstGeom prst="rect">
            <a:avLst/>
          </a:prstGeom>
        </p:spPr>
        <p:txBody>
          <a:bodyPr lIns="0" anchor="b">
            <a:normAutofit/>
          </a:bodyPr>
          <a:lstStyle>
            <a:lvl1pPr>
              <a:defRPr sz="3733" b="1" i="0">
                <a:solidFill>
                  <a:schemeClr val="tx1"/>
                </a:solidFill>
                <a:latin typeface="+mj-lt"/>
              </a:defRPr>
            </a:lvl1pPr>
          </a:lstStyle>
          <a:p>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406404" y="1173004"/>
            <a:ext cx="11114617" cy="334433"/>
          </a:xfrm>
        </p:spPr>
        <p:txBody>
          <a:bodyPr/>
          <a:lstStyle>
            <a:lvl1pPr>
              <a:defRPr sz="2133">
                <a:solidFill>
                  <a:schemeClr val="tx1"/>
                </a:solidFill>
              </a:defRPr>
            </a:lvl1pPr>
          </a:lstStyle>
          <a:p>
            <a:pPr lvl="0"/>
            <a:r>
              <a:rPr lang="en-US" dirty="0"/>
              <a:t>Click to edit subhead</a:t>
            </a:r>
          </a:p>
        </p:txBody>
      </p:sp>
      <p:sp>
        <p:nvSpPr>
          <p:cNvPr id="6" name="Slide Number Placeholder 4">
            <a:extLst>
              <a:ext uri="{FF2B5EF4-FFF2-40B4-BE49-F238E27FC236}">
                <a16:creationId xmlns:a16="http://schemas.microsoft.com/office/drawing/2014/main" id="{0B71AF93-20FB-BF4B-A194-C3E46D4332AD}"/>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7" name="Date Placeholder 5">
            <a:extLst>
              <a:ext uri="{FF2B5EF4-FFF2-40B4-BE49-F238E27FC236}">
                <a16:creationId xmlns:a16="http://schemas.microsoft.com/office/drawing/2014/main" id="{88435BCD-B5F1-434E-BE9B-63502462C9FA}"/>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33025435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Teal">
    <p:bg>
      <p:bgPr>
        <a:solidFill>
          <a:schemeClr val="tx2"/>
        </a:solidFill>
        <a:effectLst/>
      </p:bgPr>
    </p:bg>
    <p:spTree>
      <p:nvGrpSpPr>
        <p:cNvPr id="1" name=""/>
        <p:cNvGrpSpPr/>
        <p:nvPr/>
      </p:nvGrpSpPr>
      <p:grpSpPr>
        <a:xfrm>
          <a:off x="0" y="0"/>
          <a:ext cx="0" cy="0"/>
          <a:chOff x="0" y="0"/>
          <a:chExt cx="0" cy="0"/>
        </a:xfrm>
      </p:grpSpPr>
      <p:sp>
        <p:nvSpPr>
          <p:cNvPr id="7" name="Slide Number Placeholder 4">
            <a:extLst>
              <a:ext uri="{FF2B5EF4-FFF2-40B4-BE49-F238E27FC236}">
                <a16:creationId xmlns:a16="http://schemas.microsoft.com/office/drawing/2014/main" id="{DC4FDEDB-1706-4648-95B5-DE824FEF5C88}"/>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8" name="Date Placeholder 5">
            <a:extLst>
              <a:ext uri="{FF2B5EF4-FFF2-40B4-BE49-F238E27FC236}">
                <a16:creationId xmlns:a16="http://schemas.microsoft.com/office/drawing/2014/main" id="{57124A16-A14B-204E-97E5-6F4CCCBD4E57}"/>
              </a:ext>
            </a:extLst>
          </p:cNvPr>
          <p:cNvSpPr>
            <a:spLocks noGrp="1"/>
          </p:cNvSpPr>
          <p:nvPr>
            <p:ph type="dt" sz="half" idx="2"/>
          </p:nvPr>
        </p:nvSpPr>
        <p:spPr>
          <a:xfrm>
            <a:off x="4064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endParaRPr lang="en-US" dirty="0"/>
          </a:p>
        </p:txBody>
      </p:sp>
      <p:sp>
        <p:nvSpPr>
          <p:cNvPr id="9" name="Title 6">
            <a:extLst>
              <a:ext uri="{FF2B5EF4-FFF2-40B4-BE49-F238E27FC236}">
                <a16:creationId xmlns:a16="http://schemas.microsoft.com/office/drawing/2014/main" id="{A066783D-787E-F94C-8E1C-C0DD2C7D3626}"/>
              </a:ext>
            </a:extLst>
          </p:cNvPr>
          <p:cNvSpPr>
            <a:spLocks noGrp="1"/>
          </p:cNvSpPr>
          <p:nvPr>
            <p:ph type="title"/>
          </p:nvPr>
        </p:nvSpPr>
        <p:spPr>
          <a:xfrm>
            <a:off x="406400" y="172281"/>
            <a:ext cx="11115040" cy="992713"/>
          </a:xfrm>
          <a:prstGeom prst="rect">
            <a:avLst/>
          </a:prstGeom>
        </p:spPr>
        <p:txBody>
          <a:bodyPr lIns="0" anchor="b">
            <a:normAutofit/>
          </a:bodyPr>
          <a:lstStyle>
            <a:lvl1pPr>
              <a:defRPr sz="3733" b="1" i="0">
                <a:solidFill>
                  <a:srgbClr val="FFFFFF"/>
                </a:solidFill>
                <a:latin typeface="+mj-lt"/>
              </a:defRPr>
            </a:lvl1pPr>
          </a:lstStyle>
          <a:p>
            <a:r>
              <a:rPr lang="en-US" dirty="0"/>
              <a:t>Click to edit Master title style</a:t>
            </a:r>
          </a:p>
        </p:txBody>
      </p:sp>
      <p:sp>
        <p:nvSpPr>
          <p:cNvPr id="10" name="Text Placeholder 2">
            <a:extLst>
              <a:ext uri="{FF2B5EF4-FFF2-40B4-BE49-F238E27FC236}">
                <a16:creationId xmlns:a16="http://schemas.microsoft.com/office/drawing/2014/main" id="{10056DE1-38C2-E54C-A861-3C261D3556EA}"/>
              </a:ext>
            </a:extLst>
          </p:cNvPr>
          <p:cNvSpPr>
            <a:spLocks noGrp="1"/>
          </p:cNvSpPr>
          <p:nvPr>
            <p:ph type="body" sz="quarter" idx="12" hasCustomPrompt="1"/>
          </p:nvPr>
        </p:nvSpPr>
        <p:spPr>
          <a:xfrm>
            <a:off x="406404" y="1173004"/>
            <a:ext cx="11114617" cy="334433"/>
          </a:xfrm>
        </p:spPr>
        <p:txBody>
          <a:bodyPr/>
          <a:lstStyle>
            <a:lvl1pPr>
              <a:defRPr sz="2133">
                <a:solidFill>
                  <a:srgbClr val="FFFFFF"/>
                </a:solidFill>
              </a:defRPr>
            </a:lvl1pPr>
          </a:lstStyle>
          <a:p>
            <a:pPr lvl="0"/>
            <a:r>
              <a:rPr lang="en-US" dirty="0"/>
              <a:t>Click to edit subhead</a:t>
            </a:r>
          </a:p>
        </p:txBody>
      </p:sp>
      <p:sp>
        <p:nvSpPr>
          <p:cNvPr id="11" name="Text Placeholder 2">
            <a:extLst>
              <a:ext uri="{FF2B5EF4-FFF2-40B4-BE49-F238E27FC236}">
                <a16:creationId xmlns:a16="http://schemas.microsoft.com/office/drawing/2014/main" id="{8FFEB1D3-505E-F942-9B51-79BD21538A15}"/>
              </a:ext>
            </a:extLst>
          </p:cNvPr>
          <p:cNvSpPr>
            <a:spLocks noGrp="1"/>
          </p:cNvSpPr>
          <p:nvPr>
            <p:ph type="body" sz="quarter" idx="13"/>
          </p:nvPr>
        </p:nvSpPr>
        <p:spPr>
          <a:xfrm>
            <a:off x="406404" y="1620821"/>
            <a:ext cx="11114617" cy="4561967"/>
          </a:xfrm>
        </p:spPr>
        <p:txBody>
          <a:bodyPr/>
          <a:lstStyle>
            <a:lvl1pPr marL="380981" indent="-380981">
              <a:buFont typeface="Arial" panose="020B0604020202020204" pitchFamily="34" charset="0"/>
              <a:buChar cha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721293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Teal">
    <p:bg>
      <p:bgPr>
        <a:solidFill>
          <a:schemeClr val="accent4"/>
        </a:solidFill>
        <a:effectLst/>
      </p:bgPr>
    </p:bg>
    <p:spTree>
      <p:nvGrpSpPr>
        <p:cNvPr id="1" name=""/>
        <p:cNvGrpSpPr/>
        <p:nvPr/>
      </p:nvGrpSpPr>
      <p:grpSpPr>
        <a:xfrm>
          <a:off x="0" y="0"/>
          <a:ext cx="0" cy="0"/>
          <a:chOff x="0" y="0"/>
          <a:chExt cx="0" cy="0"/>
        </a:xfrm>
      </p:grpSpPr>
      <p:sp>
        <p:nvSpPr>
          <p:cNvPr id="7" name="Slide Number Placeholder 4">
            <a:extLst>
              <a:ext uri="{FF2B5EF4-FFF2-40B4-BE49-F238E27FC236}">
                <a16:creationId xmlns:a16="http://schemas.microsoft.com/office/drawing/2014/main" id="{DC4FDEDB-1706-4648-95B5-DE824FEF5C88}"/>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8" name="Date Placeholder 5">
            <a:extLst>
              <a:ext uri="{FF2B5EF4-FFF2-40B4-BE49-F238E27FC236}">
                <a16:creationId xmlns:a16="http://schemas.microsoft.com/office/drawing/2014/main" id="{57124A16-A14B-204E-97E5-6F4CCCBD4E57}"/>
              </a:ext>
            </a:extLst>
          </p:cNvPr>
          <p:cNvSpPr>
            <a:spLocks noGrp="1"/>
          </p:cNvSpPr>
          <p:nvPr>
            <p:ph type="dt" sz="half" idx="2"/>
          </p:nvPr>
        </p:nvSpPr>
        <p:spPr>
          <a:xfrm>
            <a:off x="4064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endParaRPr lang="en-US" dirty="0"/>
          </a:p>
        </p:txBody>
      </p:sp>
      <p:sp>
        <p:nvSpPr>
          <p:cNvPr id="9" name="Title 6">
            <a:extLst>
              <a:ext uri="{FF2B5EF4-FFF2-40B4-BE49-F238E27FC236}">
                <a16:creationId xmlns:a16="http://schemas.microsoft.com/office/drawing/2014/main" id="{A066783D-787E-F94C-8E1C-C0DD2C7D3626}"/>
              </a:ext>
            </a:extLst>
          </p:cNvPr>
          <p:cNvSpPr>
            <a:spLocks noGrp="1"/>
          </p:cNvSpPr>
          <p:nvPr>
            <p:ph type="title"/>
          </p:nvPr>
        </p:nvSpPr>
        <p:spPr>
          <a:xfrm>
            <a:off x="406400" y="172281"/>
            <a:ext cx="11115040" cy="992713"/>
          </a:xfrm>
          <a:prstGeom prst="rect">
            <a:avLst/>
          </a:prstGeom>
        </p:spPr>
        <p:txBody>
          <a:bodyPr lIns="0" anchor="b">
            <a:normAutofit/>
          </a:bodyPr>
          <a:lstStyle>
            <a:lvl1pPr>
              <a:defRPr sz="3733" b="1" i="0">
                <a:solidFill>
                  <a:srgbClr val="FFFFFF"/>
                </a:solidFill>
                <a:latin typeface="+mj-lt"/>
              </a:defRPr>
            </a:lvl1pPr>
          </a:lstStyle>
          <a:p>
            <a:r>
              <a:rPr lang="en-US" dirty="0"/>
              <a:t>Click to edit Master title style</a:t>
            </a:r>
          </a:p>
        </p:txBody>
      </p:sp>
      <p:sp>
        <p:nvSpPr>
          <p:cNvPr id="10" name="Text Placeholder 2">
            <a:extLst>
              <a:ext uri="{FF2B5EF4-FFF2-40B4-BE49-F238E27FC236}">
                <a16:creationId xmlns:a16="http://schemas.microsoft.com/office/drawing/2014/main" id="{10056DE1-38C2-E54C-A861-3C261D3556EA}"/>
              </a:ext>
            </a:extLst>
          </p:cNvPr>
          <p:cNvSpPr>
            <a:spLocks noGrp="1"/>
          </p:cNvSpPr>
          <p:nvPr>
            <p:ph type="body" sz="quarter" idx="12" hasCustomPrompt="1"/>
          </p:nvPr>
        </p:nvSpPr>
        <p:spPr>
          <a:xfrm>
            <a:off x="406404" y="1173004"/>
            <a:ext cx="11114617" cy="334433"/>
          </a:xfrm>
        </p:spPr>
        <p:txBody>
          <a:bodyPr/>
          <a:lstStyle>
            <a:lvl1pPr>
              <a:defRPr sz="2133">
                <a:solidFill>
                  <a:srgbClr val="FFFFFF"/>
                </a:solidFill>
              </a:defRPr>
            </a:lvl1pPr>
          </a:lstStyle>
          <a:p>
            <a:pPr lvl="0"/>
            <a:r>
              <a:rPr lang="en-US" dirty="0"/>
              <a:t>Click to edit subhead</a:t>
            </a:r>
          </a:p>
        </p:txBody>
      </p:sp>
      <p:sp>
        <p:nvSpPr>
          <p:cNvPr id="11" name="Text Placeholder 2">
            <a:extLst>
              <a:ext uri="{FF2B5EF4-FFF2-40B4-BE49-F238E27FC236}">
                <a16:creationId xmlns:a16="http://schemas.microsoft.com/office/drawing/2014/main" id="{839634E3-CD3A-DE4B-8DAC-920C0E688729}"/>
              </a:ext>
            </a:extLst>
          </p:cNvPr>
          <p:cNvSpPr>
            <a:spLocks noGrp="1"/>
          </p:cNvSpPr>
          <p:nvPr>
            <p:ph type="body" sz="quarter" idx="13"/>
          </p:nvPr>
        </p:nvSpPr>
        <p:spPr>
          <a:xfrm>
            <a:off x="406404" y="1620821"/>
            <a:ext cx="11114617" cy="4561967"/>
          </a:xfrm>
        </p:spPr>
        <p:txBody>
          <a:bodyPr/>
          <a:lstStyle>
            <a:lvl1pPr marL="380981" indent="-380981">
              <a:buFont typeface="Arial" panose="020B0604020202020204" pitchFamily="34" charset="0"/>
              <a:buChar cha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69448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Teal">
    <p:bg>
      <p:bgPr>
        <a:solidFill>
          <a:schemeClr val="accent2"/>
        </a:solidFill>
        <a:effectLst/>
      </p:bgPr>
    </p:bg>
    <p:spTree>
      <p:nvGrpSpPr>
        <p:cNvPr id="1" name=""/>
        <p:cNvGrpSpPr/>
        <p:nvPr/>
      </p:nvGrpSpPr>
      <p:grpSpPr>
        <a:xfrm>
          <a:off x="0" y="0"/>
          <a:ext cx="0" cy="0"/>
          <a:chOff x="0" y="0"/>
          <a:chExt cx="0" cy="0"/>
        </a:xfrm>
      </p:grpSpPr>
      <p:sp>
        <p:nvSpPr>
          <p:cNvPr id="7" name="Slide Number Placeholder 4">
            <a:extLst>
              <a:ext uri="{FF2B5EF4-FFF2-40B4-BE49-F238E27FC236}">
                <a16:creationId xmlns:a16="http://schemas.microsoft.com/office/drawing/2014/main" id="{DC4FDEDB-1706-4648-95B5-DE824FEF5C88}"/>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8" name="Date Placeholder 5">
            <a:extLst>
              <a:ext uri="{FF2B5EF4-FFF2-40B4-BE49-F238E27FC236}">
                <a16:creationId xmlns:a16="http://schemas.microsoft.com/office/drawing/2014/main" id="{57124A16-A14B-204E-97E5-6F4CCCBD4E57}"/>
              </a:ext>
            </a:extLst>
          </p:cNvPr>
          <p:cNvSpPr>
            <a:spLocks noGrp="1"/>
          </p:cNvSpPr>
          <p:nvPr>
            <p:ph type="dt" sz="half" idx="2"/>
          </p:nvPr>
        </p:nvSpPr>
        <p:spPr>
          <a:xfrm>
            <a:off x="4064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endParaRPr lang="en-US" dirty="0"/>
          </a:p>
        </p:txBody>
      </p:sp>
      <p:sp>
        <p:nvSpPr>
          <p:cNvPr id="9" name="Title 6">
            <a:extLst>
              <a:ext uri="{FF2B5EF4-FFF2-40B4-BE49-F238E27FC236}">
                <a16:creationId xmlns:a16="http://schemas.microsoft.com/office/drawing/2014/main" id="{A066783D-787E-F94C-8E1C-C0DD2C7D3626}"/>
              </a:ext>
            </a:extLst>
          </p:cNvPr>
          <p:cNvSpPr>
            <a:spLocks noGrp="1"/>
          </p:cNvSpPr>
          <p:nvPr>
            <p:ph type="title"/>
          </p:nvPr>
        </p:nvSpPr>
        <p:spPr>
          <a:xfrm>
            <a:off x="406400" y="172281"/>
            <a:ext cx="11115040" cy="992713"/>
          </a:xfrm>
          <a:prstGeom prst="rect">
            <a:avLst/>
          </a:prstGeom>
        </p:spPr>
        <p:txBody>
          <a:bodyPr lIns="0" anchor="b">
            <a:normAutofit/>
          </a:bodyPr>
          <a:lstStyle>
            <a:lvl1pPr>
              <a:defRPr sz="3733" b="1" i="0">
                <a:solidFill>
                  <a:srgbClr val="FFFFFF"/>
                </a:solidFill>
                <a:latin typeface="+mj-lt"/>
              </a:defRPr>
            </a:lvl1pPr>
          </a:lstStyle>
          <a:p>
            <a:r>
              <a:rPr lang="en-US" dirty="0"/>
              <a:t>Click to edit Master title style</a:t>
            </a:r>
          </a:p>
        </p:txBody>
      </p:sp>
      <p:sp>
        <p:nvSpPr>
          <p:cNvPr id="10" name="Text Placeholder 2">
            <a:extLst>
              <a:ext uri="{FF2B5EF4-FFF2-40B4-BE49-F238E27FC236}">
                <a16:creationId xmlns:a16="http://schemas.microsoft.com/office/drawing/2014/main" id="{10056DE1-38C2-E54C-A861-3C261D3556EA}"/>
              </a:ext>
            </a:extLst>
          </p:cNvPr>
          <p:cNvSpPr>
            <a:spLocks noGrp="1"/>
          </p:cNvSpPr>
          <p:nvPr>
            <p:ph type="body" sz="quarter" idx="12" hasCustomPrompt="1"/>
          </p:nvPr>
        </p:nvSpPr>
        <p:spPr>
          <a:xfrm>
            <a:off x="406404" y="1173004"/>
            <a:ext cx="11114617" cy="334433"/>
          </a:xfrm>
        </p:spPr>
        <p:txBody>
          <a:bodyPr/>
          <a:lstStyle>
            <a:lvl1pPr>
              <a:defRPr sz="2133">
                <a:solidFill>
                  <a:srgbClr val="FFFFFF"/>
                </a:solidFill>
              </a:defRPr>
            </a:lvl1pPr>
          </a:lstStyle>
          <a:p>
            <a:pPr lvl="0"/>
            <a:r>
              <a:rPr lang="en-US" dirty="0"/>
              <a:t>Click to edit subhead</a:t>
            </a:r>
          </a:p>
        </p:txBody>
      </p:sp>
      <p:sp>
        <p:nvSpPr>
          <p:cNvPr id="11" name="Text Placeholder 2">
            <a:extLst>
              <a:ext uri="{FF2B5EF4-FFF2-40B4-BE49-F238E27FC236}">
                <a16:creationId xmlns:a16="http://schemas.microsoft.com/office/drawing/2014/main" id="{9A4B802F-5C45-0446-A1D4-0F9922AC9C95}"/>
              </a:ext>
            </a:extLst>
          </p:cNvPr>
          <p:cNvSpPr>
            <a:spLocks noGrp="1"/>
          </p:cNvSpPr>
          <p:nvPr>
            <p:ph type="body" sz="quarter" idx="13"/>
          </p:nvPr>
        </p:nvSpPr>
        <p:spPr>
          <a:xfrm>
            <a:off x="406404" y="1620821"/>
            <a:ext cx="11114617" cy="4561967"/>
          </a:xfrm>
        </p:spPr>
        <p:txBody>
          <a:bodyPr/>
          <a:lstStyle>
            <a:lvl1pPr marL="380981" indent="-380981">
              <a:buFont typeface="Arial" panose="020B0604020202020204" pitchFamily="34" charset="0"/>
              <a:buChar cha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202962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Teal">
    <p:bg>
      <p:bgPr>
        <a:solidFill>
          <a:schemeClr val="accent3"/>
        </a:solidFill>
        <a:effectLst/>
      </p:bgPr>
    </p:bg>
    <p:spTree>
      <p:nvGrpSpPr>
        <p:cNvPr id="1" name=""/>
        <p:cNvGrpSpPr/>
        <p:nvPr/>
      </p:nvGrpSpPr>
      <p:grpSpPr>
        <a:xfrm>
          <a:off x="0" y="0"/>
          <a:ext cx="0" cy="0"/>
          <a:chOff x="0" y="0"/>
          <a:chExt cx="0" cy="0"/>
        </a:xfrm>
      </p:grpSpPr>
      <p:sp>
        <p:nvSpPr>
          <p:cNvPr id="7" name="Slide Number Placeholder 4">
            <a:extLst>
              <a:ext uri="{FF2B5EF4-FFF2-40B4-BE49-F238E27FC236}">
                <a16:creationId xmlns:a16="http://schemas.microsoft.com/office/drawing/2014/main" id="{DC4FDEDB-1706-4648-95B5-DE824FEF5C88}"/>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8" name="Date Placeholder 5">
            <a:extLst>
              <a:ext uri="{FF2B5EF4-FFF2-40B4-BE49-F238E27FC236}">
                <a16:creationId xmlns:a16="http://schemas.microsoft.com/office/drawing/2014/main" id="{57124A16-A14B-204E-97E5-6F4CCCBD4E57}"/>
              </a:ext>
            </a:extLst>
          </p:cNvPr>
          <p:cNvSpPr>
            <a:spLocks noGrp="1"/>
          </p:cNvSpPr>
          <p:nvPr>
            <p:ph type="dt" sz="half" idx="2"/>
          </p:nvPr>
        </p:nvSpPr>
        <p:spPr>
          <a:xfrm>
            <a:off x="4064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endParaRPr lang="en-US" dirty="0"/>
          </a:p>
        </p:txBody>
      </p:sp>
      <p:sp>
        <p:nvSpPr>
          <p:cNvPr id="9" name="Title 6">
            <a:extLst>
              <a:ext uri="{FF2B5EF4-FFF2-40B4-BE49-F238E27FC236}">
                <a16:creationId xmlns:a16="http://schemas.microsoft.com/office/drawing/2014/main" id="{A066783D-787E-F94C-8E1C-C0DD2C7D3626}"/>
              </a:ext>
            </a:extLst>
          </p:cNvPr>
          <p:cNvSpPr>
            <a:spLocks noGrp="1"/>
          </p:cNvSpPr>
          <p:nvPr>
            <p:ph type="title"/>
          </p:nvPr>
        </p:nvSpPr>
        <p:spPr>
          <a:xfrm>
            <a:off x="406400" y="172281"/>
            <a:ext cx="11115040" cy="992713"/>
          </a:xfrm>
          <a:prstGeom prst="rect">
            <a:avLst/>
          </a:prstGeom>
        </p:spPr>
        <p:txBody>
          <a:bodyPr lIns="0" anchor="b">
            <a:normAutofit/>
          </a:bodyPr>
          <a:lstStyle>
            <a:lvl1pPr>
              <a:defRPr sz="3733" b="1" i="0">
                <a:solidFill>
                  <a:srgbClr val="FFFFFF"/>
                </a:solidFill>
                <a:latin typeface="+mj-lt"/>
              </a:defRPr>
            </a:lvl1pPr>
          </a:lstStyle>
          <a:p>
            <a:r>
              <a:rPr lang="en-US" dirty="0"/>
              <a:t>Click to edit Master title style</a:t>
            </a:r>
          </a:p>
        </p:txBody>
      </p:sp>
      <p:sp>
        <p:nvSpPr>
          <p:cNvPr id="10" name="Text Placeholder 2">
            <a:extLst>
              <a:ext uri="{FF2B5EF4-FFF2-40B4-BE49-F238E27FC236}">
                <a16:creationId xmlns:a16="http://schemas.microsoft.com/office/drawing/2014/main" id="{10056DE1-38C2-E54C-A861-3C261D3556EA}"/>
              </a:ext>
            </a:extLst>
          </p:cNvPr>
          <p:cNvSpPr>
            <a:spLocks noGrp="1"/>
          </p:cNvSpPr>
          <p:nvPr>
            <p:ph type="body" sz="quarter" idx="12" hasCustomPrompt="1"/>
          </p:nvPr>
        </p:nvSpPr>
        <p:spPr>
          <a:xfrm>
            <a:off x="406404" y="1173004"/>
            <a:ext cx="11114617" cy="334433"/>
          </a:xfrm>
        </p:spPr>
        <p:txBody>
          <a:bodyPr/>
          <a:lstStyle>
            <a:lvl1pPr>
              <a:defRPr sz="2133">
                <a:solidFill>
                  <a:srgbClr val="FFFFFF"/>
                </a:solidFill>
              </a:defRPr>
            </a:lvl1pPr>
          </a:lstStyle>
          <a:p>
            <a:pPr lvl="0"/>
            <a:r>
              <a:rPr lang="en-US" dirty="0"/>
              <a:t>Click to edit subhead</a:t>
            </a:r>
          </a:p>
        </p:txBody>
      </p:sp>
      <p:sp>
        <p:nvSpPr>
          <p:cNvPr id="6" name="Text Placeholder 2">
            <a:extLst>
              <a:ext uri="{FF2B5EF4-FFF2-40B4-BE49-F238E27FC236}">
                <a16:creationId xmlns:a16="http://schemas.microsoft.com/office/drawing/2014/main" id="{9C2D380E-9DB4-DF42-8814-F20B10ADBD9E}"/>
              </a:ext>
            </a:extLst>
          </p:cNvPr>
          <p:cNvSpPr>
            <a:spLocks noGrp="1"/>
          </p:cNvSpPr>
          <p:nvPr>
            <p:ph type="body" sz="quarter" idx="13"/>
          </p:nvPr>
        </p:nvSpPr>
        <p:spPr>
          <a:xfrm>
            <a:off x="406404" y="1620821"/>
            <a:ext cx="11114617" cy="4561967"/>
          </a:xfrm>
        </p:spPr>
        <p:txBody>
          <a:bodyPr/>
          <a:lstStyle>
            <a:lvl1pPr marL="380981" indent="-380981">
              <a:buFont typeface="Arial" panose="020B0604020202020204" pitchFamily="34" charset="0"/>
              <a:buChar cha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287719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 Subhead Dk Green">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1"/>
            <a:ext cx="10911840" cy="992713"/>
          </a:xfrm>
          <a:prstGeom prst="rect">
            <a:avLst/>
          </a:prstGeom>
        </p:spPr>
        <p:txBody>
          <a:bodyPr lIns="0" anchor="b">
            <a:normAutofit/>
          </a:bodyPr>
          <a:lstStyle>
            <a:lvl1pPr>
              <a:defRPr sz="3733" b="1" i="0">
                <a:solidFill>
                  <a:schemeClr val="tx1"/>
                </a:solidFill>
                <a:latin typeface="+mj-lt"/>
              </a:defRPr>
            </a:lvl1pPr>
          </a:lstStyle>
          <a:p>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4"/>
            <a:ext cx="10911840" cy="334433"/>
          </a:xfrm>
        </p:spPr>
        <p:txBody>
          <a:bodyPr/>
          <a:lstStyle>
            <a:lvl1pPr>
              <a:defRPr sz="2133">
                <a:solidFill>
                  <a:schemeClr val="tx1"/>
                </a:solidFill>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
        <p:nvSpPr>
          <p:cNvPr id="14" name="Slide Number Placeholder 4">
            <a:extLst>
              <a:ext uri="{FF2B5EF4-FFF2-40B4-BE49-F238E27FC236}">
                <a16:creationId xmlns:a16="http://schemas.microsoft.com/office/drawing/2014/main" id="{FDB87B0A-E268-AB4C-B306-2F246A24C9FF}"/>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5" name="Date Placeholder 5">
            <a:extLst>
              <a:ext uri="{FF2B5EF4-FFF2-40B4-BE49-F238E27FC236}">
                <a16:creationId xmlns:a16="http://schemas.microsoft.com/office/drawing/2014/main" id="{1F067CAC-E961-2F4A-9333-58D157038D96}"/>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
        <p:nvSpPr>
          <p:cNvPr id="16" name="Text Placeholder 2">
            <a:extLst>
              <a:ext uri="{FF2B5EF4-FFF2-40B4-BE49-F238E27FC236}">
                <a16:creationId xmlns:a16="http://schemas.microsoft.com/office/drawing/2014/main" id="{84DEAB36-9CEC-1045-A099-56816D3067BB}"/>
              </a:ext>
            </a:extLst>
          </p:cNvPr>
          <p:cNvSpPr>
            <a:spLocks noGrp="1"/>
          </p:cNvSpPr>
          <p:nvPr>
            <p:ph type="body" sz="quarter" idx="13"/>
          </p:nvPr>
        </p:nvSpPr>
        <p:spPr>
          <a:xfrm>
            <a:off x="609177" y="1620821"/>
            <a:ext cx="10911840" cy="4561967"/>
          </a:xfrm>
        </p:spPr>
        <p:txBody>
          <a:bodyPr/>
          <a:lstStyle>
            <a:lvl1pPr marL="380981" indent="-380981">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115333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 Title + Subhead Dk Green">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1" name="Title 6">
            <a:extLst>
              <a:ext uri="{FF2B5EF4-FFF2-40B4-BE49-F238E27FC236}">
                <a16:creationId xmlns:a16="http://schemas.microsoft.com/office/drawing/2014/main" id="{EFE852F4-AB63-7547-BC89-26DEDF6BBA40}"/>
              </a:ext>
            </a:extLst>
          </p:cNvPr>
          <p:cNvSpPr>
            <a:spLocks noGrp="1"/>
          </p:cNvSpPr>
          <p:nvPr>
            <p:ph type="title" hasCustomPrompt="1"/>
          </p:nvPr>
        </p:nvSpPr>
        <p:spPr>
          <a:xfrm>
            <a:off x="1466129" y="243841"/>
            <a:ext cx="9738903" cy="748873"/>
          </a:xfrm>
          <a:prstGeom prst="rect">
            <a:avLst/>
          </a:prstGeom>
        </p:spPr>
        <p:txBody>
          <a:bodyPr lIns="0" anchor="b">
            <a:normAutofit/>
          </a:bodyPr>
          <a:lstStyle>
            <a:lvl1pPr>
              <a:defRPr sz="3733" b="1" i="0">
                <a:solidFill>
                  <a:schemeClr val="tx1"/>
                </a:solidFill>
                <a:latin typeface="+mj-lt"/>
              </a:defRPr>
            </a:lvl1pPr>
          </a:lstStyle>
          <a:p>
            <a:r>
              <a:rPr lang="en-US" dirty="0"/>
              <a:t>CLICK TO EDIT MASTER TITLE STYLE</a:t>
            </a:r>
          </a:p>
        </p:txBody>
      </p:sp>
      <p:sp>
        <p:nvSpPr>
          <p:cNvPr id="13" name="Rectangle 12">
            <a:extLst>
              <a:ext uri="{FF2B5EF4-FFF2-40B4-BE49-F238E27FC236}">
                <a16:creationId xmlns:a16="http://schemas.microsoft.com/office/drawing/2014/main" id="{A4E78545-8042-0B4D-BE68-9E40B8A97EC1}"/>
              </a:ext>
            </a:extLst>
          </p:cNvPr>
          <p:cNvSpPr/>
          <p:nvPr userDrawn="1"/>
        </p:nvSpPr>
        <p:spPr>
          <a:xfrm>
            <a:off x="1" y="0"/>
            <a:ext cx="111116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ADACAEC1-DC34-E94D-A3E3-466678B75049}"/>
              </a:ext>
            </a:extLst>
          </p:cNvPr>
          <p:cNvCxnSpPr>
            <a:cxnSpLocks/>
          </p:cNvCxnSpPr>
          <p:nvPr userDrawn="1"/>
        </p:nvCxnSpPr>
        <p:spPr>
          <a:xfrm>
            <a:off x="246927" y="1157475"/>
            <a:ext cx="11682715" cy="0"/>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9D55A9BE-5CAE-624A-B9C5-9C5ADD40E6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928" y="461565"/>
            <a:ext cx="586451" cy="484163"/>
          </a:xfrm>
          <a:prstGeom prst="rect">
            <a:avLst/>
          </a:prstGeom>
        </p:spPr>
      </p:pic>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1232541"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
        <p:nvSpPr>
          <p:cNvPr id="12" name="Text Placeholder 2">
            <a:extLst>
              <a:ext uri="{FF2B5EF4-FFF2-40B4-BE49-F238E27FC236}">
                <a16:creationId xmlns:a16="http://schemas.microsoft.com/office/drawing/2014/main" id="{771864FE-64FD-FC43-B3CF-4A2A221CE180}"/>
              </a:ext>
            </a:extLst>
          </p:cNvPr>
          <p:cNvSpPr>
            <a:spLocks noGrp="1"/>
          </p:cNvSpPr>
          <p:nvPr>
            <p:ph type="body" sz="quarter" idx="13"/>
          </p:nvPr>
        </p:nvSpPr>
        <p:spPr>
          <a:xfrm>
            <a:off x="1466127" y="1620821"/>
            <a:ext cx="10054892" cy="4561967"/>
          </a:xfrm>
        </p:spPr>
        <p:txBody>
          <a:bodyPr/>
          <a:lstStyle>
            <a:lvl1pPr marL="380981" indent="-380981">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94718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_2">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95C6EDA-F092-E446-AB96-C5C9A3C5478F}"/>
              </a:ext>
            </a:extLst>
          </p:cNvPr>
          <p:cNvGrpSpPr/>
          <p:nvPr userDrawn="1"/>
        </p:nvGrpSpPr>
        <p:grpSpPr>
          <a:xfrm>
            <a:off x="3" y="0"/>
            <a:ext cx="12191999" cy="6858000"/>
            <a:chOff x="0" y="0"/>
            <a:chExt cx="12191999" cy="6858000"/>
          </a:xfrm>
        </p:grpSpPr>
        <p:sp>
          <p:nvSpPr>
            <p:cNvPr id="13" name="Rectangle 12">
              <a:extLst>
                <a:ext uri="{FF2B5EF4-FFF2-40B4-BE49-F238E27FC236}">
                  <a16:creationId xmlns:a16="http://schemas.microsoft.com/office/drawing/2014/main" id="{0B52B536-45B2-F849-B213-18EF0101BE7E}"/>
                </a:ext>
              </a:extLst>
            </p:cNvPr>
            <p:cNvSpPr/>
            <p:nvPr userDrawn="1"/>
          </p:nvSpPr>
          <p:spPr>
            <a:xfrm>
              <a:off x="0" y="0"/>
              <a:ext cx="12191999" cy="6858000"/>
            </a:xfrm>
            <a:prstGeom prst="rect">
              <a:avLst/>
            </a:prstGeom>
            <a:solidFill>
              <a:srgbClr val="49B0AC"/>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AE57E97B-A3DC-8744-859F-32EAF586A420}"/>
                </a:ext>
              </a:extLst>
            </p:cNvPr>
            <p:cNvSpPr/>
            <p:nvPr userDrawn="1"/>
          </p:nvSpPr>
          <p:spPr>
            <a:xfrm>
              <a:off x="0" y="0"/>
              <a:ext cx="299545" cy="6858000"/>
            </a:xfrm>
            <a:prstGeom prst="rect">
              <a:avLst/>
            </a:prstGeom>
            <a:solidFill>
              <a:srgbClr val="214E55"/>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9AA20481-249A-6948-B656-8CE1A0B52C20}"/>
                </a:ext>
              </a:extLst>
            </p:cNvPr>
            <p:cNvSpPr/>
            <p:nvPr userDrawn="1"/>
          </p:nvSpPr>
          <p:spPr>
            <a:xfrm>
              <a:off x="1517686" y="0"/>
              <a:ext cx="576128" cy="6858000"/>
            </a:xfrm>
            <a:prstGeom prst="rect">
              <a:avLst/>
            </a:prstGeom>
            <a:solidFill>
              <a:srgbClr val="94C2BB"/>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B32C8274-E52E-9345-993C-1BE61EF523E0}"/>
                </a:ext>
              </a:extLst>
            </p:cNvPr>
            <p:cNvSpPr/>
            <p:nvPr userDrawn="1"/>
          </p:nvSpPr>
          <p:spPr>
            <a:xfrm>
              <a:off x="299545" y="0"/>
              <a:ext cx="1221140" cy="6858000"/>
            </a:xfrm>
            <a:prstGeom prst="rect">
              <a:avLst/>
            </a:prstGeom>
            <a:solidFill>
              <a:srgbClr val="E47E2E"/>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pic>
          <p:nvPicPr>
            <p:cNvPr id="19" name="Picture 18">
              <a:extLst>
                <a:ext uri="{FF2B5EF4-FFF2-40B4-BE49-F238E27FC236}">
                  <a16:creationId xmlns:a16="http://schemas.microsoft.com/office/drawing/2014/main" id="{11A85045-06F9-1B43-B9E6-B157065FE67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9713" y="2128344"/>
              <a:ext cx="3157331" cy="2606633"/>
            </a:xfrm>
            <a:prstGeom prst="rect">
              <a:avLst/>
            </a:prstGeom>
          </p:spPr>
        </p:pic>
        <p:sp>
          <p:nvSpPr>
            <p:cNvPr id="20" name="Picture Placeholder 17">
              <a:extLst>
                <a:ext uri="{FF2B5EF4-FFF2-40B4-BE49-F238E27FC236}">
                  <a16:creationId xmlns:a16="http://schemas.microsoft.com/office/drawing/2014/main" id="{5A779997-2823-3D48-BF0B-E596D55E9978}"/>
                </a:ext>
              </a:extLst>
            </p:cNvPr>
            <p:cNvSpPr txBox="1">
              <a:spLocks noChangeAspect="1"/>
            </p:cNvSpPr>
            <p:nvPr userDrawn="1"/>
          </p:nvSpPr>
          <p:spPr>
            <a:xfrm>
              <a:off x="1272654" y="2552131"/>
              <a:ext cx="1632001" cy="1763973"/>
            </a:xfrm>
            <a:prstGeom prst="ellipse">
              <a:avLst/>
            </a:prstGeom>
            <a:no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DIN Alternate" panose="020B0500000000000000" pitchFamily="34" charset="77"/>
                  <a:ea typeface="Arial Regular" charset="0"/>
                  <a:cs typeface="Arial Regular"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9140" rtl="0" eaLnBrk="1" fontAlgn="auto" latinLnBrk="0" hangingPunct="1">
                <a:lnSpc>
                  <a:spcPct val="90000"/>
                </a:lnSpc>
                <a:spcBef>
                  <a:spcPts val="1333"/>
                </a:spcBef>
                <a:spcAft>
                  <a:spcPts val="0"/>
                </a:spcAft>
                <a:buClrTx/>
                <a:buSzTx/>
                <a:buFont typeface="Arial" panose="020B0604020202020204" pitchFamily="34" charset="0"/>
                <a:buNone/>
                <a:tabLst/>
                <a:defRPr/>
              </a:pPr>
              <a:endParaRPr kumimoji="0" lang="en-US" sz="2667" b="0" i="0" u="none" strike="noStrike" kern="1200" cap="none" spc="0" normalizeH="0" baseline="0" noProof="0" dirty="0">
                <a:ln>
                  <a:noFill/>
                </a:ln>
                <a:solidFill>
                  <a:srgbClr val="38373A"/>
                </a:solidFill>
                <a:effectLst/>
                <a:uLnTx/>
                <a:uFillTx/>
                <a:latin typeface="Arial" panose="020B0604020202020204" pitchFamily="34" charset="0"/>
              </a:endParaRPr>
            </a:p>
          </p:txBody>
        </p:sp>
      </p:grpSp>
      <p:sp>
        <p:nvSpPr>
          <p:cNvPr id="12" name="Text Placeholder 3">
            <a:extLst>
              <a:ext uri="{FF2B5EF4-FFF2-40B4-BE49-F238E27FC236}">
                <a16:creationId xmlns:a16="http://schemas.microsoft.com/office/drawing/2014/main" id="{FFA3864D-3CCC-8C42-A95E-4FE125B4C4BB}"/>
              </a:ext>
            </a:extLst>
          </p:cNvPr>
          <p:cNvSpPr>
            <a:spLocks noGrp="1"/>
          </p:cNvSpPr>
          <p:nvPr>
            <p:ph type="body" sz="quarter" idx="11" hasCustomPrompt="1"/>
          </p:nvPr>
        </p:nvSpPr>
        <p:spPr>
          <a:xfrm>
            <a:off x="4389897" y="3028477"/>
            <a:ext cx="6542755" cy="1618696"/>
          </a:xfrm>
        </p:spPr>
        <p:txBody>
          <a:bodyPr anchor="t"/>
          <a:lstStyle>
            <a:lvl1pPr>
              <a:defRPr sz="6400" b="1" i="0">
                <a:solidFill>
                  <a:srgbClr val="FFFFFF"/>
                </a:solidFill>
                <a:latin typeface="+mj-lt"/>
              </a:defRPr>
            </a:lvl1pPr>
          </a:lstStyle>
          <a:p>
            <a:pPr lvl="0"/>
            <a:r>
              <a:rPr lang="en-US" dirty="0"/>
              <a:t>SECTION DIVIDER TITLE</a:t>
            </a:r>
          </a:p>
        </p:txBody>
      </p:sp>
      <p:sp>
        <p:nvSpPr>
          <p:cNvPr id="14" name="Text Placeholder 3">
            <a:extLst>
              <a:ext uri="{FF2B5EF4-FFF2-40B4-BE49-F238E27FC236}">
                <a16:creationId xmlns:a16="http://schemas.microsoft.com/office/drawing/2014/main" id="{EAD0A957-DD2D-474A-A626-BAED81C47AFF}"/>
              </a:ext>
            </a:extLst>
          </p:cNvPr>
          <p:cNvSpPr>
            <a:spLocks noGrp="1"/>
          </p:cNvSpPr>
          <p:nvPr>
            <p:ph type="body" sz="quarter" idx="10" hasCustomPrompt="1"/>
          </p:nvPr>
        </p:nvSpPr>
        <p:spPr>
          <a:xfrm>
            <a:off x="4389897" y="1975711"/>
            <a:ext cx="6542755" cy="960967"/>
          </a:xfrm>
        </p:spPr>
        <p:txBody>
          <a:bodyPr anchor="b"/>
          <a:lstStyle>
            <a:lvl1pPr>
              <a:defRPr sz="3200" b="1" i="0">
                <a:solidFill>
                  <a:srgbClr val="FFFFFF"/>
                </a:solidFill>
                <a:latin typeface="+mn-lt"/>
              </a:defRPr>
            </a:lvl1pPr>
          </a:lstStyle>
          <a:p>
            <a:pPr lvl="0"/>
            <a:r>
              <a:rPr lang="en-US" dirty="0"/>
              <a:t>Section subhead</a:t>
            </a:r>
          </a:p>
        </p:txBody>
      </p:sp>
    </p:spTree>
    <p:extLst>
      <p:ext uri="{BB962C8B-B14F-4D97-AF65-F5344CB8AC3E}">
        <p14:creationId xmlns:p14="http://schemas.microsoft.com/office/powerpoint/2010/main" val="25734915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 Subhead Teal">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1"/>
            <a:ext cx="10911840" cy="992713"/>
          </a:xfrm>
          <a:prstGeom prst="rect">
            <a:avLst/>
          </a:prstGeom>
        </p:spPr>
        <p:txBody>
          <a:bodyPr lIns="0" anchor="b">
            <a:normAutofit/>
          </a:bodyPr>
          <a:lstStyle>
            <a:lvl1pPr>
              <a:defRPr sz="3733" b="1" i="0">
                <a:solidFill>
                  <a:schemeClr val="tx1"/>
                </a:solidFill>
                <a:latin typeface="+mj-lt"/>
              </a:defRPr>
            </a:lvl1pPr>
          </a:lstStyle>
          <a:p>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4"/>
            <a:ext cx="10911840" cy="334433"/>
          </a:xfrm>
        </p:spPr>
        <p:txBody>
          <a:bodyPr/>
          <a:lstStyle>
            <a:lvl1pPr>
              <a:defRPr sz="2133">
                <a:solidFill>
                  <a:schemeClr val="tx1"/>
                </a:solidFill>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
        <p:nvSpPr>
          <p:cNvPr id="7" name="Slide Number Placeholder 4">
            <a:extLst>
              <a:ext uri="{FF2B5EF4-FFF2-40B4-BE49-F238E27FC236}">
                <a16:creationId xmlns:a16="http://schemas.microsoft.com/office/drawing/2014/main" id="{5C3004B0-EC73-AE4A-94BA-CA99D5F1EBD3}"/>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3" name="Date Placeholder 5">
            <a:extLst>
              <a:ext uri="{FF2B5EF4-FFF2-40B4-BE49-F238E27FC236}">
                <a16:creationId xmlns:a16="http://schemas.microsoft.com/office/drawing/2014/main" id="{A33300ED-2F88-BE4C-80C5-FCD34EAD0FD4}"/>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
        <p:nvSpPr>
          <p:cNvPr id="14" name="Text Placeholder 2">
            <a:extLst>
              <a:ext uri="{FF2B5EF4-FFF2-40B4-BE49-F238E27FC236}">
                <a16:creationId xmlns:a16="http://schemas.microsoft.com/office/drawing/2014/main" id="{5D9C9EAE-638F-F241-9262-BDB94F8E9604}"/>
              </a:ext>
            </a:extLst>
          </p:cNvPr>
          <p:cNvSpPr>
            <a:spLocks noGrp="1"/>
          </p:cNvSpPr>
          <p:nvPr>
            <p:ph type="body" sz="quarter" idx="13"/>
          </p:nvPr>
        </p:nvSpPr>
        <p:spPr>
          <a:xfrm>
            <a:off x="609177" y="1620821"/>
            <a:ext cx="10911840" cy="4561967"/>
          </a:xfrm>
        </p:spPr>
        <p:txBody>
          <a:bodyPr/>
          <a:lstStyle>
            <a:lvl1pPr marL="380981" indent="-380981">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73519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 Title + Subhead Teal">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EFE852F4-AB63-7547-BC89-26DEDF6BBA40}"/>
              </a:ext>
            </a:extLst>
          </p:cNvPr>
          <p:cNvSpPr>
            <a:spLocks noGrp="1"/>
          </p:cNvSpPr>
          <p:nvPr>
            <p:ph type="title" hasCustomPrompt="1"/>
          </p:nvPr>
        </p:nvSpPr>
        <p:spPr>
          <a:xfrm>
            <a:off x="1466129" y="243841"/>
            <a:ext cx="9738903" cy="748873"/>
          </a:xfrm>
          <a:prstGeom prst="rect">
            <a:avLst/>
          </a:prstGeom>
        </p:spPr>
        <p:txBody>
          <a:bodyPr lIns="0" anchor="b">
            <a:normAutofit/>
          </a:bodyPr>
          <a:lstStyle>
            <a:lvl1pPr>
              <a:defRPr sz="3733" b="1" i="0">
                <a:solidFill>
                  <a:schemeClr val="tx1"/>
                </a:solidFill>
                <a:latin typeface="+mj-lt"/>
              </a:defRPr>
            </a:lvl1pPr>
          </a:lstStyle>
          <a:p>
            <a:r>
              <a:rPr lang="en-US" dirty="0"/>
              <a:t>CLICK TO EDIT MASTER TITLE STYLE</a:t>
            </a:r>
          </a:p>
        </p:txBody>
      </p:sp>
      <p:sp>
        <p:nvSpPr>
          <p:cNvPr id="13" name="Rectangle 12">
            <a:extLst>
              <a:ext uri="{FF2B5EF4-FFF2-40B4-BE49-F238E27FC236}">
                <a16:creationId xmlns:a16="http://schemas.microsoft.com/office/drawing/2014/main" id="{A4E78545-8042-0B4D-BE68-9E40B8A97EC1}"/>
              </a:ext>
            </a:extLst>
          </p:cNvPr>
          <p:cNvSpPr/>
          <p:nvPr userDrawn="1"/>
        </p:nvSpPr>
        <p:spPr>
          <a:xfrm>
            <a:off x="1" y="0"/>
            <a:ext cx="111116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ADACAEC1-DC34-E94D-A3E3-466678B75049}"/>
              </a:ext>
            </a:extLst>
          </p:cNvPr>
          <p:cNvCxnSpPr>
            <a:cxnSpLocks/>
          </p:cNvCxnSpPr>
          <p:nvPr userDrawn="1"/>
        </p:nvCxnSpPr>
        <p:spPr>
          <a:xfrm>
            <a:off x="246927" y="1157475"/>
            <a:ext cx="11682715" cy="0"/>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9D55A9BE-5CAE-624A-B9C5-9C5ADD40E6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928" y="461565"/>
            <a:ext cx="586451" cy="484163"/>
          </a:xfrm>
          <a:prstGeom prst="rect">
            <a:avLst/>
          </a:prstGeom>
        </p:spPr>
      </p:pic>
      <p:sp>
        <p:nvSpPr>
          <p:cNvPr id="12" name="Slide Number Placeholder 4">
            <a:extLst>
              <a:ext uri="{FF2B5EF4-FFF2-40B4-BE49-F238E27FC236}">
                <a16:creationId xmlns:a16="http://schemas.microsoft.com/office/drawing/2014/main" id="{0F2E87B1-9F42-B748-914E-A94A70A8C1F7}"/>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6" name="Date Placeholder 5">
            <a:extLst>
              <a:ext uri="{FF2B5EF4-FFF2-40B4-BE49-F238E27FC236}">
                <a16:creationId xmlns:a16="http://schemas.microsoft.com/office/drawing/2014/main" id="{626A9F12-80FC-394F-968B-F8AA44FEBBE9}"/>
              </a:ext>
            </a:extLst>
          </p:cNvPr>
          <p:cNvSpPr>
            <a:spLocks noGrp="1"/>
          </p:cNvSpPr>
          <p:nvPr>
            <p:ph type="dt" sz="half" idx="2"/>
          </p:nvPr>
        </p:nvSpPr>
        <p:spPr>
          <a:xfrm>
            <a:off x="1232541"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
        <p:nvSpPr>
          <p:cNvPr id="18" name="Text Placeholder 2">
            <a:extLst>
              <a:ext uri="{FF2B5EF4-FFF2-40B4-BE49-F238E27FC236}">
                <a16:creationId xmlns:a16="http://schemas.microsoft.com/office/drawing/2014/main" id="{8ED117A1-9FC3-AF48-B7EA-EF86A504D891}"/>
              </a:ext>
            </a:extLst>
          </p:cNvPr>
          <p:cNvSpPr>
            <a:spLocks noGrp="1"/>
          </p:cNvSpPr>
          <p:nvPr>
            <p:ph type="body" sz="quarter" idx="13"/>
          </p:nvPr>
        </p:nvSpPr>
        <p:spPr>
          <a:xfrm>
            <a:off x="1466127" y="1620821"/>
            <a:ext cx="10054892" cy="4561967"/>
          </a:xfrm>
        </p:spPr>
        <p:txBody>
          <a:bodyPr/>
          <a:lstStyle>
            <a:lvl1pPr marL="380981" indent="-380981">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60293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 Subhead Orange">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1"/>
            <a:ext cx="10911840" cy="992713"/>
          </a:xfrm>
          <a:prstGeom prst="rect">
            <a:avLst/>
          </a:prstGeom>
        </p:spPr>
        <p:txBody>
          <a:bodyPr lIns="0" anchor="b">
            <a:normAutofit/>
          </a:bodyPr>
          <a:lstStyle>
            <a:lvl1pPr>
              <a:defRPr sz="3733" b="1" i="0">
                <a:solidFill>
                  <a:schemeClr val="tx1"/>
                </a:solidFill>
                <a:latin typeface="+mj-lt"/>
              </a:defRPr>
            </a:lvl1pPr>
          </a:lstStyle>
          <a:p>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4"/>
            <a:ext cx="10911840" cy="334433"/>
          </a:xfrm>
        </p:spPr>
        <p:txBody>
          <a:bodyPr/>
          <a:lstStyle>
            <a:lvl1pPr>
              <a:defRPr sz="2133">
                <a:solidFill>
                  <a:schemeClr val="tx1"/>
                </a:solidFill>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
        <p:nvSpPr>
          <p:cNvPr id="7" name="Slide Number Placeholder 4">
            <a:extLst>
              <a:ext uri="{FF2B5EF4-FFF2-40B4-BE49-F238E27FC236}">
                <a16:creationId xmlns:a16="http://schemas.microsoft.com/office/drawing/2014/main" id="{651BB7A5-D0B5-614F-B38D-CA3ED4533795}"/>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3" name="Date Placeholder 5">
            <a:extLst>
              <a:ext uri="{FF2B5EF4-FFF2-40B4-BE49-F238E27FC236}">
                <a16:creationId xmlns:a16="http://schemas.microsoft.com/office/drawing/2014/main" id="{309C9966-29C4-B646-9A72-BE4C79AA63B1}"/>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
        <p:nvSpPr>
          <p:cNvPr id="14" name="Text Placeholder 2">
            <a:extLst>
              <a:ext uri="{FF2B5EF4-FFF2-40B4-BE49-F238E27FC236}">
                <a16:creationId xmlns:a16="http://schemas.microsoft.com/office/drawing/2014/main" id="{37E8B025-164D-A449-B31E-1946C30F8405}"/>
              </a:ext>
            </a:extLst>
          </p:cNvPr>
          <p:cNvSpPr>
            <a:spLocks noGrp="1"/>
          </p:cNvSpPr>
          <p:nvPr>
            <p:ph type="body" sz="quarter" idx="13"/>
          </p:nvPr>
        </p:nvSpPr>
        <p:spPr>
          <a:xfrm>
            <a:off x="609177" y="1620821"/>
            <a:ext cx="10911840" cy="4561967"/>
          </a:xfrm>
        </p:spPr>
        <p:txBody>
          <a:bodyPr/>
          <a:lstStyle>
            <a:lvl1pPr marL="380981" indent="-380981">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1850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 Title + Subhead Orange">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EFE852F4-AB63-7547-BC89-26DEDF6BBA40}"/>
              </a:ext>
            </a:extLst>
          </p:cNvPr>
          <p:cNvSpPr>
            <a:spLocks noGrp="1"/>
          </p:cNvSpPr>
          <p:nvPr>
            <p:ph type="title" hasCustomPrompt="1"/>
          </p:nvPr>
        </p:nvSpPr>
        <p:spPr>
          <a:xfrm>
            <a:off x="1466129" y="243841"/>
            <a:ext cx="9738903" cy="748873"/>
          </a:xfrm>
          <a:prstGeom prst="rect">
            <a:avLst/>
          </a:prstGeom>
        </p:spPr>
        <p:txBody>
          <a:bodyPr vert="horz" lIns="0" tIns="45720" rIns="91440" bIns="45720" rtlCol="0" anchor="b">
            <a:normAutofit/>
          </a:bodyPr>
          <a:lstStyle>
            <a:lvl1pPr>
              <a:defRPr lang="en-US" dirty="0"/>
            </a:lvl1pPr>
          </a:lstStyle>
          <a:p>
            <a:pPr lvl="0"/>
            <a:r>
              <a:rPr lang="en-US" dirty="0"/>
              <a:t>CLICK TO EDIT MASTER TITLE STYLE</a:t>
            </a:r>
          </a:p>
        </p:txBody>
      </p:sp>
      <p:sp>
        <p:nvSpPr>
          <p:cNvPr id="13" name="Rectangle 12">
            <a:extLst>
              <a:ext uri="{FF2B5EF4-FFF2-40B4-BE49-F238E27FC236}">
                <a16:creationId xmlns:a16="http://schemas.microsoft.com/office/drawing/2014/main" id="{A4E78545-8042-0B4D-BE68-9E40B8A97EC1}"/>
              </a:ext>
            </a:extLst>
          </p:cNvPr>
          <p:cNvSpPr/>
          <p:nvPr userDrawn="1"/>
        </p:nvSpPr>
        <p:spPr>
          <a:xfrm>
            <a:off x="1" y="0"/>
            <a:ext cx="11111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ADACAEC1-DC34-E94D-A3E3-466678B75049}"/>
              </a:ext>
            </a:extLst>
          </p:cNvPr>
          <p:cNvCxnSpPr>
            <a:cxnSpLocks/>
          </p:cNvCxnSpPr>
          <p:nvPr userDrawn="1"/>
        </p:nvCxnSpPr>
        <p:spPr>
          <a:xfrm>
            <a:off x="246927" y="1157475"/>
            <a:ext cx="11682715" cy="0"/>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9D55A9BE-5CAE-624A-B9C5-9C5ADD40E6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928" y="461565"/>
            <a:ext cx="586451" cy="484163"/>
          </a:xfrm>
          <a:prstGeom prst="rect">
            <a:avLst/>
          </a:prstGeom>
        </p:spPr>
      </p:pic>
      <p:sp>
        <p:nvSpPr>
          <p:cNvPr id="8" name="Slide Number Placeholder 4">
            <a:extLst>
              <a:ext uri="{FF2B5EF4-FFF2-40B4-BE49-F238E27FC236}">
                <a16:creationId xmlns:a16="http://schemas.microsoft.com/office/drawing/2014/main" id="{23AEC8C2-A3D6-EE4E-B61C-660BD2FC8A88}"/>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2" name="Date Placeholder 5">
            <a:extLst>
              <a:ext uri="{FF2B5EF4-FFF2-40B4-BE49-F238E27FC236}">
                <a16:creationId xmlns:a16="http://schemas.microsoft.com/office/drawing/2014/main" id="{631C9610-3601-C04B-B8EC-F2A6AB00BDE6}"/>
              </a:ext>
            </a:extLst>
          </p:cNvPr>
          <p:cNvSpPr>
            <a:spLocks noGrp="1"/>
          </p:cNvSpPr>
          <p:nvPr>
            <p:ph type="dt" sz="half" idx="2"/>
          </p:nvPr>
        </p:nvSpPr>
        <p:spPr>
          <a:xfrm>
            <a:off x="1232541"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
        <p:nvSpPr>
          <p:cNvPr id="16" name="Text Placeholder 2">
            <a:extLst>
              <a:ext uri="{FF2B5EF4-FFF2-40B4-BE49-F238E27FC236}">
                <a16:creationId xmlns:a16="http://schemas.microsoft.com/office/drawing/2014/main" id="{DB6F8C37-46B9-7041-9ECE-10E2F98AD315}"/>
              </a:ext>
            </a:extLst>
          </p:cNvPr>
          <p:cNvSpPr>
            <a:spLocks noGrp="1"/>
          </p:cNvSpPr>
          <p:nvPr>
            <p:ph type="body" sz="quarter" idx="13"/>
          </p:nvPr>
        </p:nvSpPr>
        <p:spPr>
          <a:xfrm>
            <a:off x="1466127" y="1620821"/>
            <a:ext cx="10054892" cy="4561967"/>
          </a:xfrm>
        </p:spPr>
        <p:txBody>
          <a:bodyPr/>
          <a:lstStyle>
            <a:lvl1pPr marL="380981" indent="-380981">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46892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 Subhead Yellow">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1"/>
            <a:ext cx="10911840" cy="992713"/>
          </a:xfrm>
          <a:prstGeom prst="rect">
            <a:avLst/>
          </a:prstGeom>
        </p:spPr>
        <p:txBody>
          <a:bodyPr vert="horz" lIns="0" tIns="45720" rIns="91440" bIns="45720" rtlCol="0" anchor="b">
            <a:normAutofit/>
          </a:bodyPr>
          <a:lstStyle>
            <a:lvl1pPr>
              <a:defRPr lang="en-US" dirty="0"/>
            </a:lvl1pPr>
          </a:lstStyle>
          <a:p>
            <a:pPr lvl="0"/>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4"/>
            <a:ext cx="10911840" cy="334433"/>
          </a:xfrm>
        </p:spPr>
        <p:txBody>
          <a:bodyPr/>
          <a:lstStyle>
            <a:lvl1pPr>
              <a:defRPr sz="2133">
                <a:solidFill>
                  <a:schemeClr val="tx1"/>
                </a:solidFill>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
        <p:nvSpPr>
          <p:cNvPr id="7" name="Slide Number Placeholder 4">
            <a:extLst>
              <a:ext uri="{FF2B5EF4-FFF2-40B4-BE49-F238E27FC236}">
                <a16:creationId xmlns:a16="http://schemas.microsoft.com/office/drawing/2014/main" id="{028B6A9C-E720-9B44-8F9A-3F4791F5937F}"/>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3" name="Date Placeholder 5">
            <a:extLst>
              <a:ext uri="{FF2B5EF4-FFF2-40B4-BE49-F238E27FC236}">
                <a16:creationId xmlns:a16="http://schemas.microsoft.com/office/drawing/2014/main" id="{0BF72CA0-050A-B84B-8F3C-2A0F27E43C8D}"/>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
        <p:nvSpPr>
          <p:cNvPr id="14" name="Text Placeholder 2">
            <a:extLst>
              <a:ext uri="{FF2B5EF4-FFF2-40B4-BE49-F238E27FC236}">
                <a16:creationId xmlns:a16="http://schemas.microsoft.com/office/drawing/2014/main" id="{C338D428-DD7C-6847-9B99-01A8E2225469}"/>
              </a:ext>
            </a:extLst>
          </p:cNvPr>
          <p:cNvSpPr>
            <a:spLocks noGrp="1"/>
          </p:cNvSpPr>
          <p:nvPr>
            <p:ph type="body" sz="quarter" idx="13"/>
          </p:nvPr>
        </p:nvSpPr>
        <p:spPr>
          <a:xfrm>
            <a:off x="609177" y="1620821"/>
            <a:ext cx="10911840" cy="4561967"/>
          </a:xfrm>
        </p:spPr>
        <p:txBody>
          <a:bodyPr/>
          <a:lstStyle>
            <a:lvl1pPr marL="380981" indent="-380981">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71291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 Title + Subhead Yellow">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EFE852F4-AB63-7547-BC89-26DEDF6BBA40}"/>
              </a:ext>
            </a:extLst>
          </p:cNvPr>
          <p:cNvSpPr>
            <a:spLocks noGrp="1"/>
          </p:cNvSpPr>
          <p:nvPr>
            <p:ph type="title" hasCustomPrompt="1"/>
          </p:nvPr>
        </p:nvSpPr>
        <p:spPr>
          <a:xfrm>
            <a:off x="1466129" y="243841"/>
            <a:ext cx="9738903" cy="748873"/>
          </a:xfrm>
          <a:prstGeom prst="rect">
            <a:avLst/>
          </a:prstGeom>
        </p:spPr>
        <p:txBody>
          <a:bodyPr vert="horz" lIns="0" tIns="45720" rIns="91440" bIns="45720" rtlCol="0" anchor="b">
            <a:normAutofit/>
          </a:bodyPr>
          <a:lstStyle>
            <a:lvl1pPr>
              <a:defRPr lang="en-US" dirty="0"/>
            </a:lvl1pPr>
          </a:lstStyle>
          <a:p>
            <a:pPr lvl="0"/>
            <a:r>
              <a:rPr lang="en-US" dirty="0"/>
              <a:t>CLICK TO EDIT MASTER TITLE STYLE</a:t>
            </a:r>
          </a:p>
        </p:txBody>
      </p:sp>
      <p:sp>
        <p:nvSpPr>
          <p:cNvPr id="13" name="Rectangle 12">
            <a:extLst>
              <a:ext uri="{FF2B5EF4-FFF2-40B4-BE49-F238E27FC236}">
                <a16:creationId xmlns:a16="http://schemas.microsoft.com/office/drawing/2014/main" id="{A4E78545-8042-0B4D-BE68-9E40B8A97EC1}"/>
              </a:ext>
            </a:extLst>
          </p:cNvPr>
          <p:cNvSpPr/>
          <p:nvPr userDrawn="1"/>
        </p:nvSpPr>
        <p:spPr>
          <a:xfrm>
            <a:off x="1" y="0"/>
            <a:ext cx="111116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ADACAEC1-DC34-E94D-A3E3-466678B75049}"/>
              </a:ext>
            </a:extLst>
          </p:cNvPr>
          <p:cNvCxnSpPr>
            <a:cxnSpLocks/>
          </p:cNvCxnSpPr>
          <p:nvPr userDrawn="1"/>
        </p:nvCxnSpPr>
        <p:spPr>
          <a:xfrm>
            <a:off x="246927" y="1157475"/>
            <a:ext cx="11682715" cy="0"/>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9D55A9BE-5CAE-624A-B9C5-9C5ADD40E6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928" y="461565"/>
            <a:ext cx="586451" cy="484163"/>
          </a:xfrm>
          <a:prstGeom prst="rect">
            <a:avLst/>
          </a:prstGeom>
        </p:spPr>
      </p:pic>
      <p:sp>
        <p:nvSpPr>
          <p:cNvPr id="8" name="Slide Number Placeholder 4">
            <a:extLst>
              <a:ext uri="{FF2B5EF4-FFF2-40B4-BE49-F238E27FC236}">
                <a16:creationId xmlns:a16="http://schemas.microsoft.com/office/drawing/2014/main" id="{F22E1F0A-972D-2C4C-8C94-D3BBE7C3209E}"/>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2" name="Date Placeholder 5">
            <a:extLst>
              <a:ext uri="{FF2B5EF4-FFF2-40B4-BE49-F238E27FC236}">
                <a16:creationId xmlns:a16="http://schemas.microsoft.com/office/drawing/2014/main" id="{F5615ABD-8FEC-C04C-B9AF-93931BD51A2F}"/>
              </a:ext>
            </a:extLst>
          </p:cNvPr>
          <p:cNvSpPr>
            <a:spLocks noGrp="1"/>
          </p:cNvSpPr>
          <p:nvPr>
            <p:ph type="dt" sz="half" idx="2"/>
          </p:nvPr>
        </p:nvSpPr>
        <p:spPr>
          <a:xfrm>
            <a:off x="1232541"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
        <p:nvSpPr>
          <p:cNvPr id="16" name="Text Placeholder 2">
            <a:extLst>
              <a:ext uri="{FF2B5EF4-FFF2-40B4-BE49-F238E27FC236}">
                <a16:creationId xmlns:a16="http://schemas.microsoft.com/office/drawing/2014/main" id="{194727FC-72E1-B242-B62A-461C88925155}"/>
              </a:ext>
            </a:extLst>
          </p:cNvPr>
          <p:cNvSpPr>
            <a:spLocks noGrp="1"/>
          </p:cNvSpPr>
          <p:nvPr>
            <p:ph type="body" sz="quarter" idx="13"/>
          </p:nvPr>
        </p:nvSpPr>
        <p:spPr>
          <a:xfrm>
            <a:off x="1466127" y="1620821"/>
            <a:ext cx="10054892" cy="4561967"/>
          </a:xfrm>
        </p:spPr>
        <p:txBody>
          <a:bodyPr/>
          <a:lstStyle>
            <a:lvl1pPr marL="380981" indent="-380981">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059629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 Subhead Lt Green">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1"/>
            <a:ext cx="10911840" cy="992713"/>
          </a:xfrm>
          <a:prstGeom prst="rect">
            <a:avLst/>
          </a:prstGeom>
        </p:spPr>
        <p:txBody>
          <a:bodyPr vert="horz" lIns="0" tIns="45720" rIns="91440" bIns="45720" rtlCol="0" anchor="b">
            <a:normAutofit/>
          </a:bodyPr>
          <a:lstStyle>
            <a:lvl1pPr>
              <a:defRPr lang="en-US" dirty="0"/>
            </a:lvl1pPr>
          </a:lstStyle>
          <a:p>
            <a:pPr lvl="0"/>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4"/>
            <a:ext cx="10911840" cy="334433"/>
          </a:xfrm>
        </p:spPr>
        <p:txBody>
          <a:bodyPr/>
          <a:lstStyle>
            <a:lvl1pPr>
              <a:defRPr sz="2133">
                <a:solidFill>
                  <a:schemeClr val="tx1"/>
                </a:solidFill>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
        <p:nvSpPr>
          <p:cNvPr id="7" name="Slide Number Placeholder 4">
            <a:extLst>
              <a:ext uri="{FF2B5EF4-FFF2-40B4-BE49-F238E27FC236}">
                <a16:creationId xmlns:a16="http://schemas.microsoft.com/office/drawing/2014/main" id="{77596023-4762-734C-BD66-1AF4820108BE}"/>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3" name="Date Placeholder 5">
            <a:extLst>
              <a:ext uri="{FF2B5EF4-FFF2-40B4-BE49-F238E27FC236}">
                <a16:creationId xmlns:a16="http://schemas.microsoft.com/office/drawing/2014/main" id="{9289AA27-325E-9A46-B1FB-509FF9F971C9}"/>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
        <p:nvSpPr>
          <p:cNvPr id="14" name="Text Placeholder 2">
            <a:extLst>
              <a:ext uri="{FF2B5EF4-FFF2-40B4-BE49-F238E27FC236}">
                <a16:creationId xmlns:a16="http://schemas.microsoft.com/office/drawing/2014/main" id="{F96C4D96-F475-EB4A-809D-3D53FA6A6515}"/>
              </a:ext>
            </a:extLst>
          </p:cNvPr>
          <p:cNvSpPr>
            <a:spLocks noGrp="1"/>
          </p:cNvSpPr>
          <p:nvPr>
            <p:ph type="body" sz="quarter" idx="13"/>
          </p:nvPr>
        </p:nvSpPr>
        <p:spPr>
          <a:xfrm>
            <a:off x="609177" y="1620821"/>
            <a:ext cx="10911840" cy="4561967"/>
          </a:xfrm>
        </p:spPr>
        <p:txBody>
          <a:bodyPr/>
          <a:lstStyle>
            <a:lvl1pPr marL="380981" indent="-380981">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7726173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 Title + Subhead Lt Green">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EFE852F4-AB63-7547-BC89-26DEDF6BBA40}"/>
              </a:ext>
            </a:extLst>
          </p:cNvPr>
          <p:cNvSpPr>
            <a:spLocks noGrp="1"/>
          </p:cNvSpPr>
          <p:nvPr>
            <p:ph type="title" hasCustomPrompt="1"/>
          </p:nvPr>
        </p:nvSpPr>
        <p:spPr>
          <a:xfrm>
            <a:off x="1466129" y="243841"/>
            <a:ext cx="9738903" cy="748873"/>
          </a:xfrm>
          <a:prstGeom prst="rect">
            <a:avLst/>
          </a:prstGeom>
        </p:spPr>
        <p:txBody>
          <a:bodyPr vert="horz" lIns="0" tIns="45720" rIns="91440" bIns="45720" rtlCol="0" anchor="b">
            <a:normAutofit/>
          </a:bodyPr>
          <a:lstStyle>
            <a:lvl1pPr>
              <a:defRPr lang="en-US" dirty="0"/>
            </a:lvl1pPr>
          </a:lstStyle>
          <a:p>
            <a:pPr lvl="0"/>
            <a:r>
              <a:rPr lang="en-US" dirty="0"/>
              <a:t>CLICK TO EDIT MASTER TITLE STYLE</a:t>
            </a:r>
          </a:p>
        </p:txBody>
      </p:sp>
      <p:sp>
        <p:nvSpPr>
          <p:cNvPr id="13" name="Rectangle 12">
            <a:extLst>
              <a:ext uri="{FF2B5EF4-FFF2-40B4-BE49-F238E27FC236}">
                <a16:creationId xmlns:a16="http://schemas.microsoft.com/office/drawing/2014/main" id="{A4E78545-8042-0B4D-BE68-9E40B8A97EC1}"/>
              </a:ext>
            </a:extLst>
          </p:cNvPr>
          <p:cNvSpPr/>
          <p:nvPr userDrawn="1"/>
        </p:nvSpPr>
        <p:spPr>
          <a:xfrm>
            <a:off x="1" y="0"/>
            <a:ext cx="111116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ADACAEC1-DC34-E94D-A3E3-466678B75049}"/>
              </a:ext>
            </a:extLst>
          </p:cNvPr>
          <p:cNvCxnSpPr>
            <a:cxnSpLocks/>
          </p:cNvCxnSpPr>
          <p:nvPr userDrawn="1"/>
        </p:nvCxnSpPr>
        <p:spPr>
          <a:xfrm>
            <a:off x="246927" y="1157475"/>
            <a:ext cx="11682715" cy="0"/>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9D55A9BE-5CAE-624A-B9C5-9C5ADD40E6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928" y="461565"/>
            <a:ext cx="586451" cy="484163"/>
          </a:xfrm>
          <a:prstGeom prst="rect">
            <a:avLst/>
          </a:prstGeom>
        </p:spPr>
      </p:pic>
      <p:sp>
        <p:nvSpPr>
          <p:cNvPr id="8" name="Slide Number Placeholder 4">
            <a:extLst>
              <a:ext uri="{FF2B5EF4-FFF2-40B4-BE49-F238E27FC236}">
                <a16:creationId xmlns:a16="http://schemas.microsoft.com/office/drawing/2014/main" id="{2CC7FB11-8D90-5C4E-9172-780250A90613}"/>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75000"/>
                  </a:schemeClr>
                </a:solidFill>
              </a:defRPr>
            </a:lvl1pPr>
          </a:lstStyle>
          <a:p>
            <a:fld id="{BA19D0F6-5B80-F543-AF4F-7B18B9728D74}" type="slidenum">
              <a:rPr lang="en-US" smtClean="0"/>
              <a:pPr/>
              <a:t>‹#›</a:t>
            </a:fld>
            <a:endParaRPr lang="en-US" dirty="0"/>
          </a:p>
        </p:txBody>
      </p:sp>
      <p:sp>
        <p:nvSpPr>
          <p:cNvPr id="12" name="Date Placeholder 5">
            <a:extLst>
              <a:ext uri="{FF2B5EF4-FFF2-40B4-BE49-F238E27FC236}">
                <a16:creationId xmlns:a16="http://schemas.microsoft.com/office/drawing/2014/main" id="{4A911210-B0EC-7E4E-AC7C-4A64A3E09C98}"/>
              </a:ext>
            </a:extLst>
          </p:cNvPr>
          <p:cNvSpPr>
            <a:spLocks noGrp="1"/>
          </p:cNvSpPr>
          <p:nvPr>
            <p:ph type="dt" sz="half" idx="2"/>
          </p:nvPr>
        </p:nvSpPr>
        <p:spPr>
          <a:xfrm>
            <a:off x="1232541"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
        <p:nvSpPr>
          <p:cNvPr id="16" name="Text Placeholder 2">
            <a:extLst>
              <a:ext uri="{FF2B5EF4-FFF2-40B4-BE49-F238E27FC236}">
                <a16:creationId xmlns:a16="http://schemas.microsoft.com/office/drawing/2014/main" id="{69AC2497-AC52-9344-BC16-955C4374807B}"/>
              </a:ext>
            </a:extLst>
          </p:cNvPr>
          <p:cNvSpPr>
            <a:spLocks noGrp="1"/>
          </p:cNvSpPr>
          <p:nvPr>
            <p:ph type="body" sz="quarter" idx="13"/>
          </p:nvPr>
        </p:nvSpPr>
        <p:spPr>
          <a:xfrm>
            <a:off x="1466127" y="1620821"/>
            <a:ext cx="10054892" cy="4561967"/>
          </a:xfrm>
        </p:spPr>
        <p:txBody>
          <a:bodyPr/>
          <a:lstStyle>
            <a:lvl1pPr marL="380981" indent="-380981">
              <a:buFont typeface="Arial" panose="020B0604020202020204" pitchFamily="34" charset="0"/>
              <a:buChar cha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147121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act Page">
    <p:bg>
      <p:bgPr>
        <a:solidFill>
          <a:schemeClr val="accent4"/>
        </a:solidFill>
        <a:effectLst/>
      </p:bgPr>
    </p:bg>
    <p:spTree>
      <p:nvGrpSpPr>
        <p:cNvPr id="1" name=""/>
        <p:cNvGrpSpPr/>
        <p:nvPr/>
      </p:nvGrpSpPr>
      <p:grpSpPr>
        <a:xfrm>
          <a:off x="0" y="0"/>
          <a:ext cx="0" cy="0"/>
          <a:chOff x="0" y="0"/>
          <a:chExt cx="0" cy="0"/>
        </a:xfrm>
      </p:grpSpPr>
      <p:cxnSp>
        <p:nvCxnSpPr>
          <p:cNvPr id="6" name="Straight Connector 5"/>
          <p:cNvCxnSpPr/>
          <p:nvPr userDrawn="1"/>
        </p:nvCxnSpPr>
        <p:spPr>
          <a:xfrm>
            <a:off x="4319064" y="5523981"/>
            <a:ext cx="3336744" cy="0"/>
          </a:xfrm>
          <a:prstGeom prst="line">
            <a:avLst/>
          </a:prstGeom>
          <a:ln w="12700">
            <a:solidFill>
              <a:srgbClr val="FFFFFF"/>
            </a:solidFill>
            <a:prstDash val="solid"/>
          </a:ln>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p:nvPr>
        </p:nvSpPr>
        <p:spPr>
          <a:xfrm>
            <a:off x="2700244" y="5843780"/>
            <a:ext cx="6574384" cy="756685"/>
          </a:xfrm>
        </p:spPr>
        <p:txBody>
          <a:bodyPr>
            <a:noAutofit/>
          </a:bodyPr>
          <a:lstStyle>
            <a:lvl1pPr marL="0" indent="0" algn="ctr">
              <a:buNone/>
              <a:defRPr sz="2133">
                <a:solidFill>
                  <a:srgbClr val="FFFFFF"/>
                </a:solidFill>
                <a:latin typeface="+mn-lt"/>
              </a:defRPr>
            </a:lvl1pPr>
            <a:lvl2pPr marL="609570" indent="0" algn="ctr">
              <a:buNone/>
              <a:defRPr sz="2667"/>
            </a:lvl2pPr>
            <a:lvl3pPr marL="1219140" indent="0" algn="ctr">
              <a:buNone/>
              <a:defRPr sz="2400"/>
            </a:lvl3pPr>
            <a:lvl4pPr marL="1828709" indent="0" algn="ctr">
              <a:buNone/>
              <a:defRPr sz="2133"/>
            </a:lvl4pPr>
            <a:lvl5pPr marL="2438278" indent="0" algn="ctr">
              <a:buNone/>
              <a:defRPr sz="2133"/>
            </a:lvl5pPr>
            <a:lvl6pPr marL="3047848" indent="0" algn="ctr">
              <a:buNone/>
              <a:defRPr sz="2133"/>
            </a:lvl6pPr>
            <a:lvl7pPr marL="3657418" indent="0" algn="ctr">
              <a:buNone/>
              <a:defRPr sz="2133"/>
            </a:lvl7pPr>
            <a:lvl8pPr marL="4266987" indent="0" algn="ctr">
              <a:buNone/>
              <a:defRPr sz="2133"/>
            </a:lvl8pPr>
            <a:lvl9pPr marL="4876557" indent="0" algn="ctr">
              <a:buNone/>
              <a:defRPr sz="2133"/>
            </a:lvl9pPr>
          </a:lstStyle>
          <a:p>
            <a:r>
              <a:rPr lang="en-US" dirty="0"/>
              <a:t>Click to edit Master subtitle style</a:t>
            </a:r>
          </a:p>
        </p:txBody>
      </p:sp>
      <p:sp>
        <p:nvSpPr>
          <p:cNvPr id="4" name="Title 3"/>
          <p:cNvSpPr>
            <a:spLocks noGrp="1"/>
          </p:cNvSpPr>
          <p:nvPr>
            <p:ph type="title"/>
          </p:nvPr>
        </p:nvSpPr>
        <p:spPr>
          <a:xfrm>
            <a:off x="969416" y="4440236"/>
            <a:ext cx="10036043" cy="1083747"/>
          </a:xfrm>
          <a:prstGeom prst="rect">
            <a:avLst/>
          </a:prstGeom>
        </p:spPr>
        <p:txBody>
          <a:bodyPr anchor="ctr" anchorCtr="0">
            <a:normAutofit/>
          </a:bodyPr>
          <a:lstStyle>
            <a:lvl1pPr algn="ctr">
              <a:defRPr sz="4800" b="1" i="0">
                <a:solidFill>
                  <a:srgbClr val="FFFFFF"/>
                </a:solidFill>
                <a:latin typeface="+mj-lt"/>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1CE56976-B794-454A-B4F8-15213B2E1753}"/>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7" name="Date Placeholder 5">
            <a:extLst>
              <a:ext uri="{FF2B5EF4-FFF2-40B4-BE49-F238E27FC236}">
                <a16:creationId xmlns:a16="http://schemas.microsoft.com/office/drawing/2014/main" id="{5E6642AD-3009-664B-A827-B6D44FF591A8}"/>
              </a:ext>
            </a:extLst>
          </p:cNvPr>
          <p:cNvSpPr>
            <a:spLocks noGrp="1"/>
          </p:cNvSpPr>
          <p:nvPr>
            <p:ph type="dt" sz="half" idx="2"/>
          </p:nvPr>
        </p:nvSpPr>
        <p:spPr>
          <a:xfrm>
            <a:off x="4064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endParaRPr lang="en-US" dirty="0"/>
          </a:p>
        </p:txBody>
      </p:sp>
    </p:spTree>
    <p:extLst>
      <p:ext uri="{BB962C8B-B14F-4D97-AF65-F5344CB8AC3E}">
        <p14:creationId xmlns:p14="http://schemas.microsoft.com/office/powerpoint/2010/main" val="3557351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Photo Gri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16043C7-4852-7141-81DF-6F09514DFC6B}"/>
              </a:ext>
            </a:extLst>
          </p:cNvPr>
          <p:cNvSpPr/>
          <p:nvPr userDrawn="1"/>
        </p:nvSpPr>
        <p:spPr>
          <a:xfrm>
            <a:off x="0" y="0"/>
            <a:ext cx="12192000" cy="6858000"/>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Rectangle 17">
            <a:extLst>
              <a:ext uri="{FF2B5EF4-FFF2-40B4-BE49-F238E27FC236}">
                <a16:creationId xmlns:a16="http://schemas.microsoft.com/office/drawing/2014/main" id="{D3D4CDB3-2C2E-AE49-A2D2-8E7E3B1708A5}"/>
              </a:ext>
            </a:extLst>
          </p:cNvPr>
          <p:cNvSpPr/>
          <p:nvPr userDrawn="1"/>
        </p:nvSpPr>
        <p:spPr>
          <a:xfrm>
            <a:off x="0" y="2"/>
            <a:ext cx="2956291" cy="334710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9" name="Rectangle 18">
            <a:extLst>
              <a:ext uri="{FF2B5EF4-FFF2-40B4-BE49-F238E27FC236}">
                <a16:creationId xmlns:a16="http://schemas.microsoft.com/office/drawing/2014/main" id="{4E14CE40-DB45-BB4F-9786-E87C8F50346A}"/>
              </a:ext>
            </a:extLst>
          </p:cNvPr>
          <p:cNvSpPr/>
          <p:nvPr userDrawn="1"/>
        </p:nvSpPr>
        <p:spPr>
          <a:xfrm>
            <a:off x="3139710" y="3519987"/>
            <a:ext cx="2864580" cy="333801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0" name="Rectangle 19">
            <a:extLst>
              <a:ext uri="{FF2B5EF4-FFF2-40B4-BE49-F238E27FC236}">
                <a16:creationId xmlns:a16="http://schemas.microsoft.com/office/drawing/2014/main" id="{A5933C47-B601-F241-86BF-5D9703CBE3B3}"/>
              </a:ext>
            </a:extLst>
          </p:cNvPr>
          <p:cNvSpPr/>
          <p:nvPr userDrawn="1"/>
        </p:nvSpPr>
        <p:spPr>
          <a:xfrm>
            <a:off x="6187708" y="1"/>
            <a:ext cx="2864581" cy="334711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1" name="Rectangle 20">
            <a:extLst>
              <a:ext uri="{FF2B5EF4-FFF2-40B4-BE49-F238E27FC236}">
                <a16:creationId xmlns:a16="http://schemas.microsoft.com/office/drawing/2014/main" id="{4DB2B185-CE6C-3B49-ACF1-4B02E487F924}"/>
              </a:ext>
            </a:extLst>
          </p:cNvPr>
          <p:cNvSpPr/>
          <p:nvPr userDrawn="1"/>
        </p:nvSpPr>
        <p:spPr>
          <a:xfrm>
            <a:off x="9235704" y="3519987"/>
            <a:ext cx="2956296" cy="33380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32" name="Picture 31">
            <a:extLst>
              <a:ext uri="{FF2B5EF4-FFF2-40B4-BE49-F238E27FC236}">
                <a16:creationId xmlns:a16="http://schemas.microsoft.com/office/drawing/2014/main" id="{22785C19-A89A-5D43-9F80-77C6CBA202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681262" y="820437"/>
            <a:ext cx="2165903" cy="1788129"/>
          </a:xfrm>
          <a:prstGeom prst="rect">
            <a:avLst/>
          </a:prstGeom>
        </p:spPr>
      </p:pic>
      <p:sp>
        <p:nvSpPr>
          <p:cNvPr id="5" name="Picture Placeholder 4">
            <a:extLst>
              <a:ext uri="{FF2B5EF4-FFF2-40B4-BE49-F238E27FC236}">
                <a16:creationId xmlns:a16="http://schemas.microsoft.com/office/drawing/2014/main" id="{3A661803-C661-0A44-B4C1-F19E66CF2815}"/>
              </a:ext>
            </a:extLst>
          </p:cNvPr>
          <p:cNvSpPr>
            <a:spLocks noGrp="1"/>
          </p:cNvSpPr>
          <p:nvPr>
            <p:ph type="pic" sz="quarter" idx="10"/>
          </p:nvPr>
        </p:nvSpPr>
        <p:spPr>
          <a:xfrm>
            <a:off x="9235018" y="1"/>
            <a:ext cx="2956983" cy="3338012"/>
          </a:xfrm>
        </p:spPr>
        <p:txBody>
          <a:bodyPr anchor="ctr"/>
          <a:lstStyle>
            <a:lvl1pPr algn="ctr">
              <a:defRPr b="0" i="0">
                <a:latin typeface="DIN-Medium" pitchFamily="2" charset="0"/>
              </a:defRPr>
            </a:lvl1pPr>
          </a:lstStyle>
          <a:p>
            <a:endParaRPr lang="en-US" dirty="0"/>
          </a:p>
        </p:txBody>
      </p:sp>
      <p:sp>
        <p:nvSpPr>
          <p:cNvPr id="7" name="Picture Placeholder 6">
            <a:extLst>
              <a:ext uri="{FF2B5EF4-FFF2-40B4-BE49-F238E27FC236}">
                <a16:creationId xmlns:a16="http://schemas.microsoft.com/office/drawing/2014/main" id="{12C490E0-C7FC-D14F-9423-17B8D553241D}"/>
              </a:ext>
            </a:extLst>
          </p:cNvPr>
          <p:cNvSpPr>
            <a:spLocks noGrp="1"/>
          </p:cNvSpPr>
          <p:nvPr>
            <p:ph type="pic" sz="quarter" idx="11"/>
          </p:nvPr>
        </p:nvSpPr>
        <p:spPr>
          <a:xfrm>
            <a:off x="0" y="3519986"/>
            <a:ext cx="2956984" cy="3338015"/>
          </a:xfrm>
        </p:spPr>
        <p:txBody>
          <a:bodyPr anchor="ctr"/>
          <a:lstStyle>
            <a:lvl1pPr algn="ctr">
              <a:defRPr b="0" i="0">
                <a:latin typeface="DIN-Medium" pitchFamily="2" charset="0"/>
              </a:defRPr>
            </a:lvl1pPr>
          </a:lstStyle>
          <a:p>
            <a:endParaRPr lang="en-US" dirty="0"/>
          </a:p>
        </p:txBody>
      </p:sp>
      <p:sp>
        <p:nvSpPr>
          <p:cNvPr id="9" name="Picture Placeholder 8">
            <a:extLst>
              <a:ext uri="{FF2B5EF4-FFF2-40B4-BE49-F238E27FC236}">
                <a16:creationId xmlns:a16="http://schemas.microsoft.com/office/drawing/2014/main" id="{B29CA55B-59EA-DA43-AC32-9FABDBC1D5AD}"/>
              </a:ext>
            </a:extLst>
          </p:cNvPr>
          <p:cNvSpPr>
            <a:spLocks noGrp="1"/>
          </p:cNvSpPr>
          <p:nvPr>
            <p:ph type="pic" sz="quarter" idx="12" hasCustomPrompt="1"/>
          </p:nvPr>
        </p:nvSpPr>
        <p:spPr>
          <a:xfrm>
            <a:off x="3139018" y="-1"/>
            <a:ext cx="2865967" cy="3338013"/>
          </a:xfrm>
        </p:spPr>
        <p:txBody>
          <a:bodyPr lIns="457200" rIns="457200" anchor="ctr"/>
          <a:lstStyle>
            <a:lvl1pPr marL="0" marR="0" indent="0" algn="ctr" defTabSz="1219170" rtl="0" eaLnBrk="1" fontAlgn="auto" latinLnBrk="0" hangingPunct="1">
              <a:lnSpc>
                <a:spcPct val="90000"/>
              </a:lnSpc>
              <a:spcBef>
                <a:spcPts val="1333"/>
              </a:spcBef>
              <a:spcAft>
                <a:spcPts val="0"/>
              </a:spcAft>
              <a:buClrTx/>
              <a:buSzTx/>
              <a:buFont typeface="Arial" panose="020B0604020202020204" pitchFamily="34" charset="0"/>
              <a:buNone/>
              <a:tabLst/>
              <a:defRPr sz="1867" b="0" i="0">
                <a:latin typeface="DIN-Medium" pitchFamily="2" charset="0"/>
              </a:defRPr>
            </a:lvl1pPr>
          </a:lstStyle>
          <a:p>
            <a:r>
              <a:rPr lang="en-US" dirty="0"/>
              <a:t>See usage guide for instructions on how to find and place images from Percolate.</a:t>
            </a:r>
          </a:p>
        </p:txBody>
      </p:sp>
      <p:sp>
        <p:nvSpPr>
          <p:cNvPr id="11" name="Picture Placeholder 10">
            <a:extLst>
              <a:ext uri="{FF2B5EF4-FFF2-40B4-BE49-F238E27FC236}">
                <a16:creationId xmlns:a16="http://schemas.microsoft.com/office/drawing/2014/main" id="{E2662A55-7BB0-3B41-99FC-0646A55D2E0B}"/>
              </a:ext>
            </a:extLst>
          </p:cNvPr>
          <p:cNvSpPr>
            <a:spLocks noGrp="1"/>
          </p:cNvSpPr>
          <p:nvPr>
            <p:ph type="pic" sz="quarter" idx="13"/>
          </p:nvPr>
        </p:nvSpPr>
        <p:spPr>
          <a:xfrm>
            <a:off x="6187018" y="3519986"/>
            <a:ext cx="2865967" cy="3338015"/>
          </a:xfrm>
        </p:spPr>
        <p:txBody>
          <a:bodyPr anchor="ctr"/>
          <a:lstStyle>
            <a:lvl1pPr algn="ctr">
              <a:defRPr b="0" i="0">
                <a:latin typeface="DIN-Medium" pitchFamily="2" charset="0"/>
              </a:defRPr>
            </a:lvl1pPr>
          </a:lstStyle>
          <a:p>
            <a:endParaRPr lang="en-US" dirty="0"/>
          </a:p>
        </p:txBody>
      </p:sp>
      <p:sp>
        <p:nvSpPr>
          <p:cNvPr id="13" name="Text Placeholder 12">
            <a:extLst>
              <a:ext uri="{FF2B5EF4-FFF2-40B4-BE49-F238E27FC236}">
                <a16:creationId xmlns:a16="http://schemas.microsoft.com/office/drawing/2014/main" id="{44730B73-1FB2-A94E-8786-B0C8DEB9791C}"/>
              </a:ext>
            </a:extLst>
          </p:cNvPr>
          <p:cNvSpPr>
            <a:spLocks noGrp="1"/>
          </p:cNvSpPr>
          <p:nvPr>
            <p:ph type="body" sz="quarter" idx="14" hasCustomPrompt="1"/>
          </p:nvPr>
        </p:nvSpPr>
        <p:spPr>
          <a:xfrm>
            <a:off x="330270" y="262935"/>
            <a:ext cx="2295753" cy="2821244"/>
          </a:xfrm>
        </p:spPr>
        <p:txBody>
          <a:bodyPr anchor="ctr"/>
          <a:lstStyle>
            <a:lvl1pPr algn="ctr">
              <a:defRPr sz="2400" b="0" i="0">
                <a:solidFill>
                  <a:srgbClr val="FFFFFF"/>
                </a:solidFill>
                <a:latin typeface="Cervo Neue Bold Neue" pitchFamily="2" charset="77"/>
              </a:defRPr>
            </a:lvl1pPr>
          </a:lstStyle>
          <a:p>
            <a:pPr lvl="0"/>
            <a:r>
              <a:rPr lang="en-US" dirty="0"/>
              <a:t>USE THIS SPACE FOR CONTENT</a:t>
            </a:r>
          </a:p>
        </p:txBody>
      </p:sp>
      <p:sp>
        <p:nvSpPr>
          <p:cNvPr id="41" name="Text Placeholder 12">
            <a:extLst>
              <a:ext uri="{FF2B5EF4-FFF2-40B4-BE49-F238E27FC236}">
                <a16:creationId xmlns:a16="http://schemas.microsoft.com/office/drawing/2014/main" id="{C8DA7321-6E79-7A44-A022-465FDDC9FC4D}"/>
              </a:ext>
            </a:extLst>
          </p:cNvPr>
          <p:cNvSpPr>
            <a:spLocks noGrp="1"/>
          </p:cNvSpPr>
          <p:nvPr>
            <p:ph type="body" sz="quarter" idx="16" hasCustomPrompt="1"/>
          </p:nvPr>
        </p:nvSpPr>
        <p:spPr>
          <a:xfrm>
            <a:off x="9565977" y="3778373"/>
            <a:ext cx="2295753" cy="2821244"/>
          </a:xfrm>
        </p:spPr>
        <p:txBody>
          <a:bodyPr anchor="ctr"/>
          <a:lstStyle>
            <a:lvl1pPr algn="ctr">
              <a:defRPr sz="2400" b="0" i="0">
                <a:solidFill>
                  <a:srgbClr val="FFFFFF"/>
                </a:solidFill>
                <a:latin typeface="Cervo Neue Bold Neue" pitchFamily="2" charset="77"/>
              </a:defRPr>
            </a:lvl1pPr>
          </a:lstStyle>
          <a:p>
            <a:pPr lvl="0"/>
            <a:r>
              <a:rPr lang="en-US" dirty="0"/>
              <a:t>USE THIS SPACE FOR CONTENT</a:t>
            </a:r>
          </a:p>
        </p:txBody>
      </p:sp>
      <p:sp>
        <p:nvSpPr>
          <p:cNvPr id="22" name="Slide Number Placeholder 4">
            <a:extLst>
              <a:ext uri="{FF2B5EF4-FFF2-40B4-BE49-F238E27FC236}">
                <a16:creationId xmlns:a16="http://schemas.microsoft.com/office/drawing/2014/main" id="{FAF37397-18FD-E342-8E23-BA139BDAA2CE}"/>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rgbClr val="FFFFFF"/>
                </a:solidFill>
                <a:latin typeface="DIN-Medium" pitchFamily="2" charset="0"/>
              </a:defRPr>
            </a:lvl1pPr>
          </a:lstStyle>
          <a:p>
            <a:fld id="{BA19D0F6-5B80-F543-AF4F-7B18B9728D74}" type="slidenum">
              <a:rPr lang="en-US" smtClean="0"/>
              <a:pPr/>
              <a:t>‹#›</a:t>
            </a:fld>
            <a:endParaRPr lang="en-US" dirty="0"/>
          </a:p>
        </p:txBody>
      </p:sp>
      <p:sp>
        <p:nvSpPr>
          <p:cNvPr id="23" name="Date Placeholder 5">
            <a:extLst>
              <a:ext uri="{FF2B5EF4-FFF2-40B4-BE49-F238E27FC236}">
                <a16:creationId xmlns:a16="http://schemas.microsoft.com/office/drawing/2014/main" id="{A45CA593-B28A-3D40-8916-CC2FBE67195E}"/>
              </a:ext>
            </a:extLst>
          </p:cNvPr>
          <p:cNvSpPr>
            <a:spLocks noGrp="1"/>
          </p:cNvSpPr>
          <p:nvPr>
            <p:ph type="dt" sz="half" idx="2"/>
          </p:nvPr>
        </p:nvSpPr>
        <p:spPr>
          <a:xfrm>
            <a:off x="406401" y="6440193"/>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rgbClr val="FFFFFF"/>
                </a:solidFill>
                <a:latin typeface="DIN-Medium" pitchFamily="2" charset="0"/>
              </a:defRPr>
            </a:lvl1pPr>
          </a:lstStyle>
          <a:p>
            <a:r>
              <a:rPr lang="en-US"/>
              <a:t>© 2018 Land O’Lakes, Inc.</a:t>
            </a:r>
            <a:endParaRPr lang="en-US" dirty="0"/>
          </a:p>
        </p:txBody>
      </p:sp>
      <p:sp>
        <p:nvSpPr>
          <p:cNvPr id="2" name="TextBox 1">
            <a:extLst>
              <a:ext uri="{FF2B5EF4-FFF2-40B4-BE49-F238E27FC236}">
                <a16:creationId xmlns:a16="http://schemas.microsoft.com/office/drawing/2014/main" id="{36BAF47D-7F0A-3140-BB77-772AE693CB52}"/>
              </a:ext>
            </a:extLst>
          </p:cNvPr>
          <p:cNvSpPr txBox="1"/>
          <p:nvPr userDrawn="1"/>
        </p:nvSpPr>
        <p:spPr>
          <a:xfrm>
            <a:off x="3424125" y="4802040"/>
            <a:ext cx="2295753" cy="757130"/>
          </a:xfrm>
          <a:prstGeom prst="rect">
            <a:avLst/>
          </a:prstGeom>
          <a:noFill/>
        </p:spPr>
        <p:txBody>
          <a:bodyPr wrap="square" rtlCol="0">
            <a:spAutoFit/>
          </a:bodyPr>
          <a:lstStyle/>
          <a:p>
            <a:pPr algn="ctr">
              <a:lnSpc>
                <a:spcPct val="90000"/>
              </a:lnSpc>
            </a:pPr>
            <a:r>
              <a:rPr lang="en-US" sz="2400" b="1" i="0" dirty="0">
                <a:solidFill>
                  <a:srgbClr val="FFFFFF"/>
                </a:solidFill>
                <a:latin typeface="Cervo Neue Bold Neue" pitchFamily="2" charset="77"/>
              </a:rPr>
              <a:t>PROGRESS IS PURPOSE</a:t>
            </a:r>
          </a:p>
        </p:txBody>
      </p:sp>
    </p:spTree>
    <p:extLst>
      <p:ext uri="{BB962C8B-B14F-4D97-AF65-F5344CB8AC3E}">
        <p14:creationId xmlns:p14="http://schemas.microsoft.com/office/powerpoint/2010/main" val="15371919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15:guide id="1" pos="1440">
          <p15:clr>
            <a:srgbClr val="FBAE40"/>
          </p15:clr>
        </p15:guide>
        <p15:guide id="2" pos="43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_3">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64EEFB7-4D6D-6A47-9304-BB5F11457F5C}"/>
              </a:ext>
            </a:extLst>
          </p:cNvPr>
          <p:cNvSpPr/>
          <p:nvPr userDrawn="1"/>
        </p:nvSpPr>
        <p:spPr>
          <a:xfrm>
            <a:off x="1" y="0"/>
            <a:ext cx="12192000" cy="6858000"/>
          </a:xfrm>
          <a:prstGeom prst="rect">
            <a:avLst/>
          </a:prstGeom>
          <a:solidFill>
            <a:srgbClr val="E6A62B"/>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06D4EBFE-5D35-6C49-AAEA-256ED794EABC}"/>
              </a:ext>
            </a:extLst>
          </p:cNvPr>
          <p:cNvSpPr/>
          <p:nvPr userDrawn="1"/>
        </p:nvSpPr>
        <p:spPr>
          <a:xfrm>
            <a:off x="5" y="0"/>
            <a:ext cx="299545" cy="6858000"/>
          </a:xfrm>
          <a:prstGeom prst="rect">
            <a:avLst/>
          </a:prstGeom>
          <a:solidFill>
            <a:srgbClr val="E47E2E"/>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045804FE-5E83-E74D-A622-0AB63D770458}"/>
              </a:ext>
            </a:extLst>
          </p:cNvPr>
          <p:cNvSpPr/>
          <p:nvPr userDrawn="1"/>
        </p:nvSpPr>
        <p:spPr>
          <a:xfrm>
            <a:off x="1517688" y="0"/>
            <a:ext cx="576128" cy="6858000"/>
          </a:xfrm>
          <a:prstGeom prst="rect">
            <a:avLst/>
          </a:prstGeom>
          <a:solidFill>
            <a:srgbClr val="94C2BB"/>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6039FE02-9D4F-BA46-8F3C-33AF1FC7104B}"/>
              </a:ext>
            </a:extLst>
          </p:cNvPr>
          <p:cNvSpPr/>
          <p:nvPr userDrawn="1"/>
        </p:nvSpPr>
        <p:spPr>
          <a:xfrm>
            <a:off x="299550" y="0"/>
            <a:ext cx="1221140" cy="6858000"/>
          </a:xfrm>
          <a:prstGeom prst="rect">
            <a:avLst/>
          </a:prstGeom>
          <a:solidFill>
            <a:srgbClr val="49B0AC"/>
          </a:solidFill>
          <a:ln w="12700" cap="flat" cmpd="sng" algn="ctr">
            <a:noFill/>
            <a:prstDash val="solid"/>
            <a:miter lim="800000"/>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pic>
        <p:nvPicPr>
          <p:cNvPr id="19" name="Picture 18">
            <a:extLst>
              <a:ext uri="{FF2B5EF4-FFF2-40B4-BE49-F238E27FC236}">
                <a16:creationId xmlns:a16="http://schemas.microsoft.com/office/drawing/2014/main" id="{B6AA63AD-6696-CF46-8932-D17C137D92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9715" y="2128346"/>
            <a:ext cx="3157331" cy="2606633"/>
          </a:xfrm>
          <a:prstGeom prst="rect">
            <a:avLst/>
          </a:prstGeom>
        </p:spPr>
      </p:pic>
      <p:sp>
        <p:nvSpPr>
          <p:cNvPr id="20" name="Picture Placeholder 17">
            <a:extLst>
              <a:ext uri="{FF2B5EF4-FFF2-40B4-BE49-F238E27FC236}">
                <a16:creationId xmlns:a16="http://schemas.microsoft.com/office/drawing/2014/main" id="{42CD7F4B-867A-8748-8FA2-CC71718FDFC0}"/>
              </a:ext>
            </a:extLst>
          </p:cNvPr>
          <p:cNvSpPr txBox="1">
            <a:spLocks noChangeAspect="1"/>
          </p:cNvSpPr>
          <p:nvPr userDrawn="1"/>
        </p:nvSpPr>
        <p:spPr>
          <a:xfrm>
            <a:off x="1272660" y="2552132"/>
            <a:ext cx="1632001" cy="1763973"/>
          </a:xfrm>
          <a:prstGeom prst="ellipse">
            <a:avLst/>
          </a:prstGeom>
          <a:no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DIN Alternate" panose="020B0500000000000000" pitchFamily="34" charset="77"/>
                <a:ea typeface="Arial Regular" charset="0"/>
                <a:cs typeface="Arial Regular"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Regular" charset="0"/>
                <a:ea typeface="Arial Regular" charset="0"/>
                <a:cs typeface="Arial Regular"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9140" rtl="0" eaLnBrk="1" fontAlgn="auto" latinLnBrk="0" hangingPunct="1">
              <a:lnSpc>
                <a:spcPct val="90000"/>
              </a:lnSpc>
              <a:spcBef>
                <a:spcPts val="1333"/>
              </a:spcBef>
              <a:spcAft>
                <a:spcPts val="0"/>
              </a:spcAft>
              <a:buClrTx/>
              <a:buSzTx/>
              <a:buFont typeface="Arial" panose="020B0604020202020204" pitchFamily="34" charset="0"/>
              <a:buNone/>
              <a:tabLst/>
              <a:defRPr/>
            </a:pPr>
            <a:endParaRPr kumimoji="0" lang="en-US" sz="2667" b="0" i="0" u="none" strike="noStrike" kern="1200" cap="none" spc="0" normalizeH="0" baseline="0" noProof="0" dirty="0">
              <a:ln>
                <a:noFill/>
              </a:ln>
              <a:solidFill>
                <a:srgbClr val="38373A"/>
              </a:solidFill>
              <a:effectLst/>
              <a:uLnTx/>
              <a:uFillTx/>
              <a:latin typeface="Arial" panose="020B0604020202020204" pitchFamily="34" charset="0"/>
            </a:endParaRPr>
          </a:p>
        </p:txBody>
      </p:sp>
      <p:sp>
        <p:nvSpPr>
          <p:cNvPr id="14" name="Text Placeholder 3">
            <a:extLst>
              <a:ext uri="{FF2B5EF4-FFF2-40B4-BE49-F238E27FC236}">
                <a16:creationId xmlns:a16="http://schemas.microsoft.com/office/drawing/2014/main" id="{7576951B-D59C-F84F-BBC9-67B0605D10B3}"/>
              </a:ext>
            </a:extLst>
          </p:cNvPr>
          <p:cNvSpPr>
            <a:spLocks noGrp="1"/>
          </p:cNvSpPr>
          <p:nvPr>
            <p:ph type="body" sz="quarter" idx="11" hasCustomPrompt="1"/>
          </p:nvPr>
        </p:nvSpPr>
        <p:spPr>
          <a:xfrm>
            <a:off x="4389897" y="3028477"/>
            <a:ext cx="6542755" cy="1618696"/>
          </a:xfrm>
        </p:spPr>
        <p:txBody>
          <a:bodyPr anchor="t"/>
          <a:lstStyle>
            <a:lvl1pPr>
              <a:defRPr sz="6400" b="1" i="0">
                <a:solidFill>
                  <a:srgbClr val="FFFFFF"/>
                </a:solidFill>
                <a:latin typeface="+mj-lt"/>
              </a:defRPr>
            </a:lvl1pPr>
          </a:lstStyle>
          <a:p>
            <a:pPr lvl="0"/>
            <a:r>
              <a:rPr lang="en-US" dirty="0"/>
              <a:t>SECTION DIVIDER TITLE</a:t>
            </a:r>
          </a:p>
        </p:txBody>
      </p:sp>
      <p:sp>
        <p:nvSpPr>
          <p:cNvPr id="15" name="Text Placeholder 3">
            <a:extLst>
              <a:ext uri="{FF2B5EF4-FFF2-40B4-BE49-F238E27FC236}">
                <a16:creationId xmlns:a16="http://schemas.microsoft.com/office/drawing/2014/main" id="{DDD9B330-6C0C-9B42-A670-7C3C39FAA4A9}"/>
              </a:ext>
            </a:extLst>
          </p:cNvPr>
          <p:cNvSpPr>
            <a:spLocks noGrp="1"/>
          </p:cNvSpPr>
          <p:nvPr>
            <p:ph type="body" sz="quarter" idx="10" hasCustomPrompt="1"/>
          </p:nvPr>
        </p:nvSpPr>
        <p:spPr>
          <a:xfrm>
            <a:off x="4389897" y="1975711"/>
            <a:ext cx="6542755" cy="960967"/>
          </a:xfrm>
        </p:spPr>
        <p:txBody>
          <a:bodyPr anchor="b"/>
          <a:lstStyle>
            <a:lvl1pPr>
              <a:defRPr sz="3200" b="1" i="0">
                <a:solidFill>
                  <a:srgbClr val="FFFFFF"/>
                </a:solidFill>
                <a:latin typeface="+mn-lt"/>
              </a:defRPr>
            </a:lvl1pPr>
          </a:lstStyle>
          <a:p>
            <a:pPr lvl="0"/>
            <a:r>
              <a:rPr lang="en-US" dirty="0"/>
              <a:t>Section subhead</a:t>
            </a:r>
          </a:p>
        </p:txBody>
      </p:sp>
    </p:spTree>
    <p:extLst>
      <p:ext uri="{BB962C8B-B14F-4D97-AF65-F5344CB8AC3E}">
        <p14:creationId xmlns:p14="http://schemas.microsoft.com/office/powerpoint/2010/main" val="13089736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15:guide id="1" pos="208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ogo :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10312"/>
            <a:ext cx="11036469" cy="859536"/>
          </a:xfrm>
          <a:prstGeom prst="rect">
            <a:avLst/>
          </a:prstGeom>
        </p:spPr>
        <p:txBody>
          <a:bodyPr anchor="b"/>
          <a:lstStyle>
            <a:lvl1pPr algn="l">
              <a:lnSpc>
                <a:spcPct val="150000"/>
              </a:lnSpc>
              <a:defRPr sz="3600">
                <a:solidFill>
                  <a:schemeClr val="accent1"/>
                </a:solidFill>
              </a:defRPr>
            </a:lvl1pPr>
          </a:lstStyle>
          <a:p>
            <a:r>
              <a:rPr lang="en-US"/>
              <a:t>Click to edit Master title style</a:t>
            </a:r>
          </a:p>
        </p:txBody>
      </p:sp>
      <p:sp>
        <p:nvSpPr>
          <p:cNvPr id="3" name="Content Placeholder 2"/>
          <p:cNvSpPr>
            <a:spLocks noGrp="1"/>
          </p:cNvSpPr>
          <p:nvPr>
            <p:ph idx="1"/>
          </p:nvPr>
        </p:nvSpPr>
        <p:spPr>
          <a:xfrm>
            <a:off x="816864" y="1197867"/>
            <a:ext cx="11036469" cy="4998720"/>
          </a:xfrm>
          <a:prstGeom prst="rect">
            <a:avLst/>
          </a:prstGeom>
        </p:spPr>
        <p:txBody>
          <a:bodyPr/>
          <a:lstStyle>
            <a:lvl1pPr marL="257162" indent="-257162">
              <a:buFont typeface="Arial"/>
              <a:buChar char="•"/>
              <a:defRPr>
                <a:solidFill>
                  <a:schemeClr val="tx1"/>
                </a:solidFill>
              </a:defRPr>
            </a:lvl1pPr>
            <a:lvl2pPr marL="557185" indent="-214303">
              <a:buFont typeface="Arial"/>
              <a:buChar char="•"/>
              <a:defRPr>
                <a:solidFill>
                  <a:schemeClr val="tx1"/>
                </a:solidFill>
              </a:defRPr>
            </a:lvl2pPr>
            <a:lvl3pPr marL="857208" indent="-171442">
              <a:buFont typeface="Arial"/>
              <a:buChar char="•"/>
              <a:defRPr>
                <a:solidFill>
                  <a:schemeClr val="tx1"/>
                </a:solidFill>
              </a:defRPr>
            </a:lvl3pPr>
            <a:lvl4pPr marL="1200091" indent="-171442">
              <a:buFont typeface="Arial"/>
              <a:buChar char="•"/>
              <a:defRPr>
                <a:solidFill>
                  <a:schemeClr val="tx1"/>
                </a:solidFill>
              </a:defRPr>
            </a:lvl4pPr>
            <a:lvl5pPr marL="1542973" indent="-171442">
              <a:buFont typeface="Arial"/>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GrayLine[2].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79318" y="1094417"/>
            <a:ext cx="11282843" cy="68427"/>
          </a:xfrm>
          <a:prstGeom prst="rect">
            <a:avLst/>
          </a:prstGeom>
        </p:spPr>
      </p:pic>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10145" y="6335689"/>
            <a:ext cx="1443191" cy="365760"/>
          </a:xfrm>
          <a:prstGeom prst="rect">
            <a:avLst/>
          </a:prstGeom>
        </p:spPr>
      </p:pic>
      <p:sp>
        <p:nvSpPr>
          <p:cNvPr id="6" name="TextBox 5"/>
          <p:cNvSpPr txBox="1"/>
          <p:nvPr userDrawn="1"/>
        </p:nvSpPr>
        <p:spPr>
          <a:xfrm>
            <a:off x="101605" y="6612465"/>
            <a:ext cx="4413955" cy="212363"/>
          </a:xfrm>
          <a:prstGeom prst="rect">
            <a:avLst/>
          </a:prstGeom>
        </p:spPr>
        <p:txBody>
          <a:bodyPr vert="horz" wrap="none" lIns="91440" tIns="45720" rIns="91440" bIns="45720" rtlCol="0">
            <a:normAutofit/>
          </a:bodyPr>
          <a:lstStyle/>
          <a:p>
            <a:pPr algn="l"/>
            <a:r>
              <a:rPr lang="de-DE" sz="600" kern="1200">
                <a:solidFill>
                  <a:schemeClr val="tx1"/>
                </a:solidFill>
                <a:latin typeface="+mn-lt"/>
                <a:ea typeface="+mn-ea"/>
                <a:cs typeface="+mn-cs"/>
              </a:rPr>
              <a:t>©2016. </a:t>
            </a:r>
            <a:r>
              <a:rPr lang="en-US" sz="600" kern="1200">
                <a:solidFill>
                  <a:schemeClr val="tx1"/>
                </a:solidFill>
                <a:latin typeface="+mn-lt"/>
                <a:ea typeface="+mn-ea"/>
                <a:cs typeface="+mn-cs"/>
              </a:rPr>
              <a:t>WinField is a registered trademark and WinField United is a trademark of Winfield Solutions.</a:t>
            </a:r>
            <a:endParaRPr lang="en-US" sz="600">
              <a:solidFill>
                <a:schemeClr val="tx1"/>
              </a:solidFill>
              <a:latin typeface="Corbel"/>
              <a:cs typeface="Corbel"/>
            </a:endParaRPr>
          </a:p>
        </p:txBody>
      </p:sp>
    </p:spTree>
    <p:extLst>
      <p:ext uri="{BB962C8B-B14F-4D97-AF65-F5344CB8AC3E}">
        <p14:creationId xmlns:p14="http://schemas.microsoft.com/office/powerpoint/2010/main" val="20940104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ogo : Comparison">
    <p:spTree>
      <p:nvGrpSpPr>
        <p:cNvPr id="1" name=""/>
        <p:cNvGrpSpPr/>
        <p:nvPr/>
      </p:nvGrpSpPr>
      <p:grpSpPr>
        <a:xfrm>
          <a:off x="0" y="0"/>
          <a:ext cx="0" cy="0"/>
          <a:chOff x="0" y="0"/>
          <a:chExt cx="0" cy="0"/>
        </a:xfrm>
      </p:grpSpPr>
      <p:sp>
        <p:nvSpPr>
          <p:cNvPr id="3" name="Content Placeholder 2"/>
          <p:cNvSpPr>
            <a:spLocks noGrp="1"/>
          </p:cNvSpPr>
          <p:nvPr>
            <p:ph idx="1"/>
          </p:nvPr>
        </p:nvSpPr>
        <p:spPr>
          <a:xfrm>
            <a:off x="816863" y="1943103"/>
            <a:ext cx="5388864" cy="4253484"/>
          </a:xfrm>
          <a:prstGeom prst="rect">
            <a:avLst/>
          </a:prstGeom>
        </p:spPr>
        <p:txBody>
          <a:bodyPr>
            <a:normAutofit/>
          </a:bodyPr>
          <a:lstStyle>
            <a:lvl1pPr marL="257162" indent="-257162">
              <a:buFont typeface="Arial"/>
              <a:buChar char="•"/>
              <a:defRPr sz="2133">
                <a:solidFill>
                  <a:schemeClr val="tx1"/>
                </a:solidFill>
              </a:defRPr>
            </a:lvl1pPr>
            <a:lvl2pPr marL="557185" indent="-214303">
              <a:buFont typeface="Arial"/>
              <a:buChar char="•"/>
              <a:defRPr sz="2133">
                <a:solidFill>
                  <a:schemeClr val="tx1"/>
                </a:solidFill>
              </a:defRPr>
            </a:lvl2pPr>
            <a:lvl3pPr marL="857208" indent="-171442">
              <a:buFont typeface="Arial"/>
              <a:buChar char="•"/>
              <a:defRPr sz="2133">
                <a:solidFill>
                  <a:schemeClr val="tx1"/>
                </a:solidFill>
              </a:defRPr>
            </a:lvl3pPr>
            <a:lvl4pPr marL="1200091" indent="-171442">
              <a:buFont typeface="Arial"/>
              <a:buChar char="•"/>
              <a:defRPr sz="2133">
                <a:solidFill>
                  <a:schemeClr val="tx1"/>
                </a:solidFill>
              </a:defRPr>
            </a:lvl4pPr>
            <a:lvl5pPr marL="1542973" indent="-171442">
              <a:buFont typeface="Arial"/>
              <a:buChar char="•"/>
              <a:defRPr sz="2133">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10"/>
          </p:nvPr>
        </p:nvSpPr>
        <p:spPr>
          <a:xfrm>
            <a:off x="6464469" y="1943104"/>
            <a:ext cx="5388864" cy="4253483"/>
          </a:xfrm>
          <a:prstGeom prst="rect">
            <a:avLst/>
          </a:prstGeom>
        </p:spPr>
        <p:txBody>
          <a:bodyPr>
            <a:normAutofit/>
          </a:bodyPr>
          <a:lstStyle>
            <a:lvl1pPr marL="214303" indent="-214303">
              <a:buFont typeface="Arial"/>
              <a:buChar char="•"/>
              <a:defRPr sz="2133">
                <a:solidFill>
                  <a:schemeClr val="tx1"/>
                </a:solidFill>
              </a:defRPr>
            </a:lvl1pPr>
            <a:lvl2pPr marL="557185" indent="-214303">
              <a:buFont typeface="Arial"/>
              <a:buChar char="•"/>
              <a:defRPr sz="2133">
                <a:solidFill>
                  <a:schemeClr val="tx1"/>
                </a:solidFill>
              </a:defRPr>
            </a:lvl2pPr>
            <a:lvl3pPr marL="900068" indent="-214303">
              <a:buFont typeface="Arial"/>
              <a:buChar char="•"/>
              <a:defRPr sz="2133">
                <a:solidFill>
                  <a:schemeClr val="tx1"/>
                </a:solidFill>
              </a:defRPr>
            </a:lvl3pPr>
            <a:lvl4pPr marL="1242952" indent="-214303">
              <a:buFont typeface="Arial"/>
              <a:buChar char="•"/>
              <a:defRPr sz="2133">
                <a:solidFill>
                  <a:schemeClr val="tx1"/>
                </a:solidFill>
              </a:defRPr>
            </a:lvl4pPr>
            <a:lvl5pPr marL="1585835" indent="-214303">
              <a:buFont typeface="Arial"/>
              <a:buChar char="•"/>
              <a:defRPr sz="2133">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1"/>
          </p:nvPr>
        </p:nvSpPr>
        <p:spPr>
          <a:xfrm>
            <a:off x="816863" y="1197864"/>
            <a:ext cx="5388864" cy="685800"/>
          </a:xfrm>
          <a:prstGeom prst="rect">
            <a:avLst/>
          </a:prstGeom>
        </p:spPr>
        <p:txBody>
          <a:bodyPr anchor="ctr" anchorCtr="0">
            <a:noAutofit/>
          </a:bodyPr>
          <a:lstStyle>
            <a:lvl1pPr marL="0" indent="0" algn="l">
              <a:buNone/>
              <a:defRPr sz="2400">
                <a:solidFill>
                  <a:schemeClr val="tx1"/>
                </a:solidFill>
                <a:latin typeface="Arial"/>
                <a:cs typeface="Arial"/>
              </a:defRPr>
            </a:lvl1pPr>
          </a:lstStyle>
          <a:p>
            <a:pPr lvl="0"/>
            <a:r>
              <a:rPr lang="en-US"/>
              <a:t>Click to edit Master text styles</a:t>
            </a:r>
          </a:p>
        </p:txBody>
      </p:sp>
      <p:sp>
        <p:nvSpPr>
          <p:cNvPr id="13" name="Text Placeholder 9"/>
          <p:cNvSpPr>
            <a:spLocks noGrp="1"/>
          </p:cNvSpPr>
          <p:nvPr>
            <p:ph type="body" sz="quarter" idx="12"/>
          </p:nvPr>
        </p:nvSpPr>
        <p:spPr>
          <a:xfrm>
            <a:off x="6464469" y="1197864"/>
            <a:ext cx="5388864" cy="685800"/>
          </a:xfrm>
          <a:prstGeom prst="rect">
            <a:avLst/>
          </a:prstGeom>
        </p:spPr>
        <p:txBody>
          <a:bodyPr anchor="ctr" anchorCtr="0">
            <a:noAutofit/>
          </a:bodyPr>
          <a:lstStyle>
            <a:lvl1pPr marL="0" indent="0" algn="l">
              <a:buNone/>
              <a:defRPr sz="2400">
                <a:solidFill>
                  <a:schemeClr val="tx1"/>
                </a:solidFill>
                <a:latin typeface="Arial"/>
                <a:cs typeface="Arial"/>
              </a:defRPr>
            </a:lvl1pPr>
          </a:lstStyle>
          <a:p>
            <a:pPr lvl="0"/>
            <a:r>
              <a:rPr lang="en-US"/>
              <a:t>Click to edit Master text styles</a:t>
            </a:r>
          </a:p>
        </p:txBody>
      </p:sp>
      <p:pic>
        <p:nvPicPr>
          <p:cNvPr id="11" name="Picture 10" descr="GrayLine[2].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79318" y="1094417"/>
            <a:ext cx="11282843" cy="68427"/>
          </a:xfrm>
          <a:prstGeom prst="rect">
            <a:avLst/>
          </a:prstGeom>
        </p:spPr>
      </p:pic>
      <p:sp>
        <p:nvSpPr>
          <p:cNvPr id="15" name="Title 1"/>
          <p:cNvSpPr>
            <a:spLocks noGrp="1"/>
          </p:cNvSpPr>
          <p:nvPr>
            <p:ph type="title"/>
          </p:nvPr>
        </p:nvSpPr>
        <p:spPr>
          <a:xfrm>
            <a:off x="816864" y="210312"/>
            <a:ext cx="11036469" cy="859536"/>
          </a:xfrm>
          <a:prstGeom prst="rect">
            <a:avLst/>
          </a:prstGeom>
        </p:spPr>
        <p:txBody>
          <a:bodyPr anchor="b"/>
          <a:lstStyle>
            <a:lvl1pPr algn="l">
              <a:lnSpc>
                <a:spcPct val="150000"/>
              </a:lnSpc>
              <a:defRPr sz="3600">
                <a:solidFill>
                  <a:schemeClr val="accent1"/>
                </a:solidFill>
              </a:defRPr>
            </a:lvl1pPr>
          </a:lstStyle>
          <a:p>
            <a:r>
              <a:rPr lang="en-US"/>
              <a:t>Click to edit Master title style</a:t>
            </a:r>
          </a:p>
        </p:txBody>
      </p:sp>
      <p:pic>
        <p:nvPicPr>
          <p:cNvPr id="14" name="Picture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10145" y="6335689"/>
            <a:ext cx="1443191" cy="365760"/>
          </a:xfrm>
          <a:prstGeom prst="rect">
            <a:avLst/>
          </a:prstGeom>
        </p:spPr>
      </p:pic>
      <p:sp>
        <p:nvSpPr>
          <p:cNvPr id="16" name="TextBox 15"/>
          <p:cNvSpPr txBox="1"/>
          <p:nvPr userDrawn="1"/>
        </p:nvSpPr>
        <p:spPr>
          <a:xfrm>
            <a:off x="101605" y="6612465"/>
            <a:ext cx="4413955" cy="212363"/>
          </a:xfrm>
          <a:prstGeom prst="rect">
            <a:avLst/>
          </a:prstGeom>
        </p:spPr>
        <p:txBody>
          <a:bodyPr vert="horz" wrap="none" lIns="91440" tIns="45720" rIns="91440" bIns="45720" rtlCol="0">
            <a:normAutofit/>
          </a:bodyPr>
          <a:lstStyle/>
          <a:p>
            <a:pPr algn="l"/>
            <a:r>
              <a:rPr lang="de-DE" sz="600" kern="1200">
                <a:solidFill>
                  <a:schemeClr val="tx1"/>
                </a:solidFill>
                <a:latin typeface="+mn-lt"/>
                <a:ea typeface="+mn-ea"/>
                <a:cs typeface="+mn-cs"/>
              </a:rPr>
              <a:t>©2016. </a:t>
            </a:r>
            <a:r>
              <a:rPr lang="en-US" sz="600" kern="1200">
                <a:solidFill>
                  <a:schemeClr val="tx1"/>
                </a:solidFill>
                <a:latin typeface="+mn-lt"/>
                <a:ea typeface="+mn-ea"/>
                <a:cs typeface="+mn-cs"/>
              </a:rPr>
              <a:t>WinField is a registered trademark and WinField United is a trademark of Winfield Solutions.</a:t>
            </a:r>
            <a:endParaRPr lang="en-US" sz="600">
              <a:solidFill>
                <a:schemeClr val="tx1"/>
              </a:solidFill>
              <a:latin typeface="Corbel"/>
              <a:cs typeface="Corbel"/>
            </a:endParaRPr>
          </a:p>
        </p:txBody>
      </p:sp>
    </p:spTree>
    <p:extLst>
      <p:ext uri="{BB962C8B-B14F-4D97-AF65-F5344CB8AC3E}">
        <p14:creationId xmlns:p14="http://schemas.microsoft.com/office/powerpoint/2010/main" val="2977708928"/>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Logo : Chart">
    <p:spTree>
      <p:nvGrpSpPr>
        <p:cNvPr id="1" name=""/>
        <p:cNvGrpSpPr/>
        <p:nvPr/>
      </p:nvGrpSpPr>
      <p:grpSpPr>
        <a:xfrm>
          <a:off x="0" y="0"/>
          <a:ext cx="0" cy="0"/>
          <a:chOff x="0" y="0"/>
          <a:chExt cx="0" cy="0"/>
        </a:xfrm>
      </p:grpSpPr>
      <p:sp>
        <p:nvSpPr>
          <p:cNvPr id="3" name="Chart Placeholder 2"/>
          <p:cNvSpPr>
            <a:spLocks noGrp="1"/>
          </p:cNvSpPr>
          <p:nvPr>
            <p:ph type="chart" sz="quarter" idx="11"/>
          </p:nvPr>
        </p:nvSpPr>
        <p:spPr>
          <a:xfrm>
            <a:off x="816864" y="210311"/>
            <a:ext cx="11036469" cy="5974080"/>
          </a:xfrm>
          <a:prstGeom prst="rect">
            <a:avLst/>
          </a:prstGeom>
        </p:spPr>
        <p:txBody>
          <a:bodyPr/>
          <a:lstStyle/>
          <a:p>
            <a:r>
              <a:rPr lang="en-US"/>
              <a:t>Click icon to add chart</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10145" y="6335689"/>
            <a:ext cx="1443191" cy="365760"/>
          </a:xfrm>
          <a:prstGeom prst="rect">
            <a:avLst/>
          </a:prstGeom>
        </p:spPr>
      </p:pic>
      <p:sp>
        <p:nvSpPr>
          <p:cNvPr id="4" name="TextBox 3"/>
          <p:cNvSpPr txBox="1"/>
          <p:nvPr userDrawn="1"/>
        </p:nvSpPr>
        <p:spPr>
          <a:xfrm>
            <a:off x="101605" y="6612465"/>
            <a:ext cx="4413955" cy="212363"/>
          </a:xfrm>
          <a:prstGeom prst="rect">
            <a:avLst/>
          </a:prstGeom>
        </p:spPr>
        <p:txBody>
          <a:bodyPr vert="horz" wrap="none" lIns="91440" tIns="45720" rIns="91440" bIns="45720" rtlCol="0">
            <a:normAutofit/>
          </a:bodyPr>
          <a:lstStyle/>
          <a:p>
            <a:pPr eaLnBrk="0" fontAlgn="base" hangingPunct="0">
              <a:spcBef>
                <a:spcPct val="0"/>
              </a:spcBef>
              <a:spcAft>
                <a:spcPct val="0"/>
              </a:spcAft>
            </a:pPr>
            <a:r>
              <a:rPr lang="de-DE" sz="600">
                <a:solidFill>
                  <a:srgbClr val="333333"/>
                </a:solidFill>
                <a:sym typeface="Gill Sans" charset="0"/>
              </a:rPr>
              <a:t>©2016. </a:t>
            </a:r>
            <a:r>
              <a:rPr lang="en-US" sz="600">
                <a:solidFill>
                  <a:srgbClr val="333333"/>
                </a:solidFill>
                <a:sym typeface="Gill Sans" charset="0"/>
              </a:rPr>
              <a:t>WinField is a registered trademark and WinField United is a trademark of Winfield Solutions.</a:t>
            </a:r>
            <a:endParaRPr lang="en-US" sz="600">
              <a:solidFill>
                <a:srgbClr val="333333"/>
              </a:solidFill>
              <a:latin typeface="Corbel"/>
              <a:ea typeface="ヒラギノ角ゴ ProN W3" charset="0"/>
              <a:cs typeface="Corbel"/>
              <a:sym typeface="Gill Sans" charset="0"/>
            </a:endParaRPr>
          </a:p>
        </p:txBody>
      </p:sp>
    </p:spTree>
    <p:extLst>
      <p:ext uri="{BB962C8B-B14F-4D97-AF65-F5344CB8AC3E}">
        <p14:creationId xmlns:p14="http://schemas.microsoft.com/office/powerpoint/2010/main" val="41488889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Logo : Title only">
    <p:spTree>
      <p:nvGrpSpPr>
        <p:cNvPr id="1" name=""/>
        <p:cNvGrpSpPr/>
        <p:nvPr/>
      </p:nvGrpSpPr>
      <p:grpSpPr>
        <a:xfrm>
          <a:off x="0" y="0"/>
          <a:ext cx="0" cy="0"/>
          <a:chOff x="0" y="0"/>
          <a:chExt cx="0" cy="0"/>
        </a:xfrm>
      </p:grpSpPr>
      <p:pic>
        <p:nvPicPr>
          <p:cNvPr id="9" name="Picture 8" descr="GrayLine[2].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79316" y="1094415"/>
            <a:ext cx="10972800" cy="66543"/>
          </a:xfrm>
          <a:prstGeom prst="rect">
            <a:avLst/>
          </a:prstGeom>
        </p:spPr>
      </p:pic>
      <p:sp>
        <p:nvSpPr>
          <p:cNvPr id="5" name="Title 1"/>
          <p:cNvSpPr>
            <a:spLocks noGrp="1"/>
          </p:cNvSpPr>
          <p:nvPr>
            <p:ph type="title"/>
          </p:nvPr>
        </p:nvSpPr>
        <p:spPr>
          <a:xfrm>
            <a:off x="816864" y="210312"/>
            <a:ext cx="11036469" cy="859536"/>
          </a:xfrm>
          <a:prstGeom prst="rect">
            <a:avLst/>
          </a:prstGeom>
        </p:spPr>
        <p:txBody>
          <a:bodyPr anchor="b"/>
          <a:lstStyle>
            <a:lvl1pPr algn="l">
              <a:lnSpc>
                <a:spcPct val="150000"/>
              </a:lnSpc>
              <a:defRPr sz="3600">
                <a:solidFill>
                  <a:schemeClr val="accent1"/>
                </a:solidFill>
              </a:defRPr>
            </a:lvl1pPr>
          </a:lstStyle>
          <a:p>
            <a:r>
              <a:rPr lang="en-US"/>
              <a:t>Click to edit Master title style</a:t>
            </a:r>
            <a:endParaRPr lang="en-US" dirty="0"/>
          </a:p>
        </p:txBody>
      </p:sp>
      <p:sp>
        <p:nvSpPr>
          <p:cNvPr id="6" name="TextBox 5"/>
          <p:cNvSpPr txBox="1"/>
          <p:nvPr userDrawn="1"/>
        </p:nvSpPr>
        <p:spPr>
          <a:xfrm>
            <a:off x="101605" y="6612465"/>
            <a:ext cx="4413955" cy="212363"/>
          </a:xfrm>
          <a:prstGeom prst="rect">
            <a:avLst/>
          </a:prstGeom>
        </p:spPr>
        <p:txBody>
          <a:bodyPr vert="horz" wrap="none" lIns="91440" tIns="45720" rIns="91440" bIns="45720" rtlCol="0">
            <a:normAutofit/>
          </a:bodyPr>
          <a:lstStyle/>
          <a:p>
            <a:pPr algn="l"/>
            <a:r>
              <a:rPr lang="de-DE" sz="600" kern="1200">
                <a:solidFill>
                  <a:schemeClr val="tx1"/>
                </a:solidFill>
                <a:latin typeface="+mn-lt"/>
                <a:ea typeface="+mn-ea"/>
                <a:cs typeface="+mn-cs"/>
              </a:rPr>
              <a:t>©2016. </a:t>
            </a:r>
            <a:r>
              <a:rPr lang="en-US" sz="600" kern="1200">
                <a:solidFill>
                  <a:schemeClr val="tx1"/>
                </a:solidFill>
                <a:latin typeface="+mn-lt"/>
                <a:ea typeface="+mn-ea"/>
                <a:cs typeface="+mn-cs"/>
              </a:rPr>
              <a:t>WinField is a registered trademark and WinField United is a trademark of Winfield Solutions.</a:t>
            </a:r>
            <a:endParaRPr lang="en-US" sz="600">
              <a:solidFill>
                <a:schemeClr val="tx1"/>
              </a:solidFill>
              <a:latin typeface="Corbel"/>
              <a:cs typeface="Corbel"/>
            </a:endParaRPr>
          </a:p>
        </p:txBody>
      </p:sp>
    </p:spTree>
    <p:extLst>
      <p:ext uri="{BB962C8B-B14F-4D97-AF65-F5344CB8AC3E}">
        <p14:creationId xmlns:p14="http://schemas.microsoft.com/office/powerpoint/2010/main" val="8434350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Logo : Title only">
    <p:spTree>
      <p:nvGrpSpPr>
        <p:cNvPr id="1" name=""/>
        <p:cNvGrpSpPr/>
        <p:nvPr/>
      </p:nvGrpSpPr>
      <p:grpSpPr>
        <a:xfrm>
          <a:off x="0" y="0"/>
          <a:ext cx="0" cy="0"/>
          <a:chOff x="0" y="0"/>
          <a:chExt cx="0" cy="0"/>
        </a:xfrm>
      </p:grpSpPr>
      <p:pic>
        <p:nvPicPr>
          <p:cNvPr id="9" name="Picture 8" descr="GrayLine[2].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79316" y="1094415"/>
            <a:ext cx="10972800" cy="66543"/>
          </a:xfrm>
          <a:prstGeom prst="rect">
            <a:avLst/>
          </a:prstGeom>
        </p:spPr>
      </p:pic>
      <p:sp>
        <p:nvSpPr>
          <p:cNvPr id="5" name="Title 1"/>
          <p:cNvSpPr>
            <a:spLocks noGrp="1"/>
          </p:cNvSpPr>
          <p:nvPr>
            <p:ph type="title"/>
          </p:nvPr>
        </p:nvSpPr>
        <p:spPr>
          <a:xfrm>
            <a:off x="816864" y="210312"/>
            <a:ext cx="11036469" cy="859536"/>
          </a:xfrm>
          <a:prstGeom prst="rect">
            <a:avLst/>
          </a:prstGeom>
        </p:spPr>
        <p:txBody>
          <a:bodyPr anchor="b"/>
          <a:lstStyle>
            <a:lvl1pPr algn="l">
              <a:lnSpc>
                <a:spcPct val="150000"/>
              </a:lnSpc>
              <a:defRPr sz="3600">
                <a:solidFill>
                  <a:schemeClr val="accent1"/>
                </a:solidFill>
              </a:defRPr>
            </a:lvl1pPr>
          </a:lstStyle>
          <a:p>
            <a:r>
              <a:rPr lang="en-US"/>
              <a:t>Click to edit Master title style</a:t>
            </a:r>
            <a:endParaRPr lang="en-US" dirty="0"/>
          </a:p>
        </p:txBody>
      </p:sp>
      <p:pic>
        <p:nvPicPr>
          <p:cNvPr id="7" name="Picture 6"/>
          <p:cNvPicPr>
            <a:picLocks noChangeAspect="1"/>
          </p:cNvPicPr>
          <p:nvPr userDrawn="1"/>
        </p:nvPicPr>
        <p:blipFill>
          <a:blip r:embed="rId3"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0410145" y="6335689"/>
            <a:ext cx="1443191" cy="365760"/>
          </a:xfrm>
          <a:prstGeom prst="rect">
            <a:avLst/>
          </a:prstGeom>
        </p:spPr>
      </p:pic>
      <p:sp>
        <p:nvSpPr>
          <p:cNvPr id="6" name="TextBox 5"/>
          <p:cNvSpPr txBox="1"/>
          <p:nvPr userDrawn="1"/>
        </p:nvSpPr>
        <p:spPr>
          <a:xfrm>
            <a:off x="101605" y="6612465"/>
            <a:ext cx="4413955" cy="212363"/>
          </a:xfrm>
          <a:prstGeom prst="rect">
            <a:avLst/>
          </a:prstGeom>
        </p:spPr>
        <p:txBody>
          <a:bodyPr vert="horz" wrap="none" lIns="91440" tIns="45720" rIns="91440" bIns="45720" rtlCol="0">
            <a:normAutofit/>
          </a:bodyPr>
          <a:lstStyle/>
          <a:p>
            <a:pPr algn="l"/>
            <a:r>
              <a:rPr lang="de-DE" sz="600" kern="1200">
                <a:solidFill>
                  <a:schemeClr val="tx1"/>
                </a:solidFill>
                <a:latin typeface="+mn-lt"/>
                <a:ea typeface="+mn-ea"/>
                <a:cs typeface="+mn-cs"/>
              </a:rPr>
              <a:t>©2016. </a:t>
            </a:r>
            <a:r>
              <a:rPr lang="en-US" sz="600" kern="1200">
                <a:solidFill>
                  <a:schemeClr val="tx1"/>
                </a:solidFill>
                <a:latin typeface="+mn-lt"/>
                <a:ea typeface="+mn-ea"/>
                <a:cs typeface="+mn-cs"/>
              </a:rPr>
              <a:t>WinField is a registered trademark and WinField United is a trademark of Winfield Solutions.</a:t>
            </a:r>
            <a:endParaRPr lang="en-US" sz="600">
              <a:solidFill>
                <a:schemeClr val="tx1"/>
              </a:solidFill>
              <a:latin typeface="Corbel"/>
              <a:cs typeface="Corbel"/>
            </a:endParaRPr>
          </a:p>
        </p:txBody>
      </p:sp>
    </p:spTree>
    <p:extLst>
      <p:ext uri="{BB962C8B-B14F-4D97-AF65-F5344CB8AC3E}">
        <p14:creationId xmlns:p14="http://schemas.microsoft.com/office/powerpoint/2010/main" val="1226156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43" indent="0" algn="ctr">
              <a:buNone/>
              <a:defRPr sz="2000"/>
            </a:lvl2pPr>
            <a:lvl3pPr marL="914286" indent="0" algn="ctr">
              <a:buNone/>
              <a:defRPr sz="1800"/>
            </a:lvl3pPr>
            <a:lvl4pPr marL="1371430" indent="0" algn="ctr">
              <a:buNone/>
              <a:defRPr sz="1600"/>
            </a:lvl4pPr>
            <a:lvl5pPr marL="1828573" indent="0" algn="ctr">
              <a:buNone/>
              <a:defRPr sz="1600"/>
            </a:lvl5pPr>
            <a:lvl6pPr marL="2285718" indent="0" algn="ctr">
              <a:buNone/>
              <a:defRPr sz="1600"/>
            </a:lvl6pPr>
            <a:lvl7pPr marL="2742858" indent="0" algn="ctr">
              <a:buNone/>
              <a:defRPr sz="1600"/>
            </a:lvl7pPr>
            <a:lvl8pPr marL="3200000" indent="0" algn="ctr">
              <a:buNone/>
              <a:defRPr sz="1600"/>
            </a:lvl8pPr>
            <a:lvl9pPr marL="365714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BE9AF61-C81C-46AA-9D8B-3FC5ED81B24B}" type="datetimeFigureOut">
              <a:rPr lang="en-US" smtClean="0"/>
              <a:t>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F4F3FB-AC20-4AC3-B900-E794F4F16F05}" type="slidenum">
              <a:rPr lang="en-US" smtClean="0"/>
              <a:t>‹#›</a:t>
            </a:fld>
            <a:endParaRPr lang="en-US"/>
          </a:p>
        </p:txBody>
      </p:sp>
    </p:spTree>
    <p:extLst>
      <p:ext uri="{BB962C8B-B14F-4D97-AF65-F5344CB8AC3E}">
        <p14:creationId xmlns:p14="http://schemas.microsoft.com/office/powerpoint/2010/main" val="37932344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 Subhead Dk Green">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9"/>
            <a:ext cx="2743200" cy="366183"/>
          </a:xfrm>
          <a:prstGeom prst="rect">
            <a:avLst/>
          </a:prstGeom>
        </p:spPr>
        <p:txBody>
          <a:bodyPr vert="horz" lIns="0" tIns="45720" rIns="0" bIns="45720" rtlCol="0" anchor="b"/>
          <a:lstStyle>
            <a:lvl1pPr algn="r">
              <a:defRPr sz="1067" b="0" i="0">
                <a:solidFill>
                  <a:schemeClr val="tx1"/>
                </a:solidFill>
                <a:latin typeface="Arial" panose="020B0604020202020204" pitchFamily="34" charset="0"/>
                <a:cs typeface="Arial" panose="020B0604020202020204" pitchFamily="34" charset="0"/>
              </a:defRPr>
            </a:lvl1pPr>
          </a:lstStyle>
          <a:p>
            <a:fld id="{BA19D0F6-5B80-F543-AF4F-7B18B9728D74}" type="slidenum">
              <a:rPr lang="en-US" smtClean="0"/>
              <a:pPr/>
              <a:t>‹#›</a:t>
            </a:fld>
            <a:endParaRPr lang="en-US" dirty="0"/>
          </a:p>
        </p:txBody>
      </p:sp>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3" y="6444339"/>
            <a:ext cx="3000831" cy="366183"/>
          </a:xfrm>
          <a:prstGeom prst="rect">
            <a:avLst/>
          </a:prstGeom>
        </p:spPr>
        <p:txBody>
          <a:bodyPr vert="horz" lIns="0" tIns="45720" rIns="0" bIns="45720" rtlCol="0" anchor="b"/>
          <a:lstStyle>
            <a:lvl1pPr marL="0" marR="0" indent="0" algn="l" defTabSz="609555" rtl="0" eaLnBrk="1" fontAlgn="auto" latinLnBrk="0" hangingPunct="1">
              <a:lnSpc>
                <a:spcPct val="100000"/>
              </a:lnSpc>
              <a:spcBef>
                <a:spcPts val="0"/>
              </a:spcBef>
              <a:spcAft>
                <a:spcPts val="0"/>
              </a:spcAft>
              <a:buClrTx/>
              <a:buSzTx/>
              <a:buFontTx/>
              <a:buNone/>
              <a:tabLst/>
              <a:defRPr sz="1067" b="0" i="0">
                <a:solidFill>
                  <a:schemeClr val="tx1"/>
                </a:solidFill>
                <a:latin typeface="Arial" panose="020B0604020202020204" pitchFamily="34" charset="0"/>
                <a:cs typeface="Arial" panose="020B0604020202020204" pitchFamily="34" charset="0"/>
              </a:defRPr>
            </a:lvl1pPr>
          </a:lstStyle>
          <a:p>
            <a:r>
              <a:rPr lang="en-US" dirty="0"/>
              <a:t>© 2018 Land O’Lakes, Inc.</a:t>
            </a:r>
          </a:p>
        </p:txBody>
      </p:sp>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2"/>
            <a:ext cx="10911840" cy="992713"/>
          </a:xfrm>
          <a:prstGeom prst="rect">
            <a:avLst/>
          </a:prstGeom>
        </p:spPr>
        <p:txBody>
          <a:bodyPr lIns="0" anchor="b">
            <a:normAutofit/>
          </a:bodyPr>
          <a:lstStyle>
            <a:lvl1pPr>
              <a:defRPr sz="3467" b="1" i="0">
                <a:solidFill>
                  <a:schemeClr val="tx1"/>
                </a:solidFill>
                <a:latin typeface="Arial Bold"/>
              </a:defRPr>
            </a:lvl1pPr>
          </a:lstStyle>
          <a:p>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5"/>
            <a:ext cx="10911840" cy="334433"/>
          </a:xfrm>
        </p:spPr>
        <p:txBody>
          <a:bodyPr/>
          <a:lstStyle>
            <a:lvl1pPr>
              <a:defRPr sz="2133">
                <a:solidFill>
                  <a:schemeClr val="tx1"/>
                </a:solidFill>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5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
        <p:nvSpPr>
          <p:cNvPr id="7" name="Text Placeholder 3">
            <a:extLst>
              <a:ext uri="{FF2B5EF4-FFF2-40B4-BE49-F238E27FC236}">
                <a16:creationId xmlns:a16="http://schemas.microsoft.com/office/drawing/2014/main" id="{8019906A-6E75-7B4B-91F7-FA467475B7EC}"/>
              </a:ext>
            </a:extLst>
          </p:cNvPr>
          <p:cNvSpPr>
            <a:spLocks noGrp="1"/>
          </p:cNvSpPr>
          <p:nvPr>
            <p:ph type="body" sz="quarter" idx="13" hasCustomPrompt="1"/>
          </p:nvPr>
        </p:nvSpPr>
        <p:spPr>
          <a:xfrm>
            <a:off x="609604" y="1720850"/>
            <a:ext cx="11114617" cy="4381043"/>
          </a:xfrm>
        </p:spPr>
        <p:txBody>
          <a:bodyPr/>
          <a:lstStyle/>
          <a:p>
            <a:pPr lvl="0"/>
            <a:r>
              <a:rPr lang="en-US" dirty="0"/>
              <a:t>Click to add text</a:t>
            </a:r>
          </a:p>
        </p:txBody>
      </p:sp>
    </p:spTree>
    <p:extLst>
      <p:ext uri="{BB962C8B-B14F-4D97-AF65-F5344CB8AC3E}">
        <p14:creationId xmlns:p14="http://schemas.microsoft.com/office/powerpoint/2010/main" val="2245349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8"/>
          <p:cNvSpPr>
            <a:spLocks noGrp="1"/>
          </p:cNvSpPr>
          <p:nvPr>
            <p:ph type="sldNum" sz="quarter" idx="4"/>
          </p:nvPr>
        </p:nvSpPr>
        <p:spPr>
          <a:xfrm>
            <a:off x="5283200" y="6569076"/>
            <a:ext cx="1524000" cy="212725"/>
          </a:xfrm>
          <a:prstGeom prst="rect">
            <a:avLst/>
          </a:prstGeom>
        </p:spPr>
        <p:txBody>
          <a:bodyPr vert="horz" lIns="91440" tIns="45720" rIns="91440" bIns="45720" rtlCol="0" anchor="ctr"/>
          <a:lstStyle>
            <a:lvl1pPr algn="ctr">
              <a:defRPr sz="1200" b="1">
                <a:solidFill>
                  <a:schemeClr val="tx1">
                    <a:tint val="75000"/>
                  </a:schemeClr>
                </a:solidFill>
              </a:defRPr>
            </a:lvl1pPr>
          </a:lstStyle>
          <a:p>
            <a:pPr defTabSz="609570">
              <a:defRPr/>
            </a:pPr>
            <a:fld id="{4B5069C4-38CF-4FD6-B859-EA2BAC1B7E97}" type="slidenum">
              <a:rPr lang="en-US" smtClean="0">
                <a:solidFill>
                  <a:srgbClr val="000000">
                    <a:tint val="75000"/>
                  </a:srgbClr>
                </a:solidFill>
                <a:latin typeface="Calibri"/>
              </a:rPr>
              <a:pPr defTabSz="609570">
                <a:defRPr/>
              </a:pPr>
              <a:t>‹#›</a:t>
            </a:fld>
            <a:endParaRPr lang="en-US">
              <a:solidFill>
                <a:srgbClr val="000000">
                  <a:tint val="75000"/>
                </a:srgbClr>
              </a:solidFill>
              <a:latin typeface="Calibri"/>
            </a:endParaRPr>
          </a:p>
        </p:txBody>
      </p:sp>
    </p:spTree>
    <p:extLst>
      <p:ext uri="{BB962C8B-B14F-4D97-AF65-F5344CB8AC3E}">
        <p14:creationId xmlns:p14="http://schemas.microsoft.com/office/powerpoint/2010/main" val="21162618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D919C-D090-4073-9B2D-8B3DF53E50B1}" type="datetimeFigureOut">
              <a:rPr lang="en-US" smtClean="0"/>
              <a:t>2/14/2020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AD84C5-E319-467D-A09B-815981AA6848}" type="slidenum">
              <a:rPr lang="en-US" smtClean="0"/>
              <a:t>‹#›</a:t>
            </a:fld>
            <a:endParaRPr lang="en-US"/>
          </a:p>
        </p:txBody>
      </p:sp>
    </p:spTree>
    <p:extLst>
      <p:ext uri="{BB962C8B-B14F-4D97-AF65-F5344CB8AC3E}">
        <p14:creationId xmlns:p14="http://schemas.microsoft.com/office/powerpoint/2010/main" val="19988987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_2">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9AED2B20-9A26-F446-9A90-ADB2F07F7859}"/>
              </a:ext>
            </a:extLst>
          </p:cNvPr>
          <p:cNvSpPr/>
          <p:nvPr userDrawn="1"/>
        </p:nvSpPr>
        <p:spPr>
          <a:xfrm>
            <a:off x="0" y="4893779"/>
            <a:ext cx="12192000" cy="667229"/>
          </a:xfrm>
          <a:prstGeom prst="rect">
            <a:avLst/>
          </a:prstGeom>
          <a:solidFill>
            <a:schemeClr val="accent4"/>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34" name="Rectangle 33">
            <a:extLst>
              <a:ext uri="{FF2B5EF4-FFF2-40B4-BE49-F238E27FC236}">
                <a16:creationId xmlns:a16="http://schemas.microsoft.com/office/drawing/2014/main" id="{A6F67AA0-05FB-494A-8599-08CF763B67C6}"/>
              </a:ext>
            </a:extLst>
          </p:cNvPr>
          <p:cNvSpPr/>
          <p:nvPr userDrawn="1"/>
        </p:nvSpPr>
        <p:spPr>
          <a:xfrm>
            <a:off x="0" y="5979815"/>
            <a:ext cx="12192000" cy="878187"/>
          </a:xfrm>
          <a:prstGeom prst="rect">
            <a:avLst/>
          </a:prstGeom>
          <a:solidFill>
            <a:schemeClr val="accent3"/>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0862E505-3636-A644-9222-5C28312DBE44}"/>
              </a:ext>
            </a:extLst>
          </p:cNvPr>
          <p:cNvSpPr/>
          <p:nvPr userDrawn="1"/>
        </p:nvSpPr>
        <p:spPr>
          <a:xfrm>
            <a:off x="0" y="0"/>
            <a:ext cx="12192000" cy="1801688"/>
          </a:xfrm>
          <a:prstGeom prst="rect">
            <a:avLst/>
          </a:prstGeom>
          <a:solidFill>
            <a:schemeClr val="bg2"/>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sp>
        <p:nvSpPr>
          <p:cNvPr id="24" name="Rectangle 23">
            <a:extLst>
              <a:ext uri="{FF2B5EF4-FFF2-40B4-BE49-F238E27FC236}">
                <a16:creationId xmlns:a16="http://schemas.microsoft.com/office/drawing/2014/main" id="{B29B063D-DDDE-934F-826A-D145BBD56E1E}"/>
              </a:ext>
            </a:extLst>
          </p:cNvPr>
          <p:cNvSpPr/>
          <p:nvPr userDrawn="1"/>
        </p:nvSpPr>
        <p:spPr>
          <a:xfrm>
            <a:off x="0" y="5561010"/>
            <a:ext cx="12192000" cy="437593"/>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CBC9BB"/>
              </a:solidFill>
              <a:effectLst/>
              <a:uLnTx/>
              <a:uFillTx/>
              <a:latin typeface="Calibri"/>
              <a:ea typeface="+mn-ea"/>
              <a:cs typeface="+mn-cs"/>
            </a:endParaRPr>
          </a:p>
        </p:txBody>
      </p:sp>
      <p:pic>
        <p:nvPicPr>
          <p:cNvPr id="13" name="Picture 12">
            <a:extLst>
              <a:ext uri="{FF2B5EF4-FFF2-40B4-BE49-F238E27FC236}">
                <a16:creationId xmlns:a16="http://schemas.microsoft.com/office/drawing/2014/main" id="{62A83817-2CF2-D047-90DB-EE7BBDECC2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82097" y="1071367"/>
            <a:ext cx="5133351" cy="4237999"/>
          </a:xfrm>
          <a:prstGeom prst="rect">
            <a:avLst/>
          </a:prstGeom>
        </p:spPr>
      </p:pic>
      <p:sp>
        <p:nvSpPr>
          <p:cNvPr id="16" name="Text Placeholder 2">
            <a:extLst>
              <a:ext uri="{FF2B5EF4-FFF2-40B4-BE49-F238E27FC236}">
                <a16:creationId xmlns:a16="http://schemas.microsoft.com/office/drawing/2014/main" id="{D2F1BEDA-3EDC-FC4B-B865-4302583FFF20}"/>
              </a:ext>
            </a:extLst>
          </p:cNvPr>
          <p:cNvSpPr>
            <a:spLocks noGrp="1"/>
          </p:cNvSpPr>
          <p:nvPr>
            <p:ph type="body" sz="quarter" idx="16" hasCustomPrompt="1"/>
          </p:nvPr>
        </p:nvSpPr>
        <p:spPr>
          <a:xfrm>
            <a:off x="6230819" y="3487529"/>
            <a:ext cx="4644892" cy="281651"/>
          </a:xfrm>
        </p:spPr>
        <p:txBody>
          <a:bodyPr anchor="t"/>
          <a:lstStyle>
            <a:lvl1pPr>
              <a:defRPr sz="2133" b="0" i="0">
                <a:latin typeface="DIN-Medium" pitchFamily="2" charset="0"/>
              </a:defRPr>
            </a:lvl1pPr>
          </a:lstStyle>
          <a:p>
            <a:pPr lvl="0"/>
            <a:r>
              <a:rPr lang="en-US" dirty="0"/>
              <a:t>Presenter Name and Title</a:t>
            </a:r>
          </a:p>
        </p:txBody>
      </p:sp>
      <p:sp>
        <p:nvSpPr>
          <p:cNvPr id="17" name="Text Placeholder 2">
            <a:extLst>
              <a:ext uri="{FF2B5EF4-FFF2-40B4-BE49-F238E27FC236}">
                <a16:creationId xmlns:a16="http://schemas.microsoft.com/office/drawing/2014/main" id="{A09E5C48-DCD0-1D44-BBBF-EBC1697F1445}"/>
              </a:ext>
            </a:extLst>
          </p:cNvPr>
          <p:cNvSpPr>
            <a:spLocks noGrp="1"/>
          </p:cNvSpPr>
          <p:nvPr>
            <p:ph type="body" sz="quarter" idx="17" hasCustomPrompt="1"/>
          </p:nvPr>
        </p:nvSpPr>
        <p:spPr>
          <a:xfrm>
            <a:off x="6230819" y="2043607"/>
            <a:ext cx="5297123" cy="1247796"/>
          </a:xfrm>
        </p:spPr>
        <p:txBody>
          <a:bodyPr anchor="b"/>
          <a:lstStyle>
            <a:lvl1pPr>
              <a:defRPr sz="4267" b="0" i="0">
                <a:latin typeface="Cervo Neue Bold Neue" pitchFamily="2" charset="77"/>
              </a:defRPr>
            </a:lvl1pPr>
          </a:lstStyle>
          <a:p>
            <a:pPr lvl="0"/>
            <a:r>
              <a:rPr lang="en-US" dirty="0"/>
              <a:t>PRESENTATION SUBHEAD</a:t>
            </a:r>
          </a:p>
        </p:txBody>
      </p:sp>
      <p:sp>
        <p:nvSpPr>
          <p:cNvPr id="40" name="Picture Placeholder 17">
            <a:extLst>
              <a:ext uri="{FF2B5EF4-FFF2-40B4-BE49-F238E27FC236}">
                <a16:creationId xmlns:a16="http://schemas.microsoft.com/office/drawing/2014/main" id="{308F0447-50FC-DC48-A840-DAACDCDB32E1}"/>
              </a:ext>
            </a:extLst>
          </p:cNvPr>
          <p:cNvSpPr>
            <a:spLocks noGrp="1" noChangeAspect="1"/>
          </p:cNvSpPr>
          <p:nvPr userDrawn="1">
            <p:ph type="pic" sz="quarter" idx="15"/>
          </p:nvPr>
        </p:nvSpPr>
        <p:spPr>
          <a:xfrm>
            <a:off x="1674372" y="1760604"/>
            <a:ext cx="2660725" cy="2862941"/>
          </a:xfrm>
          <a:prstGeom prst="ellipse">
            <a:avLst/>
          </a:prstGeom>
          <a:noFill/>
        </p:spPr>
        <p:txBody>
          <a:bodyPr anchor="ctr"/>
          <a:lstStyle>
            <a:lvl1pPr marL="0" indent="0" algn="ctr">
              <a:buNone/>
              <a:defRPr sz="2667" b="0" i="0">
                <a:latin typeface="DIN Alternate" panose="020B0500000000000000" pitchFamily="34" charset="77"/>
              </a:defRPr>
            </a:lvl1pPr>
          </a:lstStyle>
          <a:p>
            <a:endParaRPr lang="en-US" dirty="0"/>
          </a:p>
        </p:txBody>
      </p:sp>
      <p:sp>
        <p:nvSpPr>
          <p:cNvPr id="18" name="Text Placeholder 2">
            <a:extLst>
              <a:ext uri="{FF2B5EF4-FFF2-40B4-BE49-F238E27FC236}">
                <a16:creationId xmlns:a16="http://schemas.microsoft.com/office/drawing/2014/main" id="{172621C4-F762-074E-AF5C-0B85B7E2826F}"/>
              </a:ext>
            </a:extLst>
          </p:cNvPr>
          <p:cNvSpPr>
            <a:spLocks noGrp="1"/>
          </p:cNvSpPr>
          <p:nvPr>
            <p:ph type="body" sz="quarter" idx="18" hasCustomPrompt="1"/>
          </p:nvPr>
        </p:nvSpPr>
        <p:spPr>
          <a:xfrm>
            <a:off x="6230820" y="4305372"/>
            <a:ext cx="3489529" cy="281651"/>
          </a:xfrm>
        </p:spPr>
        <p:txBody>
          <a:bodyPr anchor="b"/>
          <a:lstStyle>
            <a:lvl1pPr>
              <a:defRPr sz="1867" b="0" i="0">
                <a:latin typeface="DIN-Medium" pitchFamily="2" charset="0"/>
              </a:defRPr>
            </a:lvl1pPr>
          </a:lstStyle>
          <a:p>
            <a:pPr lvl="0"/>
            <a:r>
              <a:rPr lang="en-US" dirty="0"/>
              <a:t>00.00.00</a:t>
            </a:r>
          </a:p>
        </p:txBody>
      </p:sp>
    </p:spTree>
    <p:extLst>
      <p:ext uri="{BB962C8B-B14F-4D97-AF65-F5344CB8AC3E}">
        <p14:creationId xmlns:p14="http://schemas.microsoft.com/office/powerpoint/2010/main" val="3001917223"/>
      </p:ext>
    </p:extLst>
  </p:cSld>
  <p:clrMapOvr>
    <a:masterClrMapping/>
  </p:clrMapOvr>
  <p:extLst mod="1">
    <p:ext uri="{DCECCB84-F9BA-43D5-87BE-67443E8EF086}">
      <p15:sldGuideLst xmlns:p15="http://schemas.microsoft.com/office/powerpoint/2012/main">
        <p15:guide id="1" orient="horz" pos="150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tement+Content+Stra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4525820"/>
            <a:ext cx="12192000" cy="233218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Rectangle 8">
            <a:extLst>
              <a:ext uri="{FF2B5EF4-FFF2-40B4-BE49-F238E27FC236}">
                <a16:creationId xmlns:a16="http://schemas.microsoft.com/office/drawing/2014/main" id="{F7FC7CD6-1711-9248-BE6E-D705556129C1}"/>
              </a:ext>
            </a:extLst>
          </p:cNvPr>
          <p:cNvSpPr/>
          <p:nvPr userDrawn="1"/>
        </p:nvSpPr>
        <p:spPr>
          <a:xfrm>
            <a:off x="0" y="2955639"/>
            <a:ext cx="12192000" cy="157018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3" name="Picture 2">
            <a:extLst>
              <a:ext uri="{FF2B5EF4-FFF2-40B4-BE49-F238E27FC236}">
                <a16:creationId xmlns:a16="http://schemas.microsoft.com/office/drawing/2014/main" id="{FA9E8B3B-88B8-4140-A91A-69AA940E3B8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955637"/>
            <a:ext cx="12192000" cy="3902363"/>
          </a:xfrm>
          <a:prstGeom prst="rect">
            <a:avLst/>
          </a:prstGeom>
        </p:spPr>
      </p:pic>
      <p:sp>
        <p:nvSpPr>
          <p:cNvPr id="4" name="Rectangle 3">
            <a:extLst>
              <a:ext uri="{FF2B5EF4-FFF2-40B4-BE49-F238E27FC236}">
                <a16:creationId xmlns:a16="http://schemas.microsoft.com/office/drawing/2014/main" id="{D5C778DC-742A-BE4D-A047-9F38B966877D}"/>
              </a:ext>
            </a:extLst>
          </p:cNvPr>
          <p:cNvSpPr/>
          <p:nvPr userDrawn="1"/>
        </p:nvSpPr>
        <p:spPr>
          <a:xfrm>
            <a:off x="0" y="4250268"/>
            <a:ext cx="12192000" cy="3602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 Placeholder 2">
            <a:extLst>
              <a:ext uri="{FF2B5EF4-FFF2-40B4-BE49-F238E27FC236}">
                <a16:creationId xmlns:a16="http://schemas.microsoft.com/office/drawing/2014/main" id="{66C65588-12BC-0640-83BE-E03486B75EC0}"/>
              </a:ext>
            </a:extLst>
          </p:cNvPr>
          <p:cNvSpPr>
            <a:spLocks noGrp="1"/>
          </p:cNvSpPr>
          <p:nvPr>
            <p:ph type="body" sz="quarter" idx="10" hasCustomPrompt="1"/>
          </p:nvPr>
        </p:nvSpPr>
        <p:spPr>
          <a:xfrm>
            <a:off x="580573" y="403477"/>
            <a:ext cx="5009804" cy="2121467"/>
          </a:xfrm>
        </p:spPr>
        <p:txBody>
          <a:bodyPr anchor="t"/>
          <a:lstStyle>
            <a:lvl1pPr>
              <a:defRPr sz="4000" b="1" i="0">
                <a:latin typeface="+mj-lt"/>
              </a:defRPr>
            </a:lvl1pPr>
          </a:lstStyle>
          <a:p>
            <a:pPr lvl="0"/>
            <a:r>
              <a:rPr lang="en-US" dirty="0"/>
              <a:t>USE THIS SPACE</a:t>
            </a:r>
            <a:br>
              <a:rPr lang="en-US" dirty="0"/>
            </a:br>
            <a:r>
              <a:rPr lang="en-US" dirty="0"/>
              <a:t>FOR AN IMPACTFUL,</a:t>
            </a:r>
            <a:br>
              <a:rPr lang="en-US" dirty="0"/>
            </a:br>
            <a:r>
              <a:rPr lang="en-US" dirty="0"/>
              <a:t>BOLD STATEMENT</a:t>
            </a:r>
          </a:p>
        </p:txBody>
      </p:sp>
      <p:sp>
        <p:nvSpPr>
          <p:cNvPr id="13" name="Text Placeholder 2">
            <a:extLst>
              <a:ext uri="{FF2B5EF4-FFF2-40B4-BE49-F238E27FC236}">
                <a16:creationId xmlns:a16="http://schemas.microsoft.com/office/drawing/2014/main" id="{79228A39-B4BC-B749-A631-5484B401B7C8}"/>
              </a:ext>
            </a:extLst>
          </p:cNvPr>
          <p:cNvSpPr>
            <a:spLocks noGrp="1"/>
          </p:cNvSpPr>
          <p:nvPr>
            <p:ph type="body" sz="quarter" idx="11" hasCustomPrompt="1"/>
          </p:nvPr>
        </p:nvSpPr>
        <p:spPr>
          <a:xfrm>
            <a:off x="6560591" y="335479"/>
            <a:ext cx="5009804" cy="2336813"/>
          </a:xfrm>
        </p:spPr>
        <p:txBody>
          <a:bodyPr anchor="t"/>
          <a:lstStyle>
            <a:lvl1pPr algn="l">
              <a:lnSpc>
                <a:spcPct val="130000"/>
              </a:lnSpc>
              <a:defRPr sz="2133" b="1" i="0">
                <a:latin typeface="+mn-lt"/>
              </a:defRPr>
            </a:lvl1pPr>
          </a:lstStyle>
          <a:p>
            <a:pPr algn="l">
              <a:lnSpc>
                <a:spcPct val="130000"/>
              </a:lnSpc>
            </a:pPr>
            <a:r>
              <a:rPr lang="en-US" sz="2133" dirty="0">
                <a:solidFill>
                  <a:schemeClr val="tx1"/>
                </a:solidFill>
                <a:latin typeface="Cervo Neue SemiBold Neue" pitchFamily="2" charset="77"/>
              </a:rPr>
              <a:t>Lorem ipsum dolor sit </a:t>
            </a:r>
            <a:r>
              <a:rPr lang="en-US" sz="2133" dirty="0" err="1">
                <a:solidFill>
                  <a:schemeClr val="tx1"/>
                </a:solidFill>
                <a:latin typeface="Cervo Neue SemiBold Neue" pitchFamily="2" charset="77"/>
              </a:rPr>
              <a:t>amet</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consectetur</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adipiscing</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elit</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Donec</a:t>
            </a:r>
            <a:r>
              <a:rPr lang="en-US" sz="2133" dirty="0">
                <a:solidFill>
                  <a:schemeClr val="tx1"/>
                </a:solidFill>
                <a:latin typeface="Cervo Neue SemiBold Neue" pitchFamily="2" charset="77"/>
              </a:rPr>
              <a:t> maximus </a:t>
            </a:r>
            <a:r>
              <a:rPr lang="en-US" sz="2133" dirty="0" err="1">
                <a:solidFill>
                  <a:schemeClr val="tx1"/>
                </a:solidFill>
                <a:latin typeface="Cervo Neue SemiBold Neue" pitchFamily="2" charset="77"/>
              </a:rPr>
              <a:t>velit</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sed</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urna</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sollicitudin</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ultricies</a:t>
            </a:r>
            <a:r>
              <a:rPr lang="en-US" sz="2133" dirty="0">
                <a:solidFill>
                  <a:schemeClr val="tx1"/>
                </a:solidFill>
                <a:latin typeface="Cervo Neue SemiBold Neue" pitchFamily="2" charset="77"/>
              </a:rPr>
              <a:t>. Nam </a:t>
            </a:r>
            <a:r>
              <a:rPr lang="en-US" sz="2133" dirty="0" err="1">
                <a:solidFill>
                  <a:schemeClr val="tx1"/>
                </a:solidFill>
                <a:latin typeface="Cervo Neue SemiBold Neue" pitchFamily="2" charset="77"/>
              </a:rPr>
              <a:t>nunc</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mauris</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auctor</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nec</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suscipit</a:t>
            </a:r>
            <a:r>
              <a:rPr lang="en-US" sz="2133" dirty="0">
                <a:solidFill>
                  <a:schemeClr val="tx1"/>
                </a:solidFill>
                <a:latin typeface="Cervo Neue SemiBold Neue" pitchFamily="2" charset="77"/>
              </a:rPr>
              <a:t> id, porta </a:t>
            </a:r>
            <a:r>
              <a:rPr lang="en-US" sz="2133" dirty="0" err="1">
                <a:solidFill>
                  <a:schemeClr val="tx1"/>
                </a:solidFill>
                <a:latin typeface="Cervo Neue SemiBold Neue" pitchFamily="2" charset="77"/>
              </a:rPr>
              <a:t>eget</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neque</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Proin</a:t>
            </a:r>
            <a:r>
              <a:rPr lang="en-US" sz="2133" dirty="0">
                <a:solidFill>
                  <a:schemeClr val="tx1"/>
                </a:solidFill>
                <a:latin typeface="Cervo Neue SemiBold Neue" pitchFamily="2" charset="77"/>
              </a:rPr>
              <a:t> vitae gravida magna. </a:t>
            </a:r>
            <a:r>
              <a:rPr lang="en-US" sz="2133" dirty="0" err="1">
                <a:solidFill>
                  <a:schemeClr val="tx1"/>
                </a:solidFill>
                <a:latin typeface="Cervo Neue SemiBold Neue" pitchFamily="2" charset="77"/>
              </a:rPr>
              <a:t>Nullam</a:t>
            </a:r>
            <a:r>
              <a:rPr lang="en-US" sz="2133" dirty="0">
                <a:solidFill>
                  <a:schemeClr val="tx1"/>
                </a:solidFill>
                <a:latin typeface="Cervo Neue SemiBold Neue" pitchFamily="2" charset="77"/>
              </a:rPr>
              <a:t> pharetra </a:t>
            </a:r>
            <a:r>
              <a:rPr lang="en-US" sz="2133" dirty="0" err="1">
                <a:solidFill>
                  <a:schemeClr val="tx1"/>
                </a:solidFill>
                <a:latin typeface="Cervo Neue SemiBold Neue" pitchFamily="2" charset="77"/>
              </a:rPr>
              <a:t>rutrum</a:t>
            </a:r>
            <a:r>
              <a:rPr lang="en-US" sz="2133" dirty="0">
                <a:solidFill>
                  <a:schemeClr val="tx1"/>
                </a:solidFill>
                <a:latin typeface="Cervo Neue SemiBold Neue" pitchFamily="2" charset="77"/>
              </a:rPr>
              <a:t> </a:t>
            </a:r>
            <a:r>
              <a:rPr lang="en-US" sz="2133" dirty="0" err="1">
                <a:solidFill>
                  <a:schemeClr val="tx1"/>
                </a:solidFill>
                <a:latin typeface="Cervo Neue SemiBold Neue" pitchFamily="2" charset="77"/>
              </a:rPr>
              <a:t>odio</a:t>
            </a:r>
            <a:r>
              <a:rPr lang="en-US" sz="2133" dirty="0">
                <a:solidFill>
                  <a:schemeClr val="tx1"/>
                </a:solidFill>
                <a:latin typeface="Cervo Neue SemiBold Neue" pitchFamily="2" charset="77"/>
              </a:rPr>
              <a:t>.</a:t>
            </a:r>
          </a:p>
        </p:txBody>
      </p:sp>
      <p:sp>
        <p:nvSpPr>
          <p:cNvPr id="10" name="Slide Number Placeholder 4">
            <a:extLst>
              <a:ext uri="{FF2B5EF4-FFF2-40B4-BE49-F238E27FC236}">
                <a16:creationId xmlns:a16="http://schemas.microsoft.com/office/drawing/2014/main" id="{BBFD2294-8735-7F4B-B638-20C54B03C995}"/>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20000"/>
                    <a:lumOff val="80000"/>
                  </a:schemeClr>
                </a:solidFill>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5961EA15-5E97-534B-85A3-15478D9A5DA6}"/>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20000"/>
                    <a:lumOff val="80000"/>
                  </a:schemeClr>
                </a:solidFill>
                <a:latin typeface="Arial" panose="020B0604020202020204" pitchFamily="34" charset="0"/>
              </a:defRPr>
            </a:lvl1pPr>
          </a:lstStyle>
          <a:p>
            <a:r>
              <a:rPr lang="en-US"/>
              <a:t>© 2018 Land O’Lakes, Inc.</a:t>
            </a:r>
            <a:endParaRPr lang="en-US" dirty="0"/>
          </a:p>
        </p:txBody>
      </p:sp>
    </p:spTree>
    <p:extLst>
      <p:ext uri="{BB962C8B-B14F-4D97-AF65-F5344CB8AC3E}">
        <p14:creationId xmlns:p14="http://schemas.microsoft.com/office/powerpoint/2010/main" val="2143477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15:guide id="1" orient="horz" pos="204">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ig Idea Photo Strat_1">
    <p:bg>
      <p:bgPr>
        <a:solidFill>
          <a:srgbClr val="FFFFFF"/>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747C731-AEEA-D943-B8A1-42CC51D73094}"/>
              </a:ext>
            </a:extLst>
          </p:cNvPr>
          <p:cNvSpPr>
            <a:spLocks noGrp="1"/>
          </p:cNvSpPr>
          <p:nvPr>
            <p:ph type="pic" sz="quarter" idx="14" hasCustomPrompt="1"/>
          </p:nvPr>
        </p:nvSpPr>
        <p:spPr>
          <a:xfrm>
            <a:off x="0" y="-1"/>
            <a:ext cx="6096000" cy="6858001"/>
          </a:xfrm>
        </p:spPr>
        <p:txBody>
          <a:bodyPr lIns="548640" rIns="548640" anchor="ctr"/>
          <a:lstStyle>
            <a:lvl1pPr algn="ctr">
              <a:defRPr b="0" i="0">
                <a:latin typeface="DIN-Medium" pitchFamily="2" charset="0"/>
              </a:defRPr>
            </a:lvl1pPr>
          </a:lstStyle>
          <a:p>
            <a:r>
              <a:rPr lang="en-US" dirty="0"/>
              <a:t>See usage guide for instructions on how to find and place images from Percolate.</a:t>
            </a:r>
          </a:p>
        </p:txBody>
      </p:sp>
      <p:sp>
        <p:nvSpPr>
          <p:cNvPr id="7" name="Rectangle 6">
            <a:extLst>
              <a:ext uri="{FF2B5EF4-FFF2-40B4-BE49-F238E27FC236}">
                <a16:creationId xmlns:a16="http://schemas.microsoft.com/office/drawing/2014/main" id="{C0F2F7AC-C1E6-664E-A2ED-5B2E9560E219}"/>
              </a:ext>
            </a:extLst>
          </p:cNvPr>
          <p:cNvSpPr/>
          <p:nvPr userDrawn="1"/>
        </p:nvSpPr>
        <p:spPr>
          <a:xfrm>
            <a:off x="6096000" y="1"/>
            <a:ext cx="6096000" cy="22721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Rectangle 11">
            <a:extLst>
              <a:ext uri="{FF2B5EF4-FFF2-40B4-BE49-F238E27FC236}">
                <a16:creationId xmlns:a16="http://schemas.microsoft.com/office/drawing/2014/main" id="{68FBC55E-3AFA-114D-9A6E-63B6568D88BC}"/>
              </a:ext>
            </a:extLst>
          </p:cNvPr>
          <p:cNvSpPr/>
          <p:nvPr userDrawn="1"/>
        </p:nvSpPr>
        <p:spPr>
          <a:xfrm>
            <a:off x="6096000" y="2272146"/>
            <a:ext cx="6096000" cy="2272145"/>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Rectangle 13">
            <a:extLst>
              <a:ext uri="{FF2B5EF4-FFF2-40B4-BE49-F238E27FC236}">
                <a16:creationId xmlns:a16="http://schemas.microsoft.com/office/drawing/2014/main" id="{7B06B108-EE93-B040-A140-668A7010F8DC}"/>
              </a:ext>
            </a:extLst>
          </p:cNvPr>
          <p:cNvSpPr/>
          <p:nvPr userDrawn="1"/>
        </p:nvSpPr>
        <p:spPr>
          <a:xfrm>
            <a:off x="6096000" y="4544292"/>
            <a:ext cx="6096000" cy="231370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TextBox 8">
            <a:extLst>
              <a:ext uri="{FF2B5EF4-FFF2-40B4-BE49-F238E27FC236}">
                <a16:creationId xmlns:a16="http://schemas.microsoft.com/office/drawing/2014/main" id="{F0CDD454-B4C1-BB4A-89EF-C511F65BF361}"/>
              </a:ext>
            </a:extLst>
          </p:cNvPr>
          <p:cNvSpPr txBox="1"/>
          <p:nvPr userDrawn="1"/>
        </p:nvSpPr>
        <p:spPr>
          <a:xfrm>
            <a:off x="267777" y="6581729"/>
            <a:ext cx="1266372" cy="143565"/>
          </a:xfrm>
          <a:prstGeom prst="rect">
            <a:avLst/>
          </a:prstGeom>
          <a:noFill/>
        </p:spPr>
        <p:txBody>
          <a:bodyPr wrap="none" lIns="0" tIns="0" rIns="0" bIns="0"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srgbClr val="FFFFFF"/>
                </a:solidFill>
                <a:effectLst/>
                <a:uLnTx/>
                <a:uFillTx/>
                <a:latin typeface="DIN-Medium Regular"/>
                <a:ea typeface="Campton Book" charset="0"/>
                <a:cs typeface="Arial" panose="020B0604020202020204" pitchFamily="34" charset="0"/>
                <a:sym typeface="Gill Sans" charset="0"/>
              </a:rPr>
              <a:t>© 2018 Land O’Lakes, Inc.</a:t>
            </a:r>
          </a:p>
        </p:txBody>
      </p:sp>
      <p:sp>
        <p:nvSpPr>
          <p:cNvPr id="16" name="Text Placeholder 4">
            <a:extLst>
              <a:ext uri="{FF2B5EF4-FFF2-40B4-BE49-F238E27FC236}">
                <a16:creationId xmlns:a16="http://schemas.microsoft.com/office/drawing/2014/main" id="{75FFBE4C-1C4C-6641-ADB2-A2846721156E}"/>
              </a:ext>
            </a:extLst>
          </p:cNvPr>
          <p:cNvSpPr>
            <a:spLocks noGrp="1"/>
          </p:cNvSpPr>
          <p:nvPr>
            <p:ph type="body" sz="quarter" idx="11" hasCustomPrompt="1"/>
          </p:nvPr>
        </p:nvSpPr>
        <p:spPr>
          <a:xfrm>
            <a:off x="6583258" y="459798"/>
            <a:ext cx="5121487" cy="1352551"/>
          </a:xfrm>
        </p:spPr>
        <p:txBody>
          <a:bodyPr anchor="ctr"/>
          <a:lstStyle>
            <a:lvl1pPr algn="ctr">
              <a:defRPr sz="9066" b="0" i="0">
                <a:solidFill>
                  <a:srgbClr val="FFFFFF"/>
                </a:solidFill>
                <a:latin typeface="Cervo Neue SemiBold Neue" pitchFamily="2" charset="77"/>
              </a:defRPr>
            </a:lvl1pPr>
          </a:lstStyle>
          <a:p>
            <a:pPr lvl="0"/>
            <a:r>
              <a:rPr lang="en-US" dirty="0"/>
              <a:t>MAKE YOUR</a:t>
            </a:r>
          </a:p>
        </p:txBody>
      </p:sp>
      <p:sp>
        <p:nvSpPr>
          <p:cNvPr id="17" name="Text Placeholder 4">
            <a:extLst>
              <a:ext uri="{FF2B5EF4-FFF2-40B4-BE49-F238E27FC236}">
                <a16:creationId xmlns:a16="http://schemas.microsoft.com/office/drawing/2014/main" id="{DA73F6E7-6C05-D14E-8A75-694F88A2E3A1}"/>
              </a:ext>
            </a:extLst>
          </p:cNvPr>
          <p:cNvSpPr>
            <a:spLocks noGrp="1"/>
          </p:cNvSpPr>
          <p:nvPr>
            <p:ph type="body" sz="quarter" idx="12" hasCustomPrompt="1"/>
          </p:nvPr>
        </p:nvSpPr>
        <p:spPr>
          <a:xfrm>
            <a:off x="6583258" y="2731943"/>
            <a:ext cx="5121487" cy="1352551"/>
          </a:xfrm>
        </p:spPr>
        <p:txBody>
          <a:bodyPr anchor="ctr"/>
          <a:lstStyle>
            <a:lvl1pPr algn="ctr">
              <a:defRPr sz="9066" b="0" i="0">
                <a:solidFill>
                  <a:srgbClr val="FFFFFF"/>
                </a:solidFill>
                <a:latin typeface="Cervo Neue SemiBold Neue" pitchFamily="2" charset="77"/>
              </a:defRPr>
            </a:lvl1pPr>
          </a:lstStyle>
          <a:p>
            <a:pPr lvl="0"/>
            <a:r>
              <a:rPr lang="en-US" dirty="0"/>
              <a:t>TEXT FIT IN</a:t>
            </a:r>
          </a:p>
        </p:txBody>
      </p:sp>
      <p:sp>
        <p:nvSpPr>
          <p:cNvPr id="18" name="Text Placeholder 4">
            <a:extLst>
              <a:ext uri="{FF2B5EF4-FFF2-40B4-BE49-F238E27FC236}">
                <a16:creationId xmlns:a16="http://schemas.microsoft.com/office/drawing/2014/main" id="{C448C545-B43C-DC45-AB55-3EBA0D5F1149}"/>
              </a:ext>
            </a:extLst>
          </p:cNvPr>
          <p:cNvSpPr>
            <a:spLocks noGrp="1"/>
          </p:cNvSpPr>
          <p:nvPr>
            <p:ph type="body" sz="quarter" idx="13" hasCustomPrompt="1"/>
          </p:nvPr>
        </p:nvSpPr>
        <p:spPr>
          <a:xfrm>
            <a:off x="6583258" y="5024873"/>
            <a:ext cx="5121487" cy="1352551"/>
          </a:xfrm>
        </p:spPr>
        <p:txBody>
          <a:bodyPr anchor="ctr"/>
          <a:lstStyle>
            <a:lvl1pPr algn="ctr">
              <a:defRPr sz="9066" b="0" i="0">
                <a:solidFill>
                  <a:srgbClr val="FFFFFF"/>
                </a:solidFill>
                <a:latin typeface="Cervo Neue SemiBold Neue" pitchFamily="2" charset="77"/>
              </a:defRPr>
            </a:lvl1pPr>
          </a:lstStyle>
          <a:p>
            <a:pPr lvl="0"/>
            <a:r>
              <a:rPr lang="en-US" dirty="0"/>
              <a:t>THIS AREA</a:t>
            </a:r>
          </a:p>
        </p:txBody>
      </p:sp>
      <p:sp>
        <p:nvSpPr>
          <p:cNvPr id="13" name="Slide Number Placeholder 4">
            <a:extLst>
              <a:ext uri="{FF2B5EF4-FFF2-40B4-BE49-F238E27FC236}">
                <a16:creationId xmlns:a16="http://schemas.microsoft.com/office/drawing/2014/main" id="{F8DE6973-5E70-0F45-B625-E9B79C07BFFF}"/>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rgbClr val="FFFFFF"/>
                </a:solidFill>
                <a:latin typeface="DIN-Medium" pitchFamily="2" charset="0"/>
              </a:defRPr>
            </a:lvl1pPr>
          </a:lstStyle>
          <a:p>
            <a:fld id="{BA19D0F6-5B80-F543-AF4F-7B18B9728D74}" type="slidenum">
              <a:rPr lang="en-US" smtClean="0"/>
              <a:pPr/>
              <a:t>‹#›</a:t>
            </a:fld>
            <a:endParaRPr lang="en-US" dirty="0"/>
          </a:p>
        </p:txBody>
      </p:sp>
      <p:sp>
        <p:nvSpPr>
          <p:cNvPr id="19" name="Date Placeholder 5">
            <a:extLst>
              <a:ext uri="{FF2B5EF4-FFF2-40B4-BE49-F238E27FC236}">
                <a16:creationId xmlns:a16="http://schemas.microsoft.com/office/drawing/2014/main" id="{A28BD9A5-083E-0C4D-8566-EB86093FD2EF}"/>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rgbClr val="FFFFFF"/>
                </a:solidFill>
                <a:latin typeface="DIN-Medium" pitchFamily="2" charset="0"/>
              </a:defRPr>
            </a:lvl1pPr>
          </a:lstStyle>
          <a:p>
            <a:r>
              <a:rPr lang="en-US"/>
              <a:t>© 2018 Land O’Lakes, Inc.</a:t>
            </a:r>
            <a:endParaRPr lang="en-US" dirty="0"/>
          </a:p>
        </p:txBody>
      </p:sp>
    </p:spTree>
    <p:extLst>
      <p:ext uri="{BB962C8B-B14F-4D97-AF65-F5344CB8AC3E}">
        <p14:creationId xmlns:p14="http://schemas.microsoft.com/office/powerpoint/2010/main" val="89259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ig Idea Photo Strat_2">
    <p:bg>
      <p:bgPr>
        <a:solidFill>
          <a:srgbClr val="FFFFFF"/>
        </a:solidFill>
        <a:effectLst/>
      </p:bgPr>
    </p:bg>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654FDC54-7887-A245-B63F-E83EF4B17266}"/>
              </a:ext>
            </a:extLst>
          </p:cNvPr>
          <p:cNvSpPr>
            <a:spLocks noGrp="1"/>
          </p:cNvSpPr>
          <p:nvPr>
            <p:ph type="pic" sz="quarter" idx="14" hasCustomPrompt="1"/>
          </p:nvPr>
        </p:nvSpPr>
        <p:spPr>
          <a:xfrm>
            <a:off x="0" y="-1"/>
            <a:ext cx="6096000" cy="6858001"/>
          </a:xfrm>
        </p:spPr>
        <p:txBody>
          <a:bodyPr lIns="548640" rIns="548640" anchor="ctr"/>
          <a:lstStyle>
            <a:lvl1pPr algn="ctr">
              <a:defRPr b="0" i="0">
                <a:latin typeface="DIN-Medium" pitchFamily="2" charset="0"/>
              </a:defRPr>
            </a:lvl1pPr>
          </a:lstStyle>
          <a:p>
            <a:r>
              <a:rPr lang="en-US" dirty="0"/>
              <a:t>See usage guide for instructions on how to find and place images from Percolate.</a:t>
            </a:r>
          </a:p>
        </p:txBody>
      </p:sp>
      <p:sp>
        <p:nvSpPr>
          <p:cNvPr id="7" name="Rectangle 6">
            <a:extLst>
              <a:ext uri="{FF2B5EF4-FFF2-40B4-BE49-F238E27FC236}">
                <a16:creationId xmlns:a16="http://schemas.microsoft.com/office/drawing/2014/main" id="{C0F2F7AC-C1E6-664E-A2ED-5B2E9560E219}"/>
              </a:ext>
            </a:extLst>
          </p:cNvPr>
          <p:cNvSpPr/>
          <p:nvPr userDrawn="1"/>
        </p:nvSpPr>
        <p:spPr>
          <a:xfrm>
            <a:off x="6096000" y="1"/>
            <a:ext cx="6096000" cy="227214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Rectangle 11">
            <a:extLst>
              <a:ext uri="{FF2B5EF4-FFF2-40B4-BE49-F238E27FC236}">
                <a16:creationId xmlns:a16="http://schemas.microsoft.com/office/drawing/2014/main" id="{68FBC55E-3AFA-114D-9A6E-63B6568D88BC}"/>
              </a:ext>
            </a:extLst>
          </p:cNvPr>
          <p:cNvSpPr/>
          <p:nvPr userDrawn="1"/>
        </p:nvSpPr>
        <p:spPr>
          <a:xfrm>
            <a:off x="6096000" y="2272146"/>
            <a:ext cx="6096000" cy="227214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Rectangle 13">
            <a:extLst>
              <a:ext uri="{FF2B5EF4-FFF2-40B4-BE49-F238E27FC236}">
                <a16:creationId xmlns:a16="http://schemas.microsoft.com/office/drawing/2014/main" id="{7B06B108-EE93-B040-A140-668A7010F8DC}"/>
              </a:ext>
            </a:extLst>
          </p:cNvPr>
          <p:cNvSpPr/>
          <p:nvPr userDrawn="1"/>
        </p:nvSpPr>
        <p:spPr>
          <a:xfrm>
            <a:off x="6096000" y="4544292"/>
            <a:ext cx="6096000" cy="231370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TextBox 9">
            <a:extLst>
              <a:ext uri="{FF2B5EF4-FFF2-40B4-BE49-F238E27FC236}">
                <a16:creationId xmlns:a16="http://schemas.microsoft.com/office/drawing/2014/main" id="{5CBA7A81-0EFB-F849-A7FF-3AF5158B6CE4}"/>
              </a:ext>
            </a:extLst>
          </p:cNvPr>
          <p:cNvSpPr txBox="1"/>
          <p:nvPr userDrawn="1"/>
        </p:nvSpPr>
        <p:spPr>
          <a:xfrm>
            <a:off x="267777" y="6581729"/>
            <a:ext cx="1266372" cy="143565"/>
          </a:xfrm>
          <a:prstGeom prst="rect">
            <a:avLst/>
          </a:prstGeom>
          <a:noFill/>
        </p:spPr>
        <p:txBody>
          <a:bodyPr wrap="none" lIns="0" tIns="0" rIns="0" bIns="0"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srgbClr val="FFFFFF"/>
                </a:solidFill>
                <a:effectLst/>
                <a:uLnTx/>
                <a:uFillTx/>
                <a:latin typeface="DIN-Medium Regular"/>
                <a:ea typeface="Campton Book" charset="0"/>
                <a:cs typeface="Arial" panose="020B0604020202020204" pitchFamily="34" charset="0"/>
                <a:sym typeface="Gill Sans" charset="0"/>
              </a:rPr>
              <a:t>© 2018 Land O’Lakes, Inc.</a:t>
            </a:r>
          </a:p>
        </p:txBody>
      </p:sp>
      <p:sp>
        <p:nvSpPr>
          <p:cNvPr id="5" name="Text Placeholder 4">
            <a:extLst>
              <a:ext uri="{FF2B5EF4-FFF2-40B4-BE49-F238E27FC236}">
                <a16:creationId xmlns:a16="http://schemas.microsoft.com/office/drawing/2014/main" id="{5CCDD102-704F-A949-8694-5187A45F475B}"/>
              </a:ext>
            </a:extLst>
          </p:cNvPr>
          <p:cNvSpPr>
            <a:spLocks noGrp="1"/>
          </p:cNvSpPr>
          <p:nvPr>
            <p:ph type="body" sz="quarter" idx="11" hasCustomPrompt="1"/>
          </p:nvPr>
        </p:nvSpPr>
        <p:spPr>
          <a:xfrm>
            <a:off x="6583258" y="459798"/>
            <a:ext cx="5121487" cy="1352551"/>
          </a:xfrm>
        </p:spPr>
        <p:txBody>
          <a:bodyPr anchor="ctr"/>
          <a:lstStyle>
            <a:lvl1pPr algn="ctr">
              <a:defRPr sz="9066" b="0" i="0">
                <a:solidFill>
                  <a:srgbClr val="FFFFFF"/>
                </a:solidFill>
                <a:latin typeface="Cervo Neue SemiBold Neue" pitchFamily="2" charset="77"/>
              </a:defRPr>
            </a:lvl1pPr>
          </a:lstStyle>
          <a:p>
            <a:pPr lvl="0"/>
            <a:r>
              <a:rPr lang="en-US" dirty="0"/>
              <a:t>MAKE YOUR</a:t>
            </a:r>
          </a:p>
        </p:txBody>
      </p:sp>
      <p:sp>
        <p:nvSpPr>
          <p:cNvPr id="15" name="Text Placeholder 4">
            <a:extLst>
              <a:ext uri="{FF2B5EF4-FFF2-40B4-BE49-F238E27FC236}">
                <a16:creationId xmlns:a16="http://schemas.microsoft.com/office/drawing/2014/main" id="{B4E190AE-3073-9C4A-ADE6-2E111A8FB6FB}"/>
              </a:ext>
            </a:extLst>
          </p:cNvPr>
          <p:cNvSpPr>
            <a:spLocks noGrp="1"/>
          </p:cNvSpPr>
          <p:nvPr>
            <p:ph type="body" sz="quarter" idx="12" hasCustomPrompt="1"/>
          </p:nvPr>
        </p:nvSpPr>
        <p:spPr>
          <a:xfrm>
            <a:off x="6583258" y="2731943"/>
            <a:ext cx="5121487" cy="1352551"/>
          </a:xfrm>
        </p:spPr>
        <p:txBody>
          <a:bodyPr anchor="ctr"/>
          <a:lstStyle>
            <a:lvl1pPr algn="ctr">
              <a:defRPr sz="9066" b="0" i="0">
                <a:solidFill>
                  <a:srgbClr val="FFFFFF"/>
                </a:solidFill>
                <a:latin typeface="Cervo Neue SemiBold Neue" pitchFamily="2" charset="77"/>
              </a:defRPr>
            </a:lvl1pPr>
          </a:lstStyle>
          <a:p>
            <a:pPr lvl="0"/>
            <a:r>
              <a:rPr lang="en-US" dirty="0"/>
              <a:t>TEXT FIT IN</a:t>
            </a:r>
          </a:p>
        </p:txBody>
      </p:sp>
      <p:sp>
        <p:nvSpPr>
          <p:cNvPr id="16" name="Text Placeholder 4">
            <a:extLst>
              <a:ext uri="{FF2B5EF4-FFF2-40B4-BE49-F238E27FC236}">
                <a16:creationId xmlns:a16="http://schemas.microsoft.com/office/drawing/2014/main" id="{85B5DF10-DF9C-0242-AFE4-6A8E9A8C4601}"/>
              </a:ext>
            </a:extLst>
          </p:cNvPr>
          <p:cNvSpPr>
            <a:spLocks noGrp="1"/>
          </p:cNvSpPr>
          <p:nvPr>
            <p:ph type="body" sz="quarter" idx="13" hasCustomPrompt="1"/>
          </p:nvPr>
        </p:nvSpPr>
        <p:spPr>
          <a:xfrm>
            <a:off x="6583258" y="5024873"/>
            <a:ext cx="5121487" cy="1352551"/>
          </a:xfrm>
        </p:spPr>
        <p:txBody>
          <a:bodyPr anchor="ctr"/>
          <a:lstStyle>
            <a:lvl1pPr algn="ctr">
              <a:defRPr sz="9066" b="0" i="0">
                <a:solidFill>
                  <a:srgbClr val="FFFFFF"/>
                </a:solidFill>
                <a:latin typeface="Cervo Neue SemiBold Neue" pitchFamily="2" charset="77"/>
              </a:defRPr>
            </a:lvl1pPr>
          </a:lstStyle>
          <a:p>
            <a:pPr lvl="0"/>
            <a:r>
              <a:rPr lang="en-US" dirty="0"/>
              <a:t>THIS AREA</a:t>
            </a:r>
          </a:p>
        </p:txBody>
      </p:sp>
      <p:sp>
        <p:nvSpPr>
          <p:cNvPr id="17" name="Slide Number Placeholder 4">
            <a:extLst>
              <a:ext uri="{FF2B5EF4-FFF2-40B4-BE49-F238E27FC236}">
                <a16:creationId xmlns:a16="http://schemas.microsoft.com/office/drawing/2014/main" id="{4922D51D-E134-FB47-82FC-C3DC78662F94}"/>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rgbClr val="FFFFFF"/>
                </a:solidFill>
                <a:latin typeface="DIN-Medium" pitchFamily="2" charset="0"/>
              </a:defRPr>
            </a:lvl1pPr>
          </a:lstStyle>
          <a:p>
            <a:fld id="{BA19D0F6-5B80-F543-AF4F-7B18B9728D74}" type="slidenum">
              <a:rPr lang="en-US" smtClean="0"/>
              <a:pPr/>
              <a:t>‹#›</a:t>
            </a:fld>
            <a:endParaRPr lang="en-US" dirty="0"/>
          </a:p>
        </p:txBody>
      </p:sp>
      <p:sp>
        <p:nvSpPr>
          <p:cNvPr id="18" name="Date Placeholder 5">
            <a:extLst>
              <a:ext uri="{FF2B5EF4-FFF2-40B4-BE49-F238E27FC236}">
                <a16:creationId xmlns:a16="http://schemas.microsoft.com/office/drawing/2014/main" id="{DA57640C-067A-7446-8B33-81849F0852F2}"/>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rgbClr val="FFFFFF"/>
                </a:solidFill>
                <a:latin typeface="DIN-Medium" pitchFamily="2" charset="0"/>
              </a:defRPr>
            </a:lvl1pPr>
          </a:lstStyle>
          <a:p>
            <a:r>
              <a:rPr lang="en-US"/>
              <a:t>© 2018 Land O’Lakes, Inc.</a:t>
            </a:r>
            <a:endParaRPr lang="en-US" dirty="0"/>
          </a:p>
        </p:txBody>
      </p:sp>
    </p:spTree>
    <p:extLst>
      <p:ext uri="{BB962C8B-B14F-4D97-AF65-F5344CB8AC3E}">
        <p14:creationId xmlns:p14="http://schemas.microsoft.com/office/powerpoint/2010/main" val="20378852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ig Idea Photo Strat_3">
    <p:bg>
      <p:bgPr>
        <a:solidFill>
          <a:srgbClr val="FFFFFF"/>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C3546AE9-8967-9549-9193-433AC5D7BD6F}"/>
              </a:ext>
            </a:extLst>
          </p:cNvPr>
          <p:cNvSpPr>
            <a:spLocks noGrp="1"/>
          </p:cNvSpPr>
          <p:nvPr>
            <p:ph type="pic" sz="quarter" idx="14" hasCustomPrompt="1"/>
          </p:nvPr>
        </p:nvSpPr>
        <p:spPr>
          <a:xfrm>
            <a:off x="0" y="-1"/>
            <a:ext cx="6096000" cy="6858001"/>
          </a:xfrm>
        </p:spPr>
        <p:txBody>
          <a:bodyPr lIns="548640" rIns="548640" anchor="ctr"/>
          <a:lstStyle>
            <a:lvl1pPr algn="ctr">
              <a:defRPr b="0" i="0">
                <a:latin typeface="DIN-Medium" pitchFamily="2" charset="0"/>
              </a:defRPr>
            </a:lvl1pPr>
          </a:lstStyle>
          <a:p>
            <a:r>
              <a:rPr lang="en-US" dirty="0"/>
              <a:t>See usage guide for instructions on how to find and place images from Percolate.</a:t>
            </a:r>
          </a:p>
        </p:txBody>
      </p:sp>
      <p:sp>
        <p:nvSpPr>
          <p:cNvPr id="7" name="Rectangle 6">
            <a:extLst>
              <a:ext uri="{FF2B5EF4-FFF2-40B4-BE49-F238E27FC236}">
                <a16:creationId xmlns:a16="http://schemas.microsoft.com/office/drawing/2014/main" id="{C0F2F7AC-C1E6-664E-A2ED-5B2E9560E219}"/>
              </a:ext>
            </a:extLst>
          </p:cNvPr>
          <p:cNvSpPr/>
          <p:nvPr userDrawn="1"/>
        </p:nvSpPr>
        <p:spPr>
          <a:xfrm>
            <a:off x="6096000" y="1"/>
            <a:ext cx="6096000" cy="227214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Rectangle 11">
            <a:extLst>
              <a:ext uri="{FF2B5EF4-FFF2-40B4-BE49-F238E27FC236}">
                <a16:creationId xmlns:a16="http://schemas.microsoft.com/office/drawing/2014/main" id="{68FBC55E-3AFA-114D-9A6E-63B6568D88BC}"/>
              </a:ext>
            </a:extLst>
          </p:cNvPr>
          <p:cNvSpPr/>
          <p:nvPr userDrawn="1"/>
        </p:nvSpPr>
        <p:spPr>
          <a:xfrm>
            <a:off x="6096000" y="2272146"/>
            <a:ext cx="6096000" cy="227214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Rectangle 13">
            <a:extLst>
              <a:ext uri="{FF2B5EF4-FFF2-40B4-BE49-F238E27FC236}">
                <a16:creationId xmlns:a16="http://schemas.microsoft.com/office/drawing/2014/main" id="{7B06B108-EE93-B040-A140-668A7010F8DC}"/>
              </a:ext>
            </a:extLst>
          </p:cNvPr>
          <p:cNvSpPr/>
          <p:nvPr userDrawn="1"/>
        </p:nvSpPr>
        <p:spPr>
          <a:xfrm>
            <a:off x="6096000" y="4544292"/>
            <a:ext cx="6096000" cy="23137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TextBox 8">
            <a:extLst>
              <a:ext uri="{FF2B5EF4-FFF2-40B4-BE49-F238E27FC236}">
                <a16:creationId xmlns:a16="http://schemas.microsoft.com/office/drawing/2014/main" id="{50E48D40-76F4-DB40-9349-177852681442}"/>
              </a:ext>
            </a:extLst>
          </p:cNvPr>
          <p:cNvSpPr txBox="1"/>
          <p:nvPr userDrawn="1"/>
        </p:nvSpPr>
        <p:spPr>
          <a:xfrm>
            <a:off x="267777" y="6581729"/>
            <a:ext cx="1266372" cy="143565"/>
          </a:xfrm>
          <a:prstGeom prst="rect">
            <a:avLst/>
          </a:prstGeom>
          <a:noFill/>
        </p:spPr>
        <p:txBody>
          <a:bodyPr wrap="none" lIns="0" tIns="0" rIns="0" bIns="0"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srgbClr val="FFFFFF"/>
                </a:solidFill>
                <a:effectLst/>
                <a:uLnTx/>
                <a:uFillTx/>
                <a:latin typeface="DIN-Medium Regular"/>
                <a:ea typeface="Campton Book" charset="0"/>
                <a:cs typeface="Arial" panose="020B0604020202020204" pitchFamily="34" charset="0"/>
                <a:sym typeface="Gill Sans" charset="0"/>
              </a:rPr>
              <a:t>© 2018 Land O’Lakes, Inc.</a:t>
            </a:r>
          </a:p>
        </p:txBody>
      </p:sp>
      <p:sp>
        <p:nvSpPr>
          <p:cNvPr id="11" name="Text Placeholder 4">
            <a:extLst>
              <a:ext uri="{FF2B5EF4-FFF2-40B4-BE49-F238E27FC236}">
                <a16:creationId xmlns:a16="http://schemas.microsoft.com/office/drawing/2014/main" id="{D1FAB8D3-0D74-DB46-BDC6-71143F8D2827}"/>
              </a:ext>
            </a:extLst>
          </p:cNvPr>
          <p:cNvSpPr>
            <a:spLocks noGrp="1"/>
          </p:cNvSpPr>
          <p:nvPr>
            <p:ph type="body" sz="quarter" idx="11" hasCustomPrompt="1"/>
          </p:nvPr>
        </p:nvSpPr>
        <p:spPr>
          <a:xfrm>
            <a:off x="6583258" y="459798"/>
            <a:ext cx="5121487" cy="1352551"/>
          </a:xfrm>
        </p:spPr>
        <p:txBody>
          <a:bodyPr anchor="ctr"/>
          <a:lstStyle>
            <a:lvl1pPr algn="ctr">
              <a:defRPr sz="9066" b="0" i="0">
                <a:solidFill>
                  <a:srgbClr val="FFFFFF"/>
                </a:solidFill>
                <a:latin typeface="Cervo Neue SemiBold Neue" pitchFamily="2" charset="77"/>
              </a:defRPr>
            </a:lvl1pPr>
          </a:lstStyle>
          <a:p>
            <a:pPr lvl="0"/>
            <a:r>
              <a:rPr lang="en-US" dirty="0"/>
              <a:t>MAKE YOUR</a:t>
            </a:r>
          </a:p>
        </p:txBody>
      </p:sp>
      <p:sp>
        <p:nvSpPr>
          <p:cNvPr id="13" name="Text Placeholder 4">
            <a:extLst>
              <a:ext uri="{FF2B5EF4-FFF2-40B4-BE49-F238E27FC236}">
                <a16:creationId xmlns:a16="http://schemas.microsoft.com/office/drawing/2014/main" id="{E1C4F5C2-487E-F144-8E0F-E810853F294D}"/>
              </a:ext>
            </a:extLst>
          </p:cNvPr>
          <p:cNvSpPr>
            <a:spLocks noGrp="1"/>
          </p:cNvSpPr>
          <p:nvPr>
            <p:ph type="body" sz="quarter" idx="12" hasCustomPrompt="1"/>
          </p:nvPr>
        </p:nvSpPr>
        <p:spPr>
          <a:xfrm>
            <a:off x="6583258" y="2731943"/>
            <a:ext cx="5121487" cy="1352551"/>
          </a:xfrm>
        </p:spPr>
        <p:txBody>
          <a:bodyPr anchor="ctr"/>
          <a:lstStyle>
            <a:lvl1pPr algn="ctr">
              <a:defRPr sz="9066" b="0" i="0">
                <a:solidFill>
                  <a:srgbClr val="FFFFFF"/>
                </a:solidFill>
                <a:latin typeface="Cervo Neue SemiBold Neue" pitchFamily="2" charset="77"/>
              </a:defRPr>
            </a:lvl1pPr>
          </a:lstStyle>
          <a:p>
            <a:pPr lvl="0"/>
            <a:r>
              <a:rPr lang="en-US" dirty="0"/>
              <a:t>TEXT FIT IN</a:t>
            </a:r>
          </a:p>
        </p:txBody>
      </p:sp>
      <p:sp>
        <p:nvSpPr>
          <p:cNvPr id="18" name="Text Placeholder 4">
            <a:extLst>
              <a:ext uri="{FF2B5EF4-FFF2-40B4-BE49-F238E27FC236}">
                <a16:creationId xmlns:a16="http://schemas.microsoft.com/office/drawing/2014/main" id="{6FD9C2BD-2FF8-D947-A486-4739AC449C1E}"/>
              </a:ext>
            </a:extLst>
          </p:cNvPr>
          <p:cNvSpPr>
            <a:spLocks noGrp="1"/>
          </p:cNvSpPr>
          <p:nvPr>
            <p:ph type="body" sz="quarter" idx="13" hasCustomPrompt="1"/>
          </p:nvPr>
        </p:nvSpPr>
        <p:spPr>
          <a:xfrm>
            <a:off x="6583258" y="5024873"/>
            <a:ext cx="5121487" cy="1352551"/>
          </a:xfrm>
        </p:spPr>
        <p:txBody>
          <a:bodyPr anchor="ctr"/>
          <a:lstStyle>
            <a:lvl1pPr algn="ctr">
              <a:defRPr sz="9066" b="0" i="0">
                <a:solidFill>
                  <a:srgbClr val="FFFFFF"/>
                </a:solidFill>
                <a:latin typeface="Cervo Neue SemiBold Neue" pitchFamily="2" charset="77"/>
              </a:defRPr>
            </a:lvl1pPr>
          </a:lstStyle>
          <a:p>
            <a:pPr lvl="0"/>
            <a:r>
              <a:rPr lang="en-US" dirty="0"/>
              <a:t>THIS AREA</a:t>
            </a:r>
          </a:p>
        </p:txBody>
      </p:sp>
      <p:sp>
        <p:nvSpPr>
          <p:cNvPr id="17" name="Slide Number Placeholder 4">
            <a:extLst>
              <a:ext uri="{FF2B5EF4-FFF2-40B4-BE49-F238E27FC236}">
                <a16:creationId xmlns:a16="http://schemas.microsoft.com/office/drawing/2014/main" id="{A8BEECFD-5EE5-A74A-995E-490058BAB629}"/>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rgbClr val="FFFFFF"/>
                </a:solidFill>
                <a:latin typeface="DIN-Medium" pitchFamily="2" charset="0"/>
              </a:defRPr>
            </a:lvl1pPr>
          </a:lstStyle>
          <a:p>
            <a:fld id="{BA19D0F6-5B80-F543-AF4F-7B18B9728D74}" type="slidenum">
              <a:rPr lang="en-US" smtClean="0"/>
              <a:pPr/>
              <a:t>‹#›</a:t>
            </a:fld>
            <a:endParaRPr lang="en-US" dirty="0"/>
          </a:p>
        </p:txBody>
      </p:sp>
      <p:sp>
        <p:nvSpPr>
          <p:cNvPr id="19" name="Date Placeholder 5">
            <a:extLst>
              <a:ext uri="{FF2B5EF4-FFF2-40B4-BE49-F238E27FC236}">
                <a16:creationId xmlns:a16="http://schemas.microsoft.com/office/drawing/2014/main" id="{E2B28AD4-0507-0544-AD38-4A4AF8C4DB0F}"/>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rgbClr val="FFFFFF"/>
                </a:solidFill>
                <a:latin typeface="DIN-Medium" pitchFamily="2" charset="0"/>
              </a:defRPr>
            </a:lvl1pPr>
          </a:lstStyle>
          <a:p>
            <a:r>
              <a:rPr lang="en-US"/>
              <a:t>© 2018 Land O’Lakes, Inc.</a:t>
            </a:r>
            <a:endParaRPr lang="en-US" dirty="0"/>
          </a:p>
        </p:txBody>
      </p:sp>
    </p:spTree>
    <p:extLst>
      <p:ext uri="{BB962C8B-B14F-4D97-AF65-F5344CB8AC3E}">
        <p14:creationId xmlns:p14="http://schemas.microsoft.com/office/powerpoint/2010/main" val="39964350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_5">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Text Placeholder 2">
            <a:extLst>
              <a:ext uri="{FF2B5EF4-FFF2-40B4-BE49-F238E27FC236}">
                <a16:creationId xmlns:a16="http://schemas.microsoft.com/office/drawing/2014/main" id="{26DA98E8-6289-D046-8C94-693A76374A31}"/>
              </a:ext>
            </a:extLst>
          </p:cNvPr>
          <p:cNvSpPr>
            <a:spLocks noGrp="1"/>
          </p:cNvSpPr>
          <p:nvPr>
            <p:ph type="body" sz="quarter" idx="10" hasCustomPrompt="1"/>
          </p:nvPr>
        </p:nvSpPr>
        <p:spPr>
          <a:xfrm>
            <a:off x="406401" y="429485"/>
            <a:ext cx="10909300" cy="5143875"/>
          </a:xfrm>
        </p:spPr>
        <p:txBody>
          <a:bodyPr/>
          <a:lstStyle>
            <a:lvl1pPr algn="l">
              <a:lnSpc>
                <a:spcPct val="150000"/>
              </a:lnSpc>
              <a:defRPr sz="3200" b="0" i="0">
                <a:solidFill>
                  <a:schemeClr val="tx1"/>
                </a:solidFill>
                <a:latin typeface="Kulturista SemiBold" panose="02000000000000000000" pitchFamily="2" charset="77"/>
              </a:defRPr>
            </a:lvl1pPr>
            <a:lvl2pPr>
              <a:lnSpc>
                <a:spcPct val="150000"/>
              </a:lnSpc>
              <a:defRPr sz="3200" b="1" i="0">
                <a:solidFill>
                  <a:schemeClr val="bg1">
                    <a:lumMod val="20000"/>
                    <a:lumOff val="80000"/>
                  </a:schemeClr>
                </a:solidFill>
                <a:latin typeface="Kulturista SemiBold" panose="02000000000000000000" pitchFamily="2" charset="77"/>
              </a:defRPr>
            </a:lvl2pPr>
            <a:lvl3pPr>
              <a:lnSpc>
                <a:spcPct val="150000"/>
              </a:lnSpc>
              <a:defRPr sz="3200" b="1" i="0">
                <a:solidFill>
                  <a:schemeClr val="bg1">
                    <a:lumMod val="20000"/>
                    <a:lumOff val="80000"/>
                  </a:schemeClr>
                </a:solidFill>
                <a:latin typeface="Kulturista SemiBold" panose="02000000000000000000" pitchFamily="2" charset="77"/>
              </a:defRPr>
            </a:lvl3pPr>
            <a:lvl4pPr>
              <a:lnSpc>
                <a:spcPct val="150000"/>
              </a:lnSpc>
              <a:defRPr sz="3200" b="1" i="0">
                <a:solidFill>
                  <a:schemeClr val="bg1">
                    <a:lumMod val="20000"/>
                    <a:lumOff val="80000"/>
                  </a:schemeClr>
                </a:solidFill>
                <a:latin typeface="Kulturista SemiBold" panose="02000000000000000000" pitchFamily="2" charset="77"/>
              </a:defRPr>
            </a:lvl4pPr>
            <a:lvl5pPr>
              <a:lnSpc>
                <a:spcPct val="150000"/>
              </a:lnSpc>
              <a:defRPr sz="3200" b="1" i="0">
                <a:solidFill>
                  <a:schemeClr val="bg1">
                    <a:lumMod val="20000"/>
                    <a:lumOff val="80000"/>
                  </a:schemeClr>
                </a:solidFill>
                <a:latin typeface="Kulturista SemiBold" panose="02000000000000000000" pitchFamily="2" charset="77"/>
              </a:defRPr>
            </a:lvl5pPr>
          </a:lstStyle>
          <a:p>
            <a:pPr algn="l">
              <a:lnSpc>
                <a:spcPct val="150000"/>
              </a:lnSpc>
            </a:pPr>
            <a:r>
              <a:rPr lang="en-US" sz="3200" b="1" i="0" dirty="0">
                <a:solidFill>
                  <a:schemeClr val="bg1">
                    <a:lumMod val="20000"/>
                    <a:lumOff val="80000"/>
                  </a:schemeClr>
                </a:solidFill>
                <a:latin typeface="Kulturista SemiBold" panose="02000000000000000000" pitchFamily="2" charset="77"/>
              </a:rPr>
              <a:t>Land O’Lakes is the co-op of tomorrow. Of tradition and innovation. Practicality and possibilities.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From farm to fork, we apply technology, honesty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and optimism to feed the world and protect the planet. We’re marching forward, arm in arm to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feed human progress. Are you ready to join in?</a:t>
            </a:r>
          </a:p>
        </p:txBody>
      </p:sp>
      <p:sp>
        <p:nvSpPr>
          <p:cNvPr id="10" name="Slide Number Placeholder 4">
            <a:extLst>
              <a:ext uri="{FF2B5EF4-FFF2-40B4-BE49-F238E27FC236}">
                <a16:creationId xmlns:a16="http://schemas.microsoft.com/office/drawing/2014/main" id="{804C1814-5321-1B4E-86EB-4C7F364CC0DC}"/>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chemeClr val="tx1"/>
                </a:solidFill>
                <a:latin typeface="DIN-Medium" pitchFamily="2" charset="0"/>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CE991C35-0440-4247-89EC-711E865C2DD0}"/>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chemeClr val="tx1"/>
                </a:solidFill>
                <a:latin typeface="DIN-Medium" pitchFamily="2" charset="0"/>
              </a:defRPr>
            </a:lvl1pPr>
          </a:lstStyle>
          <a:p>
            <a:r>
              <a:rPr lang="en-US"/>
              <a:t>© 2018 Land O’Lakes, Inc.</a:t>
            </a:r>
            <a:endParaRPr lang="en-US" dirty="0"/>
          </a:p>
        </p:txBody>
      </p:sp>
    </p:spTree>
    <p:extLst>
      <p:ext uri="{BB962C8B-B14F-4D97-AF65-F5344CB8AC3E}">
        <p14:creationId xmlns:p14="http://schemas.microsoft.com/office/powerpoint/2010/main" val="3308167412"/>
      </p:ext>
    </p:extLst>
  </p:cSld>
  <p:clrMapOvr>
    <a:masterClrMapping/>
  </p:clrMapOvr>
  <p:extLst mod="1">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ig Idea Bold Text_2">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Text Placeholder 2">
            <a:extLst>
              <a:ext uri="{FF2B5EF4-FFF2-40B4-BE49-F238E27FC236}">
                <a16:creationId xmlns:a16="http://schemas.microsoft.com/office/drawing/2014/main" id="{36D8E5B2-5501-AE40-BAA1-872CC9AC649B}"/>
              </a:ext>
            </a:extLst>
          </p:cNvPr>
          <p:cNvSpPr>
            <a:spLocks noGrp="1"/>
          </p:cNvSpPr>
          <p:nvPr>
            <p:ph type="body" sz="quarter" idx="10" hasCustomPrompt="1"/>
          </p:nvPr>
        </p:nvSpPr>
        <p:spPr>
          <a:xfrm>
            <a:off x="1235827" y="906779"/>
            <a:ext cx="9720348" cy="5044440"/>
          </a:xfrm>
        </p:spPr>
        <p:txBody>
          <a:bodyPr anchor="ctr"/>
          <a:lstStyle>
            <a:lvl1pPr algn="ctr">
              <a:defRPr sz="7200" b="0" i="0">
                <a:solidFill>
                  <a:srgbClr val="FFFFFF"/>
                </a:solidFill>
                <a:latin typeface="Cervo Neue Bold Neue" pitchFamily="2" charset="77"/>
              </a:defRPr>
            </a:lvl1pPr>
            <a:lvl2pPr>
              <a:defRPr b="1" i="0">
                <a:solidFill>
                  <a:srgbClr val="FFFFFF"/>
                </a:solidFill>
                <a:latin typeface="Cervo Neue Bold Neue" pitchFamily="2" charset="77"/>
              </a:defRPr>
            </a:lvl2pPr>
            <a:lvl3pPr>
              <a:defRPr b="1" i="0">
                <a:solidFill>
                  <a:srgbClr val="FFFFFF"/>
                </a:solidFill>
                <a:latin typeface="Cervo Neue Bold Neue" pitchFamily="2" charset="77"/>
              </a:defRPr>
            </a:lvl3pPr>
            <a:lvl4pPr>
              <a:defRPr b="1" i="0">
                <a:solidFill>
                  <a:srgbClr val="FFFFFF"/>
                </a:solidFill>
                <a:latin typeface="Cervo Neue Bold Neue" pitchFamily="2" charset="77"/>
              </a:defRPr>
            </a:lvl4pPr>
            <a:lvl5pPr>
              <a:defRPr b="1" i="0">
                <a:solidFill>
                  <a:srgbClr val="FFFFFF"/>
                </a:solidFill>
                <a:latin typeface="Cervo Neue Bold Neue" pitchFamily="2" charset="77"/>
              </a:defRPr>
            </a:lvl5pPr>
          </a:lstStyle>
          <a:p>
            <a:pPr lvl="0"/>
            <a:r>
              <a:rPr lang="en-US" dirty="0"/>
              <a:t>USE THIS SPACE</a:t>
            </a:r>
            <a:br>
              <a:rPr lang="en-US" dirty="0"/>
            </a:br>
            <a:r>
              <a:rPr lang="en-US" dirty="0"/>
              <a:t>FOR AN IMPACTFUL,</a:t>
            </a:r>
            <a:br>
              <a:rPr lang="en-US" dirty="0"/>
            </a:br>
            <a:r>
              <a:rPr lang="en-US" dirty="0"/>
              <a:t>BOLD STATEMENT</a:t>
            </a:r>
          </a:p>
        </p:txBody>
      </p:sp>
      <p:sp>
        <p:nvSpPr>
          <p:cNvPr id="10" name="Slide Number Placeholder 4">
            <a:extLst>
              <a:ext uri="{FF2B5EF4-FFF2-40B4-BE49-F238E27FC236}">
                <a16:creationId xmlns:a16="http://schemas.microsoft.com/office/drawing/2014/main" id="{7CC398BB-0935-9C41-9806-AF88F0491B2C}"/>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rgbClr val="FFFFFF"/>
                </a:solidFill>
                <a:latin typeface="DIN-Medium" pitchFamily="2" charset="0"/>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917341DC-BCDA-734E-95F0-33D9D11AE8C0}"/>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rgbClr val="FFFFFF"/>
                </a:solidFill>
                <a:latin typeface="DIN-Medium" pitchFamily="2" charset="0"/>
              </a:defRPr>
            </a:lvl1pPr>
          </a:lstStyle>
          <a:p>
            <a:r>
              <a:rPr lang="en-US"/>
              <a:t>© 2018 Land O’Lakes, Inc.</a:t>
            </a:r>
            <a:endParaRPr lang="en-US" dirty="0"/>
          </a:p>
        </p:txBody>
      </p:sp>
    </p:spTree>
    <p:extLst>
      <p:ext uri="{BB962C8B-B14F-4D97-AF65-F5344CB8AC3E}">
        <p14:creationId xmlns:p14="http://schemas.microsoft.com/office/powerpoint/2010/main" val="1235244983"/>
      </p:ext>
    </p:extLst>
  </p:cSld>
  <p:clrMapOvr>
    <a:masterClrMapping/>
  </p:clrMapOvr>
  <p:extLst mod="1">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ig Idea Bold Text_4">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Text Placeholder 2">
            <a:extLst>
              <a:ext uri="{FF2B5EF4-FFF2-40B4-BE49-F238E27FC236}">
                <a16:creationId xmlns:a16="http://schemas.microsoft.com/office/drawing/2014/main" id="{0CC9107C-4DC6-0143-BC66-27EDE68F9FFA}"/>
              </a:ext>
            </a:extLst>
          </p:cNvPr>
          <p:cNvSpPr>
            <a:spLocks noGrp="1"/>
          </p:cNvSpPr>
          <p:nvPr>
            <p:ph type="body" sz="quarter" idx="10" hasCustomPrompt="1"/>
          </p:nvPr>
        </p:nvSpPr>
        <p:spPr>
          <a:xfrm>
            <a:off x="1235827" y="906779"/>
            <a:ext cx="9720348" cy="5044440"/>
          </a:xfrm>
        </p:spPr>
        <p:txBody>
          <a:bodyPr anchor="ctr"/>
          <a:lstStyle>
            <a:lvl1pPr algn="ctr">
              <a:defRPr sz="7200" b="0" i="0">
                <a:solidFill>
                  <a:srgbClr val="FFFFFF"/>
                </a:solidFill>
                <a:latin typeface="Cervo Neue Bold Neue" pitchFamily="2" charset="77"/>
              </a:defRPr>
            </a:lvl1pPr>
            <a:lvl2pPr>
              <a:defRPr b="1" i="0">
                <a:solidFill>
                  <a:srgbClr val="FFFFFF"/>
                </a:solidFill>
                <a:latin typeface="Cervo Neue Bold Neue" pitchFamily="2" charset="77"/>
              </a:defRPr>
            </a:lvl2pPr>
            <a:lvl3pPr>
              <a:defRPr b="1" i="0">
                <a:solidFill>
                  <a:srgbClr val="FFFFFF"/>
                </a:solidFill>
                <a:latin typeface="Cervo Neue Bold Neue" pitchFamily="2" charset="77"/>
              </a:defRPr>
            </a:lvl3pPr>
            <a:lvl4pPr>
              <a:defRPr b="1" i="0">
                <a:solidFill>
                  <a:srgbClr val="FFFFFF"/>
                </a:solidFill>
                <a:latin typeface="Cervo Neue Bold Neue" pitchFamily="2" charset="77"/>
              </a:defRPr>
            </a:lvl4pPr>
            <a:lvl5pPr>
              <a:defRPr b="1" i="0">
                <a:solidFill>
                  <a:srgbClr val="FFFFFF"/>
                </a:solidFill>
                <a:latin typeface="Cervo Neue Bold Neue" pitchFamily="2" charset="77"/>
              </a:defRPr>
            </a:lvl5pPr>
          </a:lstStyle>
          <a:p>
            <a:pPr lvl="0"/>
            <a:r>
              <a:rPr lang="en-US" dirty="0"/>
              <a:t>USE THIS SPACE</a:t>
            </a:r>
            <a:br>
              <a:rPr lang="en-US" dirty="0"/>
            </a:br>
            <a:r>
              <a:rPr lang="en-US" dirty="0"/>
              <a:t>FOR AN IMPACTFUL,</a:t>
            </a:r>
            <a:br>
              <a:rPr lang="en-US" dirty="0"/>
            </a:br>
            <a:r>
              <a:rPr lang="en-US" dirty="0"/>
              <a:t>BOLD STATEMENT</a:t>
            </a:r>
          </a:p>
        </p:txBody>
      </p:sp>
      <p:sp>
        <p:nvSpPr>
          <p:cNvPr id="10" name="Slide Number Placeholder 4">
            <a:extLst>
              <a:ext uri="{FF2B5EF4-FFF2-40B4-BE49-F238E27FC236}">
                <a16:creationId xmlns:a16="http://schemas.microsoft.com/office/drawing/2014/main" id="{2FCF7AC3-FFBE-554D-B06D-16B275A094FC}"/>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rgbClr val="FFFFFF"/>
                </a:solidFill>
                <a:latin typeface="DIN-Medium" pitchFamily="2" charset="0"/>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36DA82E5-0274-FE48-88F9-A5B6A3914EEC}"/>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rgbClr val="FFFFFF"/>
                </a:solidFill>
                <a:latin typeface="DIN-Medium" pitchFamily="2" charset="0"/>
              </a:defRPr>
            </a:lvl1pPr>
          </a:lstStyle>
          <a:p>
            <a:r>
              <a:rPr lang="en-US"/>
              <a:t>© 2018 Land O’Lakes, Inc.</a:t>
            </a:r>
            <a:endParaRPr lang="en-US" dirty="0"/>
          </a:p>
        </p:txBody>
      </p:sp>
    </p:spTree>
    <p:extLst>
      <p:ext uri="{BB962C8B-B14F-4D97-AF65-F5344CB8AC3E}">
        <p14:creationId xmlns:p14="http://schemas.microsoft.com/office/powerpoint/2010/main" val="736706476"/>
      </p:ext>
    </p:extLst>
  </p:cSld>
  <p:clrMapOvr>
    <a:masterClrMapping/>
  </p:clrMapOvr>
  <p:extLst mod="1">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to Gri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16043C7-4852-7141-81DF-6F09514DFC6B}"/>
              </a:ext>
            </a:extLst>
          </p:cNvPr>
          <p:cNvSpPr/>
          <p:nvPr userDrawn="1"/>
        </p:nvSpPr>
        <p:spPr>
          <a:xfrm>
            <a:off x="0" y="0"/>
            <a:ext cx="12192000" cy="6858000"/>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Rectangle 17">
            <a:extLst>
              <a:ext uri="{FF2B5EF4-FFF2-40B4-BE49-F238E27FC236}">
                <a16:creationId xmlns:a16="http://schemas.microsoft.com/office/drawing/2014/main" id="{D3D4CDB3-2C2E-AE49-A2D2-8E7E3B1708A5}"/>
              </a:ext>
            </a:extLst>
          </p:cNvPr>
          <p:cNvSpPr/>
          <p:nvPr userDrawn="1"/>
        </p:nvSpPr>
        <p:spPr>
          <a:xfrm>
            <a:off x="0" y="2"/>
            <a:ext cx="2956291" cy="334710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9" name="Rectangle 18">
            <a:extLst>
              <a:ext uri="{FF2B5EF4-FFF2-40B4-BE49-F238E27FC236}">
                <a16:creationId xmlns:a16="http://schemas.microsoft.com/office/drawing/2014/main" id="{4E14CE40-DB45-BB4F-9786-E87C8F50346A}"/>
              </a:ext>
            </a:extLst>
          </p:cNvPr>
          <p:cNvSpPr/>
          <p:nvPr userDrawn="1"/>
        </p:nvSpPr>
        <p:spPr>
          <a:xfrm>
            <a:off x="3139710" y="3519987"/>
            <a:ext cx="2864580" cy="333801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0" name="Rectangle 19">
            <a:extLst>
              <a:ext uri="{FF2B5EF4-FFF2-40B4-BE49-F238E27FC236}">
                <a16:creationId xmlns:a16="http://schemas.microsoft.com/office/drawing/2014/main" id="{A5933C47-B601-F241-86BF-5D9703CBE3B3}"/>
              </a:ext>
            </a:extLst>
          </p:cNvPr>
          <p:cNvSpPr/>
          <p:nvPr userDrawn="1"/>
        </p:nvSpPr>
        <p:spPr>
          <a:xfrm>
            <a:off x="6187708" y="1"/>
            <a:ext cx="2864581" cy="334711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1" name="Rectangle 20">
            <a:extLst>
              <a:ext uri="{FF2B5EF4-FFF2-40B4-BE49-F238E27FC236}">
                <a16:creationId xmlns:a16="http://schemas.microsoft.com/office/drawing/2014/main" id="{4DB2B185-CE6C-3B49-ACF1-4B02E487F924}"/>
              </a:ext>
            </a:extLst>
          </p:cNvPr>
          <p:cNvSpPr/>
          <p:nvPr userDrawn="1"/>
        </p:nvSpPr>
        <p:spPr>
          <a:xfrm>
            <a:off x="9235704" y="3519987"/>
            <a:ext cx="2956296" cy="33380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32" name="Picture 31">
            <a:extLst>
              <a:ext uri="{FF2B5EF4-FFF2-40B4-BE49-F238E27FC236}">
                <a16:creationId xmlns:a16="http://schemas.microsoft.com/office/drawing/2014/main" id="{22785C19-A89A-5D43-9F80-77C6CBA202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81262" y="820437"/>
            <a:ext cx="2165903" cy="1788129"/>
          </a:xfrm>
          <a:prstGeom prst="rect">
            <a:avLst/>
          </a:prstGeom>
        </p:spPr>
      </p:pic>
      <p:sp>
        <p:nvSpPr>
          <p:cNvPr id="5" name="Picture Placeholder 4">
            <a:extLst>
              <a:ext uri="{FF2B5EF4-FFF2-40B4-BE49-F238E27FC236}">
                <a16:creationId xmlns:a16="http://schemas.microsoft.com/office/drawing/2014/main" id="{3A661803-C661-0A44-B4C1-F19E66CF2815}"/>
              </a:ext>
            </a:extLst>
          </p:cNvPr>
          <p:cNvSpPr>
            <a:spLocks noGrp="1"/>
          </p:cNvSpPr>
          <p:nvPr>
            <p:ph type="pic" sz="quarter" idx="10"/>
          </p:nvPr>
        </p:nvSpPr>
        <p:spPr>
          <a:xfrm>
            <a:off x="9235018" y="1"/>
            <a:ext cx="2956983" cy="3338012"/>
          </a:xfrm>
        </p:spPr>
        <p:txBody>
          <a:bodyPr anchor="ctr"/>
          <a:lstStyle>
            <a:lvl1pPr algn="ctr">
              <a:defRPr b="0" i="0">
                <a:latin typeface="DIN-Medium" pitchFamily="2" charset="0"/>
              </a:defRPr>
            </a:lvl1pPr>
          </a:lstStyle>
          <a:p>
            <a:endParaRPr lang="en-US" dirty="0"/>
          </a:p>
        </p:txBody>
      </p:sp>
      <p:sp>
        <p:nvSpPr>
          <p:cNvPr id="7" name="Picture Placeholder 6">
            <a:extLst>
              <a:ext uri="{FF2B5EF4-FFF2-40B4-BE49-F238E27FC236}">
                <a16:creationId xmlns:a16="http://schemas.microsoft.com/office/drawing/2014/main" id="{12C490E0-C7FC-D14F-9423-17B8D553241D}"/>
              </a:ext>
            </a:extLst>
          </p:cNvPr>
          <p:cNvSpPr>
            <a:spLocks noGrp="1"/>
          </p:cNvSpPr>
          <p:nvPr>
            <p:ph type="pic" sz="quarter" idx="11"/>
          </p:nvPr>
        </p:nvSpPr>
        <p:spPr>
          <a:xfrm>
            <a:off x="0" y="3519986"/>
            <a:ext cx="2956984" cy="3338015"/>
          </a:xfrm>
        </p:spPr>
        <p:txBody>
          <a:bodyPr anchor="ctr"/>
          <a:lstStyle>
            <a:lvl1pPr algn="ctr">
              <a:defRPr b="0" i="0">
                <a:latin typeface="DIN-Medium" pitchFamily="2" charset="0"/>
              </a:defRPr>
            </a:lvl1pPr>
          </a:lstStyle>
          <a:p>
            <a:endParaRPr lang="en-US" dirty="0"/>
          </a:p>
        </p:txBody>
      </p:sp>
      <p:sp>
        <p:nvSpPr>
          <p:cNvPr id="9" name="Picture Placeholder 8">
            <a:extLst>
              <a:ext uri="{FF2B5EF4-FFF2-40B4-BE49-F238E27FC236}">
                <a16:creationId xmlns:a16="http://schemas.microsoft.com/office/drawing/2014/main" id="{B29CA55B-59EA-DA43-AC32-9FABDBC1D5AD}"/>
              </a:ext>
            </a:extLst>
          </p:cNvPr>
          <p:cNvSpPr>
            <a:spLocks noGrp="1"/>
          </p:cNvSpPr>
          <p:nvPr>
            <p:ph type="pic" sz="quarter" idx="12" hasCustomPrompt="1"/>
          </p:nvPr>
        </p:nvSpPr>
        <p:spPr>
          <a:xfrm>
            <a:off x="3139018" y="-1"/>
            <a:ext cx="2865967" cy="3338013"/>
          </a:xfrm>
        </p:spPr>
        <p:txBody>
          <a:bodyPr lIns="457200" rIns="457200" anchor="ctr"/>
          <a:lstStyle>
            <a:lvl1pPr marL="0" marR="0" indent="0" algn="ctr" defTabSz="1219170" rtl="0" eaLnBrk="1" fontAlgn="auto" latinLnBrk="0" hangingPunct="1">
              <a:lnSpc>
                <a:spcPct val="90000"/>
              </a:lnSpc>
              <a:spcBef>
                <a:spcPts val="1333"/>
              </a:spcBef>
              <a:spcAft>
                <a:spcPts val="0"/>
              </a:spcAft>
              <a:buClrTx/>
              <a:buSzTx/>
              <a:buFont typeface="Arial" panose="020B0604020202020204" pitchFamily="34" charset="0"/>
              <a:buNone/>
              <a:tabLst/>
              <a:defRPr sz="1867" b="0" i="0">
                <a:latin typeface="DIN-Medium" pitchFamily="2" charset="0"/>
              </a:defRPr>
            </a:lvl1pPr>
          </a:lstStyle>
          <a:p>
            <a:r>
              <a:rPr lang="en-US" dirty="0"/>
              <a:t>See usage guide for instructions on how to find and place images from Percolate.</a:t>
            </a:r>
          </a:p>
        </p:txBody>
      </p:sp>
      <p:sp>
        <p:nvSpPr>
          <p:cNvPr id="11" name="Picture Placeholder 10">
            <a:extLst>
              <a:ext uri="{FF2B5EF4-FFF2-40B4-BE49-F238E27FC236}">
                <a16:creationId xmlns:a16="http://schemas.microsoft.com/office/drawing/2014/main" id="{E2662A55-7BB0-3B41-99FC-0646A55D2E0B}"/>
              </a:ext>
            </a:extLst>
          </p:cNvPr>
          <p:cNvSpPr>
            <a:spLocks noGrp="1"/>
          </p:cNvSpPr>
          <p:nvPr>
            <p:ph type="pic" sz="quarter" idx="13"/>
          </p:nvPr>
        </p:nvSpPr>
        <p:spPr>
          <a:xfrm>
            <a:off x="6187018" y="3519986"/>
            <a:ext cx="2865967" cy="3338015"/>
          </a:xfrm>
        </p:spPr>
        <p:txBody>
          <a:bodyPr anchor="ctr"/>
          <a:lstStyle>
            <a:lvl1pPr algn="ctr">
              <a:defRPr b="0" i="0">
                <a:latin typeface="DIN-Medium" pitchFamily="2" charset="0"/>
              </a:defRPr>
            </a:lvl1pPr>
          </a:lstStyle>
          <a:p>
            <a:endParaRPr lang="en-US" dirty="0"/>
          </a:p>
        </p:txBody>
      </p:sp>
      <p:sp>
        <p:nvSpPr>
          <p:cNvPr id="13" name="Text Placeholder 12">
            <a:extLst>
              <a:ext uri="{FF2B5EF4-FFF2-40B4-BE49-F238E27FC236}">
                <a16:creationId xmlns:a16="http://schemas.microsoft.com/office/drawing/2014/main" id="{44730B73-1FB2-A94E-8786-B0C8DEB9791C}"/>
              </a:ext>
            </a:extLst>
          </p:cNvPr>
          <p:cNvSpPr>
            <a:spLocks noGrp="1"/>
          </p:cNvSpPr>
          <p:nvPr>
            <p:ph type="body" sz="quarter" idx="14" hasCustomPrompt="1"/>
          </p:nvPr>
        </p:nvSpPr>
        <p:spPr>
          <a:xfrm>
            <a:off x="330270" y="262935"/>
            <a:ext cx="2295753" cy="2821244"/>
          </a:xfrm>
        </p:spPr>
        <p:txBody>
          <a:bodyPr anchor="ctr"/>
          <a:lstStyle>
            <a:lvl1pPr algn="ctr">
              <a:defRPr sz="2400" b="0" i="0">
                <a:solidFill>
                  <a:srgbClr val="FFFFFF"/>
                </a:solidFill>
                <a:latin typeface="Cervo Neue Bold Neue" pitchFamily="2" charset="77"/>
              </a:defRPr>
            </a:lvl1pPr>
          </a:lstStyle>
          <a:p>
            <a:pPr lvl="0"/>
            <a:r>
              <a:rPr lang="en-US" dirty="0"/>
              <a:t>USE THIS SPACE FOR CONTENT</a:t>
            </a:r>
          </a:p>
        </p:txBody>
      </p:sp>
      <p:sp>
        <p:nvSpPr>
          <p:cNvPr id="41" name="Text Placeholder 12">
            <a:extLst>
              <a:ext uri="{FF2B5EF4-FFF2-40B4-BE49-F238E27FC236}">
                <a16:creationId xmlns:a16="http://schemas.microsoft.com/office/drawing/2014/main" id="{C8DA7321-6E79-7A44-A022-465FDDC9FC4D}"/>
              </a:ext>
            </a:extLst>
          </p:cNvPr>
          <p:cNvSpPr>
            <a:spLocks noGrp="1"/>
          </p:cNvSpPr>
          <p:nvPr>
            <p:ph type="body" sz="quarter" idx="16" hasCustomPrompt="1"/>
          </p:nvPr>
        </p:nvSpPr>
        <p:spPr>
          <a:xfrm>
            <a:off x="9565977" y="3778373"/>
            <a:ext cx="2295753" cy="2821244"/>
          </a:xfrm>
        </p:spPr>
        <p:txBody>
          <a:bodyPr anchor="ctr"/>
          <a:lstStyle>
            <a:lvl1pPr algn="ctr">
              <a:defRPr sz="2400" b="0" i="0">
                <a:solidFill>
                  <a:srgbClr val="FFFFFF"/>
                </a:solidFill>
                <a:latin typeface="Cervo Neue Bold Neue" pitchFamily="2" charset="77"/>
              </a:defRPr>
            </a:lvl1pPr>
          </a:lstStyle>
          <a:p>
            <a:pPr lvl="0"/>
            <a:r>
              <a:rPr lang="en-US" dirty="0"/>
              <a:t>USE THIS SPACE FOR CONTENT</a:t>
            </a:r>
          </a:p>
        </p:txBody>
      </p:sp>
      <p:sp>
        <p:nvSpPr>
          <p:cNvPr id="22" name="Slide Number Placeholder 4">
            <a:extLst>
              <a:ext uri="{FF2B5EF4-FFF2-40B4-BE49-F238E27FC236}">
                <a16:creationId xmlns:a16="http://schemas.microsoft.com/office/drawing/2014/main" id="{FAF37397-18FD-E342-8E23-BA139BDAA2CE}"/>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rgbClr val="FFFFFF"/>
                </a:solidFill>
                <a:latin typeface="DIN-Medium" pitchFamily="2" charset="0"/>
              </a:defRPr>
            </a:lvl1pPr>
          </a:lstStyle>
          <a:p>
            <a:fld id="{BA19D0F6-5B80-F543-AF4F-7B18B9728D74}" type="slidenum">
              <a:rPr lang="en-US" smtClean="0"/>
              <a:pPr/>
              <a:t>‹#›</a:t>
            </a:fld>
            <a:endParaRPr lang="en-US" dirty="0"/>
          </a:p>
        </p:txBody>
      </p:sp>
      <p:sp>
        <p:nvSpPr>
          <p:cNvPr id="23" name="Date Placeholder 5">
            <a:extLst>
              <a:ext uri="{FF2B5EF4-FFF2-40B4-BE49-F238E27FC236}">
                <a16:creationId xmlns:a16="http://schemas.microsoft.com/office/drawing/2014/main" id="{A45CA593-B28A-3D40-8916-CC2FBE67195E}"/>
              </a:ext>
            </a:extLst>
          </p:cNvPr>
          <p:cNvSpPr>
            <a:spLocks noGrp="1"/>
          </p:cNvSpPr>
          <p:nvPr>
            <p:ph type="dt" sz="half" idx="2"/>
          </p:nvPr>
        </p:nvSpPr>
        <p:spPr>
          <a:xfrm>
            <a:off x="406401" y="6440193"/>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rgbClr val="FFFFFF"/>
                </a:solidFill>
                <a:latin typeface="DIN-Medium" pitchFamily="2" charset="0"/>
              </a:defRPr>
            </a:lvl1pPr>
          </a:lstStyle>
          <a:p>
            <a:r>
              <a:rPr lang="en-US"/>
              <a:t>© 2018 Land O’Lakes, Inc.</a:t>
            </a:r>
            <a:endParaRPr lang="en-US" dirty="0"/>
          </a:p>
        </p:txBody>
      </p:sp>
      <p:sp>
        <p:nvSpPr>
          <p:cNvPr id="2" name="TextBox 1">
            <a:extLst>
              <a:ext uri="{FF2B5EF4-FFF2-40B4-BE49-F238E27FC236}">
                <a16:creationId xmlns:a16="http://schemas.microsoft.com/office/drawing/2014/main" id="{36BAF47D-7F0A-3140-BB77-772AE693CB52}"/>
              </a:ext>
            </a:extLst>
          </p:cNvPr>
          <p:cNvSpPr txBox="1"/>
          <p:nvPr userDrawn="1"/>
        </p:nvSpPr>
        <p:spPr>
          <a:xfrm>
            <a:off x="3424125" y="4802040"/>
            <a:ext cx="2295753" cy="757130"/>
          </a:xfrm>
          <a:prstGeom prst="rect">
            <a:avLst/>
          </a:prstGeom>
          <a:noFill/>
        </p:spPr>
        <p:txBody>
          <a:bodyPr wrap="square" rtlCol="0">
            <a:spAutoFit/>
          </a:bodyPr>
          <a:lstStyle/>
          <a:p>
            <a:pPr algn="ctr">
              <a:lnSpc>
                <a:spcPct val="90000"/>
              </a:lnSpc>
            </a:pPr>
            <a:r>
              <a:rPr lang="en-US" sz="2400" b="1" i="0" dirty="0">
                <a:solidFill>
                  <a:srgbClr val="FFFFFF"/>
                </a:solidFill>
                <a:latin typeface="Cervo Neue Bold Neue" pitchFamily="2" charset="77"/>
              </a:rPr>
              <a:t>PROGRESS IS PURPOSE</a:t>
            </a:r>
          </a:p>
        </p:txBody>
      </p:sp>
    </p:spTree>
    <p:extLst>
      <p:ext uri="{BB962C8B-B14F-4D97-AF65-F5344CB8AC3E}">
        <p14:creationId xmlns:p14="http://schemas.microsoft.com/office/powerpoint/2010/main" val="1585559841"/>
      </p:ext>
    </p:extLst>
  </p:cSld>
  <p:clrMapOvr>
    <a:masterClrMapping/>
  </p:clrMapOvr>
  <p:extLst mod="1">
    <p:ext uri="{DCECCB84-F9BA-43D5-87BE-67443E8EF086}">
      <p15:sldGuideLst xmlns:p15="http://schemas.microsoft.com/office/powerpoint/2012/main">
        <p15:guide id="1" pos="1440">
          <p15:clr>
            <a:srgbClr val="FBAE40"/>
          </p15:clr>
        </p15:guide>
        <p15:guide id="2" pos="432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ld Statement Pattern_1">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4"/>
          </a:solidFill>
          <a:ln>
            <a:noFill/>
          </a:ln>
          <a:effectLst>
            <a:outerShdw blurRad="40000" dist="23000" dir="5400000" rotWithShape="0">
              <a:schemeClr val="tx2">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21" name="Picture 20">
            <a:extLst>
              <a:ext uri="{FF2B5EF4-FFF2-40B4-BE49-F238E27FC236}">
                <a16:creationId xmlns:a16="http://schemas.microsoft.com/office/drawing/2014/main" id="{BA5C70CD-6D1C-5144-9C44-1695D3A929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5841" r="48078"/>
          <a:stretch/>
        </p:blipFill>
        <p:spPr>
          <a:xfrm>
            <a:off x="10507896" y="0"/>
            <a:ext cx="1684105" cy="1986312"/>
          </a:xfrm>
          <a:prstGeom prst="rect">
            <a:avLst/>
          </a:prstGeom>
        </p:spPr>
      </p:pic>
      <p:pic>
        <p:nvPicPr>
          <p:cNvPr id="51" name="Picture 50">
            <a:extLst>
              <a:ext uri="{FF2B5EF4-FFF2-40B4-BE49-F238E27FC236}">
                <a16:creationId xmlns:a16="http://schemas.microsoft.com/office/drawing/2014/main" id="{D557E331-B5E0-4F47-BD49-BBE59E81AA5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5386" t="43078"/>
          <a:stretch/>
        </p:blipFill>
        <p:spPr>
          <a:xfrm>
            <a:off x="-1" y="-1"/>
            <a:ext cx="1451265" cy="1533729"/>
          </a:xfrm>
          <a:prstGeom prst="rect">
            <a:avLst/>
          </a:prstGeom>
        </p:spPr>
      </p:pic>
      <p:pic>
        <p:nvPicPr>
          <p:cNvPr id="46" name="Picture 45">
            <a:extLst>
              <a:ext uri="{FF2B5EF4-FFF2-40B4-BE49-F238E27FC236}">
                <a16:creationId xmlns:a16="http://schemas.microsoft.com/office/drawing/2014/main" id="{977BDC24-736F-EA41-ABD7-BD3A2B47870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26281"/>
          <a:stretch/>
        </p:blipFill>
        <p:spPr>
          <a:xfrm>
            <a:off x="4973717" y="-1"/>
            <a:ext cx="2657304" cy="1986315"/>
          </a:xfrm>
          <a:prstGeom prst="rect">
            <a:avLst/>
          </a:prstGeom>
        </p:spPr>
      </p:pic>
      <p:pic>
        <p:nvPicPr>
          <p:cNvPr id="48" name="Picture 47">
            <a:extLst>
              <a:ext uri="{FF2B5EF4-FFF2-40B4-BE49-F238E27FC236}">
                <a16:creationId xmlns:a16="http://schemas.microsoft.com/office/drawing/2014/main" id="{659F3569-B155-8545-8F4D-DD38DD63A36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960732" y="3289891"/>
            <a:ext cx="2657304" cy="2694432"/>
          </a:xfrm>
          <a:prstGeom prst="rect">
            <a:avLst/>
          </a:prstGeom>
        </p:spPr>
      </p:pic>
      <p:pic>
        <p:nvPicPr>
          <p:cNvPr id="42" name="Picture 41">
            <a:extLst>
              <a:ext uri="{FF2B5EF4-FFF2-40B4-BE49-F238E27FC236}">
                <a16:creationId xmlns:a16="http://schemas.microsoft.com/office/drawing/2014/main" id="{2E6AA0E6-7508-2C42-A059-91E6022E379F}"/>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r="36624"/>
          <a:stretch/>
        </p:blipFill>
        <p:spPr>
          <a:xfrm>
            <a:off x="10507896" y="3289891"/>
            <a:ext cx="1684105" cy="2694432"/>
          </a:xfrm>
          <a:prstGeom prst="rect">
            <a:avLst/>
          </a:prstGeom>
        </p:spPr>
      </p:pic>
      <p:cxnSp>
        <p:nvCxnSpPr>
          <p:cNvPr id="8" name="Straight Connector 7">
            <a:extLst>
              <a:ext uri="{FF2B5EF4-FFF2-40B4-BE49-F238E27FC236}">
                <a16:creationId xmlns:a16="http://schemas.microsoft.com/office/drawing/2014/main" id="{F638C04F-50BB-5143-AF04-7F9B8708513F}"/>
              </a:ext>
            </a:extLst>
          </p:cNvPr>
          <p:cNvCxnSpPr/>
          <p:nvPr userDrawn="1"/>
        </p:nvCxnSpPr>
        <p:spPr>
          <a:xfrm>
            <a:off x="1619592" y="1388143"/>
            <a:ext cx="299258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1E523CF-12B6-354A-B1EF-4167D1D639DE}"/>
              </a:ext>
            </a:extLst>
          </p:cNvPr>
          <p:cNvCxnSpPr/>
          <p:nvPr userDrawn="1"/>
        </p:nvCxnSpPr>
        <p:spPr>
          <a:xfrm>
            <a:off x="1619592" y="4491560"/>
            <a:ext cx="299258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1D0F113-A57B-6B47-B944-C97782A7343B}"/>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b="35149"/>
          <a:stretch/>
        </p:blipFill>
        <p:spPr>
          <a:xfrm>
            <a:off x="7734449" y="5110645"/>
            <a:ext cx="2657304" cy="1747355"/>
          </a:xfrm>
          <a:prstGeom prst="rect">
            <a:avLst/>
          </a:prstGeom>
        </p:spPr>
      </p:pic>
      <p:pic>
        <p:nvPicPr>
          <p:cNvPr id="17" name="Picture 16">
            <a:extLst>
              <a:ext uri="{FF2B5EF4-FFF2-40B4-BE49-F238E27FC236}">
                <a16:creationId xmlns:a16="http://schemas.microsoft.com/office/drawing/2014/main" id="{22361DC2-0B8E-8B41-956D-41E20D327E6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34449" y="1319536"/>
            <a:ext cx="2657304" cy="2694432"/>
          </a:xfrm>
          <a:prstGeom prst="rect">
            <a:avLst/>
          </a:prstGeom>
        </p:spPr>
      </p:pic>
      <p:sp>
        <p:nvSpPr>
          <p:cNvPr id="4" name="Text Placeholder 3">
            <a:extLst>
              <a:ext uri="{FF2B5EF4-FFF2-40B4-BE49-F238E27FC236}">
                <a16:creationId xmlns:a16="http://schemas.microsoft.com/office/drawing/2014/main" id="{18A4AC94-636B-6D44-9F0A-E4B9691571EF}"/>
              </a:ext>
            </a:extLst>
          </p:cNvPr>
          <p:cNvSpPr>
            <a:spLocks noGrp="1"/>
          </p:cNvSpPr>
          <p:nvPr>
            <p:ph type="body" sz="quarter" idx="10" hasCustomPrompt="1"/>
          </p:nvPr>
        </p:nvSpPr>
        <p:spPr>
          <a:xfrm>
            <a:off x="1664588" y="1706691"/>
            <a:ext cx="2902589" cy="2471840"/>
          </a:xfrm>
        </p:spPr>
        <p:txBody>
          <a:bodyPr/>
          <a:lstStyle>
            <a:lvl1pPr>
              <a:lnSpc>
                <a:spcPct val="100000"/>
              </a:lnSpc>
              <a:defRPr sz="4000" b="0" i="0">
                <a:solidFill>
                  <a:srgbClr val="FFFFFF"/>
                </a:solidFill>
                <a:latin typeface="Kulturista SemiBold" panose="02000000000000000000" pitchFamily="2" charset="77"/>
              </a:defRPr>
            </a:lvl1pPr>
          </a:lstStyle>
          <a:p>
            <a:pPr lvl="0"/>
            <a:r>
              <a:rPr lang="en-US" dirty="0"/>
              <a:t>Every </a:t>
            </a:r>
            <a:br>
              <a:rPr lang="en-US" dirty="0"/>
            </a:br>
            <a:r>
              <a:rPr lang="en-US" dirty="0"/>
              <a:t>choice </a:t>
            </a:r>
            <a:br>
              <a:rPr lang="en-US" dirty="0"/>
            </a:br>
            <a:r>
              <a:rPr lang="en-US" dirty="0"/>
              <a:t>makes an impact.</a:t>
            </a:r>
          </a:p>
        </p:txBody>
      </p:sp>
      <p:sp>
        <p:nvSpPr>
          <p:cNvPr id="19" name="Slide Number Placeholder 4">
            <a:extLst>
              <a:ext uri="{FF2B5EF4-FFF2-40B4-BE49-F238E27FC236}">
                <a16:creationId xmlns:a16="http://schemas.microsoft.com/office/drawing/2014/main" id="{2A49B11E-F4EB-164F-A0F5-9170FB63383F}"/>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rgbClr val="FFFFFF"/>
                </a:solidFill>
                <a:latin typeface="DIN-Medium" pitchFamily="2" charset="0"/>
              </a:defRPr>
            </a:lvl1pPr>
          </a:lstStyle>
          <a:p>
            <a:fld id="{BA19D0F6-5B80-F543-AF4F-7B18B9728D74}" type="slidenum">
              <a:rPr lang="en-US" smtClean="0"/>
              <a:pPr/>
              <a:t>‹#›</a:t>
            </a:fld>
            <a:endParaRPr lang="en-US" dirty="0"/>
          </a:p>
        </p:txBody>
      </p:sp>
      <p:pic>
        <p:nvPicPr>
          <p:cNvPr id="3" name="Picture 2">
            <a:extLst>
              <a:ext uri="{FF2B5EF4-FFF2-40B4-BE49-F238E27FC236}">
                <a16:creationId xmlns:a16="http://schemas.microsoft.com/office/drawing/2014/main" id="{41921DCD-9AAC-B34F-89FB-4878B60D84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34557"/>
          <a:stretch/>
        </p:blipFill>
        <p:spPr>
          <a:xfrm>
            <a:off x="1608608" y="5105099"/>
            <a:ext cx="3243552" cy="1752901"/>
          </a:xfrm>
          <a:prstGeom prst="rect">
            <a:avLst/>
          </a:prstGeom>
        </p:spPr>
      </p:pic>
      <p:sp>
        <p:nvSpPr>
          <p:cNvPr id="20" name="Date Placeholder 5">
            <a:extLst>
              <a:ext uri="{FF2B5EF4-FFF2-40B4-BE49-F238E27FC236}">
                <a16:creationId xmlns:a16="http://schemas.microsoft.com/office/drawing/2014/main" id="{48887635-F1B5-B141-8B25-5C8498B4D5DE}"/>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rgbClr val="FFFFFF"/>
                </a:solidFill>
                <a:latin typeface="DIN-Medium" pitchFamily="2" charset="0"/>
              </a:defRPr>
            </a:lvl1pPr>
          </a:lstStyle>
          <a:p>
            <a:r>
              <a:rPr lang="en-US"/>
              <a:t>© 2018 Land O’Lakes, Inc.</a:t>
            </a:r>
            <a:endParaRPr lang="en-US" dirty="0"/>
          </a:p>
        </p:txBody>
      </p:sp>
      <p:pic>
        <p:nvPicPr>
          <p:cNvPr id="7" name="Picture 6">
            <a:extLst>
              <a:ext uri="{FF2B5EF4-FFF2-40B4-BE49-F238E27FC236}">
                <a16:creationId xmlns:a16="http://schemas.microsoft.com/office/drawing/2014/main" id="{0431C854-8388-3740-82A0-81166C6B7921}"/>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l="60844"/>
          <a:stretch/>
        </p:blipFill>
        <p:spPr>
          <a:xfrm>
            <a:off x="0" y="3305850"/>
            <a:ext cx="1270056" cy="2678473"/>
          </a:xfrm>
          <a:prstGeom prst="rect">
            <a:avLst/>
          </a:prstGeom>
        </p:spPr>
      </p:pic>
    </p:spTree>
    <p:extLst>
      <p:ext uri="{BB962C8B-B14F-4D97-AF65-F5344CB8AC3E}">
        <p14:creationId xmlns:p14="http://schemas.microsoft.com/office/powerpoint/2010/main" val="4138406368"/>
      </p:ext>
    </p:extLst>
  </p:cSld>
  <p:clrMapOvr>
    <a:masterClrMapping/>
  </p:clrMapOvr>
  <p:extLst mod="1">
    <p:ext uri="{DCECCB84-F9BA-43D5-87BE-67443E8EF086}">
      <p15:sldGuideLst xmlns:p15="http://schemas.microsoft.com/office/powerpoint/2012/main">
        <p15:guide id="1" pos="76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mage+Paragraph_1">
    <p:bg>
      <p:bgPr>
        <a:solidFill>
          <a:srgbClr val="FFFFFF"/>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7442F97-D2C6-B843-9A58-48306739EBC7}"/>
              </a:ext>
            </a:extLst>
          </p:cNvPr>
          <p:cNvCxnSpPr>
            <a:cxnSpLocks/>
          </p:cNvCxnSpPr>
          <p:nvPr userDrawn="1"/>
        </p:nvCxnSpPr>
        <p:spPr>
          <a:xfrm>
            <a:off x="6637867" y="1582329"/>
            <a:ext cx="452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22BC833-79F7-F545-84C9-96B297EB6024}"/>
              </a:ext>
            </a:extLst>
          </p:cNvPr>
          <p:cNvSpPr txBox="1"/>
          <p:nvPr userDrawn="1"/>
        </p:nvSpPr>
        <p:spPr>
          <a:xfrm>
            <a:off x="267777" y="6581729"/>
            <a:ext cx="1266372" cy="143565"/>
          </a:xfrm>
          <a:prstGeom prst="rect">
            <a:avLst/>
          </a:prstGeom>
          <a:noFill/>
        </p:spPr>
        <p:txBody>
          <a:bodyPr wrap="none" lIns="0" tIns="0" rIns="0" bIns="0"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srgbClr val="FFFFFF"/>
                </a:solidFill>
                <a:effectLst/>
                <a:uLnTx/>
                <a:uFillTx/>
                <a:latin typeface="DIN-Medium Regular"/>
                <a:ea typeface="Campton Book" charset="0"/>
                <a:cs typeface="Arial" panose="020B0604020202020204" pitchFamily="34" charset="0"/>
                <a:sym typeface="Gill Sans" charset="0"/>
              </a:rPr>
              <a:t>© 2018 Land O’Lakes, Inc.</a:t>
            </a:r>
          </a:p>
        </p:txBody>
      </p:sp>
      <p:sp>
        <p:nvSpPr>
          <p:cNvPr id="13" name="Rectangle 12">
            <a:extLst>
              <a:ext uri="{FF2B5EF4-FFF2-40B4-BE49-F238E27FC236}">
                <a16:creationId xmlns:a16="http://schemas.microsoft.com/office/drawing/2014/main" id="{9CB103B6-3DC5-1A49-BB04-4E236C5AB632}"/>
              </a:ext>
            </a:extLst>
          </p:cNvPr>
          <p:cNvSpPr/>
          <p:nvPr userDrawn="1"/>
        </p:nvSpPr>
        <p:spPr>
          <a:xfrm>
            <a:off x="0" y="1"/>
            <a:ext cx="6096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Picture Placeholder 2">
            <a:extLst>
              <a:ext uri="{FF2B5EF4-FFF2-40B4-BE49-F238E27FC236}">
                <a16:creationId xmlns:a16="http://schemas.microsoft.com/office/drawing/2014/main" id="{0E60F8E5-EC66-F04A-ABF1-DC8179ECBEB9}"/>
              </a:ext>
            </a:extLst>
          </p:cNvPr>
          <p:cNvSpPr>
            <a:spLocks noGrp="1"/>
          </p:cNvSpPr>
          <p:nvPr>
            <p:ph type="pic" sz="quarter" idx="10" hasCustomPrompt="1"/>
          </p:nvPr>
        </p:nvSpPr>
        <p:spPr>
          <a:xfrm>
            <a:off x="0" y="1"/>
            <a:ext cx="6096000" cy="6858000"/>
          </a:xfrm>
        </p:spPr>
        <p:txBody>
          <a:bodyPr lIns="457200" rIns="457200" anchor="ctr"/>
          <a:lstStyle>
            <a:lvl1pPr marL="0" marR="0" indent="0" algn="ctr" defTabSz="1219170" rtl="0" eaLnBrk="1" fontAlgn="auto" latinLnBrk="0" hangingPunct="1">
              <a:lnSpc>
                <a:spcPct val="90000"/>
              </a:lnSpc>
              <a:spcBef>
                <a:spcPts val="1333"/>
              </a:spcBef>
              <a:spcAft>
                <a:spcPts val="0"/>
              </a:spcAft>
              <a:buClrTx/>
              <a:buSzTx/>
              <a:buFont typeface="Arial" panose="020B0604020202020204" pitchFamily="34" charset="0"/>
              <a:buNone/>
              <a:tabLst/>
              <a:defRPr b="0" i="0">
                <a:latin typeface="DIN-Medium" pitchFamily="2" charset="0"/>
              </a:defRPr>
            </a:lvl1pPr>
          </a:lstStyle>
          <a:p>
            <a:pPr marL="0" marR="0" lvl="0" indent="0" algn="ctr"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lang="en-US" dirty="0"/>
              <a:t>See usage guide for instructions on how to find and place images from Percolate.</a:t>
            </a:r>
          </a:p>
        </p:txBody>
      </p:sp>
      <p:sp>
        <p:nvSpPr>
          <p:cNvPr id="4" name="Text Placeholder 3">
            <a:extLst>
              <a:ext uri="{FF2B5EF4-FFF2-40B4-BE49-F238E27FC236}">
                <a16:creationId xmlns:a16="http://schemas.microsoft.com/office/drawing/2014/main" id="{FE4EA5A2-289B-2440-804A-49A51EFA855C}"/>
              </a:ext>
            </a:extLst>
          </p:cNvPr>
          <p:cNvSpPr>
            <a:spLocks noGrp="1"/>
          </p:cNvSpPr>
          <p:nvPr>
            <p:ph type="body" sz="quarter" idx="11" hasCustomPrompt="1"/>
          </p:nvPr>
        </p:nvSpPr>
        <p:spPr>
          <a:xfrm>
            <a:off x="6637867" y="1873134"/>
            <a:ext cx="4521200" cy="4461049"/>
          </a:xfrm>
        </p:spPr>
        <p:txBody>
          <a:bodyPr/>
          <a:lstStyle>
            <a:lvl1pPr algn="l">
              <a:lnSpc>
                <a:spcPct val="130000"/>
              </a:lnSpc>
              <a:defRPr sz="1600" b="0" i="0">
                <a:latin typeface="Cervo Neue SemiBold Neue" pitchFamily="2" charset="77"/>
              </a:defRPr>
            </a:lvl1pPr>
            <a:lvl2pPr>
              <a:defRPr sz="1600" b="1" i="0">
                <a:latin typeface="Cervo Neue SemiBold Neue" pitchFamily="2" charset="77"/>
              </a:defRPr>
            </a:lvl2pPr>
            <a:lvl3pPr>
              <a:defRPr sz="1600" b="1" i="0">
                <a:latin typeface="Cervo Neue SemiBold Neue" pitchFamily="2" charset="77"/>
              </a:defRPr>
            </a:lvl3pPr>
            <a:lvl4pPr>
              <a:defRPr sz="1600" b="1" i="0">
                <a:latin typeface="Cervo Neue SemiBold Neue" pitchFamily="2" charset="77"/>
              </a:defRPr>
            </a:lvl4pPr>
            <a:lvl5pPr>
              <a:defRPr sz="1600" b="1" i="0">
                <a:latin typeface="Cervo Neue SemiBold Neue" pitchFamily="2" charset="77"/>
              </a:defRPr>
            </a:lvl5pPr>
          </a:lstStyle>
          <a:p>
            <a:pPr algn="l">
              <a:lnSpc>
                <a:spcPct val="130000"/>
              </a:lnSpc>
            </a:pPr>
            <a:r>
              <a:rPr lang="en-US" sz="1600" dirty="0">
                <a:solidFill>
                  <a:schemeClr val="tx1"/>
                </a:solidFill>
                <a:latin typeface="Cervo Neue SemiBold Neue" pitchFamily="2" charset="77"/>
              </a:rPr>
              <a:t>Lorem ipsum dolor sit </a:t>
            </a:r>
            <a:r>
              <a:rPr lang="en-US" sz="1600" dirty="0" err="1">
                <a:solidFill>
                  <a:schemeClr val="tx1"/>
                </a:solidFill>
                <a:latin typeface="Cervo Neue SemiBold Neue" pitchFamily="2" charset="77"/>
              </a:rPr>
              <a:t>amet</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consectetur</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adipiscing</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elit</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Donec</a:t>
            </a:r>
            <a:r>
              <a:rPr lang="en-US" sz="1600" dirty="0">
                <a:solidFill>
                  <a:schemeClr val="tx1"/>
                </a:solidFill>
                <a:latin typeface="Cervo Neue SemiBold Neue" pitchFamily="2" charset="77"/>
              </a:rPr>
              <a:t> maximus </a:t>
            </a:r>
            <a:r>
              <a:rPr lang="en-US" sz="1600" dirty="0" err="1">
                <a:solidFill>
                  <a:schemeClr val="tx1"/>
                </a:solidFill>
                <a:latin typeface="Cervo Neue SemiBold Neue" pitchFamily="2" charset="77"/>
              </a:rPr>
              <a:t>velit</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sed</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urna</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sollicitudin</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ultricies</a:t>
            </a:r>
            <a:r>
              <a:rPr lang="en-US" sz="1600" dirty="0">
                <a:solidFill>
                  <a:schemeClr val="tx1"/>
                </a:solidFill>
                <a:latin typeface="Cervo Neue SemiBold Neue" pitchFamily="2" charset="77"/>
              </a:rPr>
              <a:t>. Nam </a:t>
            </a:r>
            <a:r>
              <a:rPr lang="en-US" sz="1600" dirty="0" err="1">
                <a:solidFill>
                  <a:schemeClr val="tx1"/>
                </a:solidFill>
                <a:latin typeface="Cervo Neue SemiBold Neue" pitchFamily="2" charset="77"/>
              </a:rPr>
              <a:t>nunc</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mauris</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auctor</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nec</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suscipit</a:t>
            </a:r>
            <a:r>
              <a:rPr lang="en-US" sz="1600" dirty="0">
                <a:solidFill>
                  <a:schemeClr val="tx1"/>
                </a:solidFill>
                <a:latin typeface="Cervo Neue SemiBold Neue" pitchFamily="2" charset="77"/>
              </a:rPr>
              <a:t> id, porta </a:t>
            </a:r>
            <a:r>
              <a:rPr lang="en-US" sz="1600" dirty="0" err="1">
                <a:solidFill>
                  <a:schemeClr val="tx1"/>
                </a:solidFill>
                <a:latin typeface="Cervo Neue SemiBold Neue" pitchFamily="2" charset="77"/>
              </a:rPr>
              <a:t>eget</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neque</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Proin</a:t>
            </a:r>
            <a:r>
              <a:rPr lang="en-US" sz="1600" dirty="0">
                <a:solidFill>
                  <a:schemeClr val="tx1"/>
                </a:solidFill>
                <a:latin typeface="Cervo Neue SemiBold Neue" pitchFamily="2" charset="77"/>
              </a:rPr>
              <a:t> vitae gravida magna. </a:t>
            </a:r>
            <a:r>
              <a:rPr lang="en-US" sz="1600" dirty="0" err="1">
                <a:solidFill>
                  <a:schemeClr val="tx1"/>
                </a:solidFill>
                <a:latin typeface="Cervo Neue SemiBold Neue" pitchFamily="2" charset="77"/>
              </a:rPr>
              <a:t>Nullam</a:t>
            </a:r>
            <a:r>
              <a:rPr lang="en-US" sz="1600" dirty="0">
                <a:solidFill>
                  <a:schemeClr val="tx1"/>
                </a:solidFill>
                <a:latin typeface="Cervo Neue SemiBold Neue" pitchFamily="2" charset="77"/>
              </a:rPr>
              <a:t> pharetra </a:t>
            </a:r>
            <a:r>
              <a:rPr lang="en-US" sz="1600" dirty="0" err="1">
                <a:solidFill>
                  <a:schemeClr val="tx1"/>
                </a:solidFill>
                <a:latin typeface="Cervo Neue SemiBold Neue" pitchFamily="2" charset="77"/>
              </a:rPr>
              <a:t>rutrum</a:t>
            </a:r>
            <a:r>
              <a:rPr lang="en-US" sz="1600" dirty="0">
                <a:solidFill>
                  <a:schemeClr val="tx1"/>
                </a:solidFill>
                <a:latin typeface="Cervo Neue SemiBold Neue" pitchFamily="2" charset="77"/>
              </a:rPr>
              <a:t> </a:t>
            </a:r>
            <a:r>
              <a:rPr lang="en-US" sz="1600" dirty="0" err="1">
                <a:solidFill>
                  <a:schemeClr val="tx1"/>
                </a:solidFill>
                <a:latin typeface="Cervo Neue SemiBold Neue" pitchFamily="2" charset="77"/>
              </a:rPr>
              <a:t>odio</a:t>
            </a:r>
            <a:r>
              <a:rPr lang="en-US" sz="1600" dirty="0">
                <a:solidFill>
                  <a:schemeClr val="tx1"/>
                </a:solidFill>
                <a:latin typeface="Cervo Neue SemiBold Neue" pitchFamily="2" charset="77"/>
              </a:rPr>
              <a:t>.</a:t>
            </a:r>
          </a:p>
        </p:txBody>
      </p:sp>
      <p:sp>
        <p:nvSpPr>
          <p:cNvPr id="5" name="Text Placeholder 4">
            <a:extLst>
              <a:ext uri="{FF2B5EF4-FFF2-40B4-BE49-F238E27FC236}">
                <a16:creationId xmlns:a16="http://schemas.microsoft.com/office/drawing/2014/main" id="{14A83961-1A86-8B43-B926-D1E081D63122}"/>
              </a:ext>
            </a:extLst>
          </p:cNvPr>
          <p:cNvSpPr>
            <a:spLocks noGrp="1"/>
          </p:cNvSpPr>
          <p:nvPr>
            <p:ph type="body" sz="quarter" idx="12" hasCustomPrompt="1"/>
          </p:nvPr>
        </p:nvSpPr>
        <p:spPr>
          <a:xfrm>
            <a:off x="6637867" y="434568"/>
            <a:ext cx="4521200" cy="931333"/>
          </a:xfrm>
        </p:spPr>
        <p:txBody>
          <a:bodyPr anchor="b"/>
          <a:lstStyle>
            <a:lvl1pPr>
              <a:defRPr sz="3200" b="0" i="0">
                <a:latin typeface="Cervo Neue Bold Neue" pitchFamily="2" charset="77"/>
              </a:defRPr>
            </a:lvl1pPr>
          </a:lstStyle>
          <a:p>
            <a:pPr lvl="0"/>
            <a:r>
              <a:rPr lang="en-US" dirty="0"/>
              <a:t>CLICK TO EDIT MASTER TITLE STYLE</a:t>
            </a:r>
          </a:p>
        </p:txBody>
      </p:sp>
    </p:spTree>
    <p:extLst>
      <p:ext uri="{BB962C8B-B14F-4D97-AF65-F5344CB8AC3E}">
        <p14:creationId xmlns:p14="http://schemas.microsoft.com/office/powerpoint/2010/main" val="4093874527"/>
      </p:ext>
    </p:extLst>
  </p:cSld>
  <p:clrMapOvr>
    <a:masterClrMapping/>
  </p:clrMapOvr>
  <p:extLst mod="1">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Teal">
    <p:bg>
      <p:bgPr>
        <a:solidFill>
          <a:schemeClr val="accent4"/>
        </a:solidFill>
        <a:effectLst/>
      </p:bgPr>
    </p:bg>
    <p:spTree>
      <p:nvGrpSpPr>
        <p:cNvPr id="1" name=""/>
        <p:cNvGrpSpPr/>
        <p:nvPr/>
      </p:nvGrpSpPr>
      <p:grpSpPr>
        <a:xfrm>
          <a:off x="0" y="0"/>
          <a:ext cx="0" cy="0"/>
          <a:chOff x="0" y="0"/>
          <a:chExt cx="0" cy="0"/>
        </a:xfrm>
      </p:grpSpPr>
      <p:sp>
        <p:nvSpPr>
          <p:cNvPr id="7" name="Slide Number Placeholder 4">
            <a:extLst>
              <a:ext uri="{FF2B5EF4-FFF2-40B4-BE49-F238E27FC236}">
                <a16:creationId xmlns:a16="http://schemas.microsoft.com/office/drawing/2014/main" id="{DC4FDEDB-1706-4648-95B5-DE824FEF5C88}"/>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rgbClr val="FFFFFF"/>
                </a:solidFill>
                <a:latin typeface="DIN-Medium" pitchFamily="2" charset="0"/>
              </a:defRPr>
            </a:lvl1pPr>
          </a:lstStyle>
          <a:p>
            <a:fld id="{BA19D0F6-5B80-F543-AF4F-7B18B9728D74}" type="slidenum">
              <a:rPr lang="en-US" smtClean="0"/>
              <a:pPr/>
              <a:t>‹#›</a:t>
            </a:fld>
            <a:endParaRPr lang="en-US" dirty="0"/>
          </a:p>
        </p:txBody>
      </p:sp>
      <p:sp>
        <p:nvSpPr>
          <p:cNvPr id="8" name="Date Placeholder 5">
            <a:extLst>
              <a:ext uri="{FF2B5EF4-FFF2-40B4-BE49-F238E27FC236}">
                <a16:creationId xmlns:a16="http://schemas.microsoft.com/office/drawing/2014/main" id="{57124A16-A14B-204E-97E5-6F4CCCBD4E57}"/>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rgbClr val="FFFFFF"/>
                </a:solidFill>
                <a:latin typeface="DIN-Medium" pitchFamily="2" charset="0"/>
              </a:defRPr>
            </a:lvl1pPr>
          </a:lstStyle>
          <a:p>
            <a:r>
              <a:rPr lang="en-US"/>
              <a:t>© 2018 Land O’Lakes, Inc.</a:t>
            </a:r>
            <a:endParaRPr lang="en-US" dirty="0"/>
          </a:p>
        </p:txBody>
      </p:sp>
      <p:sp>
        <p:nvSpPr>
          <p:cNvPr id="9" name="Title 6">
            <a:extLst>
              <a:ext uri="{FF2B5EF4-FFF2-40B4-BE49-F238E27FC236}">
                <a16:creationId xmlns:a16="http://schemas.microsoft.com/office/drawing/2014/main" id="{A066783D-787E-F94C-8E1C-C0DD2C7D3626}"/>
              </a:ext>
            </a:extLst>
          </p:cNvPr>
          <p:cNvSpPr>
            <a:spLocks noGrp="1"/>
          </p:cNvSpPr>
          <p:nvPr>
            <p:ph type="title"/>
          </p:nvPr>
        </p:nvSpPr>
        <p:spPr>
          <a:xfrm>
            <a:off x="406400" y="172280"/>
            <a:ext cx="11115040" cy="992713"/>
          </a:xfrm>
          <a:prstGeom prst="rect">
            <a:avLst/>
          </a:prstGeom>
        </p:spPr>
        <p:txBody>
          <a:bodyPr lIns="0" anchor="b">
            <a:normAutofit/>
          </a:bodyPr>
          <a:lstStyle>
            <a:lvl1pPr>
              <a:defRPr sz="3467" b="1" i="0">
                <a:solidFill>
                  <a:srgbClr val="FFFFFF"/>
                </a:solidFill>
                <a:latin typeface="Cervo Neue Bold Neue" pitchFamily="2" charset="77"/>
              </a:defRPr>
            </a:lvl1pPr>
          </a:lstStyle>
          <a:p>
            <a:r>
              <a:rPr lang="en-US" dirty="0"/>
              <a:t>Click to edit Master title style</a:t>
            </a:r>
          </a:p>
        </p:txBody>
      </p:sp>
      <p:sp>
        <p:nvSpPr>
          <p:cNvPr id="10" name="Text Placeholder 2">
            <a:extLst>
              <a:ext uri="{FF2B5EF4-FFF2-40B4-BE49-F238E27FC236}">
                <a16:creationId xmlns:a16="http://schemas.microsoft.com/office/drawing/2014/main" id="{10056DE1-38C2-E54C-A861-3C261D3556EA}"/>
              </a:ext>
            </a:extLst>
          </p:cNvPr>
          <p:cNvSpPr>
            <a:spLocks noGrp="1"/>
          </p:cNvSpPr>
          <p:nvPr>
            <p:ph type="body" sz="quarter" idx="12" hasCustomPrompt="1"/>
          </p:nvPr>
        </p:nvSpPr>
        <p:spPr>
          <a:xfrm>
            <a:off x="406401" y="1173002"/>
            <a:ext cx="11114617" cy="334433"/>
          </a:xfrm>
        </p:spPr>
        <p:txBody>
          <a:bodyPr/>
          <a:lstStyle>
            <a:lvl1pPr>
              <a:defRPr sz="2133" b="0" i="0">
                <a:solidFill>
                  <a:srgbClr val="FFFFFF"/>
                </a:solidFill>
                <a:latin typeface="DIN-Medium" pitchFamily="2" charset="0"/>
              </a:defRPr>
            </a:lvl1pPr>
          </a:lstStyle>
          <a:p>
            <a:pPr lvl="0"/>
            <a:r>
              <a:rPr lang="en-US" dirty="0"/>
              <a:t>Click to edit subhead</a:t>
            </a:r>
          </a:p>
        </p:txBody>
      </p:sp>
    </p:spTree>
    <p:extLst>
      <p:ext uri="{BB962C8B-B14F-4D97-AF65-F5344CB8AC3E}">
        <p14:creationId xmlns:p14="http://schemas.microsoft.com/office/powerpoint/2010/main" val="1222854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g Idea Photo Strat_1">
    <p:bg>
      <p:bgPr>
        <a:solidFill>
          <a:srgbClr val="FFFFFF"/>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747C731-AEEA-D943-B8A1-42CC51D73094}"/>
              </a:ext>
            </a:extLst>
          </p:cNvPr>
          <p:cNvSpPr>
            <a:spLocks noGrp="1"/>
          </p:cNvSpPr>
          <p:nvPr>
            <p:ph type="pic" sz="quarter" idx="14" hasCustomPrompt="1"/>
          </p:nvPr>
        </p:nvSpPr>
        <p:spPr>
          <a:xfrm>
            <a:off x="0" y="-1"/>
            <a:ext cx="6096000" cy="6858001"/>
          </a:xfrm>
        </p:spPr>
        <p:txBody>
          <a:bodyPr lIns="548640" rIns="548640" anchor="ctr"/>
          <a:lstStyle>
            <a:lvl1pPr algn="ctr">
              <a:defRPr/>
            </a:lvl1pPr>
          </a:lstStyle>
          <a:p>
            <a:r>
              <a:rPr lang="en-US" dirty="0"/>
              <a:t>See usage guide for instructions on how to find and place images from Percolate.</a:t>
            </a:r>
          </a:p>
        </p:txBody>
      </p:sp>
      <p:sp>
        <p:nvSpPr>
          <p:cNvPr id="7" name="Rectangle 6">
            <a:extLst>
              <a:ext uri="{FF2B5EF4-FFF2-40B4-BE49-F238E27FC236}">
                <a16:creationId xmlns:a16="http://schemas.microsoft.com/office/drawing/2014/main" id="{C0F2F7AC-C1E6-664E-A2ED-5B2E9560E219}"/>
              </a:ext>
            </a:extLst>
          </p:cNvPr>
          <p:cNvSpPr/>
          <p:nvPr userDrawn="1"/>
        </p:nvSpPr>
        <p:spPr>
          <a:xfrm>
            <a:off x="6096000" y="2"/>
            <a:ext cx="6096000" cy="22721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Rectangle 11">
            <a:extLst>
              <a:ext uri="{FF2B5EF4-FFF2-40B4-BE49-F238E27FC236}">
                <a16:creationId xmlns:a16="http://schemas.microsoft.com/office/drawing/2014/main" id="{68FBC55E-3AFA-114D-9A6E-63B6568D88BC}"/>
              </a:ext>
            </a:extLst>
          </p:cNvPr>
          <p:cNvSpPr/>
          <p:nvPr userDrawn="1"/>
        </p:nvSpPr>
        <p:spPr>
          <a:xfrm>
            <a:off x="6096000" y="2272148"/>
            <a:ext cx="6096000" cy="2272145"/>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Rectangle 13">
            <a:extLst>
              <a:ext uri="{FF2B5EF4-FFF2-40B4-BE49-F238E27FC236}">
                <a16:creationId xmlns:a16="http://schemas.microsoft.com/office/drawing/2014/main" id="{7B06B108-EE93-B040-A140-668A7010F8DC}"/>
              </a:ext>
            </a:extLst>
          </p:cNvPr>
          <p:cNvSpPr/>
          <p:nvPr userDrawn="1"/>
        </p:nvSpPr>
        <p:spPr>
          <a:xfrm>
            <a:off x="6096000" y="4544292"/>
            <a:ext cx="6096000" cy="231370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6" name="Text Placeholder 4">
            <a:extLst>
              <a:ext uri="{FF2B5EF4-FFF2-40B4-BE49-F238E27FC236}">
                <a16:creationId xmlns:a16="http://schemas.microsoft.com/office/drawing/2014/main" id="{75FFBE4C-1C4C-6641-ADB2-A2846721156E}"/>
              </a:ext>
            </a:extLst>
          </p:cNvPr>
          <p:cNvSpPr>
            <a:spLocks noGrp="1"/>
          </p:cNvSpPr>
          <p:nvPr>
            <p:ph type="body" sz="quarter" idx="11" hasCustomPrompt="1"/>
          </p:nvPr>
        </p:nvSpPr>
        <p:spPr>
          <a:xfrm>
            <a:off x="6583261" y="459799"/>
            <a:ext cx="5121487" cy="1352551"/>
          </a:xfrm>
        </p:spPr>
        <p:txBody>
          <a:bodyPr vert="horz" lIns="0" tIns="0" rIns="0" bIns="0" rtlCol="0" anchor="ctr">
            <a:noAutofit/>
          </a:bodyPr>
          <a:lstStyle>
            <a:lvl1pPr>
              <a:defRPr lang="en-US" sz="9066" b="1" dirty="0">
                <a:solidFill>
                  <a:srgbClr val="FFFFFF"/>
                </a:solidFill>
                <a:latin typeface="+mj-lt"/>
              </a:defRPr>
            </a:lvl1pPr>
          </a:lstStyle>
          <a:p>
            <a:pPr lvl="0" algn="ctr"/>
            <a:r>
              <a:rPr lang="en-US" dirty="0"/>
              <a:t>MAKE YOUR</a:t>
            </a:r>
          </a:p>
        </p:txBody>
      </p:sp>
      <p:sp>
        <p:nvSpPr>
          <p:cNvPr id="17" name="Text Placeholder 4">
            <a:extLst>
              <a:ext uri="{FF2B5EF4-FFF2-40B4-BE49-F238E27FC236}">
                <a16:creationId xmlns:a16="http://schemas.microsoft.com/office/drawing/2014/main" id="{DA73F6E7-6C05-D14E-8A75-694F88A2E3A1}"/>
              </a:ext>
            </a:extLst>
          </p:cNvPr>
          <p:cNvSpPr>
            <a:spLocks noGrp="1"/>
          </p:cNvSpPr>
          <p:nvPr>
            <p:ph type="body" sz="quarter" idx="12" hasCustomPrompt="1"/>
          </p:nvPr>
        </p:nvSpPr>
        <p:spPr>
          <a:xfrm>
            <a:off x="6583261" y="2731945"/>
            <a:ext cx="5121487" cy="1352551"/>
          </a:xfrm>
        </p:spPr>
        <p:txBody>
          <a:bodyPr vert="horz" lIns="0" tIns="0" rIns="0" bIns="0" rtlCol="0" anchor="ctr">
            <a:noAutofit/>
          </a:bodyPr>
          <a:lstStyle>
            <a:lvl1pPr>
              <a:defRPr lang="en-US" sz="9066" b="1" dirty="0">
                <a:solidFill>
                  <a:srgbClr val="FFFFFF"/>
                </a:solidFill>
                <a:latin typeface="+mj-lt"/>
              </a:defRPr>
            </a:lvl1pPr>
          </a:lstStyle>
          <a:p>
            <a:pPr lvl="0" algn="ctr"/>
            <a:r>
              <a:rPr lang="en-US" dirty="0"/>
              <a:t>TEXT FIT IN</a:t>
            </a:r>
          </a:p>
        </p:txBody>
      </p:sp>
      <p:sp>
        <p:nvSpPr>
          <p:cNvPr id="18" name="Text Placeholder 4">
            <a:extLst>
              <a:ext uri="{FF2B5EF4-FFF2-40B4-BE49-F238E27FC236}">
                <a16:creationId xmlns:a16="http://schemas.microsoft.com/office/drawing/2014/main" id="{C448C545-B43C-DC45-AB55-3EBA0D5F1149}"/>
              </a:ext>
            </a:extLst>
          </p:cNvPr>
          <p:cNvSpPr>
            <a:spLocks noGrp="1"/>
          </p:cNvSpPr>
          <p:nvPr>
            <p:ph type="body" sz="quarter" idx="13" hasCustomPrompt="1"/>
          </p:nvPr>
        </p:nvSpPr>
        <p:spPr>
          <a:xfrm>
            <a:off x="6583261" y="5024874"/>
            <a:ext cx="5121487" cy="1352551"/>
          </a:xfrm>
        </p:spPr>
        <p:txBody>
          <a:bodyPr vert="horz" lIns="0" tIns="0" rIns="0" bIns="0" rtlCol="0" anchor="ctr">
            <a:noAutofit/>
          </a:bodyPr>
          <a:lstStyle>
            <a:lvl1pPr>
              <a:defRPr lang="en-US" sz="9066" b="1" dirty="0">
                <a:solidFill>
                  <a:srgbClr val="FFFFFF"/>
                </a:solidFill>
                <a:latin typeface="+mj-lt"/>
              </a:defRPr>
            </a:lvl1pPr>
          </a:lstStyle>
          <a:p>
            <a:pPr lvl="0" algn="ctr"/>
            <a:r>
              <a:rPr lang="en-US" dirty="0"/>
              <a:t>THIS AREA</a:t>
            </a:r>
          </a:p>
        </p:txBody>
      </p:sp>
      <p:sp>
        <p:nvSpPr>
          <p:cNvPr id="15" name="Slide Number Placeholder 4">
            <a:extLst>
              <a:ext uri="{FF2B5EF4-FFF2-40B4-BE49-F238E27FC236}">
                <a16:creationId xmlns:a16="http://schemas.microsoft.com/office/drawing/2014/main" id="{013A67AB-79E6-7F40-90E9-473C96A75301}"/>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40000"/>
                    <a:lumOff val="60000"/>
                  </a:schemeClr>
                </a:solidFill>
              </a:defRPr>
            </a:lvl1pPr>
          </a:lstStyle>
          <a:p>
            <a:fld id="{BA19D0F6-5B80-F543-AF4F-7B18B9728D74}" type="slidenum">
              <a:rPr lang="en-US" smtClean="0"/>
              <a:pPr/>
              <a:t>‹#›</a:t>
            </a:fld>
            <a:endParaRPr lang="en-US" dirty="0"/>
          </a:p>
        </p:txBody>
      </p:sp>
      <p:sp>
        <p:nvSpPr>
          <p:cNvPr id="20" name="Date Placeholder 5">
            <a:extLst>
              <a:ext uri="{FF2B5EF4-FFF2-40B4-BE49-F238E27FC236}">
                <a16:creationId xmlns:a16="http://schemas.microsoft.com/office/drawing/2014/main" id="{EA32245E-1DDC-FA4D-8C58-2CD9BA3C89F4}"/>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5810740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 Subhead Dk Green">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chemeClr val="tx1"/>
                </a:solidFill>
                <a:latin typeface="DIN-Medium" pitchFamily="2" charset="0"/>
              </a:defRPr>
            </a:lvl1pPr>
          </a:lstStyle>
          <a:p>
            <a:fld id="{BA19D0F6-5B80-F543-AF4F-7B18B9728D74}" type="slidenum">
              <a:rPr lang="en-US" smtClean="0"/>
              <a:pPr/>
              <a:t>‹#›</a:t>
            </a:fld>
            <a:endParaRPr lang="en-US" dirty="0"/>
          </a:p>
        </p:txBody>
      </p:sp>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chemeClr val="tx1"/>
                </a:solidFill>
                <a:latin typeface="DIN-Medium" pitchFamily="2" charset="0"/>
              </a:defRPr>
            </a:lvl1pPr>
          </a:lstStyle>
          <a:p>
            <a:r>
              <a:rPr lang="en-US"/>
              <a:t>© 2018 Land O’Lakes, Inc.</a:t>
            </a:r>
            <a:endParaRPr lang="en-US" dirty="0"/>
          </a:p>
        </p:txBody>
      </p:sp>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0"/>
            <a:ext cx="10911840" cy="992713"/>
          </a:xfrm>
          <a:prstGeom prst="rect">
            <a:avLst/>
          </a:prstGeom>
        </p:spPr>
        <p:txBody>
          <a:bodyPr lIns="0" anchor="b">
            <a:normAutofit/>
          </a:bodyPr>
          <a:lstStyle>
            <a:lvl1pPr>
              <a:defRPr sz="3467" b="1" i="0">
                <a:solidFill>
                  <a:schemeClr val="tx1"/>
                </a:solidFill>
                <a:latin typeface="Cervo Neue Bold Neue" pitchFamily="2" charset="77"/>
              </a:defRPr>
            </a:lvl1pPr>
          </a:lstStyle>
          <a:p>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2"/>
            <a:ext cx="10911840" cy="334433"/>
          </a:xfrm>
        </p:spPr>
        <p:txBody>
          <a:bodyPr/>
          <a:lstStyle>
            <a:lvl1pPr>
              <a:defRPr sz="2133" b="0" i="0">
                <a:solidFill>
                  <a:schemeClr val="tx1"/>
                </a:solidFill>
                <a:latin typeface="DIN-Medium" pitchFamily="2" charset="0"/>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21525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 Subhead Teal">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chemeClr val="tx1"/>
                </a:solidFill>
                <a:latin typeface="DIN-Medium" pitchFamily="2" charset="0"/>
              </a:defRPr>
            </a:lvl1pPr>
          </a:lstStyle>
          <a:p>
            <a:fld id="{BA19D0F6-5B80-F543-AF4F-7B18B9728D74}" type="slidenum">
              <a:rPr lang="en-US" smtClean="0"/>
              <a:pPr/>
              <a:t>‹#›</a:t>
            </a:fld>
            <a:endParaRPr lang="en-US" dirty="0"/>
          </a:p>
        </p:txBody>
      </p:sp>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chemeClr val="tx1"/>
                </a:solidFill>
                <a:latin typeface="DIN-Medium" pitchFamily="2" charset="0"/>
              </a:defRPr>
            </a:lvl1pPr>
          </a:lstStyle>
          <a:p>
            <a:r>
              <a:rPr lang="en-US"/>
              <a:t>© 2018 Land O’Lakes, Inc.</a:t>
            </a:r>
            <a:endParaRPr lang="en-US" dirty="0"/>
          </a:p>
        </p:txBody>
      </p:sp>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0"/>
            <a:ext cx="10911840" cy="992713"/>
          </a:xfrm>
          <a:prstGeom prst="rect">
            <a:avLst/>
          </a:prstGeom>
        </p:spPr>
        <p:txBody>
          <a:bodyPr lIns="0" anchor="b">
            <a:normAutofit/>
          </a:bodyPr>
          <a:lstStyle>
            <a:lvl1pPr>
              <a:defRPr sz="3467" b="1" i="0">
                <a:solidFill>
                  <a:schemeClr val="tx1"/>
                </a:solidFill>
                <a:latin typeface="Cervo Neue Bold Neue" pitchFamily="2" charset="77"/>
              </a:defRPr>
            </a:lvl1pPr>
          </a:lstStyle>
          <a:p>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2"/>
            <a:ext cx="10911840" cy="334433"/>
          </a:xfrm>
        </p:spPr>
        <p:txBody>
          <a:bodyPr/>
          <a:lstStyle>
            <a:lvl1pPr>
              <a:defRPr sz="2133" b="0" i="0">
                <a:solidFill>
                  <a:schemeClr val="tx1"/>
                </a:solidFill>
                <a:latin typeface="DIN-Medium Regular"/>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748165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 Subhead Orange">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chemeClr val="tx1"/>
                </a:solidFill>
                <a:latin typeface="DIN-Medium" pitchFamily="2" charset="0"/>
              </a:defRPr>
            </a:lvl1pPr>
          </a:lstStyle>
          <a:p>
            <a:fld id="{BA19D0F6-5B80-F543-AF4F-7B18B9728D74}" type="slidenum">
              <a:rPr lang="en-US" smtClean="0"/>
              <a:pPr/>
              <a:t>‹#›</a:t>
            </a:fld>
            <a:endParaRPr lang="en-US" dirty="0"/>
          </a:p>
        </p:txBody>
      </p:sp>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chemeClr val="tx1"/>
                </a:solidFill>
                <a:latin typeface="DIN-Medium" pitchFamily="2" charset="0"/>
              </a:defRPr>
            </a:lvl1pPr>
          </a:lstStyle>
          <a:p>
            <a:r>
              <a:rPr lang="en-US"/>
              <a:t>© 2018 Land O’Lakes, Inc.</a:t>
            </a:r>
            <a:endParaRPr lang="en-US" dirty="0"/>
          </a:p>
        </p:txBody>
      </p:sp>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0"/>
            <a:ext cx="10911840" cy="992713"/>
          </a:xfrm>
          <a:prstGeom prst="rect">
            <a:avLst/>
          </a:prstGeom>
        </p:spPr>
        <p:txBody>
          <a:bodyPr lIns="0" anchor="b">
            <a:normAutofit/>
          </a:bodyPr>
          <a:lstStyle>
            <a:lvl1pPr>
              <a:defRPr sz="3467" b="1" i="0">
                <a:solidFill>
                  <a:schemeClr val="tx1"/>
                </a:solidFill>
                <a:latin typeface="Cervo Neue Bold Neue" pitchFamily="2" charset="77"/>
              </a:defRPr>
            </a:lvl1pPr>
          </a:lstStyle>
          <a:p>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2"/>
            <a:ext cx="10911840" cy="334433"/>
          </a:xfrm>
        </p:spPr>
        <p:txBody>
          <a:bodyPr/>
          <a:lstStyle>
            <a:lvl1pPr>
              <a:defRPr sz="2133" b="0" i="0">
                <a:solidFill>
                  <a:schemeClr val="tx1"/>
                </a:solidFill>
                <a:latin typeface="DIN-Medium Regular"/>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808123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 Subhead Yellow">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chemeClr val="tx1"/>
                </a:solidFill>
                <a:latin typeface="DIN-Medium" pitchFamily="2" charset="0"/>
              </a:defRPr>
            </a:lvl1pPr>
          </a:lstStyle>
          <a:p>
            <a:fld id="{BA19D0F6-5B80-F543-AF4F-7B18B9728D74}" type="slidenum">
              <a:rPr lang="en-US" smtClean="0"/>
              <a:pPr/>
              <a:t>‹#›</a:t>
            </a:fld>
            <a:endParaRPr lang="en-US" dirty="0"/>
          </a:p>
        </p:txBody>
      </p:sp>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chemeClr val="tx1"/>
                </a:solidFill>
                <a:latin typeface="DIN-Medium" pitchFamily="2" charset="0"/>
              </a:defRPr>
            </a:lvl1pPr>
          </a:lstStyle>
          <a:p>
            <a:r>
              <a:rPr lang="en-US"/>
              <a:t>© 2018 Land O’Lakes, Inc.</a:t>
            </a:r>
            <a:endParaRPr lang="en-US" dirty="0"/>
          </a:p>
        </p:txBody>
      </p:sp>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0"/>
            <a:ext cx="10911840" cy="992713"/>
          </a:xfrm>
          <a:prstGeom prst="rect">
            <a:avLst/>
          </a:prstGeom>
        </p:spPr>
        <p:txBody>
          <a:bodyPr lIns="0" anchor="b">
            <a:normAutofit/>
          </a:bodyPr>
          <a:lstStyle>
            <a:lvl1pPr>
              <a:defRPr sz="3467" b="1" i="0">
                <a:solidFill>
                  <a:schemeClr val="tx1"/>
                </a:solidFill>
                <a:latin typeface="Cervo Neue Bold Neue" pitchFamily="2" charset="77"/>
              </a:defRPr>
            </a:lvl1pPr>
          </a:lstStyle>
          <a:p>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2"/>
            <a:ext cx="10911840" cy="334433"/>
          </a:xfrm>
        </p:spPr>
        <p:txBody>
          <a:bodyPr/>
          <a:lstStyle>
            <a:lvl1pPr>
              <a:defRPr sz="2133" b="0" i="0">
                <a:solidFill>
                  <a:schemeClr val="tx1"/>
                </a:solidFill>
                <a:latin typeface="DIN-Medium Regular"/>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429930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 Subhead Lt Green">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chemeClr val="tx1"/>
                </a:solidFill>
                <a:latin typeface="DIN-Medium" pitchFamily="2" charset="0"/>
              </a:defRPr>
            </a:lvl1pPr>
          </a:lstStyle>
          <a:p>
            <a:fld id="{BA19D0F6-5B80-F543-AF4F-7B18B9728D74}" type="slidenum">
              <a:rPr lang="en-US" smtClean="0"/>
              <a:pPr/>
              <a:t>‹#›</a:t>
            </a:fld>
            <a:endParaRPr lang="en-US" dirty="0"/>
          </a:p>
        </p:txBody>
      </p:sp>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chemeClr val="tx1"/>
                </a:solidFill>
                <a:latin typeface="DIN-Medium" pitchFamily="2" charset="0"/>
              </a:defRPr>
            </a:lvl1pPr>
          </a:lstStyle>
          <a:p>
            <a:r>
              <a:rPr lang="en-US"/>
              <a:t>© 2018 Land O’Lakes, Inc.</a:t>
            </a:r>
            <a:endParaRPr lang="en-US" dirty="0"/>
          </a:p>
        </p:txBody>
      </p:sp>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0"/>
            <a:ext cx="10911840" cy="992713"/>
          </a:xfrm>
          <a:prstGeom prst="rect">
            <a:avLst/>
          </a:prstGeom>
        </p:spPr>
        <p:txBody>
          <a:bodyPr lIns="0" anchor="b">
            <a:normAutofit/>
          </a:bodyPr>
          <a:lstStyle>
            <a:lvl1pPr>
              <a:defRPr sz="3467" b="1" i="0">
                <a:solidFill>
                  <a:schemeClr val="tx1"/>
                </a:solidFill>
                <a:latin typeface="Cervo Neue Bold Neue" pitchFamily="2" charset="77"/>
              </a:defRPr>
            </a:lvl1pPr>
          </a:lstStyle>
          <a:p>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2"/>
            <a:ext cx="10911840" cy="334433"/>
          </a:xfrm>
        </p:spPr>
        <p:txBody>
          <a:bodyPr/>
          <a:lstStyle>
            <a:lvl1pPr>
              <a:defRPr sz="2133" b="0" i="0">
                <a:solidFill>
                  <a:schemeClr val="tx1"/>
                </a:solidFill>
                <a:latin typeface="DIN-Medium Regular"/>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9232773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ntact Page">
    <p:bg>
      <p:bgPr>
        <a:solidFill>
          <a:schemeClr val="accent4"/>
        </a:solidFill>
        <a:effectLst/>
      </p:bgPr>
    </p:bg>
    <p:spTree>
      <p:nvGrpSpPr>
        <p:cNvPr id="1" name=""/>
        <p:cNvGrpSpPr/>
        <p:nvPr/>
      </p:nvGrpSpPr>
      <p:grpSpPr>
        <a:xfrm>
          <a:off x="0" y="0"/>
          <a:ext cx="0" cy="0"/>
          <a:chOff x="0" y="0"/>
          <a:chExt cx="0" cy="0"/>
        </a:xfrm>
      </p:grpSpPr>
      <p:cxnSp>
        <p:nvCxnSpPr>
          <p:cNvPr id="6" name="Straight Connector 5"/>
          <p:cNvCxnSpPr/>
          <p:nvPr userDrawn="1"/>
        </p:nvCxnSpPr>
        <p:spPr>
          <a:xfrm>
            <a:off x="4319064" y="5523981"/>
            <a:ext cx="3336744" cy="0"/>
          </a:xfrm>
          <a:prstGeom prst="line">
            <a:avLst/>
          </a:prstGeom>
          <a:ln w="12700">
            <a:solidFill>
              <a:srgbClr val="FFFFFF"/>
            </a:solidFill>
            <a:prstDash val="solid"/>
          </a:ln>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p:nvPr>
        </p:nvSpPr>
        <p:spPr>
          <a:xfrm>
            <a:off x="2700244" y="5843779"/>
            <a:ext cx="6574384" cy="756685"/>
          </a:xfrm>
        </p:spPr>
        <p:txBody>
          <a:bodyPr>
            <a:noAutofit/>
          </a:bodyPr>
          <a:lstStyle>
            <a:lvl1pPr marL="0" indent="0" algn="ctr">
              <a:buNone/>
              <a:defRPr sz="2133" b="0" i="0">
                <a:solidFill>
                  <a:srgbClr val="FFFFFF"/>
                </a:solidFill>
                <a:latin typeface="DIN-Medium" pitchFamily="2" charset="0"/>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dirty="0"/>
              <a:t>Click to edit Master subtitle style</a:t>
            </a:r>
          </a:p>
        </p:txBody>
      </p:sp>
      <p:sp>
        <p:nvSpPr>
          <p:cNvPr id="4" name="Title 3"/>
          <p:cNvSpPr>
            <a:spLocks noGrp="1"/>
          </p:cNvSpPr>
          <p:nvPr>
            <p:ph type="title"/>
          </p:nvPr>
        </p:nvSpPr>
        <p:spPr>
          <a:xfrm>
            <a:off x="969416" y="4440235"/>
            <a:ext cx="10036043" cy="1083747"/>
          </a:xfrm>
          <a:prstGeom prst="rect">
            <a:avLst/>
          </a:prstGeom>
        </p:spPr>
        <p:txBody>
          <a:bodyPr anchor="ctr" anchorCtr="0"/>
          <a:lstStyle>
            <a:lvl1pPr algn="ctr">
              <a:defRPr sz="3333" b="1" i="0">
                <a:solidFill>
                  <a:srgbClr val="FFFFFF"/>
                </a:solidFill>
                <a:latin typeface="Cervo Neue SemiBold Neue" pitchFamily="2" charset="77"/>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1CE56976-B794-454A-B4F8-15213B2E1753}"/>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rgbClr val="FFFFFF"/>
                </a:solidFill>
                <a:latin typeface="DIN-Medium" pitchFamily="2" charset="0"/>
              </a:defRPr>
            </a:lvl1pPr>
          </a:lstStyle>
          <a:p>
            <a:fld id="{BA19D0F6-5B80-F543-AF4F-7B18B9728D74}" type="slidenum">
              <a:rPr lang="en-US" smtClean="0"/>
              <a:pPr/>
              <a:t>‹#›</a:t>
            </a:fld>
            <a:endParaRPr lang="en-US" dirty="0"/>
          </a:p>
        </p:txBody>
      </p:sp>
      <p:sp>
        <p:nvSpPr>
          <p:cNvPr id="7" name="Date Placeholder 5">
            <a:extLst>
              <a:ext uri="{FF2B5EF4-FFF2-40B4-BE49-F238E27FC236}">
                <a16:creationId xmlns:a16="http://schemas.microsoft.com/office/drawing/2014/main" id="{5E6642AD-3009-664B-A827-B6D44FF591A8}"/>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rgbClr val="FFFFFF"/>
                </a:solidFill>
                <a:latin typeface="DIN-Medium" pitchFamily="2" charset="0"/>
              </a:defRPr>
            </a:lvl1pPr>
          </a:lstStyle>
          <a:p>
            <a:r>
              <a:rPr lang="en-US"/>
              <a:t>© 2018 Land O’Lakes, Inc.</a:t>
            </a:r>
            <a:endParaRPr lang="en-US" dirty="0"/>
          </a:p>
        </p:txBody>
      </p:sp>
    </p:spTree>
    <p:extLst>
      <p:ext uri="{BB962C8B-B14F-4D97-AF65-F5344CB8AC3E}">
        <p14:creationId xmlns:p14="http://schemas.microsoft.com/office/powerpoint/2010/main" val="24926843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Only with Texture 1">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6"/>
          <p:cNvSpPr>
            <a:spLocks noGrp="1"/>
          </p:cNvSpPr>
          <p:nvPr>
            <p:ph type="title" hasCustomPrompt="1"/>
          </p:nvPr>
        </p:nvSpPr>
        <p:spPr>
          <a:xfrm>
            <a:off x="580571" y="569691"/>
            <a:ext cx="10956501" cy="518883"/>
          </a:xfrm>
        </p:spPr>
        <p:txBody>
          <a:bodyPr/>
          <a:lstStyle>
            <a:lvl1pPr>
              <a:defRPr sz="2667" b="1">
                <a:solidFill>
                  <a:srgbClr val="3F4037"/>
                </a:solidFill>
              </a:defRPr>
            </a:lvl1pPr>
          </a:lstStyle>
          <a:p>
            <a:r>
              <a:rPr lang="en-US" dirty="0"/>
              <a:t>CLICK TO EDIT MASTER TITLE STYLE</a:t>
            </a:r>
          </a:p>
        </p:txBody>
      </p:sp>
    </p:spTree>
    <p:extLst>
      <p:ext uri="{BB962C8B-B14F-4D97-AF65-F5344CB8AC3E}">
        <p14:creationId xmlns:p14="http://schemas.microsoft.com/office/powerpoint/2010/main" val="3844362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A4A3F-73D7-4D4E-9E87-8F80970235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296A89-DB6B-4030-BC1F-3B0FEB2C1F95}"/>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14B3EF7-13DD-4005-B0E8-F0251E78897A}"/>
              </a:ext>
            </a:extLst>
          </p:cNvPr>
          <p:cNvSpPr>
            <a:spLocks noGrp="1"/>
          </p:cNvSpPr>
          <p:nvPr>
            <p:ph type="dt" sz="half" idx="10"/>
          </p:nvPr>
        </p:nvSpPr>
        <p:spPr/>
        <p:txBody>
          <a:bodyPr/>
          <a:lstStyle/>
          <a:p>
            <a:fld id="{80B62303-2472-4BD7-AFFE-5FD99A43179C}" type="datetimeFigureOut">
              <a:rPr lang="en-US" smtClean="0"/>
              <a:t>2/14/2020</a:t>
            </a:fld>
            <a:endParaRPr lang="en-US"/>
          </a:p>
        </p:txBody>
      </p:sp>
      <p:sp>
        <p:nvSpPr>
          <p:cNvPr id="5" name="Footer Placeholder 4">
            <a:extLst>
              <a:ext uri="{FF2B5EF4-FFF2-40B4-BE49-F238E27FC236}">
                <a16:creationId xmlns:a16="http://schemas.microsoft.com/office/drawing/2014/main" id="{BEF2BBB5-DF23-4EF8-B877-5C9D392DED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B53D99-F876-4F85-B9AB-319D2F4B3CD5}"/>
              </a:ext>
            </a:extLst>
          </p:cNvPr>
          <p:cNvSpPr>
            <a:spLocks noGrp="1"/>
          </p:cNvSpPr>
          <p:nvPr>
            <p:ph type="sldNum" sz="quarter" idx="12"/>
          </p:nvPr>
        </p:nvSpPr>
        <p:spPr/>
        <p:txBody>
          <a:bodyPr/>
          <a:lstStyle/>
          <a:p>
            <a:fld id="{4C2FE965-6226-4B48-B5E7-7D708BA2F2E4}" type="slidenum">
              <a:rPr lang="en-US" smtClean="0"/>
              <a:t>‹#›</a:t>
            </a:fld>
            <a:endParaRPr lang="en-US"/>
          </a:p>
        </p:txBody>
      </p:sp>
    </p:spTree>
    <p:extLst>
      <p:ext uri="{BB962C8B-B14F-4D97-AF65-F5344CB8AC3E}">
        <p14:creationId xmlns:p14="http://schemas.microsoft.com/office/powerpoint/2010/main" val="40814787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AF982-D5A8-4494-A095-022F848287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759F75-473E-4BC8-89A9-862A8B19FF8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FC3032-9598-444F-A87C-4F0520BFBE4C}"/>
              </a:ext>
            </a:extLst>
          </p:cNvPr>
          <p:cNvSpPr>
            <a:spLocks noGrp="1"/>
          </p:cNvSpPr>
          <p:nvPr>
            <p:ph type="dt" sz="half" idx="10"/>
          </p:nvPr>
        </p:nvSpPr>
        <p:spPr/>
        <p:txBody>
          <a:bodyPr/>
          <a:lstStyle/>
          <a:p>
            <a:fld id="{80B62303-2472-4BD7-AFFE-5FD99A43179C}" type="datetimeFigureOut">
              <a:rPr lang="en-US" smtClean="0"/>
              <a:t>2/14/2020</a:t>
            </a:fld>
            <a:endParaRPr lang="en-US"/>
          </a:p>
        </p:txBody>
      </p:sp>
      <p:sp>
        <p:nvSpPr>
          <p:cNvPr id="5" name="Footer Placeholder 4">
            <a:extLst>
              <a:ext uri="{FF2B5EF4-FFF2-40B4-BE49-F238E27FC236}">
                <a16:creationId xmlns:a16="http://schemas.microsoft.com/office/drawing/2014/main" id="{9938F3D4-1D0F-4020-97DC-E58001399A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073DC0-8980-4057-AB00-ADFCFE8A1120}"/>
              </a:ext>
            </a:extLst>
          </p:cNvPr>
          <p:cNvSpPr>
            <a:spLocks noGrp="1"/>
          </p:cNvSpPr>
          <p:nvPr>
            <p:ph type="sldNum" sz="quarter" idx="12"/>
          </p:nvPr>
        </p:nvSpPr>
        <p:spPr/>
        <p:txBody>
          <a:bodyPr/>
          <a:lstStyle/>
          <a:p>
            <a:fld id="{4C2FE965-6226-4B48-B5E7-7D708BA2F2E4}" type="slidenum">
              <a:rPr lang="en-US" smtClean="0"/>
              <a:t>‹#›</a:t>
            </a:fld>
            <a:endParaRPr lang="en-US"/>
          </a:p>
        </p:txBody>
      </p:sp>
    </p:spTree>
    <p:extLst>
      <p:ext uri="{BB962C8B-B14F-4D97-AF65-F5344CB8AC3E}">
        <p14:creationId xmlns:p14="http://schemas.microsoft.com/office/powerpoint/2010/main" val="21481458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817DF-F128-4810-BBDC-3FA315F6D34D}"/>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3696909-2A26-4DB3-A8B5-D4434BA1E1E4}"/>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2077258-96AE-4112-B12F-B528A3A917FE}"/>
              </a:ext>
            </a:extLst>
          </p:cNvPr>
          <p:cNvSpPr>
            <a:spLocks noGrp="1"/>
          </p:cNvSpPr>
          <p:nvPr>
            <p:ph type="dt" sz="half" idx="10"/>
          </p:nvPr>
        </p:nvSpPr>
        <p:spPr/>
        <p:txBody>
          <a:bodyPr/>
          <a:lstStyle/>
          <a:p>
            <a:fld id="{80B62303-2472-4BD7-AFFE-5FD99A43179C}" type="datetimeFigureOut">
              <a:rPr lang="en-US" smtClean="0"/>
              <a:t>2/14/2020</a:t>
            </a:fld>
            <a:endParaRPr lang="en-US"/>
          </a:p>
        </p:txBody>
      </p:sp>
      <p:sp>
        <p:nvSpPr>
          <p:cNvPr id="5" name="Footer Placeholder 4">
            <a:extLst>
              <a:ext uri="{FF2B5EF4-FFF2-40B4-BE49-F238E27FC236}">
                <a16:creationId xmlns:a16="http://schemas.microsoft.com/office/drawing/2014/main" id="{B4903614-5113-4D55-8BB8-8D66D05367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DD06E5-C8DE-418E-8581-F1B7B0555CF7}"/>
              </a:ext>
            </a:extLst>
          </p:cNvPr>
          <p:cNvSpPr>
            <a:spLocks noGrp="1"/>
          </p:cNvSpPr>
          <p:nvPr>
            <p:ph type="sldNum" sz="quarter" idx="12"/>
          </p:nvPr>
        </p:nvSpPr>
        <p:spPr/>
        <p:txBody>
          <a:bodyPr/>
          <a:lstStyle/>
          <a:p>
            <a:fld id="{4C2FE965-6226-4B48-B5E7-7D708BA2F2E4}" type="slidenum">
              <a:rPr lang="en-US" smtClean="0"/>
              <a:t>‹#›</a:t>
            </a:fld>
            <a:endParaRPr lang="en-US"/>
          </a:p>
        </p:txBody>
      </p:sp>
    </p:spTree>
    <p:extLst>
      <p:ext uri="{BB962C8B-B14F-4D97-AF65-F5344CB8AC3E}">
        <p14:creationId xmlns:p14="http://schemas.microsoft.com/office/powerpoint/2010/main" val="2600701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g Idea Photo Strat_2">
    <p:bg>
      <p:bgPr>
        <a:solidFill>
          <a:srgbClr val="FFFFFF"/>
        </a:solidFill>
        <a:effectLst/>
      </p:bgPr>
    </p:bg>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654FDC54-7887-A245-B63F-E83EF4B17266}"/>
              </a:ext>
            </a:extLst>
          </p:cNvPr>
          <p:cNvSpPr>
            <a:spLocks noGrp="1"/>
          </p:cNvSpPr>
          <p:nvPr>
            <p:ph type="pic" sz="quarter" idx="14" hasCustomPrompt="1"/>
          </p:nvPr>
        </p:nvSpPr>
        <p:spPr>
          <a:xfrm>
            <a:off x="0" y="-1"/>
            <a:ext cx="6096000" cy="6858001"/>
          </a:xfrm>
        </p:spPr>
        <p:txBody>
          <a:bodyPr lIns="548640" rIns="548640" anchor="ctr"/>
          <a:lstStyle>
            <a:lvl1pPr algn="ctr">
              <a:defRPr/>
            </a:lvl1pPr>
          </a:lstStyle>
          <a:p>
            <a:r>
              <a:rPr lang="en-US" dirty="0"/>
              <a:t>See usage guide for instructions on how to find and place images from Percolate.</a:t>
            </a:r>
          </a:p>
        </p:txBody>
      </p:sp>
      <p:sp>
        <p:nvSpPr>
          <p:cNvPr id="7" name="Rectangle 6">
            <a:extLst>
              <a:ext uri="{FF2B5EF4-FFF2-40B4-BE49-F238E27FC236}">
                <a16:creationId xmlns:a16="http://schemas.microsoft.com/office/drawing/2014/main" id="{C0F2F7AC-C1E6-664E-A2ED-5B2E9560E219}"/>
              </a:ext>
            </a:extLst>
          </p:cNvPr>
          <p:cNvSpPr/>
          <p:nvPr userDrawn="1"/>
        </p:nvSpPr>
        <p:spPr>
          <a:xfrm>
            <a:off x="6096000" y="2"/>
            <a:ext cx="6096000" cy="227214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Rectangle 11">
            <a:extLst>
              <a:ext uri="{FF2B5EF4-FFF2-40B4-BE49-F238E27FC236}">
                <a16:creationId xmlns:a16="http://schemas.microsoft.com/office/drawing/2014/main" id="{68FBC55E-3AFA-114D-9A6E-63B6568D88BC}"/>
              </a:ext>
            </a:extLst>
          </p:cNvPr>
          <p:cNvSpPr/>
          <p:nvPr userDrawn="1"/>
        </p:nvSpPr>
        <p:spPr>
          <a:xfrm>
            <a:off x="6096000" y="2272148"/>
            <a:ext cx="6096000" cy="227214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Rectangle 13">
            <a:extLst>
              <a:ext uri="{FF2B5EF4-FFF2-40B4-BE49-F238E27FC236}">
                <a16:creationId xmlns:a16="http://schemas.microsoft.com/office/drawing/2014/main" id="{7B06B108-EE93-B040-A140-668A7010F8DC}"/>
              </a:ext>
            </a:extLst>
          </p:cNvPr>
          <p:cNvSpPr/>
          <p:nvPr userDrawn="1"/>
        </p:nvSpPr>
        <p:spPr>
          <a:xfrm>
            <a:off x="6096000" y="4544292"/>
            <a:ext cx="6096000" cy="231370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5" name="Text Placeholder 4">
            <a:extLst>
              <a:ext uri="{FF2B5EF4-FFF2-40B4-BE49-F238E27FC236}">
                <a16:creationId xmlns:a16="http://schemas.microsoft.com/office/drawing/2014/main" id="{5CCDD102-704F-A949-8694-5187A45F475B}"/>
              </a:ext>
            </a:extLst>
          </p:cNvPr>
          <p:cNvSpPr>
            <a:spLocks noGrp="1"/>
          </p:cNvSpPr>
          <p:nvPr>
            <p:ph type="body" sz="quarter" idx="11" hasCustomPrompt="1"/>
          </p:nvPr>
        </p:nvSpPr>
        <p:spPr>
          <a:xfrm>
            <a:off x="6583261" y="459799"/>
            <a:ext cx="5121487" cy="1352551"/>
          </a:xfrm>
        </p:spPr>
        <p:txBody>
          <a:bodyPr anchor="ctr"/>
          <a:lstStyle>
            <a:lvl1pPr algn="ctr">
              <a:defRPr sz="9066" b="1" i="0">
                <a:solidFill>
                  <a:srgbClr val="FFFFFF"/>
                </a:solidFill>
                <a:latin typeface="+mj-lt"/>
              </a:defRPr>
            </a:lvl1pPr>
          </a:lstStyle>
          <a:p>
            <a:pPr lvl="0"/>
            <a:r>
              <a:rPr lang="en-US" dirty="0"/>
              <a:t>MAKE YOUR</a:t>
            </a:r>
          </a:p>
        </p:txBody>
      </p:sp>
      <p:sp>
        <p:nvSpPr>
          <p:cNvPr id="15" name="Text Placeholder 4">
            <a:extLst>
              <a:ext uri="{FF2B5EF4-FFF2-40B4-BE49-F238E27FC236}">
                <a16:creationId xmlns:a16="http://schemas.microsoft.com/office/drawing/2014/main" id="{B4E190AE-3073-9C4A-ADE6-2E111A8FB6FB}"/>
              </a:ext>
            </a:extLst>
          </p:cNvPr>
          <p:cNvSpPr>
            <a:spLocks noGrp="1"/>
          </p:cNvSpPr>
          <p:nvPr>
            <p:ph type="body" sz="quarter" idx="12" hasCustomPrompt="1"/>
          </p:nvPr>
        </p:nvSpPr>
        <p:spPr>
          <a:xfrm>
            <a:off x="6583261" y="2731945"/>
            <a:ext cx="5121487" cy="1352551"/>
          </a:xfrm>
        </p:spPr>
        <p:txBody>
          <a:bodyPr anchor="ctr"/>
          <a:lstStyle>
            <a:lvl1pPr algn="ctr">
              <a:defRPr sz="9066" b="1" i="0">
                <a:solidFill>
                  <a:srgbClr val="FFFFFF"/>
                </a:solidFill>
                <a:latin typeface="+mj-lt"/>
              </a:defRPr>
            </a:lvl1pPr>
          </a:lstStyle>
          <a:p>
            <a:pPr lvl="0"/>
            <a:r>
              <a:rPr lang="en-US" dirty="0"/>
              <a:t>TEXT FIT IN</a:t>
            </a:r>
          </a:p>
        </p:txBody>
      </p:sp>
      <p:sp>
        <p:nvSpPr>
          <p:cNvPr id="16" name="Text Placeholder 4">
            <a:extLst>
              <a:ext uri="{FF2B5EF4-FFF2-40B4-BE49-F238E27FC236}">
                <a16:creationId xmlns:a16="http://schemas.microsoft.com/office/drawing/2014/main" id="{85B5DF10-DF9C-0242-AFE4-6A8E9A8C4601}"/>
              </a:ext>
            </a:extLst>
          </p:cNvPr>
          <p:cNvSpPr>
            <a:spLocks noGrp="1"/>
          </p:cNvSpPr>
          <p:nvPr>
            <p:ph type="body" sz="quarter" idx="13" hasCustomPrompt="1"/>
          </p:nvPr>
        </p:nvSpPr>
        <p:spPr>
          <a:xfrm>
            <a:off x="6583261" y="5024874"/>
            <a:ext cx="5121487" cy="1352551"/>
          </a:xfrm>
        </p:spPr>
        <p:txBody>
          <a:bodyPr anchor="ctr"/>
          <a:lstStyle>
            <a:lvl1pPr algn="ctr">
              <a:defRPr sz="9066" b="1" i="0">
                <a:solidFill>
                  <a:srgbClr val="FFFFFF"/>
                </a:solidFill>
                <a:latin typeface="+mj-lt"/>
              </a:defRPr>
            </a:lvl1pPr>
          </a:lstStyle>
          <a:p>
            <a:pPr lvl="0"/>
            <a:r>
              <a:rPr lang="en-US" dirty="0"/>
              <a:t>THIS AREA</a:t>
            </a:r>
          </a:p>
        </p:txBody>
      </p:sp>
      <p:sp>
        <p:nvSpPr>
          <p:cNvPr id="19" name="Slide Number Placeholder 4">
            <a:extLst>
              <a:ext uri="{FF2B5EF4-FFF2-40B4-BE49-F238E27FC236}">
                <a16:creationId xmlns:a16="http://schemas.microsoft.com/office/drawing/2014/main" id="{EEC28661-CB64-CC44-9AEC-606D1CE3EC51}"/>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40000"/>
                    <a:lumOff val="60000"/>
                  </a:schemeClr>
                </a:solidFill>
              </a:defRPr>
            </a:lvl1pPr>
          </a:lstStyle>
          <a:p>
            <a:fld id="{BA19D0F6-5B80-F543-AF4F-7B18B9728D74}" type="slidenum">
              <a:rPr lang="en-US" smtClean="0"/>
              <a:pPr/>
              <a:t>‹#›</a:t>
            </a:fld>
            <a:endParaRPr lang="en-US" dirty="0"/>
          </a:p>
        </p:txBody>
      </p:sp>
      <p:sp>
        <p:nvSpPr>
          <p:cNvPr id="20" name="Date Placeholder 5">
            <a:extLst>
              <a:ext uri="{FF2B5EF4-FFF2-40B4-BE49-F238E27FC236}">
                <a16:creationId xmlns:a16="http://schemas.microsoft.com/office/drawing/2014/main" id="{BBA8E6BB-FB41-FB46-9F4B-D3836F126AC5}"/>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1569357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CC340-D5DF-4D44-9DEF-4F9D5E3B4C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C45AAD-ED8D-46E3-975F-6AB3D258F896}"/>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C5449F-2B32-495A-950B-A62A0551720A}"/>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0C7D6D-DE1B-42BC-BDAC-5F0140DF0A98}"/>
              </a:ext>
            </a:extLst>
          </p:cNvPr>
          <p:cNvSpPr>
            <a:spLocks noGrp="1"/>
          </p:cNvSpPr>
          <p:nvPr>
            <p:ph type="dt" sz="half" idx="10"/>
          </p:nvPr>
        </p:nvSpPr>
        <p:spPr/>
        <p:txBody>
          <a:bodyPr/>
          <a:lstStyle/>
          <a:p>
            <a:fld id="{80B62303-2472-4BD7-AFFE-5FD99A43179C}" type="datetimeFigureOut">
              <a:rPr lang="en-US" smtClean="0"/>
              <a:t>2/14/2020</a:t>
            </a:fld>
            <a:endParaRPr lang="en-US"/>
          </a:p>
        </p:txBody>
      </p:sp>
      <p:sp>
        <p:nvSpPr>
          <p:cNvPr id="6" name="Footer Placeholder 5">
            <a:extLst>
              <a:ext uri="{FF2B5EF4-FFF2-40B4-BE49-F238E27FC236}">
                <a16:creationId xmlns:a16="http://schemas.microsoft.com/office/drawing/2014/main" id="{2423FD57-2850-4A7E-A45F-EA635A48C8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B3B410-B9CA-4C42-B6EC-9CBA18461AC6}"/>
              </a:ext>
            </a:extLst>
          </p:cNvPr>
          <p:cNvSpPr>
            <a:spLocks noGrp="1"/>
          </p:cNvSpPr>
          <p:nvPr>
            <p:ph type="sldNum" sz="quarter" idx="12"/>
          </p:nvPr>
        </p:nvSpPr>
        <p:spPr/>
        <p:txBody>
          <a:bodyPr/>
          <a:lstStyle/>
          <a:p>
            <a:fld id="{4C2FE965-6226-4B48-B5E7-7D708BA2F2E4}" type="slidenum">
              <a:rPr lang="en-US" smtClean="0"/>
              <a:t>‹#›</a:t>
            </a:fld>
            <a:endParaRPr lang="en-US"/>
          </a:p>
        </p:txBody>
      </p:sp>
    </p:spTree>
    <p:extLst>
      <p:ext uri="{BB962C8B-B14F-4D97-AF65-F5344CB8AC3E}">
        <p14:creationId xmlns:p14="http://schemas.microsoft.com/office/powerpoint/2010/main" val="40446393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87252-5985-4B44-9561-362059E439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A199A4-4EC4-4F6B-8E7F-BD27831510B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7992794-9B24-4A12-ACF9-79C26684ACA8}"/>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CBAD10-223C-4BBF-84D4-4EF14636A198}"/>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799E89F-0688-4FB9-8632-07F113A005A4}"/>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E6CE87-511C-41F1-8E7C-C56009B41494}"/>
              </a:ext>
            </a:extLst>
          </p:cNvPr>
          <p:cNvSpPr>
            <a:spLocks noGrp="1"/>
          </p:cNvSpPr>
          <p:nvPr>
            <p:ph type="dt" sz="half" idx="10"/>
          </p:nvPr>
        </p:nvSpPr>
        <p:spPr/>
        <p:txBody>
          <a:bodyPr/>
          <a:lstStyle/>
          <a:p>
            <a:fld id="{80B62303-2472-4BD7-AFFE-5FD99A43179C}" type="datetimeFigureOut">
              <a:rPr lang="en-US" smtClean="0"/>
              <a:t>2/14/2020</a:t>
            </a:fld>
            <a:endParaRPr lang="en-US"/>
          </a:p>
        </p:txBody>
      </p:sp>
      <p:sp>
        <p:nvSpPr>
          <p:cNvPr id="8" name="Footer Placeholder 7">
            <a:extLst>
              <a:ext uri="{FF2B5EF4-FFF2-40B4-BE49-F238E27FC236}">
                <a16:creationId xmlns:a16="http://schemas.microsoft.com/office/drawing/2014/main" id="{F111AB7B-1D79-4C1B-A68E-CC7F0AA767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9DFAEC-74AD-4514-9A0B-D1A6920FCFC7}"/>
              </a:ext>
            </a:extLst>
          </p:cNvPr>
          <p:cNvSpPr>
            <a:spLocks noGrp="1"/>
          </p:cNvSpPr>
          <p:nvPr>
            <p:ph type="sldNum" sz="quarter" idx="12"/>
          </p:nvPr>
        </p:nvSpPr>
        <p:spPr/>
        <p:txBody>
          <a:bodyPr/>
          <a:lstStyle/>
          <a:p>
            <a:fld id="{4C2FE965-6226-4B48-B5E7-7D708BA2F2E4}" type="slidenum">
              <a:rPr lang="en-US" smtClean="0"/>
              <a:t>‹#›</a:t>
            </a:fld>
            <a:endParaRPr lang="en-US"/>
          </a:p>
        </p:txBody>
      </p:sp>
    </p:spTree>
    <p:extLst>
      <p:ext uri="{BB962C8B-B14F-4D97-AF65-F5344CB8AC3E}">
        <p14:creationId xmlns:p14="http://schemas.microsoft.com/office/powerpoint/2010/main" val="17608378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F8340-15A2-48F5-A7D5-992821CBCE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EF1F93-41A6-4943-9EB7-8B006FDBC3BE}"/>
              </a:ext>
            </a:extLst>
          </p:cNvPr>
          <p:cNvSpPr>
            <a:spLocks noGrp="1"/>
          </p:cNvSpPr>
          <p:nvPr>
            <p:ph type="dt" sz="half" idx="10"/>
          </p:nvPr>
        </p:nvSpPr>
        <p:spPr/>
        <p:txBody>
          <a:bodyPr/>
          <a:lstStyle/>
          <a:p>
            <a:fld id="{80B62303-2472-4BD7-AFFE-5FD99A43179C}" type="datetimeFigureOut">
              <a:rPr lang="en-US" smtClean="0"/>
              <a:t>2/14/2020</a:t>
            </a:fld>
            <a:endParaRPr lang="en-US"/>
          </a:p>
        </p:txBody>
      </p:sp>
      <p:sp>
        <p:nvSpPr>
          <p:cNvPr id="4" name="Footer Placeholder 3">
            <a:extLst>
              <a:ext uri="{FF2B5EF4-FFF2-40B4-BE49-F238E27FC236}">
                <a16:creationId xmlns:a16="http://schemas.microsoft.com/office/drawing/2014/main" id="{98CDC264-9363-4AA3-ABA1-E27F4FA914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9C26E-2B4F-4996-B0D9-4F786E5812BF}"/>
              </a:ext>
            </a:extLst>
          </p:cNvPr>
          <p:cNvSpPr>
            <a:spLocks noGrp="1"/>
          </p:cNvSpPr>
          <p:nvPr>
            <p:ph type="sldNum" sz="quarter" idx="12"/>
          </p:nvPr>
        </p:nvSpPr>
        <p:spPr/>
        <p:txBody>
          <a:bodyPr/>
          <a:lstStyle/>
          <a:p>
            <a:fld id="{4C2FE965-6226-4B48-B5E7-7D708BA2F2E4}" type="slidenum">
              <a:rPr lang="en-US" smtClean="0"/>
              <a:t>‹#›</a:t>
            </a:fld>
            <a:endParaRPr lang="en-US"/>
          </a:p>
        </p:txBody>
      </p:sp>
    </p:spTree>
    <p:extLst>
      <p:ext uri="{BB962C8B-B14F-4D97-AF65-F5344CB8AC3E}">
        <p14:creationId xmlns:p14="http://schemas.microsoft.com/office/powerpoint/2010/main" val="21939771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190498-AF00-4AFB-9E84-76000C379080}"/>
              </a:ext>
            </a:extLst>
          </p:cNvPr>
          <p:cNvSpPr>
            <a:spLocks noGrp="1"/>
          </p:cNvSpPr>
          <p:nvPr>
            <p:ph type="dt" sz="half" idx="10"/>
          </p:nvPr>
        </p:nvSpPr>
        <p:spPr/>
        <p:txBody>
          <a:bodyPr/>
          <a:lstStyle/>
          <a:p>
            <a:fld id="{80B62303-2472-4BD7-AFFE-5FD99A43179C}" type="datetimeFigureOut">
              <a:rPr lang="en-US" smtClean="0"/>
              <a:t>2/14/2020</a:t>
            </a:fld>
            <a:endParaRPr lang="en-US"/>
          </a:p>
        </p:txBody>
      </p:sp>
      <p:sp>
        <p:nvSpPr>
          <p:cNvPr id="3" name="Footer Placeholder 2">
            <a:extLst>
              <a:ext uri="{FF2B5EF4-FFF2-40B4-BE49-F238E27FC236}">
                <a16:creationId xmlns:a16="http://schemas.microsoft.com/office/drawing/2014/main" id="{4D636CBE-3F0E-4BA1-AF9C-3CBF150F49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464599-655D-46D4-99FF-092BCF374CD7}"/>
              </a:ext>
            </a:extLst>
          </p:cNvPr>
          <p:cNvSpPr>
            <a:spLocks noGrp="1"/>
          </p:cNvSpPr>
          <p:nvPr>
            <p:ph type="sldNum" sz="quarter" idx="12"/>
          </p:nvPr>
        </p:nvSpPr>
        <p:spPr/>
        <p:txBody>
          <a:bodyPr/>
          <a:lstStyle/>
          <a:p>
            <a:fld id="{4C2FE965-6226-4B48-B5E7-7D708BA2F2E4}" type="slidenum">
              <a:rPr lang="en-US" smtClean="0"/>
              <a:t>‹#›</a:t>
            </a:fld>
            <a:endParaRPr lang="en-US"/>
          </a:p>
        </p:txBody>
      </p:sp>
    </p:spTree>
    <p:extLst>
      <p:ext uri="{BB962C8B-B14F-4D97-AF65-F5344CB8AC3E}">
        <p14:creationId xmlns:p14="http://schemas.microsoft.com/office/powerpoint/2010/main" val="25674643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BA1BA-EDA0-4B08-8E4F-E270F2C9B9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E0AEAD-9D33-4E4A-BD4A-D1E3F66E5B6E}"/>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B97673-F75A-457C-B06D-72E497A3FF21}"/>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2E37632-7522-42C4-9E5A-C7C24B7F14AA}"/>
              </a:ext>
            </a:extLst>
          </p:cNvPr>
          <p:cNvSpPr>
            <a:spLocks noGrp="1"/>
          </p:cNvSpPr>
          <p:nvPr>
            <p:ph type="dt" sz="half" idx="10"/>
          </p:nvPr>
        </p:nvSpPr>
        <p:spPr/>
        <p:txBody>
          <a:bodyPr/>
          <a:lstStyle/>
          <a:p>
            <a:fld id="{80B62303-2472-4BD7-AFFE-5FD99A43179C}" type="datetimeFigureOut">
              <a:rPr lang="en-US" smtClean="0"/>
              <a:t>2/14/2020</a:t>
            </a:fld>
            <a:endParaRPr lang="en-US"/>
          </a:p>
        </p:txBody>
      </p:sp>
      <p:sp>
        <p:nvSpPr>
          <p:cNvPr id="6" name="Footer Placeholder 5">
            <a:extLst>
              <a:ext uri="{FF2B5EF4-FFF2-40B4-BE49-F238E27FC236}">
                <a16:creationId xmlns:a16="http://schemas.microsoft.com/office/drawing/2014/main" id="{EC3CCCBB-F032-4ECE-98F5-B8C0A799E9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9ABB02-7490-4C70-B574-5C0D573F7041}"/>
              </a:ext>
            </a:extLst>
          </p:cNvPr>
          <p:cNvSpPr>
            <a:spLocks noGrp="1"/>
          </p:cNvSpPr>
          <p:nvPr>
            <p:ph type="sldNum" sz="quarter" idx="12"/>
          </p:nvPr>
        </p:nvSpPr>
        <p:spPr/>
        <p:txBody>
          <a:bodyPr/>
          <a:lstStyle/>
          <a:p>
            <a:fld id="{4C2FE965-6226-4B48-B5E7-7D708BA2F2E4}" type="slidenum">
              <a:rPr lang="en-US" smtClean="0"/>
              <a:t>‹#›</a:t>
            </a:fld>
            <a:endParaRPr lang="en-US"/>
          </a:p>
        </p:txBody>
      </p:sp>
    </p:spTree>
    <p:extLst>
      <p:ext uri="{BB962C8B-B14F-4D97-AF65-F5344CB8AC3E}">
        <p14:creationId xmlns:p14="http://schemas.microsoft.com/office/powerpoint/2010/main" val="33401343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86CD4-4699-439C-BD9F-4408B16B59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7C11F3-A3B4-4940-AD35-3E8A2820ABF0}"/>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24929DBE-22F9-4EBE-9C26-9AE2828DCBB5}"/>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01FF6F1-8188-46D5-A901-9A446C87FCA8}"/>
              </a:ext>
            </a:extLst>
          </p:cNvPr>
          <p:cNvSpPr>
            <a:spLocks noGrp="1"/>
          </p:cNvSpPr>
          <p:nvPr>
            <p:ph type="dt" sz="half" idx="10"/>
          </p:nvPr>
        </p:nvSpPr>
        <p:spPr/>
        <p:txBody>
          <a:bodyPr/>
          <a:lstStyle/>
          <a:p>
            <a:fld id="{80B62303-2472-4BD7-AFFE-5FD99A43179C}" type="datetimeFigureOut">
              <a:rPr lang="en-US" smtClean="0"/>
              <a:t>2/14/2020</a:t>
            </a:fld>
            <a:endParaRPr lang="en-US"/>
          </a:p>
        </p:txBody>
      </p:sp>
      <p:sp>
        <p:nvSpPr>
          <p:cNvPr id="6" name="Footer Placeholder 5">
            <a:extLst>
              <a:ext uri="{FF2B5EF4-FFF2-40B4-BE49-F238E27FC236}">
                <a16:creationId xmlns:a16="http://schemas.microsoft.com/office/drawing/2014/main" id="{77F4AD52-7C8D-48F3-9149-0A8EBF951A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963D8C-1A43-41A2-A0F5-0C72F989F70F}"/>
              </a:ext>
            </a:extLst>
          </p:cNvPr>
          <p:cNvSpPr>
            <a:spLocks noGrp="1"/>
          </p:cNvSpPr>
          <p:nvPr>
            <p:ph type="sldNum" sz="quarter" idx="12"/>
          </p:nvPr>
        </p:nvSpPr>
        <p:spPr/>
        <p:txBody>
          <a:bodyPr/>
          <a:lstStyle/>
          <a:p>
            <a:fld id="{4C2FE965-6226-4B48-B5E7-7D708BA2F2E4}" type="slidenum">
              <a:rPr lang="en-US" smtClean="0"/>
              <a:t>‹#›</a:t>
            </a:fld>
            <a:endParaRPr lang="en-US"/>
          </a:p>
        </p:txBody>
      </p:sp>
    </p:spTree>
    <p:extLst>
      <p:ext uri="{BB962C8B-B14F-4D97-AF65-F5344CB8AC3E}">
        <p14:creationId xmlns:p14="http://schemas.microsoft.com/office/powerpoint/2010/main" val="19897579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77E45-F309-4D39-BAE5-BFAA1B2AC4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E5F793-43AD-4703-95C4-D5B63877C6D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CB4607-7AE5-4D8E-B772-E4FB572DFBA6}"/>
              </a:ext>
            </a:extLst>
          </p:cNvPr>
          <p:cNvSpPr>
            <a:spLocks noGrp="1"/>
          </p:cNvSpPr>
          <p:nvPr>
            <p:ph type="dt" sz="half" idx="10"/>
          </p:nvPr>
        </p:nvSpPr>
        <p:spPr/>
        <p:txBody>
          <a:bodyPr/>
          <a:lstStyle/>
          <a:p>
            <a:fld id="{80B62303-2472-4BD7-AFFE-5FD99A43179C}" type="datetimeFigureOut">
              <a:rPr lang="en-US" smtClean="0"/>
              <a:t>2/14/2020</a:t>
            </a:fld>
            <a:endParaRPr lang="en-US"/>
          </a:p>
        </p:txBody>
      </p:sp>
      <p:sp>
        <p:nvSpPr>
          <p:cNvPr id="5" name="Footer Placeholder 4">
            <a:extLst>
              <a:ext uri="{FF2B5EF4-FFF2-40B4-BE49-F238E27FC236}">
                <a16:creationId xmlns:a16="http://schemas.microsoft.com/office/drawing/2014/main" id="{C295DEF8-EACA-4735-B483-3A69147EB7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5D5958-0F1F-4BBD-9097-9A4DE070856B}"/>
              </a:ext>
            </a:extLst>
          </p:cNvPr>
          <p:cNvSpPr>
            <a:spLocks noGrp="1"/>
          </p:cNvSpPr>
          <p:nvPr>
            <p:ph type="sldNum" sz="quarter" idx="12"/>
          </p:nvPr>
        </p:nvSpPr>
        <p:spPr/>
        <p:txBody>
          <a:bodyPr/>
          <a:lstStyle/>
          <a:p>
            <a:fld id="{4C2FE965-6226-4B48-B5E7-7D708BA2F2E4}" type="slidenum">
              <a:rPr lang="en-US" smtClean="0"/>
              <a:t>‹#›</a:t>
            </a:fld>
            <a:endParaRPr lang="en-US"/>
          </a:p>
        </p:txBody>
      </p:sp>
    </p:spTree>
    <p:extLst>
      <p:ext uri="{BB962C8B-B14F-4D97-AF65-F5344CB8AC3E}">
        <p14:creationId xmlns:p14="http://schemas.microsoft.com/office/powerpoint/2010/main" val="30268930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41D500-9BA4-49A1-BBF7-2513A12A3972}"/>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0E4754-5A5D-4291-95D6-A4D73264B127}"/>
              </a:ext>
            </a:extLst>
          </p:cNvPr>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25C710-29DA-4699-8FF1-98EFA1646807}"/>
              </a:ext>
            </a:extLst>
          </p:cNvPr>
          <p:cNvSpPr>
            <a:spLocks noGrp="1"/>
          </p:cNvSpPr>
          <p:nvPr>
            <p:ph type="dt" sz="half" idx="10"/>
          </p:nvPr>
        </p:nvSpPr>
        <p:spPr/>
        <p:txBody>
          <a:bodyPr/>
          <a:lstStyle/>
          <a:p>
            <a:fld id="{80B62303-2472-4BD7-AFFE-5FD99A43179C}" type="datetimeFigureOut">
              <a:rPr lang="en-US" smtClean="0"/>
              <a:t>2/14/2020</a:t>
            </a:fld>
            <a:endParaRPr lang="en-US"/>
          </a:p>
        </p:txBody>
      </p:sp>
      <p:sp>
        <p:nvSpPr>
          <p:cNvPr id="5" name="Footer Placeholder 4">
            <a:extLst>
              <a:ext uri="{FF2B5EF4-FFF2-40B4-BE49-F238E27FC236}">
                <a16:creationId xmlns:a16="http://schemas.microsoft.com/office/drawing/2014/main" id="{7D395641-ADD1-48AC-A27F-01CB874448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8FB0EA-CCEA-4EE2-9CEE-F808BD41A2F8}"/>
              </a:ext>
            </a:extLst>
          </p:cNvPr>
          <p:cNvSpPr>
            <a:spLocks noGrp="1"/>
          </p:cNvSpPr>
          <p:nvPr>
            <p:ph type="sldNum" sz="quarter" idx="12"/>
          </p:nvPr>
        </p:nvSpPr>
        <p:spPr/>
        <p:txBody>
          <a:bodyPr/>
          <a:lstStyle/>
          <a:p>
            <a:fld id="{4C2FE965-6226-4B48-B5E7-7D708BA2F2E4}" type="slidenum">
              <a:rPr lang="en-US" smtClean="0"/>
              <a:t>‹#›</a:t>
            </a:fld>
            <a:endParaRPr lang="en-US"/>
          </a:p>
        </p:txBody>
      </p:sp>
    </p:spTree>
    <p:extLst>
      <p:ext uri="{BB962C8B-B14F-4D97-AF65-F5344CB8AC3E}">
        <p14:creationId xmlns:p14="http://schemas.microsoft.com/office/powerpoint/2010/main" val="35750667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Big Idea Bold Text_3">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Text Placeholder 2">
            <a:extLst>
              <a:ext uri="{FF2B5EF4-FFF2-40B4-BE49-F238E27FC236}">
                <a16:creationId xmlns:a16="http://schemas.microsoft.com/office/drawing/2014/main" id="{59AD5200-507E-1F46-9DBC-90594DDA0DC5}"/>
              </a:ext>
            </a:extLst>
          </p:cNvPr>
          <p:cNvSpPr>
            <a:spLocks noGrp="1"/>
          </p:cNvSpPr>
          <p:nvPr>
            <p:ph type="body" sz="quarter" idx="10" hasCustomPrompt="1"/>
          </p:nvPr>
        </p:nvSpPr>
        <p:spPr>
          <a:xfrm>
            <a:off x="1235827" y="906779"/>
            <a:ext cx="9720348" cy="5044440"/>
          </a:xfrm>
        </p:spPr>
        <p:txBody>
          <a:bodyPr anchor="ctr"/>
          <a:lstStyle>
            <a:lvl1pPr algn="ctr">
              <a:defRPr sz="7200" b="1" i="0">
                <a:solidFill>
                  <a:srgbClr val="FFFFFF"/>
                </a:solidFill>
                <a:latin typeface="+mj-lt"/>
              </a:defRPr>
            </a:lvl1pPr>
            <a:lvl2pPr>
              <a:defRPr b="1" i="0">
                <a:solidFill>
                  <a:srgbClr val="FFFFFF"/>
                </a:solidFill>
                <a:latin typeface="Cervo Neue Bold Neue" pitchFamily="2" charset="77"/>
              </a:defRPr>
            </a:lvl2pPr>
            <a:lvl3pPr>
              <a:defRPr b="1" i="0">
                <a:solidFill>
                  <a:srgbClr val="FFFFFF"/>
                </a:solidFill>
                <a:latin typeface="Cervo Neue Bold Neue" pitchFamily="2" charset="77"/>
              </a:defRPr>
            </a:lvl3pPr>
            <a:lvl4pPr>
              <a:defRPr b="1" i="0">
                <a:solidFill>
                  <a:srgbClr val="FFFFFF"/>
                </a:solidFill>
                <a:latin typeface="Cervo Neue Bold Neue" pitchFamily="2" charset="77"/>
              </a:defRPr>
            </a:lvl4pPr>
            <a:lvl5pPr>
              <a:defRPr b="1" i="0">
                <a:solidFill>
                  <a:srgbClr val="FFFFFF"/>
                </a:solidFill>
                <a:latin typeface="Cervo Neue Bold Neue" pitchFamily="2" charset="77"/>
              </a:defRPr>
            </a:lvl5pPr>
          </a:lstStyle>
          <a:p>
            <a:pPr lvl="0"/>
            <a:r>
              <a:rPr lang="en-US" dirty="0"/>
              <a:t>USE THIS SPACE</a:t>
            </a:r>
            <a:br>
              <a:rPr lang="en-US" dirty="0"/>
            </a:br>
            <a:r>
              <a:rPr lang="en-US" dirty="0"/>
              <a:t>FOR AN IMPACTFUL,</a:t>
            </a:r>
            <a:br>
              <a:rPr lang="en-US" dirty="0"/>
            </a:br>
            <a:r>
              <a:rPr lang="en-US" dirty="0"/>
              <a:t>BOLD STATEMENT</a:t>
            </a:r>
          </a:p>
        </p:txBody>
      </p:sp>
      <p:sp>
        <p:nvSpPr>
          <p:cNvPr id="10" name="Slide Number Placeholder 4">
            <a:extLst>
              <a:ext uri="{FF2B5EF4-FFF2-40B4-BE49-F238E27FC236}">
                <a16:creationId xmlns:a16="http://schemas.microsoft.com/office/drawing/2014/main" id="{A1236ECB-1CC6-E14B-BB98-BCFAD419119E}"/>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3DF96798-3FDB-4949-930B-45DE30F7BE4D}"/>
              </a:ext>
            </a:extLst>
          </p:cNvPr>
          <p:cNvSpPr>
            <a:spLocks noGrp="1"/>
          </p:cNvSpPr>
          <p:nvPr>
            <p:ph type="dt" sz="half" idx="2"/>
          </p:nvPr>
        </p:nvSpPr>
        <p:spPr>
          <a:xfrm>
            <a:off x="609602"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41807531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Title Teal">
    <p:bg>
      <p:bgPr>
        <a:solidFill>
          <a:schemeClr val="accent4"/>
        </a:solidFill>
        <a:effectLst/>
      </p:bgPr>
    </p:bg>
    <p:spTree>
      <p:nvGrpSpPr>
        <p:cNvPr id="1" name=""/>
        <p:cNvGrpSpPr/>
        <p:nvPr/>
      </p:nvGrpSpPr>
      <p:grpSpPr>
        <a:xfrm>
          <a:off x="0" y="0"/>
          <a:ext cx="0" cy="0"/>
          <a:chOff x="0" y="0"/>
          <a:chExt cx="0" cy="0"/>
        </a:xfrm>
      </p:grpSpPr>
      <p:sp>
        <p:nvSpPr>
          <p:cNvPr id="7" name="Slide Number Placeholder 4">
            <a:extLst>
              <a:ext uri="{FF2B5EF4-FFF2-40B4-BE49-F238E27FC236}">
                <a16:creationId xmlns:a16="http://schemas.microsoft.com/office/drawing/2014/main" id="{DC4FDEDB-1706-4648-95B5-DE824FEF5C88}"/>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8" name="Date Placeholder 5">
            <a:extLst>
              <a:ext uri="{FF2B5EF4-FFF2-40B4-BE49-F238E27FC236}">
                <a16:creationId xmlns:a16="http://schemas.microsoft.com/office/drawing/2014/main" id="{57124A16-A14B-204E-97E5-6F4CCCBD4E57}"/>
              </a:ext>
            </a:extLst>
          </p:cNvPr>
          <p:cNvSpPr>
            <a:spLocks noGrp="1"/>
          </p:cNvSpPr>
          <p:nvPr>
            <p:ph type="dt" sz="half" idx="2"/>
          </p:nvPr>
        </p:nvSpPr>
        <p:spPr>
          <a:xfrm>
            <a:off x="406402"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endParaRPr lang="en-US" dirty="0"/>
          </a:p>
        </p:txBody>
      </p:sp>
      <p:sp>
        <p:nvSpPr>
          <p:cNvPr id="9" name="Title 6">
            <a:extLst>
              <a:ext uri="{FF2B5EF4-FFF2-40B4-BE49-F238E27FC236}">
                <a16:creationId xmlns:a16="http://schemas.microsoft.com/office/drawing/2014/main" id="{A066783D-787E-F94C-8E1C-C0DD2C7D3626}"/>
              </a:ext>
            </a:extLst>
          </p:cNvPr>
          <p:cNvSpPr>
            <a:spLocks noGrp="1"/>
          </p:cNvSpPr>
          <p:nvPr>
            <p:ph type="title"/>
          </p:nvPr>
        </p:nvSpPr>
        <p:spPr>
          <a:xfrm>
            <a:off x="406400" y="172281"/>
            <a:ext cx="11115040" cy="992713"/>
          </a:xfrm>
          <a:prstGeom prst="rect">
            <a:avLst/>
          </a:prstGeom>
        </p:spPr>
        <p:txBody>
          <a:bodyPr lIns="0" anchor="b">
            <a:normAutofit/>
          </a:bodyPr>
          <a:lstStyle>
            <a:lvl1pPr>
              <a:defRPr sz="3733" b="1" i="0">
                <a:solidFill>
                  <a:srgbClr val="FFFFFF"/>
                </a:solidFill>
                <a:latin typeface="+mj-lt"/>
              </a:defRPr>
            </a:lvl1pPr>
          </a:lstStyle>
          <a:p>
            <a:r>
              <a:rPr lang="en-US" dirty="0"/>
              <a:t>Click to edit Master title style</a:t>
            </a:r>
          </a:p>
        </p:txBody>
      </p:sp>
      <p:sp>
        <p:nvSpPr>
          <p:cNvPr id="10" name="Text Placeholder 2">
            <a:extLst>
              <a:ext uri="{FF2B5EF4-FFF2-40B4-BE49-F238E27FC236}">
                <a16:creationId xmlns:a16="http://schemas.microsoft.com/office/drawing/2014/main" id="{10056DE1-38C2-E54C-A861-3C261D3556EA}"/>
              </a:ext>
            </a:extLst>
          </p:cNvPr>
          <p:cNvSpPr>
            <a:spLocks noGrp="1"/>
          </p:cNvSpPr>
          <p:nvPr>
            <p:ph type="body" sz="quarter" idx="12" hasCustomPrompt="1"/>
          </p:nvPr>
        </p:nvSpPr>
        <p:spPr>
          <a:xfrm>
            <a:off x="406402" y="1173004"/>
            <a:ext cx="11114617" cy="334433"/>
          </a:xfrm>
        </p:spPr>
        <p:txBody>
          <a:bodyPr/>
          <a:lstStyle>
            <a:lvl1pPr>
              <a:defRPr sz="2133">
                <a:solidFill>
                  <a:srgbClr val="FFFFFF"/>
                </a:solidFill>
              </a:defRPr>
            </a:lvl1pPr>
          </a:lstStyle>
          <a:p>
            <a:pPr lvl="0"/>
            <a:r>
              <a:rPr lang="en-US" dirty="0"/>
              <a:t>Click to edit subhead</a:t>
            </a:r>
          </a:p>
        </p:txBody>
      </p:sp>
      <p:sp>
        <p:nvSpPr>
          <p:cNvPr id="11" name="Text Placeholder 2">
            <a:extLst>
              <a:ext uri="{FF2B5EF4-FFF2-40B4-BE49-F238E27FC236}">
                <a16:creationId xmlns:a16="http://schemas.microsoft.com/office/drawing/2014/main" id="{839634E3-CD3A-DE4B-8DAC-920C0E688729}"/>
              </a:ext>
            </a:extLst>
          </p:cNvPr>
          <p:cNvSpPr>
            <a:spLocks noGrp="1"/>
          </p:cNvSpPr>
          <p:nvPr>
            <p:ph type="body" sz="quarter" idx="13"/>
          </p:nvPr>
        </p:nvSpPr>
        <p:spPr>
          <a:xfrm>
            <a:off x="406402" y="1620821"/>
            <a:ext cx="11114617" cy="4561967"/>
          </a:xfrm>
        </p:spPr>
        <p:txBody>
          <a:bodyPr/>
          <a:lstStyle>
            <a:lvl1pPr marL="380981" indent="-380981">
              <a:buFont typeface="Arial" panose="020B0604020202020204" pitchFamily="34" charset="0"/>
              <a:buChar cha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810750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g Idea Photo Strat_3">
    <p:bg>
      <p:bgPr>
        <a:solidFill>
          <a:srgbClr val="FFFFFF"/>
        </a:solidFill>
        <a:effectLst/>
      </p:bgPr>
    </p:bg>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C3546AE9-8967-9549-9193-433AC5D7BD6F}"/>
              </a:ext>
            </a:extLst>
          </p:cNvPr>
          <p:cNvSpPr>
            <a:spLocks noGrp="1"/>
          </p:cNvSpPr>
          <p:nvPr>
            <p:ph type="pic" sz="quarter" idx="14" hasCustomPrompt="1"/>
          </p:nvPr>
        </p:nvSpPr>
        <p:spPr>
          <a:xfrm>
            <a:off x="0" y="-1"/>
            <a:ext cx="6096000" cy="6858001"/>
          </a:xfrm>
        </p:spPr>
        <p:txBody>
          <a:bodyPr lIns="548640" rIns="548640" anchor="ctr"/>
          <a:lstStyle>
            <a:lvl1pPr algn="ctr">
              <a:defRPr/>
            </a:lvl1pPr>
          </a:lstStyle>
          <a:p>
            <a:r>
              <a:rPr lang="en-US" dirty="0"/>
              <a:t>See usage guide for instructions on how to find and place images from Percolate.</a:t>
            </a:r>
          </a:p>
        </p:txBody>
      </p:sp>
      <p:sp>
        <p:nvSpPr>
          <p:cNvPr id="7" name="Rectangle 6">
            <a:extLst>
              <a:ext uri="{FF2B5EF4-FFF2-40B4-BE49-F238E27FC236}">
                <a16:creationId xmlns:a16="http://schemas.microsoft.com/office/drawing/2014/main" id="{C0F2F7AC-C1E6-664E-A2ED-5B2E9560E219}"/>
              </a:ext>
            </a:extLst>
          </p:cNvPr>
          <p:cNvSpPr/>
          <p:nvPr userDrawn="1"/>
        </p:nvSpPr>
        <p:spPr>
          <a:xfrm>
            <a:off x="6096000" y="2"/>
            <a:ext cx="6096000" cy="227214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Rectangle 11">
            <a:extLst>
              <a:ext uri="{FF2B5EF4-FFF2-40B4-BE49-F238E27FC236}">
                <a16:creationId xmlns:a16="http://schemas.microsoft.com/office/drawing/2014/main" id="{68FBC55E-3AFA-114D-9A6E-63B6568D88BC}"/>
              </a:ext>
            </a:extLst>
          </p:cNvPr>
          <p:cNvSpPr/>
          <p:nvPr userDrawn="1"/>
        </p:nvSpPr>
        <p:spPr>
          <a:xfrm>
            <a:off x="6096000" y="2272148"/>
            <a:ext cx="6096000" cy="227214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Rectangle 13">
            <a:extLst>
              <a:ext uri="{FF2B5EF4-FFF2-40B4-BE49-F238E27FC236}">
                <a16:creationId xmlns:a16="http://schemas.microsoft.com/office/drawing/2014/main" id="{7B06B108-EE93-B040-A140-668A7010F8DC}"/>
              </a:ext>
            </a:extLst>
          </p:cNvPr>
          <p:cNvSpPr/>
          <p:nvPr userDrawn="1"/>
        </p:nvSpPr>
        <p:spPr>
          <a:xfrm>
            <a:off x="6096000" y="4544292"/>
            <a:ext cx="6096000" cy="231370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TextBox 8">
            <a:extLst>
              <a:ext uri="{FF2B5EF4-FFF2-40B4-BE49-F238E27FC236}">
                <a16:creationId xmlns:a16="http://schemas.microsoft.com/office/drawing/2014/main" id="{50E48D40-76F4-DB40-9349-177852681442}"/>
              </a:ext>
            </a:extLst>
          </p:cNvPr>
          <p:cNvSpPr txBox="1"/>
          <p:nvPr userDrawn="1"/>
        </p:nvSpPr>
        <p:spPr>
          <a:xfrm>
            <a:off x="186024" y="6581730"/>
            <a:ext cx="1429879" cy="143565"/>
          </a:xfrm>
          <a:prstGeom prst="rect">
            <a:avLst/>
          </a:prstGeom>
          <a:noFill/>
        </p:spPr>
        <p:txBody>
          <a:bodyPr wrap="none" lIns="0" tIns="0" rIns="0" bIns="0" rtlCol="0">
            <a:sp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933" u="none" strike="noStrike" kern="1200" cap="none" spc="0" normalizeH="0" baseline="0" noProof="0" dirty="0">
                <a:ln>
                  <a:noFill/>
                </a:ln>
                <a:solidFill>
                  <a:srgbClr val="FFFFFF"/>
                </a:solidFill>
                <a:effectLst/>
                <a:uLnTx/>
                <a:uFillTx/>
                <a:latin typeface="Arial" panose="020B0604020202020204" pitchFamily="34" charset="0"/>
                <a:ea typeface="Campton Book" charset="0"/>
                <a:cs typeface="Arial" panose="020B0604020202020204" pitchFamily="34" charset="0"/>
                <a:sym typeface="Gill Sans" charset="0"/>
              </a:rPr>
              <a:t>© 2018 Land O’Lakes, Inc.</a:t>
            </a:r>
          </a:p>
        </p:txBody>
      </p:sp>
      <p:sp>
        <p:nvSpPr>
          <p:cNvPr id="11" name="Text Placeholder 4">
            <a:extLst>
              <a:ext uri="{FF2B5EF4-FFF2-40B4-BE49-F238E27FC236}">
                <a16:creationId xmlns:a16="http://schemas.microsoft.com/office/drawing/2014/main" id="{D1FAB8D3-0D74-DB46-BDC6-71143F8D2827}"/>
              </a:ext>
            </a:extLst>
          </p:cNvPr>
          <p:cNvSpPr>
            <a:spLocks noGrp="1"/>
          </p:cNvSpPr>
          <p:nvPr>
            <p:ph type="body" sz="quarter" idx="11" hasCustomPrompt="1"/>
          </p:nvPr>
        </p:nvSpPr>
        <p:spPr>
          <a:xfrm>
            <a:off x="6583261" y="459799"/>
            <a:ext cx="5121487" cy="1352551"/>
          </a:xfrm>
        </p:spPr>
        <p:txBody>
          <a:bodyPr vert="horz" lIns="0" tIns="0" rIns="0" bIns="0" rtlCol="0" anchor="ctr">
            <a:noAutofit/>
          </a:bodyPr>
          <a:lstStyle>
            <a:lvl1pPr>
              <a:defRPr lang="en-US" sz="9066" b="1" dirty="0">
                <a:solidFill>
                  <a:srgbClr val="FFFFFF"/>
                </a:solidFill>
                <a:latin typeface="+mj-lt"/>
              </a:defRPr>
            </a:lvl1pPr>
          </a:lstStyle>
          <a:p>
            <a:pPr lvl="0" algn="ctr"/>
            <a:r>
              <a:rPr lang="en-US" dirty="0"/>
              <a:t>MAKE YOUR</a:t>
            </a:r>
          </a:p>
        </p:txBody>
      </p:sp>
      <p:sp>
        <p:nvSpPr>
          <p:cNvPr id="13" name="Text Placeholder 4">
            <a:extLst>
              <a:ext uri="{FF2B5EF4-FFF2-40B4-BE49-F238E27FC236}">
                <a16:creationId xmlns:a16="http://schemas.microsoft.com/office/drawing/2014/main" id="{E1C4F5C2-487E-F144-8E0F-E810853F294D}"/>
              </a:ext>
            </a:extLst>
          </p:cNvPr>
          <p:cNvSpPr>
            <a:spLocks noGrp="1"/>
          </p:cNvSpPr>
          <p:nvPr>
            <p:ph type="body" sz="quarter" idx="12" hasCustomPrompt="1"/>
          </p:nvPr>
        </p:nvSpPr>
        <p:spPr>
          <a:xfrm>
            <a:off x="6583261" y="2731945"/>
            <a:ext cx="5121487" cy="1352551"/>
          </a:xfrm>
        </p:spPr>
        <p:txBody>
          <a:bodyPr vert="horz" lIns="0" tIns="0" rIns="0" bIns="0" rtlCol="0" anchor="ctr">
            <a:noAutofit/>
          </a:bodyPr>
          <a:lstStyle>
            <a:lvl1pPr>
              <a:defRPr lang="en-US" sz="9066" b="1" dirty="0">
                <a:solidFill>
                  <a:srgbClr val="FFFFFF"/>
                </a:solidFill>
                <a:latin typeface="+mj-lt"/>
              </a:defRPr>
            </a:lvl1pPr>
          </a:lstStyle>
          <a:p>
            <a:pPr lvl="0" algn="ctr"/>
            <a:r>
              <a:rPr lang="en-US" dirty="0"/>
              <a:t>TEXT FIT IN</a:t>
            </a:r>
          </a:p>
        </p:txBody>
      </p:sp>
      <p:sp>
        <p:nvSpPr>
          <p:cNvPr id="18" name="Text Placeholder 4">
            <a:extLst>
              <a:ext uri="{FF2B5EF4-FFF2-40B4-BE49-F238E27FC236}">
                <a16:creationId xmlns:a16="http://schemas.microsoft.com/office/drawing/2014/main" id="{6FD9C2BD-2FF8-D947-A486-4739AC449C1E}"/>
              </a:ext>
            </a:extLst>
          </p:cNvPr>
          <p:cNvSpPr>
            <a:spLocks noGrp="1"/>
          </p:cNvSpPr>
          <p:nvPr>
            <p:ph type="body" sz="quarter" idx="13" hasCustomPrompt="1"/>
          </p:nvPr>
        </p:nvSpPr>
        <p:spPr>
          <a:xfrm>
            <a:off x="6583261" y="5024874"/>
            <a:ext cx="5121487" cy="1352551"/>
          </a:xfrm>
        </p:spPr>
        <p:txBody>
          <a:bodyPr vert="horz" lIns="0" tIns="0" rIns="0" bIns="0" rtlCol="0" anchor="ctr">
            <a:noAutofit/>
          </a:bodyPr>
          <a:lstStyle>
            <a:lvl1pPr>
              <a:defRPr lang="en-US" sz="9066" b="1" dirty="0">
                <a:solidFill>
                  <a:srgbClr val="FFFFFF"/>
                </a:solidFill>
                <a:latin typeface="+mj-lt"/>
              </a:defRPr>
            </a:lvl1pPr>
          </a:lstStyle>
          <a:p>
            <a:pPr lvl="0" algn="ctr"/>
            <a:r>
              <a:rPr lang="en-US" dirty="0"/>
              <a:t>THIS AREA</a:t>
            </a:r>
          </a:p>
        </p:txBody>
      </p:sp>
      <p:sp>
        <p:nvSpPr>
          <p:cNvPr id="16" name="Slide Number Placeholder 4">
            <a:extLst>
              <a:ext uri="{FF2B5EF4-FFF2-40B4-BE49-F238E27FC236}">
                <a16:creationId xmlns:a16="http://schemas.microsoft.com/office/drawing/2014/main" id="{1BEDE3D6-335E-E643-A3C4-B73B5D193E50}"/>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lang="en-US" smtClean="0">
                <a:solidFill>
                  <a:schemeClr val="bg1">
                    <a:lumMod val="40000"/>
                    <a:lumOff val="60000"/>
                  </a:schemeClr>
                </a:solidFill>
              </a:defRPr>
            </a:lvl1pPr>
          </a:lstStyle>
          <a:p>
            <a:fld id="{BA19D0F6-5B80-F543-AF4F-7B18B9728D74}" type="slidenum">
              <a:rPr lang="en-US" smtClean="0"/>
              <a:pPr/>
              <a:t>‹#›</a:t>
            </a:fld>
            <a:endParaRPr lang="en-US" dirty="0"/>
          </a:p>
        </p:txBody>
      </p:sp>
      <p:sp>
        <p:nvSpPr>
          <p:cNvPr id="20" name="Date Placeholder 5">
            <a:extLst>
              <a:ext uri="{FF2B5EF4-FFF2-40B4-BE49-F238E27FC236}">
                <a16:creationId xmlns:a16="http://schemas.microsoft.com/office/drawing/2014/main" id="{2C8C14F8-36EC-594E-87AE-CBF65E55F8D3}"/>
              </a:ext>
            </a:extLst>
          </p:cNvPr>
          <p:cNvSpPr>
            <a:spLocks noGrp="1"/>
          </p:cNvSpPr>
          <p:nvPr>
            <p:ph type="dt" sz="half" idx="2"/>
          </p:nvPr>
        </p:nvSpPr>
        <p:spPr>
          <a:xfrm>
            <a:off x="609603" y="6414430"/>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bg1">
                    <a:lumMod val="75000"/>
                  </a:schemeClr>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11236453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Big Idea Bold Text_4">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rgbClr val="E5A6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Text Placeholder 2">
            <a:extLst>
              <a:ext uri="{FF2B5EF4-FFF2-40B4-BE49-F238E27FC236}">
                <a16:creationId xmlns:a16="http://schemas.microsoft.com/office/drawing/2014/main" id="{0CC9107C-4DC6-0143-BC66-27EDE68F9FFA}"/>
              </a:ext>
            </a:extLst>
          </p:cNvPr>
          <p:cNvSpPr>
            <a:spLocks noGrp="1"/>
          </p:cNvSpPr>
          <p:nvPr>
            <p:ph type="body" sz="quarter" idx="10" hasCustomPrompt="1"/>
          </p:nvPr>
        </p:nvSpPr>
        <p:spPr>
          <a:xfrm>
            <a:off x="1235827" y="906779"/>
            <a:ext cx="9720348" cy="5044440"/>
          </a:xfrm>
        </p:spPr>
        <p:txBody>
          <a:bodyPr anchor="ctr"/>
          <a:lstStyle>
            <a:lvl1pPr algn="ctr">
              <a:defRPr sz="7200" b="1" i="0">
                <a:solidFill>
                  <a:srgbClr val="FFFFFF"/>
                </a:solidFill>
                <a:latin typeface="Arial Bold"/>
              </a:defRPr>
            </a:lvl1pPr>
            <a:lvl2pPr>
              <a:defRPr b="1" i="0">
                <a:solidFill>
                  <a:srgbClr val="FFFFFF"/>
                </a:solidFill>
                <a:latin typeface="Cervo Neue Bold Neue" pitchFamily="2" charset="77"/>
              </a:defRPr>
            </a:lvl2pPr>
            <a:lvl3pPr>
              <a:defRPr b="1" i="0">
                <a:solidFill>
                  <a:srgbClr val="FFFFFF"/>
                </a:solidFill>
                <a:latin typeface="Cervo Neue Bold Neue" pitchFamily="2" charset="77"/>
              </a:defRPr>
            </a:lvl3pPr>
            <a:lvl4pPr>
              <a:defRPr b="1" i="0">
                <a:solidFill>
                  <a:srgbClr val="FFFFFF"/>
                </a:solidFill>
                <a:latin typeface="Cervo Neue Bold Neue" pitchFamily="2" charset="77"/>
              </a:defRPr>
            </a:lvl4pPr>
            <a:lvl5pPr>
              <a:defRPr b="1" i="0">
                <a:solidFill>
                  <a:srgbClr val="FFFFFF"/>
                </a:solidFill>
                <a:latin typeface="Cervo Neue Bold Neue" pitchFamily="2" charset="77"/>
              </a:defRPr>
            </a:lvl5pPr>
          </a:lstStyle>
          <a:p>
            <a:pPr lvl="0"/>
            <a:r>
              <a:rPr lang="en-US" dirty="0"/>
              <a:t>USE THIS SPACE</a:t>
            </a:r>
            <a:br>
              <a:rPr lang="en-US" dirty="0"/>
            </a:br>
            <a:r>
              <a:rPr lang="en-US" dirty="0"/>
              <a:t>FOR AN IMPACTFUL,</a:t>
            </a:r>
            <a:br>
              <a:rPr lang="en-US" dirty="0"/>
            </a:br>
            <a:r>
              <a:rPr lang="en-US" dirty="0"/>
              <a:t>BOLD STATEMENT</a:t>
            </a:r>
          </a:p>
        </p:txBody>
      </p:sp>
      <p:sp>
        <p:nvSpPr>
          <p:cNvPr id="10" name="Slide Number Placeholder 4">
            <a:extLst>
              <a:ext uri="{FF2B5EF4-FFF2-40B4-BE49-F238E27FC236}">
                <a16:creationId xmlns:a16="http://schemas.microsoft.com/office/drawing/2014/main" id="{2FCF7AC3-FFBE-554D-B06D-16B275A094FC}"/>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067" b="0" i="0">
                <a:solidFill>
                  <a:srgbClr val="FFFFFF"/>
                </a:solidFill>
                <a:latin typeface="Arial" panose="020B0604020202020204" pitchFamily="34" charset="0"/>
                <a:cs typeface="Arial" panose="020B0604020202020204" pitchFamily="34" charset="0"/>
              </a:defRPr>
            </a:lvl1pPr>
          </a:lstStyle>
          <a:p>
            <a:fld id="{BA19D0F6-5B80-F543-AF4F-7B18B9728D74}" type="slidenum">
              <a:rPr lang="en-US" smtClean="0"/>
              <a:pPr/>
              <a:t>‹#›</a:t>
            </a:fld>
            <a:endParaRPr lang="en-US" dirty="0"/>
          </a:p>
        </p:txBody>
      </p:sp>
      <p:sp>
        <p:nvSpPr>
          <p:cNvPr id="11" name="Date Placeholder 5">
            <a:extLst>
              <a:ext uri="{FF2B5EF4-FFF2-40B4-BE49-F238E27FC236}">
                <a16:creationId xmlns:a16="http://schemas.microsoft.com/office/drawing/2014/main" id="{36DA82E5-0274-FE48-88F9-A5B6A3914EEC}"/>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067" b="0" i="0">
                <a:solidFill>
                  <a:srgbClr val="FFFFFF"/>
                </a:solidFill>
                <a:latin typeface="Arial" panose="020B0604020202020204" pitchFamily="34" charset="0"/>
                <a:cs typeface="Arial" panose="020B0604020202020204" pitchFamily="34" charset="0"/>
              </a:defRPr>
            </a:lvl1pPr>
          </a:lstStyle>
          <a:p>
            <a:r>
              <a:rPr lang="en-US"/>
              <a:t>© 2018 Land O’Lakes, Inc.</a:t>
            </a:r>
            <a:endParaRPr lang="en-US" dirty="0"/>
          </a:p>
        </p:txBody>
      </p:sp>
    </p:spTree>
    <p:extLst>
      <p:ext uri="{BB962C8B-B14F-4D97-AF65-F5344CB8AC3E}">
        <p14:creationId xmlns:p14="http://schemas.microsoft.com/office/powerpoint/2010/main" val="26687067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Image+Paragraph_1">
    <p:bg>
      <p:bgPr>
        <a:solidFill>
          <a:srgbClr val="FFFFFF"/>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7442F97-D2C6-B843-9A58-48306739EBC7}"/>
              </a:ext>
            </a:extLst>
          </p:cNvPr>
          <p:cNvCxnSpPr>
            <a:cxnSpLocks/>
          </p:cNvCxnSpPr>
          <p:nvPr userDrawn="1"/>
        </p:nvCxnSpPr>
        <p:spPr>
          <a:xfrm>
            <a:off x="6637867" y="1582329"/>
            <a:ext cx="452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14A83961-1A86-8B43-B926-D1E081D63122}"/>
              </a:ext>
            </a:extLst>
          </p:cNvPr>
          <p:cNvSpPr>
            <a:spLocks noGrp="1"/>
          </p:cNvSpPr>
          <p:nvPr>
            <p:ph type="body" sz="quarter" idx="12" hasCustomPrompt="1"/>
          </p:nvPr>
        </p:nvSpPr>
        <p:spPr>
          <a:xfrm>
            <a:off x="6637867" y="434568"/>
            <a:ext cx="4521200" cy="931333"/>
          </a:xfrm>
        </p:spPr>
        <p:txBody>
          <a:bodyPr anchor="b"/>
          <a:lstStyle>
            <a:lvl1pPr>
              <a:defRPr sz="2933" b="1" i="0">
                <a:latin typeface="Arial Narrow" panose="020B0604020202020204" pitchFamily="34" charset="0"/>
                <a:cs typeface="Arial Narrow" panose="020B0604020202020204" pitchFamily="34" charset="0"/>
              </a:defRPr>
            </a:lvl1pPr>
          </a:lstStyle>
          <a:p>
            <a:pPr lvl="0"/>
            <a:r>
              <a:rPr lang="en-US" dirty="0"/>
              <a:t>CLICK TO EDIT MASTER TITLE STYLE</a:t>
            </a:r>
          </a:p>
        </p:txBody>
      </p:sp>
      <p:sp>
        <p:nvSpPr>
          <p:cNvPr id="6" name="Text Placeholder 5">
            <a:extLst>
              <a:ext uri="{FF2B5EF4-FFF2-40B4-BE49-F238E27FC236}">
                <a16:creationId xmlns:a16="http://schemas.microsoft.com/office/drawing/2014/main" id="{4D47B99E-4E9C-6E44-AFE8-6B39A1A0ADF2}"/>
              </a:ext>
            </a:extLst>
          </p:cNvPr>
          <p:cNvSpPr>
            <a:spLocks noGrp="1"/>
          </p:cNvSpPr>
          <p:nvPr>
            <p:ph type="body" sz="quarter" idx="13" hasCustomPrompt="1"/>
          </p:nvPr>
        </p:nvSpPr>
        <p:spPr>
          <a:xfrm>
            <a:off x="6637867" y="1873251"/>
            <a:ext cx="4521200" cy="4461933"/>
          </a:xfrm>
        </p:spPr>
        <p:txBody>
          <a:bodyPr/>
          <a:lstStyle>
            <a:lvl1pPr algn="l">
              <a:lnSpc>
                <a:spcPct val="130000"/>
              </a:lnSpc>
              <a:defRPr sz="16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maximus </a:t>
            </a:r>
            <a:r>
              <a:rPr lang="en-US" dirty="0" err="1"/>
              <a:t>velit</a:t>
            </a:r>
            <a:r>
              <a:rPr lang="en-US" dirty="0"/>
              <a:t> </a:t>
            </a:r>
            <a:r>
              <a:rPr lang="en-US" dirty="0" err="1"/>
              <a:t>sed</a:t>
            </a:r>
            <a:r>
              <a:rPr lang="en-US" dirty="0"/>
              <a:t> </a:t>
            </a:r>
            <a:r>
              <a:rPr lang="en-US" dirty="0" err="1"/>
              <a:t>urna</a:t>
            </a:r>
            <a:r>
              <a:rPr lang="en-US" dirty="0"/>
              <a:t> </a:t>
            </a:r>
            <a:r>
              <a:rPr lang="en-US" dirty="0" err="1"/>
              <a:t>sollicitudin</a:t>
            </a:r>
            <a:r>
              <a:rPr lang="en-US" dirty="0"/>
              <a:t> </a:t>
            </a:r>
            <a:r>
              <a:rPr lang="en-US" dirty="0" err="1"/>
              <a:t>ultricies</a:t>
            </a:r>
            <a:r>
              <a:rPr lang="en-US" dirty="0"/>
              <a:t>. Nam </a:t>
            </a:r>
            <a:r>
              <a:rPr lang="en-US" dirty="0" err="1"/>
              <a:t>nunc</a:t>
            </a:r>
            <a:r>
              <a:rPr lang="en-US" dirty="0"/>
              <a:t> </a:t>
            </a:r>
            <a:r>
              <a:rPr lang="en-US" dirty="0" err="1"/>
              <a:t>mauris</a:t>
            </a:r>
            <a:r>
              <a:rPr lang="en-US" dirty="0"/>
              <a:t>, </a:t>
            </a:r>
            <a:r>
              <a:rPr lang="en-US" dirty="0" err="1"/>
              <a:t>auctor</a:t>
            </a:r>
            <a:r>
              <a:rPr lang="en-US" dirty="0"/>
              <a:t> </a:t>
            </a:r>
            <a:r>
              <a:rPr lang="en-US" dirty="0" err="1"/>
              <a:t>nec</a:t>
            </a:r>
            <a:r>
              <a:rPr lang="en-US" dirty="0"/>
              <a:t> </a:t>
            </a:r>
            <a:r>
              <a:rPr lang="en-US" dirty="0" err="1"/>
              <a:t>suscipit</a:t>
            </a:r>
            <a:r>
              <a:rPr lang="en-US" dirty="0"/>
              <a:t> id, porta </a:t>
            </a:r>
            <a:r>
              <a:rPr lang="en-US" dirty="0" err="1"/>
              <a:t>eget</a:t>
            </a:r>
            <a:r>
              <a:rPr lang="en-US" dirty="0"/>
              <a:t> </a:t>
            </a:r>
            <a:r>
              <a:rPr lang="en-US" dirty="0" err="1"/>
              <a:t>neque</a:t>
            </a:r>
            <a:r>
              <a:rPr lang="en-US" dirty="0"/>
              <a:t>. </a:t>
            </a:r>
            <a:r>
              <a:rPr lang="en-US" dirty="0" err="1"/>
              <a:t>Proin</a:t>
            </a:r>
            <a:r>
              <a:rPr lang="en-US" dirty="0"/>
              <a:t> vitae gravida magna. </a:t>
            </a:r>
            <a:r>
              <a:rPr lang="en-US" dirty="0" err="1"/>
              <a:t>Nullam</a:t>
            </a:r>
            <a:r>
              <a:rPr lang="en-US" dirty="0"/>
              <a:t> pharetra </a:t>
            </a:r>
            <a:r>
              <a:rPr lang="en-US" dirty="0" err="1"/>
              <a:t>rutrum</a:t>
            </a:r>
            <a:r>
              <a:rPr lang="en-US" dirty="0"/>
              <a:t> </a:t>
            </a:r>
            <a:r>
              <a:rPr lang="en-US" dirty="0" err="1"/>
              <a:t>odio</a:t>
            </a:r>
            <a:r>
              <a:rPr lang="en-US" dirty="0"/>
              <a:t>.</a:t>
            </a:r>
          </a:p>
        </p:txBody>
      </p:sp>
      <p:sp>
        <p:nvSpPr>
          <p:cNvPr id="10" name="Slide Number Placeholder 4">
            <a:extLst>
              <a:ext uri="{FF2B5EF4-FFF2-40B4-BE49-F238E27FC236}">
                <a16:creationId xmlns:a16="http://schemas.microsoft.com/office/drawing/2014/main" id="{EB843686-314E-4144-B554-BCC8B066E0B7}"/>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067" b="0" i="0">
                <a:solidFill>
                  <a:schemeClr val="tx1"/>
                </a:solidFill>
                <a:latin typeface="Arial" panose="020B0604020202020204" pitchFamily="34" charset="0"/>
                <a:cs typeface="Arial" panose="020B0604020202020204" pitchFamily="34" charset="0"/>
              </a:defRPr>
            </a:lvl1pPr>
          </a:lstStyle>
          <a:p>
            <a:fld id="{BA19D0F6-5B80-F543-AF4F-7B18B9728D74}" type="slidenum">
              <a:rPr lang="en-US" smtClean="0"/>
              <a:pPr/>
              <a:t>‹#›</a:t>
            </a:fld>
            <a:endParaRPr lang="en-US" dirty="0"/>
          </a:p>
        </p:txBody>
      </p:sp>
    </p:spTree>
    <p:extLst>
      <p:ext uri="{BB962C8B-B14F-4D97-AF65-F5344CB8AC3E}">
        <p14:creationId xmlns:p14="http://schemas.microsoft.com/office/powerpoint/2010/main" val="36667058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O' Title + Subhead Orange">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067" b="0" i="0">
                <a:solidFill>
                  <a:schemeClr val="tx1"/>
                </a:solidFill>
                <a:latin typeface="Arial" panose="020B0604020202020204" pitchFamily="34" charset="0"/>
                <a:cs typeface="Arial" panose="020B0604020202020204" pitchFamily="34" charset="0"/>
              </a:defRPr>
            </a:lvl1pPr>
          </a:lstStyle>
          <a:p>
            <a:fld id="{BA19D0F6-5B80-F543-AF4F-7B18B9728D74}" type="slidenum">
              <a:rPr lang="en-US" smtClean="0"/>
              <a:pPr/>
              <a:t>‹#›</a:t>
            </a:fld>
            <a:endParaRPr lang="en-US" dirty="0"/>
          </a:p>
        </p:txBody>
      </p:sp>
      <p:sp>
        <p:nvSpPr>
          <p:cNvPr id="11" name="Title 6">
            <a:extLst>
              <a:ext uri="{FF2B5EF4-FFF2-40B4-BE49-F238E27FC236}">
                <a16:creationId xmlns:a16="http://schemas.microsoft.com/office/drawing/2014/main" id="{EFE852F4-AB63-7547-BC89-26DEDF6BBA40}"/>
              </a:ext>
            </a:extLst>
          </p:cNvPr>
          <p:cNvSpPr>
            <a:spLocks noGrp="1"/>
          </p:cNvSpPr>
          <p:nvPr>
            <p:ph type="title" hasCustomPrompt="1"/>
          </p:nvPr>
        </p:nvSpPr>
        <p:spPr>
          <a:xfrm>
            <a:off x="1466126" y="243840"/>
            <a:ext cx="9738903" cy="748873"/>
          </a:xfrm>
          <a:prstGeom prst="rect">
            <a:avLst/>
          </a:prstGeom>
        </p:spPr>
        <p:txBody>
          <a:bodyPr lIns="0" anchor="b">
            <a:normAutofit/>
          </a:bodyPr>
          <a:lstStyle>
            <a:lvl1pPr marL="0" marR="0" indent="0" algn="l" defTabSz="1219170" rtl="0" eaLnBrk="1" fontAlgn="auto" latinLnBrk="0" hangingPunct="1">
              <a:lnSpc>
                <a:spcPct val="90000"/>
              </a:lnSpc>
              <a:spcBef>
                <a:spcPct val="0"/>
              </a:spcBef>
              <a:spcAft>
                <a:spcPts val="0"/>
              </a:spcAft>
              <a:buClrTx/>
              <a:buSzTx/>
              <a:buFontTx/>
              <a:buNone/>
              <a:tabLst/>
              <a:defRPr sz="3333" b="1" i="0">
                <a:solidFill>
                  <a:schemeClr val="tx1"/>
                </a:solidFill>
                <a:latin typeface="Arial Bold"/>
              </a:defRPr>
            </a:lvl1pPr>
          </a:lstStyle>
          <a:p>
            <a:r>
              <a:rPr lang="en-US" dirty="0"/>
              <a:t>CLICK TO EDIT MASTER TITLE STYLE</a:t>
            </a:r>
          </a:p>
        </p:txBody>
      </p:sp>
      <p:sp>
        <p:nvSpPr>
          <p:cNvPr id="13" name="Rectangle 12">
            <a:extLst>
              <a:ext uri="{FF2B5EF4-FFF2-40B4-BE49-F238E27FC236}">
                <a16:creationId xmlns:a16="http://schemas.microsoft.com/office/drawing/2014/main" id="{A4E78545-8042-0B4D-BE68-9E40B8A97EC1}"/>
              </a:ext>
            </a:extLst>
          </p:cNvPr>
          <p:cNvSpPr/>
          <p:nvPr userDrawn="1"/>
        </p:nvSpPr>
        <p:spPr>
          <a:xfrm>
            <a:off x="1" y="0"/>
            <a:ext cx="1111168" cy="6858000"/>
          </a:xfrm>
          <a:prstGeom prst="rect">
            <a:avLst/>
          </a:prstGeom>
          <a:solidFill>
            <a:srgbClr val="E87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ADACAEC1-DC34-E94D-A3E3-466678B75049}"/>
              </a:ext>
            </a:extLst>
          </p:cNvPr>
          <p:cNvCxnSpPr>
            <a:cxnSpLocks/>
          </p:cNvCxnSpPr>
          <p:nvPr userDrawn="1"/>
        </p:nvCxnSpPr>
        <p:spPr>
          <a:xfrm>
            <a:off x="246927" y="1157475"/>
            <a:ext cx="11682715" cy="0"/>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9D55A9BE-5CAE-624A-B9C5-9C5ADD40E6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928" y="461565"/>
            <a:ext cx="586451" cy="484163"/>
          </a:xfrm>
          <a:prstGeom prst="rect">
            <a:avLst/>
          </a:prstGeom>
        </p:spPr>
      </p:pic>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067" b="0" i="0">
                <a:solidFill>
                  <a:schemeClr val="tx1"/>
                </a:solidFill>
                <a:latin typeface="Arial" panose="020B0604020202020204" pitchFamily="34" charset="0"/>
                <a:cs typeface="Arial" panose="020B0604020202020204" pitchFamily="34" charset="0"/>
              </a:defRPr>
            </a:lvl1pPr>
          </a:lstStyle>
          <a:p>
            <a:r>
              <a:rPr lang="en-US"/>
              <a:t>© 2018 Land O’Lakes, Inc.</a:t>
            </a:r>
            <a:endParaRPr lang="en-US" dirty="0"/>
          </a:p>
        </p:txBody>
      </p:sp>
      <p:sp>
        <p:nvSpPr>
          <p:cNvPr id="8" name="Text Placeholder 3">
            <a:extLst>
              <a:ext uri="{FF2B5EF4-FFF2-40B4-BE49-F238E27FC236}">
                <a16:creationId xmlns:a16="http://schemas.microsoft.com/office/drawing/2014/main" id="{55A9E884-4C75-CE4E-BFD8-6ECF7ABA8790}"/>
              </a:ext>
            </a:extLst>
          </p:cNvPr>
          <p:cNvSpPr>
            <a:spLocks noGrp="1"/>
          </p:cNvSpPr>
          <p:nvPr>
            <p:ph type="body" sz="quarter" idx="13" hasCustomPrompt="1"/>
          </p:nvPr>
        </p:nvSpPr>
        <p:spPr>
          <a:xfrm>
            <a:off x="1466125" y="1720850"/>
            <a:ext cx="10054891" cy="4381043"/>
          </a:xfrm>
        </p:spPr>
        <p:txBody>
          <a:bodyPr/>
          <a:lstStyle/>
          <a:p>
            <a:pPr lvl="0"/>
            <a:r>
              <a:rPr lang="en-US" dirty="0"/>
              <a:t>Click to add text</a:t>
            </a:r>
          </a:p>
        </p:txBody>
      </p:sp>
    </p:spTree>
    <p:extLst>
      <p:ext uri="{BB962C8B-B14F-4D97-AF65-F5344CB8AC3E}">
        <p14:creationId xmlns:p14="http://schemas.microsoft.com/office/powerpoint/2010/main" val="1399160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title 2">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A0908C78-D273-A741-BA23-64AEF289742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object 4">
            <a:extLst>
              <a:ext uri="{FF2B5EF4-FFF2-40B4-BE49-F238E27FC236}">
                <a16:creationId xmlns:a16="http://schemas.microsoft.com/office/drawing/2014/main" id="{C0412644-6F6C-1945-95C6-285BE4FA4279}"/>
              </a:ext>
            </a:extLst>
          </p:cNvPr>
          <p:cNvSpPr/>
          <p:nvPr userDrawn="1"/>
        </p:nvSpPr>
        <p:spPr>
          <a:xfrm>
            <a:off x="359563" y="565931"/>
            <a:ext cx="1297763" cy="36767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800"/>
          </a:p>
        </p:txBody>
      </p:sp>
      <p:sp>
        <p:nvSpPr>
          <p:cNvPr id="8" name="Title Placeholder 1">
            <a:extLst>
              <a:ext uri="{FF2B5EF4-FFF2-40B4-BE49-F238E27FC236}">
                <a16:creationId xmlns:a16="http://schemas.microsoft.com/office/drawing/2014/main" id="{680CA184-A900-1C4A-9B61-A3522ECE15FA}"/>
              </a:ext>
            </a:extLst>
          </p:cNvPr>
          <p:cNvSpPr>
            <a:spLocks noGrp="1"/>
          </p:cNvSpPr>
          <p:nvPr>
            <p:ph type="title" hasCustomPrompt="1"/>
          </p:nvPr>
        </p:nvSpPr>
        <p:spPr>
          <a:xfrm>
            <a:off x="2362200" y="1092339"/>
            <a:ext cx="9067800" cy="813557"/>
          </a:xfrm>
          <a:prstGeom prst="rect">
            <a:avLst/>
          </a:prstGeom>
          <a:noFill/>
        </p:spPr>
        <p:txBody>
          <a:bodyPr vert="horz" lIns="91440" tIns="45720" rIns="91440" bIns="45720" rtlCol="0" anchor="ctr">
            <a:noAutofit/>
          </a:bodyPr>
          <a:lstStyle>
            <a:lvl1pPr>
              <a:lnSpc>
                <a:spcPts val="4800"/>
              </a:lnSpc>
              <a:defRPr sz="4800" b="1" i="0" baseline="0">
                <a:solidFill>
                  <a:srgbClr val="2C3F45"/>
                </a:solidFill>
                <a:latin typeface="+mj-lt"/>
              </a:defRPr>
            </a:lvl1pPr>
          </a:lstStyle>
          <a:p>
            <a:r>
              <a:rPr lang="en-US" dirty="0"/>
              <a:t>Title</a:t>
            </a:r>
          </a:p>
        </p:txBody>
      </p:sp>
      <p:sp>
        <p:nvSpPr>
          <p:cNvPr id="9" name="Content Placeholder 10">
            <a:extLst>
              <a:ext uri="{FF2B5EF4-FFF2-40B4-BE49-F238E27FC236}">
                <a16:creationId xmlns:a16="http://schemas.microsoft.com/office/drawing/2014/main" id="{B8F90499-506A-6E47-8C38-A66447E6035D}"/>
              </a:ext>
            </a:extLst>
          </p:cNvPr>
          <p:cNvSpPr>
            <a:spLocks noGrp="1"/>
          </p:cNvSpPr>
          <p:nvPr>
            <p:ph sz="quarter" idx="10" hasCustomPrompt="1"/>
          </p:nvPr>
        </p:nvSpPr>
        <p:spPr>
          <a:xfrm>
            <a:off x="2362200" y="2497786"/>
            <a:ext cx="9067800" cy="4055417"/>
          </a:xfrm>
          <a:prstGeom prst="rect">
            <a:avLst/>
          </a:prstGeom>
          <a:noFill/>
        </p:spPr>
        <p:txBody>
          <a:bodyPr/>
          <a:lstStyle>
            <a:lvl1pPr>
              <a:lnSpc>
                <a:spcPts val="3000"/>
              </a:lnSpc>
              <a:defRPr lang="en-US" sz="1900" b="0" i="0" u="none" strike="noStrike" baseline="0" smtClean="0">
                <a:solidFill>
                  <a:schemeClr val="tx1">
                    <a:lumMod val="50000"/>
                    <a:lumOff val="50000"/>
                  </a:schemeClr>
                </a:solidFill>
                <a:effectLst/>
                <a:latin typeface="+mn-lt"/>
              </a:defRPr>
            </a:lvl1pPr>
          </a:lstStyle>
          <a:p>
            <a:pPr lvl="0"/>
            <a:r>
              <a:rPr lang="en-US" b="0" i="0" u="none" strike="noStrike" dirty="0">
                <a:solidFill>
                  <a:srgbClr val="000000"/>
                </a:solidFill>
                <a:effectLst/>
                <a:latin typeface="Open Sans"/>
              </a:rPr>
              <a:t>Lorem ipsum dolor sit </a:t>
            </a:r>
            <a:r>
              <a:rPr lang="en-US" b="0" i="0" u="none" strike="noStrike" dirty="0" err="1">
                <a:solidFill>
                  <a:srgbClr val="000000"/>
                </a:solidFill>
                <a:effectLst/>
                <a:latin typeface="Open Sans"/>
              </a:rPr>
              <a:t>amet</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consectetur</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adipiscing</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elit</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Phasellus</a:t>
            </a:r>
            <a:r>
              <a:rPr lang="en-US" b="0" i="0" u="none" strike="noStrike" dirty="0">
                <a:solidFill>
                  <a:srgbClr val="000000"/>
                </a:solidFill>
                <a:effectLst/>
                <a:latin typeface="Open Sans"/>
              </a:rPr>
              <a:t> convallis </a:t>
            </a:r>
            <a:r>
              <a:rPr lang="en-US" b="0" i="0" u="none" strike="noStrike" dirty="0" err="1">
                <a:solidFill>
                  <a:srgbClr val="000000"/>
                </a:solidFill>
                <a:effectLst/>
                <a:latin typeface="Open Sans"/>
              </a:rPr>
              <a:t>quam</a:t>
            </a:r>
            <a:r>
              <a:rPr lang="en-US" b="0" i="0" u="none" strike="noStrike" dirty="0">
                <a:solidFill>
                  <a:srgbClr val="000000"/>
                </a:solidFill>
                <a:effectLst/>
                <a:latin typeface="Open Sans"/>
              </a:rPr>
              <a:t> vitae </a:t>
            </a:r>
            <a:r>
              <a:rPr lang="en-US" b="0" i="0" u="none" strike="noStrike" dirty="0" err="1">
                <a:solidFill>
                  <a:srgbClr val="000000"/>
                </a:solidFill>
                <a:effectLst/>
                <a:latin typeface="Open Sans"/>
              </a:rPr>
              <a:t>nulla</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aliquet</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porttitor</a:t>
            </a:r>
            <a:r>
              <a:rPr lang="en-US" b="0" i="0" u="none" strike="noStrike" dirty="0">
                <a:solidFill>
                  <a:srgbClr val="000000"/>
                </a:solidFill>
                <a:effectLst/>
                <a:latin typeface="Open Sans"/>
              </a:rPr>
              <a:t>. Duis </a:t>
            </a:r>
            <a:r>
              <a:rPr lang="en-US" b="0" i="0" u="none" strike="noStrike" dirty="0" err="1">
                <a:solidFill>
                  <a:srgbClr val="000000"/>
                </a:solidFill>
                <a:effectLst/>
                <a:latin typeface="Open Sans"/>
              </a:rPr>
              <a:t>ultrices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risus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rutrum</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hendrerit</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mollis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purus</a:t>
            </a:r>
            <a:r>
              <a:rPr lang="en-US" b="0" i="0" u="none" strike="noStrike" dirty="0">
                <a:solidFill>
                  <a:srgbClr val="000000"/>
                </a:solidFill>
                <a:effectLst/>
                <a:latin typeface="Open Sans"/>
              </a:rPr>
              <a:t> mi </a:t>
            </a:r>
            <a:r>
              <a:rPr lang="en-US" b="0" i="0" u="none" strike="noStrike" dirty="0" err="1">
                <a:solidFill>
                  <a:srgbClr val="000000"/>
                </a:solidFill>
                <a:effectLst/>
                <a:latin typeface="Open Sans"/>
              </a:rPr>
              <a:t>faucibus</a:t>
            </a:r>
            <a:r>
              <a:rPr lang="en-US" b="0" i="0" u="none" strike="noStrike" dirty="0">
                <a:solidFill>
                  <a:srgbClr val="000000"/>
                </a:solidFill>
                <a:effectLst/>
                <a:latin typeface="Open Sans"/>
              </a:rPr>
              <a:t> ex, </a:t>
            </a:r>
            <a:r>
              <a:rPr lang="en-US" b="0" i="0" u="none" strike="noStrike" dirty="0" err="1">
                <a:solidFill>
                  <a:srgbClr val="000000"/>
                </a:solidFill>
                <a:effectLst/>
                <a:latin typeface="Open Sans"/>
              </a:rPr>
              <a:t>sed</a:t>
            </a:r>
            <a:r>
              <a:rPr lang="en-US" b="0" i="0" u="none" strike="noStrike" dirty="0">
                <a:solidFill>
                  <a:srgbClr val="000000"/>
                </a:solidFill>
                <a:effectLst/>
                <a:latin typeface="Open Sans"/>
              </a:rPr>
              <a:t> pulvinar ipsum </a:t>
            </a:r>
            <a:r>
              <a:rPr lang="en-US" b="0" i="0" u="none" strike="noStrike" dirty="0" err="1">
                <a:solidFill>
                  <a:srgbClr val="000000"/>
                </a:solidFill>
                <a:effectLst/>
                <a:latin typeface="Open Sans"/>
              </a:rPr>
              <a:t>nisl</a:t>
            </a:r>
            <a:r>
              <a:rPr lang="en-US" b="0" i="0" u="none" strike="noStrike" dirty="0">
                <a:solidFill>
                  <a:srgbClr val="000000"/>
                </a:solidFill>
                <a:effectLst/>
                <a:latin typeface="Open Sans"/>
              </a:rPr>
              <a:t> vitae </a:t>
            </a:r>
            <a:r>
              <a:rPr lang="en-US" b="0" i="0" u="none" strike="noStrike" dirty="0" err="1">
                <a:solidFill>
                  <a:srgbClr val="000000"/>
                </a:solidFill>
                <a:effectLst/>
                <a:latin typeface="Open Sans"/>
              </a:rPr>
              <a:t>turpis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Praesent</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euismod</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elementum</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nulla</a:t>
            </a:r>
            <a:r>
              <a:rPr lang="en-US" b="0" i="0" u="none" strike="noStrike" dirty="0">
                <a:solidFill>
                  <a:srgbClr val="000000"/>
                </a:solidFill>
                <a:effectLst/>
                <a:latin typeface="Open Sans"/>
              </a:rPr>
              <a:t>. Vestibulum </a:t>
            </a:r>
            <a:r>
              <a:rPr lang="en-US" b="0" i="0" u="none" strike="noStrike" dirty="0" err="1">
                <a:solidFill>
                  <a:srgbClr val="000000"/>
                </a:solidFill>
                <a:effectLst/>
                <a:latin typeface="Open Sans"/>
              </a:rPr>
              <a:t>ultricies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tincidunt</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justo</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facilisis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aliquet</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mauris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pellentesque</a:t>
            </a:r>
            <a:r>
              <a:rPr lang="en-US" b="0" i="0" u="none" strike="noStrike" dirty="0">
                <a:solidFill>
                  <a:srgbClr val="000000"/>
                </a:solidFill>
                <a:effectLst/>
                <a:latin typeface="Open Sans"/>
              </a:rPr>
              <a:t> sed. Ut </a:t>
            </a:r>
            <a:r>
              <a:rPr lang="en-US" b="0" i="0" u="none" strike="noStrike" dirty="0" err="1">
                <a:solidFill>
                  <a:srgbClr val="000000"/>
                </a:solidFill>
                <a:effectLst/>
                <a:latin typeface="Open Sans"/>
              </a:rPr>
              <a:t>vel</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lectus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lectus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Aenean</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tellus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nunc</a:t>
            </a:r>
            <a:r>
              <a:rPr lang="en-US" b="0" i="0" u="none" strike="noStrike" dirty="0">
                <a:solidFill>
                  <a:srgbClr val="000000"/>
                </a:solidFill>
                <a:effectLst/>
                <a:latin typeface="Open Sans"/>
              </a:rPr>
              <a:t>, semper id </a:t>
            </a:r>
            <a:r>
              <a:rPr lang="en-US" b="0" i="0" u="none" strike="noStrike" dirty="0" err="1">
                <a:solidFill>
                  <a:srgbClr val="000000"/>
                </a:solidFill>
                <a:effectLst/>
                <a:latin typeface="Open Sans"/>
              </a:rPr>
              <a:t>aliquet</a:t>
            </a:r>
            <a:r>
              <a:rPr lang="en-US" b="0" i="0" u="none" strike="noStrike" dirty="0">
                <a:solidFill>
                  <a:srgbClr val="000000"/>
                </a:solidFill>
                <a:effectLst/>
                <a:latin typeface="Open Sans"/>
              </a:rPr>
              <a:t> ac, </a:t>
            </a:r>
            <a:r>
              <a:rPr lang="en-US" b="0" i="0" u="none" strike="noStrike" dirty="0" err="1">
                <a:solidFill>
                  <a:srgbClr val="000000"/>
                </a:solidFill>
                <a:effectLst/>
                <a:latin typeface="Open Sans"/>
              </a:rPr>
              <a:t>hendrerit</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eu</a:t>
            </a:r>
            <a:r>
              <a:rPr lang="en-US" b="0" i="0" u="none" strike="noStrike" dirty="0">
                <a:solidFill>
                  <a:srgbClr val="000000"/>
                </a:solidFill>
                <a:effectLst/>
                <a:latin typeface="Open Sans"/>
              </a:rPr>
              <a:t> ipsum. In </a:t>
            </a:r>
            <a:r>
              <a:rPr lang="en-US" b="0" i="0" u="none" strike="noStrike" dirty="0" err="1">
                <a:solidFill>
                  <a:srgbClr val="000000"/>
                </a:solidFill>
                <a:effectLst/>
                <a:latin typeface="Open Sans"/>
              </a:rPr>
              <a:t>suscipit</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interdum</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auctor</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Pellentesque</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nibh</a:t>
            </a:r>
            <a:r>
              <a:rPr lang="en-US" b="0" i="0" u="none" strike="noStrike" dirty="0">
                <a:solidFill>
                  <a:srgbClr val="000000"/>
                </a:solidFill>
                <a:effectLst/>
                <a:latin typeface="Open Sans"/>
              </a:rPr>
              <a:t> ex, </a:t>
            </a:r>
            <a:r>
              <a:rPr lang="en-US" b="0" i="0" u="none" strike="noStrike" dirty="0" err="1">
                <a:solidFill>
                  <a:srgbClr val="000000"/>
                </a:solidFill>
                <a:effectLst/>
                <a:latin typeface="Open Sans"/>
              </a:rPr>
              <a:t>congue</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quis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lectus</a:t>
            </a:r>
            <a:r>
              <a:rPr lang="en-US" b="0" i="0" u="none" strike="noStrike" dirty="0">
                <a:solidFill>
                  <a:srgbClr val="000000"/>
                </a:solidFill>
                <a:effectLst/>
                <a:latin typeface="Open Sans"/>
              </a:rPr>
              <a:t> id, </a:t>
            </a:r>
            <a:r>
              <a:rPr lang="en-US" b="0" i="0" u="none" strike="noStrike" dirty="0" err="1">
                <a:solidFill>
                  <a:srgbClr val="000000"/>
                </a:solidFill>
                <a:effectLst/>
                <a:latin typeface="Open Sans"/>
              </a:rPr>
              <a:t>posuere</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egestas</a:t>
            </a:r>
            <a:r>
              <a:rPr lang="en-US" b="0" i="0" u="none" strike="noStrike" dirty="0">
                <a:solidFill>
                  <a:srgbClr val="000000"/>
                </a:solidFill>
                <a:effectLst/>
                <a:latin typeface="Open Sans"/>
              </a:rPr>
              <a:t> sem. Integer </a:t>
            </a:r>
            <a:r>
              <a:rPr lang="en-US" b="0" i="0" u="none" strike="noStrike" dirty="0" err="1">
                <a:solidFill>
                  <a:srgbClr val="000000"/>
                </a:solidFill>
                <a:effectLst/>
                <a:latin typeface="Open Sans"/>
              </a:rPr>
              <a:t>egestas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diam</a:t>
            </a:r>
            <a:r>
              <a:rPr lang="en-US" b="0" i="0" u="none" strike="noStrike" dirty="0">
                <a:solidFill>
                  <a:srgbClr val="000000"/>
                </a:solidFill>
                <a:effectLst/>
                <a:latin typeface="Open Sans"/>
              </a:rPr>
              <a:t> vitae </a:t>
            </a:r>
            <a:r>
              <a:rPr lang="en-US" b="0" i="0" u="none" strike="noStrike" dirty="0" err="1">
                <a:solidFill>
                  <a:srgbClr val="000000"/>
                </a:solidFill>
                <a:effectLst/>
                <a:latin typeface="Open Sans"/>
              </a:rPr>
              <a:t>suscipit</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vulputate</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orci</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sapien</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ultricies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est</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sed</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ultrices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lectus</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neque</a:t>
            </a:r>
            <a:r>
              <a:rPr lang="en-US" b="0" i="0" u="none" strike="noStrike" dirty="0">
                <a:solidFill>
                  <a:srgbClr val="000000"/>
                </a:solidFill>
                <a:effectLst/>
                <a:latin typeface="Open Sans"/>
              </a:rPr>
              <a:t> </a:t>
            </a:r>
            <a:r>
              <a:rPr lang="en-US" b="0" i="0" u="none" strike="noStrike" dirty="0" err="1">
                <a:solidFill>
                  <a:srgbClr val="000000"/>
                </a:solidFill>
                <a:effectLst/>
                <a:latin typeface="Open Sans"/>
              </a:rPr>
              <a:t>suscipit</a:t>
            </a:r>
            <a:r>
              <a:rPr lang="en-US" b="0" i="0" u="none" strike="noStrike" dirty="0">
                <a:solidFill>
                  <a:srgbClr val="000000"/>
                </a:solidFill>
                <a:effectLst/>
                <a:latin typeface="Open Sans"/>
              </a:rPr>
              <a:t> libero. </a:t>
            </a:r>
            <a:endParaRPr lang="en-US" dirty="0"/>
          </a:p>
        </p:txBody>
      </p:sp>
      <p:sp>
        <p:nvSpPr>
          <p:cNvPr id="10" name="Text Placeholder 2">
            <a:extLst>
              <a:ext uri="{FF2B5EF4-FFF2-40B4-BE49-F238E27FC236}">
                <a16:creationId xmlns:a16="http://schemas.microsoft.com/office/drawing/2014/main" id="{D4A7FA14-8E4E-1F4E-A409-CCDDBD8147FD}"/>
              </a:ext>
            </a:extLst>
          </p:cNvPr>
          <p:cNvSpPr>
            <a:spLocks noGrp="1"/>
          </p:cNvSpPr>
          <p:nvPr>
            <p:ph idx="1" hasCustomPrompt="1"/>
          </p:nvPr>
        </p:nvSpPr>
        <p:spPr>
          <a:xfrm>
            <a:off x="2362200" y="1773118"/>
            <a:ext cx="9067800" cy="528961"/>
          </a:xfrm>
          <a:prstGeom prst="rect">
            <a:avLst/>
          </a:prstGeom>
        </p:spPr>
        <p:txBody>
          <a:bodyPr vert="horz" lIns="91440" tIns="45720" rIns="91440" bIns="45720" rtlCol="0">
            <a:normAutofit/>
          </a:bodyPr>
          <a:lstStyle>
            <a:lvl1pPr>
              <a:defRPr sz="2400" baseline="0">
                <a:solidFill>
                  <a:srgbClr val="2C3F45"/>
                </a:solidFill>
                <a:latin typeface="+mn-lt"/>
              </a:defRPr>
            </a:lvl1pPr>
            <a:lvl2pPr marL="0">
              <a:defRPr sz="1600" baseline="0">
                <a:solidFill>
                  <a:schemeClr val="bg1"/>
                </a:solidFill>
                <a:latin typeface="Arial" panose="020B0604020202020204" pitchFamily="34" charset="0"/>
              </a:defRPr>
            </a:lvl2pPr>
          </a:lstStyle>
          <a:p>
            <a:pPr lvl="0"/>
            <a:r>
              <a:rPr lang="en-US" dirty="0"/>
              <a:t>section subhead</a:t>
            </a:r>
          </a:p>
        </p:txBody>
      </p:sp>
    </p:spTree>
    <p:extLst>
      <p:ext uri="{BB962C8B-B14F-4D97-AF65-F5344CB8AC3E}">
        <p14:creationId xmlns:p14="http://schemas.microsoft.com/office/powerpoint/2010/main" val="11281429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Title + Subhead Dk Green">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067" b="0" i="0">
                <a:solidFill>
                  <a:schemeClr val="tx1"/>
                </a:solidFill>
                <a:latin typeface="Arial" panose="020B0604020202020204" pitchFamily="34" charset="0"/>
                <a:cs typeface="Arial" panose="020B0604020202020204" pitchFamily="34" charset="0"/>
              </a:defRPr>
            </a:lvl1pPr>
          </a:lstStyle>
          <a:p>
            <a:fld id="{BA19D0F6-5B80-F543-AF4F-7B18B9728D74}" type="slidenum">
              <a:rPr lang="en-US" smtClean="0"/>
              <a:pPr/>
              <a:t>‹#›</a:t>
            </a:fld>
            <a:endParaRPr lang="en-US"/>
          </a:p>
        </p:txBody>
      </p:sp>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2"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067" b="0" i="0">
                <a:solidFill>
                  <a:schemeClr val="tx1"/>
                </a:solidFill>
                <a:latin typeface="Arial" panose="020B0604020202020204" pitchFamily="34" charset="0"/>
                <a:cs typeface="Arial" panose="020B0604020202020204" pitchFamily="34" charset="0"/>
              </a:defRPr>
            </a:lvl1pPr>
          </a:lstStyle>
          <a:p>
            <a:r>
              <a:rPr lang="en-US"/>
              <a:t>© 2018 Land O’Lakes, Inc.</a:t>
            </a:r>
          </a:p>
        </p:txBody>
      </p:sp>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1"/>
            <a:ext cx="10911840" cy="992713"/>
          </a:xfrm>
          <a:prstGeom prst="rect">
            <a:avLst/>
          </a:prstGeom>
        </p:spPr>
        <p:txBody>
          <a:bodyPr lIns="0" anchor="b">
            <a:normAutofit/>
          </a:bodyPr>
          <a:lstStyle>
            <a:lvl1pPr>
              <a:defRPr sz="3467" b="1" i="0">
                <a:solidFill>
                  <a:schemeClr val="tx1"/>
                </a:solidFill>
                <a:latin typeface="Arial Bold"/>
              </a:defRPr>
            </a:lvl1pPr>
          </a:lstStyle>
          <a:p>
            <a:r>
              <a:rPr lang="en-US"/>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4"/>
            <a:ext cx="10911840" cy="334433"/>
          </a:xfrm>
        </p:spPr>
        <p:txBody>
          <a:bodyPr/>
          <a:lstStyle>
            <a:lvl1pPr>
              <a:defRPr sz="2133">
                <a:solidFill>
                  <a:schemeClr val="tx1"/>
                </a:solidFill>
              </a:defRPr>
            </a:lvl1pPr>
          </a:lstStyle>
          <a:p>
            <a:pPr lvl="0"/>
            <a:r>
              <a:rPr lang="en-US"/>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CBC9BB"/>
              </a:solidFill>
              <a:effectLst/>
              <a:uLnTx/>
              <a:uFillTx/>
              <a:latin typeface="Arial" panose="020B0604020202020204"/>
              <a:ea typeface="+mn-ea"/>
              <a:cs typeface="+mn-cs"/>
            </a:endParaRPr>
          </a:p>
        </p:txBody>
      </p:sp>
      <p:sp>
        <p:nvSpPr>
          <p:cNvPr id="7" name="Text Placeholder 3">
            <a:extLst>
              <a:ext uri="{FF2B5EF4-FFF2-40B4-BE49-F238E27FC236}">
                <a16:creationId xmlns:a16="http://schemas.microsoft.com/office/drawing/2014/main" id="{8019906A-6E75-7B4B-91F7-FA467475B7EC}"/>
              </a:ext>
            </a:extLst>
          </p:cNvPr>
          <p:cNvSpPr>
            <a:spLocks noGrp="1"/>
          </p:cNvSpPr>
          <p:nvPr>
            <p:ph type="body" sz="quarter" idx="13" hasCustomPrompt="1"/>
          </p:nvPr>
        </p:nvSpPr>
        <p:spPr>
          <a:xfrm>
            <a:off x="609602" y="1720850"/>
            <a:ext cx="11114617" cy="4381043"/>
          </a:xfrm>
        </p:spPr>
        <p:txBody>
          <a:bodyPr/>
          <a:lstStyle/>
          <a:p>
            <a:pPr lvl="0"/>
            <a:r>
              <a:rPr lang="en-US"/>
              <a:t>Click to add text</a:t>
            </a:r>
          </a:p>
        </p:txBody>
      </p:sp>
    </p:spTree>
    <p:extLst>
      <p:ext uri="{BB962C8B-B14F-4D97-AF65-F5344CB8AC3E}">
        <p14:creationId xmlns:p14="http://schemas.microsoft.com/office/powerpoint/2010/main" val="6834259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341DA-CF4B-418C-8BA9-591D732126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2CA5B2D-9DBE-4ECC-8F12-1032554DEC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D019E6-2B0F-497C-BF89-D6FA43EF1C59}"/>
              </a:ext>
            </a:extLst>
          </p:cNvPr>
          <p:cNvSpPr>
            <a:spLocks noGrp="1"/>
          </p:cNvSpPr>
          <p:nvPr>
            <p:ph type="dt" sz="half" idx="10"/>
          </p:nvPr>
        </p:nvSpPr>
        <p:spPr/>
        <p:txBody>
          <a:bodyPr/>
          <a:lstStyle/>
          <a:p>
            <a:fld id="{9F4ED941-A180-4F82-BEC3-EC54900EDC2B}" type="datetimeFigureOut">
              <a:rPr lang="en-US" smtClean="0"/>
              <a:t>2/14/2020</a:t>
            </a:fld>
            <a:endParaRPr lang="en-US"/>
          </a:p>
        </p:txBody>
      </p:sp>
      <p:sp>
        <p:nvSpPr>
          <p:cNvPr id="5" name="Footer Placeholder 4">
            <a:extLst>
              <a:ext uri="{FF2B5EF4-FFF2-40B4-BE49-F238E27FC236}">
                <a16:creationId xmlns:a16="http://schemas.microsoft.com/office/drawing/2014/main" id="{715145D2-2418-4520-975A-EA365901B7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F43736-A977-49CC-836E-E0D24626B9C5}"/>
              </a:ext>
            </a:extLst>
          </p:cNvPr>
          <p:cNvSpPr>
            <a:spLocks noGrp="1"/>
          </p:cNvSpPr>
          <p:nvPr>
            <p:ph type="sldNum" sz="quarter" idx="12"/>
          </p:nvPr>
        </p:nvSpPr>
        <p:spPr/>
        <p:txBody>
          <a:bodyPr/>
          <a:lstStyle/>
          <a:p>
            <a:fld id="{4158E1C1-2867-4E8D-BAB1-F201E064EC69}" type="slidenum">
              <a:rPr lang="en-US" smtClean="0"/>
              <a:t>‹#›</a:t>
            </a:fld>
            <a:endParaRPr lang="en-US"/>
          </a:p>
        </p:txBody>
      </p:sp>
    </p:spTree>
    <p:extLst>
      <p:ext uri="{BB962C8B-B14F-4D97-AF65-F5344CB8AC3E}">
        <p14:creationId xmlns:p14="http://schemas.microsoft.com/office/powerpoint/2010/main" val="8314108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4E3AC-ADA2-4F1F-8F43-F86C51A03D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EB0742-F45A-4D0C-9267-FC1F3D74BB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BD1F03-3BB9-4178-86A9-F1F8E02CDF89}"/>
              </a:ext>
            </a:extLst>
          </p:cNvPr>
          <p:cNvSpPr>
            <a:spLocks noGrp="1"/>
          </p:cNvSpPr>
          <p:nvPr>
            <p:ph type="dt" sz="half" idx="10"/>
          </p:nvPr>
        </p:nvSpPr>
        <p:spPr/>
        <p:txBody>
          <a:bodyPr/>
          <a:lstStyle/>
          <a:p>
            <a:fld id="{9F4ED941-A180-4F82-BEC3-EC54900EDC2B}" type="datetimeFigureOut">
              <a:rPr lang="en-US" smtClean="0"/>
              <a:t>2/14/2020</a:t>
            </a:fld>
            <a:endParaRPr lang="en-US"/>
          </a:p>
        </p:txBody>
      </p:sp>
      <p:sp>
        <p:nvSpPr>
          <p:cNvPr id="5" name="Footer Placeholder 4">
            <a:extLst>
              <a:ext uri="{FF2B5EF4-FFF2-40B4-BE49-F238E27FC236}">
                <a16:creationId xmlns:a16="http://schemas.microsoft.com/office/drawing/2014/main" id="{C5B0F52E-9B63-4FE6-BA0B-501BEAC12D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5C6F9-4D3D-45E1-A22A-D32D51F1BF23}"/>
              </a:ext>
            </a:extLst>
          </p:cNvPr>
          <p:cNvSpPr>
            <a:spLocks noGrp="1"/>
          </p:cNvSpPr>
          <p:nvPr>
            <p:ph type="sldNum" sz="quarter" idx="12"/>
          </p:nvPr>
        </p:nvSpPr>
        <p:spPr/>
        <p:txBody>
          <a:bodyPr/>
          <a:lstStyle/>
          <a:p>
            <a:fld id="{4158E1C1-2867-4E8D-BAB1-F201E064EC69}" type="slidenum">
              <a:rPr lang="en-US" smtClean="0"/>
              <a:t>‹#›</a:t>
            </a:fld>
            <a:endParaRPr lang="en-US"/>
          </a:p>
        </p:txBody>
      </p:sp>
    </p:spTree>
    <p:extLst>
      <p:ext uri="{BB962C8B-B14F-4D97-AF65-F5344CB8AC3E}">
        <p14:creationId xmlns:p14="http://schemas.microsoft.com/office/powerpoint/2010/main" val="29963759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4ACA3-2334-443D-AB0F-EC7BD615D3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CD9DDC-E70D-4E0E-BB1F-CEE8C2BAA5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ED161AF-AD8D-4BA8-A10B-54FB49463BA3}"/>
              </a:ext>
            </a:extLst>
          </p:cNvPr>
          <p:cNvSpPr>
            <a:spLocks noGrp="1"/>
          </p:cNvSpPr>
          <p:nvPr>
            <p:ph type="dt" sz="half" idx="10"/>
          </p:nvPr>
        </p:nvSpPr>
        <p:spPr/>
        <p:txBody>
          <a:bodyPr/>
          <a:lstStyle/>
          <a:p>
            <a:fld id="{9F4ED941-A180-4F82-BEC3-EC54900EDC2B}" type="datetimeFigureOut">
              <a:rPr lang="en-US" smtClean="0"/>
              <a:t>2/14/2020</a:t>
            </a:fld>
            <a:endParaRPr lang="en-US"/>
          </a:p>
        </p:txBody>
      </p:sp>
      <p:sp>
        <p:nvSpPr>
          <p:cNvPr id="5" name="Footer Placeholder 4">
            <a:extLst>
              <a:ext uri="{FF2B5EF4-FFF2-40B4-BE49-F238E27FC236}">
                <a16:creationId xmlns:a16="http://schemas.microsoft.com/office/drawing/2014/main" id="{F3F19200-FBEF-456B-8A4C-A1F90F9A7E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924949-627C-423C-A37D-900ED6E6CCB3}"/>
              </a:ext>
            </a:extLst>
          </p:cNvPr>
          <p:cNvSpPr>
            <a:spLocks noGrp="1"/>
          </p:cNvSpPr>
          <p:nvPr>
            <p:ph type="sldNum" sz="quarter" idx="12"/>
          </p:nvPr>
        </p:nvSpPr>
        <p:spPr/>
        <p:txBody>
          <a:bodyPr/>
          <a:lstStyle/>
          <a:p>
            <a:fld id="{4158E1C1-2867-4E8D-BAB1-F201E064EC69}" type="slidenum">
              <a:rPr lang="en-US" smtClean="0"/>
              <a:t>‹#›</a:t>
            </a:fld>
            <a:endParaRPr lang="en-US"/>
          </a:p>
        </p:txBody>
      </p:sp>
    </p:spTree>
    <p:extLst>
      <p:ext uri="{BB962C8B-B14F-4D97-AF65-F5344CB8AC3E}">
        <p14:creationId xmlns:p14="http://schemas.microsoft.com/office/powerpoint/2010/main" val="32121519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9CB11-AC55-4E7C-9C4A-E43C9834FC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30DA78-9075-4D6B-9D01-056520EA3AB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32A17E-4F5A-4D78-9F4A-180D4BBF4ED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5D8109-0A14-43A4-A4FA-C4EE91618F9D}"/>
              </a:ext>
            </a:extLst>
          </p:cNvPr>
          <p:cNvSpPr>
            <a:spLocks noGrp="1"/>
          </p:cNvSpPr>
          <p:nvPr>
            <p:ph type="dt" sz="half" idx="10"/>
          </p:nvPr>
        </p:nvSpPr>
        <p:spPr/>
        <p:txBody>
          <a:bodyPr/>
          <a:lstStyle/>
          <a:p>
            <a:fld id="{9F4ED941-A180-4F82-BEC3-EC54900EDC2B}" type="datetimeFigureOut">
              <a:rPr lang="en-US" smtClean="0"/>
              <a:t>2/14/2020</a:t>
            </a:fld>
            <a:endParaRPr lang="en-US"/>
          </a:p>
        </p:txBody>
      </p:sp>
      <p:sp>
        <p:nvSpPr>
          <p:cNvPr id="6" name="Footer Placeholder 5">
            <a:extLst>
              <a:ext uri="{FF2B5EF4-FFF2-40B4-BE49-F238E27FC236}">
                <a16:creationId xmlns:a16="http://schemas.microsoft.com/office/drawing/2014/main" id="{C413D263-8F5E-4B09-815C-1222E2CC73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F3B37F-8114-4915-9D12-8E4C97FE54A9}"/>
              </a:ext>
            </a:extLst>
          </p:cNvPr>
          <p:cNvSpPr>
            <a:spLocks noGrp="1"/>
          </p:cNvSpPr>
          <p:nvPr>
            <p:ph type="sldNum" sz="quarter" idx="12"/>
          </p:nvPr>
        </p:nvSpPr>
        <p:spPr/>
        <p:txBody>
          <a:bodyPr/>
          <a:lstStyle/>
          <a:p>
            <a:fld id="{4158E1C1-2867-4E8D-BAB1-F201E064EC69}" type="slidenum">
              <a:rPr lang="en-US" smtClean="0"/>
              <a:t>‹#›</a:t>
            </a:fld>
            <a:endParaRPr lang="en-US"/>
          </a:p>
        </p:txBody>
      </p:sp>
    </p:spTree>
    <p:extLst>
      <p:ext uri="{BB962C8B-B14F-4D97-AF65-F5344CB8AC3E}">
        <p14:creationId xmlns:p14="http://schemas.microsoft.com/office/powerpoint/2010/main" val="3988719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3167B-3E6A-49FA-9868-30BB524F7A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D9ACFA-A079-4F66-83F5-35CD653F41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A4F8318-228D-46DD-BDD3-A0D84C44809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579680-FA9D-47B5-A0B2-272D1A8A6C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CE3D6BA-8D68-4BF5-B73D-B20CB619A63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78C1FC-AB7C-4917-9967-B102F9C4D478}"/>
              </a:ext>
            </a:extLst>
          </p:cNvPr>
          <p:cNvSpPr>
            <a:spLocks noGrp="1"/>
          </p:cNvSpPr>
          <p:nvPr>
            <p:ph type="dt" sz="half" idx="10"/>
          </p:nvPr>
        </p:nvSpPr>
        <p:spPr/>
        <p:txBody>
          <a:bodyPr/>
          <a:lstStyle/>
          <a:p>
            <a:fld id="{9F4ED941-A180-4F82-BEC3-EC54900EDC2B}" type="datetimeFigureOut">
              <a:rPr lang="en-US" smtClean="0"/>
              <a:t>2/14/2020</a:t>
            </a:fld>
            <a:endParaRPr lang="en-US"/>
          </a:p>
        </p:txBody>
      </p:sp>
      <p:sp>
        <p:nvSpPr>
          <p:cNvPr id="8" name="Footer Placeholder 7">
            <a:extLst>
              <a:ext uri="{FF2B5EF4-FFF2-40B4-BE49-F238E27FC236}">
                <a16:creationId xmlns:a16="http://schemas.microsoft.com/office/drawing/2014/main" id="{4C395EF8-D0FC-4FD3-AF1C-0AC97F39AD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7AA467E-8E3F-44A8-9EC1-B333F4D80AF3}"/>
              </a:ext>
            </a:extLst>
          </p:cNvPr>
          <p:cNvSpPr>
            <a:spLocks noGrp="1"/>
          </p:cNvSpPr>
          <p:nvPr>
            <p:ph type="sldNum" sz="quarter" idx="12"/>
          </p:nvPr>
        </p:nvSpPr>
        <p:spPr/>
        <p:txBody>
          <a:bodyPr/>
          <a:lstStyle/>
          <a:p>
            <a:fld id="{4158E1C1-2867-4E8D-BAB1-F201E064EC69}" type="slidenum">
              <a:rPr lang="en-US" smtClean="0"/>
              <a:t>‹#›</a:t>
            </a:fld>
            <a:endParaRPr lang="en-US"/>
          </a:p>
        </p:txBody>
      </p:sp>
    </p:spTree>
    <p:extLst>
      <p:ext uri="{BB962C8B-B14F-4D97-AF65-F5344CB8AC3E}">
        <p14:creationId xmlns:p14="http://schemas.microsoft.com/office/powerpoint/2010/main" val="2124015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_1">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F907A3-EB4A-5740-872C-E4F2D2BA0E2D}"/>
              </a:ext>
            </a:extLst>
          </p:cNvPr>
          <p:cNvSpPr/>
          <p:nvPr userDrawn="1"/>
        </p:nvSpPr>
        <p:spPr>
          <a:xfrm>
            <a:off x="0" y="0"/>
            <a:ext cx="12192000"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3" name="Text Placeholder 2">
            <a:extLst>
              <a:ext uri="{FF2B5EF4-FFF2-40B4-BE49-F238E27FC236}">
                <a16:creationId xmlns:a16="http://schemas.microsoft.com/office/drawing/2014/main" id="{0C422E52-13F7-D445-A119-B54BB06B134D}"/>
              </a:ext>
            </a:extLst>
          </p:cNvPr>
          <p:cNvSpPr>
            <a:spLocks noGrp="1"/>
          </p:cNvSpPr>
          <p:nvPr>
            <p:ph type="body" sz="quarter" idx="10" hasCustomPrompt="1"/>
          </p:nvPr>
        </p:nvSpPr>
        <p:spPr>
          <a:xfrm>
            <a:off x="609603" y="429485"/>
            <a:ext cx="10706100" cy="5143875"/>
          </a:xfrm>
        </p:spPr>
        <p:txBody>
          <a:bodyPr/>
          <a:lstStyle>
            <a:lvl1pPr algn="l">
              <a:lnSpc>
                <a:spcPct val="150000"/>
              </a:lnSpc>
              <a:defRPr sz="3200" b="1" i="0">
                <a:solidFill>
                  <a:srgbClr val="FFFFFF"/>
                </a:solidFill>
                <a:latin typeface="+mn-lt"/>
              </a:defRPr>
            </a:lvl1pPr>
            <a:lvl2pPr>
              <a:lnSpc>
                <a:spcPct val="150000"/>
              </a:lnSpc>
              <a:defRPr sz="3200" b="1" i="0">
                <a:solidFill>
                  <a:schemeClr val="bg1">
                    <a:lumMod val="20000"/>
                    <a:lumOff val="80000"/>
                  </a:schemeClr>
                </a:solidFill>
                <a:latin typeface="Kulturista SemiBold" panose="02000000000000000000" pitchFamily="2" charset="77"/>
              </a:defRPr>
            </a:lvl2pPr>
            <a:lvl3pPr>
              <a:lnSpc>
                <a:spcPct val="150000"/>
              </a:lnSpc>
              <a:defRPr sz="3200" b="1" i="0">
                <a:solidFill>
                  <a:schemeClr val="bg1">
                    <a:lumMod val="20000"/>
                    <a:lumOff val="80000"/>
                  </a:schemeClr>
                </a:solidFill>
                <a:latin typeface="Kulturista SemiBold" panose="02000000000000000000" pitchFamily="2" charset="77"/>
              </a:defRPr>
            </a:lvl3pPr>
            <a:lvl4pPr>
              <a:lnSpc>
                <a:spcPct val="150000"/>
              </a:lnSpc>
              <a:defRPr sz="3200" b="1" i="0">
                <a:solidFill>
                  <a:schemeClr val="bg1">
                    <a:lumMod val="20000"/>
                    <a:lumOff val="80000"/>
                  </a:schemeClr>
                </a:solidFill>
                <a:latin typeface="Kulturista SemiBold" panose="02000000000000000000" pitchFamily="2" charset="77"/>
              </a:defRPr>
            </a:lvl4pPr>
            <a:lvl5pPr>
              <a:lnSpc>
                <a:spcPct val="150000"/>
              </a:lnSpc>
              <a:defRPr sz="3200" b="1" i="0">
                <a:solidFill>
                  <a:schemeClr val="bg1">
                    <a:lumMod val="20000"/>
                    <a:lumOff val="80000"/>
                  </a:schemeClr>
                </a:solidFill>
                <a:latin typeface="Kulturista SemiBold" panose="02000000000000000000" pitchFamily="2" charset="77"/>
              </a:defRPr>
            </a:lvl5pPr>
          </a:lstStyle>
          <a:p>
            <a:pPr algn="l">
              <a:lnSpc>
                <a:spcPct val="150000"/>
              </a:lnSpc>
            </a:pPr>
            <a:r>
              <a:rPr lang="en-US" sz="3200" b="1" i="0" dirty="0">
                <a:solidFill>
                  <a:schemeClr val="bg1">
                    <a:lumMod val="20000"/>
                    <a:lumOff val="80000"/>
                  </a:schemeClr>
                </a:solidFill>
                <a:latin typeface="Kulturista SemiBold" panose="02000000000000000000" pitchFamily="2" charset="77"/>
              </a:rPr>
              <a:t>Land O’Lakes is the co-op of tomorrow. Of tradition and innovation. Practicality and possibilities.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From farm to fork, we apply technology, honesty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and optimism to feed the world and protect the planet. We’re marching forward, arm in arm to </a:t>
            </a:r>
            <a:br>
              <a:rPr lang="en-US" sz="3200" b="1" i="0" dirty="0">
                <a:solidFill>
                  <a:schemeClr val="bg1">
                    <a:lumMod val="20000"/>
                    <a:lumOff val="80000"/>
                  </a:schemeClr>
                </a:solidFill>
                <a:latin typeface="Kulturista SemiBold" panose="02000000000000000000" pitchFamily="2" charset="77"/>
              </a:rPr>
            </a:br>
            <a:r>
              <a:rPr lang="en-US" sz="3200" b="1" i="0" dirty="0">
                <a:solidFill>
                  <a:schemeClr val="bg1">
                    <a:lumMod val="20000"/>
                    <a:lumOff val="80000"/>
                  </a:schemeClr>
                </a:solidFill>
                <a:latin typeface="Kulturista SemiBold" panose="02000000000000000000" pitchFamily="2" charset="77"/>
              </a:rPr>
              <a:t>feed human progress. Are you ready to join in?</a:t>
            </a:r>
          </a:p>
        </p:txBody>
      </p:sp>
      <p:sp>
        <p:nvSpPr>
          <p:cNvPr id="8" name="Slide Number Placeholder 4">
            <a:extLst>
              <a:ext uri="{FF2B5EF4-FFF2-40B4-BE49-F238E27FC236}">
                <a16:creationId xmlns:a16="http://schemas.microsoft.com/office/drawing/2014/main" id="{24699135-4E1E-7646-BB62-F228FD457F61}"/>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rgbClr val="FFFFFF"/>
                </a:solidFill>
                <a:latin typeface="Arial" panose="020B0604020202020204" pitchFamily="34" charset="0"/>
              </a:defRPr>
            </a:lvl1pPr>
          </a:lstStyle>
          <a:p>
            <a:fld id="{BA19D0F6-5B80-F543-AF4F-7B18B9728D74}" type="slidenum">
              <a:rPr lang="en-US" smtClean="0"/>
              <a:pPr/>
              <a:t>‹#›</a:t>
            </a:fld>
            <a:endParaRPr lang="en-US" dirty="0"/>
          </a:p>
        </p:txBody>
      </p:sp>
      <p:sp>
        <p:nvSpPr>
          <p:cNvPr id="9" name="Date Placeholder 5">
            <a:extLst>
              <a:ext uri="{FF2B5EF4-FFF2-40B4-BE49-F238E27FC236}">
                <a16:creationId xmlns:a16="http://schemas.microsoft.com/office/drawing/2014/main" id="{6941D9DE-E4D5-7E4C-91CB-196EF5BDBFEC}"/>
              </a:ext>
            </a:extLst>
          </p:cNvPr>
          <p:cNvSpPr>
            <a:spLocks noGrp="1"/>
          </p:cNvSpPr>
          <p:nvPr>
            <p:ph type="dt" sz="half" idx="2"/>
          </p:nvPr>
        </p:nvSpPr>
        <p:spPr>
          <a:xfrm>
            <a:off x="6096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rgbClr val="FFFFFF"/>
                </a:solidFill>
                <a:latin typeface="Arial" panose="020B0604020202020204" pitchFamily="34" charset="0"/>
              </a:defRPr>
            </a:lvl1pPr>
          </a:lstStyle>
          <a:p>
            <a:r>
              <a:rPr lang="en-US" dirty="0"/>
              <a:t>© 2018 Land O’Lakes, Inc.</a:t>
            </a:r>
          </a:p>
        </p:txBody>
      </p:sp>
    </p:spTree>
    <p:extLst>
      <p:ext uri="{BB962C8B-B14F-4D97-AF65-F5344CB8AC3E}">
        <p14:creationId xmlns:p14="http://schemas.microsoft.com/office/powerpoint/2010/main" val="1315137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47021-6ABB-40DF-9186-E283812BFE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B16808-D0E6-4784-A260-6BFE6F29CFA3}"/>
              </a:ext>
            </a:extLst>
          </p:cNvPr>
          <p:cNvSpPr>
            <a:spLocks noGrp="1"/>
          </p:cNvSpPr>
          <p:nvPr>
            <p:ph type="dt" sz="half" idx="10"/>
          </p:nvPr>
        </p:nvSpPr>
        <p:spPr/>
        <p:txBody>
          <a:bodyPr/>
          <a:lstStyle/>
          <a:p>
            <a:fld id="{9F4ED941-A180-4F82-BEC3-EC54900EDC2B}" type="datetimeFigureOut">
              <a:rPr lang="en-US" smtClean="0"/>
              <a:t>2/14/2020</a:t>
            </a:fld>
            <a:endParaRPr lang="en-US"/>
          </a:p>
        </p:txBody>
      </p:sp>
      <p:sp>
        <p:nvSpPr>
          <p:cNvPr id="4" name="Footer Placeholder 3">
            <a:extLst>
              <a:ext uri="{FF2B5EF4-FFF2-40B4-BE49-F238E27FC236}">
                <a16:creationId xmlns:a16="http://schemas.microsoft.com/office/drawing/2014/main" id="{B59AD44D-7CA5-4998-9C28-5E6A79DE7C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8B1241-8530-492C-9CE9-227E0A9BAC64}"/>
              </a:ext>
            </a:extLst>
          </p:cNvPr>
          <p:cNvSpPr>
            <a:spLocks noGrp="1"/>
          </p:cNvSpPr>
          <p:nvPr>
            <p:ph type="sldNum" sz="quarter" idx="12"/>
          </p:nvPr>
        </p:nvSpPr>
        <p:spPr/>
        <p:txBody>
          <a:bodyPr/>
          <a:lstStyle/>
          <a:p>
            <a:fld id="{4158E1C1-2867-4E8D-BAB1-F201E064EC69}" type="slidenum">
              <a:rPr lang="en-US" smtClean="0"/>
              <a:t>‹#›</a:t>
            </a:fld>
            <a:endParaRPr lang="en-US"/>
          </a:p>
        </p:txBody>
      </p:sp>
    </p:spTree>
    <p:extLst>
      <p:ext uri="{BB962C8B-B14F-4D97-AF65-F5344CB8AC3E}">
        <p14:creationId xmlns:p14="http://schemas.microsoft.com/office/powerpoint/2010/main" val="153570056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B376EA-77DE-43B1-AB28-3ADF608F937E}"/>
              </a:ext>
            </a:extLst>
          </p:cNvPr>
          <p:cNvSpPr>
            <a:spLocks noGrp="1"/>
          </p:cNvSpPr>
          <p:nvPr>
            <p:ph type="dt" sz="half" idx="10"/>
          </p:nvPr>
        </p:nvSpPr>
        <p:spPr/>
        <p:txBody>
          <a:bodyPr/>
          <a:lstStyle/>
          <a:p>
            <a:fld id="{9F4ED941-A180-4F82-BEC3-EC54900EDC2B}" type="datetimeFigureOut">
              <a:rPr lang="en-US" smtClean="0"/>
              <a:t>2/14/2020</a:t>
            </a:fld>
            <a:endParaRPr lang="en-US"/>
          </a:p>
        </p:txBody>
      </p:sp>
      <p:sp>
        <p:nvSpPr>
          <p:cNvPr id="3" name="Footer Placeholder 2">
            <a:extLst>
              <a:ext uri="{FF2B5EF4-FFF2-40B4-BE49-F238E27FC236}">
                <a16:creationId xmlns:a16="http://schemas.microsoft.com/office/drawing/2014/main" id="{FB0DA6C1-DA6F-4271-A92E-CE15B377B7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B2CFB9-258F-4B9D-BAA1-8425F2D0D6B0}"/>
              </a:ext>
            </a:extLst>
          </p:cNvPr>
          <p:cNvSpPr>
            <a:spLocks noGrp="1"/>
          </p:cNvSpPr>
          <p:nvPr>
            <p:ph type="sldNum" sz="quarter" idx="12"/>
          </p:nvPr>
        </p:nvSpPr>
        <p:spPr/>
        <p:txBody>
          <a:bodyPr/>
          <a:lstStyle/>
          <a:p>
            <a:fld id="{4158E1C1-2867-4E8D-BAB1-F201E064EC69}" type="slidenum">
              <a:rPr lang="en-US" smtClean="0"/>
              <a:t>‹#›</a:t>
            </a:fld>
            <a:endParaRPr lang="en-US"/>
          </a:p>
        </p:txBody>
      </p:sp>
    </p:spTree>
    <p:extLst>
      <p:ext uri="{BB962C8B-B14F-4D97-AF65-F5344CB8AC3E}">
        <p14:creationId xmlns:p14="http://schemas.microsoft.com/office/powerpoint/2010/main" val="319191314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7CDC0-235B-4250-99A8-EC49380D6D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8CCC770-E0EF-4EC0-B19B-2401CF978C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FB61BF-1308-4FDC-B0B0-0A65167BBA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BD18878-235D-4031-A0F5-1C4A3BE8F472}"/>
              </a:ext>
            </a:extLst>
          </p:cNvPr>
          <p:cNvSpPr>
            <a:spLocks noGrp="1"/>
          </p:cNvSpPr>
          <p:nvPr>
            <p:ph type="dt" sz="half" idx="10"/>
          </p:nvPr>
        </p:nvSpPr>
        <p:spPr/>
        <p:txBody>
          <a:bodyPr/>
          <a:lstStyle/>
          <a:p>
            <a:fld id="{9F4ED941-A180-4F82-BEC3-EC54900EDC2B}" type="datetimeFigureOut">
              <a:rPr lang="en-US" smtClean="0"/>
              <a:t>2/14/2020</a:t>
            </a:fld>
            <a:endParaRPr lang="en-US"/>
          </a:p>
        </p:txBody>
      </p:sp>
      <p:sp>
        <p:nvSpPr>
          <p:cNvPr id="6" name="Footer Placeholder 5">
            <a:extLst>
              <a:ext uri="{FF2B5EF4-FFF2-40B4-BE49-F238E27FC236}">
                <a16:creationId xmlns:a16="http://schemas.microsoft.com/office/drawing/2014/main" id="{7199018A-3C2D-43FC-90B4-0B3CF21DE8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B48E0F-4219-4C20-83A3-A888854A94C2}"/>
              </a:ext>
            </a:extLst>
          </p:cNvPr>
          <p:cNvSpPr>
            <a:spLocks noGrp="1"/>
          </p:cNvSpPr>
          <p:nvPr>
            <p:ph type="sldNum" sz="quarter" idx="12"/>
          </p:nvPr>
        </p:nvSpPr>
        <p:spPr/>
        <p:txBody>
          <a:bodyPr/>
          <a:lstStyle/>
          <a:p>
            <a:fld id="{4158E1C1-2867-4E8D-BAB1-F201E064EC69}" type="slidenum">
              <a:rPr lang="en-US" smtClean="0"/>
              <a:t>‹#›</a:t>
            </a:fld>
            <a:endParaRPr lang="en-US"/>
          </a:p>
        </p:txBody>
      </p:sp>
    </p:spTree>
    <p:extLst>
      <p:ext uri="{BB962C8B-B14F-4D97-AF65-F5344CB8AC3E}">
        <p14:creationId xmlns:p14="http://schemas.microsoft.com/office/powerpoint/2010/main" val="294216132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67738-2EAC-44D0-8A08-73807D57A6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601DFDC-D75B-46F1-876A-94E905463C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3E479E-FFAB-401A-82C2-2F11748DAE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F8848F6-9FD1-4864-AB8D-52CA6303527B}"/>
              </a:ext>
            </a:extLst>
          </p:cNvPr>
          <p:cNvSpPr>
            <a:spLocks noGrp="1"/>
          </p:cNvSpPr>
          <p:nvPr>
            <p:ph type="dt" sz="half" idx="10"/>
          </p:nvPr>
        </p:nvSpPr>
        <p:spPr/>
        <p:txBody>
          <a:bodyPr/>
          <a:lstStyle/>
          <a:p>
            <a:fld id="{9F4ED941-A180-4F82-BEC3-EC54900EDC2B}" type="datetimeFigureOut">
              <a:rPr lang="en-US" smtClean="0"/>
              <a:t>2/14/2020</a:t>
            </a:fld>
            <a:endParaRPr lang="en-US"/>
          </a:p>
        </p:txBody>
      </p:sp>
      <p:sp>
        <p:nvSpPr>
          <p:cNvPr id="6" name="Footer Placeholder 5">
            <a:extLst>
              <a:ext uri="{FF2B5EF4-FFF2-40B4-BE49-F238E27FC236}">
                <a16:creationId xmlns:a16="http://schemas.microsoft.com/office/drawing/2014/main" id="{3B9F470C-764D-4380-9096-8378FB1597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7D4391-A05F-485B-949E-60FADDFC26CC}"/>
              </a:ext>
            </a:extLst>
          </p:cNvPr>
          <p:cNvSpPr>
            <a:spLocks noGrp="1"/>
          </p:cNvSpPr>
          <p:nvPr>
            <p:ph type="sldNum" sz="quarter" idx="12"/>
          </p:nvPr>
        </p:nvSpPr>
        <p:spPr/>
        <p:txBody>
          <a:bodyPr/>
          <a:lstStyle/>
          <a:p>
            <a:fld id="{4158E1C1-2867-4E8D-BAB1-F201E064EC69}" type="slidenum">
              <a:rPr lang="en-US" smtClean="0"/>
              <a:t>‹#›</a:t>
            </a:fld>
            <a:endParaRPr lang="en-US"/>
          </a:p>
        </p:txBody>
      </p:sp>
    </p:spTree>
    <p:extLst>
      <p:ext uri="{BB962C8B-B14F-4D97-AF65-F5344CB8AC3E}">
        <p14:creationId xmlns:p14="http://schemas.microsoft.com/office/powerpoint/2010/main" val="155459052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273AC-7292-4471-9C7B-9FF528812E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48C43E-5220-450C-8AB5-ECAC1E6EC8C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EA3353-118E-4B9A-A61F-CDDE5DE54C80}"/>
              </a:ext>
            </a:extLst>
          </p:cNvPr>
          <p:cNvSpPr>
            <a:spLocks noGrp="1"/>
          </p:cNvSpPr>
          <p:nvPr>
            <p:ph type="dt" sz="half" idx="10"/>
          </p:nvPr>
        </p:nvSpPr>
        <p:spPr/>
        <p:txBody>
          <a:bodyPr/>
          <a:lstStyle/>
          <a:p>
            <a:fld id="{9F4ED941-A180-4F82-BEC3-EC54900EDC2B}" type="datetimeFigureOut">
              <a:rPr lang="en-US" smtClean="0"/>
              <a:t>2/14/2020</a:t>
            </a:fld>
            <a:endParaRPr lang="en-US"/>
          </a:p>
        </p:txBody>
      </p:sp>
      <p:sp>
        <p:nvSpPr>
          <p:cNvPr id="5" name="Footer Placeholder 4">
            <a:extLst>
              <a:ext uri="{FF2B5EF4-FFF2-40B4-BE49-F238E27FC236}">
                <a16:creationId xmlns:a16="http://schemas.microsoft.com/office/drawing/2014/main" id="{2F35D060-3454-42A6-B798-A227DF5849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F67EF7-9BC8-4A6D-AE33-C2492192F180}"/>
              </a:ext>
            </a:extLst>
          </p:cNvPr>
          <p:cNvSpPr>
            <a:spLocks noGrp="1"/>
          </p:cNvSpPr>
          <p:nvPr>
            <p:ph type="sldNum" sz="quarter" idx="12"/>
          </p:nvPr>
        </p:nvSpPr>
        <p:spPr/>
        <p:txBody>
          <a:bodyPr/>
          <a:lstStyle/>
          <a:p>
            <a:fld id="{4158E1C1-2867-4E8D-BAB1-F201E064EC69}" type="slidenum">
              <a:rPr lang="en-US" smtClean="0"/>
              <a:t>‹#›</a:t>
            </a:fld>
            <a:endParaRPr lang="en-US"/>
          </a:p>
        </p:txBody>
      </p:sp>
    </p:spTree>
    <p:extLst>
      <p:ext uri="{BB962C8B-B14F-4D97-AF65-F5344CB8AC3E}">
        <p14:creationId xmlns:p14="http://schemas.microsoft.com/office/powerpoint/2010/main" val="274051781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502D69-BBC4-4EA7-9DD7-5DD942C5DB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539F33-B008-45A8-9141-25C909EA414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256FAA-8583-4D4E-843F-666B3E62A40E}"/>
              </a:ext>
            </a:extLst>
          </p:cNvPr>
          <p:cNvSpPr>
            <a:spLocks noGrp="1"/>
          </p:cNvSpPr>
          <p:nvPr>
            <p:ph type="dt" sz="half" idx="10"/>
          </p:nvPr>
        </p:nvSpPr>
        <p:spPr/>
        <p:txBody>
          <a:bodyPr/>
          <a:lstStyle/>
          <a:p>
            <a:fld id="{9F4ED941-A180-4F82-BEC3-EC54900EDC2B}" type="datetimeFigureOut">
              <a:rPr lang="en-US" smtClean="0"/>
              <a:t>2/14/2020</a:t>
            </a:fld>
            <a:endParaRPr lang="en-US"/>
          </a:p>
        </p:txBody>
      </p:sp>
      <p:sp>
        <p:nvSpPr>
          <p:cNvPr id="5" name="Footer Placeholder 4">
            <a:extLst>
              <a:ext uri="{FF2B5EF4-FFF2-40B4-BE49-F238E27FC236}">
                <a16:creationId xmlns:a16="http://schemas.microsoft.com/office/drawing/2014/main" id="{FADC5AEE-4398-4FA9-8517-9F7C573CD5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8A2C00-92C3-4339-B7AF-E4079DE9CFB8}"/>
              </a:ext>
            </a:extLst>
          </p:cNvPr>
          <p:cNvSpPr>
            <a:spLocks noGrp="1"/>
          </p:cNvSpPr>
          <p:nvPr>
            <p:ph type="sldNum" sz="quarter" idx="12"/>
          </p:nvPr>
        </p:nvSpPr>
        <p:spPr/>
        <p:txBody>
          <a:bodyPr/>
          <a:lstStyle/>
          <a:p>
            <a:fld id="{4158E1C1-2867-4E8D-BAB1-F201E064EC69}" type="slidenum">
              <a:rPr lang="en-US" smtClean="0"/>
              <a:t>‹#›</a:t>
            </a:fld>
            <a:endParaRPr lang="en-US"/>
          </a:p>
        </p:txBody>
      </p:sp>
    </p:spTree>
    <p:extLst>
      <p:ext uri="{BB962C8B-B14F-4D97-AF65-F5344CB8AC3E}">
        <p14:creationId xmlns:p14="http://schemas.microsoft.com/office/powerpoint/2010/main" val="334399257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Title + Subhead Dk Green">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067" b="0" i="0">
                <a:solidFill>
                  <a:schemeClr val="tx1"/>
                </a:solidFill>
                <a:latin typeface="Arial" panose="020B0604020202020204" pitchFamily="34" charset="0"/>
                <a:cs typeface="Arial" panose="020B0604020202020204" pitchFamily="34" charset="0"/>
              </a:defRPr>
            </a:lvl1pPr>
          </a:lstStyle>
          <a:p>
            <a:fld id="{BA19D0F6-5B80-F543-AF4F-7B18B9728D74}" type="slidenum">
              <a:rPr lang="en-US" smtClean="0"/>
              <a:pPr/>
              <a:t>‹#›</a:t>
            </a:fld>
            <a:endParaRPr lang="en-US" dirty="0"/>
          </a:p>
        </p:txBody>
      </p:sp>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2"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067" b="0" i="0">
                <a:solidFill>
                  <a:schemeClr val="tx1"/>
                </a:solidFill>
                <a:latin typeface="Arial" panose="020B0604020202020204" pitchFamily="34" charset="0"/>
                <a:cs typeface="Arial" panose="020B0604020202020204" pitchFamily="34" charset="0"/>
              </a:defRPr>
            </a:lvl1pPr>
          </a:lstStyle>
          <a:p>
            <a:r>
              <a:rPr lang="en-US" dirty="0"/>
              <a:t>© 2018 Land O’Lakes, Inc.</a:t>
            </a:r>
          </a:p>
        </p:txBody>
      </p:sp>
      <p:sp>
        <p:nvSpPr>
          <p:cNvPr id="11" name="Title 6">
            <a:extLst>
              <a:ext uri="{FF2B5EF4-FFF2-40B4-BE49-F238E27FC236}">
                <a16:creationId xmlns:a16="http://schemas.microsoft.com/office/drawing/2014/main" id="{EFE852F4-AB63-7547-BC89-26DEDF6BBA40}"/>
              </a:ext>
            </a:extLst>
          </p:cNvPr>
          <p:cNvSpPr>
            <a:spLocks noGrp="1"/>
          </p:cNvSpPr>
          <p:nvPr>
            <p:ph type="title"/>
          </p:nvPr>
        </p:nvSpPr>
        <p:spPr>
          <a:xfrm>
            <a:off x="609600" y="172281"/>
            <a:ext cx="10911840" cy="992713"/>
          </a:xfrm>
          <a:prstGeom prst="rect">
            <a:avLst/>
          </a:prstGeom>
        </p:spPr>
        <p:txBody>
          <a:bodyPr lIns="0" anchor="b">
            <a:normAutofit/>
          </a:bodyPr>
          <a:lstStyle>
            <a:lvl1pPr>
              <a:defRPr sz="3467" b="1" i="0">
                <a:solidFill>
                  <a:schemeClr val="tx1"/>
                </a:solidFill>
                <a:latin typeface="Arial Bold"/>
              </a:defRPr>
            </a:lvl1pPr>
          </a:lstStyle>
          <a:p>
            <a:r>
              <a:rPr lang="en-US" dirty="0"/>
              <a:t>Click to edit Master title style</a:t>
            </a:r>
          </a:p>
        </p:txBody>
      </p:sp>
      <p:sp>
        <p:nvSpPr>
          <p:cNvPr id="12" name="Text Placeholder 2">
            <a:extLst>
              <a:ext uri="{FF2B5EF4-FFF2-40B4-BE49-F238E27FC236}">
                <a16:creationId xmlns:a16="http://schemas.microsoft.com/office/drawing/2014/main" id="{3CC38D49-EA08-3E47-9EDD-A7703EAB31F4}"/>
              </a:ext>
            </a:extLst>
          </p:cNvPr>
          <p:cNvSpPr>
            <a:spLocks noGrp="1"/>
          </p:cNvSpPr>
          <p:nvPr>
            <p:ph type="body" sz="quarter" idx="12" hasCustomPrompt="1"/>
          </p:nvPr>
        </p:nvSpPr>
        <p:spPr>
          <a:xfrm>
            <a:off x="609600" y="1173004"/>
            <a:ext cx="10911840" cy="334433"/>
          </a:xfrm>
        </p:spPr>
        <p:txBody>
          <a:bodyPr/>
          <a:lstStyle>
            <a:lvl1pPr>
              <a:defRPr sz="2133">
                <a:solidFill>
                  <a:schemeClr val="tx1"/>
                </a:solidFill>
              </a:defRPr>
            </a:lvl1pPr>
          </a:lstStyle>
          <a:p>
            <a:pPr lvl="0"/>
            <a:r>
              <a:rPr lang="en-US" dirty="0"/>
              <a:t>Click to edit subhead</a:t>
            </a:r>
          </a:p>
        </p:txBody>
      </p:sp>
      <p:sp>
        <p:nvSpPr>
          <p:cNvPr id="8" name="Rectangle 7">
            <a:extLst>
              <a:ext uri="{FF2B5EF4-FFF2-40B4-BE49-F238E27FC236}">
                <a16:creationId xmlns:a16="http://schemas.microsoft.com/office/drawing/2014/main" id="{4319DFF1-C689-8843-B4DC-DB712ACA1C4E}"/>
              </a:ext>
            </a:extLst>
          </p:cNvPr>
          <p:cNvSpPr/>
          <p:nvPr userDrawn="1"/>
        </p:nvSpPr>
        <p:spPr>
          <a:xfrm>
            <a:off x="1" y="0"/>
            <a:ext cx="18756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sp>
        <p:nvSpPr>
          <p:cNvPr id="7" name="Text Placeholder 3">
            <a:extLst>
              <a:ext uri="{FF2B5EF4-FFF2-40B4-BE49-F238E27FC236}">
                <a16:creationId xmlns:a16="http://schemas.microsoft.com/office/drawing/2014/main" id="{8019906A-6E75-7B4B-91F7-FA467475B7EC}"/>
              </a:ext>
            </a:extLst>
          </p:cNvPr>
          <p:cNvSpPr>
            <a:spLocks noGrp="1"/>
          </p:cNvSpPr>
          <p:nvPr>
            <p:ph type="body" sz="quarter" idx="13" hasCustomPrompt="1"/>
          </p:nvPr>
        </p:nvSpPr>
        <p:spPr>
          <a:xfrm>
            <a:off x="609602" y="1720850"/>
            <a:ext cx="11114617" cy="4381043"/>
          </a:xfrm>
        </p:spPr>
        <p:txBody>
          <a:bodyPr/>
          <a:lstStyle/>
          <a:p>
            <a:pPr lvl="0"/>
            <a:r>
              <a:rPr lang="en-US" dirty="0"/>
              <a:t>Click to add text</a:t>
            </a:r>
          </a:p>
        </p:txBody>
      </p:sp>
    </p:spTree>
    <p:extLst>
      <p:ext uri="{BB962C8B-B14F-4D97-AF65-F5344CB8AC3E}">
        <p14:creationId xmlns:p14="http://schemas.microsoft.com/office/powerpoint/2010/main" val="161766921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61987" y="234866"/>
            <a:ext cx="11725484" cy="430887"/>
          </a:xfrm>
        </p:spPr>
        <p:txBody>
          <a:bodyPr lIns="0" tIns="0" rIns="0" bIns="0"/>
          <a:lstStyle>
            <a:lvl1pPr>
              <a:defRPr sz="2800" b="0" i="0">
                <a:solidFill>
                  <a:srgbClr val="089948"/>
                </a:solidFill>
                <a:latin typeface="Georgia"/>
                <a:cs typeface="Georgia"/>
              </a:defRPr>
            </a:lvl1pPr>
          </a:lstStyle>
          <a:p>
            <a:endParaRPr/>
          </a:p>
        </p:txBody>
      </p:sp>
      <p:sp>
        <p:nvSpPr>
          <p:cNvPr id="3" name="Holder 3"/>
          <p:cNvSpPr>
            <a:spLocks noGrp="1"/>
          </p:cNvSpPr>
          <p:nvPr>
            <p:ph sz="half" idx="2"/>
          </p:nvPr>
        </p:nvSpPr>
        <p:spPr>
          <a:xfrm>
            <a:off x="609600" y="1577340"/>
            <a:ext cx="5303520" cy="25115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79" y="1577340"/>
            <a:ext cx="5303520" cy="25115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2/14/2020</a:t>
            </a:fld>
            <a:endParaRPr lang="en-US"/>
          </a:p>
        </p:txBody>
      </p:sp>
      <p:sp>
        <p:nvSpPr>
          <p:cNvPr id="7" name="Holder 7"/>
          <p:cNvSpPr>
            <a:spLocks noGrp="1"/>
          </p:cNvSpPr>
          <p:nvPr>
            <p:ph type="sldNum" sz="quarter" idx="7"/>
          </p:nvPr>
        </p:nvSpPr>
        <p:spPr/>
        <p:txBody>
          <a:bodyPr lIns="0" tIns="0" rIns="0" bIns="0"/>
          <a:lstStyle>
            <a:lvl1pPr>
              <a:defRPr sz="800" b="0" i="0">
                <a:solidFill>
                  <a:srgbClr val="808080"/>
                </a:solidFill>
                <a:latin typeface="Georgia"/>
                <a:cs typeface="Georgia"/>
              </a:defRPr>
            </a:lvl1pPr>
          </a:lstStyle>
          <a:p>
            <a:pPr marL="25399"/>
            <a:fld id="{81D60167-4931-47E6-BA6A-407CBD079E47}" type="slidenum">
              <a:rPr lang="en-US" smtClean="0"/>
              <a:pPr marL="25399"/>
              <a:t>‹#›</a:t>
            </a:fld>
            <a:endParaRPr lang="en-US"/>
          </a:p>
        </p:txBody>
      </p:sp>
    </p:spTree>
    <p:extLst>
      <p:ext uri="{BB962C8B-B14F-4D97-AF65-F5344CB8AC3E}">
        <p14:creationId xmlns:p14="http://schemas.microsoft.com/office/powerpoint/2010/main" val="13005315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Image+Paragraph_1">
    <p:bg>
      <p:bgPr>
        <a:solidFill>
          <a:srgbClr val="FFFFFF"/>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7442F97-D2C6-B843-9A58-48306739EBC7}"/>
              </a:ext>
            </a:extLst>
          </p:cNvPr>
          <p:cNvCxnSpPr>
            <a:cxnSpLocks/>
          </p:cNvCxnSpPr>
          <p:nvPr userDrawn="1"/>
        </p:nvCxnSpPr>
        <p:spPr>
          <a:xfrm>
            <a:off x="6637867" y="1582329"/>
            <a:ext cx="452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14A83961-1A86-8B43-B926-D1E081D63122}"/>
              </a:ext>
            </a:extLst>
          </p:cNvPr>
          <p:cNvSpPr>
            <a:spLocks noGrp="1"/>
          </p:cNvSpPr>
          <p:nvPr>
            <p:ph type="body" sz="quarter" idx="12" hasCustomPrompt="1"/>
          </p:nvPr>
        </p:nvSpPr>
        <p:spPr>
          <a:xfrm>
            <a:off x="6637867" y="434568"/>
            <a:ext cx="4521200" cy="931333"/>
          </a:xfrm>
        </p:spPr>
        <p:txBody>
          <a:bodyPr anchor="b"/>
          <a:lstStyle>
            <a:lvl1pPr>
              <a:defRPr sz="2933" b="1" i="0">
                <a:latin typeface="Arial Narrow" panose="020B0604020202020204" pitchFamily="34" charset="0"/>
                <a:cs typeface="Arial Narrow" panose="020B0604020202020204" pitchFamily="34" charset="0"/>
              </a:defRPr>
            </a:lvl1pPr>
          </a:lstStyle>
          <a:p>
            <a:pPr lvl="0"/>
            <a:r>
              <a:rPr lang="en-US" dirty="0"/>
              <a:t>CLICK TO EDIT MASTER TITLE STYLE</a:t>
            </a:r>
          </a:p>
        </p:txBody>
      </p:sp>
      <p:sp>
        <p:nvSpPr>
          <p:cNvPr id="6" name="Text Placeholder 5">
            <a:extLst>
              <a:ext uri="{FF2B5EF4-FFF2-40B4-BE49-F238E27FC236}">
                <a16:creationId xmlns:a16="http://schemas.microsoft.com/office/drawing/2014/main" id="{4D47B99E-4E9C-6E44-AFE8-6B39A1A0ADF2}"/>
              </a:ext>
            </a:extLst>
          </p:cNvPr>
          <p:cNvSpPr>
            <a:spLocks noGrp="1"/>
          </p:cNvSpPr>
          <p:nvPr>
            <p:ph type="body" sz="quarter" idx="13" hasCustomPrompt="1"/>
          </p:nvPr>
        </p:nvSpPr>
        <p:spPr>
          <a:xfrm>
            <a:off x="6637867" y="1873251"/>
            <a:ext cx="4521200" cy="4461933"/>
          </a:xfrm>
        </p:spPr>
        <p:txBody>
          <a:bodyPr/>
          <a:lstStyle>
            <a:lvl1pPr algn="l">
              <a:lnSpc>
                <a:spcPct val="130000"/>
              </a:lnSpc>
              <a:defRPr sz="16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maximus </a:t>
            </a:r>
            <a:r>
              <a:rPr lang="en-US" dirty="0" err="1"/>
              <a:t>velit</a:t>
            </a:r>
            <a:r>
              <a:rPr lang="en-US" dirty="0"/>
              <a:t> </a:t>
            </a:r>
            <a:r>
              <a:rPr lang="en-US" dirty="0" err="1"/>
              <a:t>sed</a:t>
            </a:r>
            <a:r>
              <a:rPr lang="en-US" dirty="0"/>
              <a:t> </a:t>
            </a:r>
            <a:r>
              <a:rPr lang="en-US" dirty="0" err="1"/>
              <a:t>urna</a:t>
            </a:r>
            <a:r>
              <a:rPr lang="en-US" dirty="0"/>
              <a:t> </a:t>
            </a:r>
            <a:r>
              <a:rPr lang="en-US" dirty="0" err="1"/>
              <a:t>sollicitudin</a:t>
            </a:r>
            <a:r>
              <a:rPr lang="en-US" dirty="0"/>
              <a:t> </a:t>
            </a:r>
            <a:r>
              <a:rPr lang="en-US" dirty="0" err="1"/>
              <a:t>ultricies</a:t>
            </a:r>
            <a:r>
              <a:rPr lang="en-US" dirty="0"/>
              <a:t>. Nam </a:t>
            </a:r>
            <a:r>
              <a:rPr lang="en-US" dirty="0" err="1"/>
              <a:t>nunc</a:t>
            </a:r>
            <a:r>
              <a:rPr lang="en-US" dirty="0"/>
              <a:t> </a:t>
            </a:r>
            <a:r>
              <a:rPr lang="en-US" dirty="0" err="1"/>
              <a:t>mauris</a:t>
            </a:r>
            <a:r>
              <a:rPr lang="en-US" dirty="0"/>
              <a:t>, </a:t>
            </a:r>
            <a:r>
              <a:rPr lang="en-US" dirty="0" err="1"/>
              <a:t>auctor</a:t>
            </a:r>
            <a:r>
              <a:rPr lang="en-US" dirty="0"/>
              <a:t> </a:t>
            </a:r>
            <a:r>
              <a:rPr lang="en-US" dirty="0" err="1"/>
              <a:t>nec</a:t>
            </a:r>
            <a:r>
              <a:rPr lang="en-US" dirty="0"/>
              <a:t> </a:t>
            </a:r>
            <a:r>
              <a:rPr lang="en-US" dirty="0" err="1"/>
              <a:t>suscipit</a:t>
            </a:r>
            <a:r>
              <a:rPr lang="en-US" dirty="0"/>
              <a:t> id, porta </a:t>
            </a:r>
            <a:r>
              <a:rPr lang="en-US" dirty="0" err="1"/>
              <a:t>eget</a:t>
            </a:r>
            <a:r>
              <a:rPr lang="en-US" dirty="0"/>
              <a:t> </a:t>
            </a:r>
            <a:r>
              <a:rPr lang="en-US" dirty="0" err="1"/>
              <a:t>neque</a:t>
            </a:r>
            <a:r>
              <a:rPr lang="en-US" dirty="0"/>
              <a:t>. </a:t>
            </a:r>
            <a:r>
              <a:rPr lang="en-US" dirty="0" err="1"/>
              <a:t>Proin</a:t>
            </a:r>
            <a:r>
              <a:rPr lang="en-US" dirty="0"/>
              <a:t> vitae gravida magna. </a:t>
            </a:r>
            <a:r>
              <a:rPr lang="en-US" dirty="0" err="1"/>
              <a:t>Nullam</a:t>
            </a:r>
            <a:r>
              <a:rPr lang="en-US" dirty="0"/>
              <a:t> pharetra </a:t>
            </a:r>
            <a:r>
              <a:rPr lang="en-US" dirty="0" err="1"/>
              <a:t>rutrum</a:t>
            </a:r>
            <a:r>
              <a:rPr lang="en-US" dirty="0"/>
              <a:t> </a:t>
            </a:r>
            <a:r>
              <a:rPr lang="en-US" dirty="0" err="1"/>
              <a:t>odio</a:t>
            </a:r>
            <a:r>
              <a:rPr lang="en-US" dirty="0"/>
              <a:t>.</a:t>
            </a:r>
          </a:p>
        </p:txBody>
      </p:sp>
      <p:sp>
        <p:nvSpPr>
          <p:cNvPr id="10" name="Slide Number Placeholder 4">
            <a:extLst>
              <a:ext uri="{FF2B5EF4-FFF2-40B4-BE49-F238E27FC236}">
                <a16:creationId xmlns:a16="http://schemas.microsoft.com/office/drawing/2014/main" id="{EB843686-314E-4144-B554-BCC8B066E0B7}"/>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067" b="0" i="0">
                <a:solidFill>
                  <a:schemeClr val="tx1"/>
                </a:solidFill>
                <a:latin typeface="Arial" panose="020B0604020202020204" pitchFamily="34" charset="0"/>
                <a:cs typeface="Arial" panose="020B0604020202020204" pitchFamily="34" charset="0"/>
              </a:defRPr>
            </a:lvl1pPr>
          </a:lstStyle>
          <a:p>
            <a:fld id="{BA19D0F6-5B80-F543-AF4F-7B18B9728D74}" type="slidenum">
              <a:rPr lang="en-US" smtClean="0"/>
              <a:pPr/>
              <a:t>‹#›</a:t>
            </a:fld>
            <a:endParaRPr lang="en-US" dirty="0"/>
          </a:p>
        </p:txBody>
      </p:sp>
    </p:spTree>
    <p:extLst>
      <p:ext uri="{BB962C8B-B14F-4D97-AF65-F5344CB8AC3E}">
        <p14:creationId xmlns:p14="http://schemas.microsoft.com/office/powerpoint/2010/main" val="19449227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extLst mod="1">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O' Title + Subhead Orange">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9" name="Slide Number Placeholder 4">
            <a:extLst>
              <a:ext uri="{FF2B5EF4-FFF2-40B4-BE49-F238E27FC236}">
                <a16:creationId xmlns:a16="http://schemas.microsoft.com/office/drawing/2014/main" id="{7410A390-FD65-274F-B376-CED06693AA32}"/>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067" b="0" i="0">
                <a:solidFill>
                  <a:schemeClr val="tx1"/>
                </a:solidFill>
                <a:latin typeface="Arial" panose="020B0604020202020204" pitchFamily="34" charset="0"/>
                <a:cs typeface="Arial" panose="020B0604020202020204" pitchFamily="34" charset="0"/>
              </a:defRPr>
            </a:lvl1pPr>
          </a:lstStyle>
          <a:p>
            <a:fld id="{BA19D0F6-5B80-F543-AF4F-7B18B9728D74}" type="slidenum">
              <a:rPr lang="en-US" smtClean="0"/>
              <a:pPr/>
              <a:t>‹#›</a:t>
            </a:fld>
            <a:endParaRPr lang="en-US" dirty="0"/>
          </a:p>
        </p:txBody>
      </p:sp>
      <p:sp>
        <p:nvSpPr>
          <p:cNvPr id="11" name="Title 6">
            <a:extLst>
              <a:ext uri="{FF2B5EF4-FFF2-40B4-BE49-F238E27FC236}">
                <a16:creationId xmlns:a16="http://schemas.microsoft.com/office/drawing/2014/main" id="{EFE852F4-AB63-7547-BC89-26DEDF6BBA40}"/>
              </a:ext>
            </a:extLst>
          </p:cNvPr>
          <p:cNvSpPr>
            <a:spLocks noGrp="1"/>
          </p:cNvSpPr>
          <p:nvPr>
            <p:ph type="title" hasCustomPrompt="1"/>
          </p:nvPr>
        </p:nvSpPr>
        <p:spPr>
          <a:xfrm>
            <a:off x="1466127" y="243841"/>
            <a:ext cx="9738903" cy="748873"/>
          </a:xfrm>
          <a:prstGeom prst="rect">
            <a:avLst/>
          </a:prstGeom>
        </p:spPr>
        <p:txBody>
          <a:bodyPr lIns="0" anchor="b">
            <a:normAutofit/>
          </a:bodyPr>
          <a:lstStyle>
            <a:lvl1pPr marL="0" marR="0" indent="0" algn="l" defTabSz="1219140" rtl="0" eaLnBrk="1" fontAlgn="auto" latinLnBrk="0" hangingPunct="1">
              <a:lnSpc>
                <a:spcPct val="90000"/>
              </a:lnSpc>
              <a:spcBef>
                <a:spcPct val="0"/>
              </a:spcBef>
              <a:spcAft>
                <a:spcPts val="0"/>
              </a:spcAft>
              <a:buClrTx/>
              <a:buSzTx/>
              <a:buFontTx/>
              <a:buNone/>
              <a:tabLst/>
              <a:defRPr sz="3333" b="1" i="0">
                <a:solidFill>
                  <a:schemeClr val="tx1"/>
                </a:solidFill>
                <a:latin typeface="Arial Bold"/>
              </a:defRPr>
            </a:lvl1pPr>
          </a:lstStyle>
          <a:p>
            <a:r>
              <a:rPr lang="en-US" dirty="0"/>
              <a:t>CLICK TO EDIT MASTER TITLE STYLE</a:t>
            </a:r>
          </a:p>
        </p:txBody>
      </p:sp>
      <p:sp>
        <p:nvSpPr>
          <p:cNvPr id="13" name="Rectangle 12">
            <a:extLst>
              <a:ext uri="{FF2B5EF4-FFF2-40B4-BE49-F238E27FC236}">
                <a16:creationId xmlns:a16="http://schemas.microsoft.com/office/drawing/2014/main" id="{A4E78545-8042-0B4D-BE68-9E40B8A97EC1}"/>
              </a:ext>
            </a:extLst>
          </p:cNvPr>
          <p:cNvSpPr/>
          <p:nvPr userDrawn="1"/>
        </p:nvSpPr>
        <p:spPr>
          <a:xfrm>
            <a:off x="1" y="0"/>
            <a:ext cx="1111168" cy="6858000"/>
          </a:xfrm>
          <a:prstGeom prst="rect">
            <a:avLst/>
          </a:prstGeom>
          <a:solidFill>
            <a:srgbClr val="E87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CBC9BB"/>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ADACAEC1-DC34-E94D-A3E3-466678B75049}"/>
              </a:ext>
            </a:extLst>
          </p:cNvPr>
          <p:cNvCxnSpPr>
            <a:cxnSpLocks/>
          </p:cNvCxnSpPr>
          <p:nvPr userDrawn="1"/>
        </p:nvCxnSpPr>
        <p:spPr>
          <a:xfrm>
            <a:off x="246928" y="1157475"/>
            <a:ext cx="11682715" cy="0"/>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9D55A9BE-5CAE-624A-B9C5-9C5ADD40E6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929" y="461565"/>
            <a:ext cx="586451" cy="484163"/>
          </a:xfrm>
          <a:prstGeom prst="rect">
            <a:avLst/>
          </a:prstGeom>
        </p:spPr>
      </p:pic>
      <p:sp>
        <p:nvSpPr>
          <p:cNvPr id="10" name="Date Placeholder 5">
            <a:extLst>
              <a:ext uri="{FF2B5EF4-FFF2-40B4-BE49-F238E27FC236}">
                <a16:creationId xmlns:a16="http://schemas.microsoft.com/office/drawing/2014/main" id="{AEED49A8-31E1-304F-86B7-577233A2ED99}"/>
              </a:ext>
            </a:extLst>
          </p:cNvPr>
          <p:cNvSpPr>
            <a:spLocks noGrp="1"/>
          </p:cNvSpPr>
          <p:nvPr>
            <p:ph type="dt" sz="half" idx="2"/>
          </p:nvPr>
        </p:nvSpPr>
        <p:spPr>
          <a:xfrm>
            <a:off x="406402"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067" b="0" i="0">
                <a:solidFill>
                  <a:schemeClr val="tx1"/>
                </a:solidFill>
                <a:latin typeface="Arial" panose="020B0604020202020204" pitchFamily="34" charset="0"/>
                <a:cs typeface="Arial" panose="020B0604020202020204" pitchFamily="34" charset="0"/>
              </a:defRPr>
            </a:lvl1pPr>
          </a:lstStyle>
          <a:p>
            <a:r>
              <a:rPr lang="en-US"/>
              <a:t>© 2018 Land O’Lakes, Inc.</a:t>
            </a:r>
            <a:endParaRPr lang="en-US" dirty="0"/>
          </a:p>
        </p:txBody>
      </p:sp>
      <p:sp>
        <p:nvSpPr>
          <p:cNvPr id="8" name="Text Placeholder 3">
            <a:extLst>
              <a:ext uri="{FF2B5EF4-FFF2-40B4-BE49-F238E27FC236}">
                <a16:creationId xmlns:a16="http://schemas.microsoft.com/office/drawing/2014/main" id="{55A9E884-4C75-CE4E-BFD8-6ECF7ABA8790}"/>
              </a:ext>
            </a:extLst>
          </p:cNvPr>
          <p:cNvSpPr>
            <a:spLocks noGrp="1"/>
          </p:cNvSpPr>
          <p:nvPr>
            <p:ph type="body" sz="quarter" idx="13" hasCustomPrompt="1"/>
          </p:nvPr>
        </p:nvSpPr>
        <p:spPr>
          <a:xfrm>
            <a:off x="1466125" y="1720850"/>
            <a:ext cx="10054891" cy="4381043"/>
          </a:xfrm>
        </p:spPr>
        <p:txBody>
          <a:bodyPr/>
          <a:lstStyle/>
          <a:p>
            <a:pPr lvl="0"/>
            <a:r>
              <a:rPr lang="en-US" dirty="0"/>
              <a:t>Click to add text</a:t>
            </a:r>
          </a:p>
        </p:txBody>
      </p:sp>
    </p:spTree>
    <p:extLst>
      <p:ext uri="{BB962C8B-B14F-4D97-AF65-F5344CB8AC3E}">
        <p14:creationId xmlns:p14="http://schemas.microsoft.com/office/powerpoint/2010/main" val="23420031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theme" Target="../theme/theme2.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theme" Target="../theme/theme3.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10" Type="http://schemas.openxmlformats.org/officeDocument/2006/relationships/slideLayout" Target="../slideLayouts/slideLayout76.xml"/><Relationship Id="rId19" Type="http://schemas.openxmlformats.org/officeDocument/2006/relationships/theme" Target="../theme/theme4.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3" Type="http://schemas.openxmlformats.org/officeDocument/2006/relationships/slideLayout" Target="../slideLayouts/slideLayout87.xml"/><Relationship Id="rId21" Type="http://schemas.openxmlformats.org/officeDocument/2006/relationships/slideLayout" Target="../slideLayouts/slideLayout105.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2359" y="1608964"/>
            <a:ext cx="11085341" cy="4349749"/>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4">
            <a:extLst>
              <a:ext uri="{FF2B5EF4-FFF2-40B4-BE49-F238E27FC236}">
                <a16:creationId xmlns:a16="http://schemas.microsoft.com/office/drawing/2014/main" id="{B0D541D2-B55F-9D42-B1D5-0BCACFBBF061}"/>
              </a:ext>
            </a:extLst>
          </p:cNvPr>
          <p:cNvSpPr>
            <a:spLocks noGrp="1"/>
          </p:cNvSpPr>
          <p:nvPr>
            <p:ph type="sldNum" sz="quarter" idx="4"/>
          </p:nvPr>
        </p:nvSpPr>
        <p:spPr>
          <a:xfrm>
            <a:off x="9042400" y="6444338"/>
            <a:ext cx="2743200" cy="366183"/>
          </a:xfrm>
          <a:prstGeom prst="rect">
            <a:avLst/>
          </a:prstGeom>
        </p:spPr>
        <p:txBody>
          <a:bodyPr vert="horz" lIns="0" tIns="45720" rIns="0" bIns="45720" rtlCol="0" anchor="b"/>
          <a:lstStyle>
            <a:lvl1pPr algn="r">
              <a:defRPr sz="1200">
                <a:solidFill>
                  <a:schemeClr val="tx1"/>
                </a:solidFill>
                <a:latin typeface="Arial" panose="020B0604020202020204" pitchFamily="34" charset="0"/>
              </a:defRPr>
            </a:lvl1pPr>
          </a:lstStyle>
          <a:p>
            <a:fld id="{BA19D0F6-5B80-F543-AF4F-7B18B9728D74}" type="slidenum">
              <a:rPr lang="en-US" smtClean="0"/>
              <a:pPr/>
              <a:t>‹#›</a:t>
            </a:fld>
            <a:endParaRPr lang="en-US" dirty="0"/>
          </a:p>
        </p:txBody>
      </p:sp>
      <p:sp>
        <p:nvSpPr>
          <p:cNvPr id="10" name="Date Placeholder 5">
            <a:extLst>
              <a:ext uri="{FF2B5EF4-FFF2-40B4-BE49-F238E27FC236}">
                <a16:creationId xmlns:a16="http://schemas.microsoft.com/office/drawing/2014/main" id="{6F104482-488F-5F43-BF04-FDC97884A615}"/>
              </a:ext>
            </a:extLst>
          </p:cNvPr>
          <p:cNvSpPr>
            <a:spLocks noGrp="1"/>
          </p:cNvSpPr>
          <p:nvPr>
            <p:ph type="dt" sz="half" idx="2"/>
          </p:nvPr>
        </p:nvSpPr>
        <p:spPr>
          <a:xfrm>
            <a:off x="406403" y="6444338"/>
            <a:ext cx="3000831" cy="366183"/>
          </a:xfrm>
          <a:prstGeom prst="rect">
            <a:avLst/>
          </a:prstGeom>
        </p:spPr>
        <p:txBody>
          <a:bodyPr vert="horz" lIns="0" tIns="45720" rIns="0" bIns="45720" rtlCol="0" anchor="b"/>
          <a:lstStyle>
            <a:lvl1pPr marL="0" marR="0" indent="0" algn="l" defTabSz="609570" rtl="0" eaLnBrk="1" fontAlgn="auto" latinLnBrk="0" hangingPunct="1">
              <a:lnSpc>
                <a:spcPct val="100000"/>
              </a:lnSpc>
              <a:spcBef>
                <a:spcPts val="0"/>
              </a:spcBef>
              <a:spcAft>
                <a:spcPts val="0"/>
              </a:spcAft>
              <a:buClrTx/>
              <a:buSzTx/>
              <a:buFontTx/>
              <a:buNone/>
              <a:tabLst/>
              <a:defRPr sz="1200">
                <a:solidFill>
                  <a:schemeClr val="tx1"/>
                </a:solidFill>
                <a:latin typeface="Arial" panose="020B0604020202020204" pitchFamily="34" charset="0"/>
              </a:defRPr>
            </a:lvl1pPr>
          </a:lstStyle>
          <a:p>
            <a:r>
              <a:rPr lang="en-US" dirty="0"/>
              <a:t>© 2018 Land O’Lakes, Inc.</a:t>
            </a:r>
          </a:p>
        </p:txBody>
      </p:sp>
      <p:sp>
        <p:nvSpPr>
          <p:cNvPr id="11" name="Footer Placeholder 10">
            <a:extLst>
              <a:ext uri="{FF2B5EF4-FFF2-40B4-BE49-F238E27FC236}">
                <a16:creationId xmlns:a16="http://schemas.microsoft.com/office/drawing/2014/main" id="{CD4CBCD7-348E-F049-A9F8-497674102D4E}"/>
              </a:ext>
            </a:extLst>
          </p:cNvPr>
          <p:cNvSpPr>
            <a:spLocks noGrp="1"/>
          </p:cNvSpPr>
          <p:nvPr>
            <p:ph type="ftr" sz="quarter" idx="3"/>
          </p:nvPr>
        </p:nvSpPr>
        <p:spPr>
          <a:xfrm>
            <a:off x="4038600" y="6356353"/>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12" name="Title Placeholder 11">
            <a:extLst>
              <a:ext uri="{FF2B5EF4-FFF2-40B4-BE49-F238E27FC236}">
                <a16:creationId xmlns:a16="http://schemas.microsoft.com/office/drawing/2014/main" id="{63D2C33A-A518-EB4D-8850-6817DC81C47E}"/>
              </a:ext>
            </a:extLst>
          </p:cNvPr>
          <p:cNvSpPr>
            <a:spLocks noGrp="1"/>
          </p:cNvSpPr>
          <p:nvPr>
            <p:ph type="title"/>
          </p:nvPr>
        </p:nvSpPr>
        <p:spPr>
          <a:xfrm>
            <a:off x="582362" y="366186"/>
            <a:ext cx="10771441" cy="1325033"/>
          </a:xfrm>
          <a:prstGeom prst="rect">
            <a:avLst/>
          </a:prstGeom>
        </p:spPr>
        <p:txBody>
          <a:bodyPr vert="horz" lIns="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5100158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Lst>
  <mc:AlternateContent xmlns:mc="http://schemas.openxmlformats.org/markup-compatibility/2006" xmlns:p14="http://schemas.microsoft.com/office/powerpoint/2010/main">
    <mc:Choice Requires="p14">
      <p:transition p14:dur="250"/>
    </mc:Choice>
    <mc:Fallback xmlns="">
      <p:transition/>
    </mc:Fallback>
  </mc:AlternateContent>
  <p:hf hdr="0" ftr="0"/>
  <p:txStyles>
    <p:titleStyle>
      <a:lvl1pPr algn="l" defTabSz="1219140" rtl="0" eaLnBrk="1" latinLnBrk="0" hangingPunct="1">
        <a:lnSpc>
          <a:spcPct val="90000"/>
        </a:lnSpc>
        <a:spcBef>
          <a:spcPct val="0"/>
        </a:spcBef>
        <a:buNone/>
        <a:defRPr sz="3733" b="1" i="0" kern="1200">
          <a:solidFill>
            <a:schemeClr val="tx1"/>
          </a:solidFill>
          <a:latin typeface="+mj-lt"/>
          <a:ea typeface="Arial" panose="020B0604020202020204" pitchFamily="34" charset="0"/>
          <a:cs typeface="Arial" panose="020B0604020202020204" pitchFamily="34" charset="0"/>
        </a:defRPr>
      </a:lvl1pPr>
    </p:titleStyle>
    <p:bodyStyle>
      <a:lvl1pPr marL="0" indent="0" algn="l" defTabSz="1219140" rtl="0" eaLnBrk="1" latinLnBrk="0" hangingPunct="1">
        <a:lnSpc>
          <a:spcPct val="90000"/>
        </a:lnSpc>
        <a:spcBef>
          <a:spcPts val="1333"/>
        </a:spcBef>
        <a:buFont typeface="Arial" panose="020B0604020202020204" pitchFamily="34" charset="0"/>
        <a:buNone/>
        <a:defRPr sz="2133" b="0" i="0" kern="1200">
          <a:solidFill>
            <a:schemeClr val="tx1"/>
          </a:solidFill>
          <a:latin typeface="+mn-lt"/>
          <a:ea typeface="Arial" panose="020B0604020202020204" pitchFamily="34" charset="0"/>
          <a:cs typeface="Arial" panose="020B0604020202020204" pitchFamily="34" charset="0"/>
        </a:defRPr>
      </a:lvl1pPr>
      <a:lvl2pPr marL="914354" indent="-304784" algn="l" defTabSz="1219140" rtl="0" eaLnBrk="1" latinLnBrk="0" hangingPunct="1">
        <a:lnSpc>
          <a:spcPct val="90000"/>
        </a:lnSpc>
        <a:spcBef>
          <a:spcPts val="667"/>
        </a:spcBef>
        <a:buFont typeface="Arial" panose="020B0604020202020204" pitchFamily="34" charset="0"/>
        <a:buChar char="•"/>
        <a:defRPr sz="1867" b="0" i="0" kern="1200">
          <a:solidFill>
            <a:schemeClr val="tx1"/>
          </a:solidFill>
          <a:latin typeface="+mn-lt"/>
          <a:ea typeface="Arial" panose="020B0604020202020204" pitchFamily="34" charset="0"/>
          <a:cs typeface="Arial" panose="020B0604020202020204" pitchFamily="34" charset="0"/>
        </a:defRPr>
      </a:lvl2pPr>
      <a:lvl3pPr marL="1523925" indent="-304784" algn="l" defTabSz="1219140" rtl="0" eaLnBrk="1" latinLnBrk="0" hangingPunct="1">
        <a:lnSpc>
          <a:spcPct val="90000"/>
        </a:lnSpc>
        <a:spcBef>
          <a:spcPts val="667"/>
        </a:spcBef>
        <a:buFont typeface="Arial" panose="020B0604020202020204" pitchFamily="34" charset="0"/>
        <a:buChar char="•"/>
        <a:defRPr sz="1867" b="0" i="0" kern="1200">
          <a:solidFill>
            <a:schemeClr val="tx1"/>
          </a:solidFill>
          <a:latin typeface="+mn-lt"/>
          <a:ea typeface="Arial" panose="020B0604020202020204" pitchFamily="34" charset="0"/>
          <a:cs typeface="Arial" panose="020B0604020202020204" pitchFamily="34" charset="0"/>
        </a:defRPr>
      </a:lvl3pPr>
      <a:lvl4pPr marL="2133493" indent="-304784" algn="l" defTabSz="1219140" rtl="0" eaLnBrk="1" latinLnBrk="0" hangingPunct="1">
        <a:lnSpc>
          <a:spcPct val="90000"/>
        </a:lnSpc>
        <a:spcBef>
          <a:spcPts val="667"/>
        </a:spcBef>
        <a:buFont typeface="Arial" panose="020B0604020202020204" pitchFamily="34" charset="0"/>
        <a:buChar char="•"/>
        <a:defRPr sz="1867" b="0" i="0" kern="1200">
          <a:solidFill>
            <a:schemeClr val="tx1"/>
          </a:solidFill>
          <a:latin typeface="+mn-lt"/>
          <a:ea typeface="Arial" panose="020B0604020202020204" pitchFamily="34" charset="0"/>
          <a:cs typeface="Arial" panose="020B0604020202020204" pitchFamily="34" charset="0"/>
        </a:defRPr>
      </a:lvl4pPr>
      <a:lvl5pPr marL="2743062" indent="-304784" algn="l" defTabSz="1219140" rtl="0" eaLnBrk="1" latinLnBrk="0" hangingPunct="1">
        <a:lnSpc>
          <a:spcPct val="90000"/>
        </a:lnSpc>
        <a:spcBef>
          <a:spcPts val="667"/>
        </a:spcBef>
        <a:buFont typeface="Arial" panose="020B0604020202020204" pitchFamily="34" charset="0"/>
        <a:buChar char="•"/>
        <a:defRPr sz="1867" b="0" i="0" kern="1200">
          <a:solidFill>
            <a:schemeClr val="tx1"/>
          </a:solidFill>
          <a:latin typeface="+mn-lt"/>
          <a:ea typeface="Arial" panose="020B0604020202020204" pitchFamily="34" charset="0"/>
          <a:cs typeface="Arial" panose="020B0604020202020204" pitchFamily="34" charset="0"/>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288">
          <p15:clr>
            <a:srgbClr val="F26B43"/>
          </p15:clr>
        </p15:guide>
        <p15:guide id="4" orient="horz" pos="32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518617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4" r:id="rId3"/>
    <p:sldLayoutId id="2147483705" r:id="rId4"/>
    <p:sldLayoutId id="2147483706" r:id="rId5"/>
    <p:sldLayoutId id="2147483709" r:id="rId6"/>
    <p:sldLayoutId id="2147483711" r:id="rId7"/>
    <p:sldLayoutId id="2147483776" r:id="rId8"/>
    <p:sldLayoutId id="2147483777" r:id="rId9"/>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2" indent="-342882"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7"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2" indent="-228589"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9"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8" indent="-228589"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9"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9"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9"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9"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4"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2"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2359" y="1608964"/>
            <a:ext cx="11085341" cy="4349749"/>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4">
            <a:extLst>
              <a:ext uri="{FF2B5EF4-FFF2-40B4-BE49-F238E27FC236}">
                <a16:creationId xmlns:a16="http://schemas.microsoft.com/office/drawing/2014/main" id="{B0D541D2-B55F-9D42-B1D5-0BCACFBBF061}"/>
              </a:ext>
            </a:extLst>
          </p:cNvPr>
          <p:cNvSpPr>
            <a:spLocks noGrp="1"/>
          </p:cNvSpPr>
          <p:nvPr>
            <p:ph type="sldNum" sz="quarter" idx="4"/>
          </p:nvPr>
        </p:nvSpPr>
        <p:spPr>
          <a:xfrm>
            <a:off x="9042400" y="6444337"/>
            <a:ext cx="2743200" cy="366183"/>
          </a:xfrm>
          <a:prstGeom prst="rect">
            <a:avLst/>
          </a:prstGeom>
        </p:spPr>
        <p:txBody>
          <a:bodyPr vert="horz" lIns="0" tIns="45720" rIns="0" bIns="45720" rtlCol="0" anchor="b"/>
          <a:lstStyle>
            <a:lvl1pPr algn="r">
              <a:defRPr sz="1200" b="0" i="0">
                <a:solidFill>
                  <a:schemeClr val="tx1"/>
                </a:solidFill>
                <a:latin typeface="DIN-Medium Regular"/>
              </a:defRPr>
            </a:lvl1pPr>
          </a:lstStyle>
          <a:p>
            <a:fld id="{BA19D0F6-5B80-F543-AF4F-7B18B9728D74}" type="slidenum">
              <a:rPr lang="en-US" smtClean="0"/>
              <a:pPr/>
              <a:t>‹#›</a:t>
            </a:fld>
            <a:endParaRPr lang="en-US" dirty="0"/>
          </a:p>
        </p:txBody>
      </p:sp>
      <p:sp>
        <p:nvSpPr>
          <p:cNvPr id="10" name="Date Placeholder 5">
            <a:extLst>
              <a:ext uri="{FF2B5EF4-FFF2-40B4-BE49-F238E27FC236}">
                <a16:creationId xmlns:a16="http://schemas.microsoft.com/office/drawing/2014/main" id="{6F104482-488F-5F43-BF04-FDC97884A615}"/>
              </a:ext>
            </a:extLst>
          </p:cNvPr>
          <p:cNvSpPr>
            <a:spLocks noGrp="1"/>
          </p:cNvSpPr>
          <p:nvPr>
            <p:ph type="dt" sz="half" idx="2"/>
          </p:nvPr>
        </p:nvSpPr>
        <p:spPr>
          <a:xfrm>
            <a:off x="406401" y="6444337"/>
            <a:ext cx="3000831" cy="366183"/>
          </a:xfrm>
          <a:prstGeom prst="rect">
            <a:avLst/>
          </a:prstGeom>
        </p:spPr>
        <p:txBody>
          <a:bodyPr vert="horz" lIns="0" tIns="45720" rIns="0" bIns="45720" rtlCol="0" anchor="b"/>
          <a:lstStyle>
            <a:lvl1pPr marL="0" marR="0" indent="0" algn="l" defTabSz="609585" rtl="0" eaLnBrk="1" fontAlgn="auto" latinLnBrk="0" hangingPunct="1">
              <a:lnSpc>
                <a:spcPct val="100000"/>
              </a:lnSpc>
              <a:spcBef>
                <a:spcPts val="0"/>
              </a:spcBef>
              <a:spcAft>
                <a:spcPts val="0"/>
              </a:spcAft>
              <a:buClrTx/>
              <a:buSzTx/>
              <a:buFontTx/>
              <a:buNone/>
              <a:tabLst/>
              <a:defRPr sz="1200" b="0" i="0">
                <a:solidFill>
                  <a:schemeClr val="tx1"/>
                </a:solidFill>
                <a:latin typeface="DIN-Medium Regular"/>
              </a:defRPr>
            </a:lvl1pPr>
          </a:lstStyle>
          <a:p>
            <a:r>
              <a:rPr lang="en-US" dirty="0"/>
              <a:t>© 2018 Land O’Lakes, Inc.</a:t>
            </a:r>
          </a:p>
        </p:txBody>
      </p:sp>
      <p:sp>
        <p:nvSpPr>
          <p:cNvPr id="11" name="Footer Placeholder 10">
            <a:extLst>
              <a:ext uri="{FF2B5EF4-FFF2-40B4-BE49-F238E27FC236}">
                <a16:creationId xmlns:a16="http://schemas.microsoft.com/office/drawing/2014/main" id="{CD4CBCD7-348E-F049-A9F8-497674102D4E}"/>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12" name="Title Placeholder 11">
            <a:extLst>
              <a:ext uri="{FF2B5EF4-FFF2-40B4-BE49-F238E27FC236}">
                <a16:creationId xmlns:a16="http://schemas.microsoft.com/office/drawing/2014/main" id="{63D2C33A-A518-EB4D-8850-6817DC81C47E}"/>
              </a:ext>
            </a:extLst>
          </p:cNvPr>
          <p:cNvSpPr>
            <a:spLocks noGrp="1"/>
          </p:cNvSpPr>
          <p:nvPr>
            <p:ph type="title"/>
          </p:nvPr>
        </p:nvSpPr>
        <p:spPr>
          <a:xfrm>
            <a:off x="582360" y="366185"/>
            <a:ext cx="10771441" cy="1325033"/>
          </a:xfrm>
          <a:prstGeom prst="rect">
            <a:avLst/>
          </a:prstGeom>
        </p:spPr>
        <p:txBody>
          <a:bodyPr vert="horz" lIns="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85576286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hf hdr="0" ftr="0"/>
  <p:txStyles>
    <p:titleStyle>
      <a:lvl1pPr algn="l" defTabSz="1219170" rtl="0" eaLnBrk="1" latinLnBrk="0" hangingPunct="1">
        <a:lnSpc>
          <a:spcPct val="90000"/>
        </a:lnSpc>
        <a:spcBef>
          <a:spcPct val="0"/>
        </a:spcBef>
        <a:buNone/>
        <a:defRPr sz="3333" b="1" i="0" kern="1200">
          <a:solidFill>
            <a:schemeClr val="tx1"/>
          </a:solidFill>
          <a:latin typeface="Cervo Neue Bold Neue" pitchFamily="2" charset="77"/>
          <a:ea typeface="Cervo Neue Bold Neue" pitchFamily="2" charset="77"/>
          <a:cs typeface="Cervo Neue Bold Neue" pitchFamily="2" charset="77"/>
        </a:defRPr>
      </a:lvl1pPr>
    </p:titleStyle>
    <p:bodyStyle>
      <a:lvl1pPr marL="0" indent="0" algn="l" defTabSz="1219170" rtl="0" eaLnBrk="1" latinLnBrk="0" hangingPunct="1">
        <a:lnSpc>
          <a:spcPct val="90000"/>
        </a:lnSpc>
        <a:spcBef>
          <a:spcPts val="1333"/>
        </a:spcBef>
        <a:buFont typeface="Arial" panose="020B0604020202020204" pitchFamily="34" charset="0"/>
        <a:buNone/>
        <a:defRPr sz="2133" b="0" i="0" kern="1200">
          <a:solidFill>
            <a:schemeClr val="tx1"/>
          </a:solidFill>
          <a:latin typeface="DIN-Medium" pitchFamily="2" charset="0"/>
          <a:ea typeface="DIN-Medium" pitchFamily="2" charset="0"/>
          <a:cs typeface="DIN-Medium" pitchFamily="2" charset="0"/>
        </a:defRPr>
      </a:lvl1pPr>
      <a:lvl2pPr marL="914377" indent="-304792" algn="l" defTabSz="1219170" rtl="0" eaLnBrk="1" latinLnBrk="0" hangingPunct="1">
        <a:lnSpc>
          <a:spcPct val="90000"/>
        </a:lnSpc>
        <a:spcBef>
          <a:spcPts val="667"/>
        </a:spcBef>
        <a:buFont typeface="Arial" panose="020B0604020202020204" pitchFamily="34" charset="0"/>
        <a:buChar char="•"/>
        <a:defRPr sz="1867" b="0" i="0" kern="1200">
          <a:solidFill>
            <a:schemeClr val="tx1"/>
          </a:solidFill>
          <a:latin typeface="DIN-Medium" pitchFamily="2" charset="0"/>
          <a:ea typeface="DIN-Medium" pitchFamily="2" charset="0"/>
          <a:cs typeface="DIN-Medium" pitchFamily="2"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1867" b="0" i="0" kern="1200">
          <a:solidFill>
            <a:schemeClr val="tx1"/>
          </a:solidFill>
          <a:latin typeface="DIN-Medium" pitchFamily="2" charset="0"/>
          <a:ea typeface="DIN-Medium" pitchFamily="2" charset="0"/>
          <a:cs typeface="DIN-Medium" pitchFamily="2"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1867" b="0" i="0" kern="1200">
          <a:solidFill>
            <a:schemeClr val="tx1"/>
          </a:solidFill>
          <a:latin typeface="DIN-Medium" pitchFamily="2" charset="0"/>
          <a:ea typeface="DIN-Medium" pitchFamily="2" charset="0"/>
          <a:cs typeface="DIN-Medium" pitchFamily="2"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1867" b="0" i="0" kern="1200">
          <a:solidFill>
            <a:schemeClr val="tx1"/>
          </a:solidFill>
          <a:latin typeface="DIN-Medium" pitchFamily="2" charset="0"/>
          <a:ea typeface="DIN-Medium" pitchFamily="2" charset="0"/>
          <a:cs typeface="DIN-Medium" pitchFamily="2"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288">
          <p15:clr>
            <a:srgbClr val="F26B43"/>
          </p15:clr>
        </p15:guide>
        <p15:guide id="4" orient="horz" pos="32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95D13E-43FC-4584-87C5-32F27AA0D1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59CBDF-8B6E-4C01-BD66-4A9EB2FE5089}"/>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1EC453-81F7-40A4-A742-95943016105F}"/>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B62303-2472-4BD7-AFFE-5FD99A43179C}" type="datetimeFigureOut">
              <a:rPr lang="en-US" smtClean="0"/>
              <a:t>2/14/2020</a:t>
            </a:fld>
            <a:endParaRPr lang="en-US"/>
          </a:p>
        </p:txBody>
      </p:sp>
      <p:sp>
        <p:nvSpPr>
          <p:cNvPr id="5" name="Footer Placeholder 4">
            <a:extLst>
              <a:ext uri="{FF2B5EF4-FFF2-40B4-BE49-F238E27FC236}">
                <a16:creationId xmlns:a16="http://schemas.microsoft.com/office/drawing/2014/main" id="{8388A8F6-8862-4C6A-9C50-8E494B4838D3}"/>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E1C3984-DF01-4D82-BE9F-37F764CAB4B4}"/>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2FE965-6226-4B48-B5E7-7D708BA2F2E4}" type="slidenum">
              <a:rPr lang="en-US" smtClean="0"/>
              <a:t>‹#›</a:t>
            </a:fld>
            <a:endParaRPr lang="en-US"/>
          </a:p>
        </p:txBody>
      </p:sp>
    </p:spTree>
    <p:extLst>
      <p:ext uri="{BB962C8B-B14F-4D97-AF65-F5344CB8AC3E}">
        <p14:creationId xmlns:p14="http://schemas.microsoft.com/office/powerpoint/2010/main" val="144574136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2" r:id="rId18"/>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362C72-57C2-4747-A3DE-9C9237145F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FE2F7A1-66C5-43FA-BFCF-0F74E23612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A09990-FA12-48D2-AC48-A8A5E58909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4ED941-A180-4F82-BEC3-EC54900EDC2B}" type="datetimeFigureOut">
              <a:rPr lang="en-US" smtClean="0"/>
              <a:t>2/14/2020</a:t>
            </a:fld>
            <a:endParaRPr lang="en-US"/>
          </a:p>
        </p:txBody>
      </p:sp>
      <p:sp>
        <p:nvSpPr>
          <p:cNvPr id="5" name="Footer Placeholder 4">
            <a:extLst>
              <a:ext uri="{FF2B5EF4-FFF2-40B4-BE49-F238E27FC236}">
                <a16:creationId xmlns:a16="http://schemas.microsoft.com/office/drawing/2014/main" id="{2BB05734-30D6-4307-90E4-B825CE9A47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08B2F11-CF8D-49EC-9F92-A19CC1A7FA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58E1C1-2867-4E8D-BAB1-F201E064EC69}" type="slidenum">
              <a:rPr lang="en-US" smtClean="0"/>
              <a:t>‹#›</a:t>
            </a:fld>
            <a:endParaRPr lang="en-US"/>
          </a:p>
        </p:txBody>
      </p:sp>
    </p:spTree>
    <p:extLst>
      <p:ext uri="{BB962C8B-B14F-4D97-AF65-F5344CB8AC3E}">
        <p14:creationId xmlns:p14="http://schemas.microsoft.com/office/powerpoint/2010/main" val="1102896634"/>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9" r:id="rId15"/>
    <p:sldLayoutId id="2147483770" r:id="rId16"/>
    <p:sldLayoutId id="2147483771" r:id="rId17"/>
    <p:sldLayoutId id="2147483772" r:id="rId18"/>
    <p:sldLayoutId id="2147483773" r:id="rId19"/>
    <p:sldLayoutId id="2147483774" r:id="rId20"/>
    <p:sldLayoutId id="214748377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9.gif"/><Relationship Id="rId2" Type="http://schemas.openxmlformats.org/officeDocument/2006/relationships/notesSlide" Target="../notesSlides/notesSlide8.xml"/><Relationship Id="rId1" Type="http://schemas.openxmlformats.org/officeDocument/2006/relationships/slideLayout" Target="../slideLayouts/slideLayout8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1.avi"/><Relationship Id="rId1" Type="http://schemas.microsoft.com/office/2007/relationships/media" Target="../media/media1.avi"/><Relationship Id="rId5" Type="http://schemas.openxmlformats.org/officeDocument/2006/relationships/image" Target="../media/image80.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96.xml"/><Relationship Id="rId6" Type="http://schemas.openxmlformats.org/officeDocument/2006/relationships/hyperlink" Target="https://api.unitedsoybean.org/uploads/documents/58546-1-ruralbroadband-whitepages-final.pdf" TargetMode="External"/><Relationship Id="rId5" Type="http://schemas.openxmlformats.org/officeDocument/2006/relationships/hyperlink" Target="https://www.usda.gov/sites/default/files/documents/case-for-rural-broadband.pdf" TargetMode="External"/><Relationship Id="rId4" Type="http://schemas.openxmlformats.org/officeDocument/2006/relationships/image" Target="../media/image8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2.png"/><Relationship Id="rId7" Type="http://schemas.openxmlformats.org/officeDocument/2006/relationships/image" Target="../media/image45.jpeg"/><Relationship Id="rId2" Type="http://schemas.openxmlformats.org/officeDocument/2006/relationships/notesSlide" Target="../notesSlides/notesSlide2.xml"/><Relationship Id="rId1" Type="http://schemas.openxmlformats.org/officeDocument/2006/relationships/slideLayout" Target="../slideLayouts/slideLayout39.xml"/><Relationship Id="rId6" Type="http://schemas.openxmlformats.org/officeDocument/2006/relationships/image" Target="../media/image44.jpeg"/><Relationship Id="rId11" Type="http://schemas.microsoft.com/office/2007/relationships/hdphoto" Target="../media/hdphoto2.wdp"/><Relationship Id="rId5" Type="http://schemas.openxmlformats.org/officeDocument/2006/relationships/image" Target="../media/image43.jpeg"/><Relationship Id="rId10" Type="http://schemas.openxmlformats.org/officeDocument/2006/relationships/image" Target="../media/image47.png"/><Relationship Id="rId4" Type="http://schemas.microsoft.com/office/2007/relationships/hdphoto" Target="../media/hdphoto1.wdp"/><Relationship Id="rId9"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4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4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 Id="rId9" Type="http://schemas.openxmlformats.org/officeDocument/2006/relationships/image" Target="../media/image62.png"/></Relationships>
</file>

<file path=ppt/slides/_rels/slide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jpg"/><Relationship Id="rId7" Type="http://schemas.openxmlformats.org/officeDocument/2006/relationships/image" Target="../media/image68.png"/><Relationship Id="rId2" Type="http://schemas.openxmlformats.org/officeDocument/2006/relationships/notesSlide" Target="../notesSlides/notesSlide6.xml"/><Relationship Id="rId1" Type="http://schemas.openxmlformats.org/officeDocument/2006/relationships/slideLayout" Target="../slideLayouts/slideLayout48.xml"/><Relationship Id="rId6" Type="http://schemas.openxmlformats.org/officeDocument/2006/relationships/image" Target="../media/image67.png"/><Relationship Id="rId5" Type="http://schemas.openxmlformats.org/officeDocument/2006/relationships/image" Target="../media/image66.jpg"/><Relationship Id="rId10" Type="http://schemas.openxmlformats.org/officeDocument/2006/relationships/image" Target="../media/image71.png"/><Relationship Id="rId4" Type="http://schemas.openxmlformats.org/officeDocument/2006/relationships/image" Target="../media/image65.jpg"/><Relationship Id="rId9" Type="http://schemas.openxmlformats.org/officeDocument/2006/relationships/image" Target="../media/image70.png"/></Relationships>
</file>

<file path=ppt/slides/_rels/slide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05.xml"/><Relationship Id="rId5" Type="http://schemas.openxmlformats.org/officeDocument/2006/relationships/image" Target="../media/image75.png"/><Relationship Id="rId4" Type="http://schemas.openxmlformats.org/officeDocument/2006/relationships/image" Target="../media/image74.png"/></Relationships>
</file>

<file path=ppt/slides/_rels/slide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xml"/><Relationship Id="rId1" Type="http://schemas.openxmlformats.org/officeDocument/2006/relationships/slideLayout" Target="../slideLayouts/slideLayout81.xml"/><Relationship Id="rId5" Type="http://schemas.openxmlformats.org/officeDocument/2006/relationships/image" Target="../media/image78.jpeg"/><Relationship Id="rId4" Type="http://schemas.openxmlformats.org/officeDocument/2006/relationships/image" Target="../media/image7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86F987-7A15-4674-9C11-8BE079ECE342}"/>
              </a:ext>
            </a:extLst>
          </p:cNvPr>
          <p:cNvSpPr>
            <a:spLocks noGrp="1"/>
          </p:cNvSpPr>
          <p:nvPr>
            <p:ph type="body" sz="quarter" idx="16"/>
          </p:nvPr>
        </p:nvSpPr>
        <p:spPr>
          <a:xfrm>
            <a:off x="5648933" y="3939740"/>
            <a:ext cx="4644892" cy="1324983"/>
          </a:xfrm>
        </p:spPr>
        <p:txBody>
          <a:bodyPr/>
          <a:lstStyle/>
          <a:p>
            <a:r>
              <a:rPr lang="en-US" dirty="0"/>
              <a:t>Teddy Bekele</a:t>
            </a:r>
            <a:br>
              <a:rPr lang="en-US" dirty="0"/>
            </a:br>
            <a:r>
              <a:rPr lang="en-US" b="0" dirty="0"/>
              <a:t>Chief Technology Officer</a:t>
            </a:r>
            <a:br>
              <a:rPr lang="en-US" b="0" dirty="0"/>
            </a:br>
            <a:r>
              <a:rPr lang="en-US" b="0" dirty="0"/>
              <a:t>Land O’Lakes, Inc.</a:t>
            </a:r>
            <a:br>
              <a:rPr lang="en-US" b="0" dirty="0"/>
            </a:br>
            <a:br>
              <a:rPr lang="en-US" dirty="0"/>
            </a:br>
            <a:endParaRPr lang="en-US" b="0" dirty="0"/>
          </a:p>
        </p:txBody>
      </p:sp>
      <p:sp>
        <p:nvSpPr>
          <p:cNvPr id="3" name="Text Placeholder 2">
            <a:extLst>
              <a:ext uri="{FF2B5EF4-FFF2-40B4-BE49-F238E27FC236}">
                <a16:creationId xmlns:a16="http://schemas.microsoft.com/office/drawing/2014/main" id="{3F0288FC-1320-4194-9C6D-28B0B5A1098C}"/>
              </a:ext>
            </a:extLst>
          </p:cNvPr>
          <p:cNvSpPr>
            <a:spLocks noGrp="1"/>
          </p:cNvSpPr>
          <p:nvPr>
            <p:ph type="body" sz="quarter" idx="17"/>
          </p:nvPr>
        </p:nvSpPr>
        <p:spPr>
          <a:xfrm>
            <a:off x="5648933" y="2479858"/>
            <a:ext cx="5065250" cy="1247796"/>
          </a:xfrm>
        </p:spPr>
        <p:txBody>
          <a:bodyPr/>
          <a:lstStyle/>
          <a:p>
            <a:r>
              <a:rPr lang="en-US" sz="3733" dirty="0"/>
              <a:t>Technology Innovations delivering Data Driven Insights to Farmers</a:t>
            </a:r>
          </a:p>
        </p:txBody>
      </p:sp>
      <p:pic>
        <p:nvPicPr>
          <p:cNvPr id="7" name="Picture Placeholder 6">
            <a:extLst>
              <a:ext uri="{FF2B5EF4-FFF2-40B4-BE49-F238E27FC236}">
                <a16:creationId xmlns:a16="http://schemas.microsoft.com/office/drawing/2014/main" id="{7050ECCC-36B7-41ED-B2A0-2314370FE8E6}"/>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3277032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982ABF07-6BBE-0B40-88FD-6C3329FCA4CA}"/>
              </a:ext>
            </a:extLst>
          </p:cNvPr>
          <p:cNvSpPr>
            <a:spLocks noGrp="1"/>
          </p:cNvSpPr>
          <p:nvPr>
            <p:ph type="dt" sz="half" idx="2"/>
          </p:nvPr>
        </p:nvSpPr>
        <p:spPr/>
        <p:txBody>
          <a:bodyPr/>
          <a:lstStyle/>
          <a:p>
            <a:r>
              <a:rPr lang="en-US">
                <a:solidFill>
                  <a:prstClr val="black"/>
                </a:solidFill>
              </a:rPr>
              <a:t>© 2018 Land O’Lakes, Inc.</a:t>
            </a:r>
          </a:p>
        </p:txBody>
      </p:sp>
      <p:sp>
        <p:nvSpPr>
          <p:cNvPr id="27" name="Slide Number Placeholder 5">
            <a:extLst>
              <a:ext uri="{FF2B5EF4-FFF2-40B4-BE49-F238E27FC236}">
                <a16:creationId xmlns:a16="http://schemas.microsoft.com/office/drawing/2014/main" id="{9BF1D20D-9D8A-45D7-A273-724B734C8B8C}"/>
              </a:ext>
            </a:extLst>
          </p:cNvPr>
          <p:cNvSpPr>
            <a:spLocks noGrp="1"/>
          </p:cNvSpPr>
          <p:nvPr>
            <p:ph type="sldNum" sz="quarter" idx="4"/>
          </p:nvPr>
        </p:nvSpPr>
        <p:spPr>
          <a:xfrm>
            <a:off x="9042400" y="6444338"/>
            <a:ext cx="2743200" cy="366183"/>
          </a:xfrm>
        </p:spPr>
        <p:txBody>
          <a:bodyPr/>
          <a:lstStyle/>
          <a:p>
            <a:pPr defTabSz="609585"/>
            <a:fld id="{BA19D0F6-5B80-F543-AF4F-7B18B9728D74}" type="slidenum">
              <a:rPr lang="en-US">
                <a:solidFill>
                  <a:prstClr val="black"/>
                </a:solidFill>
              </a:rPr>
              <a:pPr defTabSz="609585"/>
              <a:t>10</a:t>
            </a:fld>
            <a:endParaRPr lang="en-US">
              <a:solidFill>
                <a:prstClr val="black"/>
              </a:solidFill>
            </a:endParaRPr>
          </a:p>
        </p:txBody>
      </p:sp>
      <p:pic>
        <p:nvPicPr>
          <p:cNvPr id="8194" name="Picture 2" descr="[video-to-gif output image]">
            <a:extLst>
              <a:ext uri="{FF2B5EF4-FFF2-40B4-BE49-F238E27FC236}">
                <a16:creationId xmlns:a16="http://schemas.microsoft.com/office/drawing/2014/main" id="{8342E5C5-B74C-454E-B61D-F5D1AE9DCC9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68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982ABF07-6BBE-0B40-88FD-6C3329FCA4CA}"/>
              </a:ext>
            </a:extLst>
          </p:cNvPr>
          <p:cNvSpPr>
            <a:spLocks noGrp="1"/>
          </p:cNvSpPr>
          <p:nvPr>
            <p:ph type="dt" sz="half" idx="2"/>
          </p:nvPr>
        </p:nvSpPr>
        <p:spPr/>
        <p:txBody>
          <a:bodyPr/>
          <a:lstStyle/>
          <a:p>
            <a:r>
              <a:rPr lang="en-US">
                <a:solidFill>
                  <a:prstClr val="black"/>
                </a:solidFill>
              </a:rPr>
              <a:t>© 2018 Land O’Lakes, Inc.</a:t>
            </a:r>
            <a:endParaRPr lang="en-US" dirty="0">
              <a:solidFill>
                <a:prstClr val="black"/>
              </a:solidFill>
            </a:endParaRPr>
          </a:p>
        </p:txBody>
      </p:sp>
      <p:sp>
        <p:nvSpPr>
          <p:cNvPr id="27" name="Slide Number Placeholder 5">
            <a:extLst>
              <a:ext uri="{FF2B5EF4-FFF2-40B4-BE49-F238E27FC236}">
                <a16:creationId xmlns:a16="http://schemas.microsoft.com/office/drawing/2014/main" id="{9BF1D20D-9D8A-45D7-A273-724B734C8B8C}"/>
              </a:ext>
            </a:extLst>
          </p:cNvPr>
          <p:cNvSpPr>
            <a:spLocks noGrp="1"/>
          </p:cNvSpPr>
          <p:nvPr>
            <p:ph type="sldNum" sz="quarter" idx="4"/>
          </p:nvPr>
        </p:nvSpPr>
        <p:spPr>
          <a:xfrm>
            <a:off x="9042400" y="6444339"/>
            <a:ext cx="2743200" cy="366183"/>
          </a:xfrm>
        </p:spPr>
        <p:txBody>
          <a:bodyPr/>
          <a:lstStyle/>
          <a:p>
            <a:pPr defTabSz="914377"/>
            <a:fld id="{BA19D0F6-5B80-F543-AF4F-7B18B9728D74}" type="slidenum">
              <a:rPr lang="en-US">
                <a:solidFill>
                  <a:prstClr val="black"/>
                </a:solidFill>
              </a:rPr>
              <a:pPr defTabSz="914377"/>
              <a:t>11</a:t>
            </a:fld>
            <a:endParaRPr lang="en-US" dirty="0">
              <a:solidFill>
                <a:prstClr val="black"/>
              </a:solidFill>
            </a:endParaRPr>
          </a:p>
        </p:txBody>
      </p:sp>
      <p:pic>
        <p:nvPicPr>
          <p:cNvPr id="2" name="AI_Nutritionist_Demo">
            <a:hlinkClick r:id="" action="ppaction://media"/>
            <a:extLst>
              <a:ext uri="{FF2B5EF4-FFF2-40B4-BE49-F238E27FC236}">
                <a16:creationId xmlns:a16="http://schemas.microsoft.com/office/drawing/2014/main" id="{6690BF4B-5890-4414-BA80-3DEFB234904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47755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83A6846-9165-4006-AD33-46D460F8457B}"/>
              </a:ext>
            </a:extLst>
          </p:cNvPr>
          <p:cNvPicPr>
            <a:picLocks noChangeAspect="1"/>
          </p:cNvPicPr>
          <p:nvPr/>
        </p:nvPicPr>
        <p:blipFill>
          <a:blip r:embed="rId2"/>
          <a:stretch>
            <a:fillRect/>
          </a:stretch>
        </p:blipFill>
        <p:spPr>
          <a:xfrm>
            <a:off x="447385" y="220833"/>
            <a:ext cx="7334208" cy="2466975"/>
          </a:xfrm>
          <a:prstGeom prst="rect">
            <a:avLst/>
          </a:prstGeom>
        </p:spPr>
      </p:pic>
      <p:pic>
        <p:nvPicPr>
          <p:cNvPr id="11" name="Picture 10">
            <a:extLst>
              <a:ext uri="{FF2B5EF4-FFF2-40B4-BE49-F238E27FC236}">
                <a16:creationId xmlns:a16="http://schemas.microsoft.com/office/drawing/2014/main" id="{BA192250-5389-41EA-AC65-0124BA9AB02F}"/>
              </a:ext>
            </a:extLst>
          </p:cNvPr>
          <p:cNvPicPr>
            <a:picLocks noChangeAspect="1"/>
          </p:cNvPicPr>
          <p:nvPr/>
        </p:nvPicPr>
        <p:blipFill>
          <a:blip r:embed="rId3"/>
          <a:stretch>
            <a:fillRect/>
          </a:stretch>
        </p:blipFill>
        <p:spPr>
          <a:xfrm>
            <a:off x="447385" y="2687808"/>
            <a:ext cx="7334208" cy="1607101"/>
          </a:xfrm>
          <a:prstGeom prst="rect">
            <a:avLst/>
          </a:prstGeom>
        </p:spPr>
      </p:pic>
      <p:pic>
        <p:nvPicPr>
          <p:cNvPr id="12" name="Picture 11">
            <a:extLst>
              <a:ext uri="{FF2B5EF4-FFF2-40B4-BE49-F238E27FC236}">
                <a16:creationId xmlns:a16="http://schemas.microsoft.com/office/drawing/2014/main" id="{912FD5F4-7344-4750-A4B0-91678C317616}"/>
              </a:ext>
            </a:extLst>
          </p:cNvPr>
          <p:cNvPicPr>
            <a:picLocks noChangeAspect="1"/>
          </p:cNvPicPr>
          <p:nvPr/>
        </p:nvPicPr>
        <p:blipFill>
          <a:blip r:embed="rId4"/>
          <a:stretch>
            <a:fillRect/>
          </a:stretch>
        </p:blipFill>
        <p:spPr>
          <a:xfrm>
            <a:off x="7860145" y="210585"/>
            <a:ext cx="3884470" cy="4097642"/>
          </a:xfrm>
          <a:prstGeom prst="rect">
            <a:avLst/>
          </a:prstGeom>
        </p:spPr>
      </p:pic>
      <p:sp>
        <p:nvSpPr>
          <p:cNvPr id="14" name="Rectangle 13">
            <a:extLst>
              <a:ext uri="{FF2B5EF4-FFF2-40B4-BE49-F238E27FC236}">
                <a16:creationId xmlns:a16="http://schemas.microsoft.com/office/drawing/2014/main" id="{4D2C89ED-B2B1-421B-99C9-0B507E9C5B1D}"/>
              </a:ext>
            </a:extLst>
          </p:cNvPr>
          <p:cNvSpPr/>
          <p:nvPr/>
        </p:nvSpPr>
        <p:spPr>
          <a:xfrm>
            <a:off x="997528" y="4753152"/>
            <a:ext cx="10206181" cy="1477328"/>
          </a:xfrm>
          <a:prstGeom prst="rect">
            <a:avLst/>
          </a:prstGeom>
          <a:ln w="28575">
            <a:solidFill>
              <a:srgbClr val="00B050"/>
            </a:solidFill>
          </a:ln>
        </p:spPr>
        <p:txBody>
          <a:bodyPr wrap="square" tIns="91440" bIns="91440">
            <a:spAutoFit/>
          </a:bodyPr>
          <a:lstStyle/>
          <a:p>
            <a:pPr algn="ctr"/>
            <a:r>
              <a:rPr lang="en-US" sz="2800" b="1" dirty="0"/>
              <a:t>“USDA estimates that rural broadband connectivity is </a:t>
            </a:r>
            <a:r>
              <a:rPr lang="en-US" sz="2800" b="1" dirty="0">
                <a:highlight>
                  <a:srgbClr val="FFFF00"/>
                </a:highlight>
              </a:rPr>
              <a:t>the driver of more than one-third of the value </a:t>
            </a:r>
            <a:r>
              <a:rPr lang="en-US" sz="2800" b="1" dirty="0"/>
              <a:t> ($18 billion to $23 billion/year) that digital technologies could create for our nation.” </a:t>
            </a:r>
          </a:p>
        </p:txBody>
      </p:sp>
      <p:sp>
        <p:nvSpPr>
          <p:cNvPr id="15" name="Rectangle 14">
            <a:extLst>
              <a:ext uri="{FF2B5EF4-FFF2-40B4-BE49-F238E27FC236}">
                <a16:creationId xmlns:a16="http://schemas.microsoft.com/office/drawing/2014/main" id="{E71A0803-5474-4BB8-83E1-83AEECB59CE5}"/>
              </a:ext>
            </a:extLst>
          </p:cNvPr>
          <p:cNvSpPr/>
          <p:nvPr/>
        </p:nvSpPr>
        <p:spPr>
          <a:xfrm>
            <a:off x="6382326" y="6276325"/>
            <a:ext cx="6096000" cy="261610"/>
          </a:xfrm>
          <a:prstGeom prst="rect">
            <a:avLst/>
          </a:prstGeom>
        </p:spPr>
        <p:txBody>
          <a:bodyPr>
            <a:spAutoFit/>
          </a:bodyPr>
          <a:lstStyle/>
          <a:p>
            <a:r>
              <a:rPr lang="en-US" sz="1100" dirty="0">
                <a:hlinkClick r:id="rId5"/>
              </a:rPr>
              <a:t>https://www.usda.gov/sites/default/files/documents/case-for-rural-broadband.pdf</a:t>
            </a:r>
            <a:endParaRPr lang="en-US" sz="1100" dirty="0"/>
          </a:p>
        </p:txBody>
      </p:sp>
      <p:sp>
        <p:nvSpPr>
          <p:cNvPr id="16" name="Rectangle 15">
            <a:extLst>
              <a:ext uri="{FF2B5EF4-FFF2-40B4-BE49-F238E27FC236}">
                <a16:creationId xmlns:a16="http://schemas.microsoft.com/office/drawing/2014/main" id="{576D6A93-AB8F-4358-BE36-DDDBB29D2972}"/>
              </a:ext>
            </a:extLst>
          </p:cNvPr>
          <p:cNvSpPr/>
          <p:nvPr/>
        </p:nvSpPr>
        <p:spPr>
          <a:xfrm>
            <a:off x="471054" y="4204959"/>
            <a:ext cx="6096000" cy="261610"/>
          </a:xfrm>
          <a:prstGeom prst="rect">
            <a:avLst/>
          </a:prstGeom>
        </p:spPr>
        <p:txBody>
          <a:bodyPr>
            <a:spAutoFit/>
          </a:bodyPr>
          <a:lstStyle/>
          <a:p>
            <a:r>
              <a:rPr lang="en-US" sz="1100">
                <a:hlinkClick r:id="rId6"/>
              </a:rPr>
              <a:t>https://api.unitedsoybean.org/uploads/documents/58546-1-ruralbroadband-whitepages-final.pdf</a:t>
            </a:r>
            <a:endParaRPr lang="en-US" sz="1100"/>
          </a:p>
        </p:txBody>
      </p:sp>
    </p:spTree>
    <p:extLst>
      <p:ext uri="{BB962C8B-B14F-4D97-AF65-F5344CB8AC3E}">
        <p14:creationId xmlns:p14="http://schemas.microsoft.com/office/powerpoint/2010/main" val="461182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F0FD49F-09EC-4408-B71D-10E9983D9F5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19D0F6-5B80-F543-AF4F-7B18B9728D74}" type="slidenum">
              <a:rPr kumimoji="0" lang="en-US" sz="1200" b="0" i="0" u="none" strike="noStrike" kern="1200" cap="none" spc="0" normalizeH="0" baseline="0" noProof="0" smtClean="0">
                <a:ln>
                  <a:noFill/>
                </a:ln>
                <a:solidFill>
                  <a:srgbClr val="38373A"/>
                </a:solidFill>
                <a:effectLst/>
                <a:uLnTx/>
                <a:uFillTx/>
                <a:latin typeface="DIN-Medium"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38373A"/>
              </a:solidFill>
              <a:effectLst/>
              <a:uLnTx/>
              <a:uFillTx/>
              <a:latin typeface="DIN-Medium" pitchFamily="2" charset="0"/>
              <a:ea typeface="+mn-ea"/>
              <a:cs typeface="+mn-cs"/>
            </a:endParaRPr>
          </a:p>
        </p:txBody>
      </p:sp>
      <p:sp>
        <p:nvSpPr>
          <p:cNvPr id="8" name="Title 7">
            <a:extLst>
              <a:ext uri="{FF2B5EF4-FFF2-40B4-BE49-F238E27FC236}">
                <a16:creationId xmlns:a16="http://schemas.microsoft.com/office/drawing/2014/main" id="{455D3845-E1B2-49E3-A82D-68E1D3EC4770}"/>
              </a:ext>
            </a:extLst>
          </p:cNvPr>
          <p:cNvSpPr>
            <a:spLocks noGrp="1"/>
          </p:cNvSpPr>
          <p:nvPr>
            <p:ph type="title"/>
          </p:nvPr>
        </p:nvSpPr>
        <p:spPr/>
        <p:txBody>
          <a:bodyPr/>
          <a:lstStyle/>
          <a:p>
            <a:r>
              <a:rPr lang="en-US" dirty="0"/>
              <a:t>Precision Ag Connectivity Task Force Overview</a:t>
            </a:r>
          </a:p>
        </p:txBody>
      </p:sp>
      <p:sp>
        <p:nvSpPr>
          <p:cNvPr id="10" name="TextBox 9">
            <a:extLst>
              <a:ext uri="{FF2B5EF4-FFF2-40B4-BE49-F238E27FC236}">
                <a16:creationId xmlns:a16="http://schemas.microsoft.com/office/drawing/2014/main" id="{25BB4EFD-6C14-4E6E-9E9F-8AE5C6A8CDBE}"/>
              </a:ext>
            </a:extLst>
          </p:cNvPr>
          <p:cNvSpPr txBox="1"/>
          <p:nvPr/>
        </p:nvSpPr>
        <p:spPr>
          <a:xfrm>
            <a:off x="609600" y="1519912"/>
            <a:ext cx="10911840" cy="1855380"/>
          </a:xfrm>
          <a:prstGeom prst="rect">
            <a:avLst/>
          </a:prstGeom>
          <a:noFill/>
        </p:spPr>
        <p:txBody>
          <a:bodyPr wrap="square" rtlCol="0">
            <a:spAutoFit/>
          </a:bodyPr>
          <a:lstStyle/>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38373A"/>
                </a:solidFill>
                <a:effectLst/>
                <a:uLnTx/>
                <a:uFillTx/>
                <a:latin typeface="Arial" panose="020B0604020202020204"/>
                <a:ea typeface="+mn-ea"/>
                <a:cs typeface="+mn-cs"/>
              </a:rPr>
              <a:t>Explore ways to enhance the productivity and efficiency of the nation’s farms and ranches through broadband-based technologies. The Task Force is a federal advisory committee and was created by the </a:t>
            </a:r>
            <a:r>
              <a:rPr kumimoji="0" lang="en-US" sz="1800" b="0" i="0" u="sng" strike="noStrike" kern="1200" cap="none" spc="0" normalizeH="0" baseline="0" noProof="0" dirty="0">
                <a:ln>
                  <a:noFill/>
                </a:ln>
                <a:solidFill>
                  <a:srgbClr val="38373A"/>
                </a:solidFill>
                <a:effectLst/>
                <a:uLnTx/>
                <a:uFillTx/>
                <a:latin typeface="Arial" panose="020B0604020202020204"/>
                <a:ea typeface="+mn-ea"/>
                <a:cs typeface="+mn-cs"/>
              </a:rPr>
              <a:t>Agricultural Improvement Act of 2018</a:t>
            </a:r>
            <a:r>
              <a:rPr kumimoji="0" lang="en-US" sz="1800" b="0" i="0" u="none" strike="noStrike" kern="1200" cap="none" spc="0" normalizeH="0" baseline="0" noProof="0" dirty="0">
                <a:ln>
                  <a:noFill/>
                </a:ln>
                <a:solidFill>
                  <a:srgbClr val="38373A"/>
                </a:solidFill>
                <a:effectLst/>
                <a:uLnTx/>
                <a:uFillTx/>
                <a:latin typeface="Arial" panose="020B0604020202020204"/>
                <a:ea typeface="+mn-ea"/>
                <a:cs typeface="+mn-cs"/>
              </a:rPr>
              <a:t>, which includes provisions directing the FCC to work with the U.S. Department of Agriculture to develop policy recommendations to promote the rapid, expanded deployment of broadband Internet access service on agricultural land where service is not available.  </a:t>
            </a:r>
          </a:p>
        </p:txBody>
      </p:sp>
      <p:sp>
        <p:nvSpPr>
          <p:cNvPr id="5" name="TextBox 9">
            <a:extLst>
              <a:ext uri="{FF2B5EF4-FFF2-40B4-BE49-F238E27FC236}">
                <a16:creationId xmlns:a16="http://schemas.microsoft.com/office/drawing/2014/main" id="{25BB4EFD-6C14-4E6E-9E9F-8AE5C6A8CDBE}"/>
              </a:ext>
            </a:extLst>
          </p:cNvPr>
          <p:cNvSpPr txBox="1"/>
          <p:nvPr/>
        </p:nvSpPr>
        <p:spPr>
          <a:xfrm>
            <a:off x="1258917" y="3814109"/>
            <a:ext cx="9981738" cy="201593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1" indent="-342900">
              <a:spcBef>
                <a:spcPts val="1800"/>
              </a:spcBef>
              <a:buFont typeface="+mj-lt"/>
              <a:buAutoNum type="arabicPeriod"/>
            </a:pPr>
            <a:r>
              <a:rPr lang="en-US" sz="2000" dirty="0"/>
              <a:t>Mapping and Analyzing Connectivity on Agricultural Lands</a:t>
            </a:r>
          </a:p>
          <a:p>
            <a:pPr marL="342900" lvl="1" indent="-342900">
              <a:spcBef>
                <a:spcPts val="1800"/>
              </a:spcBef>
              <a:buFont typeface="+mj-lt"/>
              <a:buAutoNum type="arabicPeriod"/>
            </a:pPr>
            <a:r>
              <a:rPr lang="en-US" sz="2000" dirty="0"/>
              <a:t>Examining Current and Future Connectivity Demand for Precision Agriculture</a:t>
            </a:r>
          </a:p>
          <a:p>
            <a:pPr marL="342900" lvl="1" indent="-342900">
              <a:spcBef>
                <a:spcPts val="1800"/>
              </a:spcBef>
              <a:buFont typeface="+mj-lt"/>
              <a:buAutoNum type="arabicPeriod"/>
            </a:pPr>
            <a:r>
              <a:rPr lang="en-US" sz="2000" dirty="0"/>
              <a:t>Encouraging Adoption of Precision Agriculture and Availability of High-Quality Jobs</a:t>
            </a:r>
          </a:p>
          <a:p>
            <a:pPr marL="342900" lvl="1" indent="-342900">
              <a:spcBef>
                <a:spcPts val="1800"/>
              </a:spcBef>
              <a:buFont typeface="+mj-lt"/>
              <a:buAutoNum type="arabicPeriod"/>
            </a:pPr>
            <a:r>
              <a:rPr lang="en-US" sz="2000" dirty="0"/>
              <a:t>Accelerating Broadband Deployment on Unserved Agricultural Lands</a:t>
            </a:r>
          </a:p>
        </p:txBody>
      </p:sp>
    </p:spTree>
    <p:extLst>
      <p:ext uri="{BB962C8B-B14F-4D97-AF65-F5344CB8AC3E}">
        <p14:creationId xmlns:p14="http://schemas.microsoft.com/office/powerpoint/2010/main" val="4037954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3">
            <a:extLst>
              <a:ext uri="{FF2B5EF4-FFF2-40B4-BE49-F238E27FC236}">
                <a16:creationId xmlns:a16="http://schemas.microsoft.com/office/drawing/2014/main" id="{BE0458E7-884A-4F93-B419-29DB9B47FF70}"/>
              </a:ext>
            </a:extLst>
          </p:cNvPr>
          <p:cNvPicPr>
            <a:picLocks noGrp="1" noChangeAspect="1"/>
          </p:cNvPicPr>
          <p:nvPr>
            <p:ph type="pic" sz="quarter" idx="10"/>
          </p:nvPr>
        </p:nvPicPr>
        <p:blipFill rotWithShape="1">
          <a:blip r:embed="rId3" cstate="screen">
            <a:extLst>
              <a:ext uri="{BEBA8EAE-BF5A-486C-A8C5-ECC9F3942E4B}">
                <a14:imgProps xmlns:a14="http://schemas.microsoft.com/office/drawing/2010/main">
                  <a14:imgLayer r:embed="rId4">
                    <a14:imgEffect>
                      <a14:sharpenSoften amount="25000"/>
                    </a14:imgEffect>
                    <a14:imgEffect>
                      <a14:colorTemperature colorTemp="7200"/>
                    </a14:imgEffect>
                    <a14:imgEffect>
                      <a14:brightnessContrast contrast="20000"/>
                    </a14:imgEffect>
                  </a14:imgLayer>
                </a14:imgProps>
              </a:ext>
              <a:ext uri="{28A0092B-C50C-407E-A947-70E740481C1C}">
                <a14:useLocalDpi xmlns:a14="http://schemas.microsoft.com/office/drawing/2010/main"/>
              </a:ext>
            </a:extLst>
          </a:blip>
          <a:srcRect l="22174" t="9702" r="43210" b="21036"/>
          <a:stretch/>
        </p:blipFill>
        <p:spPr>
          <a:xfrm>
            <a:off x="-9765" y="3519988"/>
            <a:ext cx="2967919" cy="3342075"/>
          </a:xfrm>
        </p:spPr>
      </p:pic>
      <p:sp>
        <p:nvSpPr>
          <p:cNvPr id="6" name="Text Placeholder 5">
            <a:extLst>
              <a:ext uri="{FF2B5EF4-FFF2-40B4-BE49-F238E27FC236}">
                <a16:creationId xmlns:a16="http://schemas.microsoft.com/office/drawing/2014/main" id="{500E6051-6DD2-2442-8BDC-BB6625168E92}"/>
              </a:ext>
            </a:extLst>
          </p:cNvPr>
          <p:cNvSpPr>
            <a:spLocks noGrp="1"/>
          </p:cNvSpPr>
          <p:nvPr>
            <p:ph type="body" sz="quarter" idx="14"/>
          </p:nvPr>
        </p:nvSpPr>
        <p:spPr/>
        <p:txBody>
          <a:bodyPr/>
          <a:lstStyle/>
          <a:p>
            <a:r>
              <a:rPr lang="en-US" dirty="0"/>
              <a:t>FARMER-OWNED COOPERATIVE</a:t>
            </a:r>
          </a:p>
        </p:txBody>
      </p:sp>
      <p:sp>
        <p:nvSpPr>
          <p:cNvPr id="7" name="Text Placeholder 6">
            <a:extLst>
              <a:ext uri="{FF2B5EF4-FFF2-40B4-BE49-F238E27FC236}">
                <a16:creationId xmlns:a16="http://schemas.microsoft.com/office/drawing/2014/main" id="{AF2D7D51-4803-8B4B-944E-654E07FA775A}"/>
              </a:ext>
            </a:extLst>
          </p:cNvPr>
          <p:cNvSpPr>
            <a:spLocks noGrp="1"/>
          </p:cNvSpPr>
          <p:nvPr>
            <p:ph type="body" sz="quarter" idx="16"/>
          </p:nvPr>
        </p:nvSpPr>
        <p:spPr/>
        <p:txBody>
          <a:bodyPr/>
          <a:lstStyle/>
          <a:p>
            <a:pPr defTabSz="1219170">
              <a:defRPr/>
            </a:pPr>
            <a:r>
              <a:rPr lang="en-US" dirty="0"/>
              <a:t>UNIQUE </a:t>
            </a:r>
            <a:br>
              <a:rPr lang="en-US" dirty="0"/>
            </a:br>
            <a:r>
              <a:rPr lang="en-US" dirty="0"/>
              <a:t>FARMER-TO-FORK VIEW</a:t>
            </a:r>
          </a:p>
        </p:txBody>
      </p:sp>
      <p:pic>
        <p:nvPicPr>
          <p:cNvPr id="13" name="Picture 12">
            <a:extLst>
              <a:ext uri="{FF2B5EF4-FFF2-40B4-BE49-F238E27FC236}">
                <a16:creationId xmlns:a16="http://schemas.microsoft.com/office/drawing/2014/main" id="{84407315-CBE9-F346-B701-1F69EE3E68A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235017" y="-1"/>
            <a:ext cx="2967123" cy="3338013"/>
          </a:xfrm>
          <a:prstGeom prst="rect">
            <a:avLst/>
          </a:prstGeom>
        </p:spPr>
      </p:pic>
      <p:sp>
        <p:nvSpPr>
          <p:cNvPr id="14" name="Text Placeholder 6">
            <a:extLst>
              <a:ext uri="{FF2B5EF4-FFF2-40B4-BE49-F238E27FC236}">
                <a16:creationId xmlns:a16="http://schemas.microsoft.com/office/drawing/2014/main" id="{777E1D24-3C8E-E247-988D-EBECA758B740}"/>
              </a:ext>
            </a:extLst>
          </p:cNvPr>
          <p:cNvSpPr txBox="1">
            <a:spLocks/>
          </p:cNvSpPr>
          <p:nvPr/>
        </p:nvSpPr>
        <p:spPr>
          <a:xfrm>
            <a:off x="3424124" y="3778370"/>
            <a:ext cx="2295753" cy="2821244"/>
          </a:xfrm>
          <a:prstGeom prst="rect">
            <a:avLst/>
          </a:prstGeom>
          <a:solidFill>
            <a:schemeClr val="accent4"/>
          </a:solidFill>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800" b="1" i="0" kern="1200">
                <a:solidFill>
                  <a:srgbClr val="FFFFFF"/>
                </a:solidFill>
                <a:latin typeface="Cervo Neue Bold Neue" pitchFamily="2" charset="77"/>
                <a:ea typeface="DIN Next LT Pro" panose="020B0503020203050203" pitchFamily="34" charset="77"/>
                <a:cs typeface="DIN Next LT Pro" panose="020B050302020305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DIN Next LT Pro" panose="020B0503020203050203" pitchFamily="34" charset="77"/>
                <a:ea typeface="DIN Next LT Pro" panose="020B0503020203050203" pitchFamily="34" charset="77"/>
                <a:cs typeface="DIN Next LT Pro" panose="020B050302020305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DIN Next LT Pro" panose="020B0503020203050203" pitchFamily="34" charset="77"/>
                <a:ea typeface="DIN Next LT Pro" panose="020B0503020203050203" pitchFamily="34" charset="77"/>
                <a:cs typeface="DIN Next LT Pro" panose="020B050302020305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DIN Next LT Pro" panose="020B0503020203050203" pitchFamily="34" charset="77"/>
                <a:ea typeface="DIN Next LT Pro" panose="020B0503020203050203" pitchFamily="34" charset="77"/>
                <a:cs typeface="DIN Next LT Pro" panose="020B050302020305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DIN Next LT Pro" panose="020B0503020203050203" pitchFamily="34" charset="77"/>
                <a:ea typeface="DIN Next LT Pro" panose="020B0503020203050203" pitchFamily="34" charset="77"/>
                <a:cs typeface="DIN Next LT Pro" panose="020B050302020305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19170">
              <a:spcBef>
                <a:spcPts val="1333"/>
              </a:spcBef>
              <a:defRPr/>
            </a:pPr>
            <a:r>
              <a:rPr lang="en-US" sz="2400" b="0" dirty="0"/>
              <a:t>UNIQUE </a:t>
            </a:r>
            <a:br>
              <a:rPr lang="en-US" sz="2400" b="0" dirty="0"/>
            </a:br>
            <a:r>
              <a:rPr lang="en-US" sz="2400" b="0" dirty="0"/>
              <a:t>FARMER-TO-FORK VIEW</a:t>
            </a:r>
          </a:p>
        </p:txBody>
      </p:sp>
      <p:sp>
        <p:nvSpPr>
          <p:cNvPr id="15" name="Text Placeholder 6">
            <a:extLst>
              <a:ext uri="{FF2B5EF4-FFF2-40B4-BE49-F238E27FC236}">
                <a16:creationId xmlns:a16="http://schemas.microsoft.com/office/drawing/2014/main" id="{5D747DC0-6C35-D34D-B88A-ED336E2749AC}"/>
              </a:ext>
            </a:extLst>
          </p:cNvPr>
          <p:cNvSpPr txBox="1">
            <a:spLocks/>
          </p:cNvSpPr>
          <p:nvPr/>
        </p:nvSpPr>
        <p:spPr>
          <a:xfrm>
            <a:off x="6386392" y="262935"/>
            <a:ext cx="2467216" cy="2821244"/>
          </a:xfrm>
          <a:prstGeom prst="rect">
            <a:avLst/>
          </a:prstGeom>
          <a:solidFill>
            <a:schemeClr val="accent3"/>
          </a:solidFill>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800" b="1" i="0" kern="1200">
                <a:solidFill>
                  <a:srgbClr val="FFFFFF"/>
                </a:solidFill>
                <a:latin typeface="Cervo Neue Bold Neue" pitchFamily="2" charset="77"/>
                <a:ea typeface="DIN Next LT Pro" panose="020B0503020203050203" pitchFamily="34" charset="77"/>
                <a:cs typeface="DIN Next LT Pro" panose="020B050302020305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DIN Next LT Pro" panose="020B0503020203050203" pitchFamily="34" charset="77"/>
                <a:ea typeface="DIN Next LT Pro" panose="020B0503020203050203" pitchFamily="34" charset="77"/>
                <a:cs typeface="DIN Next LT Pro" panose="020B050302020305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DIN Next LT Pro" panose="020B0503020203050203" pitchFamily="34" charset="77"/>
                <a:ea typeface="DIN Next LT Pro" panose="020B0503020203050203" pitchFamily="34" charset="77"/>
                <a:cs typeface="DIN Next LT Pro" panose="020B050302020305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DIN Next LT Pro" panose="020B0503020203050203" pitchFamily="34" charset="77"/>
                <a:ea typeface="DIN Next LT Pro" panose="020B0503020203050203" pitchFamily="34" charset="77"/>
                <a:cs typeface="DIN Next LT Pro" panose="020B050302020305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DIN Next LT Pro" panose="020B0503020203050203" pitchFamily="34" charset="77"/>
                <a:ea typeface="DIN Next LT Pro" panose="020B0503020203050203" pitchFamily="34" charset="77"/>
                <a:cs typeface="DIN Next LT Pro" panose="020B050302020305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19170">
              <a:spcBef>
                <a:spcPts val="1333"/>
              </a:spcBef>
              <a:defRPr/>
            </a:pPr>
            <a:r>
              <a:rPr lang="en-US" sz="4800" b="0" dirty="0"/>
              <a:t>1,851</a:t>
            </a:r>
          </a:p>
          <a:p>
            <a:pPr defTabSz="1219170">
              <a:spcBef>
                <a:spcPts val="1333"/>
              </a:spcBef>
              <a:defRPr/>
            </a:pPr>
            <a:r>
              <a:rPr lang="en-US" sz="2667" b="0" dirty="0"/>
              <a:t>DAIRY PRODUCERS</a:t>
            </a:r>
            <a:br>
              <a:rPr lang="en-US" sz="2400" b="0" dirty="0"/>
            </a:br>
            <a:r>
              <a:rPr lang="en-US" sz="1600" b="0" dirty="0"/>
              <a:t>Herds range from </a:t>
            </a:r>
            <a:br>
              <a:rPr lang="en-US" sz="1600" b="0" dirty="0"/>
            </a:br>
            <a:r>
              <a:rPr lang="en-US" sz="1600" b="0" dirty="0"/>
              <a:t>50 to 10,000+</a:t>
            </a:r>
          </a:p>
        </p:txBody>
      </p:sp>
      <p:pic>
        <p:nvPicPr>
          <p:cNvPr id="8" name="Picture 7">
            <a:extLst>
              <a:ext uri="{FF2B5EF4-FFF2-40B4-BE49-F238E27FC236}">
                <a16:creationId xmlns:a16="http://schemas.microsoft.com/office/drawing/2014/main" id="{482F3D8C-BDBA-40CC-AEB1-ACE841B2BA0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235017" y="1"/>
            <a:ext cx="3048000" cy="3338012"/>
          </a:xfrm>
          <a:prstGeom prst="rect">
            <a:avLst/>
          </a:prstGeom>
        </p:spPr>
      </p:pic>
      <p:pic>
        <p:nvPicPr>
          <p:cNvPr id="11" name="Picture 10">
            <a:extLst>
              <a:ext uri="{FF2B5EF4-FFF2-40B4-BE49-F238E27FC236}">
                <a16:creationId xmlns:a16="http://schemas.microsoft.com/office/drawing/2014/main" id="{56146F0D-F94A-4EE4-A02E-ABEF8E6A76E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128083" y="-1"/>
            <a:ext cx="2876901" cy="3338013"/>
          </a:xfrm>
          <a:prstGeom prst="rect">
            <a:avLst/>
          </a:prstGeom>
        </p:spPr>
      </p:pic>
      <p:sp>
        <p:nvSpPr>
          <p:cNvPr id="20" name="Text Placeholder 6">
            <a:extLst>
              <a:ext uri="{FF2B5EF4-FFF2-40B4-BE49-F238E27FC236}">
                <a16:creationId xmlns:a16="http://schemas.microsoft.com/office/drawing/2014/main" id="{ED4B5FC3-F862-4EEB-9FCA-7C14117E91A3}"/>
              </a:ext>
            </a:extLst>
          </p:cNvPr>
          <p:cNvSpPr txBox="1">
            <a:spLocks/>
          </p:cNvSpPr>
          <p:nvPr/>
        </p:nvSpPr>
        <p:spPr>
          <a:xfrm>
            <a:off x="3441016" y="3880074"/>
            <a:ext cx="2295753" cy="2821244"/>
          </a:xfrm>
          <a:prstGeom prst="rect">
            <a:avLst/>
          </a:prstGeom>
          <a:solidFill>
            <a:srgbClr val="49B0AC"/>
          </a:solidFill>
        </p:spPr>
        <p:txBody>
          <a:bodyPr vert="horz" lIns="0" tIns="0" rIns="0" bIns="0" rtlCol="0" anchor="ctr">
            <a:noAutofit/>
          </a:bodyPr>
          <a:lstStyle>
            <a:lvl1pPr marL="0" indent="0" algn="ctr" defTabSz="914378" rtl="0" eaLnBrk="1" latinLnBrk="0" hangingPunct="1">
              <a:lnSpc>
                <a:spcPct val="90000"/>
              </a:lnSpc>
              <a:spcBef>
                <a:spcPts val="1000"/>
              </a:spcBef>
              <a:buFont typeface="Arial" panose="020B0604020202020204" pitchFamily="34" charset="0"/>
              <a:buNone/>
              <a:defRPr sz="1800" b="0" i="0" kern="1200">
                <a:solidFill>
                  <a:srgbClr val="FFFFFF"/>
                </a:solidFill>
                <a:latin typeface="Cervo Neue Bold Neue" pitchFamily="2" charset="77"/>
                <a:ea typeface="Arial" panose="020B0604020202020204" pitchFamily="34" charset="0"/>
                <a:cs typeface="Arial" panose="020B0604020202020204" pitchFamily="34" charset="0"/>
              </a:defRPr>
            </a:lvl1pPr>
            <a:lvl2pPr marL="685783" indent="-228594" algn="l" defTabSz="914378"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Arial" panose="020B0604020202020204" pitchFamily="34" charset="0"/>
                <a:cs typeface="Arial" panose="020B0604020202020204" pitchFamily="34" charset="0"/>
              </a:defRPr>
            </a:lvl2pPr>
            <a:lvl3pPr marL="1142972" indent="-228594" algn="l" defTabSz="914378"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Arial" panose="020B0604020202020204" pitchFamily="34" charset="0"/>
                <a:cs typeface="Arial" panose="020B0604020202020204" pitchFamily="34" charset="0"/>
              </a:defRPr>
            </a:lvl3pPr>
            <a:lvl4pPr marL="1600160" indent="-228594" algn="l" defTabSz="914378"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Arial" panose="020B0604020202020204" pitchFamily="34" charset="0"/>
                <a:cs typeface="Arial" panose="020B0604020202020204" pitchFamily="34" charset="0"/>
              </a:defRPr>
            </a:lvl4pPr>
            <a:lvl5pPr marL="2057348" indent="-228594" algn="l" defTabSz="914378"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Arial" panose="020B0604020202020204" pitchFamily="34" charset="0"/>
                <a:cs typeface="Arial" panose="020B0604020202020204" pitchFamily="34" charset="0"/>
              </a:defRPr>
            </a:lvl5pPr>
            <a:lvl6pPr marL="2514537"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5"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19140">
              <a:spcBef>
                <a:spcPts val="1333"/>
              </a:spcBef>
            </a:pPr>
            <a:r>
              <a:rPr lang="en-US" sz="4800" dirty="0"/>
              <a:t>1,116</a:t>
            </a:r>
          </a:p>
          <a:p>
            <a:pPr defTabSz="1219140">
              <a:spcBef>
                <a:spcPts val="1333"/>
              </a:spcBef>
              <a:defRPr/>
            </a:pPr>
            <a:r>
              <a:rPr lang="en-US" sz="2667" dirty="0">
                <a:ea typeface="+mn-ea"/>
              </a:rPr>
              <a:t>RETAIL OWNERS</a:t>
            </a:r>
            <a:br>
              <a:rPr lang="en-US" sz="2667" dirty="0">
                <a:ea typeface="+mn-ea"/>
              </a:rPr>
            </a:br>
            <a:r>
              <a:rPr lang="en-US" sz="1600" dirty="0">
                <a:latin typeface="DIN-Medium" pitchFamily="2" charset="0"/>
                <a:ea typeface="+mn-ea"/>
              </a:rPr>
              <a:t>Serving a producer network of 300,000+</a:t>
            </a:r>
            <a:endParaRPr lang="en-US" sz="1600" dirty="0">
              <a:latin typeface="DIN-Medium" pitchFamily="2" charset="0"/>
            </a:endParaRPr>
          </a:p>
        </p:txBody>
      </p:sp>
      <p:pic>
        <p:nvPicPr>
          <p:cNvPr id="21" name="Picture 20">
            <a:extLst>
              <a:ext uri="{FF2B5EF4-FFF2-40B4-BE49-F238E27FC236}">
                <a16:creationId xmlns:a16="http://schemas.microsoft.com/office/drawing/2014/main" id="{BAAE1F11-6216-4D09-B852-95428014809E}"/>
              </a:ext>
            </a:extLst>
          </p:cNvPr>
          <p:cNvPicPr>
            <a:picLocks noChangeAspect="1"/>
          </p:cNvPicPr>
          <p:nvPr/>
        </p:nvPicPr>
        <p:blipFill>
          <a:blip r:embed="rId8" cstate="screen">
            <a:biLevel thresh="25000"/>
            <a:extLst>
              <a:ext uri="{28A0092B-C50C-407E-A947-70E740481C1C}">
                <a14:useLocalDpi xmlns:a14="http://schemas.microsoft.com/office/drawing/2010/main"/>
              </a:ext>
            </a:extLst>
          </a:blip>
          <a:stretch>
            <a:fillRect/>
          </a:stretch>
        </p:blipFill>
        <p:spPr>
          <a:xfrm>
            <a:off x="752598" y="6123463"/>
            <a:ext cx="1443191" cy="365760"/>
          </a:xfrm>
          <a:prstGeom prst="rect">
            <a:avLst/>
          </a:prstGeom>
        </p:spPr>
      </p:pic>
      <p:pic>
        <p:nvPicPr>
          <p:cNvPr id="23" name="Picture 22">
            <a:extLst>
              <a:ext uri="{FF2B5EF4-FFF2-40B4-BE49-F238E27FC236}">
                <a16:creationId xmlns:a16="http://schemas.microsoft.com/office/drawing/2014/main" id="{41B54DD1-9A4A-48BE-9774-A54D4418BCB9}"/>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3128083" y="0"/>
            <a:ext cx="2835760" cy="3338013"/>
          </a:xfrm>
          <a:prstGeom prst="rect">
            <a:avLst/>
          </a:prstGeom>
          <a:noFill/>
          <a:ln>
            <a:noFill/>
          </a:ln>
          <a:effectLst/>
        </p:spPr>
      </p:pic>
      <p:pic>
        <p:nvPicPr>
          <p:cNvPr id="24" name="Picture 23">
            <a:extLst>
              <a:ext uri="{FF2B5EF4-FFF2-40B4-BE49-F238E27FC236}">
                <a16:creationId xmlns:a16="http://schemas.microsoft.com/office/drawing/2014/main" id="{EC9AF0DF-4411-401E-A06A-9635C80822B6}"/>
              </a:ext>
            </a:extLst>
          </p:cNvPr>
          <p:cNvPicPr>
            <a:picLocks noChangeAspect="1"/>
          </p:cNvPicPr>
          <p:nvPr/>
        </p:nvPicPr>
        <p:blipFill rotWithShape="1">
          <a:blip r:embed="rId10" cstate="email">
            <a:extLst>
              <a:ext uri="{BEBA8EAE-BF5A-486C-A8C5-ECC9F3942E4B}">
                <a14:imgProps xmlns:a14="http://schemas.microsoft.com/office/drawing/2010/main">
                  <a14:imgLayer r:embed="rId11">
                    <a14:imgEffect>
                      <a14:sharpenSoften amount="50000"/>
                    </a14:imgEffect>
                    <a14:imgEffect>
                      <a14:colorTemperature colorTemp="7200"/>
                    </a14:imgEffect>
                  </a14:imgLayer>
                </a14:imgProps>
              </a:ext>
              <a:ext uri="{28A0092B-C50C-407E-A947-70E740481C1C}">
                <a14:useLocalDpi xmlns:a14="http://schemas.microsoft.com/office/drawing/2010/main"/>
              </a:ext>
            </a:extLst>
          </a:blip>
          <a:srcRect l="36041" r="6502"/>
          <a:stretch/>
        </p:blipFill>
        <p:spPr>
          <a:xfrm>
            <a:off x="6212919" y="3524975"/>
            <a:ext cx="2876907" cy="3338016"/>
          </a:xfrm>
          <a:prstGeom prst="rect">
            <a:avLst/>
          </a:prstGeom>
        </p:spPr>
      </p:pic>
    </p:spTree>
    <p:extLst>
      <p:ext uri="{BB962C8B-B14F-4D97-AF65-F5344CB8AC3E}">
        <p14:creationId xmlns:p14="http://schemas.microsoft.com/office/powerpoint/2010/main" val="14105382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Freeform: Shape 16">
            <a:extLst>
              <a:ext uri="{FF2B5EF4-FFF2-40B4-BE49-F238E27FC236}">
                <a16:creationId xmlns:a16="http://schemas.microsoft.com/office/drawing/2014/main" id="{6DB7ADBC-26DA-450D-A8BF-E1ACCB466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235" y="2"/>
            <a:ext cx="6488456" cy="3036711"/>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a:ea typeface="+mn-ea"/>
              <a:cs typeface="+mn-cs"/>
              <a:sym typeface="Gill Sans" charset="0"/>
            </a:endParaRPr>
          </a:p>
        </p:txBody>
      </p:sp>
      <p:sp>
        <p:nvSpPr>
          <p:cNvPr id="19" name="Freeform: Shape 18">
            <a:extLst>
              <a:ext uri="{FF2B5EF4-FFF2-40B4-BE49-F238E27FC236}">
                <a16:creationId xmlns:a16="http://schemas.microsoft.com/office/drawing/2014/main" id="{5E3C0EDB-60D3-4CEF-8B80-C6D01E08D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896216"/>
            <a:ext cx="5198011" cy="3957243"/>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a:ea typeface="+mn-ea"/>
              <a:cs typeface="+mn-cs"/>
              <a:sym typeface="Gill Sans" charset="0"/>
            </a:endParaRPr>
          </a:p>
        </p:txBody>
      </p:sp>
      <p:sp>
        <p:nvSpPr>
          <p:cNvPr id="21" name="Freeform: Shape 20">
            <a:extLst>
              <a:ext uri="{FF2B5EF4-FFF2-40B4-BE49-F238E27FC236}">
                <a16:creationId xmlns:a16="http://schemas.microsoft.com/office/drawing/2014/main" id="{40C269CE-FB56-4D68-8CFB-1CFD5F3505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838" y="495703"/>
            <a:ext cx="6428625" cy="6357756"/>
          </a:xfrm>
          <a:custGeom>
            <a:avLst/>
            <a:gdLst>
              <a:gd name="connsiteX0" fmla="*/ 4279392 w 6428625"/>
              <a:gd name="connsiteY0" fmla="*/ 0 h 6357756"/>
              <a:gd name="connsiteX1" fmla="*/ 6319204 w 6428625"/>
              <a:gd name="connsiteY1" fmla="*/ 516500 h 6357756"/>
              <a:gd name="connsiteX2" fmla="*/ 6428625 w 6428625"/>
              <a:gd name="connsiteY2" fmla="*/ 579415 h 6357756"/>
              <a:gd name="connsiteX3" fmla="*/ 6428625 w 6428625"/>
              <a:gd name="connsiteY3" fmla="*/ 6357756 h 6357756"/>
              <a:gd name="connsiteX4" fmla="*/ 539921 w 6428625"/>
              <a:gd name="connsiteY4" fmla="*/ 6357756 h 6357756"/>
              <a:gd name="connsiteX5" fmla="*/ 516500 w 6428625"/>
              <a:gd name="connsiteY5" fmla="*/ 6319205 h 6357756"/>
              <a:gd name="connsiteX6" fmla="*/ 0 w 6428625"/>
              <a:gd name="connsiteY6" fmla="*/ 4279392 h 6357756"/>
              <a:gd name="connsiteX7" fmla="*/ 4279392 w 6428625"/>
              <a:gd name="connsiteY7" fmla="*/ 0 h 635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28625" h="6357756">
                <a:moveTo>
                  <a:pt x="4279392" y="0"/>
                </a:moveTo>
                <a:cubicBezTo>
                  <a:pt x="5017968" y="0"/>
                  <a:pt x="5712843" y="187105"/>
                  <a:pt x="6319204" y="516500"/>
                </a:cubicBezTo>
                <a:lnTo>
                  <a:pt x="6428625" y="579415"/>
                </a:lnTo>
                <a:lnTo>
                  <a:pt x="6428625" y="6357756"/>
                </a:lnTo>
                <a:lnTo>
                  <a:pt x="539921" y="6357756"/>
                </a:lnTo>
                <a:lnTo>
                  <a:pt x="516500" y="6319205"/>
                </a:lnTo>
                <a:cubicBezTo>
                  <a:pt x="187105" y="5712844"/>
                  <a:pt x="0" y="5017968"/>
                  <a:pt x="0" y="4279392"/>
                </a:cubicBezTo>
                <a:cubicBezTo>
                  <a:pt x="0" y="1915949"/>
                  <a:pt x="1915949" y="0"/>
                  <a:pt x="4279392"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a:ea typeface="+mn-ea"/>
              <a:cs typeface="+mn-cs"/>
              <a:sym typeface="Gill Sans" charset="0"/>
            </a:endParaRPr>
          </a:p>
        </p:txBody>
      </p:sp>
      <p:sp>
        <p:nvSpPr>
          <p:cNvPr id="23" name="Freeform: Shape 22">
            <a:extLst>
              <a:ext uri="{FF2B5EF4-FFF2-40B4-BE49-F238E27FC236}">
                <a16:creationId xmlns:a16="http://schemas.microsoft.com/office/drawing/2014/main" id="{A6ED7E7F-75F7-4581-A930-C4DEBC2A8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4430" y="660295"/>
            <a:ext cx="6264033" cy="6193164"/>
          </a:xfrm>
          <a:custGeom>
            <a:avLst/>
            <a:gdLst>
              <a:gd name="connsiteX0" fmla="*/ 4114800 w 6264033"/>
              <a:gd name="connsiteY0" fmla="*/ 0 h 6193164"/>
              <a:gd name="connsiteX1" fmla="*/ 6248473 w 6264033"/>
              <a:gd name="connsiteY1" fmla="*/ 595714 h 6193164"/>
              <a:gd name="connsiteX2" fmla="*/ 6264033 w 6264033"/>
              <a:gd name="connsiteY2" fmla="*/ 605689 h 6193164"/>
              <a:gd name="connsiteX3" fmla="*/ 6264033 w 6264033"/>
              <a:gd name="connsiteY3" fmla="*/ 6193164 h 6193164"/>
              <a:gd name="connsiteX4" fmla="*/ 567718 w 6264033"/>
              <a:gd name="connsiteY4" fmla="*/ 6193164 h 6193164"/>
              <a:gd name="connsiteX5" fmla="*/ 496635 w 6264033"/>
              <a:gd name="connsiteY5" fmla="*/ 6076158 h 6193164"/>
              <a:gd name="connsiteX6" fmla="*/ 0 w 6264033"/>
              <a:gd name="connsiteY6" fmla="*/ 4114800 h 6193164"/>
              <a:gd name="connsiteX7" fmla="*/ 4114800 w 6264033"/>
              <a:gd name="connsiteY7" fmla="*/ 0 h 619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4033" h="6193164">
                <a:moveTo>
                  <a:pt x="4114800" y="0"/>
                </a:moveTo>
                <a:cubicBezTo>
                  <a:pt x="4895986" y="0"/>
                  <a:pt x="5626328" y="217689"/>
                  <a:pt x="6248473" y="595714"/>
                </a:cubicBezTo>
                <a:lnTo>
                  <a:pt x="6264033" y="605689"/>
                </a:lnTo>
                <a:lnTo>
                  <a:pt x="6264033" y="6193164"/>
                </a:lnTo>
                <a:lnTo>
                  <a:pt x="567718" y="6193164"/>
                </a:lnTo>
                <a:lnTo>
                  <a:pt x="496635" y="6076158"/>
                </a:lnTo>
                <a:cubicBezTo>
                  <a:pt x="179909" y="5493119"/>
                  <a:pt x="0" y="4824969"/>
                  <a:pt x="0" y="4114800"/>
                </a:cubicBezTo>
                <a:cubicBezTo>
                  <a:pt x="0" y="1842259"/>
                  <a:pt x="1842259" y="0"/>
                  <a:pt x="4114800" y="0"/>
                </a:cubicBezTo>
                <a:close/>
              </a:path>
            </a:pathLst>
          </a:custGeom>
          <a:solidFill>
            <a:srgbClr val="5161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95B"/>
              </a:solidFill>
              <a:effectLst/>
              <a:uLnTx/>
              <a:uFillTx/>
              <a:latin typeface="Arial"/>
              <a:ea typeface="+mn-ea"/>
              <a:cs typeface="+mn-cs"/>
              <a:sym typeface="Gill Sans" charset="0"/>
            </a:endParaRPr>
          </a:p>
        </p:txBody>
      </p:sp>
      <p:sp>
        <p:nvSpPr>
          <p:cNvPr id="9" name="Title 8">
            <a:extLst>
              <a:ext uri="{FF2B5EF4-FFF2-40B4-BE49-F238E27FC236}">
                <a16:creationId xmlns:a16="http://schemas.microsoft.com/office/drawing/2014/main" id="{30688671-F53A-4DAE-9DC7-6A81107CE7AC}"/>
              </a:ext>
            </a:extLst>
          </p:cNvPr>
          <p:cNvSpPr>
            <a:spLocks noGrp="1"/>
          </p:cNvSpPr>
          <p:nvPr>
            <p:ph type="title"/>
          </p:nvPr>
        </p:nvSpPr>
        <p:spPr>
          <a:xfrm>
            <a:off x="6096000" y="2998545"/>
            <a:ext cx="4996329" cy="2677937"/>
          </a:xfrm>
        </p:spPr>
        <p:txBody>
          <a:bodyPr vert="horz" lIns="91440" tIns="45720" rIns="91440" bIns="45720" rtlCol="0" anchor="b">
            <a:normAutofit/>
          </a:bodyPr>
          <a:lstStyle/>
          <a:p>
            <a:pPr algn="ctr" defTabSz="914377">
              <a:lnSpc>
                <a:spcPct val="130000"/>
              </a:lnSpc>
            </a:pPr>
            <a:r>
              <a:rPr lang="en-US" sz="4267" dirty="0">
                <a:solidFill>
                  <a:srgbClr val="FFFFFF"/>
                </a:solidFill>
              </a:rPr>
              <a:t>Leveraging Data to Make Informed Decisions…</a:t>
            </a:r>
          </a:p>
        </p:txBody>
      </p:sp>
      <p:pic>
        <p:nvPicPr>
          <p:cNvPr id="12" name="Picture 11" descr="A picture containing grass&#10;&#10;Description generated with very high confidence">
            <a:extLst>
              <a:ext uri="{FF2B5EF4-FFF2-40B4-BE49-F238E27FC236}">
                <a16:creationId xmlns:a16="http://schemas.microsoft.com/office/drawing/2014/main" id="{417B894D-C6BC-45FB-B338-998C6C5BC275}"/>
              </a:ext>
            </a:extLst>
          </p:cNvPr>
          <p:cNvPicPr>
            <a:picLocks noChangeAspect="1"/>
          </p:cNvPicPr>
          <p:nvPr/>
        </p:nvPicPr>
        <p:blipFill rotWithShape="1">
          <a:blip r:embed="rId3"/>
          <a:srcRect t="11187" b="7792"/>
          <a:stretch/>
        </p:blipFill>
        <p:spPr>
          <a:xfrm>
            <a:off x="979871" y="3"/>
            <a:ext cx="6069184" cy="2839783"/>
          </a:xfrm>
          <a:custGeom>
            <a:avLst/>
            <a:gdLst>
              <a:gd name="connsiteX0" fmla="*/ 0 w 6069184"/>
              <a:gd name="connsiteY0" fmla="*/ 0 h 2839783"/>
              <a:gd name="connsiteX1" fmla="*/ 6069184 w 6069184"/>
              <a:gd name="connsiteY1" fmla="*/ 0 h 2839783"/>
              <a:gd name="connsiteX2" fmla="*/ 6063824 w 6069184"/>
              <a:gd name="connsiteY2" fmla="*/ 106160 h 2839783"/>
              <a:gd name="connsiteX3" fmla="*/ 3034592 w 6069184"/>
              <a:gd name="connsiteY3" fmla="*/ 2839783 h 2839783"/>
              <a:gd name="connsiteX4" fmla="*/ 5361 w 6069184"/>
              <a:gd name="connsiteY4" fmla="*/ 106160 h 2839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9184" h="2839783">
                <a:moveTo>
                  <a:pt x="0" y="0"/>
                </a:moveTo>
                <a:lnTo>
                  <a:pt x="6069184" y="0"/>
                </a:lnTo>
                <a:lnTo>
                  <a:pt x="6063824" y="106160"/>
                </a:lnTo>
                <a:cubicBezTo>
                  <a:pt x="5907892" y="1641596"/>
                  <a:pt x="4611168" y="2839783"/>
                  <a:pt x="3034592" y="2839783"/>
                </a:cubicBezTo>
                <a:cubicBezTo>
                  <a:pt x="1458016" y="2839783"/>
                  <a:pt x="161293" y="1641596"/>
                  <a:pt x="5361" y="106160"/>
                </a:cubicBezTo>
                <a:close/>
              </a:path>
            </a:pathLst>
          </a:custGeom>
        </p:spPr>
      </p:pic>
      <p:grpSp>
        <p:nvGrpSpPr>
          <p:cNvPr id="5" name="Group 4">
            <a:extLst>
              <a:ext uri="{FF2B5EF4-FFF2-40B4-BE49-F238E27FC236}">
                <a16:creationId xmlns:a16="http://schemas.microsoft.com/office/drawing/2014/main" id="{EC6E1DC3-EA86-438D-BAFC-B52778135A1C}"/>
              </a:ext>
            </a:extLst>
          </p:cNvPr>
          <p:cNvGrpSpPr/>
          <p:nvPr/>
        </p:nvGrpSpPr>
        <p:grpSpPr>
          <a:xfrm>
            <a:off x="2" y="3120245"/>
            <a:ext cx="5001415" cy="3733215"/>
            <a:chOff x="1" y="2340183"/>
            <a:chExt cx="3751061" cy="2799911"/>
          </a:xfrm>
        </p:grpSpPr>
        <p:pic>
          <p:nvPicPr>
            <p:cNvPr id="11" name="Picture 10" descr="A close up of a device&#10;&#10;Description generated with high confidence">
              <a:extLst>
                <a:ext uri="{FF2B5EF4-FFF2-40B4-BE49-F238E27FC236}">
                  <a16:creationId xmlns:a16="http://schemas.microsoft.com/office/drawing/2014/main" id="{76AE032E-5F82-455E-B631-8900D21FD3DD}"/>
                </a:ext>
              </a:extLst>
            </p:cNvPr>
            <p:cNvPicPr>
              <a:picLocks noChangeAspect="1"/>
            </p:cNvPicPr>
            <p:nvPr/>
          </p:nvPicPr>
          <p:blipFill rotWithShape="1">
            <a:blip r:embed="rId4"/>
            <a:srcRect t="14099" r="4" b="4549"/>
            <a:stretch/>
          </p:blipFill>
          <p:spPr>
            <a:xfrm>
              <a:off x="1" y="2340183"/>
              <a:ext cx="3751061" cy="2799911"/>
            </a:xfrm>
            <a:custGeom>
              <a:avLst/>
              <a:gdLst>
                <a:gd name="connsiteX0" fmla="*/ 1956463 w 5001415"/>
                <a:gd name="connsiteY0" fmla="*/ 0 h 3733214"/>
                <a:gd name="connsiteX1" fmla="*/ 5001415 w 5001415"/>
                <a:gd name="connsiteY1" fmla="*/ 3044952 h 3733214"/>
                <a:gd name="connsiteX2" fmla="*/ 4939553 w 5001415"/>
                <a:gd name="connsiteY2" fmla="*/ 3658617 h 3733214"/>
                <a:gd name="connsiteX3" fmla="*/ 4920372 w 5001415"/>
                <a:gd name="connsiteY3" fmla="*/ 3733214 h 3733214"/>
                <a:gd name="connsiteX4" fmla="*/ 0 w 5001415"/>
                <a:gd name="connsiteY4" fmla="*/ 3733214 h 3733214"/>
                <a:gd name="connsiteX5" fmla="*/ 0 w 5001415"/>
                <a:gd name="connsiteY5" fmla="*/ 713124 h 3733214"/>
                <a:gd name="connsiteX6" fmla="*/ 19591 w 5001415"/>
                <a:gd name="connsiteY6" fmla="*/ 695319 h 3733214"/>
                <a:gd name="connsiteX7" fmla="*/ 1956463 w 5001415"/>
                <a:gd name="connsiteY7" fmla="*/ 0 h 373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1415" h="3733214">
                  <a:moveTo>
                    <a:pt x="1956463" y="0"/>
                  </a:moveTo>
                  <a:cubicBezTo>
                    <a:pt x="3638144" y="0"/>
                    <a:pt x="5001415" y="1363271"/>
                    <a:pt x="5001415" y="3044952"/>
                  </a:cubicBezTo>
                  <a:cubicBezTo>
                    <a:pt x="5001415" y="3255162"/>
                    <a:pt x="4980114" y="3460397"/>
                    <a:pt x="4939553" y="3658617"/>
                  </a:cubicBezTo>
                  <a:lnTo>
                    <a:pt x="4920372" y="3733214"/>
                  </a:lnTo>
                  <a:lnTo>
                    <a:pt x="0" y="3733214"/>
                  </a:lnTo>
                  <a:lnTo>
                    <a:pt x="0" y="713124"/>
                  </a:lnTo>
                  <a:lnTo>
                    <a:pt x="19591" y="695319"/>
                  </a:lnTo>
                  <a:cubicBezTo>
                    <a:pt x="545938" y="260939"/>
                    <a:pt x="1220728" y="0"/>
                    <a:pt x="1956463" y="0"/>
                  </a:cubicBezTo>
                  <a:close/>
                </a:path>
              </a:pathLst>
            </a:custGeom>
          </p:spPr>
        </p:pic>
        <p:sp>
          <p:nvSpPr>
            <p:cNvPr id="3" name="Rectangle 2">
              <a:extLst>
                <a:ext uri="{FF2B5EF4-FFF2-40B4-BE49-F238E27FC236}">
                  <a16:creationId xmlns:a16="http://schemas.microsoft.com/office/drawing/2014/main" id="{E4BBDC82-2744-4E66-8367-50425BAFD411}"/>
                </a:ext>
              </a:extLst>
            </p:cNvPr>
            <p:cNvSpPr/>
            <p:nvPr/>
          </p:nvSpPr>
          <p:spPr>
            <a:xfrm>
              <a:off x="453483" y="2590959"/>
              <a:ext cx="1515390" cy="2091656"/>
            </a:xfrm>
            <a:prstGeom prst="rect">
              <a:avLst/>
            </a:prstGeom>
            <a:solidFill>
              <a:srgbClr val="F4F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8595B"/>
                </a:solidFill>
                <a:effectLst/>
                <a:uLnTx/>
                <a:uFillTx/>
                <a:latin typeface="Arial"/>
                <a:ea typeface="+mn-ea"/>
                <a:cs typeface="+mn-cs"/>
                <a:sym typeface="Gill Sans" charset="0"/>
              </a:endParaRPr>
            </a:p>
          </p:txBody>
        </p:sp>
        <p:sp>
          <p:nvSpPr>
            <p:cNvPr id="13" name="Rectangle 12">
              <a:extLst>
                <a:ext uri="{FF2B5EF4-FFF2-40B4-BE49-F238E27FC236}">
                  <a16:creationId xmlns:a16="http://schemas.microsoft.com/office/drawing/2014/main" id="{964BBC38-CF88-49EE-8BB4-80ACB52BCBEF}"/>
                </a:ext>
              </a:extLst>
            </p:cNvPr>
            <p:cNvSpPr/>
            <p:nvPr/>
          </p:nvSpPr>
          <p:spPr>
            <a:xfrm>
              <a:off x="32114" y="2839688"/>
              <a:ext cx="1515390" cy="2091656"/>
            </a:xfrm>
            <a:prstGeom prst="rect">
              <a:avLst/>
            </a:prstGeom>
            <a:solidFill>
              <a:srgbClr val="F4F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8595B"/>
                </a:solidFill>
                <a:effectLst/>
                <a:uLnTx/>
                <a:uFillTx/>
                <a:latin typeface="Arial"/>
                <a:ea typeface="+mn-ea"/>
                <a:cs typeface="+mn-cs"/>
                <a:sym typeface="Gill Sans" charset="0"/>
              </a:endParaRPr>
            </a:p>
          </p:txBody>
        </p:sp>
        <p:pic>
          <p:nvPicPr>
            <p:cNvPr id="18434" name="Picture 2" descr="Image result for climate field view puc">
              <a:extLst>
                <a:ext uri="{FF2B5EF4-FFF2-40B4-BE49-F238E27FC236}">
                  <a16:creationId xmlns:a16="http://schemas.microsoft.com/office/drawing/2014/main" id="{4896A582-0E51-4554-BB0F-2B820AFE71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005" y="4023488"/>
              <a:ext cx="859144" cy="950179"/>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6D26412B-48A4-43F9-8813-E24A62A4C506}"/>
                </a:ext>
              </a:extLst>
            </p:cNvPr>
            <p:cNvSpPr/>
            <p:nvPr/>
          </p:nvSpPr>
          <p:spPr>
            <a:xfrm>
              <a:off x="171195" y="2596849"/>
              <a:ext cx="735356" cy="636955"/>
            </a:xfrm>
            <a:prstGeom prst="ellipse">
              <a:avLst/>
            </a:prstGeom>
            <a:solidFill>
              <a:srgbClr val="F4F5F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8595B"/>
                </a:solidFill>
                <a:effectLst/>
                <a:uLnTx/>
                <a:uFillTx/>
                <a:latin typeface="Arial"/>
                <a:ea typeface="+mn-ea"/>
                <a:cs typeface="+mn-cs"/>
                <a:sym typeface="Gill Sans" charset="0"/>
              </a:endParaRPr>
            </a:p>
          </p:txBody>
        </p:sp>
        <p:pic>
          <p:nvPicPr>
            <p:cNvPr id="2" name="Picture 1">
              <a:extLst>
                <a:ext uri="{FF2B5EF4-FFF2-40B4-BE49-F238E27FC236}">
                  <a16:creationId xmlns:a16="http://schemas.microsoft.com/office/drawing/2014/main" id="{AC38B3A2-CD9F-4E72-806D-0D00172D380A}"/>
                </a:ext>
              </a:extLst>
            </p:cNvPr>
            <p:cNvPicPr>
              <a:picLocks noChangeAspect="1"/>
            </p:cNvPicPr>
            <p:nvPr/>
          </p:nvPicPr>
          <p:blipFill rotWithShape="1">
            <a:blip r:embed="rId6"/>
            <a:srcRect t="10880" r="43883"/>
            <a:stretch/>
          </p:blipFill>
          <p:spPr>
            <a:xfrm>
              <a:off x="445189" y="2760070"/>
              <a:ext cx="1016776" cy="1080191"/>
            </a:xfrm>
            <a:prstGeom prst="rect">
              <a:avLst/>
            </a:prstGeom>
          </p:spPr>
        </p:pic>
        <p:sp>
          <p:nvSpPr>
            <p:cNvPr id="15" name="Oval 14">
              <a:extLst>
                <a:ext uri="{FF2B5EF4-FFF2-40B4-BE49-F238E27FC236}">
                  <a16:creationId xmlns:a16="http://schemas.microsoft.com/office/drawing/2014/main" id="{214EBF44-0DC1-421D-848C-9F0F26075371}"/>
                </a:ext>
              </a:extLst>
            </p:cNvPr>
            <p:cNvSpPr/>
            <p:nvPr/>
          </p:nvSpPr>
          <p:spPr>
            <a:xfrm>
              <a:off x="1361975" y="2476046"/>
              <a:ext cx="456598" cy="478554"/>
            </a:xfrm>
            <a:prstGeom prst="ellipse">
              <a:avLst/>
            </a:prstGeom>
            <a:solidFill>
              <a:srgbClr val="F4F5F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58595B"/>
                </a:solidFill>
                <a:effectLst/>
                <a:uLnTx/>
                <a:uFillTx/>
                <a:latin typeface="Arial"/>
                <a:ea typeface="+mn-ea"/>
                <a:cs typeface="+mn-cs"/>
                <a:sym typeface="Gill Sans" charset="0"/>
              </a:endParaRPr>
            </a:p>
          </p:txBody>
        </p:sp>
      </p:grpSp>
    </p:spTree>
    <p:extLst>
      <p:ext uri="{BB962C8B-B14F-4D97-AF65-F5344CB8AC3E}">
        <p14:creationId xmlns:p14="http://schemas.microsoft.com/office/powerpoint/2010/main" val="1960743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7440"/>
          <a:stretch/>
        </p:blipFill>
        <p:spPr>
          <a:xfrm>
            <a:off x="289590" y="1406864"/>
            <a:ext cx="8239219" cy="5013719"/>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a:stretch>
            <a:fillRect/>
          </a:stretch>
        </p:blipFill>
        <p:spPr>
          <a:xfrm>
            <a:off x="7145065" y="930787"/>
            <a:ext cx="4522661" cy="2789204"/>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5"/>
          <a:stretch>
            <a:fillRect/>
          </a:stretch>
        </p:blipFill>
        <p:spPr>
          <a:xfrm>
            <a:off x="7134670" y="3939020"/>
            <a:ext cx="4543452" cy="2766653"/>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6"/>
          <a:stretch>
            <a:fillRect/>
          </a:stretch>
        </p:blipFill>
        <p:spPr>
          <a:xfrm>
            <a:off x="7893338" y="3099004"/>
            <a:ext cx="2703594" cy="215537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a:extLst>
              <a:ext uri="{FF2B5EF4-FFF2-40B4-BE49-F238E27FC236}">
                <a16:creationId xmlns:a16="http://schemas.microsoft.com/office/drawing/2014/main" id="{9FFC4007-2FF8-4A22-A8C6-6BF1380BDF75}"/>
              </a:ext>
            </a:extLst>
          </p:cNvPr>
          <p:cNvSpPr/>
          <p:nvPr/>
        </p:nvSpPr>
        <p:spPr>
          <a:xfrm>
            <a:off x="0" y="1"/>
            <a:ext cx="12192000" cy="920010"/>
          </a:xfrm>
          <a:prstGeom prst="rect">
            <a:avLst/>
          </a:prstGeom>
          <a:solidFill>
            <a:srgbClr val="3160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chemeClr val="bg2"/>
                </a:solidFill>
                <a:latin typeface="Arial MT Std Bold Cond" panose="020B0402020200020204" pitchFamily="34" charset="0"/>
              </a:rPr>
              <a:t>R7 Tool – Rich with Agronomic Insights</a:t>
            </a:r>
          </a:p>
        </p:txBody>
      </p:sp>
    </p:spTree>
    <p:extLst>
      <p:ext uri="{BB962C8B-B14F-4D97-AF65-F5344CB8AC3E}">
        <p14:creationId xmlns:p14="http://schemas.microsoft.com/office/powerpoint/2010/main" val="10076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38421" y="2470575"/>
            <a:ext cx="2397531" cy="846439"/>
          </a:xfrm>
          <a:prstGeom prst="rect">
            <a:avLst/>
          </a:prstGeom>
          <a:solidFill>
            <a:srgbClr val="316035"/>
          </a:solidFill>
          <a:ln>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354">
              <a:defRPr/>
            </a:pPr>
            <a:r>
              <a:rPr lang="en-US" sz="2133">
                <a:solidFill>
                  <a:srgbClr val="FFFFFF"/>
                </a:solidFill>
                <a:latin typeface="Arial"/>
              </a:rPr>
              <a:t>Right Genetics @ </a:t>
            </a:r>
          </a:p>
          <a:p>
            <a:pPr algn="ctr" defTabSz="914354">
              <a:defRPr/>
            </a:pPr>
            <a:r>
              <a:rPr lang="en-US" sz="2133">
                <a:solidFill>
                  <a:srgbClr val="FFFFFF"/>
                </a:solidFill>
                <a:latin typeface="Arial"/>
              </a:rPr>
              <a:t>Right Population</a:t>
            </a:r>
          </a:p>
        </p:txBody>
      </p:sp>
      <p:sp>
        <p:nvSpPr>
          <p:cNvPr id="14" name="Rectangle 13"/>
          <p:cNvSpPr/>
          <p:nvPr/>
        </p:nvSpPr>
        <p:spPr>
          <a:xfrm>
            <a:off x="9692622" y="2470575"/>
            <a:ext cx="2219647" cy="846439"/>
          </a:xfrm>
          <a:prstGeom prst="rect">
            <a:avLst/>
          </a:prstGeom>
          <a:solidFill>
            <a:srgbClr val="316035"/>
          </a:solidFill>
          <a:ln>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354">
              <a:defRPr/>
            </a:pPr>
            <a:r>
              <a:rPr lang="en-US" sz="2133">
                <a:solidFill>
                  <a:srgbClr val="FFFFFF"/>
                </a:solidFill>
                <a:latin typeface="Arial"/>
              </a:rPr>
              <a:t>In Season</a:t>
            </a:r>
          </a:p>
          <a:p>
            <a:pPr algn="ctr" defTabSz="914354">
              <a:defRPr/>
            </a:pPr>
            <a:r>
              <a:rPr lang="en-US" sz="2133">
                <a:solidFill>
                  <a:srgbClr val="FFFFFF"/>
                </a:solidFill>
                <a:latin typeface="Arial"/>
              </a:rPr>
              <a:t>Adjustments</a:t>
            </a:r>
          </a:p>
        </p:txBody>
      </p:sp>
      <p:sp>
        <p:nvSpPr>
          <p:cNvPr id="15" name="Rectangle 14"/>
          <p:cNvSpPr/>
          <p:nvPr/>
        </p:nvSpPr>
        <p:spPr>
          <a:xfrm>
            <a:off x="6608991" y="2470575"/>
            <a:ext cx="2219647" cy="846439"/>
          </a:xfrm>
          <a:prstGeom prst="rect">
            <a:avLst/>
          </a:prstGeom>
          <a:solidFill>
            <a:srgbClr val="316035"/>
          </a:solidFill>
          <a:ln>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354">
              <a:defRPr/>
            </a:pPr>
            <a:r>
              <a:rPr lang="en-US" sz="2133">
                <a:solidFill>
                  <a:srgbClr val="FFFFFF"/>
                </a:solidFill>
                <a:latin typeface="Arial"/>
              </a:rPr>
              <a:t>In Season</a:t>
            </a:r>
          </a:p>
          <a:p>
            <a:pPr algn="ctr" defTabSz="914354">
              <a:defRPr/>
            </a:pPr>
            <a:r>
              <a:rPr lang="en-US" sz="2133">
                <a:solidFill>
                  <a:srgbClr val="FFFFFF"/>
                </a:solidFill>
                <a:latin typeface="Arial"/>
              </a:rPr>
              <a:t>Plant Nutrition</a:t>
            </a:r>
          </a:p>
        </p:txBody>
      </p:sp>
      <p:sp>
        <p:nvSpPr>
          <p:cNvPr id="16" name="Rectangle 15"/>
          <p:cNvSpPr/>
          <p:nvPr/>
        </p:nvSpPr>
        <p:spPr>
          <a:xfrm>
            <a:off x="3387266" y="2470575"/>
            <a:ext cx="2219647" cy="846439"/>
          </a:xfrm>
          <a:prstGeom prst="rect">
            <a:avLst/>
          </a:prstGeom>
          <a:solidFill>
            <a:srgbClr val="316035"/>
          </a:solidFill>
          <a:ln>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354">
              <a:defRPr/>
            </a:pPr>
            <a:r>
              <a:rPr lang="en-US" sz="2133">
                <a:solidFill>
                  <a:srgbClr val="FFFFFF"/>
                </a:solidFill>
                <a:latin typeface="Arial"/>
              </a:rPr>
              <a:t>In Season</a:t>
            </a:r>
          </a:p>
          <a:p>
            <a:pPr algn="ctr" defTabSz="914354">
              <a:defRPr/>
            </a:pPr>
            <a:r>
              <a:rPr lang="en-US" sz="2133">
                <a:solidFill>
                  <a:srgbClr val="FFFFFF"/>
                </a:solidFill>
                <a:latin typeface="Arial"/>
              </a:rPr>
              <a:t>Crop Protection</a:t>
            </a:r>
          </a:p>
        </p:txBody>
      </p:sp>
      <p:sp>
        <p:nvSpPr>
          <p:cNvPr id="17" name="Right Arrow 16"/>
          <p:cNvSpPr/>
          <p:nvPr/>
        </p:nvSpPr>
        <p:spPr>
          <a:xfrm>
            <a:off x="2838911" y="2794488"/>
            <a:ext cx="282712" cy="229704"/>
          </a:xfrm>
          <a:prstGeom prst="right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914354">
              <a:defRPr/>
            </a:pPr>
            <a:endParaRPr lang="en-US" sz="2400">
              <a:solidFill>
                <a:srgbClr val="58595B"/>
              </a:solidFill>
              <a:latin typeface="Arial"/>
            </a:endParaRPr>
          </a:p>
        </p:txBody>
      </p:sp>
      <p:sp>
        <p:nvSpPr>
          <p:cNvPr id="18" name="Right Arrow 17"/>
          <p:cNvSpPr/>
          <p:nvPr/>
        </p:nvSpPr>
        <p:spPr>
          <a:xfrm>
            <a:off x="5990152" y="2794488"/>
            <a:ext cx="282712" cy="229704"/>
          </a:xfrm>
          <a:prstGeom prst="right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914354">
              <a:defRPr/>
            </a:pPr>
            <a:endParaRPr lang="en-US" sz="2400">
              <a:solidFill>
                <a:srgbClr val="58595B"/>
              </a:solidFill>
              <a:latin typeface="Arial"/>
            </a:endParaRPr>
          </a:p>
        </p:txBody>
      </p:sp>
      <p:sp>
        <p:nvSpPr>
          <p:cNvPr id="19" name="Right Arrow 18"/>
          <p:cNvSpPr/>
          <p:nvPr/>
        </p:nvSpPr>
        <p:spPr>
          <a:xfrm>
            <a:off x="9119271" y="2794488"/>
            <a:ext cx="282712" cy="229704"/>
          </a:xfrm>
          <a:prstGeom prst="right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914354">
              <a:defRPr/>
            </a:pPr>
            <a:endParaRPr lang="en-US" sz="2400">
              <a:solidFill>
                <a:srgbClr val="58595B"/>
              </a:solidFill>
              <a:latin typeface="Arial"/>
            </a:endParaRPr>
          </a:p>
        </p:txBody>
      </p:sp>
      <p:pic>
        <p:nvPicPr>
          <p:cNvPr id="20" name="Picture 19"/>
          <p:cNvPicPr>
            <a:picLocks noChangeAspect="1"/>
          </p:cNvPicPr>
          <p:nvPr/>
        </p:nvPicPr>
        <p:blipFill rotWithShape="1">
          <a:blip r:embed="rId3"/>
          <a:srcRect l="42569"/>
          <a:stretch/>
        </p:blipFill>
        <p:spPr>
          <a:xfrm>
            <a:off x="307525" y="3618242"/>
            <a:ext cx="2209387" cy="2056473"/>
          </a:xfrm>
          <a:prstGeom prst="rect">
            <a:avLst/>
          </a:prstGeom>
        </p:spPr>
      </p:pic>
      <p:sp>
        <p:nvSpPr>
          <p:cNvPr id="4" name="TextBox 3"/>
          <p:cNvSpPr txBox="1"/>
          <p:nvPr/>
        </p:nvSpPr>
        <p:spPr>
          <a:xfrm>
            <a:off x="207398" y="5645240"/>
            <a:ext cx="2045721" cy="424069"/>
          </a:xfrm>
          <a:prstGeom prst="rect">
            <a:avLst/>
          </a:prstGeom>
          <a:noFill/>
          <a:ln>
            <a:noFill/>
          </a:ln>
        </p:spPr>
        <p:txBody>
          <a:bodyPr vert="horz" wrap="square" lIns="121920" tIns="60960" rIns="121920" bIns="60960" rtlCol="0">
            <a:normAutofit/>
          </a:bodyPr>
          <a:lstStyle/>
          <a:p>
            <a:pPr algn="ctr" defTabSz="914354">
              <a:defRPr/>
            </a:pPr>
            <a:r>
              <a:rPr lang="en-US" sz="1733" b="1" dirty="0">
                <a:solidFill>
                  <a:srgbClr val="768347"/>
                </a:solidFill>
                <a:latin typeface="Arial"/>
                <a:cs typeface="Corbel"/>
              </a:rPr>
              <a:t>R7</a:t>
            </a:r>
            <a:r>
              <a:rPr lang="en-US" sz="1733" b="1" baseline="30000" dirty="0">
                <a:solidFill>
                  <a:srgbClr val="768347"/>
                </a:solidFill>
                <a:latin typeface="Arial"/>
                <a:cs typeface="Corbel"/>
              </a:rPr>
              <a:t>®</a:t>
            </a:r>
            <a:r>
              <a:rPr lang="en-US" sz="1733" b="1" dirty="0">
                <a:solidFill>
                  <a:srgbClr val="768347"/>
                </a:solidFill>
                <a:latin typeface="Arial"/>
                <a:cs typeface="Corbel"/>
              </a:rPr>
              <a:t> Tool</a:t>
            </a:r>
          </a:p>
        </p:txBody>
      </p:sp>
      <p:sp>
        <p:nvSpPr>
          <p:cNvPr id="23" name="TextBox 22"/>
          <p:cNvSpPr txBox="1"/>
          <p:nvPr/>
        </p:nvSpPr>
        <p:spPr>
          <a:xfrm>
            <a:off x="6884985" y="5645240"/>
            <a:ext cx="2045721" cy="424069"/>
          </a:xfrm>
          <a:prstGeom prst="rect">
            <a:avLst/>
          </a:prstGeom>
          <a:noFill/>
          <a:ln>
            <a:noFill/>
          </a:ln>
        </p:spPr>
        <p:txBody>
          <a:bodyPr vert="horz" wrap="square" lIns="121920" tIns="60960" rIns="121920" bIns="60960" rtlCol="0">
            <a:normAutofit/>
          </a:bodyPr>
          <a:lstStyle/>
          <a:p>
            <a:pPr algn="ctr" defTabSz="914354">
              <a:defRPr/>
            </a:pPr>
            <a:r>
              <a:rPr lang="en-US" sz="1733" b="1" err="1">
                <a:solidFill>
                  <a:srgbClr val="768347"/>
                </a:solidFill>
                <a:latin typeface="Arial"/>
                <a:cs typeface="Corbel"/>
              </a:rPr>
              <a:t>NutriSolutions</a:t>
            </a:r>
            <a:r>
              <a:rPr lang="en-US" sz="1733" b="1" baseline="30000">
                <a:solidFill>
                  <a:srgbClr val="768347"/>
                </a:solidFill>
                <a:latin typeface="Arial"/>
                <a:cs typeface="Corbel"/>
              </a:rPr>
              <a:t>®</a:t>
            </a:r>
            <a:endParaRPr lang="en-US" sz="1733" b="1">
              <a:solidFill>
                <a:srgbClr val="768347"/>
              </a:solidFill>
              <a:latin typeface="Arial"/>
              <a:cs typeface="Corbel"/>
            </a:endParaRPr>
          </a:p>
        </p:txBody>
      </p:sp>
      <p:sp>
        <p:nvSpPr>
          <p:cNvPr id="24" name="TextBox 23"/>
          <p:cNvSpPr txBox="1"/>
          <p:nvPr/>
        </p:nvSpPr>
        <p:spPr>
          <a:xfrm>
            <a:off x="9620164" y="5645240"/>
            <a:ext cx="2546853" cy="424069"/>
          </a:xfrm>
          <a:prstGeom prst="rect">
            <a:avLst/>
          </a:prstGeom>
          <a:noFill/>
          <a:ln>
            <a:noFill/>
          </a:ln>
        </p:spPr>
        <p:txBody>
          <a:bodyPr vert="horz" wrap="square" lIns="121920" tIns="60960" rIns="121920" bIns="60960" rtlCol="0">
            <a:normAutofit fontScale="92500"/>
          </a:bodyPr>
          <a:lstStyle/>
          <a:p>
            <a:pPr algn="ctr" defTabSz="914354">
              <a:defRPr/>
            </a:pPr>
            <a:r>
              <a:rPr lang="en-US" sz="1867" b="1" dirty="0">
                <a:solidFill>
                  <a:srgbClr val="768347"/>
                </a:solidFill>
                <a:latin typeface="Arial"/>
                <a:cs typeface="Corbel"/>
              </a:rPr>
              <a:t>R7</a:t>
            </a:r>
            <a:r>
              <a:rPr lang="en-US" sz="2000" b="1" baseline="30000" dirty="0">
                <a:solidFill>
                  <a:srgbClr val="768347"/>
                </a:solidFill>
                <a:latin typeface="Arial"/>
                <a:cs typeface="Corbel"/>
              </a:rPr>
              <a:t>®</a:t>
            </a:r>
            <a:r>
              <a:rPr lang="en-US" sz="1867" b="1" dirty="0">
                <a:solidFill>
                  <a:srgbClr val="768347"/>
                </a:solidFill>
                <a:latin typeface="Arial"/>
                <a:cs typeface="Corbel"/>
              </a:rPr>
              <a:t> Field Forecasting</a:t>
            </a:r>
          </a:p>
        </p:txBody>
      </p:sp>
      <p:pic>
        <p:nvPicPr>
          <p:cNvPr id="7" name="Picture 6"/>
          <p:cNvPicPr>
            <a:picLocks noChangeAspect="1"/>
          </p:cNvPicPr>
          <p:nvPr/>
        </p:nvPicPr>
        <p:blipFill>
          <a:blip r:embed="rId4"/>
          <a:stretch>
            <a:fillRect/>
          </a:stretch>
        </p:blipFill>
        <p:spPr>
          <a:xfrm>
            <a:off x="3477697" y="3775862"/>
            <a:ext cx="2076761" cy="1320881"/>
          </a:xfrm>
          <a:prstGeom prst="rect">
            <a:avLst/>
          </a:prstGeom>
        </p:spPr>
      </p:pic>
      <p:sp>
        <p:nvSpPr>
          <p:cNvPr id="25" name="TextBox 24"/>
          <p:cNvSpPr txBox="1"/>
          <p:nvPr/>
        </p:nvSpPr>
        <p:spPr>
          <a:xfrm>
            <a:off x="3330108" y="5645240"/>
            <a:ext cx="2546853" cy="424069"/>
          </a:xfrm>
          <a:prstGeom prst="rect">
            <a:avLst/>
          </a:prstGeom>
          <a:noFill/>
          <a:ln>
            <a:noFill/>
          </a:ln>
        </p:spPr>
        <p:txBody>
          <a:bodyPr vert="horz" wrap="square" lIns="121920" tIns="60960" rIns="121920" bIns="60960" rtlCol="0">
            <a:normAutofit/>
          </a:bodyPr>
          <a:lstStyle/>
          <a:p>
            <a:pPr algn="ctr" defTabSz="914354">
              <a:defRPr/>
            </a:pPr>
            <a:r>
              <a:rPr lang="en-US" sz="1733" b="1">
                <a:solidFill>
                  <a:srgbClr val="768347"/>
                </a:solidFill>
                <a:latin typeface="Arial"/>
                <a:cs typeface="Corbel"/>
              </a:rPr>
              <a:t>R7</a:t>
            </a:r>
            <a:r>
              <a:rPr lang="en-US" sz="1733" b="1" baseline="30000">
                <a:solidFill>
                  <a:srgbClr val="768347"/>
                </a:solidFill>
                <a:latin typeface="Arial"/>
                <a:cs typeface="Corbel"/>
              </a:rPr>
              <a:t>®</a:t>
            </a:r>
            <a:r>
              <a:rPr lang="en-US" sz="1733" b="1">
                <a:solidFill>
                  <a:srgbClr val="768347"/>
                </a:solidFill>
                <a:latin typeface="Arial"/>
                <a:cs typeface="Corbel"/>
              </a:rPr>
              <a:t> Field Monitoring</a:t>
            </a:r>
          </a:p>
        </p:txBody>
      </p:sp>
      <p:cxnSp>
        <p:nvCxnSpPr>
          <p:cNvPr id="6" name="Elbow Connector 5"/>
          <p:cNvCxnSpPr>
            <a:stCxn id="24" idx="2"/>
            <a:endCxn id="25" idx="2"/>
          </p:cNvCxnSpPr>
          <p:nvPr/>
        </p:nvCxnSpPr>
        <p:spPr>
          <a:xfrm rot="5400000">
            <a:off x="7748564" y="2924283"/>
            <a:ext cx="16933" cy="6290053"/>
          </a:xfrm>
          <a:prstGeom prst="bentConnector3">
            <a:avLst>
              <a:gd name="adj1" fmla="val 3000354"/>
            </a:avLst>
          </a:prstGeom>
          <a:ln w="6350"/>
        </p:spPr>
        <p:style>
          <a:lnRef idx="2">
            <a:schemeClr val="accent1"/>
          </a:lnRef>
          <a:fillRef idx="0">
            <a:schemeClr val="accent1"/>
          </a:fillRef>
          <a:effectRef idx="1">
            <a:schemeClr val="accent1"/>
          </a:effectRef>
          <a:fontRef idx="minor">
            <a:schemeClr val="tx1"/>
          </a:fontRef>
        </p:style>
      </p:cxnSp>
      <p:sp>
        <p:nvSpPr>
          <p:cNvPr id="12" name="Isosceles Triangle 11"/>
          <p:cNvSpPr/>
          <p:nvPr/>
        </p:nvSpPr>
        <p:spPr>
          <a:xfrm rot="16200000">
            <a:off x="7597676" y="6474223"/>
            <a:ext cx="273891" cy="175908"/>
          </a:xfrm>
          <a:prstGeom prst="triangle">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914354">
              <a:defRPr/>
            </a:pPr>
            <a:endParaRPr lang="en-US" sz="2400">
              <a:solidFill>
                <a:srgbClr val="58595B"/>
              </a:solidFill>
              <a:latin typeface="Arial"/>
            </a:endParaRPr>
          </a:p>
        </p:txBody>
      </p:sp>
      <p:pic>
        <p:nvPicPr>
          <p:cNvPr id="1026" name="Picture 1"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83282" y="3916353"/>
            <a:ext cx="2038327" cy="133801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image00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0584" y="3808644"/>
            <a:ext cx="1869657" cy="147508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p:cNvPicPr>
            <a:picLocks noChangeAspect="1"/>
          </p:cNvPicPr>
          <p:nvPr/>
        </p:nvPicPr>
        <p:blipFill rotWithShape="1">
          <a:blip r:embed="rId7"/>
          <a:srcRect t="30888"/>
          <a:stretch/>
        </p:blipFill>
        <p:spPr>
          <a:xfrm>
            <a:off x="7543759" y="4814855"/>
            <a:ext cx="1833496" cy="682684"/>
          </a:xfrm>
          <a:prstGeom prst="rect">
            <a:avLst/>
          </a:prstGeom>
        </p:spPr>
      </p:pic>
      <p:sp>
        <p:nvSpPr>
          <p:cNvPr id="21" name="Rectangle 20"/>
          <p:cNvSpPr/>
          <p:nvPr/>
        </p:nvSpPr>
        <p:spPr>
          <a:xfrm>
            <a:off x="1" y="2"/>
            <a:ext cx="12211051" cy="989207"/>
          </a:xfrm>
          <a:prstGeom prst="rect">
            <a:avLst/>
          </a:prstGeom>
          <a:solidFill>
            <a:srgbClr val="3160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55">
              <a:defRPr/>
            </a:pPr>
            <a:r>
              <a:rPr lang="en-US" sz="3600" dirty="0">
                <a:solidFill>
                  <a:prstClr val="white"/>
                </a:solidFill>
                <a:latin typeface="Calibri" panose="020F0502020204030204" pitchFamily="34" charset="0"/>
                <a:cs typeface="Calibri" panose="020F0502020204030204" pitchFamily="34" charset="0"/>
              </a:rPr>
              <a:t>Helping Growers with Key </a:t>
            </a:r>
            <a:r>
              <a:rPr lang="en-US" sz="3600" b="1" u="sng" dirty="0">
                <a:solidFill>
                  <a:prstClr val="white"/>
                </a:solidFill>
                <a:latin typeface="Calibri" panose="020F0502020204030204" pitchFamily="34" charset="0"/>
                <a:cs typeface="Calibri" panose="020F0502020204030204" pitchFamily="34" charset="0"/>
              </a:rPr>
              <a:t>Agronomic</a:t>
            </a:r>
            <a:r>
              <a:rPr lang="en-US" sz="3600" dirty="0">
                <a:solidFill>
                  <a:prstClr val="white"/>
                </a:solidFill>
                <a:latin typeface="Calibri" panose="020F0502020204030204" pitchFamily="34" charset="0"/>
                <a:cs typeface="Calibri" panose="020F0502020204030204" pitchFamily="34" charset="0"/>
              </a:rPr>
              <a:t> Decisions</a:t>
            </a:r>
          </a:p>
        </p:txBody>
      </p:sp>
      <p:pic>
        <p:nvPicPr>
          <p:cNvPr id="50" name="Picture 49"/>
          <p:cNvPicPr>
            <a:picLocks noChangeAspect="1"/>
          </p:cNvPicPr>
          <p:nvPr/>
        </p:nvPicPr>
        <p:blipFill rotWithShape="1">
          <a:blip r:embed="rId8">
            <a:duotone>
              <a:schemeClr val="bg2">
                <a:shade val="45000"/>
                <a:satMod val="135000"/>
              </a:schemeClr>
              <a:prstClr val="white"/>
            </a:duotone>
          </a:blip>
          <a:srcRect l="44498" r="40302" b="78860"/>
          <a:stretch/>
        </p:blipFill>
        <p:spPr>
          <a:xfrm>
            <a:off x="5038793" y="1146421"/>
            <a:ext cx="350043" cy="682235"/>
          </a:xfrm>
          <a:prstGeom prst="rect">
            <a:avLst/>
          </a:prstGeom>
        </p:spPr>
      </p:pic>
      <p:pic>
        <p:nvPicPr>
          <p:cNvPr id="51" name="Picture 50"/>
          <p:cNvPicPr>
            <a:picLocks noChangeAspect="1"/>
          </p:cNvPicPr>
          <p:nvPr/>
        </p:nvPicPr>
        <p:blipFill rotWithShape="1">
          <a:blip r:embed="rId8">
            <a:duotone>
              <a:schemeClr val="bg2">
                <a:shade val="45000"/>
                <a:satMod val="135000"/>
              </a:schemeClr>
              <a:prstClr val="white"/>
            </a:duotone>
          </a:blip>
          <a:srcRect l="39655" t="26805" r="38260" b="52035"/>
          <a:stretch/>
        </p:blipFill>
        <p:spPr>
          <a:xfrm>
            <a:off x="3793997" y="1802274"/>
            <a:ext cx="508603" cy="682844"/>
          </a:xfrm>
          <a:prstGeom prst="rect">
            <a:avLst/>
          </a:prstGeom>
        </p:spPr>
      </p:pic>
      <p:pic>
        <p:nvPicPr>
          <p:cNvPr id="52" name="Picture 51"/>
          <p:cNvPicPr>
            <a:picLocks noChangeAspect="1"/>
          </p:cNvPicPr>
          <p:nvPr/>
        </p:nvPicPr>
        <p:blipFill rotWithShape="1">
          <a:blip r:embed="rId8">
            <a:duotone>
              <a:schemeClr val="bg2">
                <a:shade val="45000"/>
                <a:satMod val="135000"/>
              </a:schemeClr>
              <a:prstClr val="white"/>
            </a:duotone>
          </a:blip>
          <a:srcRect l="5142" t="26276" r="75770" b="54040"/>
          <a:stretch/>
        </p:blipFill>
        <p:spPr>
          <a:xfrm>
            <a:off x="4302601" y="1779223"/>
            <a:ext cx="439595" cy="635269"/>
          </a:xfrm>
          <a:prstGeom prst="rect">
            <a:avLst/>
          </a:prstGeom>
        </p:spPr>
      </p:pic>
      <p:pic>
        <p:nvPicPr>
          <p:cNvPr id="53" name="Picture 52"/>
          <p:cNvPicPr>
            <a:picLocks noChangeAspect="1"/>
          </p:cNvPicPr>
          <p:nvPr/>
        </p:nvPicPr>
        <p:blipFill rotWithShape="1">
          <a:blip r:embed="rId8">
            <a:duotone>
              <a:schemeClr val="bg2">
                <a:shade val="45000"/>
                <a:satMod val="135000"/>
              </a:schemeClr>
              <a:prstClr val="white"/>
            </a:duotone>
          </a:blip>
          <a:srcRect r="74532" b="76935"/>
          <a:stretch/>
        </p:blipFill>
        <p:spPr>
          <a:xfrm>
            <a:off x="3219957" y="1726233"/>
            <a:ext cx="586507" cy="744339"/>
          </a:xfrm>
          <a:prstGeom prst="rect">
            <a:avLst/>
          </a:prstGeom>
        </p:spPr>
      </p:pic>
      <p:pic>
        <p:nvPicPr>
          <p:cNvPr id="54" name="Picture 53"/>
          <p:cNvPicPr>
            <a:picLocks noChangeAspect="1"/>
          </p:cNvPicPr>
          <p:nvPr/>
        </p:nvPicPr>
        <p:blipFill rotWithShape="1">
          <a:blip r:embed="rId8">
            <a:duotone>
              <a:schemeClr val="bg2">
                <a:shade val="45000"/>
                <a:satMod val="135000"/>
              </a:schemeClr>
              <a:prstClr val="white"/>
            </a:duotone>
          </a:blip>
          <a:srcRect l="3792" t="49862" r="80752" b="28625"/>
          <a:stretch/>
        </p:blipFill>
        <p:spPr>
          <a:xfrm>
            <a:off x="3578273" y="1185825"/>
            <a:ext cx="355923" cy="694193"/>
          </a:xfrm>
          <a:prstGeom prst="rect">
            <a:avLst/>
          </a:prstGeom>
        </p:spPr>
      </p:pic>
      <p:pic>
        <p:nvPicPr>
          <p:cNvPr id="55" name="Picture 54"/>
          <p:cNvPicPr>
            <a:picLocks noChangeAspect="1"/>
          </p:cNvPicPr>
          <p:nvPr/>
        </p:nvPicPr>
        <p:blipFill rotWithShape="1">
          <a:blip r:embed="rId8">
            <a:duotone>
              <a:schemeClr val="bg2">
                <a:shade val="45000"/>
                <a:satMod val="135000"/>
              </a:schemeClr>
              <a:prstClr val="white"/>
            </a:duotone>
          </a:blip>
          <a:srcRect l="45302" t="47820" r="43323" b="29137"/>
          <a:stretch/>
        </p:blipFill>
        <p:spPr>
          <a:xfrm>
            <a:off x="4182548" y="1150237"/>
            <a:ext cx="261947" cy="743649"/>
          </a:xfrm>
          <a:prstGeom prst="rect">
            <a:avLst/>
          </a:prstGeom>
        </p:spPr>
      </p:pic>
      <p:pic>
        <p:nvPicPr>
          <p:cNvPr id="56" name="Picture 55"/>
          <p:cNvPicPr>
            <a:picLocks noChangeAspect="1"/>
          </p:cNvPicPr>
          <p:nvPr/>
        </p:nvPicPr>
        <p:blipFill rotWithShape="1">
          <a:blip r:embed="rId8">
            <a:duotone>
              <a:schemeClr val="bg2">
                <a:shade val="45000"/>
                <a:satMod val="135000"/>
              </a:schemeClr>
              <a:prstClr val="white"/>
            </a:duotone>
          </a:blip>
          <a:srcRect l="4641" t="76276" r="77957" b="6253"/>
          <a:stretch/>
        </p:blipFill>
        <p:spPr>
          <a:xfrm>
            <a:off x="4705699" y="1852809"/>
            <a:ext cx="400740" cy="563819"/>
          </a:xfrm>
          <a:prstGeom prst="rect">
            <a:avLst/>
          </a:prstGeom>
        </p:spPr>
      </p:pic>
      <p:pic>
        <p:nvPicPr>
          <p:cNvPr id="57" name="Picture 56"/>
          <p:cNvPicPr>
            <a:picLocks noChangeAspect="1"/>
          </p:cNvPicPr>
          <p:nvPr/>
        </p:nvPicPr>
        <p:blipFill rotWithShape="1">
          <a:blip r:embed="rId8"/>
          <a:srcRect l="131491" t="11549" r="-59618" b="65586"/>
          <a:stretch/>
        </p:blipFill>
        <p:spPr>
          <a:xfrm>
            <a:off x="10484133" y="2485117"/>
            <a:ext cx="647727" cy="737883"/>
          </a:xfrm>
          <a:prstGeom prst="rect">
            <a:avLst/>
          </a:prstGeom>
        </p:spPr>
      </p:pic>
      <p:pic>
        <p:nvPicPr>
          <p:cNvPr id="58" name="Picture 57"/>
          <p:cNvPicPr>
            <a:picLocks noChangeAspect="1"/>
          </p:cNvPicPr>
          <p:nvPr/>
        </p:nvPicPr>
        <p:blipFill rotWithShape="1">
          <a:blip r:embed="rId8">
            <a:duotone>
              <a:schemeClr val="bg2">
                <a:shade val="45000"/>
                <a:satMod val="135000"/>
              </a:schemeClr>
              <a:prstClr val="white"/>
            </a:duotone>
          </a:blip>
          <a:srcRect l="80437" t="2563" r="2917" b="78661"/>
          <a:stretch/>
        </p:blipFill>
        <p:spPr>
          <a:xfrm>
            <a:off x="4537365" y="1220179"/>
            <a:ext cx="383331" cy="605892"/>
          </a:xfrm>
          <a:prstGeom prst="rect">
            <a:avLst/>
          </a:prstGeom>
        </p:spPr>
      </p:pic>
      <p:pic>
        <p:nvPicPr>
          <p:cNvPr id="66" name="Picture 65"/>
          <p:cNvPicPr>
            <a:picLocks noChangeAspect="1"/>
          </p:cNvPicPr>
          <p:nvPr/>
        </p:nvPicPr>
        <p:blipFill rotWithShape="1">
          <a:blip r:embed="rId8">
            <a:duotone>
              <a:schemeClr val="bg2">
                <a:shade val="45000"/>
                <a:satMod val="135000"/>
              </a:schemeClr>
              <a:prstClr val="white"/>
            </a:duotone>
          </a:blip>
          <a:srcRect l="3792" t="49862" r="80752" b="28625"/>
          <a:stretch/>
        </p:blipFill>
        <p:spPr>
          <a:xfrm>
            <a:off x="264477" y="1699690"/>
            <a:ext cx="355923" cy="694193"/>
          </a:xfrm>
          <a:prstGeom prst="rect">
            <a:avLst/>
          </a:prstGeom>
        </p:spPr>
      </p:pic>
      <p:pic>
        <p:nvPicPr>
          <p:cNvPr id="67" name="Picture 66"/>
          <p:cNvPicPr>
            <a:picLocks noChangeAspect="1"/>
          </p:cNvPicPr>
          <p:nvPr/>
        </p:nvPicPr>
        <p:blipFill rotWithShape="1">
          <a:blip r:embed="rId8">
            <a:duotone>
              <a:schemeClr val="bg2">
                <a:shade val="45000"/>
                <a:satMod val="135000"/>
              </a:schemeClr>
              <a:prstClr val="white"/>
            </a:duotone>
          </a:blip>
          <a:srcRect l="45302" t="47820" r="39154" b="29137"/>
          <a:stretch/>
        </p:blipFill>
        <p:spPr>
          <a:xfrm>
            <a:off x="900913" y="1674962"/>
            <a:ext cx="357947" cy="743649"/>
          </a:xfrm>
          <a:prstGeom prst="rect">
            <a:avLst/>
          </a:prstGeom>
        </p:spPr>
      </p:pic>
      <p:pic>
        <p:nvPicPr>
          <p:cNvPr id="68" name="Picture 67"/>
          <p:cNvPicPr>
            <a:picLocks noChangeAspect="1"/>
          </p:cNvPicPr>
          <p:nvPr/>
        </p:nvPicPr>
        <p:blipFill rotWithShape="1">
          <a:blip r:embed="rId8">
            <a:duotone>
              <a:schemeClr val="bg2">
                <a:shade val="45000"/>
                <a:satMod val="135000"/>
              </a:schemeClr>
              <a:prstClr val="white"/>
            </a:duotone>
          </a:blip>
          <a:srcRect l="3792" t="49862" r="80752" b="28625"/>
          <a:stretch/>
        </p:blipFill>
        <p:spPr>
          <a:xfrm>
            <a:off x="9768696" y="1725486"/>
            <a:ext cx="355923" cy="694193"/>
          </a:xfrm>
          <a:prstGeom prst="rect">
            <a:avLst/>
          </a:prstGeom>
        </p:spPr>
      </p:pic>
      <p:pic>
        <p:nvPicPr>
          <p:cNvPr id="69" name="Picture 68"/>
          <p:cNvPicPr>
            <a:picLocks noChangeAspect="1"/>
          </p:cNvPicPr>
          <p:nvPr/>
        </p:nvPicPr>
        <p:blipFill rotWithShape="1">
          <a:blip r:embed="rId8">
            <a:duotone>
              <a:schemeClr val="bg2">
                <a:shade val="45000"/>
                <a:satMod val="135000"/>
              </a:schemeClr>
              <a:prstClr val="white"/>
            </a:duotone>
          </a:blip>
          <a:srcRect l="45302" t="47820" r="39154" b="29137"/>
          <a:stretch/>
        </p:blipFill>
        <p:spPr>
          <a:xfrm>
            <a:off x="10334772" y="1700758"/>
            <a:ext cx="357947" cy="743649"/>
          </a:xfrm>
          <a:prstGeom prst="rect">
            <a:avLst/>
          </a:prstGeom>
        </p:spPr>
      </p:pic>
      <p:pic>
        <p:nvPicPr>
          <p:cNvPr id="70" name="Picture 69"/>
          <p:cNvPicPr>
            <a:picLocks noChangeAspect="1"/>
          </p:cNvPicPr>
          <p:nvPr/>
        </p:nvPicPr>
        <p:blipFill rotWithShape="1">
          <a:blip r:embed="rId8">
            <a:duotone>
              <a:schemeClr val="bg2">
                <a:shade val="45000"/>
                <a:satMod val="135000"/>
              </a:schemeClr>
              <a:prstClr val="white"/>
            </a:duotone>
          </a:blip>
          <a:srcRect l="44498" r="40302" b="78860"/>
          <a:stretch/>
        </p:blipFill>
        <p:spPr>
          <a:xfrm>
            <a:off x="10802216" y="1731464"/>
            <a:ext cx="350043" cy="682235"/>
          </a:xfrm>
          <a:prstGeom prst="rect">
            <a:avLst/>
          </a:prstGeom>
        </p:spPr>
      </p:pic>
      <p:pic>
        <p:nvPicPr>
          <p:cNvPr id="2" name="Picture 1"/>
          <p:cNvPicPr>
            <a:picLocks noChangeAspect="1"/>
          </p:cNvPicPr>
          <p:nvPr/>
        </p:nvPicPr>
        <p:blipFill>
          <a:blip r:embed="rId9">
            <a:duotone>
              <a:schemeClr val="bg2">
                <a:shade val="45000"/>
                <a:satMod val="135000"/>
              </a:schemeClr>
              <a:prstClr val="white"/>
            </a:duotone>
          </a:blip>
          <a:stretch>
            <a:fillRect/>
          </a:stretch>
        </p:blipFill>
        <p:spPr>
          <a:xfrm>
            <a:off x="1338048" y="1732167"/>
            <a:ext cx="512433" cy="629239"/>
          </a:xfrm>
          <a:prstGeom prst="rect">
            <a:avLst/>
          </a:prstGeom>
        </p:spPr>
      </p:pic>
      <p:pic>
        <p:nvPicPr>
          <p:cNvPr id="44" name="Picture 43"/>
          <p:cNvPicPr>
            <a:picLocks noChangeAspect="1"/>
          </p:cNvPicPr>
          <p:nvPr/>
        </p:nvPicPr>
        <p:blipFill>
          <a:blip r:embed="rId9">
            <a:duotone>
              <a:schemeClr val="bg2">
                <a:shade val="45000"/>
                <a:satMod val="135000"/>
              </a:schemeClr>
              <a:prstClr val="white"/>
            </a:duotone>
          </a:blip>
          <a:stretch>
            <a:fillRect/>
          </a:stretch>
        </p:blipFill>
        <p:spPr>
          <a:xfrm>
            <a:off x="5106440" y="1808023"/>
            <a:ext cx="512433" cy="629239"/>
          </a:xfrm>
          <a:prstGeom prst="rect">
            <a:avLst/>
          </a:prstGeom>
        </p:spPr>
      </p:pic>
      <p:pic>
        <p:nvPicPr>
          <p:cNvPr id="45" name="Picture 44"/>
          <p:cNvPicPr>
            <a:picLocks noChangeAspect="1"/>
          </p:cNvPicPr>
          <p:nvPr/>
        </p:nvPicPr>
        <p:blipFill rotWithShape="1">
          <a:blip r:embed="rId8">
            <a:duotone>
              <a:schemeClr val="bg2">
                <a:shade val="45000"/>
                <a:satMod val="135000"/>
              </a:schemeClr>
              <a:prstClr val="white"/>
            </a:duotone>
          </a:blip>
          <a:srcRect l="44498" r="40302" b="78860"/>
          <a:stretch/>
        </p:blipFill>
        <p:spPr>
          <a:xfrm>
            <a:off x="8322993" y="1094137"/>
            <a:ext cx="350043" cy="682235"/>
          </a:xfrm>
          <a:prstGeom prst="rect">
            <a:avLst/>
          </a:prstGeom>
        </p:spPr>
      </p:pic>
      <p:pic>
        <p:nvPicPr>
          <p:cNvPr id="46" name="Picture 45"/>
          <p:cNvPicPr>
            <a:picLocks noChangeAspect="1"/>
          </p:cNvPicPr>
          <p:nvPr/>
        </p:nvPicPr>
        <p:blipFill rotWithShape="1">
          <a:blip r:embed="rId8">
            <a:duotone>
              <a:schemeClr val="bg2">
                <a:shade val="45000"/>
                <a:satMod val="135000"/>
              </a:schemeClr>
              <a:prstClr val="white"/>
            </a:duotone>
          </a:blip>
          <a:srcRect l="39655" t="26805" r="38260" b="52035"/>
          <a:stretch/>
        </p:blipFill>
        <p:spPr>
          <a:xfrm>
            <a:off x="7078200" y="1757486"/>
            <a:ext cx="508603" cy="682844"/>
          </a:xfrm>
          <a:prstGeom prst="rect">
            <a:avLst/>
          </a:prstGeom>
        </p:spPr>
      </p:pic>
      <p:pic>
        <p:nvPicPr>
          <p:cNvPr id="47" name="Picture 46"/>
          <p:cNvPicPr>
            <a:picLocks noChangeAspect="1"/>
          </p:cNvPicPr>
          <p:nvPr/>
        </p:nvPicPr>
        <p:blipFill rotWithShape="1">
          <a:blip r:embed="rId8">
            <a:duotone>
              <a:schemeClr val="bg2">
                <a:shade val="45000"/>
                <a:satMod val="135000"/>
              </a:schemeClr>
              <a:prstClr val="white"/>
            </a:duotone>
          </a:blip>
          <a:srcRect l="5142" t="26276" r="75770" b="54040"/>
          <a:stretch/>
        </p:blipFill>
        <p:spPr>
          <a:xfrm>
            <a:off x="7586801" y="1734435"/>
            <a:ext cx="439595" cy="635269"/>
          </a:xfrm>
          <a:prstGeom prst="rect">
            <a:avLst/>
          </a:prstGeom>
        </p:spPr>
      </p:pic>
      <p:pic>
        <p:nvPicPr>
          <p:cNvPr id="48" name="Picture 47"/>
          <p:cNvPicPr>
            <a:picLocks noChangeAspect="1"/>
          </p:cNvPicPr>
          <p:nvPr/>
        </p:nvPicPr>
        <p:blipFill rotWithShape="1">
          <a:blip r:embed="rId8">
            <a:duotone>
              <a:schemeClr val="bg2">
                <a:shade val="45000"/>
                <a:satMod val="135000"/>
              </a:schemeClr>
              <a:prstClr val="white"/>
            </a:duotone>
          </a:blip>
          <a:srcRect r="74532" b="76935"/>
          <a:stretch/>
        </p:blipFill>
        <p:spPr>
          <a:xfrm>
            <a:off x="6504160" y="1681445"/>
            <a:ext cx="586507" cy="744339"/>
          </a:xfrm>
          <a:prstGeom prst="rect">
            <a:avLst/>
          </a:prstGeom>
        </p:spPr>
      </p:pic>
      <p:pic>
        <p:nvPicPr>
          <p:cNvPr id="49" name="Picture 48"/>
          <p:cNvPicPr>
            <a:picLocks noChangeAspect="1"/>
          </p:cNvPicPr>
          <p:nvPr/>
        </p:nvPicPr>
        <p:blipFill rotWithShape="1">
          <a:blip r:embed="rId8">
            <a:duotone>
              <a:schemeClr val="bg2">
                <a:shade val="45000"/>
                <a:satMod val="135000"/>
              </a:schemeClr>
              <a:prstClr val="white"/>
            </a:duotone>
          </a:blip>
          <a:srcRect l="3792" t="49862" r="80752" b="28625"/>
          <a:stretch/>
        </p:blipFill>
        <p:spPr>
          <a:xfrm>
            <a:off x="6862473" y="1141037"/>
            <a:ext cx="355923" cy="694193"/>
          </a:xfrm>
          <a:prstGeom prst="rect">
            <a:avLst/>
          </a:prstGeom>
        </p:spPr>
      </p:pic>
      <p:pic>
        <p:nvPicPr>
          <p:cNvPr id="59" name="Picture 58"/>
          <p:cNvPicPr>
            <a:picLocks noChangeAspect="1"/>
          </p:cNvPicPr>
          <p:nvPr/>
        </p:nvPicPr>
        <p:blipFill rotWithShape="1">
          <a:blip r:embed="rId8">
            <a:duotone>
              <a:schemeClr val="bg2">
                <a:shade val="45000"/>
                <a:satMod val="135000"/>
              </a:schemeClr>
              <a:prstClr val="white"/>
            </a:duotone>
          </a:blip>
          <a:srcRect l="45302" t="47820" r="43323" b="29137"/>
          <a:stretch/>
        </p:blipFill>
        <p:spPr>
          <a:xfrm>
            <a:off x="7466749" y="1097954"/>
            <a:ext cx="261947" cy="743649"/>
          </a:xfrm>
          <a:prstGeom prst="rect">
            <a:avLst/>
          </a:prstGeom>
        </p:spPr>
      </p:pic>
      <p:pic>
        <p:nvPicPr>
          <p:cNvPr id="60" name="Picture 59"/>
          <p:cNvPicPr>
            <a:picLocks noChangeAspect="1"/>
          </p:cNvPicPr>
          <p:nvPr/>
        </p:nvPicPr>
        <p:blipFill rotWithShape="1">
          <a:blip r:embed="rId8">
            <a:duotone>
              <a:schemeClr val="bg2">
                <a:shade val="45000"/>
                <a:satMod val="135000"/>
              </a:schemeClr>
              <a:prstClr val="white"/>
            </a:duotone>
          </a:blip>
          <a:srcRect l="4641" t="76276" r="77957" b="6253"/>
          <a:stretch/>
        </p:blipFill>
        <p:spPr>
          <a:xfrm>
            <a:off x="7989899" y="1808021"/>
            <a:ext cx="400740" cy="563819"/>
          </a:xfrm>
          <a:prstGeom prst="rect">
            <a:avLst/>
          </a:prstGeom>
        </p:spPr>
      </p:pic>
      <p:pic>
        <p:nvPicPr>
          <p:cNvPr id="61" name="Picture 60"/>
          <p:cNvPicPr>
            <a:picLocks noChangeAspect="1"/>
          </p:cNvPicPr>
          <p:nvPr/>
        </p:nvPicPr>
        <p:blipFill rotWithShape="1">
          <a:blip r:embed="rId8">
            <a:duotone>
              <a:schemeClr val="bg2">
                <a:shade val="45000"/>
                <a:satMod val="135000"/>
              </a:schemeClr>
              <a:prstClr val="white"/>
            </a:duotone>
          </a:blip>
          <a:srcRect l="80437" t="2563" r="2917" b="78661"/>
          <a:stretch/>
        </p:blipFill>
        <p:spPr>
          <a:xfrm>
            <a:off x="7821565" y="1175391"/>
            <a:ext cx="383331" cy="605892"/>
          </a:xfrm>
          <a:prstGeom prst="rect">
            <a:avLst/>
          </a:prstGeom>
        </p:spPr>
      </p:pic>
      <p:pic>
        <p:nvPicPr>
          <p:cNvPr id="62" name="Picture 61"/>
          <p:cNvPicPr>
            <a:picLocks noChangeAspect="1"/>
          </p:cNvPicPr>
          <p:nvPr/>
        </p:nvPicPr>
        <p:blipFill>
          <a:blip r:embed="rId9">
            <a:duotone>
              <a:schemeClr val="bg2">
                <a:shade val="45000"/>
                <a:satMod val="135000"/>
              </a:schemeClr>
              <a:prstClr val="white"/>
            </a:duotone>
          </a:blip>
          <a:stretch>
            <a:fillRect/>
          </a:stretch>
        </p:blipFill>
        <p:spPr>
          <a:xfrm>
            <a:off x="8390641" y="1763235"/>
            <a:ext cx="512433" cy="629239"/>
          </a:xfrm>
          <a:prstGeom prst="rect">
            <a:avLst/>
          </a:prstGeom>
        </p:spPr>
      </p:pic>
      <p:pic>
        <p:nvPicPr>
          <p:cNvPr id="63" name="Picture 62"/>
          <p:cNvPicPr>
            <a:picLocks noChangeAspect="1"/>
          </p:cNvPicPr>
          <p:nvPr/>
        </p:nvPicPr>
        <p:blipFill>
          <a:blip r:embed="rId9">
            <a:duotone>
              <a:schemeClr val="bg2">
                <a:shade val="45000"/>
                <a:satMod val="135000"/>
              </a:schemeClr>
              <a:prstClr val="white"/>
            </a:duotone>
          </a:blip>
          <a:stretch>
            <a:fillRect/>
          </a:stretch>
        </p:blipFill>
        <p:spPr>
          <a:xfrm>
            <a:off x="11261758" y="1757963"/>
            <a:ext cx="512433" cy="629239"/>
          </a:xfrm>
          <a:prstGeom prst="rect">
            <a:avLst/>
          </a:prstGeom>
        </p:spPr>
      </p:pic>
      <p:pic>
        <p:nvPicPr>
          <p:cNvPr id="64" name="Picture 63"/>
          <p:cNvPicPr>
            <a:picLocks noChangeAspect="1"/>
          </p:cNvPicPr>
          <p:nvPr/>
        </p:nvPicPr>
        <p:blipFill rotWithShape="1">
          <a:blip r:embed="rId8">
            <a:duotone>
              <a:schemeClr val="bg2">
                <a:shade val="45000"/>
                <a:satMod val="135000"/>
              </a:schemeClr>
              <a:prstClr val="white"/>
            </a:duotone>
          </a:blip>
          <a:srcRect l="44498" r="40302" b="78860"/>
          <a:stretch/>
        </p:blipFill>
        <p:spPr>
          <a:xfrm>
            <a:off x="2030329" y="1705668"/>
            <a:ext cx="350043" cy="682235"/>
          </a:xfrm>
          <a:prstGeom prst="rect">
            <a:avLst/>
          </a:prstGeom>
        </p:spPr>
      </p:pic>
    </p:spTree>
    <p:extLst>
      <p:ext uri="{BB962C8B-B14F-4D97-AF65-F5344CB8AC3E}">
        <p14:creationId xmlns:p14="http://schemas.microsoft.com/office/powerpoint/2010/main" val="2397094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61888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t="15143" r="56950" b="50133"/>
          <a:stretch/>
        </p:blipFill>
        <p:spPr>
          <a:xfrm>
            <a:off x="0" y="1038497"/>
            <a:ext cx="5248656" cy="2381360"/>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40340" t="15143" r="-1"/>
          <a:stretch/>
        </p:blipFill>
        <p:spPr>
          <a:xfrm>
            <a:off x="4918168" y="1038497"/>
            <a:ext cx="7273833" cy="5819503"/>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t="49867" r="56950"/>
          <a:stretch/>
        </p:blipFill>
        <p:spPr>
          <a:xfrm>
            <a:off x="0" y="3419858"/>
            <a:ext cx="5248656" cy="343814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72" y="-9143"/>
            <a:ext cx="12192000" cy="6858000"/>
          </a:xfrm>
          <a:prstGeom prst="rect">
            <a:avLst/>
          </a:prstGeom>
        </p:spPr>
      </p:pic>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r="2542" b="3711"/>
          <a:stretch/>
        </p:blipFill>
        <p:spPr>
          <a:xfrm>
            <a:off x="34034" y="309843"/>
            <a:ext cx="12123933" cy="6220029"/>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b="86043"/>
          <a:stretch/>
        </p:blipFill>
        <p:spPr>
          <a:xfrm>
            <a:off x="0" y="2"/>
            <a:ext cx="12192000" cy="957175"/>
          </a:xfrm>
          <a:prstGeom prst="rect">
            <a:avLst/>
          </a:prstGeom>
        </p:spPr>
      </p:pic>
      <p:sp>
        <p:nvSpPr>
          <p:cNvPr id="10" name="TextBox 9"/>
          <p:cNvSpPr txBox="1"/>
          <p:nvPr/>
        </p:nvSpPr>
        <p:spPr>
          <a:xfrm>
            <a:off x="345695" y="1"/>
            <a:ext cx="11411712" cy="677108"/>
          </a:xfrm>
          <a:prstGeom prst="rect">
            <a:avLst/>
          </a:prstGeom>
          <a:noFill/>
        </p:spPr>
        <p:txBody>
          <a:bodyPr wrap="square" rtlCol="0">
            <a:spAutoFit/>
          </a:bodyPr>
          <a:lstStyle/>
          <a:p>
            <a:pPr algn="ctr"/>
            <a:r>
              <a:rPr lang="en-US" sz="3800" b="1" dirty="0">
                <a:solidFill>
                  <a:srgbClr val="00B0F0"/>
                </a:solidFill>
                <a:latin typeface="Calibri" charset="0"/>
                <a:ea typeface="Calibri" charset="0"/>
                <a:cs typeface="Calibri" charset="0"/>
              </a:rPr>
              <a:t>Average yield on the field: </a:t>
            </a:r>
            <a:r>
              <a:rPr lang="en-US" sz="3800" b="1" u="sng" dirty="0">
                <a:solidFill>
                  <a:srgbClr val="00B050"/>
                </a:solidFill>
                <a:latin typeface="Calibri" charset="0"/>
                <a:ea typeface="Calibri" charset="0"/>
                <a:cs typeface="Calibri" charset="0"/>
              </a:rPr>
              <a:t>195.26 bushels </a:t>
            </a:r>
            <a:r>
              <a:rPr lang="en-US" sz="3800" b="1" dirty="0">
                <a:solidFill>
                  <a:srgbClr val="00B0F0"/>
                </a:solidFill>
                <a:latin typeface="Calibri" charset="0"/>
                <a:ea typeface="Calibri" charset="0"/>
                <a:cs typeface="Calibri" charset="0"/>
              </a:rPr>
              <a:t>– up 22%  </a:t>
            </a:r>
          </a:p>
        </p:txBody>
      </p:sp>
      <p:pic>
        <p:nvPicPr>
          <p:cNvPr id="11" name="Picture 10"/>
          <p:cNvPicPr>
            <a:picLocks noChangeAspect="1"/>
          </p:cNvPicPr>
          <p:nvPr/>
        </p:nvPicPr>
        <p:blipFill rotWithShape="1">
          <a:blip r:embed="rId7">
            <a:extLst>
              <a:ext uri="{28A0092B-C50C-407E-A947-70E740481C1C}">
                <a14:useLocalDpi xmlns:a14="http://schemas.microsoft.com/office/drawing/2010/main" val="0"/>
              </a:ext>
            </a:extLst>
          </a:blip>
          <a:srcRect t="7298" b="4406"/>
          <a:stretch/>
        </p:blipFill>
        <p:spPr>
          <a:xfrm>
            <a:off x="-34032" y="757738"/>
            <a:ext cx="12191999" cy="6059317"/>
          </a:xfrm>
          <a:prstGeom prst="rect">
            <a:avLst/>
          </a:prstGeom>
        </p:spPr>
      </p:pic>
      <p:pic>
        <p:nvPicPr>
          <p:cNvPr id="15" name="Image 12" descr="C:\Users\pmoreau\AppData\Local\Microsoft\Windows\INetCache\Content.Word\HeatmapResults.png">
            <a:extLst>
              <a:ext uri="{FF2B5EF4-FFF2-40B4-BE49-F238E27FC236}">
                <a16:creationId xmlns:a16="http://schemas.microsoft.com/office/drawing/2014/main" id="{360E5990-213A-4204-A98E-F9D1EFACAE11}"/>
              </a:ext>
            </a:extLst>
          </p:cNvPr>
          <p:cNvPicPr/>
          <p:nvPr/>
        </p:nvPicPr>
        <p:blipFill rotWithShape="1">
          <a:blip r:embed="rId8" cstate="print">
            <a:extLst>
              <a:ext uri="{28A0092B-C50C-407E-A947-70E740481C1C}">
                <a14:useLocalDpi xmlns:a14="http://schemas.microsoft.com/office/drawing/2010/main" val="0"/>
              </a:ext>
            </a:extLst>
          </a:blip>
          <a:srcRect l="14187" t="12959"/>
          <a:stretch/>
        </p:blipFill>
        <p:spPr bwMode="auto">
          <a:xfrm>
            <a:off x="203200" y="1013015"/>
            <a:ext cx="11303596" cy="5360197"/>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rotWithShape="1">
          <a:blip r:embed="rId9"/>
          <a:srcRect l="1090" r="1330"/>
          <a:stretch/>
        </p:blipFill>
        <p:spPr>
          <a:xfrm>
            <a:off x="1709756" y="55840"/>
            <a:ext cx="8650331" cy="6728035"/>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sp>
        <p:nvSpPr>
          <p:cNvPr id="13" name="Rectangle: Rounded Corners 12"/>
          <p:cNvSpPr/>
          <p:nvPr/>
        </p:nvSpPr>
        <p:spPr>
          <a:xfrm>
            <a:off x="4874881" y="5428561"/>
            <a:ext cx="5428344" cy="870857"/>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7" name="Picture 6"/>
          <p:cNvPicPr>
            <a:picLocks noChangeAspect="1"/>
          </p:cNvPicPr>
          <p:nvPr/>
        </p:nvPicPr>
        <p:blipFill>
          <a:blip r:embed="rId10"/>
          <a:stretch>
            <a:fillRect/>
          </a:stretch>
        </p:blipFill>
        <p:spPr>
          <a:xfrm>
            <a:off x="-36876" y="-27340"/>
            <a:ext cx="12265751" cy="6858000"/>
          </a:xfrm>
          <a:prstGeom prst="rect">
            <a:avLst/>
          </a:prstGeom>
        </p:spPr>
      </p:pic>
      <p:sp>
        <p:nvSpPr>
          <p:cNvPr id="6" name="TextBox 5"/>
          <p:cNvSpPr txBox="1"/>
          <p:nvPr/>
        </p:nvSpPr>
        <p:spPr>
          <a:xfrm>
            <a:off x="1888313" y="5389155"/>
            <a:ext cx="8915675" cy="748848"/>
          </a:xfrm>
          <a:prstGeom prst="rect">
            <a:avLst/>
          </a:prstGeom>
          <a:solidFill>
            <a:schemeClr val="accent5">
              <a:lumMod val="50000"/>
            </a:schemeClr>
          </a:solidFill>
        </p:spPr>
        <p:txBody>
          <a:bodyPr vert="horz" wrap="square" lIns="121920" tIns="60960" rIns="121920" bIns="60960" rtlCol="0">
            <a:normAutofit/>
          </a:bodyPr>
          <a:lstStyle/>
          <a:p>
            <a:pPr algn="ctr"/>
            <a:r>
              <a:rPr lang="en-US" sz="3733" b="1" dirty="0">
                <a:solidFill>
                  <a:schemeClr val="bg2"/>
                </a:solidFill>
                <a:latin typeface="Corbel"/>
                <a:cs typeface="Corbel"/>
              </a:rPr>
              <a:t>Economics is NOW driving Sustainability</a:t>
            </a:r>
          </a:p>
        </p:txBody>
      </p:sp>
    </p:spTree>
    <p:extLst>
      <p:ext uri="{BB962C8B-B14F-4D97-AF65-F5344CB8AC3E}">
        <p14:creationId xmlns:p14="http://schemas.microsoft.com/office/powerpoint/2010/main" val="223815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up)">
                                      <p:cBhvr>
                                        <p:cTn id="28"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animEffect transition="in" filter="fade">
                                      <p:cBhvr>
                                        <p:cTn id="41" dur="500"/>
                                        <p:tgtEl>
                                          <p:spTgt spid="1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p:cTn id="44" dur="500" fill="hold"/>
                                        <p:tgtEl>
                                          <p:spTgt spid="13"/>
                                        </p:tgtEl>
                                        <p:attrNameLst>
                                          <p:attrName>ppt_w</p:attrName>
                                        </p:attrNameLst>
                                      </p:cBhvr>
                                      <p:tavLst>
                                        <p:tav tm="0">
                                          <p:val>
                                            <p:fltVal val="0"/>
                                          </p:val>
                                        </p:tav>
                                        <p:tav tm="100000">
                                          <p:val>
                                            <p:strVal val="#ppt_w"/>
                                          </p:val>
                                        </p:tav>
                                      </p:tavLst>
                                    </p:anim>
                                    <p:anim calcmode="lin" valueType="num">
                                      <p:cBhvr>
                                        <p:cTn id="45" dur="500" fill="hold"/>
                                        <p:tgtEl>
                                          <p:spTgt spid="13"/>
                                        </p:tgtEl>
                                        <p:attrNameLst>
                                          <p:attrName>ppt_h</p:attrName>
                                        </p:attrNameLst>
                                      </p:cBhvr>
                                      <p:tavLst>
                                        <p:tav tm="0">
                                          <p:val>
                                            <p:fltVal val="0"/>
                                          </p:val>
                                        </p:tav>
                                        <p:tav tm="100000">
                                          <p:val>
                                            <p:strVal val="#ppt_h"/>
                                          </p:val>
                                        </p:tav>
                                      </p:tavLst>
                                    </p:anim>
                                    <p:animEffect transition="in" filter="fade">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wipe(left)">
                                      <p:cBhvr>
                                        <p:cTn id="5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18A6BC-0650-452A-8C82-9D6CED990E1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2447" t="4983" b="103"/>
          <a:stretch/>
        </p:blipFill>
        <p:spPr>
          <a:xfrm>
            <a:off x="3849648" y="233323"/>
            <a:ext cx="8211290" cy="6509221"/>
          </a:xfrm>
          <a:prstGeom prst="rect">
            <a:avLst/>
          </a:prstGeom>
          <a:ln>
            <a:solidFill>
              <a:schemeClr val="tx1"/>
            </a:solidFill>
          </a:ln>
        </p:spPr>
      </p:pic>
      <p:pic>
        <p:nvPicPr>
          <p:cNvPr id="6" name="Picture 5">
            <a:extLst>
              <a:ext uri="{FF2B5EF4-FFF2-40B4-BE49-F238E27FC236}">
                <a16:creationId xmlns:a16="http://schemas.microsoft.com/office/drawing/2014/main" id="{355ED702-5AD3-49C5-A85A-26C387E72E70}"/>
              </a:ext>
            </a:extLst>
          </p:cNvPr>
          <p:cNvPicPr>
            <a:picLocks noChangeAspect="1"/>
          </p:cNvPicPr>
          <p:nvPr/>
        </p:nvPicPr>
        <p:blipFill>
          <a:blip r:embed="rId3"/>
          <a:stretch>
            <a:fillRect/>
          </a:stretch>
        </p:blipFill>
        <p:spPr>
          <a:xfrm>
            <a:off x="276028" y="870627"/>
            <a:ext cx="3303514" cy="1988991"/>
          </a:xfrm>
          <a:prstGeom prst="rect">
            <a:avLst/>
          </a:prstGeom>
        </p:spPr>
      </p:pic>
      <p:pic>
        <p:nvPicPr>
          <p:cNvPr id="7" name="Picture 6">
            <a:extLst>
              <a:ext uri="{FF2B5EF4-FFF2-40B4-BE49-F238E27FC236}">
                <a16:creationId xmlns:a16="http://schemas.microsoft.com/office/drawing/2014/main" id="{77F2D29C-298B-404F-AA9D-447F0BAB54BC}"/>
              </a:ext>
            </a:extLst>
          </p:cNvPr>
          <p:cNvPicPr>
            <a:picLocks noChangeAspect="1"/>
          </p:cNvPicPr>
          <p:nvPr/>
        </p:nvPicPr>
        <p:blipFill>
          <a:blip r:embed="rId4"/>
          <a:stretch>
            <a:fillRect/>
          </a:stretch>
        </p:blipFill>
        <p:spPr>
          <a:xfrm>
            <a:off x="276028" y="2946599"/>
            <a:ext cx="3304231" cy="3795945"/>
          </a:xfrm>
          <a:prstGeom prst="rect">
            <a:avLst/>
          </a:prstGeom>
        </p:spPr>
      </p:pic>
      <p:sp>
        <p:nvSpPr>
          <p:cNvPr id="8" name="Rectangle 7">
            <a:extLst>
              <a:ext uri="{FF2B5EF4-FFF2-40B4-BE49-F238E27FC236}">
                <a16:creationId xmlns:a16="http://schemas.microsoft.com/office/drawing/2014/main" id="{7EE7E38F-2793-4C04-8E83-6F428AF2AAE7}"/>
              </a:ext>
            </a:extLst>
          </p:cNvPr>
          <p:cNvSpPr/>
          <p:nvPr/>
        </p:nvSpPr>
        <p:spPr>
          <a:xfrm>
            <a:off x="3929115" y="4331853"/>
            <a:ext cx="8052356" cy="23205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6D5D0C4-7D6E-48B2-90F3-AF184617887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643" y="-202201"/>
            <a:ext cx="3938980" cy="1301328"/>
          </a:xfrm>
          <a:prstGeom prst="rect">
            <a:avLst/>
          </a:prstGeom>
        </p:spPr>
      </p:pic>
    </p:spTree>
    <p:extLst>
      <p:ext uri="{BB962C8B-B14F-4D97-AF65-F5344CB8AC3E}">
        <p14:creationId xmlns:p14="http://schemas.microsoft.com/office/powerpoint/2010/main" val="60739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CF9AE86-683F-40A5-9019-59E33297B3B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78" r="6995"/>
          <a:stretch/>
        </p:blipFill>
        <p:spPr>
          <a:xfrm>
            <a:off x="6146753" y="139842"/>
            <a:ext cx="5883561" cy="6486245"/>
          </a:xfrm>
          <a:prstGeom prst="rect">
            <a:avLst/>
          </a:prstGeom>
        </p:spPr>
      </p:pic>
      <p:pic>
        <p:nvPicPr>
          <p:cNvPr id="15" name="Picture 14">
            <a:extLst>
              <a:ext uri="{FF2B5EF4-FFF2-40B4-BE49-F238E27FC236}">
                <a16:creationId xmlns:a16="http://schemas.microsoft.com/office/drawing/2014/main" id="{FC66E4E3-3265-49C0-9011-D27584F2EC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78" r="6995"/>
          <a:stretch/>
        </p:blipFill>
        <p:spPr>
          <a:xfrm>
            <a:off x="6196280" y="139842"/>
            <a:ext cx="5883561" cy="6396113"/>
          </a:xfrm>
          <a:prstGeom prst="rect">
            <a:avLst/>
          </a:prstGeom>
        </p:spPr>
      </p:pic>
      <p:sp>
        <p:nvSpPr>
          <p:cNvPr id="4" name="Text Placeholder 3">
            <a:extLst>
              <a:ext uri="{FF2B5EF4-FFF2-40B4-BE49-F238E27FC236}">
                <a16:creationId xmlns:a16="http://schemas.microsoft.com/office/drawing/2014/main" id="{B2BD7C15-5F55-4C4C-A824-5D5EC2631BEC}"/>
              </a:ext>
            </a:extLst>
          </p:cNvPr>
          <p:cNvSpPr>
            <a:spLocks noGrp="1"/>
          </p:cNvSpPr>
          <p:nvPr>
            <p:ph type="body" sz="quarter" idx="13"/>
          </p:nvPr>
        </p:nvSpPr>
        <p:spPr>
          <a:xfrm>
            <a:off x="6539947" y="1607916"/>
            <a:ext cx="4521200" cy="4461933"/>
          </a:xfrm>
        </p:spPr>
        <p:txBody>
          <a:bodyPr>
            <a:normAutofit fontScale="92500" lnSpcReduction="10000"/>
          </a:bodyPr>
          <a:lstStyle/>
          <a:p>
            <a:pPr>
              <a:buFont typeface="Wingdings" panose="05000000000000000000" pitchFamily="2" charset="2"/>
              <a:buChar char="ü"/>
            </a:pPr>
            <a:r>
              <a:rPr lang="en-US" sz="3200" dirty="0"/>
              <a:t> A </a:t>
            </a:r>
            <a:r>
              <a:rPr lang="en-US" sz="3200" b="1" dirty="0"/>
              <a:t>digital</a:t>
            </a:r>
            <a:r>
              <a:rPr lang="en-US" sz="3200" dirty="0"/>
              <a:t> replica of physical assets.</a:t>
            </a:r>
          </a:p>
          <a:p>
            <a:pPr>
              <a:buFont typeface="Wingdings" panose="05000000000000000000" pitchFamily="2" charset="2"/>
              <a:buChar char="ü"/>
            </a:pPr>
            <a:r>
              <a:rPr lang="en-US" sz="3200" dirty="0"/>
              <a:t>Allows us to </a:t>
            </a:r>
            <a:r>
              <a:rPr lang="en-US" sz="3200" b="1" dirty="0"/>
              <a:t>leverage our insights</a:t>
            </a:r>
            <a:r>
              <a:rPr lang="en-US" sz="3200" dirty="0"/>
              <a:t> and “test” solutions.</a:t>
            </a:r>
          </a:p>
          <a:p>
            <a:pPr>
              <a:buFont typeface="Wingdings" panose="05000000000000000000" pitchFamily="2" charset="2"/>
              <a:buChar char="ü"/>
            </a:pPr>
            <a:r>
              <a:rPr lang="en-US" sz="3200" dirty="0"/>
              <a:t> Builds on available data and research.</a:t>
            </a:r>
          </a:p>
          <a:p>
            <a:pPr>
              <a:buFont typeface="Wingdings" panose="05000000000000000000" pitchFamily="2" charset="2"/>
              <a:buChar char="ü"/>
            </a:pPr>
            <a:endParaRPr lang="en-US" sz="3200" dirty="0"/>
          </a:p>
        </p:txBody>
      </p:sp>
      <p:sp>
        <p:nvSpPr>
          <p:cNvPr id="7" name="Title 1">
            <a:extLst>
              <a:ext uri="{FF2B5EF4-FFF2-40B4-BE49-F238E27FC236}">
                <a16:creationId xmlns:a16="http://schemas.microsoft.com/office/drawing/2014/main" id="{4CC34873-CCA0-4411-BB82-77219F23154C}"/>
              </a:ext>
            </a:extLst>
          </p:cNvPr>
          <p:cNvSpPr txBox="1">
            <a:spLocks/>
          </p:cNvSpPr>
          <p:nvPr/>
        </p:nvSpPr>
        <p:spPr>
          <a:xfrm>
            <a:off x="6463889" y="788151"/>
            <a:ext cx="5788695" cy="512268"/>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377"/>
            <a:r>
              <a:rPr lang="en-US" sz="3733" b="1" dirty="0">
                <a:solidFill>
                  <a:prstClr val="black"/>
                </a:solidFill>
                <a:latin typeface="Arial" panose="020B0604020202020204" pitchFamily="34" charset="0"/>
                <a:cs typeface="Arial" panose="020B0604020202020204" pitchFamily="34" charset="0"/>
              </a:rPr>
              <a:t>Creating “Digital Twins”</a:t>
            </a:r>
            <a:br>
              <a:rPr lang="en-US" sz="3733" dirty="0">
                <a:solidFill>
                  <a:prstClr val="black"/>
                </a:solidFill>
                <a:latin typeface="Arial" panose="020B0604020202020204" pitchFamily="34" charset="0"/>
                <a:cs typeface="Arial" panose="020B0604020202020204" pitchFamily="34" charset="0"/>
              </a:rPr>
            </a:br>
            <a:endParaRPr lang="en-US" sz="3733" i="1" dirty="0">
              <a:solidFill>
                <a:prstClr val="black"/>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D46BF21A-CE27-47E9-861D-B718D1A1E7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78" r="6995"/>
          <a:stretch/>
        </p:blipFill>
        <p:spPr>
          <a:xfrm>
            <a:off x="6132945" y="139842"/>
            <a:ext cx="5883561" cy="6396113"/>
          </a:xfrm>
          <a:prstGeom prst="rect">
            <a:avLst/>
          </a:prstGeom>
        </p:spPr>
      </p:pic>
      <p:sp>
        <p:nvSpPr>
          <p:cNvPr id="11" name="Rectangle 10">
            <a:extLst>
              <a:ext uri="{FF2B5EF4-FFF2-40B4-BE49-F238E27FC236}">
                <a16:creationId xmlns:a16="http://schemas.microsoft.com/office/drawing/2014/main" id="{4E673A78-7120-4C3E-96B9-F7A80520C188}"/>
              </a:ext>
            </a:extLst>
          </p:cNvPr>
          <p:cNvSpPr/>
          <p:nvPr/>
        </p:nvSpPr>
        <p:spPr>
          <a:xfrm>
            <a:off x="6830553" y="3733327"/>
            <a:ext cx="5187279" cy="289276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dirty="0">
              <a:solidFill>
                <a:prstClr val="white"/>
              </a:solidFill>
              <a:latin typeface="Calibri" panose="020F0502020204030204"/>
            </a:endParaRPr>
          </a:p>
        </p:txBody>
      </p:sp>
      <p:pic>
        <p:nvPicPr>
          <p:cNvPr id="12" name="Picture 11">
            <a:extLst>
              <a:ext uri="{FF2B5EF4-FFF2-40B4-BE49-F238E27FC236}">
                <a16:creationId xmlns:a16="http://schemas.microsoft.com/office/drawing/2014/main" id="{08FE6E51-AA09-4528-AE5B-AEA8B60DFBD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91477" y="3800063"/>
            <a:ext cx="5047299" cy="2764972"/>
          </a:xfrm>
          <a:prstGeom prst="rect">
            <a:avLst/>
          </a:prstGeom>
        </p:spPr>
      </p:pic>
      <p:pic>
        <p:nvPicPr>
          <p:cNvPr id="14" name="Picture 13">
            <a:extLst>
              <a:ext uri="{FF2B5EF4-FFF2-40B4-BE49-F238E27FC236}">
                <a16:creationId xmlns:a16="http://schemas.microsoft.com/office/drawing/2014/main" id="{714B42B8-213A-4797-8522-FDB59B34C84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44259" b="3078"/>
          <a:stretch/>
        </p:blipFill>
        <p:spPr>
          <a:xfrm>
            <a:off x="112161" y="184166"/>
            <a:ext cx="3373636" cy="6458345"/>
          </a:xfrm>
          <a:prstGeom prst="rect">
            <a:avLst/>
          </a:prstGeom>
        </p:spPr>
      </p:pic>
      <p:pic>
        <p:nvPicPr>
          <p:cNvPr id="18" name="Picture 17">
            <a:extLst>
              <a:ext uri="{FF2B5EF4-FFF2-40B4-BE49-F238E27FC236}">
                <a16:creationId xmlns:a16="http://schemas.microsoft.com/office/drawing/2014/main" id="{9C09E3C3-36B3-4F38-8993-6CBC0A5F978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44259" b="3078"/>
          <a:stretch/>
        </p:blipFill>
        <p:spPr>
          <a:xfrm>
            <a:off x="125969" y="139842"/>
            <a:ext cx="3373636" cy="6458345"/>
          </a:xfrm>
          <a:prstGeom prst="rect">
            <a:avLst/>
          </a:prstGeom>
        </p:spPr>
      </p:pic>
      <p:pic>
        <p:nvPicPr>
          <p:cNvPr id="19" name="Picture 18">
            <a:extLst>
              <a:ext uri="{FF2B5EF4-FFF2-40B4-BE49-F238E27FC236}">
                <a16:creationId xmlns:a16="http://schemas.microsoft.com/office/drawing/2014/main" id="{CE0BD9F2-1255-497D-8DA9-6785872EDD8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57176"/>
          <a:stretch/>
        </p:blipFill>
        <p:spPr>
          <a:xfrm>
            <a:off x="3579071" y="139842"/>
            <a:ext cx="2488213" cy="6486245"/>
          </a:xfrm>
          <a:prstGeom prst="rect">
            <a:avLst/>
          </a:prstGeom>
        </p:spPr>
      </p:pic>
    </p:spTree>
    <p:extLst>
      <p:ext uri="{BB962C8B-B14F-4D97-AF65-F5344CB8AC3E}">
        <p14:creationId xmlns:p14="http://schemas.microsoft.com/office/powerpoint/2010/main" val="38348610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theme/theme1.xml><?xml version="1.0" encoding="utf-8"?>
<a:theme xmlns:a="http://schemas.openxmlformats.org/drawingml/2006/main" name="LOL with logo">
  <a:themeElements>
    <a:clrScheme name="LOL Corporate">
      <a:dk1>
        <a:srgbClr val="38373A"/>
      </a:dk1>
      <a:lt1>
        <a:srgbClr val="CBC9BB"/>
      </a:lt1>
      <a:dk2>
        <a:srgbClr val="214E55"/>
      </a:dk2>
      <a:lt2>
        <a:srgbClr val="94C2BB"/>
      </a:lt2>
      <a:accent1>
        <a:srgbClr val="7E7F77"/>
      </a:accent1>
      <a:accent2>
        <a:srgbClr val="E47E2E"/>
      </a:accent2>
      <a:accent3>
        <a:srgbClr val="E6A62B"/>
      </a:accent3>
      <a:accent4>
        <a:srgbClr val="49B0AC"/>
      </a:accent4>
      <a:accent5>
        <a:srgbClr val="CBC9BB"/>
      </a:accent5>
      <a:accent6>
        <a:srgbClr val="214E55"/>
      </a:accent6>
      <a:hlink>
        <a:srgbClr val="37363A"/>
      </a:hlink>
      <a:folHlink>
        <a:srgbClr val="38373A"/>
      </a:folHlink>
    </a:clrScheme>
    <a:fontScheme name="Land O' Lakes AM 2019">
      <a:majorFont>
        <a:latin typeface="Cervo Neue Neue"/>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effectLst>
          <a:outerShdw blurRad="40000" dist="23000" dir="5400000" rotWithShape="0">
            <a:schemeClr val="tx2">
              <a:alpha val="35000"/>
            </a:schemeClr>
          </a:outerShdw>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3">
      <a:dk1>
        <a:srgbClr val="333333"/>
      </a:dk1>
      <a:lt1>
        <a:srgbClr val="58595B"/>
      </a:lt1>
      <a:dk2>
        <a:srgbClr val="39393A"/>
      </a:dk2>
      <a:lt2>
        <a:srgbClr val="FFFFFF"/>
      </a:lt2>
      <a:accent1>
        <a:srgbClr val="768347"/>
      </a:accent1>
      <a:accent2>
        <a:srgbClr val="ACB66A"/>
      </a:accent2>
      <a:accent3>
        <a:srgbClr val="9D512C"/>
      </a:accent3>
      <a:accent4>
        <a:srgbClr val="83979D"/>
      </a:accent4>
      <a:accent5>
        <a:srgbClr val="ADCCD8"/>
      </a:accent5>
      <a:accent6>
        <a:srgbClr val="C3AE81"/>
      </a:accent6>
      <a:hlink>
        <a:srgbClr val="67AABF"/>
      </a:hlink>
      <a:folHlink>
        <a:srgbClr val="B1B5AB"/>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ormAutofit/>
      </a:bodyPr>
      <a:lstStyle>
        <a:defPPr algn="l">
          <a:defRPr sz="1000" dirty="0" smtClean="0">
            <a:solidFill>
              <a:srgbClr val="FFFFFF"/>
            </a:solidFill>
            <a:latin typeface="Corbel"/>
            <a:cs typeface="Corbel"/>
          </a:defRPr>
        </a:defPPr>
      </a:lstStyle>
    </a:txDef>
  </a:objectDefaults>
  <a:extraClrSchemeLst/>
  <a:extLst>
    <a:ext uri="{05A4C25C-085E-4340-85A3-A5531E510DB2}">
      <thm15:themeFamily xmlns:thm15="http://schemas.microsoft.com/office/thememl/2012/main" name="UFT 2017 Survey Results.potx" id="{150B7990-0283-47A7-8CB9-8F6B8F473A24}" vid="{0BAE7E57-D285-49CA-9C21-B483FDB81306}"/>
    </a:ext>
  </a:extLst>
</a:theme>
</file>

<file path=ppt/theme/theme3.xml><?xml version="1.0" encoding="utf-8"?>
<a:theme xmlns:a="http://schemas.openxmlformats.org/drawingml/2006/main" name="1_LOL with logo">
  <a:themeElements>
    <a:clrScheme name="LOL Corporate">
      <a:dk1>
        <a:srgbClr val="38373A"/>
      </a:dk1>
      <a:lt1>
        <a:srgbClr val="CBC9BB"/>
      </a:lt1>
      <a:dk2>
        <a:srgbClr val="214E55"/>
      </a:dk2>
      <a:lt2>
        <a:srgbClr val="94C2BB"/>
      </a:lt2>
      <a:accent1>
        <a:srgbClr val="7E7F77"/>
      </a:accent1>
      <a:accent2>
        <a:srgbClr val="E47E2E"/>
      </a:accent2>
      <a:accent3>
        <a:srgbClr val="E6A62B"/>
      </a:accent3>
      <a:accent4>
        <a:srgbClr val="49B0AC"/>
      </a:accent4>
      <a:accent5>
        <a:srgbClr val="CBC9BB"/>
      </a:accent5>
      <a:accent6>
        <a:srgbClr val="214E55"/>
      </a:accent6>
      <a:hlink>
        <a:srgbClr val="37363A"/>
      </a:hlink>
      <a:folHlink>
        <a:srgbClr val="38373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effectLst>
          <a:outerShdw blurRad="40000" dist="23000" dir="5400000" rotWithShape="0">
            <a:schemeClr val="tx2">
              <a:alpha val="35000"/>
            </a:schemeClr>
          </a:outerShdw>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390</Words>
  <Application>Microsoft Office PowerPoint</Application>
  <PresentationFormat>Widescreen</PresentationFormat>
  <Paragraphs>91</Paragraphs>
  <Slides>13</Slides>
  <Notes>9</Notes>
  <HiddenSlides>0</HiddenSlides>
  <MMClips>1</MMClips>
  <ScaleCrop>false</ScaleCrop>
  <HeadingPairs>
    <vt:vector size="6" baseType="variant">
      <vt:variant>
        <vt:lpstr>Fonts Used</vt:lpstr>
      </vt:variant>
      <vt:variant>
        <vt:i4>19</vt:i4>
      </vt:variant>
      <vt:variant>
        <vt:lpstr>Theme</vt:lpstr>
      </vt:variant>
      <vt:variant>
        <vt:i4>5</vt:i4>
      </vt:variant>
      <vt:variant>
        <vt:lpstr>Slide Titles</vt:lpstr>
      </vt:variant>
      <vt:variant>
        <vt:i4>13</vt:i4>
      </vt:variant>
    </vt:vector>
  </HeadingPairs>
  <TitlesOfParts>
    <vt:vector size="37" baseType="lpstr">
      <vt:lpstr>Arial</vt:lpstr>
      <vt:lpstr>Arial Bold</vt:lpstr>
      <vt:lpstr>Arial MT Std Bold Cond</vt:lpstr>
      <vt:lpstr>Arial Narrow</vt:lpstr>
      <vt:lpstr>Calibri</vt:lpstr>
      <vt:lpstr>Calibri Light</vt:lpstr>
      <vt:lpstr>Cervo Neue Bold Neue</vt:lpstr>
      <vt:lpstr>Cervo Neue Neue</vt:lpstr>
      <vt:lpstr>Cervo Neue SemiBold Neue</vt:lpstr>
      <vt:lpstr>Corbel</vt:lpstr>
      <vt:lpstr>Courier New</vt:lpstr>
      <vt:lpstr>DIN Alternate</vt:lpstr>
      <vt:lpstr>DIN Next LT Pro</vt:lpstr>
      <vt:lpstr>DIN-Medium</vt:lpstr>
      <vt:lpstr>DIN-Medium Regular</vt:lpstr>
      <vt:lpstr>Georgia</vt:lpstr>
      <vt:lpstr>Kulturista SemiBold</vt:lpstr>
      <vt:lpstr>Open Sans</vt:lpstr>
      <vt:lpstr>Wingdings</vt:lpstr>
      <vt:lpstr>LOL with logo</vt:lpstr>
      <vt:lpstr>2_Office Theme</vt:lpstr>
      <vt:lpstr>1_LOL with logo</vt:lpstr>
      <vt:lpstr>Office Theme</vt:lpstr>
      <vt:lpstr>1_Office Theme</vt:lpstr>
      <vt:lpstr>PowerPoint Presentation</vt:lpstr>
      <vt:lpstr>PowerPoint Presentation</vt:lpstr>
      <vt:lpstr>Leveraging Data to Make Informed Decisions…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Precision Ag Connectivity Task Force Overview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Bekele, Teddy</dc:creator>
  <cp:lastModifiedBy>Tewodros Bekele</cp:lastModifiedBy>
  <cp:revision>13</cp:revision>
  <dcterms:created xsi:type="dcterms:W3CDTF">2020-02-13T22:14:00Z</dcterms:created>
  <dcterms:modified xsi:type="dcterms:W3CDTF">2020-02-14T20:28:29Z</dcterms:modified>
</cp:coreProperties>
</file>