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591" r:id="rId2"/>
    <p:sldId id="592" r:id="rId3"/>
    <p:sldId id="603" r:id="rId4"/>
    <p:sldId id="593" r:id="rId5"/>
    <p:sldId id="594" r:id="rId6"/>
    <p:sldId id="604" r:id="rId7"/>
    <p:sldId id="601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480"/>
    <p:restoredTop sz="94674"/>
  </p:normalViewPr>
  <p:slideViewPr>
    <p:cSldViewPr snapToGrid="0" snapToObjects="1">
      <p:cViewPr varScale="1">
        <p:scale>
          <a:sx n="131" d="100"/>
          <a:sy n="131" d="100"/>
        </p:scale>
        <p:origin x="51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13DD70-2E64-D040-A4BA-20D042E1C6B1}" type="datetimeFigureOut">
              <a:rPr lang="en-US" smtClean="0"/>
              <a:t>2/10/20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BE34BB-F9E6-0841-8113-5413FA592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71429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3EA1AE-6823-CF4C-8F41-03FBF61911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EA4BC83-484E-2746-845B-CEDB9379CA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DCE498-4B1E-9047-AA1C-BACB1C99C4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D2B5A-E512-A247-AB51-6A1041EE9410}" type="datetimeFigureOut">
              <a:rPr lang="en-US" smtClean="0"/>
              <a:t>2/10/20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19BC57-6AC6-0C46-9F5B-E6C9B7C771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533924-D5D0-9F45-86C6-FAEF8C6643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91E1E-5515-E943-8716-A2AABD5568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8560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60801-77D0-D944-A68A-8A8CF06562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A52E8E-604C-2849-BC4E-E9C3906F48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F1635F-D591-5F47-91E7-765C73AF30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D2B5A-E512-A247-AB51-6A1041EE9410}" type="datetimeFigureOut">
              <a:rPr lang="en-US" smtClean="0"/>
              <a:t>2/10/20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00B6EA-0C82-6D48-AF44-A1A7E6370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494165-005E-1347-8950-F6CBDD0AE0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91E1E-5515-E943-8716-A2AABD5568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5405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628DFA1-36F7-B747-8FF8-8E471C60900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C0BE0C7-74B7-2F43-8E07-5B0F90720C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D8D85C-14CC-EC42-BFAA-A215C755C4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D2B5A-E512-A247-AB51-6A1041EE9410}" type="datetimeFigureOut">
              <a:rPr lang="en-US" smtClean="0"/>
              <a:t>2/10/20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2F3642-2D3F-9C45-B7B4-797ACADB3D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806ADF-43BE-004B-BA98-C8345F2DE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91E1E-5515-E943-8716-A2AABD5568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5593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ACD2EF-9B09-1A45-8D46-0FF3D38D88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1C62BB-A6D1-EC4C-84AA-1184706BD4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F8DC12-C3A2-F24A-8BF5-8FEBF0C294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D2B5A-E512-A247-AB51-6A1041EE9410}" type="datetimeFigureOut">
              <a:rPr lang="en-US" smtClean="0"/>
              <a:t>2/10/20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F10C9A-816E-7747-908F-2A71B3BF9B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E7B9F3-1E1A-F14D-958B-C800057EC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91E1E-5515-E943-8716-A2AABD5568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6165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ABBC88-2046-6747-AE4D-4EEB995CF3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6728AF-CBFA-574F-8A47-1327855A41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91C95E-09B1-F444-8A77-4AA2ED27ED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D2B5A-E512-A247-AB51-6A1041EE9410}" type="datetimeFigureOut">
              <a:rPr lang="en-US" smtClean="0"/>
              <a:t>2/10/20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36A181-C1DF-714A-A3C5-E71DCF4F8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CED300-4936-8D4B-91FE-EEC343E529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91E1E-5515-E943-8716-A2AABD5568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0933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1FBDAE-5B1A-AD42-9304-4113F8A0C1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21BECB-EBAC-E842-9503-2CB34A1E9E1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4CB9F6-0C29-FD4A-BD5F-B2C94618A6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7AE1D3-B974-FA46-B319-118454EBF9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D2B5A-E512-A247-AB51-6A1041EE9410}" type="datetimeFigureOut">
              <a:rPr lang="en-US" smtClean="0"/>
              <a:t>2/10/20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D5953D-6A07-E844-A2CD-F14D7FF922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4B9A99-B2A5-AC47-B95A-00C72E2DE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91E1E-5515-E943-8716-A2AABD5568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2252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5A6C15-BBDC-4F4E-8CCF-9F12BFE5E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E3877B-4C07-7B45-93F2-84C9F61B83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BF0549-875C-B949-A176-C7169A4460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8411F72-DBC2-A546-B86A-5083FFAF538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C00E0C0-986B-DA43-B81E-A03FB540545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9D3275-33B6-4E4B-95F5-2088397DB0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D2B5A-E512-A247-AB51-6A1041EE9410}" type="datetimeFigureOut">
              <a:rPr lang="en-US" smtClean="0"/>
              <a:t>2/10/20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B65F4B7-52CC-3841-B8E3-2595083A5A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1313987-C7D5-D34D-9438-E8C1244E05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91E1E-5515-E943-8716-A2AABD5568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6203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2196E9-856E-2E41-A4B0-6B8C98B25C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78AA21-8C2C-3F4F-8A45-2FB6141CF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D2B5A-E512-A247-AB51-6A1041EE9410}" type="datetimeFigureOut">
              <a:rPr lang="en-US" smtClean="0"/>
              <a:t>2/10/20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9124DC1-A020-374D-8D8B-61D40DB31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3DECC42-F20B-BD42-A2DB-C0D3B04049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91E1E-5515-E943-8716-A2AABD5568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0876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29BDE0A-BCBA-904D-A666-F023313D52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D2B5A-E512-A247-AB51-6A1041EE9410}" type="datetimeFigureOut">
              <a:rPr lang="en-US" smtClean="0"/>
              <a:t>2/10/20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83D08D2-2461-4C4F-A004-49DDD3252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81C5E4-6CC0-E34D-B54A-BDFDCD9D95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91E1E-5515-E943-8716-A2AABD5568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0548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007183-83FB-E74A-8B20-45250DF4A4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BEB19E-AA10-7B49-BB52-B5ADF3DCB1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4EA2F99-CC0D-E14D-81FA-00F6F074AD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886D9D-BAF0-DC4E-8990-E2F98393F7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D2B5A-E512-A247-AB51-6A1041EE9410}" type="datetimeFigureOut">
              <a:rPr lang="en-US" smtClean="0"/>
              <a:t>2/10/20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5E4D3A-FDC9-3044-9C21-BBE2522D7E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B1CEC0-F8E9-A942-A656-1A28AD3360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91E1E-5515-E943-8716-A2AABD5568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95861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C972AB-6432-364F-A8C3-438848EEDD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0B8FACA-141C-2340-ADD0-58354A7728B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3D3135-15AA-CF41-AF69-6556D11B4C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A250A6-F5C9-2C45-B5E6-7EFC5F1D7D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D2B5A-E512-A247-AB51-6A1041EE9410}" type="datetimeFigureOut">
              <a:rPr lang="en-US" smtClean="0"/>
              <a:t>2/10/20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230E9E-3D27-4842-AE18-3E991782D6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BC0354-81A2-E04E-A701-259DF42E67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91E1E-5515-E943-8716-A2AABD5568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5187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235972C-83F7-A14B-88F1-E436986B4E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A4AD15-0F43-5A4F-981B-F6083FA145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FB16D7-06E6-734F-B987-B0E000D0B1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9D2B5A-E512-A247-AB51-6A1041EE9410}" type="datetimeFigureOut">
              <a:rPr lang="en-US" smtClean="0"/>
              <a:t>2/10/20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769DE8-434B-6F4F-B135-724FE7BB15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A8101E-6541-9E46-9A6F-0D4BB0C44A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F91E1E-5515-E943-8716-A2AABD5568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426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nline Media 1" descr="The History of Our Planet_1.mp4">
            <a:hlinkClick r:id="" action="ppaction://media"/>
            <a:extLst>
              <a:ext uri="{FF2B5EF4-FFF2-40B4-BE49-F238E27FC236}">
                <a16:creationId xmlns:a16="http://schemas.microsoft.com/office/drawing/2014/main" id="{6D8F0E36-63BC-3F48-87AF-031883A8250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336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8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nline Media 1" descr="The History of Our Planet_2.mp4">
            <a:hlinkClick r:id="" action="ppaction://media"/>
            <a:extLst>
              <a:ext uri="{FF2B5EF4-FFF2-40B4-BE49-F238E27FC236}">
                <a16:creationId xmlns:a16="http://schemas.microsoft.com/office/drawing/2014/main" id="{4B6D6E94-749B-794B-A5D1-F943A250C07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999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istory-Past.mp4" descr="History-Past.mp4">
            <a:hlinkClick r:id="" action="ppaction://media"/>
            <a:extLst>
              <a:ext uri="{FF2B5EF4-FFF2-40B4-BE49-F238E27FC236}">
                <a16:creationId xmlns:a16="http://schemas.microsoft.com/office/drawing/2014/main" id="{1BBBA14C-C3B3-A54B-AE87-E3D8238CCDA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2376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ast-Oil-faster.mp4" descr="Past-Oil-faster.mp4">
            <a:hlinkClick r:id="" action="ppaction://media"/>
            <a:extLst>
              <a:ext uri="{FF2B5EF4-FFF2-40B4-BE49-F238E27FC236}">
                <a16:creationId xmlns:a16="http://schemas.microsoft.com/office/drawing/2014/main" id="{955D7722-62B9-8D44-8B9F-00BC89840FB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972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nline Media 1" descr="The History of Our Planet_4.mp4">
            <a:hlinkClick r:id="" action="ppaction://media"/>
            <a:extLst>
              <a:ext uri="{FF2B5EF4-FFF2-40B4-BE49-F238E27FC236}">
                <a16:creationId xmlns:a16="http://schemas.microsoft.com/office/drawing/2014/main" id="{4D577118-09FE-0340-9D94-D564F0A82A8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175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ast-Out-No-Bullets.mp4" descr="Past-Out-No-Bullets.mp4">
            <a:hlinkClick r:id="" action="ppaction://media"/>
            <a:extLst>
              <a:ext uri="{FF2B5EF4-FFF2-40B4-BE49-F238E27FC236}">
                <a16:creationId xmlns:a16="http://schemas.microsoft.com/office/drawing/2014/main" id="{B36E9BC7-1A3E-1348-A36C-07BBD1161DC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8619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nline Media 2" descr="The History of Our Planet_10.mp4">
            <a:hlinkClick r:id="" action="ppaction://media"/>
            <a:extLst>
              <a:ext uri="{FF2B5EF4-FFF2-40B4-BE49-F238E27FC236}">
                <a16:creationId xmlns:a16="http://schemas.microsoft.com/office/drawing/2014/main" id="{D69FF9C4-98E9-7045-9D32-1D09870ADDC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841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0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5816</TotalTime>
  <Words>0</Words>
  <Application>Microsoft Macintosh PowerPoint</Application>
  <PresentationFormat>Widescreen</PresentationFormat>
  <Paragraphs>0</Paragraphs>
  <Slides>7</Slides>
  <Notes>0</Notes>
  <HiddenSlides>0</HiddenSlides>
  <MMClips>7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24</cp:revision>
  <cp:lastPrinted>2019-12-09T17:47:32Z</cp:lastPrinted>
  <dcterms:created xsi:type="dcterms:W3CDTF">2019-12-05T21:22:27Z</dcterms:created>
  <dcterms:modified xsi:type="dcterms:W3CDTF">2020-02-10T19:18:04Z</dcterms:modified>
</cp:coreProperties>
</file>