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3.xml" ContentType="application/vnd.openxmlformats-officedocument.theme+xml"/>
  <Override PartName="/ppt/slideLayouts/slideLayout9.xml" ContentType="application/vnd.openxmlformats-officedocument.presentationml.slideLayout+xml"/>
  <Override PartName="/ppt/theme/theme4.xml" ContentType="application/vnd.openxmlformats-officedocument.theme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5.xml" ContentType="application/vnd.openxmlformats-officedocument.theme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theme/theme8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63" r:id="rId2"/>
    <p:sldMasterId id="2147483667" r:id="rId3"/>
    <p:sldMasterId id="2147483670" r:id="rId4"/>
    <p:sldMasterId id="2147483672" r:id="rId5"/>
    <p:sldMasterId id="2147483674" r:id="rId6"/>
  </p:sldMasterIdLst>
  <p:notesMasterIdLst>
    <p:notesMasterId r:id="rId30"/>
  </p:notesMasterIdLst>
  <p:handoutMasterIdLst>
    <p:handoutMasterId r:id="rId31"/>
  </p:handoutMasterIdLst>
  <p:sldIdLst>
    <p:sldId id="381" r:id="rId7"/>
    <p:sldId id="384" r:id="rId8"/>
    <p:sldId id="311" r:id="rId9"/>
    <p:sldId id="310" r:id="rId10"/>
    <p:sldId id="382" r:id="rId11"/>
    <p:sldId id="321" r:id="rId12"/>
    <p:sldId id="367" r:id="rId13"/>
    <p:sldId id="370" r:id="rId14"/>
    <p:sldId id="340" r:id="rId15"/>
    <p:sldId id="337" r:id="rId16"/>
    <p:sldId id="343" r:id="rId17"/>
    <p:sldId id="368" r:id="rId18"/>
    <p:sldId id="376" r:id="rId19"/>
    <p:sldId id="371" r:id="rId20"/>
    <p:sldId id="377" r:id="rId21"/>
    <p:sldId id="372" r:id="rId22"/>
    <p:sldId id="378" r:id="rId23"/>
    <p:sldId id="373" r:id="rId24"/>
    <p:sldId id="369" r:id="rId25"/>
    <p:sldId id="374" r:id="rId26"/>
    <p:sldId id="379" r:id="rId27"/>
    <p:sldId id="306" r:id="rId28"/>
    <p:sldId id="274" r:id="rId29"/>
  </p:sldIdLst>
  <p:sldSz cx="9144000" cy="6858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Carolyn Liebrand" initials="CL" lastIdx="0" clrIdx="0">
    <p:extLst>
      <p:ext uri="{19B8F6BF-5375-455C-9EA6-DF929625EA0E}">
        <p15:presenceInfo xmlns:p15="http://schemas.microsoft.com/office/powerpoint/2012/main" userId="Carolyn Liebrand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EC4D06"/>
    <a:srgbClr val="A54D62"/>
    <a:srgbClr val="833D4E"/>
    <a:srgbClr val="EA2A15"/>
    <a:srgbClr val="CDD860"/>
    <a:srgbClr val="2A5C0B"/>
    <a:srgbClr val="73791C"/>
    <a:srgbClr val="042608"/>
    <a:srgbClr val="008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025" autoAdjust="0"/>
    <p:restoredTop sz="87782" autoAdjust="0"/>
  </p:normalViewPr>
  <p:slideViewPr>
    <p:cSldViewPr>
      <p:cViewPr varScale="1">
        <p:scale>
          <a:sx n="114" d="100"/>
          <a:sy n="114" d="100"/>
        </p:scale>
        <p:origin x="1272" y="84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5.xml"/><Relationship Id="rId34" Type="http://schemas.openxmlformats.org/officeDocument/2006/relationships/viewProps" Target="viewProps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slide" Target="slides/slide23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commentAuthors" Target="commentAuthor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tableStyles" Target="tableStyles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handoutMaster" Target="handoutMasters/handoutMaster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notesMaster" Target="notesMasters/notesMaster1.xml"/><Relationship Id="rId35" Type="http://schemas.openxmlformats.org/officeDocument/2006/relationships/theme" Target="theme/theme1.xml"/><Relationship Id="rId8" Type="http://schemas.openxmlformats.org/officeDocument/2006/relationships/slide" Target="slides/slide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8723583D-A6AE-4E84-A5D0-DFA9A9D45C8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9310A9A-DB39-4D4D-8EF9-5691A6367008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DB82DB7E-957D-4E54-9EC7-FC7B9FEBD470}" type="datetimeFigureOut">
              <a:rPr lang="en-US" smtClean="0"/>
              <a:t>2/23/2022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5DDA127-E530-406C-8822-168FFFD7FB77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809933E-9E10-4120-AB2C-0FEB708D9CA9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F165A017-8B1C-4B77-B8F0-A34AF192B5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934845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63EB8FAF-B2D1-4053-A872-0CF144265615}" type="datetimeFigureOut">
              <a:rPr lang="en-US" smtClean="0"/>
              <a:t>2/23/2022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EF1AFC76-23F6-43E3-9402-AFDC78DC24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99888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1AFC76-23F6-43E3-9402-AFDC78DC24EE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814584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1AFC76-23F6-43E3-9402-AFDC78DC24EE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332105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1AFC76-23F6-43E3-9402-AFDC78DC24EE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039661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1AFC76-23F6-43E3-9402-AFDC78DC24EE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018854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1AFC76-23F6-43E3-9402-AFDC78DC24EE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200766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1AFC76-23F6-43E3-9402-AFDC78DC24EE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259824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1AFC76-23F6-43E3-9402-AFDC78DC24EE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178330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1AFC76-23F6-43E3-9402-AFDC78DC24EE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755334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1AFC76-23F6-43E3-9402-AFDC78DC24EE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582679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1AFC76-23F6-43E3-9402-AFDC78DC24EE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597410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1AFC76-23F6-43E3-9402-AFDC78DC24EE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158280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1AFC76-23F6-43E3-9402-AFDC78DC24EE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24099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Shape 69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70" name="Shape 70"/>
          <p:cNvSpPr txBox="1">
            <a:spLocks noGrp="1"/>
          </p:cNvSpPr>
          <p:nvPr>
            <p:ph type="body" idx="1"/>
          </p:nvPr>
        </p:nvSpPr>
        <p:spPr>
          <a:xfrm>
            <a:off x="701041" y="4415790"/>
            <a:ext cx="5608319" cy="4183380"/>
          </a:xfrm>
          <a:prstGeom prst="rect">
            <a:avLst/>
          </a:prstGeom>
        </p:spPr>
        <p:txBody>
          <a:bodyPr lIns="93162" tIns="93162" rIns="93162" bIns="93162" anchor="t" anchorCtr="0">
            <a:noAutofit/>
          </a:bodyPr>
          <a:lstStyle/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24417905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1AFC76-23F6-43E3-9402-AFDC78DC24EE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089663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1AFC76-23F6-43E3-9402-AFDC78DC24EE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610625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1AFC76-23F6-43E3-9402-AFDC78DC24EE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631327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1AFC76-23F6-43E3-9402-AFDC78DC24EE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278990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1AFC76-23F6-43E3-9402-AFDC78DC24EE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61466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1AFC76-23F6-43E3-9402-AFDC78DC24EE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002207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1AFC76-23F6-43E3-9402-AFDC78DC24EE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908593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1AFC76-23F6-43E3-9402-AFDC78DC24EE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74037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278173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440382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354" y="2130848"/>
            <a:ext cx="7773293" cy="1470049"/>
          </a:xfrm>
          <a:prstGeom prst="rect">
            <a:avLst/>
          </a:prstGeom>
        </p:spPr>
        <p:txBody>
          <a:bodyPr lIns="64270" tIns="32135" rIns="64270" bIns="32135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824" y="3886653"/>
            <a:ext cx="6400354" cy="1752451"/>
          </a:xfrm>
          <a:prstGeom prst="rect">
            <a:avLst/>
          </a:prstGeom>
        </p:spPr>
        <p:txBody>
          <a:bodyPr lIns="64270" tIns="32135" rIns="64270" bIns="32135"/>
          <a:lstStyle>
            <a:lvl1pPr marL="0" indent="0" algn="ctr">
              <a:buNone/>
              <a:defRPr/>
            </a:lvl1pPr>
            <a:lvl2pPr marL="321357" indent="0" algn="ctr">
              <a:buNone/>
              <a:defRPr/>
            </a:lvl2pPr>
            <a:lvl3pPr marL="642717" indent="0" algn="ctr">
              <a:buNone/>
              <a:defRPr/>
            </a:lvl3pPr>
            <a:lvl4pPr marL="964075" indent="0" algn="ctr">
              <a:buNone/>
              <a:defRPr/>
            </a:lvl4pPr>
            <a:lvl5pPr marL="1285434" indent="0" algn="ctr">
              <a:buNone/>
              <a:defRPr/>
            </a:lvl5pPr>
            <a:lvl6pPr marL="1606794" indent="0" algn="ctr">
              <a:buNone/>
              <a:defRPr/>
            </a:lvl6pPr>
            <a:lvl7pPr marL="1928151" indent="0" algn="ctr">
              <a:buNone/>
              <a:defRPr/>
            </a:lvl7pPr>
            <a:lvl8pPr marL="2249511" indent="0" algn="ctr">
              <a:buNone/>
              <a:defRPr/>
            </a:lvl8pPr>
            <a:lvl9pPr marL="257087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78496476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354" y="2130848"/>
            <a:ext cx="7773293" cy="1470049"/>
          </a:xfrm>
          <a:prstGeom prst="rect">
            <a:avLst/>
          </a:prstGeom>
        </p:spPr>
        <p:txBody>
          <a:bodyPr lIns="64270" tIns="32135" rIns="64270" bIns="32135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824" y="3886653"/>
            <a:ext cx="6400354" cy="1752451"/>
          </a:xfrm>
          <a:prstGeom prst="rect">
            <a:avLst/>
          </a:prstGeom>
        </p:spPr>
        <p:txBody>
          <a:bodyPr lIns="64270" tIns="32135" rIns="64270" bIns="32135"/>
          <a:lstStyle>
            <a:lvl1pPr marL="0" indent="0" algn="ctr">
              <a:buNone/>
              <a:defRPr/>
            </a:lvl1pPr>
            <a:lvl2pPr marL="321357" indent="0" algn="ctr">
              <a:buNone/>
              <a:defRPr/>
            </a:lvl2pPr>
            <a:lvl3pPr marL="642717" indent="0" algn="ctr">
              <a:buNone/>
              <a:defRPr/>
            </a:lvl3pPr>
            <a:lvl4pPr marL="964075" indent="0" algn="ctr">
              <a:buNone/>
              <a:defRPr/>
            </a:lvl4pPr>
            <a:lvl5pPr marL="1285434" indent="0" algn="ctr">
              <a:buNone/>
              <a:defRPr/>
            </a:lvl5pPr>
            <a:lvl6pPr marL="1606794" indent="0" algn="ctr">
              <a:buNone/>
              <a:defRPr/>
            </a:lvl6pPr>
            <a:lvl7pPr marL="1928151" indent="0" algn="ctr">
              <a:buNone/>
              <a:defRPr/>
            </a:lvl7pPr>
            <a:lvl8pPr marL="2249511" indent="0" algn="ctr">
              <a:buNone/>
              <a:defRPr/>
            </a:lvl8pPr>
            <a:lvl9pPr marL="257087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46935666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189" y="4406802"/>
            <a:ext cx="7772176" cy="1361777"/>
          </a:xfrm>
          <a:prstGeom prst="rect">
            <a:avLst/>
          </a:prstGeom>
        </p:spPr>
        <p:txBody>
          <a:bodyPr lIns="64270" tIns="32135" rIns="64270" bIns="32135" anchor="t"/>
          <a:lstStyle>
            <a:lvl1pPr algn="l">
              <a:defRPr sz="28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189" y="2906613"/>
            <a:ext cx="7772176" cy="1500188"/>
          </a:xfrm>
          <a:prstGeom prst="rect">
            <a:avLst/>
          </a:prstGeom>
        </p:spPr>
        <p:txBody>
          <a:bodyPr lIns="64270" tIns="32135" rIns="64270" bIns="32135" anchor="b"/>
          <a:lstStyle>
            <a:lvl1pPr marL="0" indent="0">
              <a:buNone/>
              <a:defRPr sz="1400"/>
            </a:lvl1pPr>
            <a:lvl2pPr marL="321357" indent="0">
              <a:buNone/>
              <a:defRPr sz="1300"/>
            </a:lvl2pPr>
            <a:lvl3pPr marL="642717" indent="0">
              <a:buNone/>
              <a:defRPr sz="1100"/>
            </a:lvl3pPr>
            <a:lvl4pPr marL="964075" indent="0">
              <a:buNone/>
              <a:defRPr sz="1000"/>
            </a:lvl4pPr>
            <a:lvl5pPr marL="1285434" indent="0">
              <a:buNone/>
              <a:defRPr sz="1000"/>
            </a:lvl5pPr>
            <a:lvl6pPr marL="1606794" indent="0">
              <a:buNone/>
              <a:defRPr sz="1000"/>
            </a:lvl6pPr>
            <a:lvl7pPr marL="1928151" indent="0">
              <a:buNone/>
              <a:defRPr sz="1000"/>
            </a:lvl7pPr>
            <a:lvl8pPr marL="2249511" indent="0">
              <a:buNone/>
              <a:defRPr sz="1000"/>
            </a:lvl8pPr>
            <a:lvl9pPr marL="257087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46484942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Body"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hape 13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200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>
              <a:spcBef>
                <a:spcPts val="0"/>
              </a:spcBef>
              <a:defRPr/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  <a:lvl6pPr>
              <a:spcBef>
                <a:spcPts val="0"/>
              </a:spcBef>
              <a:defRPr/>
            </a:lvl6pPr>
            <a:lvl7pPr>
              <a:spcBef>
                <a:spcPts val="0"/>
              </a:spcBef>
              <a:defRPr/>
            </a:lvl7pPr>
            <a:lvl8pPr>
              <a:spcBef>
                <a:spcPts val="0"/>
              </a:spcBef>
              <a:defRPr/>
            </a:lvl8pPr>
            <a:lvl9pPr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14" name="Shape 14"/>
          <p:cNvSpPr txBox="1">
            <a:spLocks noGrp="1"/>
          </p:cNvSpPr>
          <p:nvPr>
            <p:ph type="body" idx="1"/>
          </p:nvPr>
        </p:nvSpPr>
        <p:spPr>
          <a:xfrm>
            <a:off x="457200" y="1600202"/>
            <a:ext cx="8229600" cy="4967599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>
              <a:spcBef>
                <a:spcPts val="0"/>
              </a:spcBef>
              <a:defRPr/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  <a:lvl6pPr>
              <a:spcBef>
                <a:spcPts val="0"/>
              </a:spcBef>
              <a:defRPr/>
            </a:lvl6pPr>
            <a:lvl7pPr>
              <a:spcBef>
                <a:spcPts val="0"/>
              </a:spcBef>
              <a:defRPr/>
            </a:lvl7pPr>
            <a:lvl8pPr>
              <a:spcBef>
                <a:spcPts val="0"/>
              </a:spcBef>
              <a:defRPr/>
            </a:lvl8pPr>
            <a:lvl9pPr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15" name="Shape 15"/>
          <p:cNvSpPr txBox="1">
            <a:spLocks noGrp="1"/>
          </p:cNvSpPr>
          <p:nvPr>
            <p:ph type="sldNum" idx="12"/>
          </p:nvPr>
        </p:nvSpPr>
        <p:spPr>
          <a:xfrm>
            <a:off x="8556792" y="6333133"/>
            <a:ext cx="548699" cy="52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>
            <a:lvl1pPr>
              <a:spcBef>
                <a:spcPts val="0"/>
              </a:spcBef>
              <a:buNone/>
              <a:defRPr/>
            </a:lvl1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316600442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2/23/2022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19523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6EE4CC5-8FB3-4D06-8D83-1DF3A56B2641}" type="datetimeFigureOut">
              <a:rPr lang="en-US" smtClean="0"/>
              <a:t>2/23/2022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41848D7-1360-4A1F-9826-E40599BAE0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85338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354" y="2130848"/>
            <a:ext cx="7773293" cy="1470049"/>
          </a:xfrm>
          <a:prstGeom prst="rect">
            <a:avLst/>
          </a:prstGeom>
        </p:spPr>
        <p:txBody>
          <a:bodyPr lIns="64284" tIns="32142" rIns="64284" bIns="32142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824" y="3886649"/>
            <a:ext cx="6400354" cy="1752451"/>
          </a:xfrm>
          <a:prstGeom prst="rect">
            <a:avLst/>
          </a:prstGeom>
        </p:spPr>
        <p:txBody>
          <a:bodyPr lIns="64284" tIns="32142" rIns="64284" bIns="32142"/>
          <a:lstStyle>
            <a:lvl1pPr marL="0" indent="0" algn="ctr">
              <a:buNone/>
              <a:defRPr/>
            </a:lvl1pPr>
            <a:lvl2pPr marL="321424" indent="0" algn="ctr">
              <a:buNone/>
              <a:defRPr/>
            </a:lvl2pPr>
            <a:lvl3pPr marL="642849" indent="0" algn="ctr">
              <a:buNone/>
              <a:defRPr/>
            </a:lvl3pPr>
            <a:lvl4pPr marL="964274" indent="0" algn="ctr">
              <a:buNone/>
              <a:defRPr/>
            </a:lvl4pPr>
            <a:lvl5pPr marL="1285697" indent="0" algn="ctr">
              <a:buNone/>
              <a:defRPr/>
            </a:lvl5pPr>
            <a:lvl6pPr marL="1607123" indent="0" algn="ctr">
              <a:buNone/>
              <a:defRPr/>
            </a:lvl6pPr>
            <a:lvl7pPr marL="1928546" indent="0" algn="ctr">
              <a:buNone/>
              <a:defRPr/>
            </a:lvl7pPr>
            <a:lvl8pPr marL="2249971" indent="0" algn="ctr">
              <a:buNone/>
              <a:defRPr/>
            </a:lvl8pPr>
            <a:lvl9pPr marL="2571396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604896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189" y="4406802"/>
            <a:ext cx="7772176" cy="1361777"/>
          </a:xfrm>
          <a:prstGeom prst="rect">
            <a:avLst/>
          </a:prstGeom>
        </p:spPr>
        <p:txBody>
          <a:bodyPr lIns="64284" tIns="32142" rIns="64284" bIns="32142" anchor="t"/>
          <a:lstStyle>
            <a:lvl1pPr algn="l">
              <a:defRPr sz="28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189" y="2906613"/>
            <a:ext cx="7772176" cy="1500188"/>
          </a:xfrm>
          <a:prstGeom prst="rect">
            <a:avLst/>
          </a:prstGeom>
        </p:spPr>
        <p:txBody>
          <a:bodyPr lIns="64284" tIns="32142" rIns="64284" bIns="32142" anchor="b"/>
          <a:lstStyle>
            <a:lvl1pPr marL="0" indent="0">
              <a:buNone/>
              <a:defRPr sz="1400"/>
            </a:lvl1pPr>
            <a:lvl2pPr marL="321424" indent="0">
              <a:buNone/>
              <a:defRPr sz="1300"/>
            </a:lvl2pPr>
            <a:lvl3pPr marL="642849" indent="0">
              <a:buNone/>
              <a:defRPr sz="1100"/>
            </a:lvl3pPr>
            <a:lvl4pPr marL="964274" indent="0">
              <a:buNone/>
              <a:defRPr sz="1000"/>
            </a:lvl4pPr>
            <a:lvl5pPr marL="1285697" indent="0">
              <a:buNone/>
              <a:defRPr sz="1000"/>
            </a:lvl5pPr>
            <a:lvl6pPr marL="1607123" indent="0">
              <a:buNone/>
              <a:defRPr sz="1000"/>
            </a:lvl6pPr>
            <a:lvl7pPr marL="1928546" indent="0">
              <a:buNone/>
              <a:defRPr sz="1000"/>
            </a:lvl7pPr>
            <a:lvl8pPr marL="2249971" indent="0">
              <a:buNone/>
              <a:defRPr sz="1000"/>
            </a:lvl8pPr>
            <a:lvl9pPr marL="2571396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4296066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245743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354" y="2130848"/>
            <a:ext cx="7773293" cy="1470049"/>
          </a:xfrm>
          <a:prstGeom prst="rect">
            <a:avLst/>
          </a:prstGeom>
        </p:spPr>
        <p:txBody>
          <a:bodyPr lIns="64281" tIns="32140" rIns="64281" bIns="32140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824" y="3886650"/>
            <a:ext cx="6400354" cy="1752451"/>
          </a:xfrm>
          <a:prstGeom prst="rect">
            <a:avLst/>
          </a:prstGeom>
        </p:spPr>
        <p:txBody>
          <a:bodyPr lIns="64281" tIns="32140" rIns="64281" bIns="32140"/>
          <a:lstStyle>
            <a:lvl1pPr marL="0" indent="0" algn="ctr">
              <a:buNone/>
              <a:defRPr/>
            </a:lvl1pPr>
            <a:lvl2pPr marL="321407" indent="0" algn="ctr">
              <a:buNone/>
              <a:defRPr/>
            </a:lvl2pPr>
            <a:lvl3pPr marL="642816" indent="0" algn="ctr">
              <a:buNone/>
              <a:defRPr/>
            </a:lvl3pPr>
            <a:lvl4pPr marL="964224" indent="0" algn="ctr">
              <a:buNone/>
              <a:defRPr/>
            </a:lvl4pPr>
            <a:lvl5pPr marL="1285631" indent="0" algn="ctr">
              <a:buNone/>
              <a:defRPr/>
            </a:lvl5pPr>
            <a:lvl6pPr marL="1607041" indent="0" algn="ctr">
              <a:buNone/>
              <a:defRPr/>
            </a:lvl6pPr>
            <a:lvl7pPr marL="1928447" indent="0" algn="ctr">
              <a:buNone/>
              <a:defRPr/>
            </a:lvl7pPr>
            <a:lvl8pPr marL="2249856" indent="0" algn="ctr">
              <a:buNone/>
              <a:defRPr/>
            </a:lvl8pPr>
            <a:lvl9pPr marL="2571264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6782916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647" y="274588"/>
            <a:ext cx="8228707" cy="1143000"/>
          </a:xfrm>
          <a:prstGeom prst="rect">
            <a:avLst/>
          </a:prstGeom>
        </p:spPr>
        <p:txBody>
          <a:bodyPr lIns="64281" tIns="32140" rIns="64281" bIns="32140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647" y="1600650"/>
            <a:ext cx="8228707" cy="4525119"/>
          </a:xfrm>
          <a:prstGeom prst="rect">
            <a:avLst/>
          </a:prstGeom>
        </p:spPr>
        <p:txBody>
          <a:bodyPr lIns="64281" tIns="32140" rIns="64281" bIns="3214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560944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2/23/2022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99873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280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3.jpeg"/><Relationship Id="rId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4.jpeg"/><Relationship Id="rId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theme" Target="../theme/theme5.xml"/><Relationship Id="rId2" Type="http://schemas.openxmlformats.org/officeDocument/2006/relationships/slideLayout" Target="../slideLayouts/slideLayout11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4.jpeg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3" Type="http://schemas.openxmlformats.org/officeDocument/2006/relationships/slideLayout" Target="../slideLayouts/slideLayout14.xml"/><Relationship Id="rId7" Type="http://schemas.openxmlformats.org/officeDocument/2006/relationships/image" Target="../media/image10.jpeg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9.jpeg"/><Relationship Id="rId5" Type="http://schemas.openxmlformats.org/officeDocument/2006/relationships/theme" Target="../theme/theme6.xml"/><Relationship Id="rId4" Type="http://schemas.openxmlformats.org/officeDocument/2006/relationships/slideLayout" Target="../slideLayouts/slideLayout15.xml"/><Relationship Id="rId9" Type="http://schemas.openxmlformats.org/officeDocument/2006/relationships/image" Target="../media/image4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auto"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8" name="Picture 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5" t="911" r="987"/>
          <a:stretch/>
        </p:blipFill>
        <p:spPr bwMode="auto">
          <a:xfrm>
            <a:off x="0" y="156757"/>
            <a:ext cx="9144000" cy="67012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</p:sldLayoutIdLst>
  <p:txStyles>
    <p:titleStyle>
      <a:lvl1pPr algn="ctr" defTabSz="410751" rtl="0" eaLnBrk="1" fontAlgn="base" hangingPunct="1">
        <a:spcBef>
          <a:spcPct val="0"/>
        </a:spcBef>
        <a:spcAft>
          <a:spcPct val="0"/>
        </a:spcAft>
        <a:defRPr sz="5600">
          <a:solidFill>
            <a:srgbClr val="000000"/>
          </a:solidFill>
          <a:latin typeface="+mj-lt"/>
          <a:ea typeface="+mj-ea"/>
          <a:cs typeface="+mj-cs"/>
          <a:sym typeface="Helvetica Light" charset="0"/>
        </a:defRPr>
      </a:lvl1pPr>
      <a:lvl2pPr algn="ctr" defTabSz="410751" rtl="0" eaLnBrk="1" fontAlgn="base" hangingPunct="1">
        <a:spcBef>
          <a:spcPct val="0"/>
        </a:spcBef>
        <a:spcAft>
          <a:spcPct val="0"/>
        </a:spcAft>
        <a:defRPr sz="5600">
          <a:solidFill>
            <a:srgbClr val="000000"/>
          </a:solidFill>
          <a:latin typeface="Helvetica Light" charset="0"/>
          <a:ea typeface="Helvetica Light" charset="0"/>
          <a:cs typeface="Helvetica Light" charset="0"/>
          <a:sym typeface="Helvetica Light" charset="0"/>
        </a:defRPr>
      </a:lvl2pPr>
      <a:lvl3pPr algn="ctr" defTabSz="410751" rtl="0" eaLnBrk="1" fontAlgn="base" hangingPunct="1">
        <a:spcBef>
          <a:spcPct val="0"/>
        </a:spcBef>
        <a:spcAft>
          <a:spcPct val="0"/>
        </a:spcAft>
        <a:defRPr sz="5600">
          <a:solidFill>
            <a:srgbClr val="000000"/>
          </a:solidFill>
          <a:latin typeface="Helvetica Light" charset="0"/>
          <a:ea typeface="Helvetica Light" charset="0"/>
          <a:cs typeface="Helvetica Light" charset="0"/>
          <a:sym typeface="Helvetica Light" charset="0"/>
        </a:defRPr>
      </a:lvl3pPr>
      <a:lvl4pPr algn="ctr" defTabSz="410751" rtl="0" eaLnBrk="1" fontAlgn="base" hangingPunct="1">
        <a:spcBef>
          <a:spcPct val="0"/>
        </a:spcBef>
        <a:spcAft>
          <a:spcPct val="0"/>
        </a:spcAft>
        <a:defRPr sz="5600">
          <a:solidFill>
            <a:srgbClr val="000000"/>
          </a:solidFill>
          <a:latin typeface="Helvetica Light" charset="0"/>
          <a:ea typeface="Helvetica Light" charset="0"/>
          <a:cs typeface="Helvetica Light" charset="0"/>
          <a:sym typeface="Helvetica Light" charset="0"/>
        </a:defRPr>
      </a:lvl4pPr>
      <a:lvl5pPr algn="ctr" defTabSz="410751" rtl="0" eaLnBrk="1" fontAlgn="base" hangingPunct="1">
        <a:spcBef>
          <a:spcPct val="0"/>
        </a:spcBef>
        <a:spcAft>
          <a:spcPct val="0"/>
        </a:spcAft>
        <a:defRPr sz="5600">
          <a:solidFill>
            <a:srgbClr val="000000"/>
          </a:solidFill>
          <a:latin typeface="Helvetica Light" charset="0"/>
          <a:ea typeface="Helvetica Light" charset="0"/>
          <a:cs typeface="Helvetica Light" charset="0"/>
          <a:sym typeface="Helvetica Light" charset="0"/>
        </a:defRPr>
      </a:lvl5pPr>
      <a:lvl6pPr marL="321457" algn="ctr" defTabSz="410751" rtl="0" eaLnBrk="1" fontAlgn="base" hangingPunct="1">
        <a:spcBef>
          <a:spcPct val="0"/>
        </a:spcBef>
        <a:spcAft>
          <a:spcPct val="0"/>
        </a:spcAft>
        <a:defRPr sz="5600">
          <a:solidFill>
            <a:srgbClr val="000000"/>
          </a:solidFill>
          <a:latin typeface="Helvetica Light" charset="0"/>
          <a:ea typeface="Helvetica Light" charset="0"/>
          <a:cs typeface="Helvetica Light" charset="0"/>
          <a:sym typeface="Helvetica Light" charset="0"/>
        </a:defRPr>
      </a:lvl6pPr>
      <a:lvl7pPr marL="642915" algn="ctr" defTabSz="410751" rtl="0" eaLnBrk="1" fontAlgn="base" hangingPunct="1">
        <a:spcBef>
          <a:spcPct val="0"/>
        </a:spcBef>
        <a:spcAft>
          <a:spcPct val="0"/>
        </a:spcAft>
        <a:defRPr sz="5600">
          <a:solidFill>
            <a:srgbClr val="000000"/>
          </a:solidFill>
          <a:latin typeface="Helvetica Light" charset="0"/>
          <a:ea typeface="Helvetica Light" charset="0"/>
          <a:cs typeface="Helvetica Light" charset="0"/>
          <a:sym typeface="Helvetica Light" charset="0"/>
        </a:defRPr>
      </a:lvl7pPr>
      <a:lvl8pPr marL="964372" algn="ctr" defTabSz="410751" rtl="0" eaLnBrk="1" fontAlgn="base" hangingPunct="1">
        <a:spcBef>
          <a:spcPct val="0"/>
        </a:spcBef>
        <a:spcAft>
          <a:spcPct val="0"/>
        </a:spcAft>
        <a:defRPr sz="5600">
          <a:solidFill>
            <a:srgbClr val="000000"/>
          </a:solidFill>
          <a:latin typeface="Helvetica Light" charset="0"/>
          <a:ea typeface="Helvetica Light" charset="0"/>
          <a:cs typeface="Helvetica Light" charset="0"/>
          <a:sym typeface="Helvetica Light" charset="0"/>
        </a:defRPr>
      </a:lvl8pPr>
      <a:lvl9pPr marL="1285829" algn="ctr" defTabSz="410751" rtl="0" eaLnBrk="1" fontAlgn="base" hangingPunct="1">
        <a:spcBef>
          <a:spcPct val="0"/>
        </a:spcBef>
        <a:spcAft>
          <a:spcPct val="0"/>
        </a:spcAft>
        <a:defRPr sz="5600">
          <a:solidFill>
            <a:srgbClr val="000000"/>
          </a:solidFill>
          <a:latin typeface="Helvetica Light" charset="0"/>
          <a:ea typeface="Helvetica Light" charset="0"/>
          <a:cs typeface="Helvetica Light" charset="0"/>
          <a:sym typeface="Helvetica Light" charset="0"/>
        </a:defRPr>
      </a:lvl9pPr>
    </p:titleStyle>
    <p:bodyStyle>
      <a:lvl1pPr algn="l" defTabSz="410751" rtl="0" eaLnBrk="1" fontAlgn="base" hangingPunct="1">
        <a:spcBef>
          <a:spcPts val="2953"/>
        </a:spcBef>
        <a:spcAft>
          <a:spcPct val="0"/>
        </a:spcAft>
        <a:defRPr sz="2500">
          <a:solidFill>
            <a:srgbClr val="000000"/>
          </a:solidFill>
          <a:latin typeface="+mn-lt"/>
          <a:ea typeface="+mn-ea"/>
          <a:cs typeface="+mn-cs"/>
          <a:sym typeface="Helvetica Light" charset="0"/>
        </a:defRPr>
      </a:lvl1pPr>
      <a:lvl2pPr marL="160729" algn="l" defTabSz="410751" rtl="0" eaLnBrk="1" fontAlgn="base" hangingPunct="1">
        <a:spcBef>
          <a:spcPts val="2953"/>
        </a:spcBef>
        <a:spcAft>
          <a:spcPct val="0"/>
        </a:spcAft>
        <a:defRPr sz="2500">
          <a:solidFill>
            <a:srgbClr val="000000"/>
          </a:solidFill>
          <a:latin typeface="+mn-lt"/>
          <a:ea typeface="+mn-ea"/>
          <a:cs typeface="+mn-cs"/>
          <a:sym typeface="Helvetica Light" charset="0"/>
        </a:defRPr>
      </a:lvl2pPr>
      <a:lvl3pPr marL="321457" algn="l" defTabSz="410751" rtl="0" eaLnBrk="1" fontAlgn="base" hangingPunct="1">
        <a:spcBef>
          <a:spcPts val="2953"/>
        </a:spcBef>
        <a:spcAft>
          <a:spcPct val="0"/>
        </a:spcAft>
        <a:defRPr sz="2500">
          <a:solidFill>
            <a:srgbClr val="000000"/>
          </a:solidFill>
          <a:latin typeface="+mn-lt"/>
          <a:ea typeface="+mn-ea"/>
          <a:cs typeface="+mn-cs"/>
          <a:sym typeface="Helvetica Light" charset="0"/>
        </a:defRPr>
      </a:lvl3pPr>
      <a:lvl4pPr marL="482186" algn="l" defTabSz="410751" rtl="0" eaLnBrk="1" fontAlgn="base" hangingPunct="1">
        <a:spcBef>
          <a:spcPts val="2953"/>
        </a:spcBef>
        <a:spcAft>
          <a:spcPct val="0"/>
        </a:spcAft>
        <a:defRPr sz="2500">
          <a:solidFill>
            <a:srgbClr val="000000"/>
          </a:solidFill>
          <a:latin typeface="+mn-lt"/>
          <a:ea typeface="+mn-ea"/>
          <a:cs typeface="+mn-cs"/>
          <a:sym typeface="Helvetica Light" charset="0"/>
        </a:defRPr>
      </a:lvl4pPr>
      <a:lvl5pPr marL="642915" algn="l" defTabSz="410751" rtl="0" eaLnBrk="1" fontAlgn="base" hangingPunct="1">
        <a:spcBef>
          <a:spcPts val="2953"/>
        </a:spcBef>
        <a:spcAft>
          <a:spcPct val="0"/>
        </a:spcAft>
        <a:defRPr sz="2500">
          <a:solidFill>
            <a:srgbClr val="000000"/>
          </a:solidFill>
          <a:latin typeface="+mn-lt"/>
          <a:ea typeface="+mn-ea"/>
          <a:cs typeface="+mn-cs"/>
          <a:sym typeface="Helvetica Light" charset="0"/>
        </a:defRPr>
      </a:lvl5pPr>
      <a:lvl6pPr marL="964372" algn="l" defTabSz="410751" rtl="0" eaLnBrk="1" fontAlgn="base" hangingPunct="1">
        <a:spcBef>
          <a:spcPts val="2953"/>
        </a:spcBef>
        <a:spcAft>
          <a:spcPct val="0"/>
        </a:spcAft>
        <a:defRPr sz="2500">
          <a:solidFill>
            <a:srgbClr val="000000"/>
          </a:solidFill>
          <a:latin typeface="+mn-lt"/>
          <a:ea typeface="+mn-ea"/>
          <a:cs typeface="+mn-cs"/>
          <a:sym typeface="Helvetica Light" charset="0"/>
        </a:defRPr>
      </a:lvl6pPr>
      <a:lvl7pPr marL="1285829" algn="l" defTabSz="410751" rtl="0" eaLnBrk="1" fontAlgn="base" hangingPunct="1">
        <a:spcBef>
          <a:spcPts val="2953"/>
        </a:spcBef>
        <a:spcAft>
          <a:spcPct val="0"/>
        </a:spcAft>
        <a:defRPr sz="2500">
          <a:solidFill>
            <a:srgbClr val="000000"/>
          </a:solidFill>
          <a:latin typeface="+mn-lt"/>
          <a:ea typeface="+mn-ea"/>
          <a:cs typeface="+mn-cs"/>
          <a:sym typeface="Helvetica Light" charset="0"/>
        </a:defRPr>
      </a:lvl7pPr>
      <a:lvl8pPr marL="1607287" algn="l" defTabSz="410751" rtl="0" eaLnBrk="1" fontAlgn="base" hangingPunct="1">
        <a:spcBef>
          <a:spcPts val="2953"/>
        </a:spcBef>
        <a:spcAft>
          <a:spcPct val="0"/>
        </a:spcAft>
        <a:defRPr sz="2500">
          <a:solidFill>
            <a:srgbClr val="000000"/>
          </a:solidFill>
          <a:latin typeface="+mn-lt"/>
          <a:ea typeface="+mn-ea"/>
          <a:cs typeface="+mn-cs"/>
          <a:sym typeface="Helvetica Light" charset="0"/>
        </a:defRPr>
      </a:lvl8pPr>
      <a:lvl9pPr marL="1928744" algn="l" defTabSz="410751" rtl="0" eaLnBrk="1" fontAlgn="base" hangingPunct="1">
        <a:spcBef>
          <a:spcPts val="2953"/>
        </a:spcBef>
        <a:spcAft>
          <a:spcPct val="0"/>
        </a:spcAft>
        <a:defRPr sz="2500">
          <a:solidFill>
            <a:srgbClr val="000000"/>
          </a:solidFill>
          <a:latin typeface="+mn-lt"/>
          <a:ea typeface="+mn-ea"/>
          <a:cs typeface="+mn-cs"/>
          <a:sym typeface="Helvetica Light" charset="0"/>
        </a:defRPr>
      </a:lvl9pPr>
    </p:bodyStyle>
    <p:otherStyle>
      <a:defPPr>
        <a:defRPr lang="en-US"/>
      </a:defPPr>
      <a:lvl1pPr marL="0" algn="l" defTabSz="642915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1pPr>
      <a:lvl2pPr marL="321457" algn="l" defTabSz="642915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2pPr>
      <a:lvl3pPr marL="642915" algn="l" defTabSz="642915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3pPr>
      <a:lvl4pPr marL="964372" algn="l" defTabSz="642915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4pPr>
      <a:lvl5pPr marL="1285829" algn="l" defTabSz="642915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5pPr>
      <a:lvl6pPr marL="1607287" algn="l" defTabSz="642915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6pPr>
      <a:lvl7pPr marL="1928744" algn="l" defTabSz="642915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7pPr>
      <a:lvl8pPr marL="2250201" algn="l" defTabSz="642915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8pPr>
      <a:lvl9pPr marL="2571659" algn="l" defTabSz="642915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auto"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8" name="Picture 3" descr="Template Assets-02.jpg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7" t="2443" r="2899" b="5728"/>
          <a:stretch>
            <a:fillRect/>
          </a:stretch>
        </p:blipFill>
        <p:spPr bwMode="auto">
          <a:xfrm>
            <a:off x="-4465" y="-7814"/>
            <a:ext cx="9152930" cy="21576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022460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5" r:id="rId2"/>
    <p:sldLayoutId id="2147483666" r:id="rId3"/>
  </p:sldLayoutIdLst>
  <p:txStyles>
    <p:titleStyle>
      <a:lvl1pPr algn="ctr" defTabSz="410730" rtl="0" eaLnBrk="1" fontAlgn="base" hangingPunct="1">
        <a:spcBef>
          <a:spcPct val="0"/>
        </a:spcBef>
        <a:spcAft>
          <a:spcPct val="0"/>
        </a:spcAft>
        <a:defRPr sz="5600">
          <a:solidFill>
            <a:srgbClr val="000000"/>
          </a:solidFill>
          <a:latin typeface="+mj-lt"/>
          <a:ea typeface="+mj-ea"/>
          <a:cs typeface="+mj-cs"/>
          <a:sym typeface="Helvetica Light" charset="0"/>
        </a:defRPr>
      </a:lvl1pPr>
      <a:lvl2pPr algn="ctr" defTabSz="410730" rtl="0" eaLnBrk="1" fontAlgn="base" hangingPunct="1">
        <a:spcBef>
          <a:spcPct val="0"/>
        </a:spcBef>
        <a:spcAft>
          <a:spcPct val="0"/>
        </a:spcAft>
        <a:defRPr sz="5600">
          <a:solidFill>
            <a:srgbClr val="000000"/>
          </a:solidFill>
          <a:latin typeface="Helvetica Light" charset="0"/>
          <a:ea typeface="Helvetica Light" charset="0"/>
          <a:cs typeface="Helvetica Light" charset="0"/>
          <a:sym typeface="Helvetica Light" charset="0"/>
        </a:defRPr>
      </a:lvl2pPr>
      <a:lvl3pPr algn="ctr" defTabSz="410730" rtl="0" eaLnBrk="1" fontAlgn="base" hangingPunct="1">
        <a:spcBef>
          <a:spcPct val="0"/>
        </a:spcBef>
        <a:spcAft>
          <a:spcPct val="0"/>
        </a:spcAft>
        <a:defRPr sz="5600">
          <a:solidFill>
            <a:srgbClr val="000000"/>
          </a:solidFill>
          <a:latin typeface="Helvetica Light" charset="0"/>
          <a:ea typeface="Helvetica Light" charset="0"/>
          <a:cs typeface="Helvetica Light" charset="0"/>
          <a:sym typeface="Helvetica Light" charset="0"/>
        </a:defRPr>
      </a:lvl3pPr>
      <a:lvl4pPr algn="ctr" defTabSz="410730" rtl="0" eaLnBrk="1" fontAlgn="base" hangingPunct="1">
        <a:spcBef>
          <a:spcPct val="0"/>
        </a:spcBef>
        <a:spcAft>
          <a:spcPct val="0"/>
        </a:spcAft>
        <a:defRPr sz="5600">
          <a:solidFill>
            <a:srgbClr val="000000"/>
          </a:solidFill>
          <a:latin typeface="Helvetica Light" charset="0"/>
          <a:ea typeface="Helvetica Light" charset="0"/>
          <a:cs typeface="Helvetica Light" charset="0"/>
          <a:sym typeface="Helvetica Light" charset="0"/>
        </a:defRPr>
      </a:lvl4pPr>
      <a:lvl5pPr algn="ctr" defTabSz="410730" rtl="0" eaLnBrk="1" fontAlgn="base" hangingPunct="1">
        <a:spcBef>
          <a:spcPct val="0"/>
        </a:spcBef>
        <a:spcAft>
          <a:spcPct val="0"/>
        </a:spcAft>
        <a:defRPr sz="5600">
          <a:solidFill>
            <a:srgbClr val="000000"/>
          </a:solidFill>
          <a:latin typeface="Helvetica Light" charset="0"/>
          <a:ea typeface="Helvetica Light" charset="0"/>
          <a:cs typeface="Helvetica Light" charset="0"/>
          <a:sym typeface="Helvetica Light" charset="0"/>
        </a:defRPr>
      </a:lvl5pPr>
      <a:lvl6pPr marL="321440" algn="ctr" defTabSz="410730" rtl="0" eaLnBrk="1" fontAlgn="base" hangingPunct="1">
        <a:spcBef>
          <a:spcPct val="0"/>
        </a:spcBef>
        <a:spcAft>
          <a:spcPct val="0"/>
        </a:spcAft>
        <a:defRPr sz="5600">
          <a:solidFill>
            <a:srgbClr val="000000"/>
          </a:solidFill>
          <a:latin typeface="Helvetica Light" charset="0"/>
          <a:ea typeface="Helvetica Light" charset="0"/>
          <a:cs typeface="Helvetica Light" charset="0"/>
          <a:sym typeface="Helvetica Light" charset="0"/>
        </a:defRPr>
      </a:lvl6pPr>
      <a:lvl7pPr marL="642882" algn="ctr" defTabSz="410730" rtl="0" eaLnBrk="1" fontAlgn="base" hangingPunct="1">
        <a:spcBef>
          <a:spcPct val="0"/>
        </a:spcBef>
        <a:spcAft>
          <a:spcPct val="0"/>
        </a:spcAft>
        <a:defRPr sz="5600">
          <a:solidFill>
            <a:srgbClr val="000000"/>
          </a:solidFill>
          <a:latin typeface="Helvetica Light" charset="0"/>
          <a:ea typeface="Helvetica Light" charset="0"/>
          <a:cs typeface="Helvetica Light" charset="0"/>
          <a:sym typeface="Helvetica Light" charset="0"/>
        </a:defRPr>
      </a:lvl7pPr>
      <a:lvl8pPr marL="964323" algn="ctr" defTabSz="410730" rtl="0" eaLnBrk="1" fontAlgn="base" hangingPunct="1">
        <a:spcBef>
          <a:spcPct val="0"/>
        </a:spcBef>
        <a:spcAft>
          <a:spcPct val="0"/>
        </a:spcAft>
        <a:defRPr sz="5600">
          <a:solidFill>
            <a:srgbClr val="000000"/>
          </a:solidFill>
          <a:latin typeface="Helvetica Light" charset="0"/>
          <a:ea typeface="Helvetica Light" charset="0"/>
          <a:cs typeface="Helvetica Light" charset="0"/>
          <a:sym typeface="Helvetica Light" charset="0"/>
        </a:defRPr>
      </a:lvl8pPr>
      <a:lvl9pPr marL="1285763" algn="ctr" defTabSz="410730" rtl="0" eaLnBrk="1" fontAlgn="base" hangingPunct="1">
        <a:spcBef>
          <a:spcPct val="0"/>
        </a:spcBef>
        <a:spcAft>
          <a:spcPct val="0"/>
        </a:spcAft>
        <a:defRPr sz="5600">
          <a:solidFill>
            <a:srgbClr val="000000"/>
          </a:solidFill>
          <a:latin typeface="Helvetica Light" charset="0"/>
          <a:ea typeface="Helvetica Light" charset="0"/>
          <a:cs typeface="Helvetica Light" charset="0"/>
          <a:sym typeface="Helvetica Light" charset="0"/>
        </a:defRPr>
      </a:lvl9pPr>
    </p:titleStyle>
    <p:bodyStyle>
      <a:lvl1pPr algn="l" defTabSz="410730" rtl="0" eaLnBrk="1" fontAlgn="base" hangingPunct="1">
        <a:spcBef>
          <a:spcPts val="2953"/>
        </a:spcBef>
        <a:spcAft>
          <a:spcPct val="0"/>
        </a:spcAft>
        <a:defRPr sz="2500">
          <a:solidFill>
            <a:srgbClr val="000000"/>
          </a:solidFill>
          <a:latin typeface="+mn-lt"/>
          <a:ea typeface="+mn-ea"/>
          <a:cs typeface="+mn-cs"/>
          <a:sym typeface="Helvetica Light" charset="0"/>
        </a:defRPr>
      </a:lvl1pPr>
      <a:lvl2pPr marL="160721" algn="l" defTabSz="410730" rtl="0" eaLnBrk="1" fontAlgn="base" hangingPunct="1">
        <a:spcBef>
          <a:spcPts val="2953"/>
        </a:spcBef>
        <a:spcAft>
          <a:spcPct val="0"/>
        </a:spcAft>
        <a:defRPr sz="2500">
          <a:solidFill>
            <a:srgbClr val="000000"/>
          </a:solidFill>
          <a:latin typeface="+mn-lt"/>
          <a:ea typeface="+mn-ea"/>
          <a:cs typeface="+mn-cs"/>
          <a:sym typeface="Helvetica Light" charset="0"/>
        </a:defRPr>
      </a:lvl2pPr>
      <a:lvl3pPr marL="321440" algn="l" defTabSz="410730" rtl="0" eaLnBrk="1" fontAlgn="base" hangingPunct="1">
        <a:spcBef>
          <a:spcPts val="2953"/>
        </a:spcBef>
        <a:spcAft>
          <a:spcPct val="0"/>
        </a:spcAft>
        <a:defRPr sz="2500">
          <a:solidFill>
            <a:srgbClr val="000000"/>
          </a:solidFill>
          <a:latin typeface="+mn-lt"/>
          <a:ea typeface="+mn-ea"/>
          <a:cs typeface="+mn-cs"/>
          <a:sym typeface="Helvetica Light" charset="0"/>
        </a:defRPr>
      </a:lvl3pPr>
      <a:lvl4pPr marL="482161" algn="l" defTabSz="410730" rtl="0" eaLnBrk="1" fontAlgn="base" hangingPunct="1">
        <a:spcBef>
          <a:spcPts val="2953"/>
        </a:spcBef>
        <a:spcAft>
          <a:spcPct val="0"/>
        </a:spcAft>
        <a:defRPr sz="2500">
          <a:solidFill>
            <a:srgbClr val="000000"/>
          </a:solidFill>
          <a:latin typeface="+mn-lt"/>
          <a:ea typeface="+mn-ea"/>
          <a:cs typeface="+mn-cs"/>
          <a:sym typeface="Helvetica Light" charset="0"/>
        </a:defRPr>
      </a:lvl4pPr>
      <a:lvl5pPr marL="642882" algn="l" defTabSz="410730" rtl="0" eaLnBrk="1" fontAlgn="base" hangingPunct="1">
        <a:spcBef>
          <a:spcPts val="2953"/>
        </a:spcBef>
        <a:spcAft>
          <a:spcPct val="0"/>
        </a:spcAft>
        <a:defRPr sz="2500">
          <a:solidFill>
            <a:srgbClr val="000000"/>
          </a:solidFill>
          <a:latin typeface="+mn-lt"/>
          <a:ea typeface="+mn-ea"/>
          <a:cs typeface="+mn-cs"/>
          <a:sym typeface="Helvetica Light" charset="0"/>
        </a:defRPr>
      </a:lvl5pPr>
      <a:lvl6pPr marL="964323" algn="l" defTabSz="410730" rtl="0" eaLnBrk="1" fontAlgn="base" hangingPunct="1">
        <a:spcBef>
          <a:spcPts val="2953"/>
        </a:spcBef>
        <a:spcAft>
          <a:spcPct val="0"/>
        </a:spcAft>
        <a:defRPr sz="2500">
          <a:solidFill>
            <a:srgbClr val="000000"/>
          </a:solidFill>
          <a:latin typeface="+mn-lt"/>
          <a:ea typeface="+mn-ea"/>
          <a:cs typeface="+mn-cs"/>
          <a:sym typeface="Helvetica Light" charset="0"/>
        </a:defRPr>
      </a:lvl6pPr>
      <a:lvl7pPr marL="1285763" algn="l" defTabSz="410730" rtl="0" eaLnBrk="1" fontAlgn="base" hangingPunct="1">
        <a:spcBef>
          <a:spcPts val="2953"/>
        </a:spcBef>
        <a:spcAft>
          <a:spcPct val="0"/>
        </a:spcAft>
        <a:defRPr sz="2500">
          <a:solidFill>
            <a:srgbClr val="000000"/>
          </a:solidFill>
          <a:latin typeface="+mn-lt"/>
          <a:ea typeface="+mn-ea"/>
          <a:cs typeface="+mn-cs"/>
          <a:sym typeface="Helvetica Light" charset="0"/>
        </a:defRPr>
      </a:lvl7pPr>
      <a:lvl8pPr marL="1607205" algn="l" defTabSz="410730" rtl="0" eaLnBrk="1" fontAlgn="base" hangingPunct="1">
        <a:spcBef>
          <a:spcPts val="2953"/>
        </a:spcBef>
        <a:spcAft>
          <a:spcPct val="0"/>
        </a:spcAft>
        <a:defRPr sz="2500">
          <a:solidFill>
            <a:srgbClr val="000000"/>
          </a:solidFill>
          <a:latin typeface="+mn-lt"/>
          <a:ea typeface="+mn-ea"/>
          <a:cs typeface="+mn-cs"/>
          <a:sym typeface="Helvetica Light" charset="0"/>
        </a:defRPr>
      </a:lvl8pPr>
      <a:lvl9pPr marL="1928645" algn="l" defTabSz="410730" rtl="0" eaLnBrk="1" fontAlgn="base" hangingPunct="1">
        <a:spcBef>
          <a:spcPts val="2953"/>
        </a:spcBef>
        <a:spcAft>
          <a:spcPct val="0"/>
        </a:spcAft>
        <a:defRPr sz="2500">
          <a:solidFill>
            <a:srgbClr val="000000"/>
          </a:solidFill>
          <a:latin typeface="+mn-lt"/>
          <a:ea typeface="+mn-ea"/>
          <a:cs typeface="+mn-cs"/>
          <a:sym typeface="Helvetica Light" charset="0"/>
        </a:defRPr>
      </a:lvl9pPr>
    </p:bodyStyle>
    <p:otherStyle>
      <a:defPPr>
        <a:defRPr lang="en-US"/>
      </a:defPPr>
      <a:lvl1pPr marL="0" algn="l" defTabSz="642882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1pPr>
      <a:lvl2pPr marL="321440" algn="l" defTabSz="642882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2pPr>
      <a:lvl3pPr marL="642882" algn="l" defTabSz="642882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3pPr>
      <a:lvl4pPr marL="964323" algn="l" defTabSz="642882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4pPr>
      <a:lvl5pPr marL="1285763" algn="l" defTabSz="642882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5pPr>
      <a:lvl6pPr marL="1607205" algn="l" defTabSz="642882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6pPr>
      <a:lvl7pPr marL="1928645" algn="l" defTabSz="642882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7pPr>
      <a:lvl8pPr marL="2250086" algn="l" defTabSz="642882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8pPr>
      <a:lvl9pPr marL="2571527" algn="l" defTabSz="642882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auto"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1" descr="Template Assets-03.jpg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49" t="4875" r="2272" b="6929"/>
          <a:stretch>
            <a:fillRect/>
          </a:stretch>
        </p:blipFill>
        <p:spPr bwMode="auto">
          <a:xfrm>
            <a:off x="0" y="0"/>
            <a:ext cx="9142884" cy="7824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8" r:id="rId1"/>
    <p:sldLayoutId id="2147483669" r:id="rId2"/>
    <p:sldLayoutId id="2147483688" r:id="rId3"/>
  </p:sldLayoutIdLst>
  <p:txStyles>
    <p:titleStyle>
      <a:lvl1pPr algn="ctr" defTabSz="410709" rtl="0" eaLnBrk="1" fontAlgn="base" hangingPunct="1">
        <a:spcBef>
          <a:spcPct val="0"/>
        </a:spcBef>
        <a:spcAft>
          <a:spcPct val="0"/>
        </a:spcAft>
        <a:defRPr sz="5600">
          <a:solidFill>
            <a:srgbClr val="000000"/>
          </a:solidFill>
          <a:latin typeface="+mj-lt"/>
          <a:ea typeface="+mj-ea"/>
          <a:cs typeface="+mj-cs"/>
          <a:sym typeface="Helvetica Light" charset="0"/>
        </a:defRPr>
      </a:lvl1pPr>
      <a:lvl2pPr algn="ctr" defTabSz="410709" rtl="0" eaLnBrk="1" fontAlgn="base" hangingPunct="1">
        <a:spcBef>
          <a:spcPct val="0"/>
        </a:spcBef>
        <a:spcAft>
          <a:spcPct val="0"/>
        </a:spcAft>
        <a:defRPr sz="5600">
          <a:solidFill>
            <a:srgbClr val="000000"/>
          </a:solidFill>
          <a:latin typeface="Helvetica Light" charset="0"/>
          <a:ea typeface="Helvetica Light" charset="0"/>
          <a:cs typeface="Helvetica Light" charset="0"/>
          <a:sym typeface="Helvetica Light" charset="0"/>
        </a:defRPr>
      </a:lvl2pPr>
      <a:lvl3pPr algn="ctr" defTabSz="410709" rtl="0" eaLnBrk="1" fontAlgn="base" hangingPunct="1">
        <a:spcBef>
          <a:spcPct val="0"/>
        </a:spcBef>
        <a:spcAft>
          <a:spcPct val="0"/>
        </a:spcAft>
        <a:defRPr sz="5600">
          <a:solidFill>
            <a:srgbClr val="000000"/>
          </a:solidFill>
          <a:latin typeface="Helvetica Light" charset="0"/>
          <a:ea typeface="Helvetica Light" charset="0"/>
          <a:cs typeface="Helvetica Light" charset="0"/>
          <a:sym typeface="Helvetica Light" charset="0"/>
        </a:defRPr>
      </a:lvl3pPr>
      <a:lvl4pPr algn="ctr" defTabSz="410709" rtl="0" eaLnBrk="1" fontAlgn="base" hangingPunct="1">
        <a:spcBef>
          <a:spcPct val="0"/>
        </a:spcBef>
        <a:spcAft>
          <a:spcPct val="0"/>
        </a:spcAft>
        <a:defRPr sz="5600">
          <a:solidFill>
            <a:srgbClr val="000000"/>
          </a:solidFill>
          <a:latin typeface="Helvetica Light" charset="0"/>
          <a:ea typeface="Helvetica Light" charset="0"/>
          <a:cs typeface="Helvetica Light" charset="0"/>
          <a:sym typeface="Helvetica Light" charset="0"/>
        </a:defRPr>
      </a:lvl4pPr>
      <a:lvl5pPr algn="ctr" defTabSz="410709" rtl="0" eaLnBrk="1" fontAlgn="base" hangingPunct="1">
        <a:spcBef>
          <a:spcPct val="0"/>
        </a:spcBef>
        <a:spcAft>
          <a:spcPct val="0"/>
        </a:spcAft>
        <a:defRPr sz="5600">
          <a:solidFill>
            <a:srgbClr val="000000"/>
          </a:solidFill>
          <a:latin typeface="Helvetica Light" charset="0"/>
          <a:ea typeface="Helvetica Light" charset="0"/>
          <a:cs typeface="Helvetica Light" charset="0"/>
          <a:sym typeface="Helvetica Light" charset="0"/>
        </a:defRPr>
      </a:lvl5pPr>
      <a:lvl6pPr marL="321424" algn="ctr" defTabSz="410709" rtl="0" eaLnBrk="1" fontAlgn="base" hangingPunct="1">
        <a:spcBef>
          <a:spcPct val="0"/>
        </a:spcBef>
        <a:spcAft>
          <a:spcPct val="0"/>
        </a:spcAft>
        <a:defRPr sz="5600">
          <a:solidFill>
            <a:srgbClr val="000000"/>
          </a:solidFill>
          <a:latin typeface="Helvetica Light" charset="0"/>
          <a:ea typeface="Helvetica Light" charset="0"/>
          <a:cs typeface="Helvetica Light" charset="0"/>
          <a:sym typeface="Helvetica Light" charset="0"/>
        </a:defRPr>
      </a:lvl6pPr>
      <a:lvl7pPr marL="642849" algn="ctr" defTabSz="410709" rtl="0" eaLnBrk="1" fontAlgn="base" hangingPunct="1">
        <a:spcBef>
          <a:spcPct val="0"/>
        </a:spcBef>
        <a:spcAft>
          <a:spcPct val="0"/>
        </a:spcAft>
        <a:defRPr sz="5600">
          <a:solidFill>
            <a:srgbClr val="000000"/>
          </a:solidFill>
          <a:latin typeface="Helvetica Light" charset="0"/>
          <a:ea typeface="Helvetica Light" charset="0"/>
          <a:cs typeface="Helvetica Light" charset="0"/>
          <a:sym typeface="Helvetica Light" charset="0"/>
        </a:defRPr>
      </a:lvl7pPr>
      <a:lvl8pPr marL="964274" algn="ctr" defTabSz="410709" rtl="0" eaLnBrk="1" fontAlgn="base" hangingPunct="1">
        <a:spcBef>
          <a:spcPct val="0"/>
        </a:spcBef>
        <a:spcAft>
          <a:spcPct val="0"/>
        </a:spcAft>
        <a:defRPr sz="5600">
          <a:solidFill>
            <a:srgbClr val="000000"/>
          </a:solidFill>
          <a:latin typeface="Helvetica Light" charset="0"/>
          <a:ea typeface="Helvetica Light" charset="0"/>
          <a:cs typeface="Helvetica Light" charset="0"/>
          <a:sym typeface="Helvetica Light" charset="0"/>
        </a:defRPr>
      </a:lvl8pPr>
      <a:lvl9pPr marL="1285697" algn="ctr" defTabSz="410709" rtl="0" eaLnBrk="1" fontAlgn="base" hangingPunct="1">
        <a:spcBef>
          <a:spcPct val="0"/>
        </a:spcBef>
        <a:spcAft>
          <a:spcPct val="0"/>
        </a:spcAft>
        <a:defRPr sz="5600">
          <a:solidFill>
            <a:srgbClr val="000000"/>
          </a:solidFill>
          <a:latin typeface="Helvetica Light" charset="0"/>
          <a:ea typeface="Helvetica Light" charset="0"/>
          <a:cs typeface="Helvetica Light" charset="0"/>
          <a:sym typeface="Helvetica Light" charset="0"/>
        </a:defRPr>
      </a:lvl9pPr>
    </p:titleStyle>
    <p:bodyStyle>
      <a:lvl1pPr algn="l" defTabSz="410709" rtl="0" eaLnBrk="1" fontAlgn="base" hangingPunct="1">
        <a:spcBef>
          <a:spcPts val="2953"/>
        </a:spcBef>
        <a:spcAft>
          <a:spcPct val="0"/>
        </a:spcAft>
        <a:defRPr sz="2500">
          <a:solidFill>
            <a:srgbClr val="000000"/>
          </a:solidFill>
          <a:latin typeface="+mn-lt"/>
          <a:ea typeface="+mn-ea"/>
          <a:cs typeface="+mn-cs"/>
          <a:sym typeface="Helvetica Light" charset="0"/>
        </a:defRPr>
      </a:lvl1pPr>
      <a:lvl2pPr marL="160712" algn="l" defTabSz="410709" rtl="0" eaLnBrk="1" fontAlgn="base" hangingPunct="1">
        <a:spcBef>
          <a:spcPts val="2953"/>
        </a:spcBef>
        <a:spcAft>
          <a:spcPct val="0"/>
        </a:spcAft>
        <a:defRPr sz="2500">
          <a:solidFill>
            <a:srgbClr val="000000"/>
          </a:solidFill>
          <a:latin typeface="+mn-lt"/>
          <a:ea typeface="+mn-ea"/>
          <a:cs typeface="+mn-cs"/>
          <a:sym typeface="Helvetica Light" charset="0"/>
        </a:defRPr>
      </a:lvl2pPr>
      <a:lvl3pPr marL="321424" algn="l" defTabSz="410709" rtl="0" eaLnBrk="1" fontAlgn="base" hangingPunct="1">
        <a:spcBef>
          <a:spcPts val="2953"/>
        </a:spcBef>
        <a:spcAft>
          <a:spcPct val="0"/>
        </a:spcAft>
        <a:defRPr sz="2500">
          <a:solidFill>
            <a:srgbClr val="000000"/>
          </a:solidFill>
          <a:latin typeface="+mn-lt"/>
          <a:ea typeface="+mn-ea"/>
          <a:cs typeface="+mn-cs"/>
          <a:sym typeface="Helvetica Light" charset="0"/>
        </a:defRPr>
      </a:lvl3pPr>
      <a:lvl4pPr marL="482136" algn="l" defTabSz="410709" rtl="0" eaLnBrk="1" fontAlgn="base" hangingPunct="1">
        <a:spcBef>
          <a:spcPts val="2953"/>
        </a:spcBef>
        <a:spcAft>
          <a:spcPct val="0"/>
        </a:spcAft>
        <a:defRPr sz="2500">
          <a:solidFill>
            <a:srgbClr val="000000"/>
          </a:solidFill>
          <a:latin typeface="+mn-lt"/>
          <a:ea typeface="+mn-ea"/>
          <a:cs typeface="+mn-cs"/>
          <a:sym typeface="Helvetica Light" charset="0"/>
        </a:defRPr>
      </a:lvl4pPr>
      <a:lvl5pPr marL="642849" algn="l" defTabSz="410709" rtl="0" eaLnBrk="1" fontAlgn="base" hangingPunct="1">
        <a:spcBef>
          <a:spcPts val="2953"/>
        </a:spcBef>
        <a:spcAft>
          <a:spcPct val="0"/>
        </a:spcAft>
        <a:defRPr sz="2500">
          <a:solidFill>
            <a:srgbClr val="000000"/>
          </a:solidFill>
          <a:latin typeface="+mn-lt"/>
          <a:ea typeface="+mn-ea"/>
          <a:cs typeface="+mn-cs"/>
          <a:sym typeface="Helvetica Light" charset="0"/>
        </a:defRPr>
      </a:lvl5pPr>
      <a:lvl6pPr marL="964274" algn="l" defTabSz="410709" rtl="0" eaLnBrk="1" fontAlgn="base" hangingPunct="1">
        <a:spcBef>
          <a:spcPts val="2953"/>
        </a:spcBef>
        <a:spcAft>
          <a:spcPct val="0"/>
        </a:spcAft>
        <a:defRPr sz="2500">
          <a:solidFill>
            <a:srgbClr val="000000"/>
          </a:solidFill>
          <a:latin typeface="+mn-lt"/>
          <a:ea typeface="+mn-ea"/>
          <a:cs typeface="+mn-cs"/>
          <a:sym typeface="Helvetica Light" charset="0"/>
        </a:defRPr>
      </a:lvl6pPr>
      <a:lvl7pPr marL="1285697" algn="l" defTabSz="410709" rtl="0" eaLnBrk="1" fontAlgn="base" hangingPunct="1">
        <a:spcBef>
          <a:spcPts val="2953"/>
        </a:spcBef>
        <a:spcAft>
          <a:spcPct val="0"/>
        </a:spcAft>
        <a:defRPr sz="2500">
          <a:solidFill>
            <a:srgbClr val="000000"/>
          </a:solidFill>
          <a:latin typeface="+mn-lt"/>
          <a:ea typeface="+mn-ea"/>
          <a:cs typeface="+mn-cs"/>
          <a:sym typeface="Helvetica Light" charset="0"/>
        </a:defRPr>
      </a:lvl7pPr>
      <a:lvl8pPr marL="1607123" algn="l" defTabSz="410709" rtl="0" eaLnBrk="1" fontAlgn="base" hangingPunct="1">
        <a:spcBef>
          <a:spcPts val="2953"/>
        </a:spcBef>
        <a:spcAft>
          <a:spcPct val="0"/>
        </a:spcAft>
        <a:defRPr sz="2500">
          <a:solidFill>
            <a:srgbClr val="000000"/>
          </a:solidFill>
          <a:latin typeface="+mn-lt"/>
          <a:ea typeface="+mn-ea"/>
          <a:cs typeface="+mn-cs"/>
          <a:sym typeface="Helvetica Light" charset="0"/>
        </a:defRPr>
      </a:lvl8pPr>
      <a:lvl9pPr marL="1928546" algn="l" defTabSz="410709" rtl="0" eaLnBrk="1" fontAlgn="base" hangingPunct="1">
        <a:spcBef>
          <a:spcPts val="2953"/>
        </a:spcBef>
        <a:spcAft>
          <a:spcPct val="0"/>
        </a:spcAft>
        <a:defRPr sz="2500">
          <a:solidFill>
            <a:srgbClr val="000000"/>
          </a:solidFill>
          <a:latin typeface="+mn-lt"/>
          <a:ea typeface="+mn-ea"/>
          <a:cs typeface="+mn-cs"/>
          <a:sym typeface="Helvetica Light" charset="0"/>
        </a:defRPr>
      </a:lvl9pPr>
    </p:bodyStyle>
    <p:otherStyle>
      <a:defPPr>
        <a:defRPr lang="en-US"/>
      </a:defPPr>
      <a:lvl1pPr marL="0" algn="l" defTabSz="642849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1pPr>
      <a:lvl2pPr marL="321424" algn="l" defTabSz="642849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2pPr>
      <a:lvl3pPr marL="642849" algn="l" defTabSz="642849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3pPr>
      <a:lvl4pPr marL="964274" algn="l" defTabSz="642849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4pPr>
      <a:lvl5pPr marL="1285697" algn="l" defTabSz="642849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5pPr>
      <a:lvl6pPr marL="1607123" algn="l" defTabSz="642849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6pPr>
      <a:lvl7pPr marL="1928546" algn="l" defTabSz="642849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7pPr>
      <a:lvl8pPr marL="2249971" algn="l" defTabSz="642849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8pPr>
      <a:lvl9pPr marL="2571396" algn="l" defTabSz="642849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auto"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1" descr="Template Assets-03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49" t="3870" r="2272" b="7933"/>
          <a:stretch>
            <a:fillRect/>
          </a:stretch>
        </p:blipFill>
        <p:spPr bwMode="auto">
          <a:xfrm>
            <a:off x="0" y="-8930"/>
            <a:ext cx="9142884" cy="7824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027" name="Picture 2" descr="PPT Photos - -08.jp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40" b="1711"/>
          <a:stretch>
            <a:fillRect/>
          </a:stretch>
        </p:blipFill>
        <p:spPr bwMode="auto">
          <a:xfrm>
            <a:off x="5366746" y="773535"/>
            <a:ext cx="1814959" cy="32001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028" name="Picture 3" descr="PPT Photos - -09.jpg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35"/>
          <a:stretch>
            <a:fillRect/>
          </a:stretch>
        </p:blipFill>
        <p:spPr bwMode="auto">
          <a:xfrm>
            <a:off x="7331277" y="776883"/>
            <a:ext cx="1814959" cy="31789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</p:sldLayoutIdLst>
  <p:txStyles>
    <p:titleStyle>
      <a:lvl1pPr algn="ctr" defTabSz="410688" rtl="0" eaLnBrk="1" fontAlgn="base" hangingPunct="1">
        <a:spcBef>
          <a:spcPct val="0"/>
        </a:spcBef>
        <a:spcAft>
          <a:spcPct val="0"/>
        </a:spcAft>
        <a:defRPr sz="5600">
          <a:solidFill>
            <a:srgbClr val="000000"/>
          </a:solidFill>
          <a:latin typeface="+mj-lt"/>
          <a:ea typeface="+mj-ea"/>
          <a:cs typeface="+mj-cs"/>
          <a:sym typeface="Helvetica Light" charset="0"/>
        </a:defRPr>
      </a:lvl1pPr>
      <a:lvl2pPr algn="ctr" defTabSz="410688" rtl="0" eaLnBrk="1" fontAlgn="base" hangingPunct="1">
        <a:spcBef>
          <a:spcPct val="0"/>
        </a:spcBef>
        <a:spcAft>
          <a:spcPct val="0"/>
        </a:spcAft>
        <a:defRPr sz="5600">
          <a:solidFill>
            <a:srgbClr val="000000"/>
          </a:solidFill>
          <a:latin typeface="Helvetica Light" charset="0"/>
          <a:ea typeface="Helvetica Light" charset="0"/>
          <a:cs typeface="Helvetica Light" charset="0"/>
          <a:sym typeface="Helvetica Light" charset="0"/>
        </a:defRPr>
      </a:lvl2pPr>
      <a:lvl3pPr algn="ctr" defTabSz="410688" rtl="0" eaLnBrk="1" fontAlgn="base" hangingPunct="1">
        <a:spcBef>
          <a:spcPct val="0"/>
        </a:spcBef>
        <a:spcAft>
          <a:spcPct val="0"/>
        </a:spcAft>
        <a:defRPr sz="5600">
          <a:solidFill>
            <a:srgbClr val="000000"/>
          </a:solidFill>
          <a:latin typeface="Helvetica Light" charset="0"/>
          <a:ea typeface="Helvetica Light" charset="0"/>
          <a:cs typeface="Helvetica Light" charset="0"/>
          <a:sym typeface="Helvetica Light" charset="0"/>
        </a:defRPr>
      </a:lvl3pPr>
      <a:lvl4pPr algn="ctr" defTabSz="410688" rtl="0" eaLnBrk="1" fontAlgn="base" hangingPunct="1">
        <a:spcBef>
          <a:spcPct val="0"/>
        </a:spcBef>
        <a:spcAft>
          <a:spcPct val="0"/>
        </a:spcAft>
        <a:defRPr sz="5600">
          <a:solidFill>
            <a:srgbClr val="000000"/>
          </a:solidFill>
          <a:latin typeface="Helvetica Light" charset="0"/>
          <a:ea typeface="Helvetica Light" charset="0"/>
          <a:cs typeface="Helvetica Light" charset="0"/>
          <a:sym typeface="Helvetica Light" charset="0"/>
        </a:defRPr>
      </a:lvl4pPr>
      <a:lvl5pPr algn="ctr" defTabSz="410688" rtl="0" eaLnBrk="1" fontAlgn="base" hangingPunct="1">
        <a:spcBef>
          <a:spcPct val="0"/>
        </a:spcBef>
        <a:spcAft>
          <a:spcPct val="0"/>
        </a:spcAft>
        <a:defRPr sz="5600">
          <a:solidFill>
            <a:srgbClr val="000000"/>
          </a:solidFill>
          <a:latin typeface="Helvetica Light" charset="0"/>
          <a:ea typeface="Helvetica Light" charset="0"/>
          <a:cs typeface="Helvetica Light" charset="0"/>
          <a:sym typeface="Helvetica Light" charset="0"/>
        </a:defRPr>
      </a:lvl5pPr>
      <a:lvl6pPr marL="321407" algn="ctr" defTabSz="410688" rtl="0" eaLnBrk="1" fontAlgn="base" hangingPunct="1">
        <a:spcBef>
          <a:spcPct val="0"/>
        </a:spcBef>
        <a:spcAft>
          <a:spcPct val="0"/>
        </a:spcAft>
        <a:defRPr sz="5600">
          <a:solidFill>
            <a:srgbClr val="000000"/>
          </a:solidFill>
          <a:latin typeface="Helvetica Light" charset="0"/>
          <a:ea typeface="Helvetica Light" charset="0"/>
          <a:cs typeface="Helvetica Light" charset="0"/>
          <a:sym typeface="Helvetica Light" charset="0"/>
        </a:defRPr>
      </a:lvl6pPr>
      <a:lvl7pPr marL="642816" algn="ctr" defTabSz="410688" rtl="0" eaLnBrk="1" fontAlgn="base" hangingPunct="1">
        <a:spcBef>
          <a:spcPct val="0"/>
        </a:spcBef>
        <a:spcAft>
          <a:spcPct val="0"/>
        </a:spcAft>
        <a:defRPr sz="5600">
          <a:solidFill>
            <a:srgbClr val="000000"/>
          </a:solidFill>
          <a:latin typeface="Helvetica Light" charset="0"/>
          <a:ea typeface="Helvetica Light" charset="0"/>
          <a:cs typeface="Helvetica Light" charset="0"/>
          <a:sym typeface="Helvetica Light" charset="0"/>
        </a:defRPr>
      </a:lvl7pPr>
      <a:lvl8pPr marL="964224" algn="ctr" defTabSz="410688" rtl="0" eaLnBrk="1" fontAlgn="base" hangingPunct="1">
        <a:spcBef>
          <a:spcPct val="0"/>
        </a:spcBef>
        <a:spcAft>
          <a:spcPct val="0"/>
        </a:spcAft>
        <a:defRPr sz="5600">
          <a:solidFill>
            <a:srgbClr val="000000"/>
          </a:solidFill>
          <a:latin typeface="Helvetica Light" charset="0"/>
          <a:ea typeface="Helvetica Light" charset="0"/>
          <a:cs typeface="Helvetica Light" charset="0"/>
          <a:sym typeface="Helvetica Light" charset="0"/>
        </a:defRPr>
      </a:lvl8pPr>
      <a:lvl9pPr marL="1285631" algn="ctr" defTabSz="410688" rtl="0" eaLnBrk="1" fontAlgn="base" hangingPunct="1">
        <a:spcBef>
          <a:spcPct val="0"/>
        </a:spcBef>
        <a:spcAft>
          <a:spcPct val="0"/>
        </a:spcAft>
        <a:defRPr sz="5600">
          <a:solidFill>
            <a:srgbClr val="000000"/>
          </a:solidFill>
          <a:latin typeface="Helvetica Light" charset="0"/>
          <a:ea typeface="Helvetica Light" charset="0"/>
          <a:cs typeface="Helvetica Light" charset="0"/>
          <a:sym typeface="Helvetica Light" charset="0"/>
        </a:defRPr>
      </a:lvl9pPr>
    </p:titleStyle>
    <p:bodyStyle>
      <a:lvl1pPr algn="l" defTabSz="410688" rtl="0" eaLnBrk="1" fontAlgn="base" hangingPunct="1">
        <a:spcBef>
          <a:spcPts val="2953"/>
        </a:spcBef>
        <a:spcAft>
          <a:spcPct val="0"/>
        </a:spcAft>
        <a:defRPr sz="2500">
          <a:solidFill>
            <a:srgbClr val="000000"/>
          </a:solidFill>
          <a:latin typeface="+mn-lt"/>
          <a:ea typeface="+mn-ea"/>
          <a:cs typeface="+mn-cs"/>
          <a:sym typeface="Helvetica Light" charset="0"/>
        </a:defRPr>
      </a:lvl1pPr>
      <a:lvl2pPr marL="160704" algn="l" defTabSz="410688" rtl="0" eaLnBrk="1" fontAlgn="base" hangingPunct="1">
        <a:spcBef>
          <a:spcPts val="2953"/>
        </a:spcBef>
        <a:spcAft>
          <a:spcPct val="0"/>
        </a:spcAft>
        <a:defRPr sz="2500">
          <a:solidFill>
            <a:srgbClr val="000000"/>
          </a:solidFill>
          <a:latin typeface="+mn-lt"/>
          <a:ea typeface="+mn-ea"/>
          <a:cs typeface="+mn-cs"/>
          <a:sym typeface="Helvetica Light" charset="0"/>
        </a:defRPr>
      </a:lvl2pPr>
      <a:lvl3pPr marL="321407" algn="l" defTabSz="410688" rtl="0" eaLnBrk="1" fontAlgn="base" hangingPunct="1">
        <a:spcBef>
          <a:spcPts val="2953"/>
        </a:spcBef>
        <a:spcAft>
          <a:spcPct val="0"/>
        </a:spcAft>
        <a:defRPr sz="2500">
          <a:solidFill>
            <a:srgbClr val="000000"/>
          </a:solidFill>
          <a:latin typeface="+mn-lt"/>
          <a:ea typeface="+mn-ea"/>
          <a:cs typeface="+mn-cs"/>
          <a:sym typeface="Helvetica Light" charset="0"/>
        </a:defRPr>
      </a:lvl3pPr>
      <a:lvl4pPr marL="482111" algn="l" defTabSz="410688" rtl="0" eaLnBrk="1" fontAlgn="base" hangingPunct="1">
        <a:spcBef>
          <a:spcPts val="2953"/>
        </a:spcBef>
        <a:spcAft>
          <a:spcPct val="0"/>
        </a:spcAft>
        <a:defRPr sz="2500">
          <a:solidFill>
            <a:srgbClr val="000000"/>
          </a:solidFill>
          <a:latin typeface="+mn-lt"/>
          <a:ea typeface="+mn-ea"/>
          <a:cs typeface="+mn-cs"/>
          <a:sym typeface="Helvetica Light" charset="0"/>
        </a:defRPr>
      </a:lvl4pPr>
      <a:lvl5pPr marL="642816" algn="l" defTabSz="410688" rtl="0" eaLnBrk="1" fontAlgn="base" hangingPunct="1">
        <a:spcBef>
          <a:spcPts val="2953"/>
        </a:spcBef>
        <a:spcAft>
          <a:spcPct val="0"/>
        </a:spcAft>
        <a:defRPr sz="2500">
          <a:solidFill>
            <a:srgbClr val="000000"/>
          </a:solidFill>
          <a:latin typeface="+mn-lt"/>
          <a:ea typeface="+mn-ea"/>
          <a:cs typeface="+mn-cs"/>
          <a:sym typeface="Helvetica Light" charset="0"/>
        </a:defRPr>
      </a:lvl5pPr>
      <a:lvl6pPr marL="964224" algn="l" defTabSz="410688" rtl="0" eaLnBrk="1" fontAlgn="base" hangingPunct="1">
        <a:spcBef>
          <a:spcPts val="2953"/>
        </a:spcBef>
        <a:spcAft>
          <a:spcPct val="0"/>
        </a:spcAft>
        <a:defRPr sz="2500">
          <a:solidFill>
            <a:srgbClr val="000000"/>
          </a:solidFill>
          <a:latin typeface="+mn-lt"/>
          <a:ea typeface="+mn-ea"/>
          <a:cs typeface="+mn-cs"/>
          <a:sym typeface="Helvetica Light" charset="0"/>
        </a:defRPr>
      </a:lvl6pPr>
      <a:lvl7pPr marL="1285631" algn="l" defTabSz="410688" rtl="0" eaLnBrk="1" fontAlgn="base" hangingPunct="1">
        <a:spcBef>
          <a:spcPts val="2953"/>
        </a:spcBef>
        <a:spcAft>
          <a:spcPct val="0"/>
        </a:spcAft>
        <a:defRPr sz="2500">
          <a:solidFill>
            <a:srgbClr val="000000"/>
          </a:solidFill>
          <a:latin typeface="+mn-lt"/>
          <a:ea typeface="+mn-ea"/>
          <a:cs typeface="+mn-cs"/>
          <a:sym typeface="Helvetica Light" charset="0"/>
        </a:defRPr>
      </a:lvl7pPr>
      <a:lvl8pPr marL="1607041" algn="l" defTabSz="410688" rtl="0" eaLnBrk="1" fontAlgn="base" hangingPunct="1">
        <a:spcBef>
          <a:spcPts val="2953"/>
        </a:spcBef>
        <a:spcAft>
          <a:spcPct val="0"/>
        </a:spcAft>
        <a:defRPr sz="2500">
          <a:solidFill>
            <a:srgbClr val="000000"/>
          </a:solidFill>
          <a:latin typeface="+mn-lt"/>
          <a:ea typeface="+mn-ea"/>
          <a:cs typeface="+mn-cs"/>
          <a:sym typeface="Helvetica Light" charset="0"/>
        </a:defRPr>
      </a:lvl8pPr>
      <a:lvl9pPr marL="1928447" algn="l" defTabSz="410688" rtl="0" eaLnBrk="1" fontAlgn="base" hangingPunct="1">
        <a:spcBef>
          <a:spcPts val="2953"/>
        </a:spcBef>
        <a:spcAft>
          <a:spcPct val="0"/>
        </a:spcAft>
        <a:defRPr sz="2500">
          <a:solidFill>
            <a:srgbClr val="000000"/>
          </a:solidFill>
          <a:latin typeface="+mn-lt"/>
          <a:ea typeface="+mn-ea"/>
          <a:cs typeface="+mn-cs"/>
          <a:sym typeface="Helvetica Light" charset="0"/>
        </a:defRPr>
      </a:lvl9pPr>
    </p:bodyStyle>
    <p:otherStyle>
      <a:defPPr>
        <a:defRPr lang="en-US"/>
      </a:defPPr>
      <a:lvl1pPr marL="0" algn="l" defTabSz="642816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1pPr>
      <a:lvl2pPr marL="321407" algn="l" defTabSz="642816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2pPr>
      <a:lvl3pPr marL="642816" algn="l" defTabSz="642816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3pPr>
      <a:lvl4pPr marL="964224" algn="l" defTabSz="642816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4pPr>
      <a:lvl5pPr marL="1285631" algn="l" defTabSz="642816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5pPr>
      <a:lvl6pPr marL="1607041" algn="l" defTabSz="642816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6pPr>
      <a:lvl7pPr marL="1928447" algn="l" defTabSz="642816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7pPr>
      <a:lvl8pPr marL="2249856" algn="l" defTabSz="642816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8pPr>
      <a:lvl9pPr marL="2571264" algn="l" defTabSz="642816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auto"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1" descr="Template Assets-03.jp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49" t="4875" r="2272" b="6929"/>
          <a:stretch>
            <a:fillRect/>
          </a:stretch>
        </p:blipFill>
        <p:spPr bwMode="auto">
          <a:xfrm>
            <a:off x="0" y="0"/>
            <a:ext cx="9142884" cy="7824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2053" name="Picture 4" descr="PPT Photos - -06.jpg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0" t="5890" r="603"/>
          <a:stretch>
            <a:fillRect/>
          </a:stretch>
        </p:blipFill>
        <p:spPr bwMode="auto">
          <a:xfrm>
            <a:off x="5365626" y="773534"/>
            <a:ext cx="1816075" cy="31912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2054" name="Picture 5" descr="PPT Photos - -07.jpg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15"/>
          <a:stretch>
            <a:fillRect/>
          </a:stretch>
        </p:blipFill>
        <p:spPr bwMode="auto">
          <a:xfrm>
            <a:off x="7331278" y="776887"/>
            <a:ext cx="1814959" cy="31778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9" r:id="rId2"/>
  </p:sldLayoutIdLst>
  <p:txStyles>
    <p:titleStyle>
      <a:lvl1pPr algn="ctr" defTabSz="410667" rtl="0" eaLnBrk="1" fontAlgn="base" hangingPunct="1">
        <a:spcBef>
          <a:spcPct val="0"/>
        </a:spcBef>
        <a:spcAft>
          <a:spcPct val="0"/>
        </a:spcAft>
        <a:defRPr sz="5600">
          <a:solidFill>
            <a:srgbClr val="000000"/>
          </a:solidFill>
          <a:latin typeface="+mj-lt"/>
          <a:ea typeface="+mj-ea"/>
          <a:cs typeface="+mj-cs"/>
          <a:sym typeface="Helvetica Light" charset="0"/>
        </a:defRPr>
      </a:lvl1pPr>
      <a:lvl2pPr algn="ctr" defTabSz="410667" rtl="0" eaLnBrk="1" fontAlgn="base" hangingPunct="1">
        <a:spcBef>
          <a:spcPct val="0"/>
        </a:spcBef>
        <a:spcAft>
          <a:spcPct val="0"/>
        </a:spcAft>
        <a:defRPr sz="5600">
          <a:solidFill>
            <a:srgbClr val="000000"/>
          </a:solidFill>
          <a:latin typeface="Helvetica Light" charset="0"/>
          <a:ea typeface="Helvetica Light" charset="0"/>
          <a:cs typeface="Helvetica Light" charset="0"/>
          <a:sym typeface="Helvetica Light" charset="0"/>
        </a:defRPr>
      </a:lvl2pPr>
      <a:lvl3pPr algn="ctr" defTabSz="410667" rtl="0" eaLnBrk="1" fontAlgn="base" hangingPunct="1">
        <a:spcBef>
          <a:spcPct val="0"/>
        </a:spcBef>
        <a:spcAft>
          <a:spcPct val="0"/>
        </a:spcAft>
        <a:defRPr sz="5600">
          <a:solidFill>
            <a:srgbClr val="000000"/>
          </a:solidFill>
          <a:latin typeface="Helvetica Light" charset="0"/>
          <a:ea typeface="Helvetica Light" charset="0"/>
          <a:cs typeface="Helvetica Light" charset="0"/>
          <a:sym typeface="Helvetica Light" charset="0"/>
        </a:defRPr>
      </a:lvl3pPr>
      <a:lvl4pPr algn="ctr" defTabSz="410667" rtl="0" eaLnBrk="1" fontAlgn="base" hangingPunct="1">
        <a:spcBef>
          <a:spcPct val="0"/>
        </a:spcBef>
        <a:spcAft>
          <a:spcPct val="0"/>
        </a:spcAft>
        <a:defRPr sz="5600">
          <a:solidFill>
            <a:srgbClr val="000000"/>
          </a:solidFill>
          <a:latin typeface="Helvetica Light" charset="0"/>
          <a:ea typeface="Helvetica Light" charset="0"/>
          <a:cs typeface="Helvetica Light" charset="0"/>
          <a:sym typeface="Helvetica Light" charset="0"/>
        </a:defRPr>
      </a:lvl4pPr>
      <a:lvl5pPr algn="ctr" defTabSz="410667" rtl="0" eaLnBrk="1" fontAlgn="base" hangingPunct="1">
        <a:spcBef>
          <a:spcPct val="0"/>
        </a:spcBef>
        <a:spcAft>
          <a:spcPct val="0"/>
        </a:spcAft>
        <a:defRPr sz="5600">
          <a:solidFill>
            <a:srgbClr val="000000"/>
          </a:solidFill>
          <a:latin typeface="Helvetica Light" charset="0"/>
          <a:ea typeface="Helvetica Light" charset="0"/>
          <a:cs typeface="Helvetica Light" charset="0"/>
          <a:sym typeface="Helvetica Light" charset="0"/>
        </a:defRPr>
      </a:lvl5pPr>
      <a:lvl6pPr marL="321391" algn="ctr" defTabSz="410667" rtl="0" eaLnBrk="1" fontAlgn="base" hangingPunct="1">
        <a:spcBef>
          <a:spcPct val="0"/>
        </a:spcBef>
        <a:spcAft>
          <a:spcPct val="0"/>
        </a:spcAft>
        <a:defRPr sz="5600">
          <a:solidFill>
            <a:srgbClr val="000000"/>
          </a:solidFill>
          <a:latin typeface="Helvetica Light" charset="0"/>
          <a:ea typeface="Helvetica Light" charset="0"/>
          <a:cs typeface="Helvetica Light" charset="0"/>
          <a:sym typeface="Helvetica Light" charset="0"/>
        </a:defRPr>
      </a:lvl6pPr>
      <a:lvl7pPr marL="642783" algn="ctr" defTabSz="410667" rtl="0" eaLnBrk="1" fontAlgn="base" hangingPunct="1">
        <a:spcBef>
          <a:spcPct val="0"/>
        </a:spcBef>
        <a:spcAft>
          <a:spcPct val="0"/>
        </a:spcAft>
        <a:defRPr sz="5600">
          <a:solidFill>
            <a:srgbClr val="000000"/>
          </a:solidFill>
          <a:latin typeface="Helvetica Light" charset="0"/>
          <a:ea typeface="Helvetica Light" charset="0"/>
          <a:cs typeface="Helvetica Light" charset="0"/>
          <a:sym typeface="Helvetica Light" charset="0"/>
        </a:defRPr>
      </a:lvl7pPr>
      <a:lvl8pPr marL="964174" algn="ctr" defTabSz="410667" rtl="0" eaLnBrk="1" fontAlgn="base" hangingPunct="1">
        <a:spcBef>
          <a:spcPct val="0"/>
        </a:spcBef>
        <a:spcAft>
          <a:spcPct val="0"/>
        </a:spcAft>
        <a:defRPr sz="5600">
          <a:solidFill>
            <a:srgbClr val="000000"/>
          </a:solidFill>
          <a:latin typeface="Helvetica Light" charset="0"/>
          <a:ea typeface="Helvetica Light" charset="0"/>
          <a:cs typeface="Helvetica Light" charset="0"/>
          <a:sym typeface="Helvetica Light" charset="0"/>
        </a:defRPr>
      </a:lvl8pPr>
      <a:lvl9pPr marL="1285565" algn="ctr" defTabSz="410667" rtl="0" eaLnBrk="1" fontAlgn="base" hangingPunct="1">
        <a:spcBef>
          <a:spcPct val="0"/>
        </a:spcBef>
        <a:spcAft>
          <a:spcPct val="0"/>
        </a:spcAft>
        <a:defRPr sz="5600">
          <a:solidFill>
            <a:srgbClr val="000000"/>
          </a:solidFill>
          <a:latin typeface="Helvetica Light" charset="0"/>
          <a:ea typeface="Helvetica Light" charset="0"/>
          <a:cs typeface="Helvetica Light" charset="0"/>
          <a:sym typeface="Helvetica Light" charset="0"/>
        </a:defRPr>
      </a:lvl9pPr>
    </p:titleStyle>
    <p:bodyStyle>
      <a:lvl1pPr algn="l" defTabSz="410667" rtl="0" eaLnBrk="1" fontAlgn="base" hangingPunct="1">
        <a:spcBef>
          <a:spcPts val="2953"/>
        </a:spcBef>
        <a:spcAft>
          <a:spcPct val="0"/>
        </a:spcAft>
        <a:defRPr sz="2500">
          <a:solidFill>
            <a:srgbClr val="000000"/>
          </a:solidFill>
          <a:latin typeface="+mn-lt"/>
          <a:ea typeface="+mn-ea"/>
          <a:cs typeface="+mn-cs"/>
          <a:sym typeface="Helvetica Light" charset="0"/>
        </a:defRPr>
      </a:lvl1pPr>
      <a:lvl2pPr marL="160696" algn="l" defTabSz="410667" rtl="0" eaLnBrk="1" fontAlgn="base" hangingPunct="1">
        <a:spcBef>
          <a:spcPts val="2953"/>
        </a:spcBef>
        <a:spcAft>
          <a:spcPct val="0"/>
        </a:spcAft>
        <a:defRPr sz="2500">
          <a:solidFill>
            <a:srgbClr val="000000"/>
          </a:solidFill>
          <a:latin typeface="+mn-lt"/>
          <a:ea typeface="+mn-ea"/>
          <a:cs typeface="+mn-cs"/>
          <a:sym typeface="Helvetica Light" charset="0"/>
        </a:defRPr>
      </a:lvl2pPr>
      <a:lvl3pPr marL="321391" algn="l" defTabSz="410667" rtl="0" eaLnBrk="1" fontAlgn="base" hangingPunct="1">
        <a:spcBef>
          <a:spcPts val="2953"/>
        </a:spcBef>
        <a:spcAft>
          <a:spcPct val="0"/>
        </a:spcAft>
        <a:defRPr sz="2500">
          <a:solidFill>
            <a:srgbClr val="000000"/>
          </a:solidFill>
          <a:latin typeface="+mn-lt"/>
          <a:ea typeface="+mn-ea"/>
          <a:cs typeface="+mn-cs"/>
          <a:sym typeface="Helvetica Light" charset="0"/>
        </a:defRPr>
      </a:lvl3pPr>
      <a:lvl4pPr marL="482086" algn="l" defTabSz="410667" rtl="0" eaLnBrk="1" fontAlgn="base" hangingPunct="1">
        <a:spcBef>
          <a:spcPts val="2953"/>
        </a:spcBef>
        <a:spcAft>
          <a:spcPct val="0"/>
        </a:spcAft>
        <a:defRPr sz="2500">
          <a:solidFill>
            <a:srgbClr val="000000"/>
          </a:solidFill>
          <a:latin typeface="+mn-lt"/>
          <a:ea typeface="+mn-ea"/>
          <a:cs typeface="+mn-cs"/>
          <a:sym typeface="Helvetica Light" charset="0"/>
        </a:defRPr>
      </a:lvl4pPr>
      <a:lvl5pPr marL="642783" algn="l" defTabSz="410667" rtl="0" eaLnBrk="1" fontAlgn="base" hangingPunct="1">
        <a:spcBef>
          <a:spcPts val="2953"/>
        </a:spcBef>
        <a:spcAft>
          <a:spcPct val="0"/>
        </a:spcAft>
        <a:defRPr sz="2500">
          <a:solidFill>
            <a:srgbClr val="000000"/>
          </a:solidFill>
          <a:latin typeface="+mn-lt"/>
          <a:ea typeface="+mn-ea"/>
          <a:cs typeface="+mn-cs"/>
          <a:sym typeface="Helvetica Light" charset="0"/>
        </a:defRPr>
      </a:lvl5pPr>
      <a:lvl6pPr marL="964174" algn="l" defTabSz="410667" rtl="0" eaLnBrk="1" fontAlgn="base" hangingPunct="1">
        <a:spcBef>
          <a:spcPts val="2953"/>
        </a:spcBef>
        <a:spcAft>
          <a:spcPct val="0"/>
        </a:spcAft>
        <a:defRPr sz="2500">
          <a:solidFill>
            <a:srgbClr val="000000"/>
          </a:solidFill>
          <a:latin typeface="+mn-lt"/>
          <a:ea typeface="+mn-ea"/>
          <a:cs typeface="+mn-cs"/>
          <a:sym typeface="Helvetica Light" charset="0"/>
        </a:defRPr>
      </a:lvl6pPr>
      <a:lvl7pPr marL="1285565" algn="l" defTabSz="410667" rtl="0" eaLnBrk="1" fontAlgn="base" hangingPunct="1">
        <a:spcBef>
          <a:spcPts val="2953"/>
        </a:spcBef>
        <a:spcAft>
          <a:spcPct val="0"/>
        </a:spcAft>
        <a:defRPr sz="2500">
          <a:solidFill>
            <a:srgbClr val="000000"/>
          </a:solidFill>
          <a:latin typeface="+mn-lt"/>
          <a:ea typeface="+mn-ea"/>
          <a:cs typeface="+mn-cs"/>
          <a:sym typeface="Helvetica Light" charset="0"/>
        </a:defRPr>
      </a:lvl7pPr>
      <a:lvl8pPr marL="1606959" algn="l" defTabSz="410667" rtl="0" eaLnBrk="1" fontAlgn="base" hangingPunct="1">
        <a:spcBef>
          <a:spcPts val="2953"/>
        </a:spcBef>
        <a:spcAft>
          <a:spcPct val="0"/>
        </a:spcAft>
        <a:defRPr sz="2500">
          <a:solidFill>
            <a:srgbClr val="000000"/>
          </a:solidFill>
          <a:latin typeface="+mn-lt"/>
          <a:ea typeface="+mn-ea"/>
          <a:cs typeface="+mn-cs"/>
          <a:sym typeface="Helvetica Light" charset="0"/>
        </a:defRPr>
      </a:lvl8pPr>
      <a:lvl9pPr marL="1928348" algn="l" defTabSz="410667" rtl="0" eaLnBrk="1" fontAlgn="base" hangingPunct="1">
        <a:spcBef>
          <a:spcPts val="2953"/>
        </a:spcBef>
        <a:spcAft>
          <a:spcPct val="0"/>
        </a:spcAft>
        <a:defRPr sz="2500">
          <a:solidFill>
            <a:srgbClr val="000000"/>
          </a:solidFill>
          <a:latin typeface="+mn-lt"/>
          <a:ea typeface="+mn-ea"/>
          <a:cs typeface="+mn-cs"/>
          <a:sym typeface="Helvetica Light" charset="0"/>
        </a:defRPr>
      </a:lvl9pPr>
    </p:bodyStyle>
    <p:otherStyle>
      <a:defPPr>
        <a:defRPr lang="en-US"/>
      </a:defPPr>
      <a:lvl1pPr marL="0" algn="l" defTabSz="642783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1pPr>
      <a:lvl2pPr marL="321391" algn="l" defTabSz="642783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2pPr>
      <a:lvl3pPr marL="642783" algn="l" defTabSz="642783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3pPr>
      <a:lvl4pPr marL="964174" algn="l" defTabSz="642783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4pPr>
      <a:lvl5pPr marL="1285565" algn="l" defTabSz="642783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5pPr>
      <a:lvl6pPr marL="1606959" algn="l" defTabSz="642783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6pPr>
      <a:lvl7pPr marL="1928348" algn="l" defTabSz="642783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7pPr>
      <a:lvl8pPr marL="2249741" algn="l" defTabSz="642783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8pPr>
      <a:lvl9pPr marL="2571133" algn="l" defTabSz="642783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auto"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1" descr="PPT Photos - -10.jpg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40" r="10640"/>
          <a:stretch>
            <a:fillRect/>
          </a:stretch>
        </p:blipFill>
        <p:spPr bwMode="auto">
          <a:xfrm>
            <a:off x="5621239" y="416347"/>
            <a:ext cx="984498" cy="17357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8195" name="Picture 2" descr="PPT Photos - -11.jpg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09" r="10109"/>
          <a:stretch>
            <a:fillRect/>
          </a:stretch>
        </p:blipFill>
        <p:spPr bwMode="auto">
          <a:xfrm>
            <a:off x="6794376" y="416347"/>
            <a:ext cx="990079" cy="17357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8196" name="Picture 3" descr="PPT Photos - -12.jpg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21" r="10321"/>
          <a:stretch>
            <a:fillRect/>
          </a:stretch>
        </p:blipFill>
        <p:spPr bwMode="auto">
          <a:xfrm>
            <a:off x="7973095" y="420817"/>
            <a:ext cx="984498" cy="17278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8197" name="Picture 4" descr="Template Assets-03.jpg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49" t="4875" r="2272" b="6885"/>
          <a:stretch>
            <a:fillRect/>
          </a:stretch>
        </p:blipFill>
        <p:spPr bwMode="auto">
          <a:xfrm>
            <a:off x="0" y="0"/>
            <a:ext cx="9144000" cy="7835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85" r:id="rId3"/>
    <p:sldLayoutId id="2147483687" r:id="rId4"/>
  </p:sldLayoutIdLst>
  <p:txStyles>
    <p:titleStyle>
      <a:lvl1pPr algn="ctr" defTabSz="410646" rtl="0" eaLnBrk="1" fontAlgn="base" hangingPunct="1">
        <a:spcBef>
          <a:spcPct val="0"/>
        </a:spcBef>
        <a:spcAft>
          <a:spcPct val="0"/>
        </a:spcAft>
        <a:defRPr sz="5600">
          <a:solidFill>
            <a:srgbClr val="000000"/>
          </a:solidFill>
          <a:latin typeface="+mj-lt"/>
          <a:ea typeface="+mj-ea"/>
          <a:cs typeface="+mj-cs"/>
          <a:sym typeface="Helvetica Light" charset="0"/>
        </a:defRPr>
      </a:lvl1pPr>
      <a:lvl2pPr algn="ctr" defTabSz="410646" rtl="0" eaLnBrk="1" fontAlgn="base" hangingPunct="1">
        <a:spcBef>
          <a:spcPct val="0"/>
        </a:spcBef>
        <a:spcAft>
          <a:spcPct val="0"/>
        </a:spcAft>
        <a:defRPr sz="5600">
          <a:solidFill>
            <a:srgbClr val="000000"/>
          </a:solidFill>
          <a:latin typeface="Helvetica Light" charset="0"/>
          <a:ea typeface="Helvetica Light" charset="0"/>
          <a:cs typeface="Helvetica Light" charset="0"/>
          <a:sym typeface="Helvetica Light" charset="0"/>
        </a:defRPr>
      </a:lvl2pPr>
      <a:lvl3pPr algn="ctr" defTabSz="410646" rtl="0" eaLnBrk="1" fontAlgn="base" hangingPunct="1">
        <a:spcBef>
          <a:spcPct val="0"/>
        </a:spcBef>
        <a:spcAft>
          <a:spcPct val="0"/>
        </a:spcAft>
        <a:defRPr sz="5600">
          <a:solidFill>
            <a:srgbClr val="000000"/>
          </a:solidFill>
          <a:latin typeface="Helvetica Light" charset="0"/>
          <a:ea typeface="Helvetica Light" charset="0"/>
          <a:cs typeface="Helvetica Light" charset="0"/>
          <a:sym typeface="Helvetica Light" charset="0"/>
        </a:defRPr>
      </a:lvl3pPr>
      <a:lvl4pPr algn="ctr" defTabSz="410646" rtl="0" eaLnBrk="1" fontAlgn="base" hangingPunct="1">
        <a:spcBef>
          <a:spcPct val="0"/>
        </a:spcBef>
        <a:spcAft>
          <a:spcPct val="0"/>
        </a:spcAft>
        <a:defRPr sz="5600">
          <a:solidFill>
            <a:srgbClr val="000000"/>
          </a:solidFill>
          <a:latin typeface="Helvetica Light" charset="0"/>
          <a:ea typeface="Helvetica Light" charset="0"/>
          <a:cs typeface="Helvetica Light" charset="0"/>
          <a:sym typeface="Helvetica Light" charset="0"/>
        </a:defRPr>
      </a:lvl4pPr>
      <a:lvl5pPr algn="ctr" defTabSz="410646" rtl="0" eaLnBrk="1" fontAlgn="base" hangingPunct="1">
        <a:spcBef>
          <a:spcPct val="0"/>
        </a:spcBef>
        <a:spcAft>
          <a:spcPct val="0"/>
        </a:spcAft>
        <a:defRPr sz="5600">
          <a:solidFill>
            <a:srgbClr val="000000"/>
          </a:solidFill>
          <a:latin typeface="Helvetica Light" charset="0"/>
          <a:ea typeface="Helvetica Light" charset="0"/>
          <a:cs typeface="Helvetica Light" charset="0"/>
          <a:sym typeface="Helvetica Light" charset="0"/>
        </a:defRPr>
      </a:lvl5pPr>
      <a:lvl6pPr marL="321374" algn="ctr" defTabSz="410646" rtl="0" eaLnBrk="1" fontAlgn="base" hangingPunct="1">
        <a:spcBef>
          <a:spcPct val="0"/>
        </a:spcBef>
        <a:spcAft>
          <a:spcPct val="0"/>
        </a:spcAft>
        <a:defRPr sz="5600">
          <a:solidFill>
            <a:srgbClr val="000000"/>
          </a:solidFill>
          <a:latin typeface="Helvetica Light" charset="0"/>
          <a:ea typeface="Helvetica Light" charset="0"/>
          <a:cs typeface="Helvetica Light" charset="0"/>
          <a:sym typeface="Helvetica Light" charset="0"/>
        </a:defRPr>
      </a:lvl6pPr>
      <a:lvl7pPr marL="642750" algn="ctr" defTabSz="410646" rtl="0" eaLnBrk="1" fontAlgn="base" hangingPunct="1">
        <a:spcBef>
          <a:spcPct val="0"/>
        </a:spcBef>
        <a:spcAft>
          <a:spcPct val="0"/>
        </a:spcAft>
        <a:defRPr sz="5600">
          <a:solidFill>
            <a:srgbClr val="000000"/>
          </a:solidFill>
          <a:latin typeface="Helvetica Light" charset="0"/>
          <a:ea typeface="Helvetica Light" charset="0"/>
          <a:cs typeface="Helvetica Light" charset="0"/>
          <a:sym typeface="Helvetica Light" charset="0"/>
        </a:defRPr>
      </a:lvl7pPr>
      <a:lvl8pPr marL="964124" algn="ctr" defTabSz="410646" rtl="0" eaLnBrk="1" fontAlgn="base" hangingPunct="1">
        <a:spcBef>
          <a:spcPct val="0"/>
        </a:spcBef>
        <a:spcAft>
          <a:spcPct val="0"/>
        </a:spcAft>
        <a:defRPr sz="5600">
          <a:solidFill>
            <a:srgbClr val="000000"/>
          </a:solidFill>
          <a:latin typeface="Helvetica Light" charset="0"/>
          <a:ea typeface="Helvetica Light" charset="0"/>
          <a:cs typeface="Helvetica Light" charset="0"/>
          <a:sym typeface="Helvetica Light" charset="0"/>
        </a:defRPr>
      </a:lvl8pPr>
      <a:lvl9pPr marL="1285500" algn="ctr" defTabSz="410646" rtl="0" eaLnBrk="1" fontAlgn="base" hangingPunct="1">
        <a:spcBef>
          <a:spcPct val="0"/>
        </a:spcBef>
        <a:spcAft>
          <a:spcPct val="0"/>
        </a:spcAft>
        <a:defRPr sz="5600">
          <a:solidFill>
            <a:srgbClr val="000000"/>
          </a:solidFill>
          <a:latin typeface="Helvetica Light" charset="0"/>
          <a:ea typeface="Helvetica Light" charset="0"/>
          <a:cs typeface="Helvetica Light" charset="0"/>
          <a:sym typeface="Helvetica Light" charset="0"/>
        </a:defRPr>
      </a:lvl9pPr>
    </p:titleStyle>
    <p:bodyStyle>
      <a:lvl1pPr algn="l" defTabSz="410646" rtl="0" eaLnBrk="1" fontAlgn="base" hangingPunct="1">
        <a:spcBef>
          <a:spcPts val="2953"/>
        </a:spcBef>
        <a:spcAft>
          <a:spcPct val="0"/>
        </a:spcAft>
        <a:defRPr sz="2500">
          <a:solidFill>
            <a:srgbClr val="000000"/>
          </a:solidFill>
          <a:latin typeface="+mn-lt"/>
          <a:ea typeface="+mn-ea"/>
          <a:cs typeface="+mn-cs"/>
          <a:sym typeface="Helvetica Light" charset="0"/>
        </a:defRPr>
      </a:lvl1pPr>
      <a:lvl2pPr marL="160688" algn="l" defTabSz="410646" rtl="0" eaLnBrk="1" fontAlgn="base" hangingPunct="1">
        <a:spcBef>
          <a:spcPts val="2953"/>
        </a:spcBef>
        <a:spcAft>
          <a:spcPct val="0"/>
        </a:spcAft>
        <a:defRPr sz="2500">
          <a:solidFill>
            <a:srgbClr val="000000"/>
          </a:solidFill>
          <a:latin typeface="+mn-lt"/>
          <a:ea typeface="+mn-ea"/>
          <a:cs typeface="+mn-cs"/>
          <a:sym typeface="Helvetica Light" charset="0"/>
        </a:defRPr>
      </a:lvl2pPr>
      <a:lvl3pPr marL="321374" algn="l" defTabSz="410646" rtl="0" eaLnBrk="1" fontAlgn="base" hangingPunct="1">
        <a:spcBef>
          <a:spcPts val="2953"/>
        </a:spcBef>
        <a:spcAft>
          <a:spcPct val="0"/>
        </a:spcAft>
        <a:defRPr sz="2500">
          <a:solidFill>
            <a:srgbClr val="000000"/>
          </a:solidFill>
          <a:latin typeface="+mn-lt"/>
          <a:ea typeface="+mn-ea"/>
          <a:cs typeface="+mn-cs"/>
          <a:sym typeface="Helvetica Light" charset="0"/>
        </a:defRPr>
      </a:lvl3pPr>
      <a:lvl4pPr marL="482062" algn="l" defTabSz="410646" rtl="0" eaLnBrk="1" fontAlgn="base" hangingPunct="1">
        <a:spcBef>
          <a:spcPts val="2953"/>
        </a:spcBef>
        <a:spcAft>
          <a:spcPct val="0"/>
        </a:spcAft>
        <a:defRPr sz="2500">
          <a:solidFill>
            <a:srgbClr val="000000"/>
          </a:solidFill>
          <a:latin typeface="+mn-lt"/>
          <a:ea typeface="+mn-ea"/>
          <a:cs typeface="+mn-cs"/>
          <a:sym typeface="Helvetica Light" charset="0"/>
        </a:defRPr>
      </a:lvl4pPr>
      <a:lvl5pPr marL="642750" algn="l" defTabSz="410646" rtl="0" eaLnBrk="1" fontAlgn="base" hangingPunct="1">
        <a:spcBef>
          <a:spcPts val="2953"/>
        </a:spcBef>
        <a:spcAft>
          <a:spcPct val="0"/>
        </a:spcAft>
        <a:defRPr sz="2500">
          <a:solidFill>
            <a:srgbClr val="000000"/>
          </a:solidFill>
          <a:latin typeface="+mn-lt"/>
          <a:ea typeface="+mn-ea"/>
          <a:cs typeface="+mn-cs"/>
          <a:sym typeface="Helvetica Light" charset="0"/>
        </a:defRPr>
      </a:lvl5pPr>
      <a:lvl6pPr marL="964124" algn="l" defTabSz="410646" rtl="0" eaLnBrk="1" fontAlgn="base" hangingPunct="1">
        <a:spcBef>
          <a:spcPts val="2953"/>
        </a:spcBef>
        <a:spcAft>
          <a:spcPct val="0"/>
        </a:spcAft>
        <a:defRPr sz="2500">
          <a:solidFill>
            <a:srgbClr val="000000"/>
          </a:solidFill>
          <a:latin typeface="+mn-lt"/>
          <a:ea typeface="+mn-ea"/>
          <a:cs typeface="+mn-cs"/>
          <a:sym typeface="Helvetica Light" charset="0"/>
        </a:defRPr>
      </a:lvl6pPr>
      <a:lvl7pPr marL="1285500" algn="l" defTabSz="410646" rtl="0" eaLnBrk="1" fontAlgn="base" hangingPunct="1">
        <a:spcBef>
          <a:spcPts val="2953"/>
        </a:spcBef>
        <a:spcAft>
          <a:spcPct val="0"/>
        </a:spcAft>
        <a:defRPr sz="2500">
          <a:solidFill>
            <a:srgbClr val="000000"/>
          </a:solidFill>
          <a:latin typeface="+mn-lt"/>
          <a:ea typeface="+mn-ea"/>
          <a:cs typeface="+mn-cs"/>
          <a:sym typeface="Helvetica Light" charset="0"/>
        </a:defRPr>
      </a:lvl7pPr>
      <a:lvl8pPr marL="1606877" algn="l" defTabSz="410646" rtl="0" eaLnBrk="1" fontAlgn="base" hangingPunct="1">
        <a:spcBef>
          <a:spcPts val="2953"/>
        </a:spcBef>
        <a:spcAft>
          <a:spcPct val="0"/>
        </a:spcAft>
        <a:defRPr sz="2500">
          <a:solidFill>
            <a:srgbClr val="000000"/>
          </a:solidFill>
          <a:latin typeface="+mn-lt"/>
          <a:ea typeface="+mn-ea"/>
          <a:cs typeface="+mn-cs"/>
          <a:sym typeface="Helvetica Light" charset="0"/>
        </a:defRPr>
      </a:lvl8pPr>
      <a:lvl9pPr marL="1928250" algn="l" defTabSz="410646" rtl="0" eaLnBrk="1" fontAlgn="base" hangingPunct="1">
        <a:spcBef>
          <a:spcPts val="2953"/>
        </a:spcBef>
        <a:spcAft>
          <a:spcPct val="0"/>
        </a:spcAft>
        <a:defRPr sz="2500">
          <a:solidFill>
            <a:srgbClr val="000000"/>
          </a:solidFill>
          <a:latin typeface="+mn-lt"/>
          <a:ea typeface="+mn-ea"/>
          <a:cs typeface="+mn-cs"/>
          <a:sym typeface="Helvetica Light" charset="0"/>
        </a:defRPr>
      </a:lvl9pPr>
    </p:bodyStyle>
    <p:otherStyle>
      <a:defPPr>
        <a:defRPr lang="en-US"/>
      </a:defPPr>
      <a:lvl1pPr marL="0" algn="l" defTabSz="642750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1pPr>
      <a:lvl2pPr marL="321374" algn="l" defTabSz="642750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2pPr>
      <a:lvl3pPr marL="642750" algn="l" defTabSz="642750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3pPr>
      <a:lvl4pPr marL="964124" algn="l" defTabSz="642750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4pPr>
      <a:lvl5pPr marL="1285500" algn="l" defTabSz="642750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5pPr>
      <a:lvl6pPr marL="1606877" algn="l" defTabSz="642750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6pPr>
      <a:lvl7pPr marL="1928250" algn="l" defTabSz="642750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7pPr>
      <a:lvl8pPr marL="2249626" algn="l" defTabSz="642750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8pPr>
      <a:lvl9pPr marL="2571001" algn="l" defTabSz="642750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8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7" Type="http://schemas.openxmlformats.org/officeDocument/2006/relationships/image" Target="../media/image3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31.png"/><Relationship Id="rId5" Type="http://schemas.openxmlformats.org/officeDocument/2006/relationships/hyperlink" Target="https://creativecommons.org/licenses/by-nc/3.0/" TargetMode="External"/><Relationship Id="rId4" Type="http://schemas.openxmlformats.org/officeDocument/2006/relationships/hyperlink" Target="https://pngimg.com/download/20912" TargetMode="Externa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34.em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5.xml"/><Relationship Id="rId6" Type="http://schemas.openxmlformats.org/officeDocument/2006/relationships/hyperlink" Target="https://www.pngall.com/flour-png/download/64720" TargetMode="External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39.e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5.xml"/><Relationship Id="rId6" Type="http://schemas.openxmlformats.org/officeDocument/2006/relationships/hyperlink" Target="https://openclipart.org/detail/8104/cheese" TargetMode="External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emf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4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47.png"/><Relationship Id="rId4" Type="http://schemas.openxmlformats.org/officeDocument/2006/relationships/image" Target="../media/image46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8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49.emf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5.xml"/><Relationship Id="rId5" Type="http://schemas.openxmlformats.org/officeDocument/2006/relationships/hyperlink" Target="https://openclipart.org/detail/181128/truck-cistern" TargetMode="External"/><Relationship Id="rId4" Type="http://schemas.openxmlformats.org/officeDocument/2006/relationships/image" Target="../media/image51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emf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4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ams.usda.gov/rules-regulations/moa/dairy" TargetMode="External"/><Relationship Id="rId3" Type="http://schemas.openxmlformats.org/officeDocument/2006/relationships/hyperlink" Target="http://www.usda.gov/oce/commodity/wasde/index.htm" TargetMode="External"/><Relationship Id="rId7" Type="http://schemas.openxmlformats.org/officeDocument/2006/relationships/hyperlink" Target="https://www.ams.usda.gov/market-news/dairy" TargetMode="External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6.xml"/><Relationship Id="rId6" Type="http://schemas.openxmlformats.org/officeDocument/2006/relationships/hyperlink" Target="https://www.ams.usda.gov/about-ams/programs-offices/dairy-program" TargetMode="External"/><Relationship Id="rId5" Type="http://schemas.openxmlformats.org/officeDocument/2006/relationships/hyperlink" Target="https://www.fas.usda.gov/data/dairy-world-markets-and-trade" TargetMode="External"/><Relationship Id="rId4" Type="http://schemas.openxmlformats.org/officeDocument/2006/relationships/hyperlink" Target="https://usda.library.cornell.edu/concern/publications/g445cd121?locale=en" TargetMode="Externa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4.jp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15.png"/><Relationship Id="rId5" Type="http://schemas.openxmlformats.org/officeDocument/2006/relationships/hyperlink" Target="https://creativecommons.org/licenses/by-sa/3.0/" TargetMode="External"/><Relationship Id="rId4" Type="http://schemas.openxmlformats.org/officeDocument/2006/relationships/hyperlink" Target="http://www.swankypointofview.com/2014/07/facing-autism-puberty-oh.html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21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group of cows in a pen&#10;&#10;Description automatically generated with medium confidence">
            <a:extLst>
              <a:ext uri="{FF2B5EF4-FFF2-40B4-BE49-F238E27FC236}">
                <a16:creationId xmlns:a16="http://schemas.microsoft.com/office/drawing/2014/main" id="{C34CD1DB-03B9-4798-906B-16346312506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26549"/>
            <a:ext cx="9144000" cy="6096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543BB811-1A8C-4B65-986A-E85327416063}"/>
              </a:ext>
            </a:extLst>
          </p:cNvPr>
          <p:cNvSpPr txBox="1"/>
          <p:nvPr/>
        </p:nvSpPr>
        <p:spPr>
          <a:xfrm>
            <a:off x="533400" y="838200"/>
            <a:ext cx="4459273" cy="1723549"/>
          </a:xfrm>
          <a:prstGeom prst="rect">
            <a:avLst/>
          </a:prstGeom>
          <a:gradFill>
            <a:gsLst>
              <a:gs pos="4000">
                <a:srgbClr val="EC4D06"/>
              </a:gs>
              <a:gs pos="100000">
                <a:schemeClr val="accent3">
                  <a:lumMod val="7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 wrap="square" rtlCol="0">
            <a:spAutoFit/>
          </a:bodyPr>
          <a:lstStyle/>
          <a:p>
            <a:r>
              <a:rPr lang="en-US" sz="3200" b="1" dirty="0">
                <a:latin typeface="Bookman Old Style" panose="02050604050505020204" pitchFamily="18" charset="0"/>
              </a:rPr>
              <a:t>U.S. Dairy Outlook</a:t>
            </a:r>
          </a:p>
          <a:p>
            <a:endParaRPr lang="en-US" sz="1000" dirty="0"/>
          </a:p>
          <a:p>
            <a:r>
              <a:rPr lang="en-US" sz="1600" b="1" dirty="0"/>
              <a:t>Carolyn Liebrand</a:t>
            </a:r>
          </a:p>
          <a:p>
            <a:r>
              <a:rPr lang="en-US" sz="1600" b="1" dirty="0"/>
              <a:t>Dairy Program, AMS/USDA</a:t>
            </a:r>
          </a:p>
          <a:p>
            <a:r>
              <a:rPr lang="en-US" sz="1600" b="1" dirty="0"/>
              <a:t>2022 USDA Agricultural Outlook Forum</a:t>
            </a:r>
          </a:p>
          <a:p>
            <a:r>
              <a:rPr lang="en-US" sz="1600" b="1" dirty="0"/>
              <a:t>February 25, 2022</a:t>
            </a:r>
          </a:p>
        </p:txBody>
      </p:sp>
    </p:spTree>
    <p:extLst>
      <p:ext uri="{BB962C8B-B14F-4D97-AF65-F5344CB8AC3E}">
        <p14:creationId xmlns:p14="http://schemas.microsoft.com/office/powerpoint/2010/main" val="354791931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CF2A21B4-504B-45FC-9D59-67B7CEED8212}"/>
              </a:ext>
            </a:extLst>
          </p:cNvPr>
          <p:cNvSpPr txBox="1"/>
          <p:nvPr/>
        </p:nvSpPr>
        <p:spPr>
          <a:xfrm>
            <a:off x="327171" y="768415"/>
            <a:ext cx="8839200" cy="135421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sz="800" dirty="0"/>
          </a:p>
          <a:p>
            <a:endParaRPr lang="en-US" sz="800" dirty="0"/>
          </a:p>
          <a:p>
            <a:endParaRPr lang="en-US" sz="800" dirty="0"/>
          </a:p>
          <a:p>
            <a:endParaRPr lang="en-US" sz="800" dirty="0"/>
          </a:p>
          <a:p>
            <a:endParaRPr lang="en-US" sz="800" dirty="0"/>
          </a:p>
          <a:p>
            <a:endParaRPr lang="en-US" sz="800" dirty="0"/>
          </a:p>
          <a:p>
            <a:endParaRPr lang="en-US" sz="800" dirty="0"/>
          </a:p>
          <a:p>
            <a:endParaRPr lang="en-US" sz="800" dirty="0"/>
          </a:p>
          <a:p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077CD41-C690-4B54-AE90-FA43CE268F63}"/>
              </a:ext>
            </a:extLst>
          </p:cNvPr>
          <p:cNvSpPr txBox="1"/>
          <p:nvPr/>
        </p:nvSpPr>
        <p:spPr>
          <a:xfrm>
            <a:off x="524629" y="768415"/>
            <a:ext cx="809474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latin typeface="Century Gothic" panose="020B0502020202020204" pitchFamily="34" charset="0"/>
                <a:cs typeface="Calibri" panose="020F0502020204030204" pitchFamily="34" charset="0"/>
              </a:rPr>
              <a:t>2022. </a:t>
            </a:r>
            <a:r>
              <a:rPr lang="en-US" sz="2400" b="1" dirty="0">
                <a:latin typeface="Century Gothic" panose="020B0502020202020204" pitchFamily="34" charset="0"/>
                <a:cs typeface="Calibri" panose="020F0502020204030204" pitchFamily="34" charset="0"/>
              </a:rPr>
              <a:t>Commercial exports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8361BAA-C4AB-4467-9833-EDF764FF5A80}"/>
              </a:ext>
            </a:extLst>
          </p:cNvPr>
          <p:cNvSpPr txBox="1"/>
          <p:nvPr/>
        </p:nvSpPr>
        <p:spPr>
          <a:xfrm>
            <a:off x="1236560" y="6409971"/>
            <a:ext cx="695441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latin typeface="Century Gothic" panose="020B0502020202020204" pitchFamily="34" charset="0"/>
              </a:rPr>
              <a:t>Sources: ERS/USDA; WAOB/USDA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952B75C-2588-4649-AD76-D5D7AC3535E4}"/>
              </a:ext>
            </a:extLst>
          </p:cNvPr>
          <p:cNvSpPr txBox="1"/>
          <p:nvPr/>
        </p:nvSpPr>
        <p:spPr>
          <a:xfrm>
            <a:off x="520116" y="1414746"/>
            <a:ext cx="8242884" cy="1285288"/>
          </a:xfrm>
          <a:prstGeom prst="rect">
            <a:avLst/>
          </a:prstGeom>
          <a:gradFill>
            <a:gsLst>
              <a:gs pos="4000">
                <a:srgbClr val="EC4D06"/>
              </a:gs>
              <a:gs pos="100000">
                <a:schemeClr val="accent3">
                  <a:lumMod val="7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US" b="1" dirty="0">
                <a:latin typeface="Century Gothic" panose="020B0502020202020204" pitchFamily="34" charset="0"/>
              </a:rPr>
              <a:t>High U.S. prices v. world prices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US" b="1" dirty="0">
                <a:latin typeface="Century Gothic" panose="020B0502020202020204" pitchFamily="34" charset="0"/>
              </a:rPr>
              <a:t>- 0.6 billion pounds on milk-fat basis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US" b="1" dirty="0">
                <a:latin typeface="Century Gothic" panose="020B0502020202020204" pitchFamily="34" charset="0"/>
              </a:rPr>
              <a:t>+ 0.1 billion pounds, skim-solids basis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DE766F74-4DB1-4E12-8E33-D3016B5EA0E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84643" y="2830519"/>
            <a:ext cx="6834781" cy="35794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084679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CF2A21B4-504B-45FC-9D59-67B7CEED8212}"/>
              </a:ext>
            </a:extLst>
          </p:cNvPr>
          <p:cNvSpPr txBox="1"/>
          <p:nvPr/>
        </p:nvSpPr>
        <p:spPr>
          <a:xfrm>
            <a:off x="294167" y="762000"/>
            <a:ext cx="8839200" cy="135421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sz="800" dirty="0"/>
          </a:p>
          <a:p>
            <a:endParaRPr lang="en-US" sz="800" dirty="0"/>
          </a:p>
          <a:p>
            <a:endParaRPr lang="en-US" sz="800" dirty="0"/>
          </a:p>
          <a:p>
            <a:endParaRPr lang="en-US" sz="800" dirty="0"/>
          </a:p>
          <a:p>
            <a:endParaRPr lang="en-US" sz="800" dirty="0"/>
          </a:p>
          <a:p>
            <a:endParaRPr lang="en-US" sz="800" dirty="0"/>
          </a:p>
          <a:p>
            <a:endParaRPr lang="en-US" sz="800" dirty="0"/>
          </a:p>
          <a:p>
            <a:endParaRPr lang="en-US" sz="800" dirty="0"/>
          </a:p>
          <a:p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9A1813C-1145-4DAB-9906-BAE6E7742366}"/>
              </a:ext>
            </a:extLst>
          </p:cNvPr>
          <p:cNvSpPr txBox="1"/>
          <p:nvPr/>
        </p:nvSpPr>
        <p:spPr>
          <a:xfrm>
            <a:off x="524629" y="768415"/>
            <a:ext cx="809474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latin typeface="Century Gothic" panose="020B0502020202020204" pitchFamily="34" charset="0"/>
                <a:cs typeface="Calibri" panose="020F0502020204030204" pitchFamily="34" charset="0"/>
              </a:rPr>
              <a:t>2022. </a:t>
            </a:r>
            <a:r>
              <a:rPr lang="en-US" sz="2400" b="1" dirty="0">
                <a:latin typeface="Century Gothic" panose="020B0502020202020204" pitchFamily="34" charset="0"/>
                <a:cs typeface="Calibri" panose="020F0502020204030204" pitchFamily="34" charset="0"/>
              </a:rPr>
              <a:t>Domestic commercial use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640A83D-FC56-4086-8569-3A9C718A75DD}"/>
              </a:ext>
            </a:extLst>
          </p:cNvPr>
          <p:cNvSpPr txBox="1"/>
          <p:nvPr/>
        </p:nvSpPr>
        <p:spPr>
          <a:xfrm>
            <a:off x="499229" y="1347084"/>
            <a:ext cx="7403347" cy="1285288"/>
          </a:xfrm>
          <a:prstGeom prst="rect">
            <a:avLst/>
          </a:prstGeom>
          <a:gradFill>
            <a:gsLst>
              <a:gs pos="4000">
                <a:srgbClr val="EC4D06"/>
              </a:gs>
              <a:gs pos="100000">
                <a:schemeClr val="accent3">
                  <a:lumMod val="7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US" b="1" dirty="0">
                <a:latin typeface="Century Gothic" panose="020B0502020202020204" pitchFamily="34" charset="0"/>
              </a:rPr>
              <a:t>Inflation; COVID-19 demand impacts; retail price increases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US" b="1" dirty="0">
                <a:latin typeface="Century Gothic" panose="020B0502020202020204" pitchFamily="34" charset="0"/>
              </a:rPr>
              <a:t>+ 0.4 percent on milkfat basis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US" b="1" dirty="0">
                <a:latin typeface="Century Gothic" panose="020B0502020202020204" pitchFamily="34" charset="0"/>
              </a:rPr>
              <a:t>+ 0.5 percent, skim solids basis 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13196989-B783-4291-A1DE-30A201912BE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41424" y="2895600"/>
            <a:ext cx="6944685" cy="3468581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4C047CF8-C3B6-46A5-91B2-9E3223D6AA4D}"/>
              </a:ext>
            </a:extLst>
          </p:cNvPr>
          <p:cNvSpPr txBox="1"/>
          <p:nvPr/>
        </p:nvSpPr>
        <p:spPr>
          <a:xfrm>
            <a:off x="1236560" y="6409971"/>
            <a:ext cx="695441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latin typeface="Century Gothic" panose="020B0502020202020204" pitchFamily="34" charset="0"/>
              </a:rPr>
              <a:t>Sources: ERS/USDA; WAOB/USDA</a:t>
            </a:r>
          </a:p>
        </p:txBody>
      </p:sp>
    </p:spTree>
    <p:extLst>
      <p:ext uri="{BB962C8B-B14F-4D97-AF65-F5344CB8AC3E}">
        <p14:creationId xmlns:p14="http://schemas.microsoft.com/office/powerpoint/2010/main" val="410038367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CF2A21B4-504B-45FC-9D59-67B7CEED8212}"/>
              </a:ext>
            </a:extLst>
          </p:cNvPr>
          <p:cNvSpPr txBox="1"/>
          <p:nvPr/>
        </p:nvSpPr>
        <p:spPr>
          <a:xfrm>
            <a:off x="298978" y="823256"/>
            <a:ext cx="8839200" cy="135421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sz="800" dirty="0"/>
          </a:p>
          <a:p>
            <a:endParaRPr lang="en-US" sz="800" dirty="0"/>
          </a:p>
          <a:p>
            <a:endParaRPr lang="en-US" sz="800" dirty="0"/>
          </a:p>
          <a:p>
            <a:endParaRPr lang="en-US" sz="800" dirty="0"/>
          </a:p>
          <a:p>
            <a:endParaRPr lang="en-US" sz="800" dirty="0"/>
          </a:p>
          <a:p>
            <a:endParaRPr lang="en-US" sz="800" dirty="0"/>
          </a:p>
          <a:p>
            <a:endParaRPr lang="en-US" sz="800" dirty="0"/>
          </a:p>
          <a:p>
            <a:endParaRPr lang="en-US" sz="800" dirty="0"/>
          </a:p>
          <a:p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CE72656-6466-4347-B5EB-8C37F8B00DB2}"/>
              </a:ext>
            </a:extLst>
          </p:cNvPr>
          <p:cNvSpPr txBox="1"/>
          <p:nvPr/>
        </p:nvSpPr>
        <p:spPr>
          <a:xfrm>
            <a:off x="524628" y="1500364"/>
            <a:ext cx="5952372" cy="1285288"/>
          </a:xfrm>
          <a:prstGeom prst="rect">
            <a:avLst/>
          </a:prstGeom>
          <a:gradFill>
            <a:gsLst>
              <a:gs pos="4000">
                <a:srgbClr val="EC4D06"/>
              </a:gs>
              <a:gs pos="100000">
                <a:schemeClr val="accent3">
                  <a:lumMod val="7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US" b="1" dirty="0">
                <a:latin typeface="Century Gothic" panose="020B0502020202020204" pitchFamily="34" charset="0"/>
              </a:rPr>
              <a:t>Domestic use and exports outpacing supply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US" b="1" dirty="0"/>
              <a:t>- </a:t>
            </a:r>
            <a:r>
              <a:rPr lang="en-US" b="1" dirty="0">
                <a:latin typeface="Century Gothic" panose="020B0502020202020204" pitchFamily="34" charset="0"/>
              </a:rPr>
              <a:t>0.3 billion pounds, milk-fat basis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US" b="1" dirty="0">
                <a:latin typeface="Century Gothic" panose="020B0502020202020204" pitchFamily="34" charset="0"/>
              </a:rPr>
              <a:t>- 0.2 billion pounds, skim-solids basis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18CFFAD3-0590-497A-8219-1CDD6198BF1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33599" y="2892468"/>
            <a:ext cx="5239767" cy="3639178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8AE4FD51-B5E5-43ED-B95C-309094710E1B}"/>
              </a:ext>
            </a:extLst>
          </p:cNvPr>
          <p:cNvSpPr txBox="1"/>
          <p:nvPr/>
        </p:nvSpPr>
        <p:spPr>
          <a:xfrm>
            <a:off x="524628" y="776835"/>
            <a:ext cx="8466972" cy="7078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4000" b="1" dirty="0">
                <a:latin typeface="Century Gothic" panose="020B0502020202020204" pitchFamily="34" charset="0"/>
                <a:cs typeface="Calibri" panose="020F0502020204030204" pitchFamily="34" charset="0"/>
              </a:rPr>
              <a:t>2022. </a:t>
            </a:r>
            <a:r>
              <a:rPr lang="en-US" sz="2400" b="1" dirty="0">
                <a:latin typeface="Century Gothic" panose="020B0502020202020204" pitchFamily="34" charset="0"/>
                <a:cs typeface="Calibri" panose="020F0502020204030204" pitchFamily="34" charset="0"/>
              </a:rPr>
              <a:t>Commercial ending stocks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9C34351-0654-43B3-89F7-5E209A2279FF}"/>
              </a:ext>
            </a:extLst>
          </p:cNvPr>
          <p:cNvSpPr txBox="1"/>
          <p:nvPr/>
        </p:nvSpPr>
        <p:spPr>
          <a:xfrm>
            <a:off x="2057401" y="6519446"/>
            <a:ext cx="531596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Sources: ERS/</a:t>
            </a:r>
            <a:r>
              <a:rPr lang="en-US" sz="1200" dirty="0">
                <a:latin typeface="Century Gothic" panose="020B0502020202020204" pitchFamily="34" charset="0"/>
              </a:rPr>
              <a:t>USDA</a:t>
            </a:r>
            <a:r>
              <a:rPr lang="en-US" sz="1200" dirty="0"/>
              <a:t>; WAOB/USDA</a:t>
            </a:r>
          </a:p>
        </p:txBody>
      </p:sp>
    </p:spTree>
    <p:extLst>
      <p:ext uri="{BB962C8B-B14F-4D97-AF65-F5344CB8AC3E}">
        <p14:creationId xmlns:p14="http://schemas.microsoft.com/office/powerpoint/2010/main" val="419682710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CF2A21B4-504B-45FC-9D59-67B7CEED8212}"/>
              </a:ext>
            </a:extLst>
          </p:cNvPr>
          <p:cNvSpPr txBox="1"/>
          <p:nvPr/>
        </p:nvSpPr>
        <p:spPr>
          <a:xfrm>
            <a:off x="294167" y="762000"/>
            <a:ext cx="8839200" cy="135421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sz="800" dirty="0"/>
          </a:p>
          <a:p>
            <a:endParaRPr lang="en-US" sz="800" dirty="0"/>
          </a:p>
          <a:p>
            <a:endParaRPr lang="en-US" sz="800" dirty="0"/>
          </a:p>
          <a:p>
            <a:endParaRPr lang="en-US" sz="800" dirty="0"/>
          </a:p>
          <a:p>
            <a:endParaRPr lang="en-US" sz="800" dirty="0"/>
          </a:p>
          <a:p>
            <a:endParaRPr lang="en-US" sz="800" dirty="0"/>
          </a:p>
          <a:p>
            <a:endParaRPr lang="en-US" sz="800" dirty="0"/>
          </a:p>
          <a:p>
            <a:endParaRPr lang="en-US" sz="800" dirty="0"/>
          </a:p>
          <a:p>
            <a:endParaRPr lang="en-US" dirty="0"/>
          </a:p>
        </p:txBody>
      </p:sp>
      <p:pic>
        <p:nvPicPr>
          <p:cNvPr id="4" name="Picture 3" descr="Calendar&#10;&#10;Description automatically generated">
            <a:extLst>
              <a:ext uri="{FF2B5EF4-FFF2-40B4-BE49-F238E27FC236}">
                <a16:creationId xmlns:a16="http://schemas.microsoft.com/office/drawing/2014/main" id="{1797F395-A4C0-4400-A231-E1079290EE0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6331065" y="1492354"/>
            <a:ext cx="2357887" cy="1354217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1168BD0E-1611-439E-9972-CB920182C542}"/>
              </a:ext>
            </a:extLst>
          </p:cNvPr>
          <p:cNvSpPr txBox="1"/>
          <p:nvPr/>
        </p:nvSpPr>
        <p:spPr>
          <a:xfrm>
            <a:off x="5036115" y="3751354"/>
            <a:ext cx="365283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>
                <a:hlinkClick r:id="rId4" tooltip="https://pngimg.com/download/20912"/>
              </a:rPr>
              <a:t>This Photo</a:t>
            </a:r>
            <a:r>
              <a:rPr lang="en-US" sz="900"/>
              <a:t> by Unknown Author is licensed under </a:t>
            </a:r>
            <a:r>
              <a:rPr lang="en-US" sz="900">
                <a:hlinkClick r:id="rId5" tooltip="https://creativecommons.org/licenses/by-nc/3.0/"/>
              </a:rPr>
              <a:t>CC BY-NC</a:t>
            </a:r>
            <a:endParaRPr lang="en-US" sz="90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DC626F4-A09C-40F3-A016-88D20B03FF7F}"/>
              </a:ext>
            </a:extLst>
          </p:cNvPr>
          <p:cNvSpPr txBox="1"/>
          <p:nvPr/>
        </p:nvSpPr>
        <p:spPr>
          <a:xfrm>
            <a:off x="318610" y="6301778"/>
            <a:ext cx="318589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latin typeface="Century Gothic" panose="020B0502020202020204" pitchFamily="34" charset="0"/>
              </a:rPr>
              <a:t>Source: ERS/USDA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90DA3D8-1399-4F8E-8E22-D655A924822C}"/>
              </a:ext>
            </a:extLst>
          </p:cNvPr>
          <p:cNvSpPr txBox="1"/>
          <p:nvPr/>
        </p:nvSpPr>
        <p:spPr>
          <a:xfrm>
            <a:off x="294167" y="784468"/>
            <a:ext cx="849265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latin typeface="Century Gothic" panose="020B0502020202020204" pitchFamily="34" charset="0"/>
              </a:rPr>
              <a:t>Butter. </a:t>
            </a:r>
            <a:r>
              <a:rPr lang="en-US" sz="2400" b="1" dirty="0">
                <a:latin typeface="Century Gothic" panose="020B0502020202020204" pitchFamily="34" charset="0"/>
              </a:rPr>
              <a:t>2021 review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30070B7-26FB-437B-908E-F30E7386DE05}"/>
              </a:ext>
            </a:extLst>
          </p:cNvPr>
          <p:cNvSpPr txBox="1"/>
          <p:nvPr/>
        </p:nvSpPr>
        <p:spPr>
          <a:xfrm>
            <a:off x="480448" y="1543434"/>
            <a:ext cx="5118684" cy="1285288"/>
          </a:xfrm>
          <a:prstGeom prst="rect">
            <a:avLst/>
          </a:prstGeom>
          <a:gradFill>
            <a:gsLst>
              <a:gs pos="4000">
                <a:srgbClr val="EC4D06"/>
              </a:gs>
              <a:gs pos="100000">
                <a:schemeClr val="accent3">
                  <a:lumMod val="7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US" b="1" dirty="0">
                <a:latin typeface="Century Gothic" panose="020B0502020202020204" pitchFamily="34" charset="0"/>
              </a:rPr>
              <a:t>2021 prices created export opportunities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US" b="1" dirty="0">
                <a:latin typeface="Century Gothic" panose="020B0502020202020204" pitchFamily="34" charset="0"/>
              </a:rPr>
              <a:t>2021 domestic use up 2.1 billion pounds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US" b="1" dirty="0">
                <a:latin typeface="Century Gothic" panose="020B0502020202020204" pitchFamily="34" charset="0"/>
              </a:rPr>
              <a:t>2021 supplies tightened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BB49D4E-F6E5-417B-B3C8-FA4A7DBB04A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18610" y="3584096"/>
            <a:ext cx="4058872" cy="2692469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98802019-986C-48D5-ABD6-B715FCC4647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572000" y="3614350"/>
            <a:ext cx="4058872" cy="26874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883493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CF2A21B4-504B-45FC-9D59-67B7CEED8212}"/>
              </a:ext>
            </a:extLst>
          </p:cNvPr>
          <p:cNvSpPr txBox="1"/>
          <p:nvPr/>
        </p:nvSpPr>
        <p:spPr>
          <a:xfrm>
            <a:off x="294167" y="762000"/>
            <a:ext cx="8839200" cy="135421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sz="800" dirty="0"/>
          </a:p>
          <a:p>
            <a:endParaRPr lang="en-US" sz="800" dirty="0"/>
          </a:p>
          <a:p>
            <a:endParaRPr lang="en-US" sz="800" dirty="0"/>
          </a:p>
          <a:p>
            <a:endParaRPr lang="en-US" sz="800" dirty="0"/>
          </a:p>
          <a:p>
            <a:endParaRPr lang="en-US" sz="800" dirty="0"/>
          </a:p>
          <a:p>
            <a:endParaRPr lang="en-US" sz="800" dirty="0"/>
          </a:p>
          <a:p>
            <a:endParaRPr lang="en-US" sz="800" dirty="0"/>
          </a:p>
          <a:p>
            <a:endParaRPr lang="en-US" sz="800" dirty="0"/>
          </a:p>
          <a:p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DC626F4-A09C-40F3-A016-88D20B03FF7F}"/>
              </a:ext>
            </a:extLst>
          </p:cNvPr>
          <p:cNvSpPr txBox="1"/>
          <p:nvPr/>
        </p:nvSpPr>
        <p:spPr>
          <a:xfrm>
            <a:off x="1569294" y="6384585"/>
            <a:ext cx="407539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latin typeface="Century Gothic" panose="020B0502020202020204" pitchFamily="34" charset="0"/>
              </a:rPr>
              <a:t>Sources: AMS/USDA; WAOB/USDA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90DA3D8-1399-4F8E-8E22-D655A924822C}"/>
              </a:ext>
            </a:extLst>
          </p:cNvPr>
          <p:cNvSpPr txBox="1"/>
          <p:nvPr/>
        </p:nvSpPr>
        <p:spPr>
          <a:xfrm>
            <a:off x="520115" y="784468"/>
            <a:ext cx="826670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latin typeface="Century Gothic" panose="020B0502020202020204" pitchFamily="34" charset="0"/>
              </a:rPr>
              <a:t>Butter. </a:t>
            </a:r>
            <a:r>
              <a:rPr lang="en-US" sz="2400" b="1" dirty="0">
                <a:latin typeface="Century Gothic" panose="020B0502020202020204" pitchFamily="34" charset="0"/>
              </a:rPr>
              <a:t>2022 price outlook</a:t>
            </a:r>
            <a:endParaRPr lang="en-US" sz="2400" dirty="0">
              <a:latin typeface="Century Gothic" panose="020B0502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7C36B3C-2C3C-4CB7-9EC3-8F0C4A772F52}"/>
              </a:ext>
            </a:extLst>
          </p:cNvPr>
          <p:cNvSpPr txBox="1"/>
          <p:nvPr/>
        </p:nvSpPr>
        <p:spPr>
          <a:xfrm>
            <a:off x="660550" y="1473363"/>
            <a:ext cx="3061284" cy="454292"/>
          </a:xfrm>
          <a:prstGeom prst="rect">
            <a:avLst/>
          </a:prstGeom>
          <a:gradFill>
            <a:gsLst>
              <a:gs pos="4000">
                <a:srgbClr val="EC4D06"/>
              </a:gs>
              <a:gs pos="100000">
                <a:schemeClr val="accent3">
                  <a:lumMod val="7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US" b="1" dirty="0">
                <a:latin typeface="Century Gothic" panose="020B0502020202020204" pitchFamily="34" charset="0"/>
              </a:rPr>
              <a:t>+ 66 cents per pound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0F322C0-5888-4215-89EC-144AC79754C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27377" y="2517280"/>
            <a:ext cx="5889246" cy="382862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C4DC9D7E-9CC8-43D5-A151-EB85A0AFBAE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88217" y="1514822"/>
            <a:ext cx="4903383" cy="8473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979955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CF2A21B4-504B-45FC-9D59-67B7CEED8212}"/>
              </a:ext>
            </a:extLst>
          </p:cNvPr>
          <p:cNvSpPr txBox="1"/>
          <p:nvPr/>
        </p:nvSpPr>
        <p:spPr>
          <a:xfrm>
            <a:off x="294167" y="762000"/>
            <a:ext cx="8839200" cy="135421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sz="800" dirty="0"/>
          </a:p>
          <a:p>
            <a:endParaRPr lang="en-US" sz="800" dirty="0"/>
          </a:p>
          <a:p>
            <a:endParaRPr lang="en-US" sz="800" dirty="0"/>
          </a:p>
          <a:p>
            <a:endParaRPr lang="en-US" sz="800" dirty="0"/>
          </a:p>
          <a:p>
            <a:endParaRPr lang="en-US" sz="800" dirty="0"/>
          </a:p>
          <a:p>
            <a:endParaRPr lang="en-US" sz="800" dirty="0"/>
          </a:p>
          <a:p>
            <a:endParaRPr lang="en-US" sz="800" dirty="0"/>
          </a:p>
          <a:p>
            <a:endParaRPr lang="en-US" sz="800" dirty="0"/>
          </a:p>
          <a:p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DC626F4-A09C-40F3-A016-88D20B03FF7F}"/>
              </a:ext>
            </a:extLst>
          </p:cNvPr>
          <p:cNvSpPr txBox="1"/>
          <p:nvPr/>
        </p:nvSpPr>
        <p:spPr>
          <a:xfrm>
            <a:off x="467442" y="6154828"/>
            <a:ext cx="500067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latin typeface="Century Gothic" panose="020B0502020202020204" pitchFamily="34" charset="0"/>
              </a:rPr>
              <a:t>Source: ERS/USDA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90DA3D8-1399-4F8E-8E22-D655A924822C}"/>
              </a:ext>
            </a:extLst>
          </p:cNvPr>
          <p:cNvSpPr txBox="1"/>
          <p:nvPr/>
        </p:nvSpPr>
        <p:spPr>
          <a:xfrm>
            <a:off x="467442" y="787114"/>
            <a:ext cx="849265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latin typeface="Century Gothic" panose="020B0502020202020204" pitchFamily="34" charset="0"/>
              </a:rPr>
              <a:t>Nonfat Dry Milk.  </a:t>
            </a:r>
            <a:r>
              <a:rPr lang="en-US" sz="2400" b="1" dirty="0">
                <a:latin typeface="Century Gothic" panose="020B0502020202020204" pitchFamily="34" charset="0"/>
              </a:rPr>
              <a:t>2021 review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576C377-2DD9-4B35-9C43-FA1122BE5558}"/>
              </a:ext>
            </a:extLst>
          </p:cNvPr>
          <p:cNvSpPr txBox="1"/>
          <p:nvPr/>
        </p:nvSpPr>
        <p:spPr>
          <a:xfrm>
            <a:off x="481017" y="1520114"/>
            <a:ext cx="5538783" cy="1285288"/>
          </a:xfrm>
          <a:prstGeom prst="rect">
            <a:avLst/>
          </a:prstGeom>
          <a:gradFill>
            <a:gsLst>
              <a:gs pos="4000">
                <a:srgbClr val="EC4D06"/>
              </a:gs>
              <a:gs pos="100000">
                <a:schemeClr val="accent3">
                  <a:lumMod val="7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US" b="1" dirty="0">
                <a:latin typeface="Century Gothic" panose="020B0502020202020204" pitchFamily="34" charset="0"/>
              </a:rPr>
              <a:t>World dry skim milk product markets tight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US" b="1" dirty="0">
                <a:latin typeface="Century Gothic" panose="020B0502020202020204" pitchFamily="34" charset="0"/>
              </a:rPr>
              <a:t>U.S. prices below world prices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US" b="1" dirty="0">
                <a:latin typeface="Century Gothic" panose="020B0502020202020204" pitchFamily="34" charset="0"/>
              </a:rPr>
              <a:t>U.S. exports increased 10.2 % to 2.0 billion </a:t>
            </a:r>
            <a:r>
              <a:rPr lang="en-US" b="1" dirty="0" err="1">
                <a:latin typeface="Century Gothic" panose="020B0502020202020204" pitchFamily="34" charset="0"/>
              </a:rPr>
              <a:t>lbs</a:t>
            </a:r>
            <a:endParaRPr lang="en-US" b="1" dirty="0">
              <a:latin typeface="Century Gothic" panose="020B050202020202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18B3B91-554E-4F51-A040-27CC4DA624A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1017" y="3131734"/>
            <a:ext cx="3863288" cy="291795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930722FB-A2BB-4786-BD83-60860E767F6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99697" y="3131734"/>
            <a:ext cx="3967109" cy="2917956"/>
          </a:xfrm>
          <a:prstGeom prst="rect">
            <a:avLst/>
          </a:prstGeom>
        </p:spPr>
      </p:pic>
      <p:pic>
        <p:nvPicPr>
          <p:cNvPr id="11" name="Picture 10" descr="A picture containing food&#10;&#10;Description automatically generated">
            <a:extLst>
              <a:ext uri="{FF2B5EF4-FFF2-40B4-BE49-F238E27FC236}">
                <a16:creationId xmlns:a16="http://schemas.microsoft.com/office/drawing/2014/main" id="{BA82054D-1E4F-400F-8D15-77AC1F1315D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6"/>
              </a:ext>
            </a:extLst>
          </a:blip>
          <a:stretch>
            <a:fillRect/>
          </a:stretch>
        </p:blipFill>
        <p:spPr>
          <a:xfrm>
            <a:off x="6475192" y="1205838"/>
            <a:ext cx="2180847" cy="18207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799981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CF2A21B4-504B-45FC-9D59-67B7CEED8212}"/>
              </a:ext>
            </a:extLst>
          </p:cNvPr>
          <p:cNvSpPr txBox="1"/>
          <p:nvPr/>
        </p:nvSpPr>
        <p:spPr>
          <a:xfrm>
            <a:off x="294167" y="762000"/>
            <a:ext cx="8839200" cy="135421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sz="800" dirty="0"/>
          </a:p>
          <a:p>
            <a:endParaRPr lang="en-US" sz="800" dirty="0"/>
          </a:p>
          <a:p>
            <a:endParaRPr lang="en-US" sz="800" dirty="0"/>
          </a:p>
          <a:p>
            <a:endParaRPr lang="en-US" sz="800" dirty="0"/>
          </a:p>
          <a:p>
            <a:endParaRPr lang="en-US" sz="800" dirty="0"/>
          </a:p>
          <a:p>
            <a:endParaRPr lang="en-US" sz="800" dirty="0"/>
          </a:p>
          <a:p>
            <a:endParaRPr lang="en-US" sz="800" dirty="0"/>
          </a:p>
          <a:p>
            <a:endParaRPr lang="en-US" sz="800" dirty="0"/>
          </a:p>
          <a:p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DC626F4-A09C-40F3-A016-88D20B03FF7F}"/>
              </a:ext>
            </a:extLst>
          </p:cNvPr>
          <p:cNvSpPr txBox="1"/>
          <p:nvPr/>
        </p:nvSpPr>
        <p:spPr>
          <a:xfrm>
            <a:off x="1600137" y="6345014"/>
            <a:ext cx="374305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latin typeface="Century Gothic" panose="020B0502020202020204" pitchFamily="34" charset="0"/>
              </a:rPr>
              <a:t>Sources: AMS/USDA; WAOB/USDA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2B6432F-F764-4AFD-A15C-F195C78F389A}"/>
              </a:ext>
            </a:extLst>
          </p:cNvPr>
          <p:cNvSpPr txBox="1"/>
          <p:nvPr/>
        </p:nvSpPr>
        <p:spPr>
          <a:xfrm>
            <a:off x="294167" y="784468"/>
            <a:ext cx="849265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latin typeface="Century Gothic" panose="020B0502020202020204" pitchFamily="34" charset="0"/>
              </a:rPr>
              <a:t>Nonfat Dry Milk. </a:t>
            </a:r>
            <a:r>
              <a:rPr lang="en-US" sz="2400" b="1" dirty="0">
                <a:latin typeface="Century Gothic" panose="020B0502020202020204" pitchFamily="34" charset="0"/>
              </a:rPr>
              <a:t>2022 price outlook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6FBC57E-2CC9-4EFB-AE54-EABE273457B3}"/>
              </a:ext>
            </a:extLst>
          </p:cNvPr>
          <p:cNvSpPr txBox="1"/>
          <p:nvPr/>
        </p:nvSpPr>
        <p:spPr>
          <a:xfrm>
            <a:off x="660550" y="1473363"/>
            <a:ext cx="3061284" cy="454292"/>
          </a:xfrm>
          <a:prstGeom prst="rect">
            <a:avLst/>
          </a:prstGeom>
          <a:gradFill>
            <a:gsLst>
              <a:gs pos="4000">
                <a:srgbClr val="EC4D06"/>
              </a:gs>
              <a:gs pos="100000">
                <a:schemeClr val="accent3">
                  <a:lumMod val="7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US" b="1" dirty="0">
                <a:latin typeface="Century Gothic" panose="020B0502020202020204" pitchFamily="34" charset="0"/>
              </a:rPr>
              <a:t>+ 40 cents per pound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D38B591-A53F-4C44-A7E3-890CCF22552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52600" y="2428478"/>
            <a:ext cx="5709154" cy="383621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F0A3F800-6CCA-4F65-A125-06A75FDA723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43401" y="1511304"/>
            <a:ext cx="4663508" cy="7391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434343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CF2A21B4-504B-45FC-9D59-67B7CEED8212}"/>
              </a:ext>
            </a:extLst>
          </p:cNvPr>
          <p:cNvSpPr txBox="1"/>
          <p:nvPr/>
        </p:nvSpPr>
        <p:spPr>
          <a:xfrm>
            <a:off x="294167" y="762000"/>
            <a:ext cx="8839200" cy="135421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sz="800" dirty="0"/>
          </a:p>
          <a:p>
            <a:endParaRPr lang="en-US" sz="800" dirty="0"/>
          </a:p>
          <a:p>
            <a:endParaRPr lang="en-US" sz="800" dirty="0"/>
          </a:p>
          <a:p>
            <a:endParaRPr lang="en-US" sz="800" dirty="0"/>
          </a:p>
          <a:p>
            <a:endParaRPr lang="en-US" sz="800" dirty="0"/>
          </a:p>
          <a:p>
            <a:endParaRPr lang="en-US" sz="800" dirty="0"/>
          </a:p>
          <a:p>
            <a:endParaRPr lang="en-US" sz="800" dirty="0"/>
          </a:p>
          <a:p>
            <a:endParaRPr lang="en-US" sz="800" dirty="0"/>
          </a:p>
          <a:p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DC626F4-A09C-40F3-A016-88D20B03FF7F}"/>
              </a:ext>
            </a:extLst>
          </p:cNvPr>
          <p:cNvSpPr txBox="1"/>
          <p:nvPr/>
        </p:nvSpPr>
        <p:spPr>
          <a:xfrm>
            <a:off x="471967" y="6415650"/>
            <a:ext cx="408733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latin typeface="Century Gothic" panose="020B0502020202020204" pitchFamily="34" charset="0"/>
              </a:rPr>
              <a:t>Source: ERS/USDA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2A9543B-6240-4F35-B979-6842FD709569}"/>
              </a:ext>
            </a:extLst>
          </p:cNvPr>
          <p:cNvSpPr txBox="1"/>
          <p:nvPr/>
        </p:nvSpPr>
        <p:spPr>
          <a:xfrm>
            <a:off x="294167" y="784468"/>
            <a:ext cx="855566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latin typeface="Century Gothic" panose="020B0502020202020204" pitchFamily="34" charset="0"/>
              </a:rPr>
              <a:t>Cheese. </a:t>
            </a:r>
            <a:r>
              <a:rPr lang="en-US" sz="2400" b="1" dirty="0">
                <a:latin typeface="Century Gothic" panose="020B0502020202020204" pitchFamily="34" charset="0"/>
              </a:rPr>
              <a:t>2021 review</a:t>
            </a:r>
            <a:endParaRPr lang="en-US" sz="2400" dirty="0">
              <a:latin typeface="Century Gothic" panose="020B0502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190F517-CFC7-440E-9556-D173D28B4BAC}"/>
              </a:ext>
            </a:extLst>
          </p:cNvPr>
          <p:cNvSpPr txBox="1"/>
          <p:nvPr/>
        </p:nvSpPr>
        <p:spPr>
          <a:xfrm>
            <a:off x="481017" y="1429415"/>
            <a:ext cx="5843583" cy="2116285"/>
          </a:xfrm>
          <a:prstGeom prst="rect">
            <a:avLst/>
          </a:prstGeom>
          <a:gradFill>
            <a:gsLst>
              <a:gs pos="4000">
                <a:srgbClr val="EC4D06"/>
              </a:gs>
              <a:gs pos="100000">
                <a:schemeClr val="accent3">
                  <a:lumMod val="7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b="1" dirty="0">
                <a:latin typeface="Century Gothic" panose="020B0502020202020204" pitchFamily="34" charset="0"/>
              </a:rPr>
              <a:t>ALL Cheese types: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US" b="1" dirty="0">
                <a:latin typeface="Century Gothic" panose="020B0502020202020204" pitchFamily="34" charset="0"/>
              </a:rPr>
              <a:t>Domestic commercial use of grew 2.7 percent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US" b="1" dirty="0">
                <a:latin typeface="Century Gothic" panose="020B0502020202020204" pitchFamily="34" charset="0"/>
              </a:rPr>
              <a:t>Exports grew 13.9 percent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US" b="1" dirty="0">
                <a:latin typeface="Century Gothic" panose="020B0502020202020204" pitchFamily="34" charset="0"/>
              </a:rPr>
              <a:t>Production grew 2.8 percent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US" b="1" dirty="0">
                <a:latin typeface="Century Gothic" panose="020B0502020202020204" pitchFamily="34" charset="0"/>
              </a:rPr>
              <a:t>Ending stocks grew to 1.4 billion pounds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B25E859A-8DCA-45E6-A95A-8273F2D1F94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8317" y="3759707"/>
            <a:ext cx="3846909" cy="2572735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BD55B32C-D780-48E4-A3A5-548DD61FA4C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34363" y="3733800"/>
            <a:ext cx="3828620" cy="2560542"/>
          </a:xfrm>
          <a:prstGeom prst="rect">
            <a:avLst/>
          </a:prstGeom>
        </p:spPr>
      </p:pic>
      <p:pic>
        <p:nvPicPr>
          <p:cNvPr id="7" name="Picture 6" descr="Logo, icon&#10;&#10;Description automatically generated">
            <a:extLst>
              <a:ext uri="{FF2B5EF4-FFF2-40B4-BE49-F238E27FC236}">
                <a16:creationId xmlns:a16="http://schemas.microsoft.com/office/drawing/2014/main" id="{9E7297E4-2E73-4739-802E-41CC539F70C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6"/>
              </a:ext>
            </a:extLst>
          </a:blip>
          <a:stretch>
            <a:fillRect/>
          </a:stretch>
        </p:blipFill>
        <p:spPr>
          <a:xfrm>
            <a:off x="6472932" y="1614592"/>
            <a:ext cx="2376901" cy="1003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59036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CF2A21B4-504B-45FC-9D59-67B7CEED8212}"/>
              </a:ext>
            </a:extLst>
          </p:cNvPr>
          <p:cNvSpPr txBox="1"/>
          <p:nvPr/>
        </p:nvSpPr>
        <p:spPr>
          <a:xfrm>
            <a:off x="294167" y="762000"/>
            <a:ext cx="8839200" cy="135421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sz="800" dirty="0"/>
          </a:p>
          <a:p>
            <a:endParaRPr lang="en-US" sz="800" dirty="0"/>
          </a:p>
          <a:p>
            <a:endParaRPr lang="en-US" sz="800" dirty="0"/>
          </a:p>
          <a:p>
            <a:endParaRPr lang="en-US" sz="800" dirty="0"/>
          </a:p>
          <a:p>
            <a:endParaRPr lang="en-US" sz="800" dirty="0"/>
          </a:p>
          <a:p>
            <a:endParaRPr lang="en-US" sz="800" dirty="0"/>
          </a:p>
          <a:p>
            <a:endParaRPr lang="en-US" sz="800" dirty="0"/>
          </a:p>
          <a:p>
            <a:endParaRPr lang="en-US" sz="800" dirty="0"/>
          </a:p>
          <a:p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DC626F4-A09C-40F3-A016-88D20B03FF7F}"/>
              </a:ext>
            </a:extLst>
          </p:cNvPr>
          <p:cNvSpPr txBox="1"/>
          <p:nvPr/>
        </p:nvSpPr>
        <p:spPr>
          <a:xfrm>
            <a:off x="1621280" y="6083426"/>
            <a:ext cx="37013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latin typeface="Century Gothic" panose="020B0502020202020204" pitchFamily="34" charset="0"/>
              </a:rPr>
              <a:t>Sources: AMS/USDA; WAOB/USDA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15E7EA3-5FB2-46BD-BAE2-4E1B4C79E4B4}"/>
              </a:ext>
            </a:extLst>
          </p:cNvPr>
          <p:cNvSpPr txBox="1"/>
          <p:nvPr/>
        </p:nvSpPr>
        <p:spPr>
          <a:xfrm>
            <a:off x="377003" y="807735"/>
            <a:ext cx="855566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latin typeface="Century Gothic" panose="020B0502020202020204" pitchFamily="34" charset="0"/>
              </a:rPr>
              <a:t>Cheese. </a:t>
            </a:r>
            <a:r>
              <a:rPr lang="en-US" sz="2400" b="1" dirty="0">
                <a:latin typeface="Century Gothic" panose="020B0502020202020204" pitchFamily="34" charset="0"/>
              </a:rPr>
              <a:t>2022 price outlook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D0F68AA-D638-47EF-B8A0-58916F2F3C8D}"/>
              </a:ext>
            </a:extLst>
          </p:cNvPr>
          <p:cNvSpPr txBox="1"/>
          <p:nvPr/>
        </p:nvSpPr>
        <p:spPr>
          <a:xfrm>
            <a:off x="660550" y="1473363"/>
            <a:ext cx="3061284" cy="454292"/>
          </a:xfrm>
          <a:prstGeom prst="rect">
            <a:avLst/>
          </a:prstGeom>
          <a:gradFill>
            <a:gsLst>
              <a:gs pos="4000">
                <a:srgbClr val="EC4D06"/>
              </a:gs>
              <a:gs pos="100000">
                <a:schemeClr val="accent3">
                  <a:lumMod val="7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US" b="1" dirty="0">
                <a:latin typeface="Century Gothic" panose="020B0502020202020204" pitchFamily="34" charset="0"/>
              </a:rPr>
              <a:t>+ 22 cents per pound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BF9FC688-05FC-48BB-92CF-222564B733A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16958" y="1515621"/>
            <a:ext cx="4821284" cy="764128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1A3223DD-6FC5-48F6-9477-F4F791F771D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21280" y="2501217"/>
            <a:ext cx="5901439" cy="35786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267201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CF2A21B4-504B-45FC-9D59-67B7CEED8212}"/>
              </a:ext>
            </a:extLst>
          </p:cNvPr>
          <p:cNvSpPr txBox="1"/>
          <p:nvPr/>
        </p:nvSpPr>
        <p:spPr>
          <a:xfrm>
            <a:off x="294167" y="762000"/>
            <a:ext cx="8839200" cy="135421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sz="800" dirty="0"/>
          </a:p>
          <a:p>
            <a:endParaRPr lang="en-US" sz="800" dirty="0"/>
          </a:p>
          <a:p>
            <a:endParaRPr lang="en-US" sz="800" dirty="0"/>
          </a:p>
          <a:p>
            <a:endParaRPr lang="en-US" sz="800" dirty="0"/>
          </a:p>
          <a:p>
            <a:endParaRPr lang="en-US" sz="800" dirty="0"/>
          </a:p>
          <a:p>
            <a:endParaRPr lang="en-US" sz="800" dirty="0"/>
          </a:p>
          <a:p>
            <a:endParaRPr lang="en-US" sz="800" dirty="0"/>
          </a:p>
          <a:p>
            <a:endParaRPr lang="en-US" sz="800" dirty="0"/>
          </a:p>
          <a:p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C27E9C9-74A6-44BC-AF39-87EF9547E6C4}"/>
              </a:ext>
            </a:extLst>
          </p:cNvPr>
          <p:cNvSpPr txBox="1"/>
          <p:nvPr/>
        </p:nvSpPr>
        <p:spPr>
          <a:xfrm>
            <a:off x="578774" y="784468"/>
            <a:ext cx="855459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latin typeface="Century Gothic" panose="020B0502020202020204" pitchFamily="34" charset="0"/>
              </a:rPr>
              <a:t>Dry Whey.</a:t>
            </a:r>
            <a:r>
              <a:rPr lang="en-US" sz="4000" b="1" dirty="0"/>
              <a:t> </a:t>
            </a:r>
            <a:r>
              <a:rPr lang="en-US" sz="2400" b="1" dirty="0">
                <a:latin typeface="Century Gothic" panose="020B0502020202020204" pitchFamily="34" charset="0"/>
              </a:rPr>
              <a:t>2021 review</a:t>
            </a:r>
            <a:endParaRPr lang="en-US" sz="2400" dirty="0">
              <a:latin typeface="Century Gothic" panose="020B0502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49E7D48-0642-4A0D-B286-9221712C867D}"/>
              </a:ext>
            </a:extLst>
          </p:cNvPr>
          <p:cNvSpPr txBox="1"/>
          <p:nvPr/>
        </p:nvSpPr>
        <p:spPr>
          <a:xfrm>
            <a:off x="480882" y="1547492"/>
            <a:ext cx="4243383" cy="1285288"/>
          </a:xfrm>
          <a:prstGeom prst="rect">
            <a:avLst/>
          </a:prstGeom>
          <a:gradFill>
            <a:gsLst>
              <a:gs pos="4000">
                <a:srgbClr val="EC4D06"/>
              </a:gs>
              <a:gs pos="100000">
                <a:schemeClr val="accent3">
                  <a:lumMod val="7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US" b="1" dirty="0">
                <a:latin typeface="Century Gothic" panose="020B0502020202020204" pitchFamily="34" charset="0"/>
              </a:rPr>
              <a:t>Exports up 5.2 percent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US" b="1" dirty="0">
                <a:latin typeface="Century Gothic" panose="020B0502020202020204" pitchFamily="34" charset="0"/>
              </a:rPr>
              <a:t>Supplies down 3.0 percent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US" b="1" dirty="0">
                <a:latin typeface="Century Gothic" panose="020B0502020202020204" pitchFamily="34" charset="0"/>
              </a:rPr>
              <a:t>Ending stocks down 11.3 percent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2A44A1A-3529-4D28-AF7C-8D6B69BE5B0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0882" y="3018254"/>
            <a:ext cx="4182218" cy="3255546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465D3713-09EE-44E4-BDF8-4858BE8409E0}"/>
              </a:ext>
            </a:extLst>
          </p:cNvPr>
          <p:cNvSpPr txBox="1"/>
          <p:nvPr/>
        </p:nvSpPr>
        <p:spPr>
          <a:xfrm>
            <a:off x="471967" y="6415650"/>
            <a:ext cx="408733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latin typeface="Century Gothic" panose="020B0502020202020204" pitchFamily="34" charset="0"/>
              </a:rPr>
              <a:t>Source: ERS/USDA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644CEE0B-CF70-4419-9922-5CE41D85314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15617" y="3989724"/>
            <a:ext cx="3447501" cy="2284076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5A0D2DCF-AA9D-4148-A7EF-327481CB593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19895" y="1514822"/>
            <a:ext cx="3443223" cy="22840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81841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C9E32A1-9BCC-4F72-8D43-991BD32A0FC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3429000"/>
            <a:ext cx="4572000" cy="3429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C7E42EE2-E04C-46B2-9493-1424555EB6FC}"/>
              </a:ext>
            </a:extLst>
          </p:cNvPr>
          <p:cNvSpPr txBox="1"/>
          <p:nvPr/>
        </p:nvSpPr>
        <p:spPr>
          <a:xfrm>
            <a:off x="381001" y="914400"/>
            <a:ext cx="5715000" cy="3354765"/>
          </a:xfrm>
          <a:prstGeom prst="rect">
            <a:avLst/>
          </a:prstGeom>
          <a:gradFill>
            <a:gsLst>
              <a:gs pos="4000">
                <a:srgbClr val="EC4D06"/>
              </a:gs>
              <a:gs pos="100000">
                <a:schemeClr val="accent3">
                  <a:lumMod val="7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 wrap="square" rtlCol="0">
            <a:spAutoFit/>
          </a:bodyPr>
          <a:lstStyle/>
          <a:p>
            <a:r>
              <a:rPr lang="en-US" sz="3200" b="1" dirty="0">
                <a:latin typeface="Century Gothic" panose="020B0502020202020204" pitchFamily="34" charset="0"/>
              </a:rPr>
              <a:t>Dairy Outlook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000" b="1" dirty="0">
              <a:latin typeface="Century Gothic" panose="020B050202020202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en-US" sz="2000" b="1" dirty="0">
                <a:latin typeface="Century Gothic" panose="020B0502020202020204" pitchFamily="34" charset="0"/>
              </a:rPr>
              <a:t>2021 </a:t>
            </a:r>
          </a:p>
          <a:p>
            <a:pPr marL="800100" lvl="1" indent="-342900">
              <a:buFont typeface="Courier New" panose="02070309020205020404" pitchFamily="49" charset="0"/>
              <a:buChar char="o"/>
            </a:pPr>
            <a:r>
              <a:rPr lang="en-US" sz="2000" b="1" dirty="0">
                <a:latin typeface="Century Gothic" panose="020B0502020202020204" pitchFamily="34" charset="0"/>
              </a:rPr>
              <a:t>COVID-19 and its repercussions </a:t>
            </a:r>
          </a:p>
          <a:p>
            <a:pPr marL="800100" lvl="1" indent="-342900">
              <a:buFont typeface="Courier New" panose="02070309020205020404" pitchFamily="49" charset="0"/>
              <a:buChar char="o"/>
            </a:pPr>
            <a:r>
              <a:rPr lang="en-US" sz="2000" b="1" dirty="0">
                <a:latin typeface="Century Gothic" panose="020B0502020202020204" pitchFamily="34" charset="0"/>
              </a:rPr>
              <a:t>Dairy productivity gains</a:t>
            </a:r>
          </a:p>
          <a:p>
            <a:pPr marL="800100" lvl="1" indent="-342900">
              <a:buFont typeface="Courier New" panose="02070309020205020404" pitchFamily="49" charset="0"/>
              <a:buChar char="o"/>
            </a:pPr>
            <a:r>
              <a:rPr lang="en-US" sz="2000" b="1" dirty="0">
                <a:latin typeface="Century Gothic" panose="020B0502020202020204" pitchFamily="34" charset="0"/>
              </a:rPr>
              <a:t>Record exports</a:t>
            </a:r>
          </a:p>
          <a:p>
            <a:pPr lvl="1"/>
            <a:endParaRPr lang="en-US" sz="2000" b="1" dirty="0">
              <a:latin typeface="Century Gothic" panose="020B050202020202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en-US" sz="2000" b="1" dirty="0">
                <a:latin typeface="Century Gothic" panose="020B0502020202020204" pitchFamily="34" charset="0"/>
              </a:rPr>
              <a:t>2022</a:t>
            </a:r>
          </a:p>
          <a:p>
            <a:pPr marL="800100" lvl="1" indent="-342900">
              <a:buFont typeface="Courier New" panose="02070309020205020404" pitchFamily="49" charset="0"/>
              <a:buChar char="o"/>
            </a:pPr>
            <a:r>
              <a:rPr lang="en-US" sz="2000" b="1" dirty="0">
                <a:latin typeface="Century Gothic" panose="020B0502020202020204" pitchFamily="34" charset="0"/>
              </a:rPr>
              <a:t>Slow milk production growth</a:t>
            </a:r>
          </a:p>
          <a:p>
            <a:pPr marL="800100" lvl="1" indent="-342900">
              <a:buFont typeface="Courier New" panose="02070309020205020404" pitchFamily="49" charset="0"/>
              <a:buChar char="o"/>
            </a:pPr>
            <a:r>
              <a:rPr lang="en-US" sz="2000" b="1" dirty="0">
                <a:latin typeface="Century Gothic" panose="020B0502020202020204" pitchFamily="34" charset="0"/>
              </a:rPr>
              <a:t>Stronger prices</a:t>
            </a:r>
            <a:endParaRPr lang="en-US" i="1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599551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CF2A21B4-504B-45FC-9D59-67B7CEED8212}"/>
              </a:ext>
            </a:extLst>
          </p:cNvPr>
          <p:cNvSpPr txBox="1"/>
          <p:nvPr/>
        </p:nvSpPr>
        <p:spPr>
          <a:xfrm>
            <a:off x="294167" y="762000"/>
            <a:ext cx="8839200" cy="135421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sz="800" dirty="0"/>
          </a:p>
          <a:p>
            <a:endParaRPr lang="en-US" sz="800" dirty="0"/>
          </a:p>
          <a:p>
            <a:endParaRPr lang="en-US" sz="800" dirty="0"/>
          </a:p>
          <a:p>
            <a:endParaRPr lang="en-US" sz="800" dirty="0"/>
          </a:p>
          <a:p>
            <a:endParaRPr lang="en-US" sz="800" dirty="0"/>
          </a:p>
          <a:p>
            <a:endParaRPr lang="en-US" sz="800" dirty="0"/>
          </a:p>
          <a:p>
            <a:endParaRPr lang="en-US" sz="800" dirty="0"/>
          </a:p>
          <a:p>
            <a:endParaRPr lang="en-US" sz="800" dirty="0"/>
          </a:p>
          <a:p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F65E657-9E03-4D6A-88AB-35E17813A752}"/>
              </a:ext>
            </a:extLst>
          </p:cNvPr>
          <p:cNvSpPr txBox="1"/>
          <p:nvPr/>
        </p:nvSpPr>
        <p:spPr>
          <a:xfrm>
            <a:off x="228602" y="762000"/>
            <a:ext cx="890476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latin typeface="Century Gothic" panose="020B0502020202020204" pitchFamily="34" charset="0"/>
              </a:rPr>
              <a:t>Dry Whey. </a:t>
            </a:r>
            <a:r>
              <a:rPr lang="en-US" sz="2400" b="1" dirty="0">
                <a:latin typeface="Century Gothic" panose="020B0502020202020204" pitchFamily="34" charset="0"/>
              </a:rPr>
              <a:t>2022 price outlook</a:t>
            </a:r>
            <a:endParaRPr lang="en-US" sz="2400" dirty="0">
              <a:latin typeface="Century Gothic" panose="020B0502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5976A5F-56FD-4914-92BD-0EE15AD538DD}"/>
              </a:ext>
            </a:extLst>
          </p:cNvPr>
          <p:cNvSpPr txBox="1"/>
          <p:nvPr/>
        </p:nvSpPr>
        <p:spPr>
          <a:xfrm>
            <a:off x="660550" y="1473363"/>
            <a:ext cx="3061284" cy="454292"/>
          </a:xfrm>
          <a:prstGeom prst="rect">
            <a:avLst/>
          </a:prstGeom>
          <a:gradFill>
            <a:gsLst>
              <a:gs pos="4000">
                <a:srgbClr val="EC4D06"/>
              </a:gs>
              <a:gs pos="100000">
                <a:schemeClr val="accent3">
                  <a:lumMod val="7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US" b="1" dirty="0">
                <a:latin typeface="Century Gothic" panose="020B0502020202020204" pitchFamily="34" charset="0"/>
              </a:rPr>
              <a:t>+ 14 cents per pound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AADDFCC4-4009-4595-83C6-8311BE2C89E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34069" y="2431592"/>
            <a:ext cx="5276331" cy="3829508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61510BED-6BDD-4722-B95A-7D12B7FEF2E3}"/>
              </a:ext>
            </a:extLst>
          </p:cNvPr>
          <p:cNvSpPr txBox="1"/>
          <p:nvPr/>
        </p:nvSpPr>
        <p:spPr>
          <a:xfrm>
            <a:off x="1569294" y="6384585"/>
            <a:ext cx="407539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latin typeface="Century Gothic" panose="020B0502020202020204" pitchFamily="34" charset="0"/>
              </a:rPr>
              <a:t>Sources: AMS/USDA; WAOB/USDA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3289113-9DB4-4FFD-8A12-AA905323A95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63344" y="1469886"/>
            <a:ext cx="5128513" cy="8128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186132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CF2A21B4-504B-45FC-9D59-67B7CEED8212}"/>
              </a:ext>
            </a:extLst>
          </p:cNvPr>
          <p:cNvSpPr txBox="1"/>
          <p:nvPr/>
        </p:nvSpPr>
        <p:spPr>
          <a:xfrm>
            <a:off x="294167" y="762000"/>
            <a:ext cx="8839200" cy="135421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sz="800" dirty="0"/>
          </a:p>
          <a:p>
            <a:endParaRPr lang="en-US" sz="800" dirty="0"/>
          </a:p>
          <a:p>
            <a:endParaRPr lang="en-US" sz="800" dirty="0"/>
          </a:p>
          <a:p>
            <a:endParaRPr lang="en-US" sz="800" dirty="0"/>
          </a:p>
          <a:p>
            <a:endParaRPr lang="en-US" sz="800" dirty="0"/>
          </a:p>
          <a:p>
            <a:endParaRPr lang="en-US" sz="800" dirty="0"/>
          </a:p>
          <a:p>
            <a:endParaRPr lang="en-US" sz="800" dirty="0"/>
          </a:p>
          <a:p>
            <a:endParaRPr lang="en-US" sz="800" dirty="0"/>
          </a:p>
          <a:p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DC626F4-A09C-40F3-A016-88D20B03FF7F}"/>
              </a:ext>
            </a:extLst>
          </p:cNvPr>
          <p:cNvSpPr txBox="1"/>
          <p:nvPr/>
        </p:nvSpPr>
        <p:spPr>
          <a:xfrm>
            <a:off x="1722018" y="6441400"/>
            <a:ext cx="495300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latin typeface="Century Gothic" panose="020B0502020202020204" pitchFamily="34" charset="0"/>
              </a:rPr>
              <a:t>Sources: AMS/USDA; WAOB/USDA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91F0B73-E0E2-47FD-832D-FAB9BEA44E15}"/>
              </a:ext>
            </a:extLst>
          </p:cNvPr>
          <p:cNvSpPr txBox="1"/>
          <p:nvPr/>
        </p:nvSpPr>
        <p:spPr>
          <a:xfrm>
            <a:off x="294167" y="784468"/>
            <a:ext cx="849265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latin typeface="Century Gothic" panose="020B0502020202020204" pitchFamily="34" charset="0"/>
              </a:rPr>
              <a:t>Milk prices. </a:t>
            </a:r>
            <a:r>
              <a:rPr lang="en-US" sz="2400" b="1" dirty="0">
                <a:latin typeface="Century Gothic" panose="020B0502020202020204" pitchFamily="34" charset="0"/>
              </a:rPr>
              <a:t>2022 price outlook</a:t>
            </a:r>
            <a:endParaRPr lang="en-US" sz="2400" dirty="0">
              <a:latin typeface="Century Gothic" panose="020B0502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D597B26-00CA-4507-9C1D-C6E85B73FD30}"/>
              </a:ext>
            </a:extLst>
          </p:cNvPr>
          <p:cNvSpPr txBox="1"/>
          <p:nvPr/>
        </p:nvSpPr>
        <p:spPr>
          <a:xfrm>
            <a:off x="331783" y="1473573"/>
            <a:ext cx="7442050" cy="1285288"/>
          </a:xfrm>
          <a:prstGeom prst="rect">
            <a:avLst/>
          </a:prstGeom>
          <a:gradFill>
            <a:gsLst>
              <a:gs pos="4000">
                <a:srgbClr val="EC4D06"/>
              </a:gs>
              <a:gs pos="100000">
                <a:schemeClr val="accent3">
                  <a:lumMod val="7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US" b="1" dirty="0">
                <a:latin typeface="Century Gothic" panose="020B0502020202020204" pitchFamily="34" charset="0"/>
              </a:rPr>
              <a:t> + $4.86 per cwt of farm milk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US" b="1" dirty="0">
                <a:latin typeface="Century Gothic" panose="020B0502020202020204" pitchFamily="34" charset="0"/>
              </a:rPr>
              <a:t>+ $3.22 per cwt milk used for cheese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US" b="1" dirty="0">
                <a:latin typeface="Century Gothic" panose="020B0502020202020204" pitchFamily="34" charset="0"/>
              </a:rPr>
              <a:t>+ $6.21 per cwt milk used for butter and/or dry milk products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AEB28AC2-530A-48B2-9736-690AE45E6DF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22018" y="2830512"/>
            <a:ext cx="5983498" cy="3585488"/>
          </a:xfrm>
          <a:prstGeom prst="rect">
            <a:avLst/>
          </a:prstGeom>
        </p:spPr>
      </p:pic>
      <p:pic>
        <p:nvPicPr>
          <p:cNvPr id="12" name="Picture 11" descr="Diagram&#10;&#10;Description automatically generated with medium confidence">
            <a:extLst>
              <a:ext uri="{FF2B5EF4-FFF2-40B4-BE49-F238E27FC236}">
                <a16:creationId xmlns:a16="http://schemas.microsoft.com/office/drawing/2014/main" id="{A44FA5E1-7B7C-418B-96CE-88F7EB10864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5"/>
              </a:ext>
            </a:extLst>
          </a:blip>
          <a:stretch>
            <a:fillRect/>
          </a:stretch>
        </p:blipFill>
        <p:spPr>
          <a:xfrm>
            <a:off x="228600" y="4343400"/>
            <a:ext cx="1348987" cy="9886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248526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698AFB01-2DE2-4B5C-807E-B6B775E15542}"/>
              </a:ext>
            </a:extLst>
          </p:cNvPr>
          <p:cNvSpPr txBox="1"/>
          <p:nvPr/>
        </p:nvSpPr>
        <p:spPr>
          <a:xfrm>
            <a:off x="10634" y="762000"/>
            <a:ext cx="9122733" cy="135421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sz="800" dirty="0"/>
          </a:p>
          <a:p>
            <a:endParaRPr lang="en-US" sz="800" dirty="0"/>
          </a:p>
          <a:p>
            <a:endParaRPr lang="en-US" sz="800" dirty="0"/>
          </a:p>
          <a:p>
            <a:endParaRPr lang="en-US" sz="800" dirty="0"/>
          </a:p>
          <a:p>
            <a:endParaRPr lang="en-US" sz="800" dirty="0"/>
          </a:p>
          <a:p>
            <a:endParaRPr lang="en-US" sz="800" dirty="0"/>
          </a:p>
          <a:p>
            <a:endParaRPr lang="en-US" sz="800" dirty="0"/>
          </a:p>
          <a:p>
            <a:endParaRPr lang="en-US" sz="800" dirty="0"/>
          </a:p>
          <a:p>
            <a:endParaRPr lang="en-US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31F7C9C6-BDE2-450D-A39E-C95FB0EF75B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5800" y="1439108"/>
            <a:ext cx="8062664" cy="393725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213C137B-4605-4111-8D2A-BF1BEBCC2764}"/>
              </a:ext>
            </a:extLst>
          </p:cNvPr>
          <p:cNvSpPr txBox="1"/>
          <p:nvPr/>
        </p:nvSpPr>
        <p:spPr>
          <a:xfrm>
            <a:off x="1485900" y="5684138"/>
            <a:ext cx="6172200" cy="738664"/>
          </a:xfrm>
          <a:prstGeom prst="rect">
            <a:avLst/>
          </a:prstGeom>
          <a:noFill/>
          <a:ln w="25400">
            <a:solidFill>
              <a:srgbClr val="0000FF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/>
              <a:t>Please send an email to CPP’s “New Vendor” address: </a:t>
            </a:r>
            <a:r>
              <a:rPr lang="en-US" sz="2400" b="1" dirty="0"/>
              <a:t>NewVendor@usda.gov </a:t>
            </a:r>
          </a:p>
        </p:txBody>
      </p:sp>
    </p:spTree>
    <p:extLst>
      <p:ext uri="{BB962C8B-B14F-4D97-AF65-F5344CB8AC3E}">
        <p14:creationId xmlns:p14="http://schemas.microsoft.com/office/powerpoint/2010/main" val="4179472868"/>
      </p:ext>
    </p:extLst>
  </p:cSld>
  <p:clrMapOvr>
    <a:masterClrMapping/>
  </p:clrMapOvr>
  <p:transition spd="slow">
    <p:cut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81000" y="3048000"/>
            <a:ext cx="8458200" cy="120032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1752600" y="978102"/>
            <a:ext cx="4953000" cy="646331"/>
          </a:xfrm>
          <a:prstGeom prst="rect">
            <a:avLst/>
          </a:prstGeom>
          <a:solidFill>
            <a:srgbClr val="FFC000"/>
          </a:solidFill>
          <a:ln w="5715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latin typeface="Bookman Old Style" panose="02050604050505020204" pitchFamily="18" charset="0"/>
              </a:rPr>
              <a:t>Links</a:t>
            </a:r>
            <a:endParaRPr lang="en-US" sz="3600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BE7269C-F19F-4EDD-9929-59A33942DE1F}"/>
              </a:ext>
            </a:extLst>
          </p:cNvPr>
          <p:cNvSpPr txBox="1"/>
          <p:nvPr/>
        </p:nvSpPr>
        <p:spPr>
          <a:xfrm>
            <a:off x="228600" y="1637133"/>
            <a:ext cx="8763000" cy="53282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/>
              <a:t>Additional information about the dairy forecast and current market information:</a:t>
            </a:r>
          </a:p>
          <a:p>
            <a:endParaRPr lang="en-US" sz="1000" dirty="0"/>
          </a:p>
          <a:p>
            <a:r>
              <a:rPr lang="en-US" dirty="0"/>
              <a:t> </a:t>
            </a:r>
            <a:r>
              <a:rPr lang="en-US" sz="1600" dirty="0">
                <a:latin typeface="Arial Black" panose="020B0A04020102020204" pitchFamily="34" charset="0"/>
              </a:rPr>
              <a:t>World Agricultural Supply and Demand Estimates 	</a:t>
            </a:r>
            <a:r>
              <a:rPr lang="en-US" sz="1600" u="sng" dirty="0">
                <a:solidFill>
                  <a:srgbClr val="0000FF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http://www.usda.gov/oce/commodity/wasde/index.htm</a:t>
            </a:r>
            <a:endParaRPr lang="en-US" sz="1600" u="sng" dirty="0">
              <a:solidFill>
                <a:srgbClr val="0000FF"/>
              </a:solidFill>
            </a:endParaRPr>
          </a:p>
          <a:p>
            <a:r>
              <a:rPr lang="en-US" sz="1600" dirty="0"/>
              <a:t> </a:t>
            </a:r>
          </a:p>
          <a:p>
            <a:r>
              <a:rPr lang="en-US" sz="1600" dirty="0">
                <a:latin typeface="Arial Black" panose="020B0A04020102020204" pitchFamily="34" charset="0"/>
              </a:rPr>
              <a:t>Livestock, Dairy, and Poultry Situation and Outlook </a:t>
            </a:r>
          </a:p>
          <a:p>
            <a:r>
              <a:rPr lang="en-US" sz="1600" dirty="0"/>
              <a:t>	</a:t>
            </a:r>
            <a:r>
              <a:rPr lang="en-US" sz="1600" dirty="0">
                <a:hlinkClick r:id="rId4"/>
              </a:rPr>
              <a:t>https://usda.library.cornell.edu/concern/publications/g445cd121?locale=en</a:t>
            </a:r>
            <a:endParaRPr lang="en-US" sz="1600" dirty="0"/>
          </a:p>
          <a:p>
            <a:endParaRPr lang="en-US" sz="1600" dirty="0">
              <a:latin typeface="Arial Black" panose="020B0A04020102020204" pitchFamily="34" charset="0"/>
            </a:endParaRPr>
          </a:p>
          <a:p>
            <a:r>
              <a:rPr lang="en-US" sz="1600" dirty="0">
                <a:latin typeface="Arial Black" panose="020B0A04020102020204" pitchFamily="34" charset="0"/>
              </a:rPr>
              <a:t>Dairy: World Markets and Trade</a:t>
            </a:r>
          </a:p>
          <a:p>
            <a:r>
              <a:rPr lang="en-US" sz="1600" dirty="0"/>
              <a:t> 	</a:t>
            </a:r>
            <a:r>
              <a:rPr lang="en-US" sz="1600" dirty="0">
                <a:solidFill>
                  <a:srgbClr val="0000FF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https://www.fas.usda.gov/data/dairy-world-markets-and-trade</a:t>
            </a:r>
            <a:endParaRPr lang="en-US" sz="1600" dirty="0">
              <a:solidFill>
                <a:srgbClr val="0000FF"/>
              </a:solidFill>
            </a:endParaRPr>
          </a:p>
          <a:p>
            <a:r>
              <a:rPr lang="en-US" sz="1600" dirty="0"/>
              <a:t> </a:t>
            </a:r>
          </a:p>
          <a:p>
            <a:r>
              <a:rPr lang="en-US" sz="1600" dirty="0">
                <a:latin typeface="Arial Black" panose="020B0A04020102020204" pitchFamily="34" charset="0"/>
              </a:rPr>
              <a:t>Dairy Program/Agricultural Marketing Service</a:t>
            </a:r>
          </a:p>
          <a:p>
            <a:r>
              <a:rPr lang="en-US" sz="1600" dirty="0"/>
              <a:t>	</a:t>
            </a:r>
            <a:r>
              <a:rPr lang="en-US" sz="1600" u="sng" dirty="0">
                <a:hlinkClick r:id="rId6"/>
              </a:rPr>
              <a:t>https://www.ams.usda.gov/about-ams/programs-offices/dairy-program</a:t>
            </a:r>
            <a:endParaRPr lang="en-US" sz="1600" dirty="0"/>
          </a:p>
          <a:p>
            <a:r>
              <a:rPr lang="en-US" sz="1600" dirty="0"/>
              <a:t> </a:t>
            </a:r>
          </a:p>
          <a:p>
            <a:r>
              <a:rPr lang="en-US" sz="1600" dirty="0">
                <a:latin typeface="Arial Black" panose="020B0A04020102020204" pitchFamily="34" charset="0"/>
              </a:rPr>
              <a:t>Current Dairy Market News:</a:t>
            </a:r>
          </a:p>
          <a:p>
            <a:r>
              <a:rPr lang="en-US" sz="1600" dirty="0"/>
              <a:t>	</a:t>
            </a:r>
            <a:r>
              <a:rPr lang="en-US" sz="1600" u="sng" dirty="0">
                <a:hlinkClick r:id="rId7"/>
              </a:rPr>
              <a:t>https://www.ams.usda.gov/market-news/dairy</a:t>
            </a:r>
            <a:endParaRPr lang="en-US" sz="1600" u="sng" dirty="0"/>
          </a:p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tabLst>
                <a:tab pos="-171450" algn="l"/>
                <a:tab pos="285750" algn="l"/>
                <a:tab pos="742950" algn="l"/>
                <a:tab pos="1200150" algn="l"/>
                <a:tab pos="1657350" algn="l"/>
                <a:tab pos="2114550" algn="l"/>
                <a:tab pos="2571750" algn="l"/>
                <a:tab pos="3028950" algn="l"/>
                <a:tab pos="3486150" algn="l"/>
                <a:tab pos="3943350" algn="l"/>
                <a:tab pos="4400550" algn="l"/>
                <a:tab pos="4857750" algn="l"/>
                <a:tab pos="5314950" algn="l"/>
                <a:tab pos="5772150" algn="l"/>
              </a:tabLst>
            </a:pPr>
            <a:r>
              <a:rPr lang="en-US" sz="1600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n-US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tabLst>
                <a:tab pos="-171450" algn="l"/>
                <a:tab pos="285750" algn="l"/>
                <a:tab pos="742950" algn="l"/>
                <a:tab pos="1200150" algn="l"/>
                <a:tab pos="1657350" algn="l"/>
                <a:tab pos="2114550" algn="l"/>
                <a:tab pos="2571750" algn="l"/>
                <a:tab pos="3028950" algn="l"/>
                <a:tab pos="3486150" algn="l"/>
                <a:tab pos="3943350" algn="l"/>
                <a:tab pos="4400550" algn="l"/>
                <a:tab pos="4857750" algn="l"/>
                <a:tab pos="5314950" algn="l"/>
                <a:tab pos="5772150" algn="l"/>
              </a:tabLst>
            </a:pPr>
            <a:r>
              <a:rPr lang="en-US" sz="1600" dirty="0">
                <a:latin typeface="Arial Black" panose="020B0A04020102020204" pitchFamily="34" charset="0"/>
              </a:rPr>
              <a:t>Information on Federal Milk Marketing Orders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-914400" algn="l"/>
              </a:tabLst>
            </a:pPr>
            <a:r>
              <a:rPr lang="en-US" sz="1600" u="sng" dirty="0"/>
              <a:t>	</a:t>
            </a:r>
            <a:r>
              <a:rPr lang="en-US" sz="1600" dirty="0"/>
              <a:t>	</a:t>
            </a:r>
            <a:r>
              <a:rPr lang="en-US" sz="1600" u="sng" dirty="0">
                <a:solidFill>
                  <a:srgbClr val="0000FF"/>
                </a:solidFill>
                <a:hlinkClick r:id="rId8"/>
              </a:rPr>
              <a:t>https://www.ams.usda.gov/rules-regulations/moa/dairy</a:t>
            </a:r>
            <a:endParaRPr lang="en-US" sz="1600" u="sng" dirty="0">
              <a:solidFill>
                <a:srgbClr val="0000FF"/>
              </a:solidFill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-914400" algn="l"/>
              </a:tabLst>
            </a:pPr>
            <a:endParaRPr lang="en-US" sz="800" u="sng" dirty="0">
              <a:solidFill>
                <a:srgbClr val="0000FF"/>
              </a:solidFill>
            </a:endParaRPr>
          </a:p>
          <a:p>
            <a:r>
              <a:rPr lang="en-US" dirty="0"/>
              <a:t>Email me: Carolyn.Liebrand@usda.gov</a:t>
            </a:r>
          </a:p>
        </p:txBody>
      </p:sp>
    </p:spTree>
    <p:extLst>
      <p:ext uri="{BB962C8B-B14F-4D97-AF65-F5344CB8AC3E}">
        <p14:creationId xmlns:p14="http://schemas.microsoft.com/office/powerpoint/2010/main" val="15904214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F1E609D0-9556-4B80-AF61-ED88DBC68F31}"/>
              </a:ext>
            </a:extLst>
          </p:cNvPr>
          <p:cNvSpPr txBox="1"/>
          <p:nvPr/>
        </p:nvSpPr>
        <p:spPr>
          <a:xfrm>
            <a:off x="628598" y="762000"/>
            <a:ext cx="8444520" cy="144655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sz="800" b="1" dirty="0">
              <a:latin typeface="Century Gothic" panose="020B0502020202020204" pitchFamily="34" charset="0"/>
            </a:endParaRPr>
          </a:p>
          <a:p>
            <a:r>
              <a:rPr lang="en-US" sz="4000" b="1" dirty="0">
                <a:latin typeface="Century Gothic" panose="020B0502020202020204" pitchFamily="34" charset="0"/>
              </a:rPr>
              <a:t>2021. </a:t>
            </a:r>
            <a:r>
              <a:rPr lang="en-US" sz="2400" b="1" dirty="0">
                <a:latin typeface="Century Gothic" panose="020B0502020202020204" pitchFamily="34" charset="0"/>
              </a:rPr>
              <a:t>Another remarkable year</a:t>
            </a:r>
          </a:p>
          <a:p>
            <a:endParaRPr lang="en-US" sz="800" dirty="0"/>
          </a:p>
          <a:p>
            <a:endParaRPr lang="en-US" sz="800" dirty="0"/>
          </a:p>
          <a:p>
            <a:endParaRPr lang="en-US" sz="800" dirty="0"/>
          </a:p>
          <a:p>
            <a:endParaRPr lang="en-US" sz="800" dirty="0"/>
          </a:p>
          <a:p>
            <a:endParaRPr lang="en-US" sz="8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E449437-B753-403A-BD9A-89E6FF8122C9}"/>
              </a:ext>
            </a:extLst>
          </p:cNvPr>
          <p:cNvSpPr txBox="1"/>
          <p:nvPr/>
        </p:nvSpPr>
        <p:spPr>
          <a:xfrm>
            <a:off x="628597" y="1587718"/>
            <a:ext cx="3930703" cy="1815882"/>
          </a:xfrm>
          <a:prstGeom prst="rect">
            <a:avLst/>
          </a:prstGeom>
          <a:gradFill>
            <a:gsLst>
              <a:gs pos="4000">
                <a:srgbClr val="EC4D06"/>
              </a:gs>
              <a:gs pos="100000">
                <a:schemeClr val="accent3">
                  <a:lumMod val="7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q"/>
            </a:pPr>
            <a:r>
              <a:rPr lang="en-US" sz="2000" b="1" dirty="0">
                <a:latin typeface="Century Gothic" panose="020B0502020202020204" pitchFamily="34" charset="0"/>
              </a:rPr>
              <a:t>Pandemic rages on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endParaRPr lang="en-US" dirty="0">
              <a:latin typeface="Century Gothic" panose="020B050202020202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en-US" sz="2000" b="1" dirty="0">
                <a:latin typeface="Century Gothic" panose="020B0502020202020204" pitchFamily="34" charset="0"/>
              </a:rPr>
              <a:t>Business disruption persists</a:t>
            </a:r>
          </a:p>
          <a:p>
            <a:r>
              <a:rPr lang="en-US" dirty="0">
                <a:latin typeface="Century Gothic" panose="020B0502020202020204" pitchFamily="34" charset="0"/>
              </a:rPr>
              <a:t>	Labor </a:t>
            </a:r>
          </a:p>
          <a:p>
            <a:r>
              <a:rPr lang="en-US" dirty="0">
                <a:latin typeface="Century Gothic" panose="020B0502020202020204" pitchFamily="34" charset="0"/>
              </a:rPr>
              <a:t>	Transit</a:t>
            </a:r>
          </a:p>
          <a:p>
            <a:r>
              <a:rPr lang="en-US" dirty="0">
                <a:latin typeface="Century Gothic" panose="020B0502020202020204" pitchFamily="34" charset="0"/>
              </a:rPr>
              <a:t>	Costs</a:t>
            </a:r>
            <a:endParaRPr lang="en-US" i="1" dirty="0">
              <a:latin typeface="Century Gothic" panose="020B0502020202020204" pitchFamily="34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39BF0B8-5A70-4EA2-A4BF-67E2388DE21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4601047" y="2421250"/>
            <a:ext cx="2046193" cy="20155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57A365C3-5D52-49CA-8348-E87B87AC350E}"/>
              </a:ext>
            </a:extLst>
          </p:cNvPr>
          <p:cNvSpPr txBox="1"/>
          <p:nvPr/>
        </p:nvSpPr>
        <p:spPr>
          <a:xfrm>
            <a:off x="6019800" y="4074825"/>
            <a:ext cx="190500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/>
              <a:t>Licensed under </a:t>
            </a:r>
            <a:r>
              <a:rPr lang="en-US" sz="900" dirty="0">
                <a:hlinkClick r:id="rId5" tooltip="https://creativecommons.org/licenses/by-sa/3.0/"/>
              </a:rPr>
              <a:t>CC BY-SA</a:t>
            </a:r>
            <a:endParaRPr lang="en-US" sz="900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3F6ED549-027B-4731-9AE5-5629E02CDD1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316291" y="1357308"/>
            <a:ext cx="2514124" cy="1704168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A61E65FC-B629-4100-ABC7-B1AAB9E8D67E}"/>
              </a:ext>
            </a:extLst>
          </p:cNvPr>
          <p:cNvSpPr txBox="1"/>
          <p:nvPr/>
        </p:nvSpPr>
        <p:spPr>
          <a:xfrm>
            <a:off x="6341708" y="1380880"/>
            <a:ext cx="2463289" cy="41549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1050" b="1" dirty="0">
                <a:latin typeface="Century Gothic" panose="020B0502020202020204" pitchFamily="34" charset="0"/>
              </a:rPr>
              <a:t>Weekly U.S. Average Refrigerated Truck Rates, $/Mile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47C41E7-E141-487C-9CC3-B4538CF2F4B4}"/>
              </a:ext>
            </a:extLst>
          </p:cNvPr>
          <p:cNvSpPr txBox="1"/>
          <p:nvPr/>
        </p:nvSpPr>
        <p:spPr>
          <a:xfrm>
            <a:off x="6456473" y="3036179"/>
            <a:ext cx="223416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/>
              <a:t>Source: AMS/USDA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1D55805-A22C-4EF4-BF75-245CBD223722}"/>
              </a:ext>
            </a:extLst>
          </p:cNvPr>
          <p:cNvSpPr txBox="1"/>
          <p:nvPr/>
        </p:nvSpPr>
        <p:spPr>
          <a:xfrm>
            <a:off x="543359" y="6532100"/>
            <a:ext cx="2809441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/>
              <a:t>Source: Federal Reserve Bank of St. Louis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7857C5F1-EEC5-4040-8EE5-C56085562881}"/>
              </a:ext>
            </a:extLst>
          </p:cNvPr>
          <p:cNvSpPr txBox="1"/>
          <p:nvPr/>
        </p:nvSpPr>
        <p:spPr>
          <a:xfrm>
            <a:off x="4615079" y="6532100"/>
            <a:ext cx="2809441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/>
              <a:t>Source: Bureau of Labor Statistics</a:t>
            </a: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3812C7DB-34AE-4CCE-8740-B58218A5E17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671565" y="4140637"/>
            <a:ext cx="3951350" cy="2350417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142B527A-4204-49E1-8A20-4C597926A77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28596" y="4140636"/>
            <a:ext cx="3841049" cy="2350417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9668A220-7734-481D-8AE1-84E1DAA4E4CC}"/>
              </a:ext>
            </a:extLst>
          </p:cNvPr>
          <p:cNvSpPr txBox="1"/>
          <p:nvPr/>
        </p:nvSpPr>
        <p:spPr>
          <a:xfrm>
            <a:off x="6799408" y="1145479"/>
            <a:ext cx="189123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dirty="0">
                <a:solidFill>
                  <a:srgbClr val="0070C0"/>
                </a:solidFill>
                <a:latin typeface="Century Gothic" panose="020B0502020202020204" pitchFamily="34" charset="0"/>
              </a:rPr>
              <a:t>+ $1.70/mile from 2/2/21</a:t>
            </a:r>
          </a:p>
        </p:txBody>
      </p:sp>
    </p:spTree>
    <p:extLst>
      <p:ext uri="{BB962C8B-B14F-4D97-AF65-F5344CB8AC3E}">
        <p14:creationId xmlns:p14="http://schemas.microsoft.com/office/powerpoint/2010/main" val="6914918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320E4C0B-7A61-4F28-8340-1C65B095CC02}"/>
              </a:ext>
            </a:extLst>
          </p:cNvPr>
          <p:cNvSpPr txBox="1"/>
          <p:nvPr/>
        </p:nvSpPr>
        <p:spPr>
          <a:xfrm>
            <a:off x="764273" y="780169"/>
            <a:ext cx="8240233" cy="144655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sz="800" b="1" dirty="0">
              <a:latin typeface="Century Gothic" panose="020B0502020202020204" pitchFamily="34" charset="0"/>
            </a:endParaRPr>
          </a:p>
          <a:p>
            <a:r>
              <a:rPr lang="en-US" sz="4000" b="1" dirty="0">
                <a:latin typeface="Century Gothic" panose="020B0502020202020204" pitchFamily="34" charset="0"/>
              </a:rPr>
              <a:t>2021. </a:t>
            </a:r>
            <a:r>
              <a:rPr lang="en-US" sz="2400" b="1" dirty="0">
                <a:latin typeface="Century Gothic" panose="020B0502020202020204" pitchFamily="34" charset="0"/>
              </a:rPr>
              <a:t>Dairy continued to grow</a:t>
            </a:r>
          </a:p>
          <a:p>
            <a:endParaRPr lang="en-US" sz="800" dirty="0"/>
          </a:p>
          <a:p>
            <a:endParaRPr lang="en-US" sz="800" dirty="0"/>
          </a:p>
          <a:p>
            <a:endParaRPr lang="en-US" sz="800" dirty="0"/>
          </a:p>
          <a:p>
            <a:endParaRPr lang="en-US" sz="800" dirty="0"/>
          </a:p>
          <a:p>
            <a:endParaRPr lang="en-US" sz="80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A2E7307-05C1-4059-95B5-AFE387AECF79}"/>
              </a:ext>
            </a:extLst>
          </p:cNvPr>
          <p:cNvSpPr txBox="1"/>
          <p:nvPr/>
        </p:nvSpPr>
        <p:spPr>
          <a:xfrm>
            <a:off x="3657600" y="5708499"/>
            <a:ext cx="446833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Sources: ERS/USDA; WAOB/USDA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D070B54-48BD-4732-918D-C8A93ECD0E69}"/>
              </a:ext>
            </a:extLst>
          </p:cNvPr>
          <p:cNvSpPr txBox="1"/>
          <p:nvPr/>
        </p:nvSpPr>
        <p:spPr>
          <a:xfrm>
            <a:off x="533400" y="1905000"/>
            <a:ext cx="2995921" cy="4231928"/>
          </a:xfrm>
          <a:prstGeom prst="rect">
            <a:avLst/>
          </a:prstGeom>
          <a:gradFill>
            <a:gsLst>
              <a:gs pos="4000">
                <a:srgbClr val="EC4D06"/>
              </a:gs>
              <a:gs pos="100000">
                <a:schemeClr val="accent3">
                  <a:lumMod val="7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endParaRPr lang="en-US" sz="2000" b="1" dirty="0">
              <a:latin typeface="Century Gothic" panose="020B050202020202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en-US" sz="2000" b="1" dirty="0">
                <a:latin typeface="Century Gothic" panose="020B0502020202020204" pitchFamily="34" charset="0"/>
              </a:rPr>
              <a:t>+1.6 percent more milk produced </a:t>
            </a:r>
            <a:r>
              <a:rPr lang="en-US" sz="1100" b="1" dirty="0">
                <a:latin typeface="Century Gothic" panose="020B0502020202020204" pitchFamily="34" charset="0"/>
              </a:rPr>
              <a:t>(adjusted for leap year)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000" b="1" dirty="0">
              <a:latin typeface="Century Gothic" panose="020B050202020202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en-US" sz="2000" b="1" dirty="0">
                <a:latin typeface="Century Gothic" panose="020B0502020202020204" pitchFamily="34" charset="0"/>
              </a:rPr>
              <a:t>More fat consumption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000" b="1" dirty="0">
              <a:latin typeface="Century Gothic" panose="020B050202020202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en-US" sz="2000" b="1" dirty="0">
                <a:latin typeface="Century Gothic" panose="020B0502020202020204" pitchFamily="34" charset="0"/>
              </a:rPr>
              <a:t>Milk gets richer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000" b="1" dirty="0">
              <a:latin typeface="Century Gothic" panose="020B050202020202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en-US" sz="2000" b="1" dirty="0">
                <a:latin typeface="Century Gothic" panose="020B0502020202020204" pitchFamily="34" charset="0"/>
              </a:rPr>
              <a:t>1 milk cow = enough milk fat for 36 people</a:t>
            </a:r>
          </a:p>
          <a:p>
            <a:endParaRPr lang="en-US" dirty="0">
              <a:latin typeface="Century Gothic" panose="020B050202020202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0DAB0B9-ACA4-4EB6-A04F-9040BBBCF0E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57600" y="1905000"/>
            <a:ext cx="5218628" cy="37548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36609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320E4C0B-7A61-4F28-8340-1C65B095CC02}"/>
              </a:ext>
            </a:extLst>
          </p:cNvPr>
          <p:cNvSpPr txBox="1"/>
          <p:nvPr/>
        </p:nvSpPr>
        <p:spPr>
          <a:xfrm>
            <a:off x="764273" y="780169"/>
            <a:ext cx="8240233" cy="132343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4000" b="1" dirty="0">
                <a:latin typeface="Century Gothic" panose="020B0502020202020204" pitchFamily="34" charset="0"/>
              </a:rPr>
              <a:t>2021. </a:t>
            </a:r>
            <a:r>
              <a:rPr lang="en-US" sz="2400" b="1" dirty="0">
                <a:latin typeface="Century Gothic" panose="020B0502020202020204" pitchFamily="34" charset="0"/>
              </a:rPr>
              <a:t>Exports increase</a:t>
            </a:r>
            <a:endParaRPr lang="en-US" sz="4000" b="1" dirty="0">
              <a:latin typeface="Century Gothic" panose="020B0502020202020204" pitchFamily="34" charset="0"/>
            </a:endParaRPr>
          </a:p>
          <a:p>
            <a:endParaRPr lang="en-US" sz="800" dirty="0"/>
          </a:p>
          <a:p>
            <a:endParaRPr lang="en-US" sz="800" dirty="0"/>
          </a:p>
          <a:p>
            <a:endParaRPr lang="en-US" sz="800" dirty="0"/>
          </a:p>
          <a:p>
            <a:endParaRPr lang="en-US" sz="800" dirty="0"/>
          </a:p>
          <a:p>
            <a:endParaRPr lang="en-US" sz="8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BC8BB0F-D172-41C9-84B7-1127E66D593E}"/>
              </a:ext>
            </a:extLst>
          </p:cNvPr>
          <p:cNvSpPr txBox="1"/>
          <p:nvPr/>
        </p:nvSpPr>
        <p:spPr>
          <a:xfrm>
            <a:off x="764272" y="1663947"/>
            <a:ext cx="7312927" cy="1477328"/>
          </a:xfrm>
          <a:prstGeom prst="rect">
            <a:avLst/>
          </a:prstGeom>
          <a:gradFill>
            <a:gsLst>
              <a:gs pos="4000">
                <a:srgbClr val="EC4D06"/>
              </a:gs>
              <a:gs pos="100000">
                <a:schemeClr val="accent3">
                  <a:lumMod val="7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q"/>
            </a:pPr>
            <a:r>
              <a:rPr lang="en-US" b="1" dirty="0">
                <a:latin typeface="Century Gothic" panose="020B0502020202020204" pitchFamily="34" charset="0"/>
              </a:rPr>
              <a:t>+24.7 percent, raw milk equivalent (</a:t>
            </a:r>
            <a:r>
              <a:rPr lang="en-US" b="1" dirty="0" err="1">
                <a:latin typeface="Century Gothic" panose="020B0502020202020204" pitchFamily="34" charset="0"/>
              </a:rPr>
              <a:t>m.e.</a:t>
            </a:r>
            <a:r>
              <a:rPr lang="en-US" b="1" dirty="0">
                <a:latin typeface="Century Gothic" panose="020B0502020202020204" pitchFamily="34" charset="0"/>
              </a:rPr>
              <a:t>), milk-fat basis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b="1" dirty="0">
              <a:latin typeface="Century Gothic" panose="020B050202020202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en-US" b="1" dirty="0">
                <a:latin typeface="Century Gothic" panose="020B0502020202020204" pitchFamily="34" charset="0"/>
              </a:rPr>
              <a:t>+8.3 percent, </a:t>
            </a:r>
            <a:r>
              <a:rPr lang="en-US" b="1" dirty="0" err="1">
                <a:latin typeface="Century Gothic" panose="020B0502020202020204" pitchFamily="34" charset="0"/>
              </a:rPr>
              <a:t>m.e.</a:t>
            </a:r>
            <a:r>
              <a:rPr lang="en-US" b="1" dirty="0">
                <a:latin typeface="Century Gothic" panose="020B0502020202020204" pitchFamily="34" charset="0"/>
              </a:rPr>
              <a:t>, skim-solids basis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b="1" dirty="0">
              <a:latin typeface="Century Gothic" panose="020B050202020202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en-US" b="1" dirty="0">
                <a:latin typeface="Century Gothic" panose="020B0502020202020204" pitchFamily="34" charset="0"/>
              </a:rPr>
              <a:t>62,000 export certificates issued</a:t>
            </a:r>
            <a:endParaRPr lang="en-US" dirty="0">
              <a:latin typeface="Century Gothic" panose="020B05020202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46C1A82-C344-4A51-8199-A7A4088D3DD9}"/>
              </a:ext>
            </a:extLst>
          </p:cNvPr>
          <p:cNvSpPr txBox="1"/>
          <p:nvPr/>
        </p:nvSpPr>
        <p:spPr>
          <a:xfrm>
            <a:off x="764272" y="6339432"/>
            <a:ext cx="606818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Sources: Trade Data Monitor; AMS/USDA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E0B20AE2-C471-421A-8A00-4EFF388AA11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3637" y="3478870"/>
            <a:ext cx="7323562" cy="28246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38748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CF2A21B4-504B-45FC-9D59-67B7CEED8212}"/>
              </a:ext>
            </a:extLst>
          </p:cNvPr>
          <p:cNvSpPr txBox="1"/>
          <p:nvPr/>
        </p:nvSpPr>
        <p:spPr>
          <a:xfrm>
            <a:off x="294167" y="762000"/>
            <a:ext cx="8839200" cy="135421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sz="800" dirty="0"/>
          </a:p>
          <a:p>
            <a:endParaRPr lang="en-US" sz="800" dirty="0"/>
          </a:p>
          <a:p>
            <a:endParaRPr lang="en-US" sz="800" dirty="0"/>
          </a:p>
          <a:p>
            <a:endParaRPr lang="en-US" sz="800" dirty="0"/>
          </a:p>
          <a:p>
            <a:endParaRPr lang="en-US" sz="800" dirty="0"/>
          </a:p>
          <a:p>
            <a:endParaRPr lang="en-US" sz="800" dirty="0"/>
          </a:p>
          <a:p>
            <a:endParaRPr lang="en-US" sz="800" dirty="0"/>
          </a:p>
          <a:p>
            <a:endParaRPr lang="en-US" sz="800" dirty="0"/>
          </a:p>
          <a:p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CDF3240-52EA-4882-B263-A06E070C4C57}"/>
              </a:ext>
            </a:extLst>
          </p:cNvPr>
          <p:cNvSpPr txBox="1"/>
          <p:nvPr/>
        </p:nvSpPr>
        <p:spPr>
          <a:xfrm>
            <a:off x="294168" y="783756"/>
            <a:ext cx="8555665" cy="83099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sz="800" b="1" dirty="0">
              <a:latin typeface="Century Gothic" panose="020B0502020202020204" pitchFamily="34" charset="0"/>
            </a:endParaRPr>
          </a:p>
          <a:p>
            <a:r>
              <a:rPr lang="en-US" sz="4000" b="1" dirty="0">
                <a:latin typeface="Century Gothic" panose="020B0502020202020204" pitchFamily="34" charset="0"/>
              </a:rPr>
              <a:t>2022. </a:t>
            </a:r>
            <a:r>
              <a:rPr lang="en-US" sz="2400" b="1" dirty="0">
                <a:latin typeface="Century Gothic" panose="020B0502020202020204" pitchFamily="34" charset="0"/>
              </a:rPr>
              <a:t>Slow milk supply growth worldwide</a:t>
            </a:r>
            <a:endParaRPr lang="en-US" sz="2400" b="1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040F7F2-CDF2-492D-8D29-0212F1D37C0C}"/>
              </a:ext>
            </a:extLst>
          </p:cNvPr>
          <p:cNvSpPr txBox="1"/>
          <p:nvPr/>
        </p:nvSpPr>
        <p:spPr>
          <a:xfrm>
            <a:off x="294166" y="1905000"/>
            <a:ext cx="4112818" cy="1477328"/>
          </a:xfrm>
          <a:prstGeom prst="rect">
            <a:avLst/>
          </a:prstGeom>
          <a:gradFill>
            <a:gsLst>
              <a:gs pos="4000">
                <a:srgbClr val="EC4D06"/>
              </a:gs>
              <a:gs pos="100000">
                <a:schemeClr val="accent3">
                  <a:lumMod val="7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q"/>
            </a:pPr>
            <a:r>
              <a:rPr lang="en-US" b="1" dirty="0">
                <a:latin typeface="Century Gothic" panose="020B0502020202020204" pitchFamily="34" charset="0"/>
              </a:rPr>
              <a:t>Less than 1 percent growth projected for top exporters</a:t>
            </a:r>
          </a:p>
          <a:p>
            <a:pPr marL="342900" indent="-342900">
              <a:buFont typeface="Wingdings" panose="05000000000000000000" pitchFamily="2" charset="2"/>
              <a:buChar char="q"/>
            </a:pPr>
            <a:endParaRPr lang="en-US" b="1" dirty="0">
              <a:latin typeface="Century Gothic" panose="020B050202020202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en-US" b="1" dirty="0">
                <a:latin typeface="Century Gothic" panose="020B0502020202020204" pitchFamily="34" charset="0"/>
              </a:rPr>
              <a:t>U.S. cow numbers projected to fall to 2020 low </a:t>
            </a:r>
            <a:endParaRPr lang="en-US" dirty="0">
              <a:latin typeface="Century Gothic" panose="020B050202020202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287BCB4-14D1-4B31-B895-F3920E63C08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4778" y="4137858"/>
            <a:ext cx="4489514" cy="2419467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F1EEB1EF-5000-4521-ACA6-3549005F3F31}"/>
              </a:ext>
            </a:extLst>
          </p:cNvPr>
          <p:cNvSpPr txBox="1"/>
          <p:nvPr/>
        </p:nvSpPr>
        <p:spPr>
          <a:xfrm>
            <a:off x="245434" y="6553200"/>
            <a:ext cx="446833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Sources: NASS/USDA; WAOB/USDA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841EB8C-6B92-4653-A94A-D7046F59821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05400" y="1930697"/>
            <a:ext cx="3733822" cy="2505171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96070093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CF2A21B4-504B-45FC-9D59-67B7CEED8212}"/>
              </a:ext>
            </a:extLst>
          </p:cNvPr>
          <p:cNvSpPr txBox="1"/>
          <p:nvPr/>
        </p:nvSpPr>
        <p:spPr>
          <a:xfrm>
            <a:off x="318350" y="761516"/>
            <a:ext cx="8839200" cy="135421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sz="800" dirty="0"/>
          </a:p>
          <a:p>
            <a:endParaRPr lang="en-US" sz="800" dirty="0"/>
          </a:p>
          <a:p>
            <a:endParaRPr lang="en-US" sz="800" dirty="0"/>
          </a:p>
          <a:p>
            <a:endParaRPr lang="en-US" sz="800" dirty="0"/>
          </a:p>
          <a:p>
            <a:endParaRPr lang="en-US" sz="800" dirty="0"/>
          </a:p>
          <a:p>
            <a:endParaRPr lang="en-US" sz="800" dirty="0"/>
          </a:p>
          <a:p>
            <a:endParaRPr lang="en-US" sz="800" dirty="0"/>
          </a:p>
          <a:p>
            <a:endParaRPr lang="en-US" sz="800" dirty="0"/>
          </a:p>
          <a:p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CDF3240-52EA-4882-B263-A06E070C4C57}"/>
              </a:ext>
            </a:extLst>
          </p:cNvPr>
          <p:cNvSpPr txBox="1"/>
          <p:nvPr/>
        </p:nvSpPr>
        <p:spPr>
          <a:xfrm>
            <a:off x="649992" y="781903"/>
            <a:ext cx="8240233" cy="7078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4000" b="1" dirty="0">
                <a:latin typeface="Century Gothic" panose="020B0502020202020204" pitchFamily="34" charset="0"/>
              </a:rPr>
              <a:t>2022. </a:t>
            </a:r>
            <a:r>
              <a:rPr lang="en-US" sz="2400" b="1" dirty="0">
                <a:latin typeface="Century Gothic" panose="020B0502020202020204" pitchFamily="34" charset="0"/>
              </a:rPr>
              <a:t>Milk prices, costs expected to increase</a:t>
            </a:r>
            <a:endParaRPr lang="en-US" sz="2400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DA64A08-045C-4D2F-B134-8599B5876C68}"/>
              </a:ext>
            </a:extLst>
          </p:cNvPr>
          <p:cNvSpPr txBox="1"/>
          <p:nvPr/>
        </p:nvSpPr>
        <p:spPr>
          <a:xfrm>
            <a:off x="457200" y="1525865"/>
            <a:ext cx="8001000" cy="1285288"/>
          </a:xfrm>
          <a:prstGeom prst="rect">
            <a:avLst/>
          </a:prstGeom>
          <a:gradFill>
            <a:gsLst>
              <a:gs pos="4000">
                <a:srgbClr val="EC4D06"/>
              </a:gs>
              <a:gs pos="100000">
                <a:schemeClr val="accent3">
                  <a:lumMod val="7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US" b="1" dirty="0">
                <a:latin typeface="Century Gothic" panose="020B0502020202020204" pitchFamily="34" charset="0"/>
              </a:rPr>
              <a:t>Feed prices rise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US" b="1" dirty="0">
                <a:latin typeface="Century Gothic" panose="020B0502020202020204" pitchFamily="34" charset="0"/>
              </a:rPr>
              <a:t>Milk prices improve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US" b="1" dirty="0">
                <a:latin typeface="Century Gothic" panose="020B0502020202020204" pitchFamily="34" charset="0"/>
              </a:rPr>
              <a:t>Other production costs rise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DF6D63B-6CA9-4187-9DA8-96DB528423F5}"/>
              </a:ext>
            </a:extLst>
          </p:cNvPr>
          <p:cNvSpPr txBox="1"/>
          <p:nvPr/>
        </p:nvSpPr>
        <p:spPr>
          <a:xfrm>
            <a:off x="1595050" y="6432380"/>
            <a:ext cx="62484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latin typeface="Century Gothic" panose="020B0502020202020204" pitchFamily="34" charset="0"/>
              </a:rPr>
              <a:t>Source: U.S. farm sector </a:t>
            </a:r>
            <a:r>
              <a:rPr lang="en-US" sz="1200" dirty="0">
                <a:latin typeface="Century Gothic" panose="020B0502020202020204" pitchFamily="34" charset="0"/>
              </a:rPr>
              <a:t>financial</a:t>
            </a:r>
            <a:r>
              <a:rPr lang="en-US" sz="1400" dirty="0">
                <a:latin typeface="Century Gothic" panose="020B0502020202020204" pitchFamily="34" charset="0"/>
              </a:rPr>
              <a:t> indicators, 2015–2022F, ERS/USDA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4382B0E-A444-4B22-B1D0-92854BAC0DB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95050" y="3048000"/>
            <a:ext cx="5463673" cy="33014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008415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CF2A21B4-504B-45FC-9D59-67B7CEED8212}"/>
              </a:ext>
            </a:extLst>
          </p:cNvPr>
          <p:cNvSpPr txBox="1"/>
          <p:nvPr/>
        </p:nvSpPr>
        <p:spPr>
          <a:xfrm>
            <a:off x="294167" y="762000"/>
            <a:ext cx="8839200" cy="135421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sz="800" dirty="0"/>
          </a:p>
          <a:p>
            <a:endParaRPr lang="en-US" sz="800" dirty="0"/>
          </a:p>
          <a:p>
            <a:endParaRPr lang="en-US" sz="800" dirty="0"/>
          </a:p>
          <a:p>
            <a:endParaRPr lang="en-US" sz="800" dirty="0"/>
          </a:p>
          <a:p>
            <a:endParaRPr lang="en-US" sz="800" dirty="0"/>
          </a:p>
          <a:p>
            <a:endParaRPr lang="en-US" sz="800" dirty="0"/>
          </a:p>
          <a:p>
            <a:endParaRPr lang="en-US" sz="800" dirty="0"/>
          </a:p>
          <a:p>
            <a:endParaRPr lang="en-US" sz="800" dirty="0"/>
          </a:p>
          <a:p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CDF3240-52EA-4882-B263-A06E070C4C57}"/>
              </a:ext>
            </a:extLst>
          </p:cNvPr>
          <p:cNvSpPr txBox="1"/>
          <p:nvPr/>
        </p:nvSpPr>
        <p:spPr>
          <a:xfrm>
            <a:off x="294168" y="783756"/>
            <a:ext cx="8555665" cy="83099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sz="800" b="1" dirty="0">
              <a:latin typeface="Century Gothic" panose="020B0502020202020204" pitchFamily="34" charset="0"/>
            </a:endParaRPr>
          </a:p>
          <a:p>
            <a:r>
              <a:rPr lang="en-US" sz="4000" b="1" dirty="0">
                <a:latin typeface="Century Gothic" panose="020B0502020202020204" pitchFamily="34" charset="0"/>
              </a:rPr>
              <a:t>2022. </a:t>
            </a:r>
            <a:r>
              <a:rPr lang="en-US" sz="2400" b="1" dirty="0">
                <a:latin typeface="Century Gothic" panose="020B0502020202020204" pitchFamily="34" charset="0"/>
              </a:rPr>
              <a:t>More milk components from fewer cows</a:t>
            </a:r>
            <a:endParaRPr lang="en-US" sz="2400" b="1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431BCCC-8F38-406A-824B-8DC1AFEA8CA4}"/>
              </a:ext>
            </a:extLst>
          </p:cNvPr>
          <p:cNvSpPr txBox="1"/>
          <p:nvPr/>
        </p:nvSpPr>
        <p:spPr>
          <a:xfrm>
            <a:off x="457200" y="1525865"/>
            <a:ext cx="4648200" cy="1285288"/>
          </a:xfrm>
          <a:prstGeom prst="rect">
            <a:avLst/>
          </a:prstGeom>
          <a:gradFill>
            <a:gsLst>
              <a:gs pos="4000">
                <a:srgbClr val="EC4D06"/>
              </a:gs>
              <a:gs pos="100000">
                <a:schemeClr val="accent3">
                  <a:lumMod val="7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US" b="1" dirty="0">
                <a:latin typeface="Century Gothic" panose="020B0502020202020204" pitchFamily="34" charset="0"/>
              </a:rPr>
              <a:t>Yield/cow +1.3 percent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US" b="1" dirty="0">
                <a:latin typeface="Century Gothic" panose="020B0502020202020204" pitchFamily="34" charset="0"/>
              </a:rPr>
              <a:t>Milk-fat and solids-not-fat content up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US" b="1" dirty="0">
                <a:latin typeface="Century Gothic" panose="020B0502020202020204" pitchFamily="34" charset="0"/>
              </a:rPr>
              <a:t>Total production +0.4 percent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33C2AC5B-F7AA-4034-AB56-03343F14E3B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73139" y="4185806"/>
            <a:ext cx="3254323" cy="246865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5A624CFA-F531-4E70-AE5D-86F13289E27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8771" y="3170283"/>
            <a:ext cx="4772829" cy="2901948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0C44300C-C692-48DF-AA25-57BF09AE72E2}"/>
              </a:ext>
            </a:extLst>
          </p:cNvPr>
          <p:cNvSpPr txBox="1"/>
          <p:nvPr/>
        </p:nvSpPr>
        <p:spPr>
          <a:xfrm>
            <a:off x="408771" y="6097398"/>
            <a:ext cx="446833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Sources: NASS/USDA; WAOB/USDA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FB7F125-6408-4745-B7D8-96CF189D5C9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95508" y="1525865"/>
            <a:ext cx="3254324" cy="24686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657195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CF2A21B4-504B-45FC-9D59-67B7CEED8212}"/>
              </a:ext>
            </a:extLst>
          </p:cNvPr>
          <p:cNvSpPr txBox="1"/>
          <p:nvPr/>
        </p:nvSpPr>
        <p:spPr>
          <a:xfrm>
            <a:off x="294167" y="762000"/>
            <a:ext cx="8839200" cy="135421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sz="800" dirty="0"/>
          </a:p>
          <a:p>
            <a:endParaRPr lang="en-US" sz="800" dirty="0"/>
          </a:p>
          <a:p>
            <a:endParaRPr lang="en-US" sz="800" dirty="0"/>
          </a:p>
          <a:p>
            <a:endParaRPr lang="en-US" sz="800" dirty="0"/>
          </a:p>
          <a:p>
            <a:endParaRPr lang="en-US" sz="800" dirty="0"/>
          </a:p>
          <a:p>
            <a:endParaRPr lang="en-US" sz="800" dirty="0"/>
          </a:p>
          <a:p>
            <a:endParaRPr lang="en-US" sz="800" dirty="0"/>
          </a:p>
          <a:p>
            <a:endParaRPr lang="en-US" sz="800" dirty="0"/>
          </a:p>
          <a:p>
            <a:endParaRPr lang="en-US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A84FEA3-5763-430C-AE19-D12A093A1DB2}"/>
              </a:ext>
            </a:extLst>
          </p:cNvPr>
          <p:cNvSpPr txBox="1"/>
          <p:nvPr/>
        </p:nvSpPr>
        <p:spPr>
          <a:xfrm>
            <a:off x="2171350" y="6427826"/>
            <a:ext cx="590753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Sources: ERS/USDA; WAOB/USDA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7EC2832-7633-4AEB-92C2-2E686A7DA6E2}"/>
              </a:ext>
            </a:extLst>
          </p:cNvPr>
          <p:cNvSpPr txBox="1"/>
          <p:nvPr/>
        </p:nvSpPr>
        <p:spPr>
          <a:xfrm>
            <a:off x="477789" y="820313"/>
            <a:ext cx="809474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latin typeface="Century Gothic" panose="020B0502020202020204" pitchFamily="34" charset="0"/>
                <a:cs typeface="Calibri" panose="020F0502020204030204" pitchFamily="34" charset="0"/>
              </a:rPr>
              <a:t>2022</a:t>
            </a:r>
            <a:r>
              <a:rPr lang="en-US" sz="3200" b="1" dirty="0">
                <a:latin typeface="Century Gothic" panose="020B0502020202020204" pitchFamily="34" charset="0"/>
                <a:cs typeface="Calibri" panose="020F0502020204030204" pitchFamily="34" charset="0"/>
              </a:rPr>
              <a:t>. </a:t>
            </a:r>
            <a:r>
              <a:rPr lang="en-US" sz="2400" b="1" dirty="0">
                <a:latin typeface="Century Gothic" panose="020B0502020202020204" pitchFamily="34" charset="0"/>
                <a:cs typeface="Calibri" panose="020F0502020204030204" pitchFamily="34" charset="0"/>
              </a:rPr>
              <a:t>Dairy product imports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38A68BF-BE29-4FFC-BA9D-C72AD608C8C0}"/>
              </a:ext>
            </a:extLst>
          </p:cNvPr>
          <p:cNvSpPr txBox="1"/>
          <p:nvPr/>
        </p:nvSpPr>
        <p:spPr>
          <a:xfrm>
            <a:off x="571470" y="1554359"/>
            <a:ext cx="5753130" cy="1477328"/>
          </a:xfrm>
          <a:prstGeom prst="rect">
            <a:avLst/>
          </a:prstGeom>
          <a:gradFill>
            <a:gsLst>
              <a:gs pos="4000">
                <a:srgbClr val="EC4D06"/>
              </a:gs>
              <a:gs pos="100000">
                <a:schemeClr val="accent3">
                  <a:lumMod val="7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q"/>
            </a:pPr>
            <a:r>
              <a:rPr lang="en-US" b="1" dirty="0">
                <a:latin typeface="Century Gothic" panose="020B0502020202020204" pitchFamily="34" charset="0"/>
              </a:rPr>
              <a:t>Gap between U.S. and world prices narrows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b="1" dirty="0">
              <a:latin typeface="Century Gothic" panose="020B050202020202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en-US" b="1" dirty="0">
                <a:latin typeface="Century Gothic" panose="020B0502020202020204" pitchFamily="34" charset="0"/>
              </a:rPr>
              <a:t>+ 0.4 billion pounds on milk-fat basis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b="1" dirty="0">
              <a:latin typeface="Century Gothic" panose="020B050202020202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en-US" b="1" dirty="0">
                <a:latin typeface="Century Gothic" panose="020B0502020202020204" pitchFamily="34" charset="0"/>
              </a:rPr>
              <a:t>- .01 billion pounds, skim-solids basis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A180906-F5A1-4B57-B70D-F0240166D95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33600" y="3255941"/>
            <a:ext cx="5476675" cy="31718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366255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theme/_rels/them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theme/_rels/them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theme/_rels/them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theme/theme1.xml><?xml version="1.0" encoding="utf-8"?>
<a:theme xmlns:a="http://schemas.openxmlformats.org/drawingml/2006/main" name="AMS 2014">
  <a:themeElements>
    <a:clrScheme name="">
      <a:dk1>
        <a:srgbClr val="000000"/>
      </a:dk1>
      <a:lt1>
        <a:srgbClr val="FFFFFF"/>
      </a:lt1>
      <a:dk2>
        <a:srgbClr val="53585F"/>
      </a:dk2>
      <a:lt2>
        <a:srgbClr val="DCDEE0"/>
      </a:lt2>
      <a:accent1>
        <a:srgbClr val="0365C0"/>
      </a:accent1>
      <a:accent2>
        <a:srgbClr val="00882B"/>
      </a:accent2>
      <a:accent3>
        <a:srgbClr val="FFFFFF"/>
      </a:accent3>
      <a:accent4>
        <a:srgbClr val="000000"/>
      </a:accent4>
      <a:accent5>
        <a:srgbClr val="AAB8DC"/>
      </a:accent5>
      <a:accent6>
        <a:srgbClr val="007B26"/>
      </a:accent6>
      <a:hlink>
        <a:srgbClr val="0000FF"/>
      </a:hlink>
      <a:folHlink>
        <a:srgbClr val="FF00FF"/>
      </a:folHlink>
    </a:clrScheme>
    <a:fontScheme name="Office Theme">
      <a:majorFont>
        <a:latin typeface="Helvetica Light"/>
        <a:ea typeface="Helvetica Light"/>
        <a:cs typeface="Helvetica Light"/>
      </a:majorFont>
      <a:minorFont>
        <a:latin typeface="Helvetica Light"/>
        <a:ea typeface="Helvetica Light"/>
        <a:cs typeface="Helvetica Light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miter lim="0"/>
          <a:headEnd type="none" w="med" len="med"/>
          <a:tailEnd type="none" w="med" len="med"/>
        </a:ln>
        <a:effectLst>
          <a:outerShdw blurRad="38100" dist="25400" dir="5400000" algn="ctr" rotWithShape="0">
            <a:srgbClr val="000000">
              <a:alpha val="50000"/>
            </a:srgbClr>
          </a:outerShdw>
        </a:effectLst>
      </a:spPr>
      <a:bodyPr vert="horz" wrap="square" lIns="50800" tIns="50800" rIns="50800" bIns="50800" numCol="1" anchor="ctr" anchorCtr="0" compatLnSpc="1">
        <a:prstTxWarp prst="textNoShape">
          <a:avLst/>
        </a:prstTxWarp>
      </a:bodyPr>
      <a:lstStyle>
        <a:defPPr marL="228600" marR="0" indent="0" algn="ctr" defTabSz="584200" rtl="0" eaLnBrk="1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36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Helvetica Light" charset="0"/>
            <a:ea typeface="Helvetica Light" charset="0"/>
            <a:cs typeface="Helvetica Light" charset="0"/>
            <a:sym typeface="Helvetica Light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miter lim="0"/>
          <a:headEnd type="none" w="med" len="med"/>
          <a:tailEnd type="none" w="med" len="med"/>
        </a:ln>
        <a:effectLst>
          <a:outerShdw blurRad="38100" dist="25400" dir="5400000" algn="ctr" rotWithShape="0">
            <a:srgbClr val="000000">
              <a:alpha val="50000"/>
            </a:srgbClr>
          </a:outerShdw>
        </a:effectLst>
      </a:spPr>
      <a:bodyPr vert="horz" wrap="square" lIns="50800" tIns="50800" rIns="50800" bIns="50800" numCol="1" anchor="ctr" anchorCtr="0" compatLnSpc="1">
        <a:prstTxWarp prst="textNoShape">
          <a:avLst/>
        </a:prstTxWarp>
      </a:bodyPr>
      <a:lstStyle>
        <a:defPPr marL="228600" marR="0" indent="0" algn="ctr" defTabSz="584200" rtl="0" eaLnBrk="1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36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Helvetica Light" charset="0"/>
            <a:ea typeface="Helvetica Light" charset="0"/>
            <a:cs typeface="Helvetica Light" charset="0"/>
            <a:sym typeface="Helvetica Light" charset="0"/>
          </a:defRPr>
        </a:defPPr>
      </a:lstStyle>
    </a:lnDef>
  </a:objectDefaults>
  <a:extraClrSchemeLst/>
</a:theme>
</file>

<file path=ppt/theme/theme2.xml><?xml version="1.0" encoding="utf-8"?>
<a:theme xmlns:a="http://schemas.openxmlformats.org/drawingml/2006/main" name="Large Bar - Blank">
  <a:themeElements>
    <a:clrScheme name="">
      <a:dk1>
        <a:srgbClr val="000000"/>
      </a:dk1>
      <a:lt1>
        <a:srgbClr val="FFFFFF"/>
      </a:lt1>
      <a:dk2>
        <a:srgbClr val="53585F"/>
      </a:dk2>
      <a:lt2>
        <a:srgbClr val="DCDEE0"/>
      </a:lt2>
      <a:accent1>
        <a:srgbClr val="0365C0"/>
      </a:accent1>
      <a:accent2>
        <a:srgbClr val="00882B"/>
      </a:accent2>
      <a:accent3>
        <a:srgbClr val="FFFFFF"/>
      </a:accent3>
      <a:accent4>
        <a:srgbClr val="000000"/>
      </a:accent4>
      <a:accent5>
        <a:srgbClr val="AAB8DC"/>
      </a:accent5>
      <a:accent6>
        <a:srgbClr val="007B26"/>
      </a:accent6>
      <a:hlink>
        <a:srgbClr val="0000FF"/>
      </a:hlink>
      <a:folHlink>
        <a:srgbClr val="FF00FF"/>
      </a:folHlink>
    </a:clrScheme>
    <a:fontScheme name="Office Theme">
      <a:majorFont>
        <a:latin typeface="Helvetica Light"/>
        <a:ea typeface="Helvetica Light"/>
        <a:cs typeface="Helvetica Light"/>
      </a:majorFont>
      <a:minorFont>
        <a:latin typeface="Helvetica Light"/>
        <a:ea typeface="Helvetica Light"/>
        <a:cs typeface="Helvetica Light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miter lim="0"/>
          <a:headEnd type="none" w="med" len="med"/>
          <a:tailEnd type="none" w="med" len="med"/>
        </a:ln>
        <a:effectLst>
          <a:outerShdw blurRad="38100" dist="25400" dir="5400000" algn="ctr" rotWithShape="0">
            <a:srgbClr val="000000">
              <a:alpha val="50000"/>
            </a:srgbClr>
          </a:outerShdw>
        </a:effectLst>
      </a:spPr>
      <a:bodyPr vert="horz" wrap="square" lIns="50800" tIns="50800" rIns="50800" bIns="50800" numCol="1" anchor="ctr" anchorCtr="0" compatLnSpc="1">
        <a:prstTxWarp prst="textNoShape">
          <a:avLst/>
        </a:prstTxWarp>
      </a:bodyPr>
      <a:lstStyle>
        <a:defPPr marL="228600" marR="0" indent="0" algn="ctr" defTabSz="584200" rtl="0" eaLnBrk="1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36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Helvetica Light" charset="0"/>
            <a:ea typeface="Helvetica Light" charset="0"/>
            <a:cs typeface="Helvetica Light" charset="0"/>
            <a:sym typeface="Helvetica Light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miter lim="0"/>
          <a:headEnd type="none" w="med" len="med"/>
          <a:tailEnd type="none" w="med" len="med"/>
        </a:ln>
        <a:effectLst>
          <a:outerShdw blurRad="38100" dist="25400" dir="5400000" algn="ctr" rotWithShape="0">
            <a:srgbClr val="000000">
              <a:alpha val="50000"/>
            </a:srgbClr>
          </a:outerShdw>
        </a:effectLst>
      </a:spPr>
      <a:bodyPr vert="horz" wrap="square" lIns="50800" tIns="50800" rIns="50800" bIns="50800" numCol="1" anchor="ctr" anchorCtr="0" compatLnSpc="1">
        <a:prstTxWarp prst="textNoShape">
          <a:avLst/>
        </a:prstTxWarp>
      </a:bodyPr>
      <a:lstStyle>
        <a:defPPr marL="228600" marR="0" indent="0" algn="ctr" defTabSz="584200" rtl="0" eaLnBrk="1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36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Helvetica Light" charset="0"/>
            <a:ea typeface="Helvetica Light" charset="0"/>
            <a:cs typeface="Helvetica Light" charset="0"/>
            <a:sym typeface="Helvetica Light" charset="0"/>
          </a:defRPr>
        </a:defPPr>
      </a:lstStyle>
    </a:lnDef>
  </a:objectDefaults>
  <a:extraClrSchemeLst/>
</a:theme>
</file>

<file path=ppt/theme/theme3.xml><?xml version="1.0" encoding="utf-8"?>
<a:theme xmlns:a="http://schemas.openxmlformats.org/drawingml/2006/main" name="Small Bar - Blank">
  <a:themeElements>
    <a:clrScheme name="">
      <a:dk1>
        <a:srgbClr val="000000"/>
      </a:dk1>
      <a:lt1>
        <a:srgbClr val="FFFFFF"/>
      </a:lt1>
      <a:dk2>
        <a:srgbClr val="53585F"/>
      </a:dk2>
      <a:lt2>
        <a:srgbClr val="DCDEE0"/>
      </a:lt2>
      <a:accent1>
        <a:srgbClr val="0365C0"/>
      </a:accent1>
      <a:accent2>
        <a:srgbClr val="00882B"/>
      </a:accent2>
      <a:accent3>
        <a:srgbClr val="FFFFFF"/>
      </a:accent3>
      <a:accent4>
        <a:srgbClr val="000000"/>
      </a:accent4>
      <a:accent5>
        <a:srgbClr val="AAB8DC"/>
      </a:accent5>
      <a:accent6>
        <a:srgbClr val="007B26"/>
      </a:accent6>
      <a:hlink>
        <a:srgbClr val="0000FF"/>
      </a:hlink>
      <a:folHlink>
        <a:srgbClr val="FF00FF"/>
      </a:folHlink>
    </a:clrScheme>
    <a:fontScheme name="Office Theme">
      <a:majorFont>
        <a:latin typeface="Helvetica Light"/>
        <a:ea typeface="Helvetica Light"/>
        <a:cs typeface="Helvetica Light"/>
      </a:majorFont>
      <a:minorFont>
        <a:latin typeface="Helvetica Light"/>
        <a:ea typeface="Helvetica Light"/>
        <a:cs typeface="Helvetica Light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miter lim="0"/>
          <a:headEnd type="none" w="med" len="med"/>
          <a:tailEnd type="none" w="med" len="med"/>
        </a:ln>
        <a:effectLst>
          <a:outerShdw blurRad="38100" dist="25400" dir="5400000" algn="ctr" rotWithShape="0">
            <a:srgbClr val="000000">
              <a:alpha val="50000"/>
            </a:srgbClr>
          </a:outerShdw>
        </a:effectLst>
      </a:spPr>
      <a:bodyPr vert="horz" wrap="square" lIns="50800" tIns="50800" rIns="50800" bIns="50800" numCol="1" anchor="ctr" anchorCtr="0" compatLnSpc="1">
        <a:prstTxWarp prst="textNoShape">
          <a:avLst/>
        </a:prstTxWarp>
      </a:bodyPr>
      <a:lstStyle>
        <a:defPPr marL="228600" marR="0" indent="0" algn="ctr" defTabSz="584200" rtl="0" eaLnBrk="1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36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Helvetica Light" charset="0"/>
            <a:ea typeface="Helvetica Light" charset="0"/>
            <a:cs typeface="Helvetica Light" charset="0"/>
            <a:sym typeface="Helvetica Light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miter lim="0"/>
          <a:headEnd type="none" w="med" len="med"/>
          <a:tailEnd type="none" w="med" len="med"/>
        </a:ln>
        <a:effectLst>
          <a:outerShdw blurRad="38100" dist="25400" dir="5400000" algn="ctr" rotWithShape="0">
            <a:srgbClr val="000000">
              <a:alpha val="50000"/>
            </a:srgbClr>
          </a:outerShdw>
        </a:effectLst>
      </a:spPr>
      <a:bodyPr vert="horz" wrap="square" lIns="50800" tIns="50800" rIns="50800" bIns="50800" numCol="1" anchor="ctr" anchorCtr="0" compatLnSpc="1">
        <a:prstTxWarp prst="textNoShape">
          <a:avLst/>
        </a:prstTxWarp>
      </a:bodyPr>
      <a:lstStyle>
        <a:defPPr marL="228600" marR="0" indent="0" algn="ctr" defTabSz="584200" rtl="0" eaLnBrk="1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36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Helvetica Light" charset="0"/>
            <a:ea typeface="Helvetica Light" charset="0"/>
            <a:cs typeface="Helvetica Light" charset="0"/>
            <a:sym typeface="Helvetica Light" charset="0"/>
          </a:defRPr>
        </a:defPPr>
      </a:lstStyle>
    </a:lnDef>
  </a:objectDefaults>
  <a:extraClrSchemeLst/>
</a:theme>
</file>

<file path=ppt/theme/theme4.xml><?xml version="1.0" encoding="utf-8"?>
<a:theme xmlns:a="http://schemas.openxmlformats.org/drawingml/2006/main" name="Small Bar - Photo 1">
  <a:themeElements>
    <a:clrScheme name="">
      <a:dk1>
        <a:srgbClr val="000000"/>
      </a:dk1>
      <a:lt1>
        <a:srgbClr val="FFFFFF"/>
      </a:lt1>
      <a:dk2>
        <a:srgbClr val="53585F"/>
      </a:dk2>
      <a:lt2>
        <a:srgbClr val="DCDEE0"/>
      </a:lt2>
      <a:accent1>
        <a:srgbClr val="0365C0"/>
      </a:accent1>
      <a:accent2>
        <a:srgbClr val="00882B"/>
      </a:accent2>
      <a:accent3>
        <a:srgbClr val="FFFFFF"/>
      </a:accent3>
      <a:accent4>
        <a:srgbClr val="000000"/>
      </a:accent4>
      <a:accent5>
        <a:srgbClr val="AAB8DC"/>
      </a:accent5>
      <a:accent6>
        <a:srgbClr val="007B26"/>
      </a:accent6>
      <a:hlink>
        <a:srgbClr val="0000FF"/>
      </a:hlink>
      <a:folHlink>
        <a:srgbClr val="FF00FF"/>
      </a:folHlink>
    </a:clrScheme>
    <a:fontScheme name="Office Theme">
      <a:majorFont>
        <a:latin typeface="Helvetica Light"/>
        <a:ea typeface="Helvetica Light"/>
        <a:cs typeface="Helvetica Light"/>
      </a:majorFont>
      <a:minorFont>
        <a:latin typeface="Helvetica Light"/>
        <a:ea typeface="Helvetica Light"/>
        <a:cs typeface="Helvetica Light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miter lim="0"/>
          <a:headEnd type="none" w="med" len="med"/>
          <a:tailEnd type="none" w="med" len="med"/>
        </a:ln>
        <a:effectLst>
          <a:outerShdw blurRad="38100" dist="25400" dir="5400000" algn="ctr" rotWithShape="0">
            <a:srgbClr val="000000">
              <a:alpha val="50000"/>
            </a:srgbClr>
          </a:outerShdw>
        </a:effectLst>
      </a:spPr>
      <a:bodyPr vert="horz" wrap="square" lIns="50800" tIns="50800" rIns="50800" bIns="50800" numCol="1" anchor="ctr" anchorCtr="0" compatLnSpc="1">
        <a:prstTxWarp prst="textNoShape">
          <a:avLst/>
        </a:prstTxWarp>
      </a:bodyPr>
      <a:lstStyle>
        <a:defPPr marL="228600" marR="0" indent="0" algn="ctr" defTabSz="584200" rtl="0" eaLnBrk="1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36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Helvetica Light" charset="0"/>
            <a:ea typeface="Helvetica Light" charset="0"/>
            <a:cs typeface="Helvetica Light" charset="0"/>
            <a:sym typeface="Helvetica Light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miter lim="0"/>
          <a:headEnd type="none" w="med" len="med"/>
          <a:tailEnd type="none" w="med" len="med"/>
        </a:ln>
        <a:effectLst>
          <a:outerShdw blurRad="38100" dist="25400" dir="5400000" algn="ctr" rotWithShape="0">
            <a:srgbClr val="000000">
              <a:alpha val="50000"/>
            </a:srgbClr>
          </a:outerShdw>
        </a:effectLst>
      </a:spPr>
      <a:bodyPr vert="horz" wrap="square" lIns="50800" tIns="50800" rIns="50800" bIns="50800" numCol="1" anchor="ctr" anchorCtr="0" compatLnSpc="1">
        <a:prstTxWarp prst="textNoShape">
          <a:avLst/>
        </a:prstTxWarp>
      </a:bodyPr>
      <a:lstStyle>
        <a:defPPr marL="228600" marR="0" indent="0" algn="ctr" defTabSz="584200" rtl="0" eaLnBrk="1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36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Helvetica Light" charset="0"/>
            <a:ea typeface="Helvetica Light" charset="0"/>
            <a:cs typeface="Helvetica Light" charset="0"/>
            <a:sym typeface="Helvetica Light" charset="0"/>
          </a:defRPr>
        </a:defPPr>
      </a:lstStyle>
    </a:lnDef>
  </a:objectDefaults>
  <a:extraClrSchemeLst/>
</a:theme>
</file>

<file path=ppt/theme/theme5.xml><?xml version="1.0" encoding="utf-8"?>
<a:theme xmlns:a="http://schemas.openxmlformats.org/drawingml/2006/main" name="Small Bar - Photo 2">
  <a:themeElements>
    <a:clrScheme name="">
      <a:dk1>
        <a:srgbClr val="000000"/>
      </a:dk1>
      <a:lt1>
        <a:srgbClr val="FFFFFF"/>
      </a:lt1>
      <a:dk2>
        <a:srgbClr val="53585F"/>
      </a:dk2>
      <a:lt2>
        <a:srgbClr val="DCDEE0"/>
      </a:lt2>
      <a:accent1>
        <a:srgbClr val="0365C0"/>
      </a:accent1>
      <a:accent2>
        <a:srgbClr val="00882B"/>
      </a:accent2>
      <a:accent3>
        <a:srgbClr val="FFFFFF"/>
      </a:accent3>
      <a:accent4>
        <a:srgbClr val="000000"/>
      </a:accent4>
      <a:accent5>
        <a:srgbClr val="AAB8DC"/>
      </a:accent5>
      <a:accent6>
        <a:srgbClr val="007B26"/>
      </a:accent6>
      <a:hlink>
        <a:srgbClr val="0000FF"/>
      </a:hlink>
      <a:folHlink>
        <a:srgbClr val="FF00FF"/>
      </a:folHlink>
    </a:clrScheme>
    <a:fontScheme name="Office Theme">
      <a:majorFont>
        <a:latin typeface="Helvetica Light"/>
        <a:ea typeface="Helvetica Light"/>
        <a:cs typeface="Helvetica Light"/>
      </a:majorFont>
      <a:minorFont>
        <a:latin typeface="Helvetica Light"/>
        <a:ea typeface="Helvetica Light"/>
        <a:cs typeface="Helvetica Light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miter lim="0"/>
          <a:headEnd type="none" w="med" len="med"/>
          <a:tailEnd type="none" w="med" len="med"/>
        </a:ln>
        <a:effectLst>
          <a:outerShdw blurRad="38100" dist="25400" dir="5400000" algn="ctr" rotWithShape="0">
            <a:srgbClr val="000000">
              <a:alpha val="50000"/>
            </a:srgbClr>
          </a:outerShdw>
        </a:effectLst>
      </a:spPr>
      <a:bodyPr vert="horz" wrap="square" lIns="50800" tIns="50800" rIns="50800" bIns="50800" numCol="1" anchor="ctr" anchorCtr="0" compatLnSpc="1">
        <a:prstTxWarp prst="textNoShape">
          <a:avLst/>
        </a:prstTxWarp>
      </a:bodyPr>
      <a:lstStyle>
        <a:defPPr marL="228600" marR="0" indent="0" algn="ctr" defTabSz="584200" rtl="0" eaLnBrk="1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36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Helvetica Light" charset="0"/>
            <a:ea typeface="Helvetica Light" charset="0"/>
            <a:cs typeface="Helvetica Light" charset="0"/>
            <a:sym typeface="Helvetica Light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miter lim="0"/>
          <a:headEnd type="none" w="med" len="med"/>
          <a:tailEnd type="none" w="med" len="med"/>
        </a:ln>
        <a:effectLst>
          <a:outerShdw blurRad="38100" dist="25400" dir="5400000" algn="ctr" rotWithShape="0">
            <a:srgbClr val="000000">
              <a:alpha val="50000"/>
            </a:srgbClr>
          </a:outerShdw>
        </a:effectLst>
      </a:spPr>
      <a:bodyPr vert="horz" wrap="square" lIns="50800" tIns="50800" rIns="50800" bIns="50800" numCol="1" anchor="ctr" anchorCtr="0" compatLnSpc="1">
        <a:prstTxWarp prst="textNoShape">
          <a:avLst/>
        </a:prstTxWarp>
      </a:bodyPr>
      <a:lstStyle>
        <a:defPPr marL="228600" marR="0" indent="0" algn="ctr" defTabSz="584200" rtl="0" eaLnBrk="1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36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Helvetica Light" charset="0"/>
            <a:ea typeface="Helvetica Light" charset="0"/>
            <a:cs typeface="Helvetica Light" charset="0"/>
            <a:sym typeface="Helvetica Light" charset="0"/>
          </a:defRPr>
        </a:defPPr>
      </a:lstStyle>
    </a:lnDef>
  </a:objectDefaults>
  <a:extraClrSchemeLst/>
</a:theme>
</file>

<file path=ppt/theme/theme6.xml><?xml version="1.0" encoding="utf-8"?>
<a:theme xmlns:a="http://schemas.openxmlformats.org/drawingml/2006/main" name="Small Bar - Photo 3">
  <a:themeElements>
    <a:clrScheme name="">
      <a:dk1>
        <a:srgbClr val="000000"/>
      </a:dk1>
      <a:lt1>
        <a:srgbClr val="FFFFFF"/>
      </a:lt1>
      <a:dk2>
        <a:srgbClr val="53585F"/>
      </a:dk2>
      <a:lt2>
        <a:srgbClr val="DCDEE0"/>
      </a:lt2>
      <a:accent1>
        <a:srgbClr val="0365C0"/>
      </a:accent1>
      <a:accent2>
        <a:srgbClr val="00882B"/>
      </a:accent2>
      <a:accent3>
        <a:srgbClr val="FFFFFF"/>
      </a:accent3>
      <a:accent4>
        <a:srgbClr val="000000"/>
      </a:accent4>
      <a:accent5>
        <a:srgbClr val="AAB8DC"/>
      </a:accent5>
      <a:accent6>
        <a:srgbClr val="007B26"/>
      </a:accent6>
      <a:hlink>
        <a:srgbClr val="0000FF"/>
      </a:hlink>
      <a:folHlink>
        <a:srgbClr val="FF00FF"/>
      </a:folHlink>
    </a:clrScheme>
    <a:fontScheme name="Office Theme">
      <a:majorFont>
        <a:latin typeface="Helvetica Light"/>
        <a:ea typeface="Helvetica Light"/>
        <a:cs typeface="Helvetica Light"/>
      </a:majorFont>
      <a:minorFont>
        <a:latin typeface="Helvetica Light"/>
        <a:ea typeface="Helvetica Light"/>
        <a:cs typeface="Helvetica Light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miter lim="0"/>
          <a:headEnd type="none" w="med" len="med"/>
          <a:tailEnd type="none" w="med" len="med"/>
        </a:ln>
        <a:effectLst>
          <a:outerShdw blurRad="38100" dist="25400" dir="5400000" algn="ctr" rotWithShape="0">
            <a:srgbClr val="000000">
              <a:alpha val="50000"/>
            </a:srgbClr>
          </a:outerShdw>
        </a:effectLst>
      </a:spPr>
      <a:bodyPr vert="horz" wrap="square" lIns="50800" tIns="50800" rIns="50800" bIns="50800" numCol="1" anchor="ctr" anchorCtr="0" compatLnSpc="1">
        <a:prstTxWarp prst="textNoShape">
          <a:avLst/>
        </a:prstTxWarp>
      </a:bodyPr>
      <a:lstStyle>
        <a:defPPr marL="228600" marR="0" indent="0" algn="ctr" defTabSz="584200" rtl="0" eaLnBrk="1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36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Helvetica Light" charset="0"/>
            <a:ea typeface="Helvetica Light" charset="0"/>
            <a:cs typeface="Helvetica Light" charset="0"/>
            <a:sym typeface="Helvetica Light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miter lim="0"/>
          <a:headEnd type="none" w="med" len="med"/>
          <a:tailEnd type="none" w="med" len="med"/>
        </a:ln>
        <a:effectLst>
          <a:outerShdw blurRad="38100" dist="25400" dir="5400000" algn="ctr" rotWithShape="0">
            <a:srgbClr val="000000">
              <a:alpha val="50000"/>
            </a:srgbClr>
          </a:outerShdw>
        </a:effectLst>
      </a:spPr>
      <a:bodyPr vert="horz" wrap="square" lIns="50800" tIns="50800" rIns="50800" bIns="50800" numCol="1" anchor="ctr" anchorCtr="0" compatLnSpc="1">
        <a:prstTxWarp prst="textNoShape">
          <a:avLst/>
        </a:prstTxWarp>
      </a:bodyPr>
      <a:lstStyle>
        <a:defPPr marL="228600" marR="0" indent="0" algn="ctr" defTabSz="584200" rtl="0" eaLnBrk="1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36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Helvetica Light" charset="0"/>
            <a:ea typeface="Helvetica Light" charset="0"/>
            <a:cs typeface="Helvetica Light" charset="0"/>
            <a:sym typeface="Helvetica Light" charset="0"/>
          </a:defRPr>
        </a:defPPr>
      </a:lstStyle>
    </a:lnDef>
  </a:objectDefaults>
  <a:extraClrSchemeLst/>
</a:theme>
</file>

<file path=ppt/theme/theme7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AMS 2014</Template>
  <TotalTime>25987</TotalTime>
  <Words>896</Words>
  <Application>Microsoft Office PowerPoint</Application>
  <PresentationFormat>On-screen Show (4:3)</PresentationFormat>
  <Paragraphs>299</Paragraphs>
  <Slides>23</Slides>
  <Notes>21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6</vt:i4>
      </vt:variant>
      <vt:variant>
        <vt:lpstr>Slide Titles</vt:lpstr>
      </vt:variant>
      <vt:variant>
        <vt:i4>23</vt:i4>
      </vt:variant>
    </vt:vector>
  </HeadingPairs>
  <TitlesOfParts>
    <vt:vector size="38" baseType="lpstr">
      <vt:lpstr>Arial</vt:lpstr>
      <vt:lpstr>Arial Black</vt:lpstr>
      <vt:lpstr>Bookman Old Style</vt:lpstr>
      <vt:lpstr>Calibri</vt:lpstr>
      <vt:lpstr>Century Gothic</vt:lpstr>
      <vt:lpstr>Courier New</vt:lpstr>
      <vt:lpstr>Helvetica Light</vt:lpstr>
      <vt:lpstr>Times New Roman</vt:lpstr>
      <vt:lpstr>Wingdings</vt:lpstr>
      <vt:lpstr>AMS 2014</vt:lpstr>
      <vt:lpstr>Large Bar - Blank</vt:lpstr>
      <vt:lpstr>Small Bar - Blank</vt:lpstr>
      <vt:lpstr>Small Bar - Photo 1</vt:lpstr>
      <vt:lpstr>Small Bar - Photo 2</vt:lpstr>
      <vt:lpstr>Small Bar - Photo 3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USDA/AMS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USDA</dc:creator>
  <cp:lastModifiedBy>Liebrand, Carolyn B - AMS</cp:lastModifiedBy>
  <cp:revision>473</cp:revision>
  <cp:lastPrinted>2019-02-19T21:04:56Z</cp:lastPrinted>
  <dcterms:created xsi:type="dcterms:W3CDTF">2014-02-19T14:37:34Z</dcterms:created>
  <dcterms:modified xsi:type="dcterms:W3CDTF">2022-02-24T01:58:29Z</dcterms:modified>
</cp:coreProperties>
</file>