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ebp" ContentType="image/jpe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52"/>
  </p:notesMasterIdLst>
  <p:sldIdLst>
    <p:sldId id="272" r:id="rId2"/>
    <p:sldId id="355" r:id="rId3"/>
    <p:sldId id="333" r:id="rId4"/>
    <p:sldId id="753" r:id="rId5"/>
    <p:sldId id="754" r:id="rId6"/>
    <p:sldId id="341" r:id="rId7"/>
    <p:sldId id="342" r:id="rId8"/>
    <p:sldId id="335" r:id="rId9"/>
    <p:sldId id="336" r:id="rId10"/>
    <p:sldId id="339" r:id="rId11"/>
    <p:sldId id="340" r:id="rId12"/>
    <p:sldId id="358" r:id="rId13"/>
    <p:sldId id="344" r:id="rId14"/>
    <p:sldId id="348" r:id="rId15"/>
    <p:sldId id="755" r:id="rId16"/>
    <p:sldId id="757" r:id="rId17"/>
    <p:sldId id="758" r:id="rId18"/>
    <p:sldId id="759" r:id="rId19"/>
    <p:sldId id="337" r:id="rId20"/>
    <p:sldId id="760" r:id="rId21"/>
    <p:sldId id="761" r:id="rId22"/>
    <p:sldId id="762" r:id="rId23"/>
    <p:sldId id="343" r:id="rId24"/>
    <p:sldId id="318" r:id="rId25"/>
    <p:sldId id="765" r:id="rId26"/>
    <p:sldId id="768" r:id="rId27"/>
    <p:sldId id="770" r:id="rId28"/>
    <p:sldId id="769" r:id="rId29"/>
    <p:sldId id="347" r:id="rId30"/>
    <p:sldId id="772" r:id="rId31"/>
    <p:sldId id="773" r:id="rId32"/>
    <p:sldId id="774" r:id="rId33"/>
    <p:sldId id="771" r:id="rId34"/>
    <p:sldId id="351" r:id="rId35"/>
    <p:sldId id="374" r:id="rId36"/>
    <p:sldId id="375" r:id="rId37"/>
    <p:sldId id="366" r:id="rId38"/>
    <p:sldId id="367" r:id="rId39"/>
    <p:sldId id="384" r:id="rId40"/>
    <p:sldId id="386" r:id="rId41"/>
    <p:sldId id="376" r:id="rId42"/>
    <p:sldId id="379" r:id="rId43"/>
    <p:sldId id="378" r:id="rId44"/>
    <p:sldId id="377" r:id="rId45"/>
    <p:sldId id="775" r:id="rId46"/>
    <p:sldId id="749" r:id="rId47"/>
    <p:sldId id="750" r:id="rId48"/>
    <p:sldId id="357" r:id="rId49"/>
    <p:sldId id="382" r:id="rId50"/>
    <p:sldId id="385" r:id="rId51"/>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FF8C"/>
    <a:srgbClr val="E7C40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423" autoAdjust="0"/>
    <p:restoredTop sz="89580" autoAdjust="0"/>
  </p:normalViewPr>
  <p:slideViewPr>
    <p:cSldViewPr snapToGrid="0" snapToObjects="1" showGuides="1">
      <p:cViewPr varScale="1">
        <p:scale>
          <a:sx n="72" d="100"/>
          <a:sy n="72" d="100"/>
        </p:scale>
        <p:origin x="108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867C3F-27AA-4411-8382-6F337D10C4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33CF2D0-95EF-4C4C-831A-84BC7F63C0A3}">
      <dgm:prSet phldrT="[Text]"/>
      <dgm:spPr/>
      <dgm:t>
        <a:bodyPr/>
        <a:lstStyle/>
        <a:p>
          <a:r>
            <a:rPr lang="en-US" dirty="0">
              <a:latin typeface="Rockwell" panose="02060603020205020403" pitchFamily="18" charset="0"/>
            </a:rPr>
            <a:t>Technology</a:t>
          </a:r>
        </a:p>
      </dgm:t>
    </dgm:pt>
    <dgm:pt modelId="{E4A89792-24D1-44AD-96C6-571A770089FB}" type="parTrans" cxnId="{584A9829-5BD4-4794-9C5A-58C148DC0F84}">
      <dgm:prSet/>
      <dgm:spPr/>
      <dgm:t>
        <a:bodyPr/>
        <a:lstStyle/>
        <a:p>
          <a:endParaRPr lang="en-US"/>
        </a:p>
      </dgm:t>
    </dgm:pt>
    <dgm:pt modelId="{1A992472-A7FC-499E-83FC-6E2CE7820523}" type="sibTrans" cxnId="{584A9829-5BD4-4794-9C5A-58C148DC0F84}">
      <dgm:prSet/>
      <dgm:spPr/>
      <dgm:t>
        <a:bodyPr/>
        <a:lstStyle/>
        <a:p>
          <a:endParaRPr lang="en-US"/>
        </a:p>
      </dgm:t>
    </dgm:pt>
    <dgm:pt modelId="{CFED9EA4-0B1B-46B2-809F-74925BE4B56B}">
      <dgm:prSet phldrT="[Text]"/>
      <dgm:spPr/>
      <dgm:t>
        <a:bodyPr/>
        <a:lstStyle/>
        <a:p>
          <a:r>
            <a:rPr lang="en-US" dirty="0">
              <a:latin typeface="Rockwell" panose="02060603020205020403" pitchFamily="18" charset="0"/>
            </a:rPr>
            <a:t>Consumer Culture</a:t>
          </a:r>
        </a:p>
      </dgm:t>
    </dgm:pt>
    <dgm:pt modelId="{743EFED5-C666-43E8-A601-1B8E14FEAFF1}" type="parTrans" cxnId="{7D154111-289C-4C76-A4F5-D0AA4D98EF7F}">
      <dgm:prSet/>
      <dgm:spPr/>
      <dgm:t>
        <a:bodyPr/>
        <a:lstStyle/>
        <a:p>
          <a:endParaRPr lang="en-US"/>
        </a:p>
      </dgm:t>
    </dgm:pt>
    <dgm:pt modelId="{54066147-D890-48F8-B40C-847B1EB40113}" type="sibTrans" cxnId="{7D154111-289C-4C76-A4F5-D0AA4D98EF7F}">
      <dgm:prSet/>
      <dgm:spPr/>
      <dgm:t>
        <a:bodyPr/>
        <a:lstStyle/>
        <a:p>
          <a:endParaRPr lang="en-US"/>
        </a:p>
      </dgm:t>
    </dgm:pt>
    <dgm:pt modelId="{81A09D4A-EAE0-45DD-AB61-D9C0E1D37E54}" type="pres">
      <dgm:prSet presAssocID="{5A867C3F-27AA-4411-8382-6F337D10C49E}" presName="Name0" presStyleCnt="0">
        <dgm:presLayoutVars>
          <dgm:chMax val="7"/>
          <dgm:chPref val="7"/>
          <dgm:dir/>
        </dgm:presLayoutVars>
      </dgm:prSet>
      <dgm:spPr/>
    </dgm:pt>
    <dgm:pt modelId="{DB7E8717-2A16-401F-B10F-6AE89F157D05}" type="pres">
      <dgm:prSet presAssocID="{5A867C3F-27AA-4411-8382-6F337D10C49E}" presName="Name1" presStyleCnt="0"/>
      <dgm:spPr/>
    </dgm:pt>
    <dgm:pt modelId="{BBD97F23-792A-4169-8621-F26063CDD375}" type="pres">
      <dgm:prSet presAssocID="{5A867C3F-27AA-4411-8382-6F337D10C49E}" presName="cycle" presStyleCnt="0"/>
      <dgm:spPr/>
    </dgm:pt>
    <dgm:pt modelId="{92464C1F-7B25-4F26-BE97-74924DCF9548}" type="pres">
      <dgm:prSet presAssocID="{5A867C3F-27AA-4411-8382-6F337D10C49E}" presName="srcNode" presStyleLbl="node1" presStyleIdx="0" presStyleCnt="2"/>
      <dgm:spPr/>
    </dgm:pt>
    <dgm:pt modelId="{A218044C-7010-41CF-BF76-FEE46DBFEACB}" type="pres">
      <dgm:prSet presAssocID="{5A867C3F-27AA-4411-8382-6F337D10C49E}" presName="conn" presStyleLbl="parChTrans1D2" presStyleIdx="0" presStyleCnt="1"/>
      <dgm:spPr/>
    </dgm:pt>
    <dgm:pt modelId="{0CBDD124-C3B5-416E-B80F-A8EE3823817C}" type="pres">
      <dgm:prSet presAssocID="{5A867C3F-27AA-4411-8382-6F337D10C49E}" presName="extraNode" presStyleLbl="node1" presStyleIdx="0" presStyleCnt="2"/>
      <dgm:spPr/>
    </dgm:pt>
    <dgm:pt modelId="{73A84328-3D5F-4C18-83C9-DA7F4414FBA3}" type="pres">
      <dgm:prSet presAssocID="{5A867C3F-27AA-4411-8382-6F337D10C49E}" presName="dstNode" presStyleLbl="node1" presStyleIdx="0" presStyleCnt="2"/>
      <dgm:spPr/>
    </dgm:pt>
    <dgm:pt modelId="{A41718F3-4250-4523-8A8A-F35FAB16D3CD}" type="pres">
      <dgm:prSet presAssocID="{533CF2D0-95EF-4C4C-831A-84BC7F63C0A3}" presName="text_1" presStyleLbl="node1" presStyleIdx="0" presStyleCnt="2">
        <dgm:presLayoutVars>
          <dgm:bulletEnabled val="1"/>
        </dgm:presLayoutVars>
      </dgm:prSet>
      <dgm:spPr>
        <a:prstGeom prst="flowChartConnector">
          <a:avLst/>
        </a:prstGeom>
      </dgm:spPr>
    </dgm:pt>
    <dgm:pt modelId="{BBCCAA8D-EE2A-43F2-B40C-023726F27375}" type="pres">
      <dgm:prSet presAssocID="{533CF2D0-95EF-4C4C-831A-84BC7F63C0A3}" presName="accent_1" presStyleCnt="0"/>
      <dgm:spPr/>
    </dgm:pt>
    <dgm:pt modelId="{A169CA47-C3B1-4ED5-9DA8-BCF9E727D8CD}" type="pres">
      <dgm:prSet presAssocID="{533CF2D0-95EF-4C4C-831A-84BC7F63C0A3}" presName="accentRepeatNode" presStyleLbl="solidFgAcc1" presStyleIdx="0" presStyleCnt="2"/>
      <dgm:spPr/>
    </dgm:pt>
    <dgm:pt modelId="{6C0CCDCD-B7C3-453E-A298-0098B6CEC7F9}" type="pres">
      <dgm:prSet presAssocID="{CFED9EA4-0B1B-46B2-809F-74925BE4B56B}" presName="text_2" presStyleLbl="node1" presStyleIdx="1" presStyleCnt="2">
        <dgm:presLayoutVars>
          <dgm:bulletEnabled val="1"/>
        </dgm:presLayoutVars>
      </dgm:prSet>
      <dgm:spPr>
        <a:prstGeom prst="flowChartConnector">
          <a:avLst/>
        </a:prstGeom>
      </dgm:spPr>
    </dgm:pt>
    <dgm:pt modelId="{A7DDC9D1-9475-43AB-A636-B653A32688BD}" type="pres">
      <dgm:prSet presAssocID="{CFED9EA4-0B1B-46B2-809F-74925BE4B56B}" presName="accent_2" presStyleCnt="0"/>
      <dgm:spPr/>
    </dgm:pt>
    <dgm:pt modelId="{375C6F43-04A7-4ED0-97FD-6458592CB9F1}" type="pres">
      <dgm:prSet presAssocID="{CFED9EA4-0B1B-46B2-809F-74925BE4B56B}" presName="accentRepeatNode" presStyleLbl="solidFgAcc1" presStyleIdx="1" presStyleCnt="2"/>
      <dgm:spPr/>
    </dgm:pt>
  </dgm:ptLst>
  <dgm:cxnLst>
    <dgm:cxn modelId="{7D154111-289C-4C76-A4F5-D0AA4D98EF7F}" srcId="{5A867C3F-27AA-4411-8382-6F337D10C49E}" destId="{CFED9EA4-0B1B-46B2-809F-74925BE4B56B}" srcOrd="1" destOrd="0" parTransId="{743EFED5-C666-43E8-A601-1B8E14FEAFF1}" sibTransId="{54066147-D890-48F8-B40C-847B1EB40113}"/>
    <dgm:cxn modelId="{584A9829-5BD4-4794-9C5A-58C148DC0F84}" srcId="{5A867C3F-27AA-4411-8382-6F337D10C49E}" destId="{533CF2D0-95EF-4C4C-831A-84BC7F63C0A3}" srcOrd="0" destOrd="0" parTransId="{E4A89792-24D1-44AD-96C6-571A770089FB}" sibTransId="{1A992472-A7FC-499E-83FC-6E2CE7820523}"/>
    <dgm:cxn modelId="{D253E142-A3CB-40A6-8BCB-4410D33B47F9}" type="presOf" srcId="{1A992472-A7FC-499E-83FC-6E2CE7820523}" destId="{A218044C-7010-41CF-BF76-FEE46DBFEACB}" srcOrd="0" destOrd="0" presId="urn:microsoft.com/office/officeart/2008/layout/VerticalCurvedList"/>
    <dgm:cxn modelId="{F9651A80-4C67-44CA-ADD8-257295D761E6}" type="presOf" srcId="{CFED9EA4-0B1B-46B2-809F-74925BE4B56B}" destId="{6C0CCDCD-B7C3-453E-A298-0098B6CEC7F9}" srcOrd="0" destOrd="0" presId="urn:microsoft.com/office/officeart/2008/layout/VerticalCurvedList"/>
    <dgm:cxn modelId="{B39ABDA7-C136-4750-8B0A-514A1DC640FA}" type="presOf" srcId="{533CF2D0-95EF-4C4C-831A-84BC7F63C0A3}" destId="{A41718F3-4250-4523-8A8A-F35FAB16D3CD}" srcOrd="0" destOrd="0" presId="urn:microsoft.com/office/officeart/2008/layout/VerticalCurvedList"/>
    <dgm:cxn modelId="{1F73B7B0-FBF3-4CE0-AF17-DFADE9632D0A}" type="presOf" srcId="{5A867C3F-27AA-4411-8382-6F337D10C49E}" destId="{81A09D4A-EAE0-45DD-AB61-D9C0E1D37E54}" srcOrd="0" destOrd="0" presId="urn:microsoft.com/office/officeart/2008/layout/VerticalCurvedList"/>
    <dgm:cxn modelId="{00978822-B54B-4FBB-9080-011AF455DEAC}" type="presParOf" srcId="{81A09D4A-EAE0-45DD-AB61-D9C0E1D37E54}" destId="{DB7E8717-2A16-401F-B10F-6AE89F157D05}" srcOrd="0" destOrd="0" presId="urn:microsoft.com/office/officeart/2008/layout/VerticalCurvedList"/>
    <dgm:cxn modelId="{A81BDFFD-B8F4-4474-B422-CDDA9A372235}" type="presParOf" srcId="{DB7E8717-2A16-401F-B10F-6AE89F157D05}" destId="{BBD97F23-792A-4169-8621-F26063CDD375}" srcOrd="0" destOrd="0" presId="urn:microsoft.com/office/officeart/2008/layout/VerticalCurvedList"/>
    <dgm:cxn modelId="{B4B6C041-585A-4B2B-BF3B-FC46C3A82154}" type="presParOf" srcId="{BBD97F23-792A-4169-8621-F26063CDD375}" destId="{92464C1F-7B25-4F26-BE97-74924DCF9548}" srcOrd="0" destOrd="0" presId="urn:microsoft.com/office/officeart/2008/layout/VerticalCurvedList"/>
    <dgm:cxn modelId="{0D921439-3CA9-4F18-B096-B11EFB5C6B25}" type="presParOf" srcId="{BBD97F23-792A-4169-8621-F26063CDD375}" destId="{A218044C-7010-41CF-BF76-FEE46DBFEACB}" srcOrd="1" destOrd="0" presId="urn:microsoft.com/office/officeart/2008/layout/VerticalCurvedList"/>
    <dgm:cxn modelId="{788FB269-0324-49C8-A9C5-61E6A0F3119D}" type="presParOf" srcId="{BBD97F23-792A-4169-8621-F26063CDD375}" destId="{0CBDD124-C3B5-416E-B80F-A8EE3823817C}" srcOrd="2" destOrd="0" presId="urn:microsoft.com/office/officeart/2008/layout/VerticalCurvedList"/>
    <dgm:cxn modelId="{CDB389BD-17F0-483B-8EE7-88AEABB8E699}" type="presParOf" srcId="{BBD97F23-792A-4169-8621-F26063CDD375}" destId="{73A84328-3D5F-4C18-83C9-DA7F4414FBA3}" srcOrd="3" destOrd="0" presId="urn:microsoft.com/office/officeart/2008/layout/VerticalCurvedList"/>
    <dgm:cxn modelId="{4727BE20-EC10-4801-9538-6D567A6D7077}" type="presParOf" srcId="{DB7E8717-2A16-401F-B10F-6AE89F157D05}" destId="{A41718F3-4250-4523-8A8A-F35FAB16D3CD}" srcOrd="1" destOrd="0" presId="urn:microsoft.com/office/officeart/2008/layout/VerticalCurvedList"/>
    <dgm:cxn modelId="{1F789342-6A05-4A0F-AC63-CF12E93FA926}" type="presParOf" srcId="{DB7E8717-2A16-401F-B10F-6AE89F157D05}" destId="{BBCCAA8D-EE2A-43F2-B40C-023726F27375}" srcOrd="2" destOrd="0" presId="urn:microsoft.com/office/officeart/2008/layout/VerticalCurvedList"/>
    <dgm:cxn modelId="{18BA097E-B634-4D26-A22A-6BF63B607BA0}" type="presParOf" srcId="{BBCCAA8D-EE2A-43F2-B40C-023726F27375}" destId="{A169CA47-C3B1-4ED5-9DA8-BCF9E727D8CD}" srcOrd="0" destOrd="0" presId="urn:microsoft.com/office/officeart/2008/layout/VerticalCurvedList"/>
    <dgm:cxn modelId="{9397DDEF-078E-45EB-869F-A60A9B4D0229}" type="presParOf" srcId="{DB7E8717-2A16-401F-B10F-6AE89F157D05}" destId="{6C0CCDCD-B7C3-453E-A298-0098B6CEC7F9}" srcOrd="3" destOrd="0" presId="urn:microsoft.com/office/officeart/2008/layout/VerticalCurvedList"/>
    <dgm:cxn modelId="{C75FBAB0-083C-4C93-9FA5-CDE8C0CE03E9}" type="presParOf" srcId="{DB7E8717-2A16-401F-B10F-6AE89F157D05}" destId="{A7DDC9D1-9475-43AB-A636-B653A32688BD}" srcOrd="4" destOrd="0" presId="urn:microsoft.com/office/officeart/2008/layout/VerticalCurvedList"/>
    <dgm:cxn modelId="{7D02A9C3-980B-48B2-94B6-9DC01D8EEEB1}" type="presParOf" srcId="{A7DDC9D1-9475-43AB-A636-B653A32688BD}" destId="{375C6F43-04A7-4ED0-97FD-6458592CB9F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867C3F-27AA-4411-8382-6F337D10C4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33CF2D0-95EF-4C4C-831A-84BC7F63C0A3}">
      <dgm:prSet phldrT="[Text]"/>
      <dgm:spPr/>
      <dgm:t>
        <a:bodyPr/>
        <a:lstStyle/>
        <a:p>
          <a:r>
            <a:rPr lang="en-US" dirty="0">
              <a:latin typeface="Rockwell" panose="02060603020205020403" pitchFamily="18" charset="0"/>
            </a:rPr>
            <a:t>Technology</a:t>
          </a:r>
        </a:p>
      </dgm:t>
    </dgm:pt>
    <dgm:pt modelId="{E4A89792-24D1-44AD-96C6-571A770089FB}" type="parTrans" cxnId="{584A9829-5BD4-4794-9C5A-58C148DC0F84}">
      <dgm:prSet/>
      <dgm:spPr/>
      <dgm:t>
        <a:bodyPr/>
        <a:lstStyle/>
        <a:p>
          <a:endParaRPr lang="en-US"/>
        </a:p>
      </dgm:t>
    </dgm:pt>
    <dgm:pt modelId="{1A992472-A7FC-499E-83FC-6E2CE7820523}" type="sibTrans" cxnId="{584A9829-5BD4-4794-9C5A-58C148DC0F84}">
      <dgm:prSet/>
      <dgm:spPr/>
      <dgm:t>
        <a:bodyPr/>
        <a:lstStyle/>
        <a:p>
          <a:endParaRPr lang="en-US"/>
        </a:p>
      </dgm:t>
    </dgm:pt>
    <dgm:pt modelId="{CFED9EA4-0B1B-46B2-809F-74925BE4B56B}">
      <dgm:prSet phldrT="[Text]"/>
      <dgm:spPr/>
      <dgm:t>
        <a:bodyPr/>
        <a:lstStyle/>
        <a:p>
          <a:r>
            <a:rPr lang="en-US" dirty="0">
              <a:latin typeface="Rockwell" panose="02060603020205020403" pitchFamily="18" charset="0"/>
            </a:rPr>
            <a:t>Consumer Culture</a:t>
          </a:r>
        </a:p>
      </dgm:t>
    </dgm:pt>
    <dgm:pt modelId="{743EFED5-C666-43E8-A601-1B8E14FEAFF1}" type="parTrans" cxnId="{7D154111-289C-4C76-A4F5-D0AA4D98EF7F}">
      <dgm:prSet/>
      <dgm:spPr/>
      <dgm:t>
        <a:bodyPr/>
        <a:lstStyle/>
        <a:p>
          <a:endParaRPr lang="en-US"/>
        </a:p>
      </dgm:t>
    </dgm:pt>
    <dgm:pt modelId="{54066147-D890-48F8-B40C-847B1EB40113}" type="sibTrans" cxnId="{7D154111-289C-4C76-A4F5-D0AA4D98EF7F}">
      <dgm:prSet/>
      <dgm:spPr/>
      <dgm:t>
        <a:bodyPr/>
        <a:lstStyle/>
        <a:p>
          <a:endParaRPr lang="en-US"/>
        </a:p>
      </dgm:t>
    </dgm:pt>
    <dgm:pt modelId="{81A09D4A-EAE0-45DD-AB61-D9C0E1D37E54}" type="pres">
      <dgm:prSet presAssocID="{5A867C3F-27AA-4411-8382-6F337D10C49E}" presName="Name0" presStyleCnt="0">
        <dgm:presLayoutVars>
          <dgm:chMax val="7"/>
          <dgm:chPref val="7"/>
          <dgm:dir/>
        </dgm:presLayoutVars>
      </dgm:prSet>
      <dgm:spPr/>
    </dgm:pt>
    <dgm:pt modelId="{DB7E8717-2A16-401F-B10F-6AE89F157D05}" type="pres">
      <dgm:prSet presAssocID="{5A867C3F-27AA-4411-8382-6F337D10C49E}" presName="Name1" presStyleCnt="0"/>
      <dgm:spPr/>
    </dgm:pt>
    <dgm:pt modelId="{BBD97F23-792A-4169-8621-F26063CDD375}" type="pres">
      <dgm:prSet presAssocID="{5A867C3F-27AA-4411-8382-6F337D10C49E}" presName="cycle" presStyleCnt="0"/>
      <dgm:spPr/>
    </dgm:pt>
    <dgm:pt modelId="{92464C1F-7B25-4F26-BE97-74924DCF9548}" type="pres">
      <dgm:prSet presAssocID="{5A867C3F-27AA-4411-8382-6F337D10C49E}" presName="srcNode" presStyleLbl="node1" presStyleIdx="0" presStyleCnt="2"/>
      <dgm:spPr/>
    </dgm:pt>
    <dgm:pt modelId="{A218044C-7010-41CF-BF76-FEE46DBFEACB}" type="pres">
      <dgm:prSet presAssocID="{5A867C3F-27AA-4411-8382-6F337D10C49E}" presName="conn" presStyleLbl="parChTrans1D2" presStyleIdx="0" presStyleCnt="1"/>
      <dgm:spPr/>
    </dgm:pt>
    <dgm:pt modelId="{0CBDD124-C3B5-416E-B80F-A8EE3823817C}" type="pres">
      <dgm:prSet presAssocID="{5A867C3F-27AA-4411-8382-6F337D10C49E}" presName="extraNode" presStyleLbl="node1" presStyleIdx="0" presStyleCnt="2"/>
      <dgm:spPr/>
    </dgm:pt>
    <dgm:pt modelId="{73A84328-3D5F-4C18-83C9-DA7F4414FBA3}" type="pres">
      <dgm:prSet presAssocID="{5A867C3F-27AA-4411-8382-6F337D10C49E}" presName="dstNode" presStyleLbl="node1" presStyleIdx="0" presStyleCnt="2"/>
      <dgm:spPr/>
    </dgm:pt>
    <dgm:pt modelId="{A41718F3-4250-4523-8A8A-F35FAB16D3CD}" type="pres">
      <dgm:prSet presAssocID="{533CF2D0-95EF-4C4C-831A-84BC7F63C0A3}" presName="text_1" presStyleLbl="node1" presStyleIdx="0" presStyleCnt="2">
        <dgm:presLayoutVars>
          <dgm:bulletEnabled val="1"/>
        </dgm:presLayoutVars>
      </dgm:prSet>
      <dgm:spPr>
        <a:prstGeom prst="flowChartConnector">
          <a:avLst/>
        </a:prstGeom>
      </dgm:spPr>
    </dgm:pt>
    <dgm:pt modelId="{BBCCAA8D-EE2A-43F2-B40C-023726F27375}" type="pres">
      <dgm:prSet presAssocID="{533CF2D0-95EF-4C4C-831A-84BC7F63C0A3}" presName="accent_1" presStyleCnt="0"/>
      <dgm:spPr/>
    </dgm:pt>
    <dgm:pt modelId="{A169CA47-C3B1-4ED5-9DA8-BCF9E727D8CD}" type="pres">
      <dgm:prSet presAssocID="{533CF2D0-95EF-4C4C-831A-84BC7F63C0A3}" presName="accentRepeatNode" presStyleLbl="solidFgAcc1" presStyleIdx="0" presStyleCnt="2"/>
      <dgm:spPr/>
    </dgm:pt>
    <dgm:pt modelId="{6C0CCDCD-B7C3-453E-A298-0098B6CEC7F9}" type="pres">
      <dgm:prSet presAssocID="{CFED9EA4-0B1B-46B2-809F-74925BE4B56B}" presName="text_2" presStyleLbl="node1" presStyleIdx="1" presStyleCnt="2">
        <dgm:presLayoutVars>
          <dgm:bulletEnabled val="1"/>
        </dgm:presLayoutVars>
      </dgm:prSet>
      <dgm:spPr>
        <a:prstGeom prst="flowChartConnector">
          <a:avLst/>
        </a:prstGeom>
      </dgm:spPr>
    </dgm:pt>
    <dgm:pt modelId="{A7DDC9D1-9475-43AB-A636-B653A32688BD}" type="pres">
      <dgm:prSet presAssocID="{CFED9EA4-0B1B-46B2-809F-74925BE4B56B}" presName="accent_2" presStyleCnt="0"/>
      <dgm:spPr/>
    </dgm:pt>
    <dgm:pt modelId="{375C6F43-04A7-4ED0-97FD-6458592CB9F1}" type="pres">
      <dgm:prSet presAssocID="{CFED9EA4-0B1B-46B2-809F-74925BE4B56B}" presName="accentRepeatNode" presStyleLbl="solidFgAcc1" presStyleIdx="1" presStyleCnt="2"/>
      <dgm:spPr/>
    </dgm:pt>
  </dgm:ptLst>
  <dgm:cxnLst>
    <dgm:cxn modelId="{7D154111-289C-4C76-A4F5-D0AA4D98EF7F}" srcId="{5A867C3F-27AA-4411-8382-6F337D10C49E}" destId="{CFED9EA4-0B1B-46B2-809F-74925BE4B56B}" srcOrd="1" destOrd="0" parTransId="{743EFED5-C666-43E8-A601-1B8E14FEAFF1}" sibTransId="{54066147-D890-48F8-B40C-847B1EB40113}"/>
    <dgm:cxn modelId="{584A9829-5BD4-4794-9C5A-58C148DC0F84}" srcId="{5A867C3F-27AA-4411-8382-6F337D10C49E}" destId="{533CF2D0-95EF-4C4C-831A-84BC7F63C0A3}" srcOrd="0" destOrd="0" parTransId="{E4A89792-24D1-44AD-96C6-571A770089FB}" sibTransId="{1A992472-A7FC-499E-83FC-6E2CE7820523}"/>
    <dgm:cxn modelId="{D253E142-A3CB-40A6-8BCB-4410D33B47F9}" type="presOf" srcId="{1A992472-A7FC-499E-83FC-6E2CE7820523}" destId="{A218044C-7010-41CF-BF76-FEE46DBFEACB}" srcOrd="0" destOrd="0" presId="urn:microsoft.com/office/officeart/2008/layout/VerticalCurvedList"/>
    <dgm:cxn modelId="{F9651A80-4C67-44CA-ADD8-257295D761E6}" type="presOf" srcId="{CFED9EA4-0B1B-46B2-809F-74925BE4B56B}" destId="{6C0CCDCD-B7C3-453E-A298-0098B6CEC7F9}" srcOrd="0" destOrd="0" presId="urn:microsoft.com/office/officeart/2008/layout/VerticalCurvedList"/>
    <dgm:cxn modelId="{B39ABDA7-C136-4750-8B0A-514A1DC640FA}" type="presOf" srcId="{533CF2D0-95EF-4C4C-831A-84BC7F63C0A3}" destId="{A41718F3-4250-4523-8A8A-F35FAB16D3CD}" srcOrd="0" destOrd="0" presId="urn:microsoft.com/office/officeart/2008/layout/VerticalCurvedList"/>
    <dgm:cxn modelId="{1F73B7B0-FBF3-4CE0-AF17-DFADE9632D0A}" type="presOf" srcId="{5A867C3F-27AA-4411-8382-6F337D10C49E}" destId="{81A09D4A-EAE0-45DD-AB61-D9C0E1D37E54}" srcOrd="0" destOrd="0" presId="urn:microsoft.com/office/officeart/2008/layout/VerticalCurvedList"/>
    <dgm:cxn modelId="{00978822-B54B-4FBB-9080-011AF455DEAC}" type="presParOf" srcId="{81A09D4A-EAE0-45DD-AB61-D9C0E1D37E54}" destId="{DB7E8717-2A16-401F-B10F-6AE89F157D05}" srcOrd="0" destOrd="0" presId="urn:microsoft.com/office/officeart/2008/layout/VerticalCurvedList"/>
    <dgm:cxn modelId="{A81BDFFD-B8F4-4474-B422-CDDA9A372235}" type="presParOf" srcId="{DB7E8717-2A16-401F-B10F-6AE89F157D05}" destId="{BBD97F23-792A-4169-8621-F26063CDD375}" srcOrd="0" destOrd="0" presId="urn:microsoft.com/office/officeart/2008/layout/VerticalCurvedList"/>
    <dgm:cxn modelId="{B4B6C041-585A-4B2B-BF3B-FC46C3A82154}" type="presParOf" srcId="{BBD97F23-792A-4169-8621-F26063CDD375}" destId="{92464C1F-7B25-4F26-BE97-74924DCF9548}" srcOrd="0" destOrd="0" presId="urn:microsoft.com/office/officeart/2008/layout/VerticalCurvedList"/>
    <dgm:cxn modelId="{0D921439-3CA9-4F18-B096-B11EFB5C6B25}" type="presParOf" srcId="{BBD97F23-792A-4169-8621-F26063CDD375}" destId="{A218044C-7010-41CF-BF76-FEE46DBFEACB}" srcOrd="1" destOrd="0" presId="urn:microsoft.com/office/officeart/2008/layout/VerticalCurvedList"/>
    <dgm:cxn modelId="{788FB269-0324-49C8-A9C5-61E6A0F3119D}" type="presParOf" srcId="{BBD97F23-792A-4169-8621-F26063CDD375}" destId="{0CBDD124-C3B5-416E-B80F-A8EE3823817C}" srcOrd="2" destOrd="0" presId="urn:microsoft.com/office/officeart/2008/layout/VerticalCurvedList"/>
    <dgm:cxn modelId="{CDB389BD-17F0-483B-8EE7-88AEABB8E699}" type="presParOf" srcId="{BBD97F23-792A-4169-8621-F26063CDD375}" destId="{73A84328-3D5F-4C18-83C9-DA7F4414FBA3}" srcOrd="3" destOrd="0" presId="urn:microsoft.com/office/officeart/2008/layout/VerticalCurvedList"/>
    <dgm:cxn modelId="{4727BE20-EC10-4801-9538-6D567A6D7077}" type="presParOf" srcId="{DB7E8717-2A16-401F-B10F-6AE89F157D05}" destId="{A41718F3-4250-4523-8A8A-F35FAB16D3CD}" srcOrd="1" destOrd="0" presId="urn:microsoft.com/office/officeart/2008/layout/VerticalCurvedList"/>
    <dgm:cxn modelId="{1F789342-6A05-4A0F-AC63-CF12E93FA926}" type="presParOf" srcId="{DB7E8717-2A16-401F-B10F-6AE89F157D05}" destId="{BBCCAA8D-EE2A-43F2-B40C-023726F27375}" srcOrd="2" destOrd="0" presId="urn:microsoft.com/office/officeart/2008/layout/VerticalCurvedList"/>
    <dgm:cxn modelId="{18BA097E-B634-4D26-A22A-6BF63B607BA0}" type="presParOf" srcId="{BBCCAA8D-EE2A-43F2-B40C-023726F27375}" destId="{A169CA47-C3B1-4ED5-9DA8-BCF9E727D8CD}" srcOrd="0" destOrd="0" presId="urn:microsoft.com/office/officeart/2008/layout/VerticalCurvedList"/>
    <dgm:cxn modelId="{9397DDEF-078E-45EB-869F-A60A9B4D0229}" type="presParOf" srcId="{DB7E8717-2A16-401F-B10F-6AE89F157D05}" destId="{6C0CCDCD-B7C3-453E-A298-0098B6CEC7F9}" srcOrd="3" destOrd="0" presId="urn:microsoft.com/office/officeart/2008/layout/VerticalCurvedList"/>
    <dgm:cxn modelId="{C75FBAB0-083C-4C93-9FA5-CDE8C0CE03E9}" type="presParOf" srcId="{DB7E8717-2A16-401F-B10F-6AE89F157D05}" destId="{A7DDC9D1-9475-43AB-A636-B653A32688BD}" srcOrd="4" destOrd="0" presId="urn:microsoft.com/office/officeart/2008/layout/VerticalCurvedList"/>
    <dgm:cxn modelId="{7D02A9C3-980B-48B2-94B6-9DC01D8EEEB1}" type="presParOf" srcId="{A7DDC9D1-9475-43AB-A636-B653A32688BD}" destId="{375C6F43-04A7-4ED0-97FD-6458592CB9F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8044C-7010-41CF-BF76-FEE46DBFEACB}">
      <dsp:nvSpPr>
        <dsp:cNvPr id="0" name=""/>
        <dsp:cNvSpPr/>
      </dsp:nvSpPr>
      <dsp:spPr>
        <a:xfrm>
          <a:off x="-4560586" y="-704407"/>
          <a:ext cx="5472816" cy="5472816"/>
        </a:xfrm>
        <a:prstGeom prst="blockArc">
          <a:avLst>
            <a:gd name="adj1" fmla="val 18900000"/>
            <a:gd name="adj2" fmla="val 2700000"/>
            <a:gd name="adj3" fmla="val 39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1718F3-4250-4523-8A8A-F35FAB16D3CD}">
      <dsp:nvSpPr>
        <dsp:cNvPr id="0" name=""/>
        <dsp:cNvSpPr/>
      </dsp:nvSpPr>
      <dsp:spPr>
        <a:xfrm>
          <a:off x="747064" y="580583"/>
          <a:ext cx="5327497" cy="1161003"/>
        </a:xfrm>
        <a:prstGeom prst="flowChartConnector">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1547"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Rockwell" panose="02060603020205020403" pitchFamily="18" charset="0"/>
            </a:rPr>
            <a:t>Technology</a:t>
          </a:r>
        </a:p>
      </dsp:txBody>
      <dsp:txXfrm>
        <a:off x="1527258" y="750608"/>
        <a:ext cx="3767109" cy="820953"/>
      </dsp:txXfrm>
    </dsp:sp>
    <dsp:sp modelId="{A169CA47-C3B1-4ED5-9DA8-BCF9E727D8CD}">
      <dsp:nvSpPr>
        <dsp:cNvPr id="0" name=""/>
        <dsp:cNvSpPr/>
      </dsp:nvSpPr>
      <dsp:spPr>
        <a:xfrm>
          <a:off x="21437" y="435457"/>
          <a:ext cx="1451254" cy="145125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0CCDCD-B7C3-453E-A298-0098B6CEC7F9}">
      <dsp:nvSpPr>
        <dsp:cNvPr id="0" name=""/>
        <dsp:cNvSpPr/>
      </dsp:nvSpPr>
      <dsp:spPr>
        <a:xfrm>
          <a:off x="747064" y="2322413"/>
          <a:ext cx="5327497" cy="1161003"/>
        </a:xfrm>
        <a:prstGeom prst="flowChartConnector">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1547"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Rockwell" panose="02060603020205020403" pitchFamily="18" charset="0"/>
            </a:rPr>
            <a:t>Consumer Culture</a:t>
          </a:r>
        </a:p>
      </dsp:txBody>
      <dsp:txXfrm>
        <a:off x="1527258" y="2492438"/>
        <a:ext cx="3767109" cy="820953"/>
      </dsp:txXfrm>
    </dsp:sp>
    <dsp:sp modelId="{375C6F43-04A7-4ED0-97FD-6458592CB9F1}">
      <dsp:nvSpPr>
        <dsp:cNvPr id="0" name=""/>
        <dsp:cNvSpPr/>
      </dsp:nvSpPr>
      <dsp:spPr>
        <a:xfrm>
          <a:off x="21437" y="2177288"/>
          <a:ext cx="1451254" cy="145125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8044C-7010-41CF-BF76-FEE46DBFEACB}">
      <dsp:nvSpPr>
        <dsp:cNvPr id="0" name=""/>
        <dsp:cNvSpPr/>
      </dsp:nvSpPr>
      <dsp:spPr>
        <a:xfrm>
          <a:off x="-4560586" y="-704407"/>
          <a:ext cx="5472816" cy="5472816"/>
        </a:xfrm>
        <a:prstGeom prst="blockArc">
          <a:avLst>
            <a:gd name="adj1" fmla="val 18900000"/>
            <a:gd name="adj2" fmla="val 2700000"/>
            <a:gd name="adj3" fmla="val 39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1718F3-4250-4523-8A8A-F35FAB16D3CD}">
      <dsp:nvSpPr>
        <dsp:cNvPr id="0" name=""/>
        <dsp:cNvSpPr/>
      </dsp:nvSpPr>
      <dsp:spPr>
        <a:xfrm>
          <a:off x="747064" y="580583"/>
          <a:ext cx="5327497" cy="1161003"/>
        </a:xfrm>
        <a:prstGeom prst="flowChartConnector">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1547"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Rockwell" panose="02060603020205020403" pitchFamily="18" charset="0"/>
            </a:rPr>
            <a:t>Technology</a:t>
          </a:r>
        </a:p>
      </dsp:txBody>
      <dsp:txXfrm>
        <a:off x="1527258" y="750608"/>
        <a:ext cx="3767109" cy="820953"/>
      </dsp:txXfrm>
    </dsp:sp>
    <dsp:sp modelId="{A169CA47-C3B1-4ED5-9DA8-BCF9E727D8CD}">
      <dsp:nvSpPr>
        <dsp:cNvPr id="0" name=""/>
        <dsp:cNvSpPr/>
      </dsp:nvSpPr>
      <dsp:spPr>
        <a:xfrm>
          <a:off x="21437" y="435457"/>
          <a:ext cx="1451254" cy="145125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0CCDCD-B7C3-453E-A298-0098B6CEC7F9}">
      <dsp:nvSpPr>
        <dsp:cNvPr id="0" name=""/>
        <dsp:cNvSpPr/>
      </dsp:nvSpPr>
      <dsp:spPr>
        <a:xfrm>
          <a:off x="747064" y="2322413"/>
          <a:ext cx="5327497" cy="1161003"/>
        </a:xfrm>
        <a:prstGeom prst="flowChartConnector">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1547"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Rockwell" panose="02060603020205020403" pitchFamily="18" charset="0"/>
            </a:rPr>
            <a:t>Consumer Culture</a:t>
          </a:r>
        </a:p>
      </dsp:txBody>
      <dsp:txXfrm>
        <a:off x="1527258" y="2492438"/>
        <a:ext cx="3767109" cy="820953"/>
      </dsp:txXfrm>
    </dsp:sp>
    <dsp:sp modelId="{375C6F43-04A7-4ED0-97FD-6458592CB9F1}">
      <dsp:nvSpPr>
        <dsp:cNvPr id="0" name=""/>
        <dsp:cNvSpPr/>
      </dsp:nvSpPr>
      <dsp:spPr>
        <a:xfrm>
          <a:off x="21437" y="2177288"/>
          <a:ext cx="1451254" cy="145125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5205DC-CDB7-724B-A4DA-3F15006DAE9B}" type="datetimeFigureOut">
              <a:rPr lang="en-US" smtClean="0"/>
              <a:t>2/21/2020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E2F3B9-DCB0-0C44-BC1B-D623421B359F}" type="slidenum">
              <a:rPr lang="en-US" smtClean="0"/>
              <a:t>‹#›</a:t>
            </a:fld>
            <a:endParaRPr lang="en-US"/>
          </a:p>
        </p:txBody>
      </p:sp>
    </p:spTree>
    <p:extLst>
      <p:ext uri="{BB962C8B-B14F-4D97-AF65-F5344CB8AC3E}">
        <p14:creationId xmlns:p14="http://schemas.microsoft.com/office/powerpoint/2010/main" val="460579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rand">
    <p:spTree>
      <p:nvGrpSpPr>
        <p:cNvPr id="1" name=""/>
        <p:cNvGrpSpPr/>
        <p:nvPr/>
      </p:nvGrpSpPr>
      <p:grpSpPr>
        <a:xfrm>
          <a:off x="0" y="0"/>
          <a:ext cx="0" cy="0"/>
          <a:chOff x="0" y="0"/>
          <a:chExt cx="0" cy="0"/>
        </a:xfrm>
      </p:grpSpPr>
      <p:sp>
        <p:nvSpPr>
          <p:cNvPr id="6" name="Rectángulo 5"/>
          <p:cNvSpPr/>
          <p:nvPr userDrawn="1"/>
        </p:nvSpPr>
        <p:spPr>
          <a:xfrm>
            <a:off x="67560" y="67550"/>
            <a:ext cx="9028048"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2" name="Marcador de fecha 1"/>
          <p:cNvSpPr>
            <a:spLocks noGrp="1"/>
          </p:cNvSpPr>
          <p:nvPr>
            <p:ph type="dt" sz="half" idx="10"/>
          </p:nvPr>
        </p:nvSpPr>
        <p:spPr/>
        <p:txBody>
          <a:bodyPr/>
          <a:lstStyle/>
          <a:p>
            <a:fld id="{724CF4AD-FC59-DA4B-820B-A7BAEC5D0656}" type="datetimeFigureOut">
              <a:rPr lang="es-ES" smtClean="0"/>
              <a:t>21/02/2020</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1A9D366B-1E42-9E47-9213-7A0BF786C435}" type="slidenum">
              <a:rPr lang="en-US" smtClean="0"/>
              <a:t>‹#›</a:t>
            </a:fld>
            <a:endParaRPr lang="en-US"/>
          </a:p>
        </p:txBody>
      </p:sp>
      <p:pic>
        <p:nvPicPr>
          <p:cNvPr id="7" name="Imagen 6" descr="PSU_AGR_RGB_2C.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90689" y="2659946"/>
            <a:ext cx="5374766" cy="1548952"/>
          </a:xfrm>
          <a:prstGeom prst="rect">
            <a:avLst/>
          </a:prstGeom>
        </p:spPr>
      </p:pic>
    </p:spTree>
    <p:extLst>
      <p:ext uri="{BB962C8B-B14F-4D97-AF65-F5344CB8AC3E}">
        <p14:creationId xmlns:p14="http://schemas.microsoft.com/office/powerpoint/2010/main" val="1654988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Horizontal Photo and Author)">
    <p:spTree>
      <p:nvGrpSpPr>
        <p:cNvPr id="1" name=""/>
        <p:cNvGrpSpPr/>
        <p:nvPr/>
      </p:nvGrpSpPr>
      <p:grpSpPr>
        <a:xfrm>
          <a:off x="0" y="0"/>
          <a:ext cx="0" cy="0"/>
          <a:chOff x="0" y="0"/>
          <a:chExt cx="0" cy="0"/>
        </a:xfrm>
      </p:grpSpPr>
      <p:sp>
        <p:nvSpPr>
          <p:cNvPr id="13" name="Rectángulo 12"/>
          <p:cNvSpPr/>
          <p:nvPr userDrawn="1"/>
        </p:nvSpPr>
        <p:spPr>
          <a:xfrm>
            <a:off x="67560" y="67550"/>
            <a:ext cx="9028048"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9" name="Marcador de posición de imagen 8"/>
          <p:cNvSpPr>
            <a:spLocks noGrp="1"/>
          </p:cNvSpPr>
          <p:nvPr>
            <p:ph type="pic" sz="quarter" idx="13" hasCustomPrompt="1"/>
          </p:nvPr>
        </p:nvSpPr>
        <p:spPr>
          <a:xfrm>
            <a:off x="0" y="0"/>
            <a:ext cx="9144000" cy="3467109"/>
          </a:xfrm>
        </p:spPr>
        <p:txBody>
          <a:bodyPr>
            <a:normAutofit/>
          </a:bodyPr>
          <a:lstStyle>
            <a:lvl1pPr marL="0" indent="0" algn="ctr">
              <a:buNone/>
              <a:defRPr sz="2400" i="0" baseline="0">
                <a:solidFill>
                  <a:srgbClr val="96BEE6"/>
                </a:solidFill>
              </a:defRPr>
            </a:lvl1pPr>
          </a:lstStyle>
          <a:p>
            <a:r>
              <a:rPr lang="en-US" dirty="0"/>
              <a:t>Click icon to add Image</a:t>
            </a:r>
          </a:p>
        </p:txBody>
      </p:sp>
      <p:cxnSp>
        <p:nvCxnSpPr>
          <p:cNvPr id="23" name="Conector recto 22"/>
          <p:cNvCxnSpPr/>
          <p:nvPr userDrawn="1"/>
        </p:nvCxnSpPr>
        <p:spPr>
          <a:xfrm>
            <a:off x="4574621" y="3779537"/>
            <a:ext cx="576000"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pic>
        <p:nvPicPr>
          <p:cNvPr id="25" name="Imagen 24" descr="PSU_AGR_RGB_2C.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12" y="3494129"/>
            <a:ext cx="3770633" cy="1086658"/>
          </a:xfrm>
          <a:prstGeom prst="rect">
            <a:avLst/>
          </a:prstGeom>
        </p:spPr>
      </p:pic>
      <p:sp>
        <p:nvSpPr>
          <p:cNvPr id="2" name="Título 1"/>
          <p:cNvSpPr>
            <a:spLocks noGrp="1"/>
          </p:cNvSpPr>
          <p:nvPr>
            <p:ph type="ctrTitle" hasCustomPrompt="1"/>
          </p:nvPr>
        </p:nvSpPr>
        <p:spPr>
          <a:xfrm>
            <a:off x="4574621" y="3889233"/>
            <a:ext cx="4230448" cy="1608089"/>
          </a:xfrm>
        </p:spPr>
        <p:txBody>
          <a:bodyPr anchor="t">
            <a:noAutofit/>
          </a:bodyPr>
          <a:lstStyle>
            <a:lvl1pPr algn="l">
              <a:lnSpc>
                <a:spcPct val="90000"/>
              </a:lnSpc>
              <a:defRPr sz="4400" b="0">
                <a:solidFill>
                  <a:schemeClr val="tx2"/>
                </a:solidFill>
                <a:latin typeface="Rockwell"/>
                <a:cs typeface="Rockwell"/>
              </a:defRPr>
            </a:lvl1pPr>
          </a:lstStyle>
          <a:p>
            <a:r>
              <a:rPr lang="en-US" noProof="0" dirty="0"/>
              <a:t>Click to modify Title</a:t>
            </a:r>
            <a:endParaRPr lang="en-US" dirty="0"/>
          </a:p>
        </p:txBody>
      </p:sp>
      <p:sp>
        <p:nvSpPr>
          <p:cNvPr id="3" name="Subtítulo 2"/>
          <p:cNvSpPr>
            <a:spLocks noGrp="1"/>
          </p:cNvSpPr>
          <p:nvPr>
            <p:ph type="subTitle" idx="1" hasCustomPrompt="1"/>
          </p:nvPr>
        </p:nvSpPr>
        <p:spPr>
          <a:xfrm>
            <a:off x="4574621" y="5594985"/>
            <a:ext cx="4230448" cy="540000"/>
          </a:xfrm>
        </p:spPr>
        <p:txBody>
          <a:bodyPr anchor="t">
            <a:normAutofit/>
          </a:bodyPr>
          <a:lstStyle>
            <a:lvl1pPr marL="0" indent="0" algn="l">
              <a:buNone/>
              <a:defRPr sz="20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Author</a:t>
            </a: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a:xfrm>
            <a:off x="123672" y="6633734"/>
            <a:ext cx="7653143" cy="195608"/>
          </a:xfrm>
        </p:spPr>
        <p:txBody>
          <a:bodyPr/>
          <a:lstStyle/>
          <a:p>
            <a:endParaRPr lang="en-US"/>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sp>
        <p:nvSpPr>
          <p:cNvPr id="12" name="Marcador de texto 8"/>
          <p:cNvSpPr>
            <a:spLocks noGrp="1"/>
          </p:cNvSpPr>
          <p:nvPr>
            <p:ph type="body" sz="quarter" idx="14" hasCustomPrompt="1"/>
          </p:nvPr>
        </p:nvSpPr>
        <p:spPr>
          <a:xfrm>
            <a:off x="123672" y="6175165"/>
            <a:ext cx="3660473" cy="400110"/>
          </a:xfrm>
        </p:spPr>
        <p:txBody>
          <a:bodyPr anchor="b">
            <a:normAutofit/>
          </a:bodyPr>
          <a:lstStyle>
            <a:lvl1pPr marL="0" indent="0" algn="l">
              <a:buNone/>
              <a:defRPr sz="180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Date</a:t>
            </a:r>
          </a:p>
        </p:txBody>
      </p:sp>
      <p:sp>
        <p:nvSpPr>
          <p:cNvPr id="14" name="Marcador de texto 18"/>
          <p:cNvSpPr>
            <a:spLocks noGrp="1"/>
          </p:cNvSpPr>
          <p:nvPr>
            <p:ph type="body" sz="quarter" idx="15" hasCustomPrompt="1"/>
          </p:nvPr>
        </p:nvSpPr>
        <p:spPr>
          <a:xfrm>
            <a:off x="4574622" y="5977702"/>
            <a:ext cx="4230448" cy="485775"/>
          </a:xfrm>
        </p:spPr>
        <p:txBody>
          <a:bodyPr>
            <a:noAutofit/>
          </a:bodyPr>
          <a:lstStyle>
            <a:lvl1pPr marL="0" indent="0" algn="l">
              <a:buNone/>
              <a:defRPr sz="1800" baseline="0">
                <a:solidFill>
                  <a:schemeClr val="accent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Job Title</a:t>
            </a:r>
          </a:p>
        </p:txBody>
      </p:sp>
      <p:cxnSp>
        <p:nvCxnSpPr>
          <p:cNvPr id="22" name="Conector recto 21"/>
          <p:cNvCxnSpPr/>
          <p:nvPr userDrawn="1"/>
        </p:nvCxnSpPr>
        <p:spPr>
          <a:xfrm>
            <a:off x="4574621" y="5566352"/>
            <a:ext cx="576000" cy="0"/>
          </a:xfrm>
          <a:prstGeom prst="line">
            <a:avLst/>
          </a:prstGeom>
          <a:ln w="19050" cmpd="sng">
            <a:solidFill>
              <a:schemeClr val="accent2"/>
            </a:solidFill>
            <a:headEnd type="none"/>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4262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23672" y="812228"/>
            <a:ext cx="8909770" cy="737154"/>
          </a:xfrm>
        </p:spPr>
        <p:txBody>
          <a:bodyPr/>
          <a:lstStyle>
            <a:lvl1pPr>
              <a:lnSpc>
                <a:spcPct val="90000"/>
              </a:lnSpc>
              <a:defRPr/>
            </a:lvl1pPr>
          </a:lstStyle>
          <a:p>
            <a:r>
              <a:rPr lang="en-US" noProof="0" dirty="0"/>
              <a:t>Click to modify Title</a:t>
            </a:r>
            <a:endParaRPr lang="en-US" dirty="0"/>
          </a:p>
        </p:txBody>
      </p:sp>
      <p:sp>
        <p:nvSpPr>
          <p:cNvPr id="3" name="Marcador de contenido 2"/>
          <p:cNvSpPr>
            <a:spLocks noGrp="1"/>
          </p:cNvSpPr>
          <p:nvPr>
            <p:ph idx="1" hasCustomPrompt="1"/>
          </p:nvPr>
        </p:nvSpPr>
        <p:spPr/>
        <p:txBody>
          <a:bodyPr/>
          <a:lstStyle>
            <a:lvl1pPr>
              <a:lnSpc>
                <a:spcPct val="90000"/>
              </a:lnSpc>
              <a:defRPr/>
            </a:lvl1pPr>
            <a:lvl2pPr>
              <a:lnSpc>
                <a:spcPct val="90000"/>
              </a:lnSpc>
              <a:defRPr/>
            </a:lvl2pPr>
            <a:lvl3pPr>
              <a:lnSpc>
                <a:spcPct val="90000"/>
              </a:lnSpc>
              <a:defRPr/>
            </a:lvl3pPr>
            <a:lvl4pPr>
              <a:lnSpc>
                <a:spcPct val="90000"/>
              </a:lnSpc>
              <a:defRPr baseline="0"/>
            </a:lvl4pPr>
            <a:lvl5pPr>
              <a:lnSpc>
                <a:spcPct val="90000"/>
              </a:lnSpc>
              <a:defRPr/>
            </a:lvl5pPr>
          </a:lstStyle>
          <a:p>
            <a:pPr lvl="0"/>
            <a:r>
              <a:rPr lang="en-US" noProof="0" dirty="0"/>
              <a:t>Click to modify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sp>
        <p:nvSpPr>
          <p:cNvPr id="10" name="Marcador de texto 9"/>
          <p:cNvSpPr>
            <a:spLocks noGrp="1"/>
          </p:cNvSpPr>
          <p:nvPr>
            <p:ph type="body" sz="quarter" idx="13" hasCustomPrompt="1"/>
          </p:nvPr>
        </p:nvSpPr>
        <p:spPr>
          <a:xfrm>
            <a:off x="123672" y="127240"/>
            <a:ext cx="6321379" cy="360000"/>
          </a:xfrm>
        </p:spPr>
        <p:txBody>
          <a:bodyPr anchor="b">
            <a:normAutofit/>
          </a:bodyPr>
          <a:lstStyle>
            <a:lvl1pPr marL="0" indent="0">
              <a:buNone/>
              <a:defRPr sz="1600" b="1">
                <a:solidFill>
                  <a:schemeClr val="accent2"/>
                </a:solidFill>
                <a:latin typeface="Rockwell"/>
                <a:cs typeface="Rockwell"/>
              </a:defRPr>
            </a:lvl1pPr>
          </a:lstStyle>
          <a:p>
            <a:pPr lvl="0"/>
            <a:r>
              <a:rPr lang="en-US" dirty="0"/>
              <a:t>Click to add Section</a:t>
            </a:r>
          </a:p>
        </p:txBody>
      </p:sp>
      <p:sp>
        <p:nvSpPr>
          <p:cNvPr id="11" name="Marcador de texto 9"/>
          <p:cNvSpPr>
            <a:spLocks noGrp="1"/>
          </p:cNvSpPr>
          <p:nvPr>
            <p:ph type="body" sz="quarter" idx="14" hasCustomPrompt="1"/>
          </p:nvPr>
        </p:nvSpPr>
        <p:spPr>
          <a:xfrm>
            <a:off x="123672" y="431484"/>
            <a:ext cx="6321379" cy="360000"/>
          </a:xfrm>
        </p:spPr>
        <p:txBody>
          <a:bodyPr anchor="ctr">
            <a:noAutofit/>
          </a:bodyPr>
          <a:lstStyle>
            <a:lvl1pPr marL="0" indent="0">
              <a:buNone/>
              <a:defRPr sz="1800" b="0">
                <a:solidFill>
                  <a:schemeClr val="accent3"/>
                </a:solidFill>
              </a:defRPr>
            </a:lvl1pPr>
          </a:lstStyle>
          <a:p>
            <a:pPr lvl="0"/>
            <a:r>
              <a:rPr lang="en-US" dirty="0"/>
              <a:t>Click to add Section Name</a:t>
            </a:r>
          </a:p>
        </p:txBody>
      </p:sp>
    </p:spTree>
    <p:extLst>
      <p:ext uri="{BB962C8B-B14F-4D97-AF65-F5344CB8AC3E}">
        <p14:creationId xmlns:p14="http://schemas.microsoft.com/office/powerpoint/2010/main" val="2822674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nd Image">
    <p:spTree>
      <p:nvGrpSpPr>
        <p:cNvPr id="1" name=""/>
        <p:cNvGrpSpPr/>
        <p:nvPr/>
      </p:nvGrpSpPr>
      <p:grpSpPr>
        <a:xfrm>
          <a:off x="0" y="0"/>
          <a:ext cx="0" cy="0"/>
          <a:chOff x="0" y="0"/>
          <a:chExt cx="0" cy="0"/>
        </a:xfrm>
      </p:grpSpPr>
      <p:sp>
        <p:nvSpPr>
          <p:cNvPr id="11" name="Rectángulo 10"/>
          <p:cNvSpPr/>
          <p:nvPr userDrawn="1"/>
        </p:nvSpPr>
        <p:spPr>
          <a:xfrm>
            <a:off x="67560" y="67550"/>
            <a:ext cx="4253213"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2" name="Título 1"/>
          <p:cNvSpPr>
            <a:spLocks noGrp="1"/>
          </p:cNvSpPr>
          <p:nvPr>
            <p:ph type="title" hasCustomPrompt="1"/>
          </p:nvPr>
        </p:nvSpPr>
        <p:spPr>
          <a:xfrm>
            <a:off x="4677093" y="891658"/>
            <a:ext cx="4356349" cy="1143000"/>
          </a:xfrm>
        </p:spPr>
        <p:txBody>
          <a:bodyPr anchor="b"/>
          <a:lstStyle>
            <a:lvl1pPr>
              <a:lnSpc>
                <a:spcPct val="90000"/>
              </a:lnSpc>
              <a:defRPr/>
            </a:lvl1pPr>
          </a:lstStyle>
          <a:p>
            <a:r>
              <a:rPr lang="en-US" noProof="0" dirty="0"/>
              <a:t>Click to modify Title</a:t>
            </a:r>
            <a:endParaRPr lang="en-US" dirty="0"/>
          </a:p>
        </p:txBody>
      </p:sp>
      <p:sp>
        <p:nvSpPr>
          <p:cNvPr id="7" name="Marcador de posición de imagen 8"/>
          <p:cNvSpPr>
            <a:spLocks noGrp="1"/>
          </p:cNvSpPr>
          <p:nvPr>
            <p:ph type="pic" sz="quarter" idx="13" hasCustomPrompt="1"/>
          </p:nvPr>
        </p:nvSpPr>
        <p:spPr>
          <a:xfrm>
            <a:off x="0" y="891658"/>
            <a:ext cx="4572000" cy="5966342"/>
          </a:xfrm>
        </p:spPr>
        <p:txBody>
          <a:bodyPr>
            <a:normAutofit/>
          </a:bodyPr>
          <a:lstStyle>
            <a:lvl1pPr marL="0" indent="0" algn="ctr">
              <a:buNone/>
              <a:defRPr sz="2400" i="0" baseline="0">
                <a:solidFill>
                  <a:srgbClr val="96BEE6"/>
                </a:solidFill>
              </a:defRPr>
            </a:lvl1pPr>
          </a:lstStyle>
          <a:p>
            <a:r>
              <a:rPr lang="en-US" dirty="0"/>
              <a:t>Click icon to add Image</a:t>
            </a: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a:xfrm>
            <a:off x="4677093" y="6633734"/>
            <a:ext cx="3176172" cy="195608"/>
          </a:xfrm>
        </p:spPr>
        <p:txBody>
          <a:bodyPr/>
          <a:lstStyle>
            <a:lvl1pPr algn="l">
              <a:defRPr/>
            </a:lvl1pPr>
          </a:lstStyle>
          <a:p>
            <a:endParaRPr lang="en-US" dirty="0"/>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sp>
        <p:nvSpPr>
          <p:cNvPr id="9" name="Marcador de texto 8"/>
          <p:cNvSpPr>
            <a:spLocks noGrp="1"/>
          </p:cNvSpPr>
          <p:nvPr>
            <p:ph type="body" sz="quarter" idx="14" hasCustomPrompt="1"/>
          </p:nvPr>
        </p:nvSpPr>
        <p:spPr>
          <a:xfrm>
            <a:off x="4677093" y="2202126"/>
            <a:ext cx="4356349" cy="4269151"/>
          </a:xfrm>
        </p:spPr>
        <p:txBody>
          <a:bodyPr/>
          <a:lstStyle>
            <a:lvl1pPr>
              <a:lnSpc>
                <a:spcPct val="90000"/>
              </a:lnSpc>
              <a:defRPr/>
            </a:lvl1pPr>
            <a:lvl2pPr>
              <a:lnSpc>
                <a:spcPct val="90000"/>
              </a:lnSpc>
              <a:defRPr baseline="0"/>
            </a:lvl2pPr>
            <a:lvl3pPr>
              <a:lnSpc>
                <a:spcPct val="90000"/>
              </a:lnSpc>
              <a:defRPr baseline="0"/>
            </a:lvl3pPr>
            <a:lvl4pPr>
              <a:lnSpc>
                <a:spcPct val="90000"/>
              </a:lnSpc>
              <a:defRPr baseline="0"/>
            </a:lvl4pPr>
            <a:lvl5pPr>
              <a:lnSpc>
                <a:spcPct val="90000"/>
              </a:lnSpc>
              <a:defRPr baseline="0"/>
            </a:lvl5pPr>
          </a:lstStyle>
          <a:p>
            <a:pPr lvl="0"/>
            <a:r>
              <a:rPr lang="en-US" noProof="0" dirty="0"/>
              <a:t>Click to modify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8" name="Marcador de texto 9"/>
          <p:cNvSpPr>
            <a:spLocks noGrp="1"/>
          </p:cNvSpPr>
          <p:nvPr>
            <p:ph type="body" sz="quarter" idx="15" hasCustomPrompt="1"/>
          </p:nvPr>
        </p:nvSpPr>
        <p:spPr>
          <a:xfrm>
            <a:off x="123672" y="127240"/>
            <a:ext cx="6321379" cy="360000"/>
          </a:xfrm>
        </p:spPr>
        <p:txBody>
          <a:bodyPr anchor="b">
            <a:normAutofit/>
          </a:bodyPr>
          <a:lstStyle>
            <a:lvl1pPr marL="0" indent="0">
              <a:buNone/>
              <a:defRPr sz="1600" b="1">
                <a:solidFill>
                  <a:schemeClr val="accent2"/>
                </a:solidFill>
                <a:latin typeface="Rockwell"/>
                <a:cs typeface="Rockwell"/>
              </a:defRPr>
            </a:lvl1pPr>
          </a:lstStyle>
          <a:p>
            <a:pPr lvl="0"/>
            <a:r>
              <a:rPr lang="en-US" dirty="0"/>
              <a:t>Click to add Section</a:t>
            </a:r>
          </a:p>
        </p:txBody>
      </p:sp>
      <p:sp>
        <p:nvSpPr>
          <p:cNvPr id="10" name="Marcador de texto 9"/>
          <p:cNvSpPr>
            <a:spLocks noGrp="1"/>
          </p:cNvSpPr>
          <p:nvPr>
            <p:ph type="body" sz="quarter" idx="16" hasCustomPrompt="1"/>
          </p:nvPr>
        </p:nvSpPr>
        <p:spPr>
          <a:xfrm>
            <a:off x="123672" y="431484"/>
            <a:ext cx="6321379" cy="360000"/>
          </a:xfrm>
        </p:spPr>
        <p:txBody>
          <a:bodyPr anchor="ctr">
            <a:noAutofit/>
          </a:bodyPr>
          <a:lstStyle>
            <a:lvl1pPr marL="0" indent="0">
              <a:buNone/>
              <a:defRPr sz="1800" b="0">
                <a:solidFill>
                  <a:schemeClr val="accent3"/>
                </a:solidFill>
              </a:defRPr>
            </a:lvl1pPr>
          </a:lstStyle>
          <a:p>
            <a:pPr lvl="0"/>
            <a:r>
              <a:rPr lang="en-US" dirty="0"/>
              <a:t>Click to add Section Name</a:t>
            </a:r>
          </a:p>
        </p:txBody>
      </p:sp>
      <p:cxnSp>
        <p:nvCxnSpPr>
          <p:cNvPr id="12" name="Conector recto 11"/>
          <p:cNvCxnSpPr/>
          <p:nvPr userDrawn="1"/>
        </p:nvCxnSpPr>
        <p:spPr>
          <a:xfrm>
            <a:off x="4677093" y="2087034"/>
            <a:ext cx="431999"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5146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n-US" noProof="0" dirty="0"/>
              <a:t>Click to modify Title</a:t>
            </a:r>
            <a:endParaRPr lang="en-US" dirty="0"/>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sp>
        <p:nvSpPr>
          <p:cNvPr id="7" name="Marcador de texto 8"/>
          <p:cNvSpPr>
            <a:spLocks noGrp="1"/>
          </p:cNvSpPr>
          <p:nvPr>
            <p:ph type="body" sz="quarter" idx="14" hasCustomPrompt="1"/>
          </p:nvPr>
        </p:nvSpPr>
        <p:spPr>
          <a:xfrm>
            <a:off x="123672" y="1820070"/>
            <a:ext cx="8909770" cy="4608000"/>
          </a:xfrm>
        </p:spPr>
        <p:txBody>
          <a:bodyPr anchor="ctr">
            <a:normAutofit/>
          </a:bodyPr>
          <a:lstStyle>
            <a:lvl1pPr marL="0" indent="0" algn="ctr">
              <a:lnSpc>
                <a:spcPct val="90000"/>
              </a:lnSpc>
              <a:buNone/>
              <a:defRPr sz="3200"/>
            </a:lvl1pPr>
            <a:lvl2pPr>
              <a:lnSpc>
                <a:spcPct val="90000"/>
              </a:lnSpc>
              <a:defRPr baseline="0"/>
            </a:lvl2pPr>
            <a:lvl3pPr>
              <a:lnSpc>
                <a:spcPct val="90000"/>
              </a:lnSpc>
              <a:defRPr baseline="0"/>
            </a:lvl3pPr>
            <a:lvl4pPr>
              <a:lnSpc>
                <a:spcPct val="90000"/>
              </a:lnSpc>
              <a:defRPr baseline="0"/>
            </a:lvl4pPr>
            <a:lvl5pPr>
              <a:lnSpc>
                <a:spcPct val="90000"/>
              </a:lnSpc>
              <a:defRPr baseline="0"/>
            </a:lvl5pPr>
          </a:lstStyle>
          <a:p>
            <a:pPr lvl="0"/>
            <a:r>
              <a:rPr lang="en-US" noProof="0" dirty="0"/>
              <a:t>Click to modify Paragraph</a:t>
            </a:r>
          </a:p>
        </p:txBody>
      </p:sp>
      <p:sp>
        <p:nvSpPr>
          <p:cNvPr id="8" name="Marcador de texto 9"/>
          <p:cNvSpPr>
            <a:spLocks noGrp="1"/>
          </p:cNvSpPr>
          <p:nvPr>
            <p:ph type="body" sz="quarter" idx="13" hasCustomPrompt="1"/>
          </p:nvPr>
        </p:nvSpPr>
        <p:spPr>
          <a:xfrm>
            <a:off x="123672" y="127240"/>
            <a:ext cx="6321379" cy="360000"/>
          </a:xfrm>
        </p:spPr>
        <p:txBody>
          <a:bodyPr anchor="b">
            <a:normAutofit/>
          </a:bodyPr>
          <a:lstStyle>
            <a:lvl1pPr marL="0" indent="0">
              <a:buNone/>
              <a:defRPr sz="1600" b="1">
                <a:solidFill>
                  <a:schemeClr val="accent2"/>
                </a:solidFill>
                <a:latin typeface="Rockwell"/>
                <a:cs typeface="Rockwell"/>
              </a:defRPr>
            </a:lvl1pPr>
          </a:lstStyle>
          <a:p>
            <a:pPr lvl="0"/>
            <a:r>
              <a:rPr lang="en-US" dirty="0"/>
              <a:t>Click to add Section</a:t>
            </a:r>
          </a:p>
        </p:txBody>
      </p:sp>
      <p:sp>
        <p:nvSpPr>
          <p:cNvPr id="9" name="Marcador de texto 9"/>
          <p:cNvSpPr>
            <a:spLocks noGrp="1"/>
          </p:cNvSpPr>
          <p:nvPr>
            <p:ph type="body" sz="quarter" idx="15" hasCustomPrompt="1"/>
          </p:nvPr>
        </p:nvSpPr>
        <p:spPr>
          <a:xfrm>
            <a:off x="123672" y="431484"/>
            <a:ext cx="6321379" cy="360000"/>
          </a:xfrm>
        </p:spPr>
        <p:txBody>
          <a:bodyPr anchor="ctr">
            <a:noAutofit/>
          </a:bodyPr>
          <a:lstStyle>
            <a:lvl1pPr marL="0" indent="0">
              <a:buNone/>
              <a:defRPr sz="1800" b="0">
                <a:solidFill>
                  <a:schemeClr val="accent3"/>
                </a:solidFill>
              </a:defRPr>
            </a:lvl1pPr>
          </a:lstStyle>
          <a:p>
            <a:pPr lvl="0"/>
            <a:r>
              <a:rPr lang="en-US" dirty="0"/>
              <a:t>Click to add Section Name</a:t>
            </a:r>
          </a:p>
        </p:txBody>
      </p:sp>
    </p:spTree>
    <p:extLst>
      <p:ext uri="{BB962C8B-B14F-4D97-AF65-F5344CB8AC3E}">
        <p14:creationId xmlns:p14="http://schemas.microsoft.com/office/powerpoint/2010/main" val="1735146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Graphic">
    <p:spTree>
      <p:nvGrpSpPr>
        <p:cNvPr id="1" name=""/>
        <p:cNvGrpSpPr/>
        <p:nvPr/>
      </p:nvGrpSpPr>
      <p:grpSpPr>
        <a:xfrm>
          <a:off x="0" y="0"/>
          <a:ext cx="0" cy="0"/>
          <a:chOff x="0" y="0"/>
          <a:chExt cx="0" cy="0"/>
        </a:xfrm>
      </p:grpSpPr>
      <p:sp>
        <p:nvSpPr>
          <p:cNvPr id="8" name="Marcador de gráfico 7"/>
          <p:cNvSpPr>
            <a:spLocks noGrp="1"/>
          </p:cNvSpPr>
          <p:nvPr>
            <p:ph type="chart" sz="quarter" idx="13" hasCustomPrompt="1"/>
          </p:nvPr>
        </p:nvSpPr>
        <p:spPr/>
        <p:txBody>
          <a:bodyPr>
            <a:normAutofit/>
          </a:bodyPr>
          <a:lstStyle>
            <a:lvl1pPr marL="0" indent="0" algn="ctr">
              <a:buNone/>
              <a:defRPr sz="2800">
                <a:solidFill>
                  <a:srgbClr val="96BEE6"/>
                </a:solidFill>
              </a:defRPr>
            </a:lvl1pPr>
          </a:lstStyle>
          <a:p>
            <a:r>
              <a:rPr lang="en-US" dirty="0"/>
              <a:t>Click icon to add Graphic</a:t>
            </a:r>
          </a:p>
        </p:txBody>
      </p:sp>
      <p:sp>
        <p:nvSpPr>
          <p:cNvPr id="2" name="Título 1"/>
          <p:cNvSpPr>
            <a:spLocks noGrp="1"/>
          </p:cNvSpPr>
          <p:nvPr>
            <p:ph type="title" hasCustomPrompt="1"/>
          </p:nvPr>
        </p:nvSpPr>
        <p:spPr/>
        <p:txBody>
          <a:bodyPr/>
          <a:lstStyle>
            <a:lvl1pPr>
              <a:lnSpc>
                <a:spcPct val="90000"/>
              </a:lnSpc>
              <a:defRPr/>
            </a:lvl1pPr>
          </a:lstStyle>
          <a:p>
            <a:r>
              <a:rPr lang="en-US" noProof="0" dirty="0"/>
              <a:t>Click to modify Title</a:t>
            </a:r>
            <a:endParaRPr lang="en-US" dirty="0"/>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sp>
        <p:nvSpPr>
          <p:cNvPr id="7" name="Marcador de texto 9"/>
          <p:cNvSpPr>
            <a:spLocks noGrp="1"/>
          </p:cNvSpPr>
          <p:nvPr>
            <p:ph type="body" sz="quarter" idx="14" hasCustomPrompt="1"/>
          </p:nvPr>
        </p:nvSpPr>
        <p:spPr>
          <a:xfrm>
            <a:off x="123672" y="127240"/>
            <a:ext cx="6321379" cy="360000"/>
          </a:xfrm>
        </p:spPr>
        <p:txBody>
          <a:bodyPr anchor="b">
            <a:normAutofit/>
          </a:bodyPr>
          <a:lstStyle>
            <a:lvl1pPr marL="0" indent="0">
              <a:buNone/>
              <a:defRPr sz="1600" b="1">
                <a:solidFill>
                  <a:schemeClr val="accent2"/>
                </a:solidFill>
                <a:latin typeface="Rockwell"/>
                <a:cs typeface="Rockwell"/>
              </a:defRPr>
            </a:lvl1pPr>
          </a:lstStyle>
          <a:p>
            <a:pPr lvl="0"/>
            <a:r>
              <a:rPr lang="en-US" dirty="0"/>
              <a:t>Click to add Section</a:t>
            </a:r>
          </a:p>
        </p:txBody>
      </p:sp>
      <p:sp>
        <p:nvSpPr>
          <p:cNvPr id="9" name="Marcador de texto 9"/>
          <p:cNvSpPr>
            <a:spLocks noGrp="1"/>
          </p:cNvSpPr>
          <p:nvPr>
            <p:ph type="body" sz="quarter" idx="15" hasCustomPrompt="1"/>
          </p:nvPr>
        </p:nvSpPr>
        <p:spPr>
          <a:xfrm>
            <a:off x="123672" y="431484"/>
            <a:ext cx="6321379" cy="360000"/>
          </a:xfrm>
        </p:spPr>
        <p:txBody>
          <a:bodyPr anchor="ctr">
            <a:noAutofit/>
          </a:bodyPr>
          <a:lstStyle>
            <a:lvl1pPr marL="0" indent="0">
              <a:buNone/>
              <a:defRPr sz="1800" b="0">
                <a:solidFill>
                  <a:schemeClr val="accent3"/>
                </a:solidFill>
              </a:defRPr>
            </a:lvl1pPr>
          </a:lstStyle>
          <a:p>
            <a:pPr lvl="0"/>
            <a:r>
              <a:rPr lang="en-US" dirty="0"/>
              <a:t>Click to add Section Name</a:t>
            </a:r>
          </a:p>
        </p:txBody>
      </p:sp>
    </p:spTree>
    <p:extLst>
      <p:ext uri="{BB962C8B-B14F-4D97-AF65-F5344CB8AC3E}">
        <p14:creationId xmlns:p14="http://schemas.microsoft.com/office/powerpoint/2010/main" val="1900442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Vide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lvl1pPr>
              <a:lnSpc>
                <a:spcPct val="90000"/>
              </a:lnSpc>
              <a:defRPr/>
            </a:lvl1pPr>
          </a:lstStyle>
          <a:p>
            <a:r>
              <a:rPr lang="en-US" noProof="0" dirty="0"/>
              <a:t>Click to modify Title</a:t>
            </a:r>
            <a:endParaRPr lang="en-US" dirty="0"/>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sp>
        <p:nvSpPr>
          <p:cNvPr id="7" name="Marcador de medios 6"/>
          <p:cNvSpPr>
            <a:spLocks noGrp="1"/>
          </p:cNvSpPr>
          <p:nvPr>
            <p:ph type="media" sz="quarter" idx="14" hasCustomPrompt="1"/>
          </p:nvPr>
        </p:nvSpPr>
        <p:spPr>
          <a:xfrm>
            <a:off x="123672" y="1822798"/>
            <a:ext cx="8909770" cy="4607998"/>
          </a:xfrm>
        </p:spPr>
        <p:txBody>
          <a:bodyPr>
            <a:normAutofit/>
          </a:bodyPr>
          <a:lstStyle>
            <a:lvl1pPr marL="0" indent="0" algn="ctr">
              <a:buNone/>
              <a:defRPr sz="2800" i="0">
                <a:solidFill>
                  <a:srgbClr val="96BEE6"/>
                </a:solidFill>
              </a:defRPr>
            </a:lvl1pPr>
          </a:lstStyle>
          <a:p>
            <a:r>
              <a:rPr lang="en-US" dirty="0"/>
              <a:t>Click icon to add Multimedia</a:t>
            </a:r>
          </a:p>
        </p:txBody>
      </p:sp>
      <p:sp>
        <p:nvSpPr>
          <p:cNvPr id="8" name="Marcador de texto 9"/>
          <p:cNvSpPr>
            <a:spLocks noGrp="1"/>
          </p:cNvSpPr>
          <p:nvPr>
            <p:ph type="body" sz="quarter" idx="13" hasCustomPrompt="1"/>
          </p:nvPr>
        </p:nvSpPr>
        <p:spPr>
          <a:xfrm>
            <a:off x="123672" y="127240"/>
            <a:ext cx="6321379" cy="360000"/>
          </a:xfrm>
        </p:spPr>
        <p:txBody>
          <a:bodyPr anchor="b">
            <a:normAutofit/>
          </a:bodyPr>
          <a:lstStyle>
            <a:lvl1pPr marL="0" indent="0">
              <a:buNone/>
              <a:defRPr sz="1600" b="1">
                <a:solidFill>
                  <a:schemeClr val="accent2"/>
                </a:solidFill>
                <a:latin typeface="Rockwell"/>
                <a:cs typeface="Rockwell"/>
              </a:defRPr>
            </a:lvl1pPr>
          </a:lstStyle>
          <a:p>
            <a:pPr lvl="0"/>
            <a:r>
              <a:rPr lang="en-US" dirty="0"/>
              <a:t>Click to add Section</a:t>
            </a:r>
          </a:p>
        </p:txBody>
      </p:sp>
      <p:sp>
        <p:nvSpPr>
          <p:cNvPr id="9" name="Marcador de texto 9"/>
          <p:cNvSpPr>
            <a:spLocks noGrp="1"/>
          </p:cNvSpPr>
          <p:nvPr>
            <p:ph type="body" sz="quarter" idx="15" hasCustomPrompt="1"/>
          </p:nvPr>
        </p:nvSpPr>
        <p:spPr>
          <a:xfrm>
            <a:off x="123672" y="431484"/>
            <a:ext cx="6321379" cy="360000"/>
          </a:xfrm>
        </p:spPr>
        <p:txBody>
          <a:bodyPr anchor="ctr">
            <a:noAutofit/>
          </a:bodyPr>
          <a:lstStyle>
            <a:lvl1pPr marL="0" indent="0">
              <a:buNone/>
              <a:defRPr sz="1800" b="0">
                <a:solidFill>
                  <a:schemeClr val="accent3"/>
                </a:solidFill>
              </a:defRPr>
            </a:lvl1pPr>
          </a:lstStyle>
          <a:p>
            <a:pPr lvl="0"/>
            <a:r>
              <a:rPr lang="en-US" dirty="0"/>
              <a:t>Click to add Section Name</a:t>
            </a:r>
          </a:p>
        </p:txBody>
      </p:sp>
    </p:spTree>
    <p:extLst>
      <p:ext uri="{BB962C8B-B14F-4D97-AF65-F5344CB8AC3E}">
        <p14:creationId xmlns:p14="http://schemas.microsoft.com/office/powerpoint/2010/main" val="235223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with Caption">
    <p:spTree>
      <p:nvGrpSpPr>
        <p:cNvPr id="1" name=""/>
        <p:cNvGrpSpPr/>
        <p:nvPr/>
      </p:nvGrpSpPr>
      <p:grpSpPr>
        <a:xfrm>
          <a:off x="0" y="0"/>
          <a:ext cx="0" cy="0"/>
          <a:chOff x="0" y="0"/>
          <a:chExt cx="0" cy="0"/>
        </a:xfrm>
      </p:grpSpPr>
      <p:sp>
        <p:nvSpPr>
          <p:cNvPr id="11" name="Rectángulo 10"/>
          <p:cNvSpPr/>
          <p:nvPr userDrawn="1"/>
        </p:nvSpPr>
        <p:spPr>
          <a:xfrm>
            <a:off x="67560" y="67550"/>
            <a:ext cx="4253213"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2" name="Título 1"/>
          <p:cNvSpPr>
            <a:spLocks noGrp="1"/>
          </p:cNvSpPr>
          <p:nvPr>
            <p:ph type="title" hasCustomPrompt="1"/>
          </p:nvPr>
        </p:nvSpPr>
        <p:spPr>
          <a:xfrm>
            <a:off x="123672" y="5643527"/>
            <a:ext cx="8909770" cy="503999"/>
          </a:xfrm>
        </p:spPr>
        <p:txBody>
          <a:bodyPr anchor="t">
            <a:noAutofit/>
          </a:bodyPr>
          <a:lstStyle>
            <a:lvl1pPr algn="l">
              <a:defRPr sz="2400" b="0"/>
            </a:lvl1pPr>
          </a:lstStyle>
          <a:p>
            <a:r>
              <a:rPr lang="en-US" noProof="0" dirty="0"/>
              <a:t>Click to modify Title</a:t>
            </a:r>
            <a:endParaRPr lang="en-US" dirty="0"/>
          </a:p>
        </p:txBody>
      </p:sp>
      <p:sp>
        <p:nvSpPr>
          <p:cNvPr id="4" name="Marcador de texto 3"/>
          <p:cNvSpPr>
            <a:spLocks noGrp="1"/>
          </p:cNvSpPr>
          <p:nvPr>
            <p:ph type="body" sz="half" idx="2" hasCustomPrompt="1"/>
          </p:nvPr>
        </p:nvSpPr>
        <p:spPr>
          <a:xfrm>
            <a:off x="123672" y="6084025"/>
            <a:ext cx="8909770" cy="482617"/>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dirty="0"/>
              <a:t>Click to modify Text</a:t>
            </a:r>
          </a:p>
        </p:txBody>
      </p:sp>
      <p:sp>
        <p:nvSpPr>
          <p:cNvPr id="5" name="Marcador de fecha 4"/>
          <p:cNvSpPr>
            <a:spLocks noGrp="1"/>
          </p:cNvSpPr>
          <p:nvPr>
            <p:ph type="dt" sz="half" idx="10"/>
          </p:nvPr>
        </p:nvSpPr>
        <p:spPr/>
        <p:txBody>
          <a:bodyPr/>
          <a:lstStyle/>
          <a:p>
            <a:fld id="{724CF4AD-FC59-DA4B-820B-A7BAEC5D0656}" type="datetimeFigureOut">
              <a:rPr lang="es-ES" smtClean="0"/>
              <a:t>21/02/2020</a:t>
            </a:fld>
            <a:endParaRPr lang="en-US"/>
          </a:p>
        </p:txBody>
      </p:sp>
      <p:sp>
        <p:nvSpPr>
          <p:cNvPr id="6" name="Marcador de pie de página 5"/>
          <p:cNvSpPr>
            <a:spLocks noGrp="1"/>
          </p:cNvSpPr>
          <p:nvPr>
            <p:ph type="ftr" sz="quarter" idx="11"/>
          </p:nvPr>
        </p:nvSpPr>
        <p:spPr/>
        <p:txBody>
          <a:bodyPr/>
          <a:lstStyle/>
          <a:p>
            <a:endParaRPr lang="en-US" dirty="0"/>
          </a:p>
        </p:txBody>
      </p:sp>
      <p:sp>
        <p:nvSpPr>
          <p:cNvPr id="7" name="Marcador de número de diapositiva 6"/>
          <p:cNvSpPr>
            <a:spLocks noGrp="1"/>
          </p:cNvSpPr>
          <p:nvPr>
            <p:ph type="sldNum" sz="quarter" idx="12"/>
          </p:nvPr>
        </p:nvSpPr>
        <p:spPr/>
        <p:txBody>
          <a:bodyPr/>
          <a:lstStyle/>
          <a:p>
            <a:fld id="{1A9D366B-1E42-9E47-9213-7A0BF786C435}" type="slidenum">
              <a:rPr lang="en-US" smtClean="0"/>
              <a:t>‹#›</a:t>
            </a:fld>
            <a:endParaRPr lang="en-US"/>
          </a:p>
        </p:txBody>
      </p:sp>
      <p:sp>
        <p:nvSpPr>
          <p:cNvPr id="8" name="Marcador de posición de imagen 8"/>
          <p:cNvSpPr>
            <a:spLocks noGrp="1"/>
          </p:cNvSpPr>
          <p:nvPr>
            <p:ph type="pic" sz="quarter" idx="13" hasCustomPrompt="1"/>
          </p:nvPr>
        </p:nvSpPr>
        <p:spPr>
          <a:xfrm>
            <a:off x="0" y="918678"/>
            <a:ext cx="9144001" cy="4593910"/>
          </a:xfrm>
        </p:spPr>
        <p:txBody>
          <a:bodyPr>
            <a:normAutofit/>
          </a:bodyPr>
          <a:lstStyle>
            <a:lvl1pPr marL="0" indent="0" algn="ctr">
              <a:buNone/>
              <a:defRPr sz="2400" i="0" baseline="0">
                <a:solidFill>
                  <a:srgbClr val="96BEE6"/>
                </a:solidFill>
              </a:defRPr>
            </a:lvl1pPr>
          </a:lstStyle>
          <a:p>
            <a:r>
              <a:rPr lang="en-US" dirty="0"/>
              <a:t>Click icon to add Image</a:t>
            </a:r>
          </a:p>
        </p:txBody>
      </p:sp>
      <p:sp>
        <p:nvSpPr>
          <p:cNvPr id="9" name="Marcador de texto 9"/>
          <p:cNvSpPr>
            <a:spLocks noGrp="1"/>
          </p:cNvSpPr>
          <p:nvPr>
            <p:ph type="body" sz="quarter" idx="14" hasCustomPrompt="1"/>
          </p:nvPr>
        </p:nvSpPr>
        <p:spPr>
          <a:xfrm>
            <a:off x="123672" y="127240"/>
            <a:ext cx="6321379" cy="360000"/>
          </a:xfrm>
        </p:spPr>
        <p:txBody>
          <a:bodyPr anchor="b">
            <a:normAutofit/>
          </a:bodyPr>
          <a:lstStyle>
            <a:lvl1pPr marL="0" indent="0">
              <a:buNone/>
              <a:defRPr sz="1600" b="1">
                <a:solidFill>
                  <a:schemeClr val="accent2"/>
                </a:solidFill>
                <a:latin typeface="Rockwell"/>
                <a:cs typeface="Rockwell"/>
              </a:defRPr>
            </a:lvl1pPr>
          </a:lstStyle>
          <a:p>
            <a:pPr lvl="0"/>
            <a:r>
              <a:rPr lang="en-US" dirty="0"/>
              <a:t>Click to add Section</a:t>
            </a:r>
          </a:p>
        </p:txBody>
      </p:sp>
      <p:sp>
        <p:nvSpPr>
          <p:cNvPr id="10" name="Marcador de texto 9"/>
          <p:cNvSpPr>
            <a:spLocks noGrp="1"/>
          </p:cNvSpPr>
          <p:nvPr>
            <p:ph type="body" sz="quarter" idx="15" hasCustomPrompt="1"/>
          </p:nvPr>
        </p:nvSpPr>
        <p:spPr>
          <a:xfrm>
            <a:off x="123672" y="431484"/>
            <a:ext cx="6321379" cy="360000"/>
          </a:xfrm>
        </p:spPr>
        <p:txBody>
          <a:bodyPr anchor="ctr">
            <a:noAutofit/>
          </a:bodyPr>
          <a:lstStyle>
            <a:lvl1pPr marL="0" indent="0">
              <a:buNone/>
              <a:defRPr sz="1800" b="0">
                <a:solidFill>
                  <a:schemeClr val="accent3"/>
                </a:solidFill>
              </a:defRPr>
            </a:lvl1pPr>
          </a:lstStyle>
          <a:p>
            <a:pPr lvl="0"/>
            <a:r>
              <a:rPr lang="en-US" dirty="0"/>
              <a:t>Click to add Section Name</a:t>
            </a:r>
          </a:p>
        </p:txBody>
      </p:sp>
      <p:cxnSp>
        <p:nvCxnSpPr>
          <p:cNvPr id="12" name="Conector recto 11"/>
          <p:cNvCxnSpPr/>
          <p:nvPr userDrawn="1"/>
        </p:nvCxnSpPr>
        <p:spPr>
          <a:xfrm>
            <a:off x="123672" y="5617339"/>
            <a:ext cx="431999"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6201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n-US" noProof="0" dirty="0"/>
              <a:t>Click to modify Title</a:t>
            </a:r>
            <a:endParaRPr lang="en-US" dirty="0"/>
          </a:p>
        </p:txBody>
      </p:sp>
      <p:sp>
        <p:nvSpPr>
          <p:cNvPr id="3" name="Marcador de fecha 2"/>
          <p:cNvSpPr>
            <a:spLocks noGrp="1"/>
          </p:cNvSpPr>
          <p:nvPr>
            <p:ph type="dt" sz="half" idx="10"/>
          </p:nvPr>
        </p:nvSpPr>
        <p:spPr/>
        <p:txBody>
          <a:bodyPr/>
          <a:lstStyle/>
          <a:p>
            <a:fld id="{724CF4AD-FC59-DA4B-820B-A7BAEC5D0656}" type="datetimeFigureOut">
              <a:rPr lang="es-ES" smtClean="0"/>
              <a:t>21/02/2020</a:t>
            </a:fld>
            <a:endParaRPr lang="en-US"/>
          </a:p>
        </p:txBody>
      </p:sp>
      <p:sp>
        <p:nvSpPr>
          <p:cNvPr id="4" name="Marcador de pie de página 3"/>
          <p:cNvSpPr>
            <a:spLocks noGrp="1"/>
          </p:cNvSpPr>
          <p:nvPr>
            <p:ph type="ftr" sz="quarter" idx="11"/>
          </p:nvPr>
        </p:nvSpPr>
        <p:spPr/>
        <p:txBody>
          <a:bodyPr/>
          <a:lstStyle/>
          <a:p>
            <a:endParaRPr lang="en-US" dirty="0"/>
          </a:p>
        </p:txBody>
      </p:sp>
      <p:sp>
        <p:nvSpPr>
          <p:cNvPr id="5" name="Marcador de número de diapositiva 4"/>
          <p:cNvSpPr>
            <a:spLocks noGrp="1"/>
          </p:cNvSpPr>
          <p:nvPr>
            <p:ph type="sldNum" sz="quarter" idx="12"/>
          </p:nvPr>
        </p:nvSpPr>
        <p:spPr/>
        <p:txBody>
          <a:bodyPr/>
          <a:lstStyle/>
          <a:p>
            <a:fld id="{1A9D366B-1E42-9E47-9213-7A0BF786C435}" type="slidenum">
              <a:rPr lang="en-US" smtClean="0"/>
              <a:t>‹#›</a:t>
            </a:fld>
            <a:endParaRPr lang="en-US"/>
          </a:p>
        </p:txBody>
      </p:sp>
    </p:spTree>
    <p:extLst>
      <p:ext uri="{BB962C8B-B14F-4D97-AF65-F5344CB8AC3E}">
        <p14:creationId xmlns:p14="http://schemas.microsoft.com/office/powerpoint/2010/main" val="2966021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Just Bullets">
    <p:spTree>
      <p:nvGrpSpPr>
        <p:cNvPr id="1" name=""/>
        <p:cNvGrpSpPr/>
        <p:nvPr/>
      </p:nvGrpSpPr>
      <p:grpSpPr>
        <a:xfrm>
          <a:off x="0" y="0"/>
          <a:ext cx="0" cy="0"/>
          <a:chOff x="0" y="0"/>
          <a:chExt cx="0" cy="0"/>
        </a:xfrm>
      </p:grpSpPr>
      <p:sp>
        <p:nvSpPr>
          <p:cNvPr id="3" name="Marcador de fecha 2"/>
          <p:cNvSpPr>
            <a:spLocks noGrp="1"/>
          </p:cNvSpPr>
          <p:nvPr>
            <p:ph type="dt" sz="half" idx="10"/>
          </p:nvPr>
        </p:nvSpPr>
        <p:spPr/>
        <p:txBody>
          <a:bodyPr/>
          <a:lstStyle/>
          <a:p>
            <a:fld id="{724CF4AD-FC59-DA4B-820B-A7BAEC5D0656}" type="datetimeFigureOut">
              <a:rPr lang="es-ES" smtClean="0"/>
              <a:t>21/02/2020</a:t>
            </a:fld>
            <a:endParaRPr lang="en-US"/>
          </a:p>
        </p:txBody>
      </p:sp>
      <p:sp>
        <p:nvSpPr>
          <p:cNvPr id="4" name="Marcador de pie de página 3"/>
          <p:cNvSpPr>
            <a:spLocks noGrp="1"/>
          </p:cNvSpPr>
          <p:nvPr>
            <p:ph type="ftr" sz="quarter" idx="11"/>
          </p:nvPr>
        </p:nvSpPr>
        <p:spPr/>
        <p:txBody>
          <a:bodyPr/>
          <a:lstStyle/>
          <a:p>
            <a:endParaRPr lang="en-US" dirty="0"/>
          </a:p>
        </p:txBody>
      </p:sp>
      <p:sp>
        <p:nvSpPr>
          <p:cNvPr id="5" name="Marcador de número de diapositiva 4"/>
          <p:cNvSpPr>
            <a:spLocks noGrp="1"/>
          </p:cNvSpPr>
          <p:nvPr>
            <p:ph type="sldNum" sz="quarter" idx="12"/>
          </p:nvPr>
        </p:nvSpPr>
        <p:spPr/>
        <p:txBody>
          <a:bodyPr/>
          <a:lstStyle/>
          <a:p>
            <a:fld id="{1A9D366B-1E42-9E47-9213-7A0BF786C435}" type="slidenum">
              <a:rPr lang="en-US" smtClean="0"/>
              <a:t>‹#›</a:t>
            </a:fld>
            <a:endParaRPr lang="en-US"/>
          </a:p>
        </p:txBody>
      </p:sp>
      <p:sp>
        <p:nvSpPr>
          <p:cNvPr id="7" name="Marcador de texto 6"/>
          <p:cNvSpPr>
            <a:spLocks noGrp="1"/>
          </p:cNvSpPr>
          <p:nvPr>
            <p:ph type="body" sz="quarter" idx="13" hasCustomPrompt="1"/>
          </p:nvPr>
        </p:nvSpPr>
        <p:spPr>
          <a:xfrm>
            <a:off x="123672" y="1820069"/>
            <a:ext cx="8909769" cy="4607999"/>
          </a:xfrm>
        </p:spPr>
        <p:txBody>
          <a:bodyPr/>
          <a:lstStyle>
            <a:lvl2pPr>
              <a:defRPr baseline="0"/>
            </a:lvl2pPr>
            <a:lvl3pPr>
              <a:defRPr baseline="0"/>
            </a:lvl3pPr>
            <a:lvl4pPr>
              <a:defRPr baseline="0"/>
            </a:lvl4pPr>
            <a:lvl5pPr>
              <a:defRPr baseline="0"/>
            </a:lvl5pPr>
          </a:lstStyle>
          <a:p>
            <a:pPr lvl="0"/>
            <a:r>
              <a:rPr lang="en-US" dirty="0"/>
              <a:t>Click to modify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355544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Just Text">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sp>
        <p:nvSpPr>
          <p:cNvPr id="7" name="Marcador de texto 8"/>
          <p:cNvSpPr>
            <a:spLocks noGrp="1"/>
          </p:cNvSpPr>
          <p:nvPr>
            <p:ph type="body" sz="quarter" idx="14" hasCustomPrompt="1"/>
          </p:nvPr>
        </p:nvSpPr>
        <p:spPr>
          <a:xfrm>
            <a:off x="123672" y="1820071"/>
            <a:ext cx="8909770" cy="4583834"/>
          </a:xfrm>
        </p:spPr>
        <p:txBody>
          <a:bodyPr>
            <a:normAutofit/>
          </a:bodyPr>
          <a:lstStyle>
            <a:lvl1pPr marL="0" indent="0">
              <a:lnSpc>
                <a:spcPct val="90000"/>
              </a:lnSpc>
              <a:buNone/>
              <a:defRPr sz="3200"/>
            </a:lvl1pPr>
            <a:lvl2pPr>
              <a:lnSpc>
                <a:spcPct val="90000"/>
              </a:lnSpc>
              <a:defRPr baseline="0"/>
            </a:lvl2pPr>
            <a:lvl3pPr>
              <a:lnSpc>
                <a:spcPct val="90000"/>
              </a:lnSpc>
              <a:defRPr baseline="0"/>
            </a:lvl3pPr>
            <a:lvl4pPr>
              <a:lnSpc>
                <a:spcPct val="90000"/>
              </a:lnSpc>
              <a:defRPr baseline="0"/>
            </a:lvl4pPr>
            <a:lvl5pPr>
              <a:lnSpc>
                <a:spcPct val="90000"/>
              </a:lnSpc>
              <a:defRPr baseline="0"/>
            </a:lvl5pPr>
          </a:lstStyle>
          <a:p>
            <a:pPr lvl="0"/>
            <a:r>
              <a:rPr lang="en-US" noProof="0" dirty="0"/>
              <a:t>Click to modify Paragraph</a:t>
            </a:r>
          </a:p>
        </p:txBody>
      </p:sp>
    </p:spTree>
    <p:extLst>
      <p:ext uri="{BB962C8B-B14F-4D97-AF65-F5344CB8AC3E}">
        <p14:creationId xmlns:p14="http://schemas.microsoft.com/office/powerpoint/2010/main" val="3652913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rand (Background)">
    <p:spTree>
      <p:nvGrpSpPr>
        <p:cNvPr id="1" name=""/>
        <p:cNvGrpSpPr/>
        <p:nvPr/>
      </p:nvGrpSpPr>
      <p:grpSpPr>
        <a:xfrm>
          <a:off x="0" y="0"/>
          <a:ext cx="0" cy="0"/>
          <a:chOff x="0" y="0"/>
          <a:chExt cx="0" cy="0"/>
        </a:xfrm>
      </p:grpSpPr>
      <p:sp>
        <p:nvSpPr>
          <p:cNvPr id="8" name="Rectángulo 7"/>
          <p:cNvSpPr/>
          <p:nvPr userDrawn="1"/>
        </p:nvSpPr>
        <p:spPr>
          <a:xfrm>
            <a:off x="67560" y="67550"/>
            <a:ext cx="9028048"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pic>
        <p:nvPicPr>
          <p:cNvPr id="5" name="Imagen 4" descr="santiago-calatrava-1548506_1920.jpg"/>
          <p:cNvPicPr>
            <a:picLocks noChangeAspect="1"/>
          </p:cNvPicPr>
          <p:nvPr userDrawn="1"/>
        </p:nvPicPr>
        <p:blipFill rotWithShape="1">
          <a:blip r:embed="rId2">
            <a:duotone>
              <a:schemeClr val="bg2">
                <a:shade val="45000"/>
                <a:satMod val="135000"/>
              </a:schemeClr>
              <a:prstClr val="white"/>
            </a:duotone>
            <a:alphaModFix amt="70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7951" r="7951"/>
          <a:stretch/>
        </p:blipFill>
        <p:spPr>
          <a:xfrm>
            <a:off x="1" y="0"/>
            <a:ext cx="9144000" cy="6858000"/>
          </a:xfrm>
          <a:prstGeom prst="rect">
            <a:avLst/>
          </a:prstGeom>
        </p:spPr>
      </p:pic>
      <p:sp>
        <p:nvSpPr>
          <p:cNvPr id="6" name="Corazón 2"/>
          <p:cNvSpPr/>
          <p:nvPr userDrawn="1"/>
        </p:nvSpPr>
        <p:spPr>
          <a:xfrm>
            <a:off x="705527" y="902608"/>
            <a:ext cx="4895933" cy="5392470"/>
          </a:xfrm>
          <a:custGeom>
            <a:avLst/>
            <a:gdLst>
              <a:gd name="connsiteX0" fmla="*/ 2571750 w 5143500"/>
              <a:gd name="connsiteY0" fmla="*/ 1325563 h 5302250"/>
              <a:gd name="connsiteX1" fmla="*/ 2571750 w 5143500"/>
              <a:gd name="connsiteY1" fmla="*/ 5302250 h 5302250"/>
              <a:gd name="connsiteX2" fmla="*/ 2571750 w 5143500"/>
              <a:gd name="connsiteY2" fmla="*/ 1325563 h 5302250"/>
              <a:gd name="connsiteX0" fmla="*/ 2605166 w 5181029"/>
              <a:gd name="connsiteY0" fmla="*/ 1173596 h 5615950"/>
              <a:gd name="connsiteX1" fmla="*/ 2583999 w 5181029"/>
              <a:gd name="connsiteY1" fmla="*/ 5615950 h 5615950"/>
              <a:gd name="connsiteX2" fmla="*/ 2605166 w 5181029"/>
              <a:gd name="connsiteY2" fmla="*/ 1173596 h 5615950"/>
              <a:gd name="connsiteX0" fmla="*/ 2572209 w 5181047"/>
              <a:gd name="connsiteY0" fmla="*/ 968848 h 6808202"/>
              <a:gd name="connsiteX1" fmla="*/ 2598667 w 5181047"/>
              <a:gd name="connsiteY1" fmla="*/ 6808202 h 6808202"/>
              <a:gd name="connsiteX2" fmla="*/ 2572209 w 5181047"/>
              <a:gd name="connsiteY2" fmla="*/ 968848 h 6808202"/>
              <a:gd name="connsiteX0" fmla="*/ 2579521 w 5181017"/>
              <a:gd name="connsiteY0" fmla="*/ 989411 h 6664723"/>
              <a:gd name="connsiteX1" fmla="*/ 2595395 w 5181017"/>
              <a:gd name="connsiteY1" fmla="*/ 6664723 h 6664723"/>
              <a:gd name="connsiteX2" fmla="*/ 2579521 w 5181017"/>
              <a:gd name="connsiteY2" fmla="*/ 989411 h 6664723"/>
              <a:gd name="connsiteX0" fmla="*/ 2553813 w 5155309"/>
              <a:gd name="connsiteY0" fmla="*/ 989411 h 6665449"/>
              <a:gd name="connsiteX1" fmla="*/ 2569687 w 5155309"/>
              <a:gd name="connsiteY1" fmla="*/ 6664723 h 6665449"/>
              <a:gd name="connsiteX2" fmla="*/ 3 w 5155309"/>
              <a:gd name="connsiteY2" fmla="*/ 1425566 h 6665449"/>
              <a:gd name="connsiteX3" fmla="*/ 2553813 w 5155309"/>
              <a:gd name="connsiteY3" fmla="*/ 989411 h 6665449"/>
              <a:gd name="connsiteX0" fmla="*/ 2553813 w 5114394"/>
              <a:gd name="connsiteY0" fmla="*/ 499414 h 6175452"/>
              <a:gd name="connsiteX1" fmla="*/ 5114391 w 5114394"/>
              <a:gd name="connsiteY1" fmla="*/ 925724 h 6175452"/>
              <a:gd name="connsiteX2" fmla="*/ 2569687 w 5114394"/>
              <a:gd name="connsiteY2" fmla="*/ 6174726 h 6175452"/>
              <a:gd name="connsiteX3" fmla="*/ 3 w 5114394"/>
              <a:gd name="connsiteY3" fmla="*/ 935569 h 6175452"/>
              <a:gd name="connsiteX4" fmla="*/ 2553813 w 5114394"/>
              <a:gd name="connsiteY4" fmla="*/ 499414 h 6175452"/>
              <a:gd name="connsiteX0" fmla="*/ 2553813 w 5114394"/>
              <a:gd name="connsiteY0" fmla="*/ 499414 h 6175452"/>
              <a:gd name="connsiteX1" fmla="*/ 5114391 w 5114394"/>
              <a:gd name="connsiteY1" fmla="*/ 925724 h 6175452"/>
              <a:gd name="connsiteX2" fmla="*/ 2569687 w 5114394"/>
              <a:gd name="connsiteY2" fmla="*/ 6174726 h 6175452"/>
              <a:gd name="connsiteX3" fmla="*/ 3 w 5114394"/>
              <a:gd name="connsiteY3" fmla="*/ 935569 h 6175452"/>
              <a:gd name="connsiteX4" fmla="*/ 2553813 w 5114394"/>
              <a:gd name="connsiteY4" fmla="*/ 499414 h 6175452"/>
              <a:gd name="connsiteX0" fmla="*/ 2553810 w 5114391"/>
              <a:gd name="connsiteY0" fmla="*/ 366861 h 6042899"/>
              <a:gd name="connsiteX1" fmla="*/ 5114388 w 5114391"/>
              <a:gd name="connsiteY1" fmla="*/ 793171 h 6042899"/>
              <a:gd name="connsiteX2" fmla="*/ 2569684 w 5114391"/>
              <a:gd name="connsiteY2" fmla="*/ 6042173 h 6042899"/>
              <a:gd name="connsiteX3" fmla="*/ 0 w 5114391"/>
              <a:gd name="connsiteY3" fmla="*/ 803016 h 6042899"/>
              <a:gd name="connsiteX4" fmla="*/ 2553810 w 5114391"/>
              <a:gd name="connsiteY4" fmla="*/ 366861 h 6042899"/>
              <a:gd name="connsiteX0" fmla="*/ 2553810 w 5114391"/>
              <a:gd name="connsiteY0" fmla="*/ 193 h 5676231"/>
              <a:gd name="connsiteX1" fmla="*/ 5114388 w 5114391"/>
              <a:gd name="connsiteY1" fmla="*/ 426503 h 5676231"/>
              <a:gd name="connsiteX2" fmla="*/ 2569684 w 5114391"/>
              <a:gd name="connsiteY2" fmla="*/ 5675505 h 5676231"/>
              <a:gd name="connsiteX3" fmla="*/ 0 w 5114391"/>
              <a:gd name="connsiteY3" fmla="*/ 436348 h 5676231"/>
              <a:gd name="connsiteX4" fmla="*/ 2553810 w 5114391"/>
              <a:gd name="connsiteY4" fmla="*/ 193 h 5676231"/>
              <a:gd name="connsiteX0" fmla="*/ 2553810 w 5114391"/>
              <a:gd name="connsiteY0" fmla="*/ 0 h 5676038"/>
              <a:gd name="connsiteX1" fmla="*/ 5114388 w 5114391"/>
              <a:gd name="connsiteY1" fmla="*/ 426310 h 5676038"/>
              <a:gd name="connsiteX2" fmla="*/ 2569684 w 5114391"/>
              <a:gd name="connsiteY2" fmla="*/ 5675312 h 5676038"/>
              <a:gd name="connsiteX3" fmla="*/ 0 w 5114391"/>
              <a:gd name="connsiteY3" fmla="*/ 436155 h 5676038"/>
              <a:gd name="connsiteX4" fmla="*/ 2553810 w 5114391"/>
              <a:gd name="connsiteY4" fmla="*/ 0 h 5676038"/>
              <a:gd name="connsiteX0" fmla="*/ 2553810 w 5114391"/>
              <a:gd name="connsiteY0" fmla="*/ 0 h 5676038"/>
              <a:gd name="connsiteX1" fmla="*/ 5114388 w 5114391"/>
              <a:gd name="connsiteY1" fmla="*/ 426310 h 5676038"/>
              <a:gd name="connsiteX2" fmla="*/ 2569684 w 5114391"/>
              <a:gd name="connsiteY2" fmla="*/ 5675312 h 5676038"/>
              <a:gd name="connsiteX3" fmla="*/ 0 w 5114391"/>
              <a:gd name="connsiteY3" fmla="*/ 436155 h 5676038"/>
              <a:gd name="connsiteX4" fmla="*/ 2553810 w 5114391"/>
              <a:gd name="connsiteY4" fmla="*/ 0 h 5676038"/>
              <a:gd name="connsiteX0" fmla="*/ 2553810 w 5114391"/>
              <a:gd name="connsiteY0" fmla="*/ 0 h 5676038"/>
              <a:gd name="connsiteX1" fmla="*/ 5114388 w 5114391"/>
              <a:gd name="connsiteY1" fmla="*/ 426310 h 5676038"/>
              <a:gd name="connsiteX2" fmla="*/ 2569684 w 5114391"/>
              <a:gd name="connsiteY2" fmla="*/ 5675312 h 5676038"/>
              <a:gd name="connsiteX3" fmla="*/ 0 w 5114391"/>
              <a:gd name="connsiteY3" fmla="*/ 436155 h 5676038"/>
              <a:gd name="connsiteX4" fmla="*/ 2553810 w 5114391"/>
              <a:gd name="connsiteY4" fmla="*/ 0 h 5676038"/>
              <a:gd name="connsiteX0" fmla="*/ 2553810 w 5114391"/>
              <a:gd name="connsiteY0" fmla="*/ 0 h 5648875"/>
              <a:gd name="connsiteX1" fmla="*/ 5114388 w 5114391"/>
              <a:gd name="connsiteY1" fmla="*/ 426310 h 5648875"/>
              <a:gd name="connsiteX2" fmla="*/ 2549310 w 5114391"/>
              <a:gd name="connsiteY2" fmla="*/ 5648145 h 5648875"/>
              <a:gd name="connsiteX3" fmla="*/ 0 w 5114391"/>
              <a:gd name="connsiteY3" fmla="*/ 436155 h 5648875"/>
              <a:gd name="connsiteX4" fmla="*/ 2553810 w 5114391"/>
              <a:gd name="connsiteY4" fmla="*/ 0 h 5648875"/>
              <a:gd name="connsiteX0" fmla="*/ 2553810 w 5114391"/>
              <a:gd name="connsiteY0" fmla="*/ 0 h 5648875"/>
              <a:gd name="connsiteX1" fmla="*/ 5114388 w 5114391"/>
              <a:gd name="connsiteY1" fmla="*/ 426310 h 5648875"/>
              <a:gd name="connsiteX2" fmla="*/ 2549310 w 5114391"/>
              <a:gd name="connsiteY2" fmla="*/ 5648145 h 5648875"/>
              <a:gd name="connsiteX3" fmla="*/ 0 w 5114391"/>
              <a:gd name="connsiteY3" fmla="*/ 436155 h 5648875"/>
              <a:gd name="connsiteX4" fmla="*/ 2553810 w 5114391"/>
              <a:gd name="connsiteY4" fmla="*/ 0 h 5648875"/>
              <a:gd name="connsiteX0" fmla="*/ 2553810 w 5114391"/>
              <a:gd name="connsiteY0" fmla="*/ 0 h 5648145"/>
              <a:gd name="connsiteX1" fmla="*/ 5114388 w 5114391"/>
              <a:gd name="connsiteY1" fmla="*/ 426310 h 5648145"/>
              <a:gd name="connsiteX2" fmla="*/ 2549310 w 5114391"/>
              <a:gd name="connsiteY2" fmla="*/ 5648145 h 5648145"/>
              <a:gd name="connsiteX3" fmla="*/ 0 w 5114391"/>
              <a:gd name="connsiteY3" fmla="*/ 436155 h 5648145"/>
              <a:gd name="connsiteX4" fmla="*/ 2553810 w 5114391"/>
              <a:gd name="connsiteY4" fmla="*/ 0 h 5648145"/>
              <a:gd name="connsiteX0" fmla="*/ 2553810 w 5114391"/>
              <a:gd name="connsiteY0" fmla="*/ 0 h 5648145"/>
              <a:gd name="connsiteX1" fmla="*/ 5114388 w 5114391"/>
              <a:gd name="connsiteY1" fmla="*/ 426310 h 5648145"/>
              <a:gd name="connsiteX2" fmla="*/ 2549310 w 5114391"/>
              <a:gd name="connsiteY2" fmla="*/ 5648145 h 5648145"/>
              <a:gd name="connsiteX3" fmla="*/ 0 w 5114391"/>
              <a:gd name="connsiteY3" fmla="*/ 436155 h 5648145"/>
              <a:gd name="connsiteX4" fmla="*/ 2553810 w 5114391"/>
              <a:gd name="connsiteY4" fmla="*/ 0 h 5648145"/>
              <a:gd name="connsiteX0" fmla="*/ 2648692 w 5209273"/>
              <a:gd name="connsiteY0" fmla="*/ 0 h 5648145"/>
              <a:gd name="connsiteX1" fmla="*/ 5209270 w 5209273"/>
              <a:gd name="connsiteY1" fmla="*/ 426310 h 5648145"/>
              <a:gd name="connsiteX2" fmla="*/ 2644192 w 5209273"/>
              <a:gd name="connsiteY2" fmla="*/ 5648145 h 5648145"/>
              <a:gd name="connsiteX3" fmla="*/ 94882 w 5209273"/>
              <a:gd name="connsiteY3" fmla="*/ 436155 h 5648145"/>
              <a:gd name="connsiteX4" fmla="*/ 2648692 w 5209273"/>
              <a:gd name="connsiteY4" fmla="*/ 0 h 5648145"/>
              <a:gd name="connsiteX0" fmla="*/ 2648692 w 5309776"/>
              <a:gd name="connsiteY0" fmla="*/ 0 h 5648145"/>
              <a:gd name="connsiteX1" fmla="*/ 5209270 w 5309776"/>
              <a:gd name="connsiteY1" fmla="*/ 426310 h 5648145"/>
              <a:gd name="connsiteX2" fmla="*/ 2644192 w 5309776"/>
              <a:gd name="connsiteY2" fmla="*/ 5648145 h 5648145"/>
              <a:gd name="connsiteX3" fmla="*/ 94882 w 5309776"/>
              <a:gd name="connsiteY3" fmla="*/ 436155 h 5648145"/>
              <a:gd name="connsiteX4" fmla="*/ 2648692 w 5309776"/>
              <a:gd name="connsiteY4" fmla="*/ 0 h 5648145"/>
              <a:gd name="connsiteX0" fmla="*/ 2648692 w 5309776"/>
              <a:gd name="connsiteY0" fmla="*/ 0 h 5648145"/>
              <a:gd name="connsiteX1" fmla="*/ 5209270 w 5309776"/>
              <a:gd name="connsiteY1" fmla="*/ 426310 h 5648145"/>
              <a:gd name="connsiteX2" fmla="*/ 2644192 w 5309776"/>
              <a:gd name="connsiteY2" fmla="*/ 5648145 h 5648145"/>
              <a:gd name="connsiteX3" fmla="*/ 94882 w 5309776"/>
              <a:gd name="connsiteY3" fmla="*/ 436155 h 5648145"/>
              <a:gd name="connsiteX4" fmla="*/ 2648692 w 5309776"/>
              <a:gd name="connsiteY4" fmla="*/ 0 h 5648145"/>
              <a:gd name="connsiteX0" fmla="*/ 2640232 w 5301316"/>
              <a:gd name="connsiteY0" fmla="*/ 0 h 5648145"/>
              <a:gd name="connsiteX1" fmla="*/ 5200810 w 5301316"/>
              <a:gd name="connsiteY1" fmla="*/ 426310 h 5648145"/>
              <a:gd name="connsiteX2" fmla="*/ 2635732 w 5301316"/>
              <a:gd name="connsiteY2" fmla="*/ 5648145 h 5648145"/>
              <a:gd name="connsiteX3" fmla="*/ 86422 w 5301316"/>
              <a:gd name="connsiteY3" fmla="*/ 436155 h 5648145"/>
              <a:gd name="connsiteX4" fmla="*/ 2640232 w 5301316"/>
              <a:gd name="connsiteY4" fmla="*/ 0 h 5648145"/>
              <a:gd name="connsiteX0" fmla="*/ 2637478 w 5298562"/>
              <a:gd name="connsiteY0" fmla="*/ 0 h 5648145"/>
              <a:gd name="connsiteX1" fmla="*/ 5198056 w 5298562"/>
              <a:gd name="connsiteY1" fmla="*/ 426310 h 5648145"/>
              <a:gd name="connsiteX2" fmla="*/ 2632978 w 5298562"/>
              <a:gd name="connsiteY2" fmla="*/ 5648145 h 5648145"/>
              <a:gd name="connsiteX3" fmla="*/ 83668 w 5298562"/>
              <a:gd name="connsiteY3" fmla="*/ 436155 h 5648145"/>
              <a:gd name="connsiteX4" fmla="*/ 2637478 w 5298562"/>
              <a:gd name="connsiteY4" fmla="*/ 0 h 5648145"/>
              <a:gd name="connsiteX0" fmla="*/ 2651578 w 5312662"/>
              <a:gd name="connsiteY0" fmla="*/ 0 h 5648145"/>
              <a:gd name="connsiteX1" fmla="*/ 5212156 w 5312662"/>
              <a:gd name="connsiteY1" fmla="*/ 426310 h 5648145"/>
              <a:gd name="connsiteX2" fmla="*/ 2647078 w 5312662"/>
              <a:gd name="connsiteY2" fmla="*/ 5648145 h 5648145"/>
              <a:gd name="connsiteX3" fmla="*/ 97768 w 5312662"/>
              <a:gd name="connsiteY3" fmla="*/ 436155 h 5648145"/>
              <a:gd name="connsiteX4" fmla="*/ 2651578 w 5312662"/>
              <a:gd name="connsiteY4" fmla="*/ 0 h 5648145"/>
              <a:gd name="connsiteX0" fmla="*/ 2869456 w 5530540"/>
              <a:gd name="connsiteY0" fmla="*/ 0 h 5659627"/>
              <a:gd name="connsiteX1" fmla="*/ 5430034 w 5530540"/>
              <a:gd name="connsiteY1" fmla="*/ 426310 h 5659627"/>
              <a:gd name="connsiteX2" fmla="*/ 2864956 w 5530540"/>
              <a:gd name="connsiteY2" fmla="*/ 5648145 h 5659627"/>
              <a:gd name="connsiteX3" fmla="*/ 334926 w 5530540"/>
              <a:gd name="connsiteY3" fmla="*/ 1790810 h 5659627"/>
              <a:gd name="connsiteX4" fmla="*/ 315646 w 5530540"/>
              <a:gd name="connsiteY4" fmla="*/ 436155 h 5659627"/>
              <a:gd name="connsiteX5" fmla="*/ 2869456 w 5530540"/>
              <a:gd name="connsiteY5" fmla="*/ 0 h 5659627"/>
              <a:gd name="connsiteX0" fmla="*/ 2869456 w 5755988"/>
              <a:gd name="connsiteY0" fmla="*/ 0 h 5659627"/>
              <a:gd name="connsiteX1" fmla="*/ 5430034 w 5755988"/>
              <a:gd name="connsiteY1" fmla="*/ 426310 h 5659627"/>
              <a:gd name="connsiteX2" fmla="*/ 5428603 w 5755988"/>
              <a:gd name="connsiteY2" fmla="*/ 1967396 h 5659627"/>
              <a:gd name="connsiteX3" fmla="*/ 2864956 w 5755988"/>
              <a:gd name="connsiteY3" fmla="*/ 5648145 h 5659627"/>
              <a:gd name="connsiteX4" fmla="*/ 334926 w 5755988"/>
              <a:gd name="connsiteY4" fmla="*/ 1790810 h 5659627"/>
              <a:gd name="connsiteX5" fmla="*/ 315646 w 5755988"/>
              <a:gd name="connsiteY5" fmla="*/ 436155 h 5659627"/>
              <a:gd name="connsiteX6" fmla="*/ 2869456 w 5755988"/>
              <a:gd name="connsiteY6" fmla="*/ 0 h 5659627"/>
              <a:gd name="connsiteX0" fmla="*/ 2869456 w 5628209"/>
              <a:gd name="connsiteY0" fmla="*/ 0 h 5659627"/>
              <a:gd name="connsiteX1" fmla="*/ 5430034 w 5628209"/>
              <a:gd name="connsiteY1" fmla="*/ 426310 h 5659627"/>
              <a:gd name="connsiteX2" fmla="*/ 5428603 w 5628209"/>
              <a:gd name="connsiteY2" fmla="*/ 1967396 h 5659627"/>
              <a:gd name="connsiteX3" fmla="*/ 2864956 w 5628209"/>
              <a:gd name="connsiteY3" fmla="*/ 5648145 h 5659627"/>
              <a:gd name="connsiteX4" fmla="*/ 334926 w 5628209"/>
              <a:gd name="connsiteY4" fmla="*/ 1790810 h 5659627"/>
              <a:gd name="connsiteX5" fmla="*/ 315646 w 5628209"/>
              <a:gd name="connsiteY5" fmla="*/ 436155 h 5659627"/>
              <a:gd name="connsiteX6" fmla="*/ 2869456 w 5628209"/>
              <a:gd name="connsiteY6" fmla="*/ 0 h 5659627"/>
              <a:gd name="connsiteX0" fmla="*/ 2869456 w 5432525"/>
              <a:gd name="connsiteY0" fmla="*/ 0 h 5659627"/>
              <a:gd name="connsiteX1" fmla="*/ 5430034 w 5432525"/>
              <a:gd name="connsiteY1" fmla="*/ 426310 h 5659627"/>
              <a:gd name="connsiteX2" fmla="*/ 5428603 w 5432525"/>
              <a:gd name="connsiteY2" fmla="*/ 1967396 h 5659627"/>
              <a:gd name="connsiteX3" fmla="*/ 2864956 w 5432525"/>
              <a:gd name="connsiteY3" fmla="*/ 5648145 h 5659627"/>
              <a:gd name="connsiteX4" fmla="*/ 334926 w 5432525"/>
              <a:gd name="connsiteY4" fmla="*/ 1790810 h 5659627"/>
              <a:gd name="connsiteX5" fmla="*/ 315646 w 5432525"/>
              <a:gd name="connsiteY5" fmla="*/ 436155 h 5659627"/>
              <a:gd name="connsiteX6" fmla="*/ 2869456 w 5432525"/>
              <a:gd name="connsiteY6" fmla="*/ 0 h 5659627"/>
              <a:gd name="connsiteX0" fmla="*/ 2728549 w 5291618"/>
              <a:gd name="connsiteY0" fmla="*/ 0 h 5659627"/>
              <a:gd name="connsiteX1" fmla="*/ 5289127 w 5291618"/>
              <a:gd name="connsiteY1" fmla="*/ 426310 h 5659627"/>
              <a:gd name="connsiteX2" fmla="*/ 5287696 w 5291618"/>
              <a:gd name="connsiteY2" fmla="*/ 1967396 h 5659627"/>
              <a:gd name="connsiteX3" fmla="*/ 2724049 w 5291618"/>
              <a:gd name="connsiteY3" fmla="*/ 5648145 h 5659627"/>
              <a:gd name="connsiteX4" fmla="*/ 194019 w 5291618"/>
              <a:gd name="connsiteY4" fmla="*/ 1790810 h 5659627"/>
              <a:gd name="connsiteX5" fmla="*/ 174739 w 5291618"/>
              <a:gd name="connsiteY5" fmla="*/ 436155 h 5659627"/>
              <a:gd name="connsiteX6" fmla="*/ 2728549 w 5291618"/>
              <a:gd name="connsiteY6" fmla="*/ 0 h 5659627"/>
              <a:gd name="connsiteX0" fmla="*/ 2553824 w 5116893"/>
              <a:gd name="connsiteY0" fmla="*/ 0 h 5659627"/>
              <a:gd name="connsiteX1" fmla="*/ 5114402 w 5116893"/>
              <a:gd name="connsiteY1" fmla="*/ 426310 h 5659627"/>
              <a:gd name="connsiteX2" fmla="*/ 5112971 w 5116893"/>
              <a:gd name="connsiteY2" fmla="*/ 1967396 h 5659627"/>
              <a:gd name="connsiteX3" fmla="*/ 2549324 w 5116893"/>
              <a:gd name="connsiteY3" fmla="*/ 5648145 h 5659627"/>
              <a:gd name="connsiteX4" fmla="*/ 19294 w 5116893"/>
              <a:gd name="connsiteY4" fmla="*/ 1790810 h 5659627"/>
              <a:gd name="connsiteX5" fmla="*/ 14 w 5116893"/>
              <a:gd name="connsiteY5" fmla="*/ 436155 h 5659627"/>
              <a:gd name="connsiteX6" fmla="*/ 2553824 w 5116893"/>
              <a:gd name="connsiteY6" fmla="*/ 0 h 5659627"/>
              <a:gd name="connsiteX0" fmla="*/ 2553824 w 5116893"/>
              <a:gd name="connsiteY0" fmla="*/ 0 h 5664126"/>
              <a:gd name="connsiteX1" fmla="*/ 5114402 w 5116893"/>
              <a:gd name="connsiteY1" fmla="*/ 426310 h 5664126"/>
              <a:gd name="connsiteX2" fmla="*/ 5112971 w 5116893"/>
              <a:gd name="connsiteY2" fmla="*/ 1967396 h 5664126"/>
              <a:gd name="connsiteX3" fmla="*/ 2549324 w 5116893"/>
              <a:gd name="connsiteY3" fmla="*/ 5648145 h 5664126"/>
              <a:gd name="connsiteX4" fmla="*/ 19294 w 5116893"/>
              <a:gd name="connsiteY4" fmla="*/ 1790810 h 5664126"/>
              <a:gd name="connsiteX5" fmla="*/ 14 w 5116893"/>
              <a:gd name="connsiteY5" fmla="*/ 436155 h 5664126"/>
              <a:gd name="connsiteX6" fmla="*/ 2553824 w 5116893"/>
              <a:gd name="connsiteY6" fmla="*/ 0 h 5664126"/>
              <a:gd name="connsiteX0" fmla="*/ 2553824 w 5116893"/>
              <a:gd name="connsiteY0" fmla="*/ 0 h 5664126"/>
              <a:gd name="connsiteX1" fmla="*/ 5114402 w 5116893"/>
              <a:gd name="connsiteY1" fmla="*/ 426310 h 5664126"/>
              <a:gd name="connsiteX2" fmla="*/ 5112971 w 5116893"/>
              <a:gd name="connsiteY2" fmla="*/ 1967396 h 5664126"/>
              <a:gd name="connsiteX3" fmla="*/ 2549324 w 5116893"/>
              <a:gd name="connsiteY3" fmla="*/ 5648145 h 5664126"/>
              <a:gd name="connsiteX4" fmla="*/ 19294 w 5116893"/>
              <a:gd name="connsiteY4" fmla="*/ 1790810 h 5664126"/>
              <a:gd name="connsiteX5" fmla="*/ 14 w 5116893"/>
              <a:gd name="connsiteY5" fmla="*/ 436155 h 5664126"/>
              <a:gd name="connsiteX6" fmla="*/ 2553824 w 5116893"/>
              <a:gd name="connsiteY6" fmla="*/ 0 h 5664126"/>
              <a:gd name="connsiteX0" fmla="*/ 2553824 w 5116893"/>
              <a:gd name="connsiteY0" fmla="*/ 0 h 5648403"/>
              <a:gd name="connsiteX1" fmla="*/ 5114402 w 5116893"/>
              <a:gd name="connsiteY1" fmla="*/ 426310 h 5648403"/>
              <a:gd name="connsiteX2" fmla="*/ 5112971 w 5116893"/>
              <a:gd name="connsiteY2" fmla="*/ 1967396 h 5648403"/>
              <a:gd name="connsiteX3" fmla="*/ 2549324 w 5116893"/>
              <a:gd name="connsiteY3" fmla="*/ 5648145 h 5648403"/>
              <a:gd name="connsiteX4" fmla="*/ 19294 w 5116893"/>
              <a:gd name="connsiteY4" fmla="*/ 1790810 h 5648403"/>
              <a:gd name="connsiteX5" fmla="*/ 14 w 5116893"/>
              <a:gd name="connsiteY5" fmla="*/ 436155 h 5648403"/>
              <a:gd name="connsiteX6" fmla="*/ 2553824 w 5116893"/>
              <a:gd name="connsiteY6" fmla="*/ 0 h 5648403"/>
              <a:gd name="connsiteX0" fmla="*/ 2553824 w 5116893"/>
              <a:gd name="connsiteY0" fmla="*/ 0 h 5648145"/>
              <a:gd name="connsiteX1" fmla="*/ 5114402 w 5116893"/>
              <a:gd name="connsiteY1" fmla="*/ 426310 h 5648145"/>
              <a:gd name="connsiteX2" fmla="*/ 5112971 w 5116893"/>
              <a:gd name="connsiteY2" fmla="*/ 1967396 h 5648145"/>
              <a:gd name="connsiteX3" fmla="*/ 2549324 w 5116893"/>
              <a:gd name="connsiteY3" fmla="*/ 5648145 h 5648145"/>
              <a:gd name="connsiteX4" fmla="*/ 19294 w 5116893"/>
              <a:gd name="connsiteY4" fmla="*/ 1790810 h 5648145"/>
              <a:gd name="connsiteX5" fmla="*/ 14 w 5116893"/>
              <a:gd name="connsiteY5" fmla="*/ 436155 h 5648145"/>
              <a:gd name="connsiteX6" fmla="*/ 2553824 w 5116893"/>
              <a:gd name="connsiteY6" fmla="*/ 0 h 5648145"/>
              <a:gd name="connsiteX0" fmla="*/ 2553824 w 5116893"/>
              <a:gd name="connsiteY0" fmla="*/ 0 h 5648145"/>
              <a:gd name="connsiteX1" fmla="*/ 5114402 w 5116893"/>
              <a:gd name="connsiteY1" fmla="*/ 426310 h 5648145"/>
              <a:gd name="connsiteX2" fmla="*/ 5112971 w 5116893"/>
              <a:gd name="connsiteY2" fmla="*/ 1967396 h 5648145"/>
              <a:gd name="connsiteX3" fmla="*/ 2549324 w 5116893"/>
              <a:gd name="connsiteY3" fmla="*/ 5648145 h 5648145"/>
              <a:gd name="connsiteX4" fmla="*/ 19294 w 5116893"/>
              <a:gd name="connsiteY4" fmla="*/ 1790810 h 5648145"/>
              <a:gd name="connsiteX5" fmla="*/ 14 w 5116893"/>
              <a:gd name="connsiteY5" fmla="*/ 436155 h 5648145"/>
              <a:gd name="connsiteX6" fmla="*/ 2553824 w 5116893"/>
              <a:gd name="connsiteY6" fmla="*/ 0 h 5648145"/>
              <a:gd name="connsiteX0" fmla="*/ 2553824 w 5116893"/>
              <a:gd name="connsiteY0" fmla="*/ 0 h 5648145"/>
              <a:gd name="connsiteX1" fmla="*/ 5114402 w 5116893"/>
              <a:gd name="connsiteY1" fmla="*/ 426310 h 5648145"/>
              <a:gd name="connsiteX2" fmla="*/ 5112971 w 5116893"/>
              <a:gd name="connsiteY2" fmla="*/ 1967396 h 5648145"/>
              <a:gd name="connsiteX3" fmla="*/ 2549324 w 5116893"/>
              <a:gd name="connsiteY3" fmla="*/ 5648145 h 5648145"/>
              <a:gd name="connsiteX4" fmla="*/ 19294 w 5116893"/>
              <a:gd name="connsiteY4" fmla="*/ 1790810 h 5648145"/>
              <a:gd name="connsiteX5" fmla="*/ 14 w 5116893"/>
              <a:gd name="connsiteY5" fmla="*/ 436155 h 5648145"/>
              <a:gd name="connsiteX6" fmla="*/ 2553824 w 5116893"/>
              <a:gd name="connsiteY6" fmla="*/ 0 h 5648145"/>
              <a:gd name="connsiteX0" fmla="*/ 2553824 w 5116893"/>
              <a:gd name="connsiteY0" fmla="*/ 0 h 5648145"/>
              <a:gd name="connsiteX1" fmla="*/ 5114402 w 5116893"/>
              <a:gd name="connsiteY1" fmla="*/ 426310 h 5648145"/>
              <a:gd name="connsiteX2" fmla="*/ 5112971 w 5116893"/>
              <a:gd name="connsiteY2" fmla="*/ 1967396 h 5648145"/>
              <a:gd name="connsiteX3" fmla="*/ 2549324 w 5116893"/>
              <a:gd name="connsiteY3" fmla="*/ 5648145 h 5648145"/>
              <a:gd name="connsiteX4" fmla="*/ 19294 w 5116893"/>
              <a:gd name="connsiteY4" fmla="*/ 1790810 h 5648145"/>
              <a:gd name="connsiteX5" fmla="*/ 14 w 5116893"/>
              <a:gd name="connsiteY5" fmla="*/ 436155 h 5648145"/>
              <a:gd name="connsiteX6" fmla="*/ 2553824 w 5116893"/>
              <a:gd name="connsiteY6" fmla="*/ 0 h 5648145"/>
              <a:gd name="connsiteX0" fmla="*/ 2556019 w 5119088"/>
              <a:gd name="connsiteY0" fmla="*/ 0 h 5648145"/>
              <a:gd name="connsiteX1" fmla="*/ 5116597 w 5119088"/>
              <a:gd name="connsiteY1" fmla="*/ 426310 h 5648145"/>
              <a:gd name="connsiteX2" fmla="*/ 5115166 w 5119088"/>
              <a:gd name="connsiteY2" fmla="*/ 1967396 h 5648145"/>
              <a:gd name="connsiteX3" fmla="*/ 2551519 w 5119088"/>
              <a:gd name="connsiteY3" fmla="*/ 5648145 h 5648145"/>
              <a:gd name="connsiteX4" fmla="*/ 10994 w 5119088"/>
              <a:gd name="connsiteY4" fmla="*/ 1780314 h 5648145"/>
              <a:gd name="connsiteX5" fmla="*/ 2209 w 5119088"/>
              <a:gd name="connsiteY5" fmla="*/ 436155 h 5648145"/>
              <a:gd name="connsiteX6" fmla="*/ 2556019 w 5119088"/>
              <a:gd name="connsiteY6" fmla="*/ 0 h 5648145"/>
              <a:gd name="connsiteX0" fmla="*/ 2556019 w 5119088"/>
              <a:gd name="connsiteY0" fmla="*/ 0 h 5648145"/>
              <a:gd name="connsiteX1" fmla="*/ 5116597 w 5119088"/>
              <a:gd name="connsiteY1" fmla="*/ 426310 h 5648145"/>
              <a:gd name="connsiteX2" fmla="*/ 5115166 w 5119088"/>
              <a:gd name="connsiteY2" fmla="*/ 1967396 h 5648145"/>
              <a:gd name="connsiteX3" fmla="*/ 2551519 w 5119088"/>
              <a:gd name="connsiteY3" fmla="*/ 5648145 h 5648145"/>
              <a:gd name="connsiteX4" fmla="*/ 10994 w 5119088"/>
              <a:gd name="connsiteY4" fmla="*/ 1780314 h 5648145"/>
              <a:gd name="connsiteX5" fmla="*/ 2209 w 5119088"/>
              <a:gd name="connsiteY5" fmla="*/ 436155 h 5648145"/>
              <a:gd name="connsiteX6" fmla="*/ 2556019 w 5119088"/>
              <a:gd name="connsiteY6" fmla="*/ 0 h 5648145"/>
              <a:gd name="connsiteX0" fmla="*/ 2556019 w 5119088"/>
              <a:gd name="connsiteY0" fmla="*/ 0 h 5648145"/>
              <a:gd name="connsiteX1" fmla="*/ 5116597 w 5119088"/>
              <a:gd name="connsiteY1" fmla="*/ 426310 h 5648145"/>
              <a:gd name="connsiteX2" fmla="*/ 5115166 w 5119088"/>
              <a:gd name="connsiteY2" fmla="*/ 1967396 h 5648145"/>
              <a:gd name="connsiteX3" fmla="*/ 2551519 w 5119088"/>
              <a:gd name="connsiteY3" fmla="*/ 5648145 h 5648145"/>
              <a:gd name="connsiteX4" fmla="*/ 10994 w 5119088"/>
              <a:gd name="connsiteY4" fmla="*/ 1780314 h 5648145"/>
              <a:gd name="connsiteX5" fmla="*/ 2209 w 5119088"/>
              <a:gd name="connsiteY5" fmla="*/ 436155 h 5648145"/>
              <a:gd name="connsiteX6" fmla="*/ 2556019 w 5119088"/>
              <a:gd name="connsiteY6" fmla="*/ 0 h 5648145"/>
              <a:gd name="connsiteX0" fmla="*/ 2556019 w 5119088"/>
              <a:gd name="connsiteY0" fmla="*/ 0 h 5648145"/>
              <a:gd name="connsiteX1" fmla="*/ 5116597 w 5119088"/>
              <a:gd name="connsiteY1" fmla="*/ 426310 h 5648145"/>
              <a:gd name="connsiteX2" fmla="*/ 5115166 w 5119088"/>
              <a:gd name="connsiteY2" fmla="*/ 1967396 h 5648145"/>
              <a:gd name="connsiteX3" fmla="*/ 2551519 w 5119088"/>
              <a:gd name="connsiteY3" fmla="*/ 5648145 h 5648145"/>
              <a:gd name="connsiteX4" fmla="*/ 10994 w 5119088"/>
              <a:gd name="connsiteY4" fmla="*/ 1780314 h 5648145"/>
              <a:gd name="connsiteX5" fmla="*/ 2209 w 5119088"/>
              <a:gd name="connsiteY5" fmla="*/ 436155 h 5648145"/>
              <a:gd name="connsiteX6" fmla="*/ 2556019 w 5119088"/>
              <a:gd name="connsiteY6" fmla="*/ 0 h 5648145"/>
              <a:gd name="connsiteX0" fmla="*/ 2556019 w 5119088"/>
              <a:gd name="connsiteY0" fmla="*/ 0 h 5648145"/>
              <a:gd name="connsiteX1" fmla="*/ 5116597 w 5119088"/>
              <a:gd name="connsiteY1" fmla="*/ 426310 h 5648145"/>
              <a:gd name="connsiteX2" fmla="*/ 5115166 w 5119088"/>
              <a:gd name="connsiteY2" fmla="*/ 1967396 h 5648145"/>
              <a:gd name="connsiteX3" fmla="*/ 2551519 w 5119088"/>
              <a:gd name="connsiteY3" fmla="*/ 5648145 h 5648145"/>
              <a:gd name="connsiteX4" fmla="*/ 10994 w 5119088"/>
              <a:gd name="connsiteY4" fmla="*/ 1780314 h 5648145"/>
              <a:gd name="connsiteX5" fmla="*/ 2209 w 5119088"/>
              <a:gd name="connsiteY5" fmla="*/ 436155 h 5648145"/>
              <a:gd name="connsiteX6" fmla="*/ 2556019 w 5119088"/>
              <a:gd name="connsiteY6" fmla="*/ 0 h 5648145"/>
              <a:gd name="connsiteX0" fmla="*/ 2556019 w 5119088"/>
              <a:gd name="connsiteY0" fmla="*/ 0 h 5648145"/>
              <a:gd name="connsiteX1" fmla="*/ 5116597 w 5119088"/>
              <a:gd name="connsiteY1" fmla="*/ 426310 h 5648145"/>
              <a:gd name="connsiteX2" fmla="*/ 5115166 w 5119088"/>
              <a:gd name="connsiteY2" fmla="*/ 1967396 h 5648145"/>
              <a:gd name="connsiteX3" fmla="*/ 2551519 w 5119088"/>
              <a:gd name="connsiteY3" fmla="*/ 5648145 h 5648145"/>
              <a:gd name="connsiteX4" fmla="*/ 10994 w 5119088"/>
              <a:gd name="connsiteY4" fmla="*/ 1780314 h 5648145"/>
              <a:gd name="connsiteX5" fmla="*/ 2209 w 5119088"/>
              <a:gd name="connsiteY5" fmla="*/ 436155 h 5648145"/>
              <a:gd name="connsiteX6" fmla="*/ 2556019 w 5119088"/>
              <a:gd name="connsiteY6" fmla="*/ 0 h 5648145"/>
              <a:gd name="connsiteX0" fmla="*/ 2556019 w 5119088"/>
              <a:gd name="connsiteY0" fmla="*/ 0 h 5648145"/>
              <a:gd name="connsiteX1" fmla="*/ 5116597 w 5119088"/>
              <a:gd name="connsiteY1" fmla="*/ 426310 h 5648145"/>
              <a:gd name="connsiteX2" fmla="*/ 5115166 w 5119088"/>
              <a:gd name="connsiteY2" fmla="*/ 1967396 h 5648145"/>
              <a:gd name="connsiteX3" fmla="*/ 2551519 w 5119088"/>
              <a:gd name="connsiteY3" fmla="*/ 5648145 h 5648145"/>
              <a:gd name="connsiteX4" fmla="*/ 10994 w 5119088"/>
              <a:gd name="connsiteY4" fmla="*/ 1780314 h 5648145"/>
              <a:gd name="connsiteX5" fmla="*/ 2209 w 5119088"/>
              <a:gd name="connsiteY5" fmla="*/ 436155 h 5648145"/>
              <a:gd name="connsiteX6" fmla="*/ 2556019 w 5119088"/>
              <a:gd name="connsiteY6" fmla="*/ 0 h 5648145"/>
              <a:gd name="connsiteX0" fmla="*/ 2556019 w 5119088"/>
              <a:gd name="connsiteY0" fmla="*/ 0 h 5648145"/>
              <a:gd name="connsiteX1" fmla="*/ 5116597 w 5119088"/>
              <a:gd name="connsiteY1" fmla="*/ 426310 h 5648145"/>
              <a:gd name="connsiteX2" fmla="*/ 5115166 w 5119088"/>
              <a:gd name="connsiteY2" fmla="*/ 1967396 h 5648145"/>
              <a:gd name="connsiteX3" fmla="*/ 2551519 w 5119088"/>
              <a:gd name="connsiteY3" fmla="*/ 5648145 h 5648145"/>
              <a:gd name="connsiteX4" fmla="*/ 10994 w 5119088"/>
              <a:gd name="connsiteY4" fmla="*/ 1780314 h 5648145"/>
              <a:gd name="connsiteX5" fmla="*/ 2209 w 5119088"/>
              <a:gd name="connsiteY5" fmla="*/ 436155 h 5648145"/>
              <a:gd name="connsiteX6" fmla="*/ 2556019 w 5119088"/>
              <a:gd name="connsiteY6" fmla="*/ 0 h 5648145"/>
              <a:gd name="connsiteX0" fmla="*/ 2556019 w 5119088"/>
              <a:gd name="connsiteY0" fmla="*/ 0 h 5648145"/>
              <a:gd name="connsiteX1" fmla="*/ 5116597 w 5119088"/>
              <a:gd name="connsiteY1" fmla="*/ 426310 h 5648145"/>
              <a:gd name="connsiteX2" fmla="*/ 5115166 w 5119088"/>
              <a:gd name="connsiteY2" fmla="*/ 1967396 h 5648145"/>
              <a:gd name="connsiteX3" fmla="*/ 2551519 w 5119088"/>
              <a:gd name="connsiteY3" fmla="*/ 5648145 h 5648145"/>
              <a:gd name="connsiteX4" fmla="*/ 10994 w 5119088"/>
              <a:gd name="connsiteY4" fmla="*/ 1780314 h 5648145"/>
              <a:gd name="connsiteX5" fmla="*/ 2209 w 5119088"/>
              <a:gd name="connsiteY5" fmla="*/ 436155 h 5648145"/>
              <a:gd name="connsiteX6" fmla="*/ 2556019 w 5119088"/>
              <a:gd name="connsiteY6" fmla="*/ 0 h 5648145"/>
              <a:gd name="connsiteX0" fmla="*/ 2556019 w 5119088"/>
              <a:gd name="connsiteY0" fmla="*/ 0 h 5648145"/>
              <a:gd name="connsiteX1" fmla="*/ 5116597 w 5119088"/>
              <a:gd name="connsiteY1" fmla="*/ 426310 h 5648145"/>
              <a:gd name="connsiteX2" fmla="*/ 5115166 w 5119088"/>
              <a:gd name="connsiteY2" fmla="*/ 1967396 h 5648145"/>
              <a:gd name="connsiteX3" fmla="*/ 2551519 w 5119088"/>
              <a:gd name="connsiteY3" fmla="*/ 5648145 h 5648145"/>
              <a:gd name="connsiteX4" fmla="*/ 10994 w 5119088"/>
              <a:gd name="connsiteY4" fmla="*/ 1780314 h 5648145"/>
              <a:gd name="connsiteX5" fmla="*/ 2209 w 5119088"/>
              <a:gd name="connsiteY5" fmla="*/ 436155 h 5648145"/>
              <a:gd name="connsiteX6" fmla="*/ 2556019 w 5119088"/>
              <a:gd name="connsiteY6" fmla="*/ 0 h 5648145"/>
              <a:gd name="connsiteX0" fmla="*/ 2556019 w 5119088"/>
              <a:gd name="connsiteY0" fmla="*/ 0 h 5648145"/>
              <a:gd name="connsiteX1" fmla="*/ 5116597 w 5119088"/>
              <a:gd name="connsiteY1" fmla="*/ 426310 h 5648145"/>
              <a:gd name="connsiteX2" fmla="*/ 5115166 w 5119088"/>
              <a:gd name="connsiteY2" fmla="*/ 1967396 h 5648145"/>
              <a:gd name="connsiteX3" fmla="*/ 2551519 w 5119088"/>
              <a:gd name="connsiteY3" fmla="*/ 5648145 h 5648145"/>
              <a:gd name="connsiteX4" fmla="*/ 10994 w 5119088"/>
              <a:gd name="connsiteY4" fmla="*/ 1780314 h 5648145"/>
              <a:gd name="connsiteX5" fmla="*/ 2209 w 5119088"/>
              <a:gd name="connsiteY5" fmla="*/ 436155 h 5648145"/>
              <a:gd name="connsiteX6" fmla="*/ 2556019 w 5119088"/>
              <a:gd name="connsiteY6" fmla="*/ 0 h 5648145"/>
              <a:gd name="connsiteX0" fmla="*/ 2569764 w 5132833"/>
              <a:gd name="connsiteY0" fmla="*/ 0 h 5648145"/>
              <a:gd name="connsiteX1" fmla="*/ 5130342 w 5132833"/>
              <a:gd name="connsiteY1" fmla="*/ 426310 h 5648145"/>
              <a:gd name="connsiteX2" fmla="*/ 5128911 w 5132833"/>
              <a:gd name="connsiteY2" fmla="*/ 1967396 h 5648145"/>
              <a:gd name="connsiteX3" fmla="*/ 2565264 w 5132833"/>
              <a:gd name="connsiteY3" fmla="*/ 5648145 h 5648145"/>
              <a:gd name="connsiteX4" fmla="*/ 5784 w 5132833"/>
              <a:gd name="connsiteY4" fmla="*/ 1780314 h 5648145"/>
              <a:gd name="connsiteX5" fmla="*/ 15954 w 5132833"/>
              <a:gd name="connsiteY5" fmla="*/ 436155 h 5648145"/>
              <a:gd name="connsiteX6" fmla="*/ 2569764 w 5132833"/>
              <a:gd name="connsiteY6" fmla="*/ 0 h 5648145"/>
              <a:gd name="connsiteX0" fmla="*/ 2566908 w 5129977"/>
              <a:gd name="connsiteY0" fmla="*/ 0 h 5648145"/>
              <a:gd name="connsiteX1" fmla="*/ 5127486 w 5129977"/>
              <a:gd name="connsiteY1" fmla="*/ 426310 h 5648145"/>
              <a:gd name="connsiteX2" fmla="*/ 5126055 w 5129977"/>
              <a:gd name="connsiteY2" fmla="*/ 1967396 h 5648145"/>
              <a:gd name="connsiteX3" fmla="*/ 2562408 w 5129977"/>
              <a:gd name="connsiteY3" fmla="*/ 5648145 h 5648145"/>
              <a:gd name="connsiteX4" fmla="*/ 2928 w 5129977"/>
              <a:gd name="connsiteY4" fmla="*/ 1780314 h 5648145"/>
              <a:gd name="connsiteX5" fmla="*/ 13098 w 5129977"/>
              <a:gd name="connsiteY5" fmla="*/ 436155 h 5648145"/>
              <a:gd name="connsiteX6" fmla="*/ 2566908 w 5129977"/>
              <a:gd name="connsiteY6" fmla="*/ 0 h 5648145"/>
              <a:gd name="connsiteX0" fmla="*/ 2564998 w 5128067"/>
              <a:gd name="connsiteY0" fmla="*/ 0 h 5648145"/>
              <a:gd name="connsiteX1" fmla="*/ 5125576 w 5128067"/>
              <a:gd name="connsiteY1" fmla="*/ 426310 h 5648145"/>
              <a:gd name="connsiteX2" fmla="*/ 5124145 w 5128067"/>
              <a:gd name="connsiteY2" fmla="*/ 1967396 h 5648145"/>
              <a:gd name="connsiteX3" fmla="*/ 2560498 w 5128067"/>
              <a:gd name="connsiteY3" fmla="*/ 5648145 h 5648145"/>
              <a:gd name="connsiteX4" fmla="*/ 1018 w 5128067"/>
              <a:gd name="connsiteY4" fmla="*/ 1780314 h 5648145"/>
              <a:gd name="connsiteX5" fmla="*/ 11188 w 5128067"/>
              <a:gd name="connsiteY5" fmla="*/ 436155 h 5648145"/>
              <a:gd name="connsiteX6" fmla="*/ 2564998 w 5128067"/>
              <a:gd name="connsiteY6" fmla="*/ 0 h 5648145"/>
              <a:gd name="connsiteX0" fmla="*/ 2564998 w 5128067"/>
              <a:gd name="connsiteY0" fmla="*/ 0 h 5648145"/>
              <a:gd name="connsiteX1" fmla="*/ 5125576 w 5128067"/>
              <a:gd name="connsiteY1" fmla="*/ 426310 h 5648145"/>
              <a:gd name="connsiteX2" fmla="*/ 5124145 w 5128067"/>
              <a:gd name="connsiteY2" fmla="*/ 1967396 h 5648145"/>
              <a:gd name="connsiteX3" fmla="*/ 2560498 w 5128067"/>
              <a:gd name="connsiteY3" fmla="*/ 5648145 h 5648145"/>
              <a:gd name="connsiteX4" fmla="*/ 1018 w 5128067"/>
              <a:gd name="connsiteY4" fmla="*/ 1780314 h 5648145"/>
              <a:gd name="connsiteX5" fmla="*/ 11188 w 5128067"/>
              <a:gd name="connsiteY5" fmla="*/ 436155 h 5648145"/>
              <a:gd name="connsiteX6" fmla="*/ 2564998 w 5128067"/>
              <a:gd name="connsiteY6" fmla="*/ 0 h 564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8067" h="5648145">
                <a:moveTo>
                  <a:pt x="2564998" y="0"/>
                </a:moveTo>
                <a:cubicBezTo>
                  <a:pt x="3374735" y="8204"/>
                  <a:pt x="4266429" y="105558"/>
                  <a:pt x="5125576" y="426310"/>
                </a:cubicBezTo>
                <a:cubicBezTo>
                  <a:pt x="5127627" y="1105118"/>
                  <a:pt x="5130580" y="1063131"/>
                  <a:pt x="5124145" y="1967396"/>
                </a:cubicBezTo>
                <a:cubicBezTo>
                  <a:pt x="5168919" y="3761269"/>
                  <a:pt x="4203074" y="4688663"/>
                  <a:pt x="2560498" y="5648145"/>
                </a:cubicBezTo>
                <a:cubicBezTo>
                  <a:pt x="778981" y="4553032"/>
                  <a:pt x="-32873" y="3716500"/>
                  <a:pt x="1018" y="1780314"/>
                </a:cubicBezTo>
                <a:cubicBezTo>
                  <a:pt x="8900" y="984298"/>
                  <a:pt x="10976" y="979127"/>
                  <a:pt x="11188" y="436155"/>
                </a:cubicBezTo>
                <a:cubicBezTo>
                  <a:pt x="1042249" y="46490"/>
                  <a:pt x="1870907" y="516"/>
                  <a:pt x="2564998" y="0"/>
                </a:cubicBezTo>
                <a:close/>
              </a:path>
            </a:pathLst>
          </a:custGeom>
          <a:gradFill flip="none" rotWithShape="1">
            <a:gsLst>
              <a:gs pos="0">
                <a:schemeClr val="bg1"/>
              </a:gs>
              <a:gs pos="100000">
                <a:prstClr val="white">
                  <a:alpha val="0"/>
                </a:prstClr>
              </a:gs>
            </a:gsLst>
            <a:lin ang="0" scaled="1"/>
            <a:tileRect/>
          </a:gradFill>
          <a:ln w="5715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pic>
        <p:nvPicPr>
          <p:cNvPr id="7" name="Imagen 6" descr="PSU_AGR_RGB_2C.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90689" y="2659946"/>
            <a:ext cx="5374766" cy="1548952"/>
          </a:xfrm>
          <a:prstGeom prst="rect">
            <a:avLst/>
          </a:prstGeom>
        </p:spPr>
      </p:pic>
      <p:sp>
        <p:nvSpPr>
          <p:cNvPr id="2" name="Marcador de fecha 1"/>
          <p:cNvSpPr>
            <a:spLocks noGrp="1"/>
          </p:cNvSpPr>
          <p:nvPr>
            <p:ph type="dt" sz="half" idx="10"/>
          </p:nvPr>
        </p:nvSpPr>
        <p:spPr/>
        <p:txBody>
          <a:bodyPr/>
          <a:lstStyle/>
          <a:p>
            <a:fld id="{724CF4AD-FC59-DA4B-820B-A7BAEC5D0656}" type="datetimeFigureOut">
              <a:rPr lang="es-ES" smtClean="0"/>
              <a:t>21/02/2020</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1A9D366B-1E42-9E47-9213-7A0BF786C435}" type="slidenum">
              <a:rPr lang="en-US" smtClean="0"/>
              <a:t>‹#›</a:t>
            </a:fld>
            <a:endParaRPr lang="en-US"/>
          </a:p>
        </p:txBody>
      </p:sp>
    </p:spTree>
    <p:extLst>
      <p:ext uri="{BB962C8B-B14F-4D97-AF65-F5344CB8AC3E}">
        <p14:creationId xmlns:p14="http://schemas.microsoft.com/office/powerpoint/2010/main" val="22177989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Screen Image">
    <p:spTree>
      <p:nvGrpSpPr>
        <p:cNvPr id="1" name=""/>
        <p:cNvGrpSpPr/>
        <p:nvPr/>
      </p:nvGrpSpPr>
      <p:grpSpPr>
        <a:xfrm>
          <a:off x="0" y="0"/>
          <a:ext cx="0" cy="0"/>
          <a:chOff x="0" y="0"/>
          <a:chExt cx="0" cy="0"/>
        </a:xfrm>
      </p:grpSpPr>
      <p:sp>
        <p:nvSpPr>
          <p:cNvPr id="9" name="Rectángulo 8"/>
          <p:cNvSpPr/>
          <p:nvPr userDrawn="1"/>
        </p:nvSpPr>
        <p:spPr>
          <a:xfrm>
            <a:off x="67560" y="67550"/>
            <a:ext cx="8965882"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8" name="Marcador de posición de imagen 8"/>
          <p:cNvSpPr>
            <a:spLocks noGrp="1"/>
          </p:cNvSpPr>
          <p:nvPr>
            <p:ph type="pic" sz="quarter" idx="13" hasCustomPrompt="1"/>
          </p:nvPr>
        </p:nvSpPr>
        <p:spPr>
          <a:xfrm>
            <a:off x="0" y="0"/>
            <a:ext cx="9144001" cy="6858000"/>
          </a:xfrm>
        </p:spPr>
        <p:txBody>
          <a:bodyPr>
            <a:normAutofit/>
          </a:bodyPr>
          <a:lstStyle>
            <a:lvl1pPr marL="0" indent="0" algn="ctr">
              <a:buNone/>
              <a:defRPr sz="2400" i="0" baseline="0">
                <a:solidFill>
                  <a:srgbClr val="96BEE6"/>
                </a:solidFill>
              </a:defRPr>
            </a:lvl1pPr>
          </a:lstStyle>
          <a:p>
            <a:r>
              <a:rPr lang="en-US" dirty="0"/>
              <a:t>Click icon to add Image</a:t>
            </a:r>
          </a:p>
        </p:txBody>
      </p:sp>
      <p:sp>
        <p:nvSpPr>
          <p:cNvPr id="5" name="Marcador de fecha 4"/>
          <p:cNvSpPr>
            <a:spLocks noGrp="1"/>
          </p:cNvSpPr>
          <p:nvPr>
            <p:ph type="dt" sz="half" idx="10"/>
          </p:nvPr>
        </p:nvSpPr>
        <p:spPr/>
        <p:txBody>
          <a:bodyPr/>
          <a:lstStyle/>
          <a:p>
            <a:fld id="{724CF4AD-FC59-DA4B-820B-A7BAEC5D0656}" type="datetimeFigureOut">
              <a:rPr lang="es-ES" smtClean="0"/>
              <a:t>21/02/2020</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1A9D366B-1E42-9E47-9213-7A0BF786C435}" type="slidenum">
              <a:rPr lang="en-US" smtClean="0"/>
              <a:t>‹#›</a:t>
            </a:fld>
            <a:endParaRPr lang="en-US"/>
          </a:p>
        </p:txBody>
      </p:sp>
    </p:spTree>
    <p:extLst>
      <p:ext uri="{BB962C8B-B14F-4D97-AF65-F5344CB8AC3E}">
        <p14:creationId xmlns:p14="http://schemas.microsoft.com/office/powerpoint/2010/main" val="17573161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7" name="Rectángulo 6"/>
          <p:cNvSpPr/>
          <p:nvPr userDrawn="1"/>
        </p:nvSpPr>
        <p:spPr>
          <a:xfrm>
            <a:off x="67560" y="67550"/>
            <a:ext cx="8965882"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pic>
        <p:nvPicPr>
          <p:cNvPr id="8" name="Imagen 7" descr="PSU_AGR_RGB_2C.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98305" y="74349"/>
            <a:ext cx="2492140" cy="718209"/>
          </a:xfrm>
          <a:prstGeom prst="rect">
            <a:avLst/>
          </a:prstGeom>
        </p:spPr>
      </p:pic>
      <p:sp>
        <p:nvSpPr>
          <p:cNvPr id="9" name="Marcador de texto 9"/>
          <p:cNvSpPr>
            <a:spLocks noGrp="1"/>
          </p:cNvSpPr>
          <p:nvPr>
            <p:ph type="body" sz="quarter" idx="13" hasCustomPrompt="1"/>
          </p:nvPr>
        </p:nvSpPr>
        <p:spPr>
          <a:xfrm>
            <a:off x="123672" y="2894307"/>
            <a:ext cx="8909770" cy="755128"/>
          </a:xfrm>
        </p:spPr>
        <p:txBody>
          <a:bodyPr anchor="b">
            <a:noAutofit/>
          </a:bodyPr>
          <a:lstStyle>
            <a:lvl1pPr marL="0" indent="0">
              <a:lnSpc>
                <a:spcPct val="80000"/>
              </a:lnSpc>
              <a:buNone/>
              <a:defRPr sz="4000" b="0">
                <a:solidFill>
                  <a:schemeClr val="accent2"/>
                </a:solidFill>
                <a:latin typeface="Rockwell"/>
                <a:cs typeface="Rockwell"/>
              </a:defRPr>
            </a:lvl1pPr>
          </a:lstStyle>
          <a:p>
            <a:pPr lvl="0"/>
            <a:r>
              <a:rPr lang="en-US" dirty="0"/>
              <a:t>Click to add Section</a:t>
            </a:r>
          </a:p>
        </p:txBody>
      </p:sp>
      <p:sp>
        <p:nvSpPr>
          <p:cNvPr id="10" name="Marcador de texto 9"/>
          <p:cNvSpPr>
            <a:spLocks noGrp="1"/>
          </p:cNvSpPr>
          <p:nvPr>
            <p:ph type="body" sz="quarter" idx="14" hasCustomPrompt="1"/>
          </p:nvPr>
        </p:nvSpPr>
        <p:spPr>
          <a:xfrm>
            <a:off x="123672" y="3681464"/>
            <a:ext cx="8909770" cy="2676907"/>
          </a:xfrm>
        </p:spPr>
        <p:txBody>
          <a:bodyPr anchor="t">
            <a:noAutofit/>
          </a:bodyPr>
          <a:lstStyle>
            <a:lvl1pPr marL="0" indent="0">
              <a:lnSpc>
                <a:spcPct val="80000"/>
              </a:lnSpc>
              <a:buNone/>
              <a:defRPr sz="6600" b="1">
                <a:solidFill>
                  <a:schemeClr val="tx2"/>
                </a:solidFill>
              </a:defRPr>
            </a:lvl1pPr>
          </a:lstStyle>
          <a:p>
            <a:pPr lvl="0"/>
            <a:r>
              <a:rPr lang="en-US" dirty="0"/>
              <a:t>Click to add Section Name</a:t>
            </a:r>
          </a:p>
        </p:txBody>
      </p:sp>
      <p:cxnSp>
        <p:nvCxnSpPr>
          <p:cNvPr id="11" name="Conector recto 10"/>
          <p:cNvCxnSpPr/>
          <p:nvPr userDrawn="1"/>
        </p:nvCxnSpPr>
        <p:spPr>
          <a:xfrm>
            <a:off x="123671" y="2336688"/>
            <a:ext cx="431999" cy="0"/>
          </a:xfrm>
          <a:prstGeom prst="line">
            <a:avLst/>
          </a:prstGeom>
          <a:ln w="57150" cmpd="sng">
            <a:solidFill>
              <a:schemeClr val="accent2"/>
            </a:solidFill>
            <a:headEnd type="none"/>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1575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and Background">
    <p:spTree>
      <p:nvGrpSpPr>
        <p:cNvPr id="1" name=""/>
        <p:cNvGrpSpPr/>
        <p:nvPr/>
      </p:nvGrpSpPr>
      <p:grpSpPr>
        <a:xfrm>
          <a:off x="0" y="0"/>
          <a:ext cx="0" cy="0"/>
          <a:chOff x="0" y="0"/>
          <a:chExt cx="0" cy="0"/>
        </a:xfrm>
      </p:grpSpPr>
      <p:sp>
        <p:nvSpPr>
          <p:cNvPr id="7" name="Rectángulo 6"/>
          <p:cNvSpPr/>
          <p:nvPr userDrawn="1"/>
        </p:nvSpPr>
        <p:spPr>
          <a:xfrm>
            <a:off x="67560" y="67550"/>
            <a:ext cx="8965882"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pic>
        <p:nvPicPr>
          <p:cNvPr id="12" name="Imagen 11" descr="bigstock-White-Architecture-Circular-Ba-151684349.jpg"/>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b="24999"/>
          <a:stretch/>
        </p:blipFill>
        <p:spPr>
          <a:xfrm>
            <a:off x="0" y="0"/>
            <a:ext cx="9144000" cy="6858000"/>
          </a:xfrm>
          <a:prstGeom prst="rect">
            <a:avLst/>
          </a:prstGeom>
        </p:spPr>
      </p:pic>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pic>
        <p:nvPicPr>
          <p:cNvPr id="8" name="Imagen 7" descr="PSU_AGR_RGB_2C.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98305" y="74349"/>
            <a:ext cx="2492140" cy="718209"/>
          </a:xfrm>
          <a:prstGeom prst="rect">
            <a:avLst/>
          </a:prstGeom>
        </p:spPr>
      </p:pic>
      <p:sp>
        <p:nvSpPr>
          <p:cNvPr id="9" name="Marcador de texto 9"/>
          <p:cNvSpPr>
            <a:spLocks noGrp="1"/>
          </p:cNvSpPr>
          <p:nvPr>
            <p:ph type="body" sz="quarter" idx="13" hasCustomPrompt="1"/>
          </p:nvPr>
        </p:nvSpPr>
        <p:spPr>
          <a:xfrm>
            <a:off x="123672" y="2894307"/>
            <a:ext cx="8909770" cy="755128"/>
          </a:xfrm>
        </p:spPr>
        <p:txBody>
          <a:bodyPr anchor="b">
            <a:noAutofit/>
          </a:bodyPr>
          <a:lstStyle>
            <a:lvl1pPr marL="0" indent="0">
              <a:lnSpc>
                <a:spcPct val="80000"/>
              </a:lnSpc>
              <a:buNone/>
              <a:defRPr sz="4000" b="0">
                <a:solidFill>
                  <a:schemeClr val="accent2"/>
                </a:solidFill>
                <a:latin typeface="Rockwell"/>
                <a:cs typeface="Rockwell"/>
              </a:defRPr>
            </a:lvl1pPr>
          </a:lstStyle>
          <a:p>
            <a:pPr lvl="0"/>
            <a:r>
              <a:rPr lang="en-US" dirty="0"/>
              <a:t>Click to add Section</a:t>
            </a:r>
          </a:p>
        </p:txBody>
      </p:sp>
      <p:sp>
        <p:nvSpPr>
          <p:cNvPr id="10" name="Marcador de texto 9"/>
          <p:cNvSpPr>
            <a:spLocks noGrp="1"/>
          </p:cNvSpPr>
          <p:nvPr>
            <p:ph type="body" sz="quarter" idx="14" hasCustomPrompt="1"/>
          </p:nvPr>
        </p:nvSpPr>
        <p:spPr>
          <a:xfrm>
            <a:off x="123672" y="3681464"/>
            <a:ext cx="8909770" cy="2676907"/>
          </a:xfrm>
        </p:spPr>
        <p:txBody>
          <a:bodyPr anchor="t">
            <a:noAutofit/>
          </a:bodyPr>
          <a:lstStyle>
            <a:lvl1pPr marL="0" indent="0">
              <a:lnSpc>
                <a:spcPct val="80000"/>
              </a:lnSpc>
              <a:buNone/>
              <a:defRPr sz="6600" b="1">
                <a:solidFill>
                  <a:srgbClr val="1E407C"/>
                </a:solidFill>
              </a:defRPr>
            </a:lvl1pPr>
          </a:lstStyle>
          <a:p>
            <a:pPr lvl="0"/>
            <a:r>
              <a:rPr lang="en-US" dirty="0"/>
              <a:t>Click to add Section Name</a:t>
            </a:r>
          </a:p>
        </p:txBody>
      </p:sp>
      <p:cxnSp>
        <p:nvCxnSpPr>
          <p:cNvPr id="11" name="Conector recto 10"/>
          <p:cNvCxnSpPr/>
          <p:nvPr userDrawn="1"/>
        </p:nvCxnSpPr>
        <p:spPr>
          <a:xfrm>
            <a:off x="123671" y="2336688"/>
            <a:ext cx="431999" cy="0"/>
          </a:xfrm>
          <a:prstGeom prst="line">
            <a:avLst/>
          </a:prstGeom>
          <a:ln w="57150" cmpd="sng">
            <a:solidFill>
              <a:schemeClr val="accent2"/>
            </a:solidFill>
            <a:headEnd type="none"/>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31529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and Image (Horizontal)">
    <p:spTree>
      <p:nvGrpSpPr>
        <p:cNvPr id="1" name=""/>
        <p:cNvGrpSpPr/>
        <p:nvPr/>
      </p:nvGrpSpPr>
      <p:grpSpPr>
        <a:xfrm>
          <a:off x="0" y="0"/>
          <a:ext cx="0" cy="0"/>
          <a:chOff x="0" y="0"/>
          <a:chExt cx="0" cy="0"/>
        </a:xfrm>
      </p:grpSpPr>
      <p:sp>
        <p:nvSpPr>
          <p:cNvPr id="7" name="Rectángulo 6"/>
          <p:cNvSpPr/>
          <p:nvPr userDrawn="1"/>
        </p:nvSpPr>
        <p:spPr>
          <a:xfrm>
            <a:off x="67560" y="67550"/>
            <a:ext cx="8965882"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pic>
        <p:nvPicPr>
          <p:cNvPr id="8" name="Imagen 7" descr="PSU_AGR_RGB_2C.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98305" y="74349"/>
            <a:ext cx="2492140" cy="718209"/>
          </a:xfrm>
          <a:prstGeom prst="rect">
            <a:avLst/>
          </a:prstGeom>
        </p:spPr>
      </p:pic>
      <p:sp>
        <p:nvSpPr>
          <p:cNvPr id="9" name="Marcador de texto 9"/>
          <p:cNvSpPr>
            <a:spLocks noGrp="1"/>
          </p:cNvSpPr>
          <p:nvPr>
            <p:ph type="body" sz="quarter" idx="13" hasCustomPrompt="1"/>
          </p:nvPr>
        </p:nvSpPr>
        <p:spPr>
          <a:xfrm>
            <a:off x="4574622" y="2894307"/>
            <a:ext cx="4230448" cy="755128"/>
          </a:xfrm>
        </p:spPr>
        <p:txBody>
          <a:bodyPr anchor="b">
            <a:noAutofit/>
          </a:bodyPr>
          <a:lstStyle>
            <a:lvl1pPr marL="0" indent="0">
              <a:lnSpc>
                <a:spcPct val="80000"/>
              </a:lnSpc>
              <a:buNone/>
              <a:defRPr sz="2400" b="0">
                <a:solidFill>
                  <a:schemeClr val="accent2"/>
                </a:solidFill>
                <a:latin typeface="Rockwell"/>
                <a:cs typeface="Rockwell"/>
              </a:defRPr>
            </a:lvl1pPr>
          </a:lstStyle>
          <a:p>
            <a:pPr lvl="0"/>
            <a:r>
              <a:rPr lang="en-US" dirty="0"/>
              <a:t>Click to add Section</a:t>
            </a:r>
          </a:p>
        </p:txBody>
      </p:sp>
      <p:sp>
        <p:nvSpPr>
          <p:cNvPr id="10" name="Marcador de texto 9"/>
          <p:cNvSpPr>
            <a:spLocks noGrp="1"/>
          </p:cNvSpPr>
          <p:nvPr>
            <p:ph type="body" sz="quarter" idx="14" hasCustomPrompt="1"/>
          </p:nvPr>
        </p:nvSpPr>
        <p:spPr>
          <a:xfrm>
            <a:off x="4574622" y="3681464"/>
            <a:ext cx="4230448" cy="2676907"/>
          </a:xfrm>
        </p:spPr>
        <p:txBody>
          <a:bodyPr anchor="t">
            <a:noAutofit/>
          </a:bodyPr>
          <a:lstStyle>
            <a:lvl1pPr marL="0" indent="0">
              <a:lnSpc>
                <a:spcPct val="80000"/>
              </a:lnSpc>
              <a:buNone/>
              <a:defRPr sz="4400" b="1">
                <a:solidFill>
                  <a:srgbClr val="1E407C"/>
                </a:solidFill>
              </a:defRPr>
            </a:lvl1pPr>
          </a:lstStyle>
          <a:p>
            <a:pPr lvl="0"/>
            <a:r>
              <a:rPr lang="en-US" dirty="0"/>
              <a:t>Click to add Section Name</a:t>
            </a:r>
          </a:p>
        </p:txBody>
      </p:sp>
      <p:cxnSp>
        <p:nvCxnSpPr>
          <p:cNvPr id="11" name="Conector recto 10"/>
          <p:cNvCxnSpPr/>
          <p:nvPr userDrawn="1"/>
        </p:nvCxnSpPr>
        <p:spPr>
          <a:xfrm>
            <a:off x="4574621" y="2336688"/>
            <a:ext cx="431999" cy="0"/>
          </a:xfrm>
          <a:prstGeom prst="line">
            <a:avLst/>
          </a:prstGeom>
          <a:ln w="57150" cmpd="sng">
            <a:solidFill>
              <a:schemeClr val="accent2"/>
            </a:solidFill>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13" name="Marcador de posición de imagen 8"/>
          <p:cNvSpPr>
            <a:spLocks noGrp="1"/>
          </p:cNvSpPr>
          <p:nvPr>
            <p:ph type="pic" sz="quarter" idx="15" hasCustomPrompt="1"/>
          </p:nvPr>
        </p:nvSpPr>
        <p:spPr>
          <a:xfrm>
            <a:off x="0" y="0"/>
            <a:ext cx="4183063" cy="6858000"/>
          </a:xfrm>
        </p:spPr>
        <p:txBody>
          <a:bodyPr>
            <a:normAutofit/>
          </a:bodyPr>
          <a:lstStyle>
            <a:lvl1pPr marL="0" indent="0" algn="ctr">
              <a:buNone/>
              <a:defRPr sz="2400" i="0" baseline="0">
                <a:solidFill>
                  <a:srgbClr val="96BEE6"/>
                </a:solidFill>
              </a:defRPr>
            </a:lvl1pPr>
          </a:lstStyle>
          <a:p>
            <a:r>
              <a:rPr lang="en-US" dirty="0"/>
              <a:t>Click icon to add Image</a:t>
            </a:r>
          </a:p>
        </p:txBody>
      </p:sp>
    </p:spTree>
    <p:extLst>
      <p:ext uri="{BB962C8B-B14F-4D97-AF65-F5344CB8AC3E}">
        <p14:creationId xmlns:p14="http://schemas.microsoft.com/office/powerpoint/2010/main" val="30946535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and Image (Vertical)">
    <p:spTree>
      <p:nvGrpSpPr>
        <p:cNvPr id="1" name=""/>
        <p:cNvGrpSpPr/>
        <p:nvPr/>
      </p:nvGrpSpPr>
      <p:grpSpPr>
        <a:xfrm>
          <a:off x="0" y="0"/>
          <a:ext cx="0" cy="0"/>
          <a:chOff x="0" y="0"/>
          <a:chExt cx="0" cy="0"/>
        </a:xfrm>
      </p:grpSpPr>
      <p:sp>
        <p:nvSpPr>
          <p:cNvPr id="7" name="Rectángulo 6"/>
          <p:cNvSpPr/>
          <p:nvPr userDrawn="1"/>
        </p:nvSpPr>
        <p:spPr>
          <a:xfrm>
            <a:off x="67560" y="67550"/>
            <a:ext cx="8965882"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pic>
        <p:nvPicPr>
          <p:cNvPr id="8" name="Imagen 7" descr="PSU_AGR_RGB_2C.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98305" y="74349"/>
            <a:ext cx="2492140" cy="718209"/>
          </a:xfrm>
          <a:prstGeom prst="rect">
            <a:avLst/>
          </a:prstGeom>
        </p:spPr>
      </p:pic>
      <p:sp>
        <p:nvSpPr>
          <p:cNvPr id="9" name="Marcador de texto 9"/>
          <p:cNvSpPr>
            <a:spLocks noGrp="1"/>
          </p:cNvSpPr>
          <p:nvPr>
            <p:ph type="body" sz="quarter" idx="13" hasCustomPrompt="1"/>
          </p:nvPr>
        </p:nvSpPr>
        <p:spPr>
          <a:xfrm>
            <a:off x="123673" y="1233528"/>
            <a:ext cx="4230448" cy="755128"/>
          </a:xfrm>
        </p:spPr>
        <p:txBody>
          <a:bodyPr anchor="b">
            <a:noAutofit/>
          </a:bodyPr>
          <a:lstStyle>
            <a:lvl1pPr marL="0" indent="0">
              <a:lnSpc>
                <a:spcPct val="80000"/>
              </a:lnSpc>
              <a:buNone/>
              <a:defRPr sz="2400" b="0">
                <a:solidFill>
                  <a:schemeClr val="accent2"/>
                </a:solidFill>
                <a:latin typeface="Rockwell"/>
                <a:cs typeface="Rockwell"/>
              </a:defRPr>
            </a:lvl1pPr>
          </a:lstStyle>
          <a:p>
            <a:pPr lvl="0"/>
            <a:r>
              <a:rPr lang="en-US" dirty="0"/>
              <a:t>Click to add Section</a:t>
            </a:r>
          </a:p>
        </p:txBody>
      </p:sp>
      <p:sp>
        <p:nvSpPr>
          <p:cNvPr id="10" name="Marcador de texto 9"/>
          <p:cNvSpPr>
            <a:spLocks noGrp="1"/>
          </p:cNvSpPr>
          <p:nvPr>
            <p:ph type="body" sz="quarter" idx="14" hasCustomPrompt="1"/>
          </p:nvPr>
        </p:nvSpPr>
        <p:spPr>
          <a:xfrm>
            <a:off x="123672" y="1985619"/>
            <a:ext cx="8909769" cy="1287889"/>
          </a:xfrm>
        </p:spPr>
        <p:txBody>
          <a:bodyPr anchor="t">
            <a:noAutofit/>
          </a:bodyPr>
          <a:lstStyle>
            <a:lvl1pPr marL="0" indent="0">
              <a:lnSpc>
                <a:spcPct val="80000"/>
              </a:lnSpc>
              <a:buNone/>
              <a:defRPr sz="4400" b="1">
                <a:solidFill>
                  <a:srgbClr val="1E407C"/>
                </a:solidFill>
              </a:defRPr>
            </a:lvl1pPr>
          </a:lstStyle>
          <a:p>
            <a:pPr lvl="0"/>
            <a:r>
              <a:rPr lang="en-US" dirty="0"/>
              <a:t>Click to add Section Name</a:t>
            </a:r>
          </a:p>
        </p:txBody>
      </p:sp>
      <p:cxnSp>
        <p:nvCxnSpPr>
          <p:cNvPr id="11" name="Conector recto 10"/>
          <p:cNvCxnSpPr/>
          <p:nvPr userDrawn="1"/>
        </p:nvCxnSpPr>
        <p:spPr>
          <a:xfrm>
            <a:off x="123672" y="798509"/>
            <a:ext cx="431999" cy="0"/>
          </a:xfrm>
          <a:prstGeom prst="line">
            <a:avLst/>
          </a:prstGeom>
          <a:ln w="57150" cmpd="sng">
            <a:solidFill>
              <a:schemeClr val="accent2"/>
            </a:solidFill>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13" name="Marcador de posición de imagen 8"/>
          <p:cNvSpPr>
            <a:spLocks noGrp="1"/>
          </p:cNvSpPr>
          <p:nvPr>
            <p:ph type="pic" sz="quarter" idx="15" hasCustomPrompt="1"/>
          </p:nvPr>
        </p:nvSpPr>
        <p:spPr>
          <a:xfrm>
            <a:off x="0" y="3429000"/>
            <a:ext cx="9144000" cy="3429000"/>
          </a:xfrm>
        </p:spPr>
        <p:txBody>
          <a:bodyPr>
            <a:normAutofit/>
          </a:bodyPr>
          <a:lstStyle>
            <a:lvl1pPr marL="0" indent="0" algn="ctr">
              <a:buNone/>
              <a:defRPr sz="2400" i="0" baseline="0">
                <a:solidFill>
                  <a:srgbClr val="96BEE6"/>
                </a:solidFill>
              </a:defRPr>
            </a:lvl1pPr>
          </a:lstStyle>
          <a:p>
            <a:r>
              <a:rPr lang="en-US" dirty="0"/>
              <a:t>Click icon to add Image</a:t>
            </a:r>
          </a:p>
        </p:txBody>
      </p:sp>
    </p:spTree>
    <p:extLst>
      <p:ext uri="{BB962C8B-B14F-4D97-AF65-F5344CB8AC3E}">
        <p14:creationId xmlns:p14="http://schemas.microsoft.com/office/powerpoint/2010/main" val="1198905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24CF4AD-FC59-DA4B-820B-A7BAEC5D0656}" type="datetimeFigureOut">
              <a:rPr lang="es-ES" smtClean="0"/>
              <a:t>21/02/2020</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1A9D366B-1E42-9E47-9213-7A0BF786C435}" type="slidenum">
              <a:rPr lang="en-US" smtClean="0"/>
              <a:t>‹#›</a:t>
            </a:fld>
            <a:endParaRPr lang="en-US"/>
          </a:p>
        </p:txBody>
      </p:sp>
      <p:sp>
        <p:nvSpPr>
          <p:cNvPr id="5" name="Rectángulo 4"/>
          <p:cNvSpPr/>
          <p:nvPr userDrawn="1"/>
        </p:nvSpPr>
        <p:spPr>
          <a:xfrm>
            <a:off x="67560" y="67550"/>
            <a:ext cx="9028048"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Tree>
    <p:extLst>
      <p:ext uri="{BB962C8B-B14F-4D97-AF65-F5344CB8AC3E}">
        <p14:creationId xmlns:p14="http://schemas.microsoft.com/office/powerpoint/2010/main" val="1297340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uthor">
    <p:spTree>
      <p:nvGrpSpPr>
        <p:cNvPr id="1" name=""/>
        <p:cNvGrpSpPr/>
        <p:nvPr/>
      </p:nvGrpSpPr>
      <p:grpSpPr>
        <a:xfrm>
          <a:off x="0" y="0"/>
          <a:ext cx="0" cy="0"/>
          <a:chOff x="0" y="0"/>
          <a:chExt cx="0" cy="0"/>
        </a:xfrm>
      </p:grpSpPr>
      <p:sp>
        <p:nvSpPr>
          <p:cNvPr id="8" name="Rectángulo 7"/>
          <p:cNvSpPr/>
          <p:nvPr userDrawn="1"/>
        </p:nvSpPr>
        <p:spPr>
          <a:xfrm>
            <a:off x="67560" y="67550"/>
            <a:ext cx="6458560"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2" name="Título 1"/>
          <p:cNvSpPr>
            <a:spLocks noGrp="1"/>
          </p:cNvSpPr>
          <p:nvPr>
            <p:ph type="title" hasCustomPrompt="1"/>
          </p:nvPr>
        </p:nvSpPr>
        <p:spPr>
          <a:xfrm>
            <a:off x="4677093" y="1431363"/>
            <a:ext cx="4356349" cy="1312885"/>
          </a:xfrm>
        </p:spPr>
        <p:txBody>
          <a:bodyPr anchor="b">
            <a:normAutofit/>
          </a:bodyPr>
          <a:lstStyle>
            <a:lvl1pPr>
              <a:lnSpc>
                <a:spcPct val="90000"/>
              </a:lnSpc>
              <a:defRPr sz="3200"/>
            </a:lvl1pPr>
          </a:lstStyle>
          <a:p>
            <a:r>
              <a:rPr lang="en-US" noProof="0" dirty="0"/>
              <a:t>Click to add Author’s Name</a:t>
            </a:r>
            <a:endParaRPr lang="en-US" dirty="0"/>
          </a:p>
        </p:txBody>
      </p:sp>
      <p:sp>
        <p:nvSpPr>
          <p:cNvPr id="7" name="Marcador de posición de imagen 8"/>
          <p:cNvSpPr>
            <a:spLocks noGrp="1"/>
          </p:cNvSpPr>
          <p:nvPr>
            <p:ph type="pic" sz="quarter" idx="13" hasCustomPrompt="1"/>
          </p:nvPr>
        </p:nvSpPr>
        <p:spPr>
          <a:xfrm>
            <a:off x="0" y="1931274"/>
            <a:ext cx="4438612" cy="4464000"/>
          </a:xfrm>
        </p:spPr>
        <p:txBody>
          <a:bodyPr>
            <a:normAutofit/>
          </a:bodyPr>
          <a:lstStyle>
            <a:lvl1pPr marL="0" indent="0" algn="ctr">
              <a:buNone/>
              <a:defRPr sz="2000" i="0" baseline="0">
                <a:solidFill>
                  <a:schemeClr val="accent2"/>
                </a:solidFill>
              </a:defRPr>
            </a:lvl1pPr>
          </a:lstStyle>
          <a:p>
            <a:r>
              <a:rPr lang="en-US" dirty="0"/>
              <a:t>Click icon to add Author’s Photo</a:t>
            </a: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a:xfrm>
            <a:off x="4572000" y="6633734"/>
            <a:ext cx="3218731" cy="195608"/>
          </a:xfrm>
        </p:spPr>
        <p:txBody>
          <a:bodyPr/>
          <a:lstStyle>
            <a:lvl1pPr algn="l">
              <a:defRPr/>
            </a:lvl1pPr>
          </a:lstStyle>
          <a:p>
            <a:endParaRPr lang="en-US" dirty="0"/>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sp>
        <p:nvSpPr>
          <p:cNvPr id="9" name="Marcador de texto 8"/>
          <p:cNvSpPr>
            <a:spLocks noGrp="1"/>
          </p:cNvSpPr>
          <p:nvPr>
            <p:ph type="body" sz="quarter" idx="14" hasCustomPrompt="1"/>
          </p:nvPr>
        </p:nvSpPr>
        <p:spPr>
          <a:xfrm>
            <a:off x="4677092" y="2919968"/>
            <a:ext cx="4356349" cy="3475305"/>
          </a:xfrm>
        </p:spPr>
        <p:txBody>
          <a:bodyPr>
            <a:normAutofit/>
          </a:bodyPr>
          <a:lstStyle>
            <a:lvl1pPr marL="0" indent="0">
              <a:lnSpc>
                <a:spcPct val="90000"/>
              </a:lnSpc>
              <a:buNone/>
              <a:defRPr sz="2400"/>
            </a:lvl1pPr>
            <a:lvl2pPr>
              <a:lnSpc>
                <a:spcPct val="90000"/>
              </a:lnSpc>
              <a:defRPr baseline="0"/>
            </a:lvl2pPr>
            <a:lvl3pPr>
              <a:lnSpc>
                <a:spcPct val="90000"/>
              </a:lnSpc>
              <a:defRPr baseline="0"/>
            </a:lvl3pPr>
            <a:lvl4pPr>
              <a:lnSpc>
                <a:spcPct val="90000"/>
              </a:lnSpc>
              <a:defRPr baseline="0"/>
            </a:lvl4pPr>
            <a:lvl5pPr>
              <a:lnSpc>
                <a:spcPct val="90000"/>
              </a:lnSpc>
              <a:defRPr baseline="0"/>
            </a:lvl5pPr>
          </a:lstStyle>
          <a:p>
            <a:pPr lvl="0"/>
            <a:r>
              <a:rPr lang="en-US" noProof="0" dirty="0"/>
              <a:t>Click to modify Biography</a:t>
            </a:r>
          </a:p>
        </p:txBody>
      </p:sp>
      <p:cxnSp>
        <p:nvCxnSpPr>
          <p:cNvPr id="10" name="Conector recto 9"/>
          <p:cNvCxnSpPr/>
          <p:nvPr userDrawn="1"/>
        </p:nvCxnSpPr>
        <p:spPr>
          <a:xfrm>
            <a:off x="4677093" y="2796624"/>
            <a:ext cx="431999"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0584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redits">
    <p:spTree>
      <p:nvGrpSpPr>
        <p:cNvPr id="1" name=""/>
        <p:cNvGrpSpPr/>
        <p:nvPr/>
      </p:nvGrpSpPr>
      <p:grpSpPr>
        <a:xfrm>
          <a:off x="0" y="0"/>
          <a:ext cx="0" cy="0"/>
          <a:chOff x="0" y="0"/>
          <a:chExt cx="0" cy="0"/>
        </a:xfrm>
      </p:grpSpPr>
      <p:sp>
        <p:nvSpPr>
          <p:cNvPr id="10" name="Rectángulo 9"/>
          <p:cNvSpPr/>
          <p:nvPr userDrawn="1"/>
        </p:nvSpPr>
        <p:spPr>
          <a:xfrm>
            <a:off x="67560" y="67550"/>
            <a:ext cx="6465973"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a:xfrm>
            <a:off x="4572000" y="6633734"/>
            <a:ext cx="3200275" cy="195608"/>
          </a:xfrm>
        </p:spPr>
        <p:txBody>
          <a:bodyPr/>
          <a:lstStyle>
            <a:lvl1pPr algn="l">
              <a:defRPr/>
            </a:lvl1pPr>
          </a:lstStyle>
          <a:p>
            <a:endParaRPr lang="en-US" dirty="0"/>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sp>
        <p:nvSpPr>
          <p:cNvPr id="9" name="Marcador de texto 8"/>
          <p:cNvSpPr>
            <a:spLocks noGrp="1"/>
          </p:cNvSpPr>
          <p:nvPr>
            <p:ph type="body" sz="quarter" idx="14" hasCustomPrompt="1"/>
          </p:nvPr>
        </p:nvSpPr>
        <p:spPr>
          <a:xfrm>
            <a:off x="123672" y="3561578"/>
            <a:ext cx="4075521" cy="2977730"/>
          </a:xfrm>
        </p:spPr>
        <p:txBody>
          <a:bodyPr anchor="t">
            <a:normAutofit/>
          </a:bodyPr>
          <a:lstStyle>
            <a:lvl1pPr marL="0" indent="0">
              <a:lnSpc>
                <a:spcPct val="90000"/>
              </a:lnSpc>
              <a:buNone/>
              <a:defRPr sz="1800"/>
            </a:lvl1pPr>
            <a:lvl2pPr>
              <a:lnSpc>
                <a:spcPct val="90000"/>
              </a:lnSpc>
              <a:defRPr baseline="0"/>
            </a:lvl2pPr>
            <a:lvl3pPr>
              <a:lnSpc>
                <a:spcPct val="90000"/>
              </a:lnSpc>
              <a:defRPr baseline="0"/>
            </a:lvl3pPr>
            <a:lvl4pPr>
              <a:lnSpc>
                <a:spcPct val="90000"/>
              </a:lnSpc>
              <a:defRPr baseline="0"/>
            </a:lvl4pPr>
            <a:lvl5pPr>
              <a:lnSpc>
                <a:spcPct val="90000"/>
              </a:lnSpc>
              <a:defRPr baseline="0"/>
            </a:lvl5pPr>
          </a:lstStyle>
          <a:p>
            <a:pPr lvl="0"/>
            <a:r>
              <a:rPr lang="en-US" noProof="0" dirty="0"/>
              <a:t>Click to add Credits</a:t>
            </a:r>
          </a:p>
        </p:txBody>
      </p:sp>
      <p:sp>
        <p:nvSpPr>
          <p:cNvPr id="3" name="Rectángulo 2"/>
          <p:cNvSpPr/>
          <p:nvPr userDrawn="1"/>
        </p:nvSpPr>
        <p:spPr>
          <a:xfrm>
            <a:off x="123672" y="2751910"/>
            <a:ext cx="4075521" cy="600164"/>
          </a:xfrm>
          <a:prstGeom prst="rect">
            <a:avLst/>
          </a:prstGeom>
        </p:spPr>
        <p:txBody>
          <a:bodyPr vert="horz" lIns="91440" tIns="45720" rIns="91440" bIns="45720" rtlCol="0" anchor="b">
            <a:normAutofit/>
          </a:bodyPr>
          <a:lstStyle/>
          <a:p>
            <a:pPr lvl="0">
              <a:lnSpc>
                <a:spcPct val="90000"/>
              </a:lnSpc>
              <a:spcBef>
                <a:spcPct val="0"/>
              </a:spcBef>
              <a:buNone/>
            </a:pPr>
            <a:r>
              <a:rPr lang="en-US" sz="3600" b="0" noProof="0" dirty="0">
                <a:solidFill>
                  <a:schemeClr val="tx2"/>
                </a:solidFill>
                <a:latin typeface="Rockwell"/>
                <a:ea typeface="+mj-ea"/>
                <a:cs typeface="Rockwell"/>
              </a:rPr>
              <a:t>Credits</a:t>
            </a:r>
            <a:endParaRPr lang="en-US" sz="3600" b="0" dirty="0">
              <a:solidFill>
                <a:schemeClr val="tx2"/>
              </a:solidFill>
              <a:latin typeface="Rockwell"/>
              <a:ea typeface="+mj-ea"/>
              <a:cs typeface="Rockwell"/>
            </a:endParaRPr>
          </a:p>
        </p:txBody>
      </p:sp>
      <p:cxnSp>
        <p:nvCxnSpPr>
          <p:cNvPr id="8" name="Conector recto 7"/>
          <p:cNvCxnSpPr/>
          <p:nvPr userDrawn="1"/>
        </p:nvCxnSpPr>
        <p:spPr>
          <a:xfrm>
            <a:off x="123672" y="3412045"/>
            <a:ext cx="431999"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058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2" name="Rectángulo 11"/>
          <p:cNvSpPr/>
          <p:nvPr userDrawn="1"/>
        </p:nvSpPr>
        <p:spPr>
          <a:xfrm>
            <a:off x="67560" y="67550"/>
            <a:ext cx="9028048"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2" name="Título 1"/>
          <p:cNvSpPr>
            <a:spLocks noGrp="1"/>
          </p:cNvSpPr>
          <p:nvPr>
            <p:ph type="ctrTitle" hasCustomPrompt="1"/>
          </p:nvPr>
        </p:nvSpPr>
        <p:spPr>
          <a:xfrm>
            <a:off x="381000" y="2240241"/>
            <a:ext cx="8382000" cy="3681361"/>
          </a:xfrm>
        </p:spPr>
        <p:txBody>
          <a:bodyPr anchor="t">
            <a:noAutofit/>
          </a:bodyPr>
          <a:lstStyle>
            <a:lvl1pPr algn="ctr">
              <a:lnSpc>
                <a:spcPct val="90000"/>
              </a:lnSpc>
              <a:defRPr sz="7200" b="0">
                <a:solidFill>
                  <a:schemeClr val="tx2"/>
                </a:solidFill>
                <a:latin typeface="Rockwell"/>
                <a:cs typeface="Rockwell"/>
              </a:defRPr>
            </a:lvl1pPr>
          </a:lstStyle>
          <a:p>
            <a:r>
              <a:rPr lang="en-US" noProof="0" dirty="0"/>
              <a:t>Click to modify Title</a:t>
            </a:r>
            <a:endParaRPr lang="en-US" dirty="0"/>
          </a:p>
        </p:txBody>
      </p:sp>
      <p:sp>
        <p:nvSpPr>
          <p:cNvPr id="3" name="Subtítulo 2"/>
          <p:cNvSpPr>
            <a:spLocks noGrp="1"/>
          </p:cNvSpPr>
          <p:nvPr>
            <p:ph type="subTitle" idx="1" hasCustomPrompt="1"/>
          </p:nvPr>
        </p:nvSpPr>
        <p:spPr>
          <a:xfrm>
            <a:off x="1371600" y="6040551"/>
            <a:ext cx="6400800" cy="540000"/>
          </a:xfrm>
        </p:spPr>
        <p:txBody>
          <a:bodyPr anchor="t">
            <a:normAutofit/>
          </a:bodyPr>
          <a:lstStyle>
            <a:lvl1pPr marL="0" indent="0" algn="ctr">
              <a:buNone/>
              <a:defRPr sz="28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modify Subtitle</a:t>
            </a: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pic>
        <p:nvPicPr>
          <p:cNvPr id="7" name="Imagen 6" descr="PSU_AGR_RGB_2C.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26621" y="235694"/>
            <a:ext cx="4290757" cy="1236552"/>
          </a:xfrm>
          <a:prstGeom prst="rect">
            <a:avLst/>
          </a:prstGeom>
        </p:spPr>
      </p:pic>
      <p:cxnSp>
        <p:nvCxnSpPr>
          <p:cNvPr id="10" name="Conector recto 9"/>
          <p:cNvCxnSpPr/>
          <p:nvPr userDrawn="1"/>
        </p:nvCxnSpPr>
        <p:spPr>
          <a:xfrm>
            <a:off x="4211999" y="2240241"/>
            <a:ext cx="720000"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11" name="Conector recto 10"/>
          <p:cNvCxnSpPr/>
          <p:nvPr userDrawn="1"/>
        </p:nvCxnSpPr>
        <p:spPr>
          <a:xfrm>
            <a:off x="4211999" y="6058478"/>
            <a:ext cx="720000" cy="0"/>
          </a:xfrm>
          <a:prstGeom prst="line">
            <a:avLst/>
          </a:prstGeom>
          <a:ln w="19050" cmpd="sng">
            <a:solidFill>
              <a:schemeClr val="accent2"/>
            </a:solidFill>
            <a:headEnd type="none"/>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5445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Background)">
    <p:spTree>
      <p:nvGrpSpPr>
        <p:cNvPr id="1" name=""/>
        <p:cNvGrpSpPr/>
        <p:nvPr/>
      </p:nvGrpSpPr>
      <p:grpSpPr>
        <a:xfrm>
          <a:off x="0" y="0"/>
          <a:ext cx="0" cy="0"/>
          <a:chOff x="0" y="0"/>
          <a:chExt cx="0" cy="0"/>
        </a:xfrm>
      </p:grpSpPr>
      <p:sp>
        <p:nvSpPr>
          <p:cNvPr id="14" name="Rectángulo 13"/>
          <p:cNvSpPr/>
          <p:nvPr userDrawn="1"/>
        </p:nvSpPr>
        <p:spPr>
          <a:xfrm>
            <a:off x="67560" y="67550"/>
            <a:ext cx="9028048"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pic>
        <p:nvPicPr>
          <p:cNvPr id="12" name="Imagen 11" descr="bigstock-White-Architecture-Circular-Ba-151684349.jpg"/>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b="24999"/>
          <a:stretch/>
        </p:blipFill>
        <p:spPr>
          <a:xfrm>
            <a:off x="0" y="0"/>
            <a:ext cx="9144000" cy="6858000"/>
          </a:xfrm>
          <a:prstGeom prst="rect">
            <a:avLst/>
          </a:prstGeom>
        </p:spPr>
      </p:pic>
      <p:sp>
        <p:nvSpPr>
          <p:cNvPr id="13" name="Corazón 2"/>
          <p:cNvSpPr/>
          <p:nvPr userDrawn="1"/>
        </p:nvSpPr>
        <p:spPr>
          <a:xfrm>
            <a:off x="243368" y="206376"/>
            <a:ext cx="6884507" cy="6651625"/>
          </a:xfrm>
          <a:custGeom>
            <a:avLst/>
            <a:gdLst/>
            <a:ahLst/>
            <a:cxnLst/>
            <a:rect l="l" t="t" r="r" b="b"/>
            <a:pathLst>
              <a:path w="6884507" h="6651625">
                <a:moveTo>
                  <a:pt x="3443548" y="0"/>
                </a:moveTo>
                <a:cubicBezTo>
                  <a:pt x="4530633" y="11014"/>
                  <a:pt x="5727745" y="141713"/>
                  <a:pt x="6881163" y="572328"/>
                </a:cubicBezTo>
                <a:cubicBezTo>
                  <a:pt x="6883916" y="1483638"/>
                  <a:pt x="6887881" y="1427270"/>
                  <a:pt x="6879242" y="2641260"/>
                </a:cubicBezTo>
                <a:cubicBezTo>
                  <a:pt x="6924324" y="4447487"/>
                  <a:pt x="6206223" y="5599379"/>
                  <a:pt x="4914043" y="6605861"/>
                </a:cubicBezTo>
                <a:lnTo>
                  <a:pt x="4852463" y="6651625"/>
                </a:lnTo>
                <a:lnTo>
                  <a:pt x="2060862" y="6651625"/>
                </a:lnTo>
                <a:lnTo>
                  <a:pt x="1885208" y="6516667"/>
                </a:lnTo>
                <a:cubicBezTo>
                  <a:pt x="571795" y="5458719"/>
                  <a:pt x="-32758" y="4339619"/>
                  <a:pt x="1367" y="2390099"/>
                </a:cubicBezTo>
                <a:cubicBezTo>
                  <a:pt x="11948" y="1321435"/>
                  <a:pt x="14735" y="1314493"/>
                  <a:pt x="15020" y="585545"/>
                </a:cubicBezTo>
                <a:cubicBezTo>
                  <a:pt x="1399235" y="62414"/>
                  <a:pt x="2511721" y="693"/>
                  <a:pt x="3443548" y="0"/>
                </a:cubicBezTo>
                <a:close/>
              </a:path>
            </a:pathLst>
          </a:custGeom>
          <a:gradFill flip="none" rotWithShape="1">
            <a:gsLst>
              <a:gs pos="30000">
                <a:schemeClr val="bg1"/>
              </a:gs>
              <a:gs pos="100000">
                <a:prstClr val="white">
                  <a:alpha val="0"/>
                </a:prstClr>
              </a:gs>
            </a:gsLst>
            <a:lin ang="0" scaled="1"/>
            <a:tileRect/>
          </a:gradFill>
          <a:ln w="5715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2" name="Título 1"/>
          <p:cNvSpPr>
            <a:spLocks noGrp="1"/>
          </p:cNvSpPr>
          <p:nvPr>
            <p:ph type="ctrTitle" hasCustomPrompt="1"/>
          </p:nvPr>
        </p:nvSpPr>
        <p:spPr>
          <a:xfrm>
            <a:off x="381000" y="2240241"/>
            <a:ext cx="8382000" cy="3681361"/>
          </a:xfrm>
        </p:spPr>
        <p:txBody>
          <a:bodyPr anchor="t">
            <a:noAutofit/>
          </a:bodyPr>
          <a:lstStyle>
            <a:lvl1pPr algn="ctr">
              <a:lnSpc>
                <a:spcPct val="90000"/>
              </a:lnSpc>
              <a:defRPr sz="7200" b="0">
                <a:solidFill>
                  <a:schemeClr val="tx2"/>
                </a:solidFill>
                <a:latin typeface="Rockwell"/>
                <a:cs typeface="Rockwell"/>
              </a:defRPr>
            </a:lvl1pPr>
          </a:lstStyle>
          <a:p>
            <a:r>
              <a:rPr lang="en-US" noProof="0" dirty="0"/>
              <a:t>Click to modify Title</a:t>
            </a:r>
            <a:endParaRPr lang="en-US" dirty="0"/>
          </a:p>
        </p:txBody>
      </p:sp>
      <p:sp>
        <p:nvSpPr>
          <p:cNvPr id="3" name="Subtítulo 2"/>
          <p:cNvSpPr>
            <a:spLocks noGrp="1"/>
          </p:cNvSpPr>
          <p:nvPr>
            <p:ph type="subTitle" idx="1" hasCustomPrompt="1"/>
          </p:nvPr>
        </p:nvSpPr>
        <p:spPr>
          <a:xfrm>
            <a:off x="1371600" y="6040551"/>
            <a:ext cx="6400800" cy="540000"/>
          </a:xfrm>
        </p:spPr>
        <p:txBody>
          <a:bodyPr anchor="t">
            <a:normAutofit/>
          </a:bodyPr>
          <a:lstStyle>
            <a:lvl1pPr marL="0" indent="0" algn="ctr">
              <a:buNone/>
              <a:defRPr sz="28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modify Subtitle</a:t>
            </a: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pic>
        <p:nvPicPr>
          <p:cNvPr id="7" name="Imagen 6" descr="PSU_AGR_RGB_2C.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26621" y="235694"/>
            <a:ext cx="4290757" cy="1236552"/>
          </a:xfrm>
          <a:prstGeom prst="rect">
            <a:avLst/>
          </a:prstGeom>
        </p:spPr>
      </p:pic>
      <p:cxnSp>
        <p:nvCxnSpPr>
          <p:cNvPr id="10" name="Conector recto 9"/>
          <p:cNvCxnSpPr/>
          <p:nvPr userDrawn="1"/>
        </p:nvCxnSpPr>
        <p:spPr>
          <a:xfrm>
            <a:off x="4211999" y="2240241"/>
            <a:ext cx="720000"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11" name="Conector recto 10"/>
          <p:cNvCxnSpPr/>
          <p:nvPr userDrawn="1"/>
        </p:nvCxnSpPr>
        <p:spPr>
          <a:xfrm>
            <a:off x="4211999" y="6058478"/>
            <a:ext cx="720000" cy="0"/>
          </a:xfrm>
          <a:prstGeom prst="line">
            <a:avLst/>
          </a:prstGeom>
          <a:ln w="19050" cmpd="sng">
            <a:solidFill>
              <a:schemeClr val="accent2"/>
            </a:solidFill>
            <a:headEnd type="none"/>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5783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Author and Job Title)">
    <p:spTree>
      <p:nvGrpSpPr>
        <p:cNvPr id="1" name=""/>
        <p:cNvGrpSpPr/>
        <p:nvPr/>
      </p:nvGrpSpPr>
      <p:grpSpPr>
        <a:xfrm>
          <a:off x="0" y="0"/>
          <a:ext cx="0" cy="0"/>
          <a:chOff x="0" y="0"/>
          <a:chExt cx="0" cy="0"/>
        </a:xfrm>
      </p:grpSpPr>
      <p:sp>
        <p:nvSpPr>
          <p:cNvPr id="12" name="Rectángulo 11"/>
          <p:cNvSpPr/>
          <p:nvPr userDrawn="1"/>
        </p:nvSpPr>
        <p:spPr>
          <a:xfrm>
            <a:off x="67560" y="67550"/>
            <a:ext cx="9028048"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2" name="Título 1"/>
          <p:cNvSpPr>
            <a:spLocks noGrp="1"/>
          </p:cNvSpPr>
          <p:nvPr>
            <p:ph type="ctrTitle" hasCustomPrompt="1"/>
          </p:nvPr>
        </p:nvSpPr>
        <p:spPr>
          <a:xfrm>
            <a:off x="381000" y="2240242"/>
            <a:ext cx="8382000" cy="3082066"/>
          </a:xfrm>
        </p:spPr>
        <p:txBody>
          <a:bodyPr anchor="t">
            <a:noAutofit/>
          </a:bodyPr>
          <a:lstStyle>
            <a:lvl1pPr algn="ctr">
              <a:lnSpc>
                <a:spcPct val="90000"/>
              </a:lnSpc>
              <a:defRPr sz="7200" b="0">
                <a:solidFill>
                  <a:schemeClr val="tx2"/>
                </a:solidFill>
                <a:latin typeface="Rockwell"/>
                <a:cs typeface="Rockwell"/>
              </a:defRPr>
            </a:lvl1pPr>
          </a:lstStyle>
          <a:p>
            <a:r>
              <a:rPr lang="en-US" noProof="0" dirty="0"/>
              <a:t>Click to modify Title</a:t>
            </a:r>
            <a:endParaRPr lang="en-US" dirty="0"/>
          </a:p>
        </p:txBody>
      </p:sp>
      <p:sp>
        <p:nvSpPr>
          <p:cNvPr id="3" name="Subtítulo 2"/>
          <p:cNvSpPr>
            <a:spLocks noGrp="1"/>
          </p:cNvSpPr>
          <p:nvPr>
            <p:ph type="subTitle" idx="1" hasCustomPrompt="1"/>
          </p:nvPr>
        </p:nvSpPr>
        <p:spPr>
          <a:xfrm>
            <a:off x="381000" y="5468162"/>
            <a:ext cx="8382000" cy="540000"/>
          </a:xfrm>
        </p:spPr>
        <p:txBody>
          <a:bodyPr anchor="t">
            <a:normAutofit/>
          </a:bodyPr>
          <a:lstStyle>
            <a:lvl1pPr marL="0" indent="0" algn="ctr">
              <a:buNone/>
              <a:defRPr sz="28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Author</a:t>
            </a: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pic>
        <p:nvPicPr>
          <p:cNvPr id="7" name="Imagen 6" descr="PSU_AGR_RGB_2C.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26621" y="235694"/>
            <a:ext cx="4290757" cy="1236552"/>
          </a:xfrm>
          <a:prstGeom prst="rect">
            <a:avLst/>
          </a:prstGeom>
        </p:spPr>
      </p:pic>
      <p:cxnSp>
        <p:nvCxnSpPr>
          <p:cNvPr id="10" name="Conector recto 9"/>
          <p:cNvCxnSpPr/>
          <p:nvPr userDrawn="1"/>
        </p:nvCxnSpPr>
        <p:spPr>
          <a:xfrm>
            <a:off x="4211999" y="2240241"/>
            <a:ext cx="720000"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11" name="Conector recto 10"/>
          <p:cNvCxnSpPr/>
          <p:nvPr userDrawn="1"/>
        </p:nvCxnSpPr>
        <p:spPr>
          <a:xfrm>
            <a:off x="4211999" y="5441136"/>
            <a:ext cx="720000" cy="0"/>
          </a:xfrm>
          <a:prstGeom prst="line">
            <a:avLst/>
          </a:prstGeom>
          <a:ln w="19050" cmpd="sng">
            <a:solidFill>
              <a:schemeClr val="accent2"/>
            </a:solidFill>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9" name="Marcador de texto 8"/>
          <p:cNvSpPr>
            <a:spLocks noGrp="1"/>
          </p:cNvSpPr>
          <p:nvPr>
            <p:ph type="body" sz="quarter" idx="13" hasCustomPrompt="1"/>
          </p:nvPr>
        </p:nvSpPr>
        <p:spPr>
          <a:xfrm>
            <a:off x="381000" y="1692003"/>
            <a:ext cx="8382000" cy="400110"/>
          </a:xfrm>
        </p:spPr>
        <p:txBody>
          <a:bodyPr anchor="b">
            <a:normAutofit/>
          </a:bodyPr>
          <a:lstStyle>
            <a:lvl1pPr marL="0" indent="0" algn="ctr">
              <a:buNone/>
              <a:defRPr sz="200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Date</a:t>
            </a:r>
          </a:p>
        </p:txBody>
      </p:sp>
      <p:sp>
        <p:nvSpPr>
          <p:cNvPr id="19" name="Marcador de texto 18"/>
          <p:cNvSpPr>
            <a:spLocks noGrp="1"/>
          </p:cNvSpPr>
          <p:nvPr>
            <p:ph type="body" sz="quarter" idx="14" hasCustomPrompt="1"/>
          </p:nvPr>
        </p:nvSpPr>
        <p:spPr>
          <a:xfrm>
            <a:off x="381000" y="5968386"/>
            <a:ext cx="8382000" cy="485775"/>
          </a:xfrm>
        </p:spPr>
        <p:txBody>
          <a:bodyPr>
            <a:noAutofit/>
          </a:bodyPr>
          <a:lstStyle>
            <a:lvl1pPr marL="0" indent="0" algn="ctr">
              <a:buNone/>
              <a:defRPr sz="2400" baseline="0">
                <a:solidFill>
                  <a:schemeClr val="accent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Job Title</a:t>
            </a:r>
          </a:p>
        </p:txBody>
      </p:sp>
    </p:spTree>
    <p:extLst>
      <p:ext uri="{BB962C8B-B14F-4D97-AF65-F5344CB8AC3E}">
        <p14:creationId xmlns:p14="http://schemas.microsoft.com/office/powerpoint/2010/main" val="2081880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Author and Job Title, Background)">
    <p:spTree>
      <p:nvGrpSpPr>
        <p:cNvPr id="1" name=""/>
        <p:cNvGrpSpPr/>
        <p:nvPr/>
      </p:nvGrpSpPr>
      <p:grpSpPr>
        <a:xfrm>
          <a:off x="0" y="0"/>
          <a:ext cx="0" cy="0"/>
          <a:chOff x="0" y="0"/>
          <a:chExt cx="0" cy="0"/>
        </a:xfrm>
      </p:grpSpPr>
      <p:sp>
        <p:nvSpPr>
          <p:cNvPr id="14" name="Rectángulo 13"/>
          <p:cNvSpPr/>
          <p:nvPr userDrawn="1"/>
        </p:nvSpPr>
        <p:spPr>
          <a:xfrm>
            <a:off x="67560" y="67550"/>
            <a:ext cx="9028048"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pic>
        <p:nvPicPr>
          <p:cNvPr id="12" name="Imagen 11" descr="bigstock-White-Architecture-Circular-Ba-151684349.jpg"/>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b="24999"/>
          <a:stretch/>
        </p:blipFill>
        <p:spPr>
          <a:xfrm>
            <a:off x="0" y="0"/>
            <a:ext cx="9144000" cy="6858000"/>
          </a:xfrm>
          <a:prstGeom prst="rect">
            <a:avLst/>
          </a:prstGeom>
        </p:spPr>
      </p:pic>
      <p:sp>
        <p:nvSpPr>
          <p:cNvPr id="13" name="Corazón 2"/>
          <p:cNvSpPr/>
          <p:nvPr userDrawn="1"/>
        </p:nvSpPr>
        <p:spPr>
          <a:xfrm>
            <a:off x="243368" y="206376"/>
            <a:ext cx="6884507" cy="6651625"/>
          </a:xfrm>
          <a:custGeom>
            <a:avLst/>
            <a:gdLst/>
            <a:ahLst/>
            <a:cxnLst/>
            <a:rect l="l" t="t" r="r" b="b"/>
            <a:pathLst>
              <a:path w="6884507" h="6651625">
                <a:moveTo>
                  <a:pt x="3443548" y="0"/>
                </a:moveTo>
                <a:cubicBezTo>
                  <a:pt x="4530633" y="11014"/>
                  <a:pt x="5727745" y="141713"/>
                  <a:pt x="6881163" y="572328"/>
                </a:cubicBezTo>
                <a:cubicBezTo>
                  <a:pt x="6883916" y="1483638"/>
                  <a:pt x="6887881" y="1427270"/>
                  <a:pt x="6879242" y="2641260"/>
                </a:cubicBezTo>
                <a:cubicBezTo>
                  <a:pt x="6924324" y="4447487"/>
                  <a:pt x="6206223" y="5599379"/>
                  <a:pt x="4914043" y="6605861"/>
                </a:cubicBezTo>
                <a:lnTo>
                  <a:pt x="4852463" y="6651625"/>
                </a:lnTo>
                <a:lnTo>
                  <a:pt x="2060862" y="6651625"/>
                </a:lnTo>
                <a:lnTo>
                  <a:pt x="1885208" y="6516667"/>
                </a:lnTo>
                <a:cubicBezTo>
                  <a:pt x="571795" y="5458719"/>
                  <a:pt x="-32758" y="4339619"/>
                  <a:pt x="1367" y="2390099"/>
                </a:cubicBezTo>
                <a:cubicBezTo>
                  <a:pt x="11948" y="1321435"/>
                  <a:pt x="14735" y="1314493"/>
                  <a:pt x="15020" y="585545"/>
                </a:cubicBezTo>
                <a:cubicBezTo>
                  <a:pt x="1399235" y="62414"/>
                  <a:pt x="2511721" y="693"/>
                  <a:pt x="3443548" y="0"/>
                </a:cubicBezTo>
                <a:close/>
              </a:path>
            </a:pathLst>
          </a:custGeom>
          <a:gradFill flip="none" rotWithShape="1">
            <a:gsLst>
              <a:gs pos="30000">
                <a:schemeClr val="bg1"/>
              </a:gs>
              <a:gs pos="100000">
                <a:prstClr val="white">
                  <a:alpha val="0"/>
                </a:prstClr>
              </a:gs>
            </a:gsLst>
            <a:lin ang="0" scaled="1"/>
            <a:tileRect/>
          </a:gradFill>
          <a:ln w="57150"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2" name="Título 1"/>
          <p:cNvSpPr>
            <a:spLocks noGrp="1"/>
          </p:cNvSpPr>
          <p:nvPr>
            <p:ph type="ctrTitle" hasCustomPrompt="1"/>
          </p:nvPr>
        </p:nvSpPr>
        <p:spPr>
          <a:xfrm>
            <a:off x="381000" y="2240242"/>
            <a:ext cx="8382000" cy="3082066"/>
          </a:xfrm>
        </p:spPr>
        <p:txBody>
          <a:bodyPr anchor="t">
            <a:noAutofit/>
          </a:bodyPr>
          <a:lstStyle>
            <a:lvl1pPr algn="ctr">
              <a:lnSpc>
                <a:spcPct val="90000"/>
              </a:lnSpc>
              <a:defRPr sz="7200" b="0">
                <a:solidFill>
                  <a:schemeClr val="tx2"/>
                </a:solidFill>
                <a:latin typeface="Rockwell"/>
                <a:cs typeface="Rockwell"/>
              </a:defRPr>
            </a:lvl1pPr>
          </a:lstStyle>
          <a:p>
            <a:r>
              <a:rPr lang="en-US" noProof="0" dirty="0"/>
              <a:t>Click to modify Title</a:t>
            </a:r>
            <a:endParaRPr lang="en-US" dirty="0"/>
          </a:p>
        </p:txBody>
      </p:sp>
      <p:sp>
        <p:nvSpPr>
          <p:cNvPr id="3" name="Subtítulo 2"/>
          <p:cNvSpPr>
            <a:spLocks noGrp="1"/>
          </p:cNvSpPr>
          <p:nvPr>
            <p:ph type="subTitle" idx="1" hasCustomPrompt="1"/>
          </p:nvPr>
        </p:nvSpPr>
        <p:spPr>
          <a:xfrm>
            <a:off x="381000" y="5468162"/>
            <a:ext cx="8382000" cy="540000"/>
          </a:xfrm>
        </p:spPr>
        <p:txBody>
          <a:bodyPr anchor="t">
            <a:normAutofit/>
          </a:bodyPr>
          <a:lstStyle>
            <a:lvl1pPr marL="0" indent="0" algn="ctr">
              <a:buNone/>
              <a:defRPr sz="28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Author</a:t>
            </a: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pic>
        <p:nvPicPr>
          <p:cNvPr id="7" name="Imagen 6" descr="PSU_AGR_RGB_2C.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26621" y="235694"/>
            <a:ext cx="4290757" cy="1236552"/>
          </a:xfrm>
          <a:prstGeom prst="rect">
            <a:avLst/>
          </a:prstGeom>
        </p:spPr>
      </p:pic>
      <p:cxnSp>
        <p:nvCxnSpPr>
          <p:cNvPr id="10" name="Conector recto 9"/>
          <p:cNvCxnSpPr/>
          <p:nvPr userDrawn="1"/>
        </p:nvCxnSpPr>
        <p:spPr>
          <a:xfrm>
            <a:off x="4211999" y="2240241"/>
            <a:ext cx="720000"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11" name="Conector recto 10"/>
          <p:cNvCxnSpPr/>
          <p:nvPr userDrawn="1"/>
        </p:nvCxnSpPr>
        <p:spPr>
          <a:xfrm>
            <a:off x="4211999" y="5441136"/>
            <a:ext cx="720000" cy="0"/>
          </a:xfrm>
          <a:prstGeom prst="line">
            <a:avLst/>
          </a:prstGeom>
          <a:ln w="19050" cmpd="sng">
            <a:solidFill>
              <a:schemeClr val="accent2"/>
            </a:solidFill>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9" name="Marcador de texto 8"/>
          <p:cNvSpPr>
            <a:spLocks noGrp="1"/>
          </p:cNvSpPr>
          <p:nvPr>
            <p:ph type="body" sz="quarter" idx="13" hasCustomPrompt="1"/>
          </p:nvPr>
        </p:nvSpPr>
        <p:spPr>
          <a:xfrm>
            <a:off x="381000" y="1692003"/>
            <a:ext cx="8382000" cy="400110"/>
          </a:xfrm>
        </p:spPr>
        <p:txBody>
          <a:bodyPr anchor="b">
            <a:normAutofit/>
          </a:bodyPr>
          <a:lstStyle>
            <a:lvl1pPr marL="0" indent="0" algn="ctr">
              <a:buNone/>
              <a:defRPr sz="200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Date</a:t>
            </a:r>
          </a:p>
        </p:txBody>
      </p:sp>
      <p:sp>
        <p:nvSpPr>
          <p:cNvPr id="19" name="Marcador de texto 18"/>
          <p:cNvSpPr>
            <a:spLocks noGrp="1"/>
          </p:cNvSpPr>
          <p:nvPr>
            <p:ph type="body" sz="quarter" idx="14" hasCustomPrompt="1"/>
          </p:nvPr>
        </p:nvSpPr>
        <p:spPr>
          <a:xfrm>
            <a:off x="381000" y="5968386"/>
            <a:ext cx="8382000" cy="485775"/>
          </a:xfrm>
        </p:spPr>
        <p:txBody>
          <a:bodyPr>
            <a:noAutofit/>
          </a:bodyPr>
          <a:lstStyle>
            <a:lvl1pPr marL="0" indent="0" algn="ctr">
              <a:buNone/>
              <a:defRPr sz="2400" baseline="0">
                <a:solidFill>
                  <a:schemeClr val="accent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Job Title</a:t>
            </a:r>
          </a:p>
        </p:txBody>
      </p:sp>
    </p:spTree>
    <p:extLst>
      <p:ext uri="{BB962C8B-B14F-4D97-AF65-F5344CB8AC3E}">
        <p14:creationId xmlns:p14="http://schemas.microsoft.com/office/powerpoint/2010/main" val="190430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Vertical Photo)">
    <p:spTree>
      <p:nvGrpSpPr>
        <p:cNvPr id="1" name=""/>
        <p:cNvGrpSpPr/>
        <p:nvPr/>
      </p:nvGrpSpPr>
      <p:grpSpPr>
        <a:xfrm>
          <a:off x="0" y="0"/>
          <a:ext cx="0" cy="0"/>
          <a:chOff x="0" y="0"/>
          <a:chExt cx="0" cy="0"/>
        </a:xfrm>
      </p:grpSpPr>
      <p:sp>
        <p:nvSpPr>
          <p:cNvPr id="11" name="Rectángulo 10"/>
          <p:cNvSpPr/>
          <p:nvPr userDrawn="1"/>
        </p:nvSpPr>
        <p:spPr>
          <a:xfrm>
            <a:off x="67560" y="67550"/>
            <a:ext cx="9028048"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9" name="Marcador de posición de imagen 8"/>
          <p:cNvSpPr>
            <a:spLocks noGrp="1"/>
          </p:cNvSpPr>
          <p:nvPr>
            <p:ph type="pic" sz="quarter" idx="13" hasCustomPrompt="1"/>
          </p:nvPr>
        </p:nvSpPr>
        <p:spPr>
          <a:xfrm>
            <a:off x="0" y="0"/>
            <a:ext cx="4183063" cy="6858000"/>
          </a:xfrm>
        </p:spPr>
        <p:txBody>
          <a:bodyPr>
            <a:normAutofit/>
          </a:bodyPr>
          <a:lstStyle>
            <a:lvl1pPr marL="0" indent="0" algn="ctr">
              <a:buNone/>
              <a:defRPr sz="2400" i="0" baseline="0">
                <a:solidFill>
                  <a:srgbClr val="96BEE6"/>
                </a:solidFill>
              </a:defRPr>
            </a:lvl1pPr>
          </a:lstStyle>
          <a:p>
            <a:r>
              <a:rPr lang="en-US" dirty="0"/>
              <a:t>Click icon to add Image</a:t>
            </a:r>
          </a:p>
        </p:txBody>
      </p:sp>
      <p:pic>
        <p:nvPicPr>
          <p:cNvPr id="13" name="Imagen 12" descr="PSU_AGR_RGB_2C.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2567" y="235694"/>
            <a:ext cx="3770633" cy="1086658"/>
          </a:xfrm>
          <a:prstGeom prst="rect">
            <a:avLst/>
          </a:prstGeom>
        </p:spPr>
      </p:pic>
      <p:cxnSp>
        <p:nvCxnSpPr>
          <p:cNvPr id="16" name="Conector recto 15"/>
          <p:cNvCxnSpPr/>
          <p:nvPr userDrawn="1"/>
        </p:nvCxnSpPr>
        <p:spPr>
          <a:xfrm>
            <a:off x="4574621" y="2199935"/>
            <a:ext cx="576000"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17" name="Conector recto 16"/>
          <p:cNvCxnSpPr/>
          <p:nvPr userDrawn="1"/>
        </p:nvCxnSpPr>
        <p:spPr>
          <a:xfrm>
            <a:off x="4574621" y="5998010"/>
            <a:ext cx="576000" cy="0"/>
          </a:xfrm>
          <a:prstGeom prst="line">
            <a:avLst/>
          </a:prstGeom>
          <a:ln w="19050" cmpd="sng">
            <a:solidFill>
              <a:schemeClr val="accent2"/>
            </a:solidFill>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2" name="Título 1"/>
          <p:cNvSpPr>
            <a:spLocks noGrp="1"/>
          </p:cNvSpPr>
          <p:nvPr>
            <p:ph type="ctrTitle" hasCustomPrompt="1"/>
          </p:nvPr>
        </p:nvSpPr>
        <p:spPr>
          <a:xfrm>
            <a:off x="4574621" y="2378661"/>
            <a:ext cx="4230448" cy="3542941"/>
          </a:xfrm>
        </p:spPr>
        <p:txBody>
          <a:bodyPr anchor="t">
            <a:noAutofit/>
          </a:bodyPr>
          <a:lstStyle>
            <a:lvl1pPr algn="l">
              <a:lnSpc>
                <a:spcPct val="90000"/>
              </a:lnSpc>
              <a:defRPr sz="5200" b="0">
                <a:solidFill>
                  <a:schemeClr val="tx2"/>
                </a:solidFill>
                <a:latin typeface="Rockwell"/>
                <a:cs typeface="Rockwell"/>
              </a:defRPr>
            </a:lvl1pPr>
          </a:lstStyle>
          <a:p>
            <a:r>
              <a:rPr lang="en-US" noProof="0" dirty="0"/>
              <a:t>Click to modify Title</a:t>
            </a:r>
            <a:endParaRPr lang="en-US" dirty="0"/>
          </a:p>
        </p:txBody>
      </p:sp>
      <p:sp>
        <p:nvSpPr>
          <p:cNvPr id="3" name="Subtítulo 2"/>
          <p:cNvSpPr>
            <a:spLocks noGrp="1"/>
          </p:cNvSpPr>
          <p:nvPr>
            <p:ph type="subTitle" idx="1" hasCustomPrompt="1"/>
          </p:nvPr>
        </p:nvSpPr>
        <p:spPr>
          <a:xfrm>
            <a:off x="4574621" y="6037158"/>
            <a:ext cx="4230448" cy="540000"/>
          </a:xfrm>
        </p:spPr>
        <p:txBody>
          <a:bodyPr anchor="t">
            <a:normAutofit/>
          </a:bodyPr>
          <a:lstStyle>
            <a:lvl1pPr marL="0" indent="0" algn="l">
              <a:buNone/>
              <a:defRPr sz="24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modify Subtitle</a:t>
            </a: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spTree>
    <p:extLst>
      <p:ext uri="{BB962C8B-B14F-4D97-AF65-F5344CB8AC3E}">
        <p14:creationId xmlns:p14="http://schemas.microsoft.com/office/powerpoint/2010/main" val="3987480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Vertical Photo and Author)">
    <p:spTree>
      <p:nvGrpSpPr>
        <p:cNvPr id="1" name=""/>
        <p:cNvGrpSpPr/>
        <p:nvPr/>
      </p:nvGrpSpPr>
      <p:grpSpPr>
        <a:xfrm>
          <a:off x="0" y="0"/>
          <a:ext cx="0" cy="0"/>
          <a:chOff x="0" y="0"/>
          <a:chExt cx="0" cy="0"/>
        </a:xfrm>
      </p:grpSpPr>
      <p:sp>
        <p:nvSpPr>
          <p:cNvPr id="15" name="Rectángulo 14"/>
          <p:cNvSpPr/>
          <p:nvPr userDrawn="1"/>
        </p:nvSpPr>
        <p:spPr>
          <a:xfrm>
            <a:off x="67560" y="67550"/>
            <a:ext cx="9028048"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9" name="Marcador de posición de imagen 8"/>
          <p:cNvSpPr>
            <a:spLocks noGrp="1"/>
          </p:cNvSpPr>
          <p:nvPr>
            <p:ph type="pic" sz="quarter" idx="13" hasCustomPrompt="1"/>
          </p:nvPr>
        </p:nvSpPr>
        <p:spPr>
          <a:xfrm>
            <a:off x="0" y="0"/>
            <a:ext cx="4183063" cy="6858000"/>
          </a:xfrm>
        </p:spPr>
        <p:txBody>
          <a:bodyPr>
            <a:normAutofit/>
          </a:bodyPr>
          <a:lstStyle>
            <a:lvl1pPr marL="0" indent="0" algn="ctr">
              <a:buNone/>
              <a:defRPr sz="2400" i="0" baseline="0">
                <a:solidFill>
                  <a:srgbClr val="96BEE6"/>
                </a:solidFill>
              </a:defRPr>
            </a:lvl1pPr>
          </a:lstStyle>
          <a:p>
            <a:r>
              <a:rPr lang="en-US" dirty="0"/>
              <a:t>Click icon to add Image</a:t>
            </a:r>
          </a:p>
        </p:txBody>
      </p:sp>
      <p:pic>
        <p:nvPicPr>
          <p:cNvPr id="13" name="Imagen 12" descr="PSU_AGR_RGB_2C.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2567" y="235694"/>
            <a:ext cx="3770633" cy="1086658"/>
          </a:xfrm>
          <a:prstGeom prst="rect">
            <a:avLst/>
          </a:prstGeom>
        </p:spPr>
      </p:pic>
      <p:cxnSp>
        <p:nvCxnSpPr>
          <p:cNvPr id="16" name="Conector recto 15"/>
          <p:cNvCxnSpPr/>
          <p:nvPr userDrawn="1"/>
        </p:nvCxnSpPr>
        <p:spPr>
          <a:xfrm>
            <a:off x="4574621" y="2199935"/>
            <a:ext cx="576000"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2" name="Título 1"/>
          <p:cNvSpPr>
            <a:spLocks noGrp="1"/>
          </p:cNvSpPr>
          <p:nvPr>
            <p:ph type="ctrTitle" hasCustomPrompt="1"/>
          </p:nvPr>
        </p:nvSpPr>
        <p:spPr>
          <a:xfrm>
            <a:off x="4574620" y="2378661"/>
            <a:ext cx="4230448" cy="3089501"/>
          </a:xfrm>
        </p:spPr>
        <p:txBody>
          <a:bodyPr anchor="t">
            <a:noAutofit/>
          </a:bodyPr>
          <a:lstStyle>
            <a:lvl1pPr algn="l">
              <a:lnSpc>
                <a:spcPct val="90000"/>
              </a:lnSpc>
              <a:defRPr sz="5200" b="0">
                <a:solidFill>
                  <a:schemeClr val="tx2"/>
                </a:solidFill>
                <a:latin typeface="Rockwell"/>
                <a:cs typeface="Rockwell"/>
              </a:defRPr>
            </a:lvl1pPr>
          </a:lstStyle>
          <a:p>
            <a:r>
              <a:rPr lang="en-US" noProof="0" dirty="0"/>
              <a:t>Click to modify Title</a:t>
            </a:r>
            <a:endParaRPr lang="en-US" dirty="0"/>
          </a:p>
        </p:txBody>
      </p:sp>
      <p:sp>
        <p:nvSpPr>
          <p:cNvPr id="3" name="Subtítulo 2"/>
          <p:cNvSpPr>
            <a:spLocks noGrp="1"/>
          </p:cNvSpPr>
          <p:nvPr>
            <p:ph type="subTitle" idx="1" hasCustomPrompt="1"/>
          </p:nvPr>
        </p:nvSpPr>
        <p:spPr>
          <a:xfrm>
            <a:off x="4574620" y="5594985"/>
            <a:ext cx="4230448" cy="540000"/>
          </a:xfrm>
        </p:spPr>
        <p:txBody>
          <a:bodyPr anchor="t">
            <a:normAutofit/>
          </a:bodyPr>
          <a:lstStyle>
            <a:lvl1pPr marL="0" indent="0" algn="l">
              <a:buNone/>
              <a:defRPr sz="24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Author</a:t>
            </a: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sp>
        <p:nvSpPr>
          <p:cNvPr id="12" name="Marcador de texto 8"/>
          <p:cNvSpPr>
            <a:spLocks noGrp="1"/>
          </p:cNvSpPr>
          <p:nvPr>
            <p:ph type="body" sz="quarter" idx="14" hasCustomPrompt="1"/>
          </p:nvPr>
        </p:nvSpPr>
        <p:spPr>
          <a:xfrm>
            <a:off x="4574620" y="1729861"/>
            <a:ext cx="4234258" cy="400110"/>
          </a:xfrm>
        </p:spPr>
        <p:txBody>
          <a:bodyPr anchor="b">
            <a:normAutofit/>
          </a:bodyPr>
          <a:lstStyle>
            <a:lvl1pPr marL="0" indent="0" algn="l">
              <a:buNone/>
              <a:defRPr sz="200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Date</a:t>
            </a:r>
          </a:p>
        </p:txBody>
      </p:sp>
      <p:sp>
        <p:nvSpPr>
          <p:cNvPr id="14" name="Marcador de texto 18"/>
          <p:cNvSpPr>
            <a:spLocks noGrp="1"/>
          </p:cNvSpPr>
          <p:nvPr>
            <p:ph type="body" sz="quarter" idx="15" hasCustomPrompt="1"/>
          </p:nvPr>
        </p:nvSpPr>
        <p:spPr>
          <a:xfrm>
            <a:off x="4574620" y="5977702"/>
            <a:ext cx="4234259" cy="485775"/>
          </a:xfrm>
        </p:spPr>
        <p:txBody>
          <a:bodyPr>
            <a:noAutofit/>
          </a:bodyPr>
          <a:lstStyle>
            <a:lvl1pPr marL="0" indent="0" algn="l">
              <a:buNone/>
              <a:defRPr sz="2200" baseline="0">
                <a:solidFill>
                  <a:schemeClr val="accent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Job Title</a:t>
            </a:r>
          </a:p>
        </p:txBody>
      </p:sp>
      <p:cxnSp>
        <p:nvCxnSpPr>
          <p:cNvPr id="21" name="Conector recto 20"/>
          <p:cNvCxnSpPr/>
          <p:nvPr userDrawn="1"/>
        </p:nvCxnSpPr>
        <p:spPr>
          <a:xfrm>
            <a:off x="4574621" y="2199935"/>
            <a:ext cx="576000"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22" name="Conector recto 21"/>
          <p:cNvCxnSpPr/>
          <p:nvPr userDrawn="1"/>
        </p:nvCxnSpPr>
        <p:spPr>
          <a:xfrm>
            <a:off x="4574621" y="5566352"/>
            <a:ext cx="576000" cy="0"/>
          </a:xfrm>
          <a:prstGeom prst="line">
            <a:avLst/>
          </a:prstGeom>
          <a:ln w="19050" cmpd="sng">
            <a:solidFill>
              <a:schemeClr val="accent2"/>
            </a:solidFill>
            <a:headEnd type="none"/>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3948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Horizontal Photo)">
    <p:spTree>
      <p:nvGrpSpPr>
        <p:cNvPr id="1" name=""/>
        <p:cNvGrpSpPr/>
        <p:nvPr/>
      </p:nvGrpSpPr>
      <p:grpSpPr>
        <a:xfrm>
          <a:off x="0" y="0"/>
          <a:ext cx="0" cy="0"/>
          <a:chOff x="0" y="0"/>
          <a:chExt cx="0" cy="0"/>
        </a:xfrm>
      </p:grpSpPr>
      <p:sp>
        <p:nvSpPr>
          <p:cNvPr id="11" name="Rectángulo 10"/>
          <p:cNvSpPr/>
          <p:nvPr userDrawn="1"/>
        </p:nvSpPr>
        <p:spPr>
          <a:xfrm>
            <a:off x="67560" y="67550"/>
            <a:ext cx="9028048" cy="1823846"/>
          </a:xfrm>
          <a:prstGeom prst="rect">
            <a:avLst/>
          </a:prstGeom>
          <a:solidFill>
            <a:schemeClr val="bg1"/>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dirty="0">
              <a:latin typeface="Rockwell"/>
              <a:cs typeface="Rockwell"/>
            </a:endParaRPr>
          </a:p>
        </p:txBody>
      </p:sp>
      <p:sp>
        <p:nvSpPr>
          <p:cNvPr id="9" name="Marcador de posición de imagen 8"/>
          <p:cNvSpPr>
            <a:spLocks noGrp="1"/>
          </p:cNvSpPr>
          <p:nvPr>
            <p:ph type="pic" sz="quarter" idx="13" hasCustomPrompt="1"/>
          </p:nvPr>
        </p:nvSpPr>
        <p:spPr>
          <a:xfrm>
            <a:off x="0" y="0"/>
            <a:ext cx="9144000" cy="3467109"/>
          </a:xfrm>
        </p:spPr>
        <p:txBody>
          <a:bodyPr>
            <a:normAutofit/>
          </a:bodyPr>
          <a:lstStyle>
            <a:lvl1pPr marL="0" indent="0" algn="ctr">
              <a:buNone/>
              <a:defRPr sz="2400" i="0" baseline="0">
                <a:solidFill>
                  <a:srgbClr val="96BEE6"/>
                </a:solidFill>
              </a:defRPr>
            </a:lvl1pPr>
          </a:lstStyle>
          <a:p>
            <a:r>
              <a:rPr lang="en-US" dirty="0"/>
              <a:t>Click icon to add Image</a:t>
            </a:r>
          </a:p>
        </p:txBody>
      </p:sp>
      <p:pic>
        <p:nvPicPr>
          <p:cNvPr id="12" name="Imagen 11" descr="PSU_AGR_RGB_2C.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12" y="3494129"/>
            <a:ext cx="3770633" cy="1086658"/>
          </a:xfrm>
          <a:prstGeom prst="rect">
            <a:avLst/>
          </a:prstGeom>
        </p:spPr>
      </p:pic>
      <p:cxnSp>
        <p:nvCxnSpPr>
          <p:cNvPr id="18" name="Conector recto 17"/>
          <p:cNvCxnSpPr/>
          <p:nvPr userDrawn="1"/>
        </p:nvCxnSpPr>
        <p:spPr>
          <a:xfrm>
            <a:off x="4574621" y="3780601"/>
            <a:ext cx="576000"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19" name="Conector recto 18"/>
          <p:cNvCxnSpPr/>
          <p:nvPr userDrawn="1"/>
        </p:nvCxnSpPr>
        <p:spPr>
          <a:xfrm>
            <a:off x="4574621" y="6158946"/>
            <a:ext cx="576000" cy="0"/>
          </a:xfrm>
          <a:prstGeom prst="line">
            <a:avLst/>
          </a:prstGeom>
          <a:ln w="19050" cmpd="sng">
            <a:solidFill>
              <a:schemeClr val="accent2"/>
            </a:solidFill>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2" name="Título 1"/>
          <p:cNvSpPr>
            <a:spLocks noGrp="1"/>
          </p:cNvSpPr>
          <p:nvPr>
            <p:ph type="ctrTitle" hasCustomPrompt="1"/>
          </p:nvPr>
        </p:nvSpPr>
        <p:spPr>
          <a:xfrm>
            <a:off x="4574621" y="3890296"/>
            <a:ext cx="4230448" cy="2087587"/>
          </a:xfrm>
        </p:spPr>
        <p:txBody>
          <a:bodyPr anchor="t">
            <a:noAutofit/>
          </a:bodyPr>
          <a:lstStyle>
            <a:lvl1pPr algn="l">
              <a:lnSpc>
                <a:spcPct val="90000"/>
              </a:lnSpc>
              <a:defRPr sz="4400" b="0">
                <a:solidFill>
                  <a:schemeClr val="tx2"/>
                </a:solidFill>
                <a:latin typeface="Rockwell"/>
                <a:cs typeface="Rockwell"/>
              </a:defRPr>
            </a:lvl1pPr>
          </a:lstStyle>
          <a:p>
            <a:r>
              <a:rPr lang="en-US" noProof="0" dirty="0"/>
              <a:t>Click to modify Title</a:t>
            </a:r>
            <a:endParaRPr lang="en-US" dirty="0"/>
          </a:p>
        </p:txBody>
      </p:sp>
      <p:sp>
        <p:nvSpPr>
          <p:cNvPr id="3" name="Subtítulo 2"/>
          <p:cNvSpPr>
            <a:spLocks noGrp="1"/>
          </p:cNvSpPr>
          <p:nvPr>
            <p:ph type="subTitle" idx="1" hasCustomPrompt="1"/>
          </p:nvPr>
        </p:nvSpPr>
        <p:spPr>
          <a:xfrm>
            <a:off x="4574621" y="6198094"/>
            <a:ext cx="4230448" cy="380416"/>
          </a:xfrm>
        </p:spPr>
        <p:txBody>
          <a:bodyPr anchor="t">
            <a:normAutofit/>
          </a:bodyPr>
          <a:lstStyle>
            <a:lvl1pPr marL="0" indent="0" algn="l">
              <a:buNone/>
              <a:defRPr sz="18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modify Subtitle</a:t>
            </a:r>
          </a:p>
        </p:txBody>
      </p:sp>
      <p:sp>
        <p:nvSpPr>
          <p:cNvPr id="4" name="Marcador de fecha 3"/>
          <p:cNvSpPr>
            <a:spLocks noGrp="1"/>
          </p:cNvSpPr>
          <p:nvPr>
            <p:ph type="dt" sz="half" idx="10"/>
          </p:nvPr>
        </p:nvSpPr>
        <p:spPr/>
        <p:txBody>
          <a:bodyPr/>
          <a:lstStyle/>
          <a:p>
            <a:fld id="{724CF4AD-FC59-DA4B-820B-A7BAEC5D0656}" type="datetimeFigureOut">
              <a:rPr lang="es-ES" smtClean="0"/>
              <a:t>21/02/2020</a:t>
            </a:fld>
            <a:endParaRPr lang="en-US"/>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1A9D366B-1E42-9E47-9213-7A0BF786C435}" type="slidenum">
              <a:rPr lang="en-US" smtClean="0"/>
              <a:t>‹#›</a:t>
            </a:fld>
            <a:endParaRPr lang="en-US"/>
          </a:p>
        </p:txBody>
      </p:sp>
    </p:spTree>
    <p:extLst>
      <p:ext uri="{BB962C8B-B14F-4D97-AF65-F5344CB8AC3E}">
        <p14:creationId xmlns:p14="http://schemas.microsoft.com/office/powerpoint/2010/main" val="2063732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123672" y="812228"/>
            <a:ext cx="8909770" cy="737154"/>
          </a:xfrm>
          <a:prstGeom prst="rect">
            <a:avLst/>
          </a:prstGeom>
        </p:spPr>
        <p:txBody>
          <a:bodyPr vert="horz" lIns="91440" tIns="45720" rIns="91440" bIns="45720" rtlCol="0" anchor="b">
            <a:normAutofit/>
          </a:bodyPr>
          <a:lstStyle/>
          <a:p>
            <a:r>
              <a:rPr lang="en-US" noProof="0" dirty="0"/>
              <a:t>Click to modify Title</a:t>
            </a:r>
          </a:p>
        </p:txBody>
      </p:sp>
      <p:sp>
        <p:nvSpPr>
          <p:cNvPr id="3" name="Marcador de texto 2"/>
          <p:cNvSpPr>
            <a:spLocks noGrp="1"/>
          </p:cNvSpPr>
          <p:nvPr>
            <p:ph type="body" idx="1"/>
          </p:nvPr>
        </p:nvSpPr>
        <p:spPr>
          <a:xfrm>
            <a:off x="123671" y="1823846"/>
            <a:ext cx="8904377" cy="4606901"/>
          </a:xfrm>
          <a:prstGeom prst="rect">
            <a:avLst/>
          </a:prstGeom>
        </p:spPr>
        <p:txBody>
          <a:bodyPr vert="horz" lIns="91440" tIns="45720" rIns="91440" bIns="45720" rtlCol="0">
            <a:normAutofit/>
          </a:bodyPr>
          <a:lstStyle/>
          <a:p>
            <a:pPr lvl="0"/>
            <a:r>
              <a:rPr lang="en-US" noProof="0" dirty="0"/>
              <a:t>Click to modify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Marcador de fecha 3"/>
          <p:cNvSpPr>
            <a:spLocks noGrp="1"/>
          </p:cNvSpPr>
          <p:nvPr>
            <p:ph type="dt" sz="half" idx="2"/>
          </p:nvPr>
        </p:nvSpPr>
        <p:spPr>
          <a:xfrm>
            <a:off x="7853265" y="6633734"/>
            <a:ext cx="673856" cy="195608"/>
          </a:xfrm>
          <a:prstGeom prst="rect">
            <a:avLst/>
          </a:prstGeom>
        </p:spPr>
        <p:txBody>
          <a:bodyPr vert="horz" lIns="91440" tIns="45720" rIns="91440" bIns="45720" rtlCol="0" anchor="ctr"/>
          <a:lstStyle>
            <a:lvl1pPr algn="r">
              <a:defRPr sz="1000">
                <a:solidFill>
                  <a:schemeClr val="tx1">
                    <a:tint val="75000"/>
                  </a:schemeClr>
                </a:solidFill>
              </a:defRPr>
            </a:lvl1pPr>
          </a:lstStyle>
          <a:p>
            <a:fld id="{724CF4AD-FC59-DA4B-820B-A7BAEC5D0656}" type="datetimeFigureOut">
              <a:rPr lang="en-US" smtClean="0"/>
              <a:pPr/>
              <a:t>2/21/2020</a:t>
            </a:fld>
            <a:endParaRPr lang="en-US"/>
          </a:p>
        </p:txBody>
      </p:sp>
      <p:sp>
        <p:nvSpPr>
          <p:cNvPr id="5" name="Marcador de pie de página 4"/>
          <p:cNvSpPr>
            <a:spLocks noGrp="1"/>
          </p:cNvSpPr>
          <p:nvPr>
            <p:ph type="ftr" sz="quarter" idx="3"/>
          </p:nvPr>
        </p:nvSpPr>
        <p:spPr>
          <a:xfrm>
            <a:off x="123672" y="6633734"/>
            <a:ext cx="7653143" cy="195608"/>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Footprint</a:t>
            </a:r>
          </a:p>
        </p:txBody>
      </p:sp>
      <p:sp>
        <p:nvSpPr>
          <p:cNvPr id="6" name="Marcador de número de diapositiva 5"/>
          <p:cNvSpPr>
            <a:spLocks noGrp="1"/>
          </p:cNvSpPr>
          <p:nvPr>
            <p:ph type="sldNum" sz="quarter" idx="4"/>
          </p:nvPr>
        </p:nvSpPr>
        <p:spPr>
          <a:xfrm>
            <a:off x="8567225" y="6566642"/>
            <a:ext cx="466217" cy="195608"/>
          </a:xfrm>
          <a:prstGeom prst="rect">
            <a:avLst/>
          </a:prstGeom>
        </p:spPr>
        <p:txBody>
          <a:bodyPr vert="horz" lIns="91440" tIns="45720" rIns="91440" bIns="45720" rtlCol="0" anchor="ctr"/>
          <a:lstStyle>
            <a:lvl1pPr algn="r">
              <a:defRPr sz="1000">
                <a:solidFill>
                  <a:schemeClr val="accent5"/>
                </a:solidFill>
              </a:defRPr>
            </a:lvl1pPr>
          </a:lstStyle>
          <a:p>
            <a:fld id="{1A9D366B-1E42-9E47-9213-7A0BF786C435}" type="slidenum">
              <a:rPr lang="en-US" smtClean="0"/>
              <a:pPr/>
              <a:t>‹#›</a:t>
            </a:fld>
            <a:endParaRPr lang="en-US"/>
          </a:p>
        </p:txBody>
      </p:sp>
      <p:cxnSp>
        <p:nvCxnSpPr>
          <p:cNvPr id="9" name="Conector recto 8"/>
          <p:cNvCxnSpPr/>
          <p:nvPr userDrawn="1"/>
        </p:nvCxnSpPr>
        <p:spPr>
          <a:xfrm>
            <a:off x="123671" y="1603422"/>
            <a:ext cx="431999" cy="0"/>
          </a:xfrm>
          <a:prstGeom prst="line">
            <a:avLst/>
          </a:prstGeom>
          <a:ln w="57150" cmpd="sng">
            <a:solidFill>
              <a:schemeClr val="accent1"/>
            </a:solidFill>
            <a:headEnd type="none"/>
            <a:tailEnd type="none"/>
          </a:ln>
          <a:effectLst/>
        </p:spPr>
        <p:style>
          <a:lnRef idx="2">
            <a:schemeClr val="accent1"/>
          </a:lnRef>
          <a:fillRef idx="0">
            <a:schemeClr val="accent1"/>
          </a:fillRef>
          <a:effectRef idx="1">
            <a:schemeClr val="accent1"/>
          </a:effectRef>
          <a:fontRef idx="minor">
            <a:schemeClr val="tx1"/>
          </a:fontRef>
        </p:style>
      </p:cxnSp>
      <p:pic>
        <p:nvPicPr>
          <p:cNvPr id="12" name="Imagen 11" descr="PSU_AGR_RGB_2C.png"/>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6598305" y="74349"/>
            <a:ext cx="2492140" cy="718209"/>
          </a:xfrm>
          <a:prstGeom prst="rect">
            <a:avLst/>
          </a:prstGeom>
        </p:spPr>
      </p:pic>
    </p:spTree>
    <p:extLst>
      <p:ext uri="{BB962C8B-B14F-4D97-AF65-F5344CB8AC3E}">
        <p14:creationId xmlns:p14="http://schemas.microsoft.com/office/powerpoint/2010/main" val="1722980314"/>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73" r:id="rId3"/>
    <p:sldLayoutId id="2147483685" r:id="rId4"/>
    <p:sldLayoutId id="2147483686" r:id="rId5"/>
    <p:sldLayoutId id="2147483691" r:id="rId6"/>
    <p:sldLayoutId id="2147483687" r:id="rId7"/>
    <p:sldLayoutId id="2147483688" r:id="rId8"/>
    <p:sldLayoutId id="2147483689" r:id="rId9"/>
    <p:sldLayoutId id="2147483690" r:id="rId10"/>
    <p:sldLayoutId id="2147483674" r:id="rId11"/>
    <p:sldLayoutId id="2147483692" r:id="rId12"/>
    <p:sldLayoutId id="2147483693" r:id="rId13"/>
    <p:sldLayoutId id="2147483697" r:id="rId14"/>
    <p:sldLayoutId id="2147483698" r:id="rId15"/>
    <p:sldLayoutId id="2147483681" r:id="rId16"/>
    <p:sldLayoutId id="2147483678" r:id="rId17"/>
    <p:sldLayoutId id="2147483694" r:id="rId18"/>
    <p:sldLayoutId id="2147483695" r:id="rId19"/>
    <p:sldLayoutId id="2147483696" r:id="rId20"/>
    <p:sldLayoutId id="2147483675" r:id="rId21"/>
    <p:sldLayoutId id="2147483701" r:id="rId22"/>
    <p:sldLayoutId id="2147483702" r:id="rId23"/>
    <p:sldLayoutId id="2147483703" r:id="rId24"/>
    <p:sldLayoutId id="2147483679" r:id="rId25"/>
    <p:sldLayoutId id="2147483699" r:id="rId26"/>
    <p:sldLayoutId id="2147483700" r:id="rId27"/>
  </p:sldLayoutIdLst>
  <p:txStyles>
    <p:titleStyle>
      <a:lvl1pPr algn="l" defTabSz="457200" rtl="0" eaLnBrk="1" latinLnBrk="0" hangingPunct="1">
        <a:spcBef>
          <a:spcPct val="0"/>
        </a:spcBef>
        <a:buNone/>
        <a:defRPr sz="3600" b="0" kern="1200">
          <a:solidFill>
            <a:schemeClr val="tx2"/>
          </a:solidFill>
          <a:latin typeface="Rockwell"/>
          <a:ea typeface="+mj-ea"/>
          <a:cs typeface="Rockwell"/>
        </a:defRPr>
      </a:lvl1pPr>
    </p:titleStyle>
    <p:bodyStyle>
      <a:lvl1pPr marL="342900" indent="-342900" algn="l" defTabSz="457200" rtl="0" eaLnBrk="1" latinLnBrk="0" hangingPunct="1">
        <a:spcBef>
          <a:spcPct val="20000"/>
        </a:spcBef>
        <a:buClr>
          <a:schemeClr val="tx2"/>
        </a:buClr>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Clr>
          <a:schemeClr val="tx2"/>
        </a:buClr>
        <a:buSzPct val="70000"/>
        <a:buFont typeface="Courier New"/>
        <a:buChar char="o"/>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tx2"/>
        </a:buClr>
        <a:buSzPct val="70000"/>
        <a:buFont typeface="Courier New"/>
        <a:buChar char="o"/>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tx2"/>
        </a:buClr>
        <a:buFont typeface="Arial"/>
        <a:buChar char="•"/>
        <a:defRPr sz="20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17.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hyperlink" Target="https://www.scitecheuropa.eu/solving-major-issues-of-lab-grown-meat/97836/" TargetMode="External"/><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hyperlink" Target="https://creativecommons.org/licenses/by-nd/3.0/"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www.scitecheuropa.eu/solving-major-issues-of-lab-grown-meat/97836/" TargetMode="External"/><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hyperlink" Target="https://creativecommons.org/licenses/by-nd/3.0/"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www.scitecheuropa.eu/solving-major-issues-of-lab-grown-meat/97836/" TargetMode="External"/><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hyperlink" Target="https://creativecommons.org/licenses/by-nd/3.0/"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hyperlink" Target="http://www.vijana.fm/2015/11/26/rwanda-can-reap-from-internet-of-things-say-experts/" TargetMode="External"/><Relationship Id="rId2" Type="http://schemas.openxmlformats.org/officeDocument/2006/relationships/image" Target="../media/image35.png"/><Relationship Id="rId1" Type="http://schemas.openxmlformats.org/officeDocument/2006/relationships/slideLayout" Target="../slideLayouts/slideLayout9.xml"/><Relationship Id="rId4" Type="http://schemas.openxmlformats.org/officeDocument/2006/relationships/hyperlink" Target="https://creativecommons.org/licenses/by-nc-sa/3.0/"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wccftech.com/amazon-fresh-grocery-delivery-service-uk/" TargetMode="External"/><Relationship Id="rId2" Type="http://schemas.openxmlformats.org/officeDocument/2006/relationships/image" Target="../media/image36.jpg"/><Relationship Id="rId1" Type="http://schemas.openxmlformats.org/officeDocument/2006/relationships/slideLayout" Target="../slideLayouts/slideLayout7.xml"/><Relationship Id="rId4" Type="http://schemas.openxmlformats.org/officeDocument/2006/relationships/hyperlink" Target="https://creativecommons.org/licenses/by-nc-sa/3.0/"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wccftech.com/amazon-fresh-grocery-delivery-service-uk/" TargetMode="External"/><Relationship Id="rId2" Type="http://schemas.openxmlformats.org/officeDocument/2006/relationships/image" Target="../media/image36.jpg"/><Relationship Id="rId1" Type="http://schemas.openxmlformats.org/officeDocument/2006/relationships/slideLayout" Target="../slideLayouts/slideLayout7.xml"/><Relationship Id="rId4" Type="http://schemas.openxmlformats.org/officeDocument/2006/relationships/hyperlink" Target="https://creativecommons.org/licenses/by-nc-sa/3.0/"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5.xml"/><Relationship Id="rId4" Type="http://schemas.openxmlformats.org/officeDocument/2006/relationships/image" Target="../media/image39.webp"/></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cleanenergyresourceteams.org/get-answers/21/03/2011/usda-seeking-applicants-573-million-new-bioenergy-funding" TargetMode="External"/><Relationship Id="rId7" Type="http://schemas.openxmlformats.org/officeDocument/2006/relationships/hyperlink" Target="https://openclipart.org/detail/202446/usa-map-silhouette" TargetMode="External"/><Relationship Id="rId2" Type="http://schemas.openxmlformats.org/officeDocument/2006/relationships/image" Target="../media/image6.gif"/><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hyperlink" Target="http://rx-wiki.org/index.php?title=File:FDA-Logo.png" TargetMode="Externa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1"/>
            <a:ext cx="9144000" cy="5309048"/>
          </a:xfrm>
          <a:prstGeom prst="rect">
            <a:avLst/>
          </a:prstGeom>
          <a:solidFill>
            <a:schemeClr val="tx2"/>
          </a:solidFill>
          <a:ln w="28575" cmpd="sng">
            <a:no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latin typeface="Rockwell" panose="02060603020205020403" pitchFamily="18" charset="0"/>
              </a:rPr>
              <a:t>New Food Technology: What’s in a Name? </a:t>
            </a:r>
          </a:p>
          <a:p>
            <a:pPr algn="ctr"/>
            <a:endParaRPr lang="en-US" sz="2800" dirty="0">
              <a:latin typeface="Rockwell" panose="02060603020205020403" pitchFamily="18" charset="0"/>
            </a:endParaRPr>
          </a:p>
          <a:p>
            <a:pPr algn="ctr"/>
            <a:r>
              <a:rPr lang="en-US" sz="4000" b="1" i="1" dirty="0">
                <a:latin typeface="Rockwell"/>
                <a:cs typeface="Rockwell"/>
              </a:rPr>
              <a:t>Decision-Making from the Consumer Perspective</a:t>
            </a:r>
          </a:p>
          <a:p>
            <a:pPr algn="ctr"/>
            <a:endParaRPr lang="en-US" sz="1400" dirty="0">
              <a:latin typeface="Rockwell"/>
              <a:cs typeface="Rockwell"/>
            </a:endParaRPr>
          </a:p>
          <a:p>
            <a:pPr algn="ctr"/>
            <a:endParaRPr lang="en-US" sz="1400" dirty="0">
              <a:latin typeface="Rockwell"/>
              <a:cs typeface="Rockwell"/>
            </a:endParaRPr>
          </a:p>
          <a:p>
            <a:pPr algn="ctr"/>
            <a:r>
              <a:rPr lang="en-US" sz="2000" dirty="0">
                <a:latin typeface="Rockwell"/>
                <a:cs typeface="Rockwell"/>
              </a:rPr>
              <a:t>USDA Ag Outlook Forum 2020</a:t>
            </a:r>
          </a:p>
          <a:p>
            <a:pPr algn="ctr"/>
            <a:endParaRPr lang="en-US" sz="1400" dirty="0">
              <a:latin typeface="Rockwell"/>
              <a:cs typeface="Rockwell"/>
            </a:endParaRPr>
          </a:p>
          <a:p>
            <a:pPr algn="ctr"/>
            <a:endParaRPr lang="en-US" sz="1400" dirty="0">
              <a:latin typeface="Rockwell"/>
              <a:cs typeface="Rockwell"/>
            </a:endParaRPr>
          </a:p>
          <a:p>
            <a:pPr algn="ctr"/>
            <a:r>
              <a:rPr lang="en-US" sz="1400" dirty="0">
                <a:latin typeface="Rockwell"/>
                <a:cs typeface="Rockwell"/>
              </a:rPr>
              <a:t>Rob Chiles, PhD</a:t>
            </a:r>
          </a:p>
          <a:p>
            <a:pPr algn="ctr"/>
            <a:r>
              <a:rPr lang="en-US" sz="1400" dirty="0">
                <a:latin typeface="Rockwell"/>
                <a:cs typeface="Rockwell"/>
              </a:rPr>
              <a:t>Penn State University</a:t>
            </a:r>
          </a:p>
          <a:p>
            <a:pPr algn="ctr"/>
            <a:endParaRPr lang="en-US" sz="1400" dirty="0">
              <a:latin typeface="Rockwell"/>
              <a:cs typeface="Rockwell"/>
            </a:endParaRPr>
          </a:p>
          <a:p>
            <a:pPr algn="ctr"/>
            <a:r>
              <a:rPr lang="en-US" sz="1400" dirty="0">
                <a:latin typeface="Rockwell"/>
                <a:cs typeface="Rockwell"/>
              </a:rPr>
              <a:t>Lina Tami-Barrera, MBA</a:t>
            </a:r>
          </a:p>
          <a:p>
            <a:pPr algn="ctr"/>
            <a:r>
              <a:rPr lang="en-US" sz="1400" dirty="0">
                <a:latin typeface="Rockwell"/>
                <a:cs typeface="Rockwell"/>
              </a:rPr>
              <a:t>Penn State University</a:t>
            </a:r>
          </a:p>
          <a:p>
            <a:pPr algn="ctr"/>
            <a:endParaRPr lang="en-US" sz="1400" dirty="0">
              <a:latin typeface="Rockwell"/>
              <a:cs typeface="Rockwell"/>
            </a:endParaRPr>
          </a:p>
          <a:p>
            <a:pPr algn="ctr"/>
            <a:r>
              <a:rPr lang="en-US" sz="1400" dirty="0">
                <a:latin typeface="Rockwell"/>
                <a:cs typeface="Rockwell"/>
              </a:rPr>
              <a:t>Nicole </a:t>
            </a:r>
            <a:r>
              <a:rPr lang="en-US" sz="1400" dirty="0" err="1">
                <a:latin typeface="Rockwell"/>
                <a:cs typeface="Rockwell"/>
              </a:rPr>
              <a:t>Negowetti</a:t>
            </a:r>
            <a:r>
              <a:rPr lang="en-US" sz="1400" dirty="0">
                <a:latin typeface="Rockwell"/>
                <a:cs typeface="Rockwell"/>
              </a:rPr>
              <a:t>, JD</a:t>
            </a:r>
          </a:p>
          <a:p>
            <a:pPr algn="ctr"/>
            <a:r>
              <a:rPr lang="en-US" sz="1400" dirty="0">
                <a:latin typeface="Rockwell"/>
                <a:cs typeface="Rockwell"/>
              </a:rPr>
              <a:t>Harvard Law School</a:t>
            </a:r>
          </a:p>
          <a:p>
            <a:pPr algn="ctr"/>
            <a:endParaRPr lang="en-US" sz="1400" dirty="0">
              <a:latin typeface="Rockwell"/>
              <a:cs typeface="Rockwell"/>
            </a:endParaRPr>
          </a:p>
        </p:txBody>
      </p:sp>
      <p:pic>
        <p:nvPicPr>
          <p:cNvPr id="3" name="Imagen 2" descr="PSU_AGR_RGB_2C.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0689" y="5309048"/>
            <a:ext cx="5374766" cy="1548952"/>
          </a:xfrm>
          <a:prstGeom prst="rect">
            <a:avLst/>
          </a:prstGeom>
        </p:spPr>
      </p:pic>
    </p:spTree>
    <p:extLst>
      <p:ext uri="{BB962C8B-B14F-4D97-AF65-F5344CB8AC3E}">
        <p14:creationId xmlns:p14="http://schemas.microsoft.com/office/powerpoint/2010/main" val="709129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7806B6-81D5-4811-B0DB-479B68A8170B}"/>
              </a:ext>
            </a:extLst>
          </p:cNvPr>
          <p:cNvSpPr>
            <a:spLocks noGrp="1"/>
          </p:cNvSpPr>
          <p:nvPr>
            <p:ph type="ctrTitle"/>
          </p:nvPr>
        </p:nvSpPr>
        <p:spPr>
          <a:xfrm>
            <a:off x="4574621" y="2378661"/>
            <a:ext cx="4313348" cy="3542941"/>
          </a:xfrm>
        </p:spPr>
        <p:txBody>
          <a:bodyPr/>
          <a:lstStyle/>
          <a:p>
            <a:r>
              <a:rPr lang="en-US" sz="1800" dirty="0"/>
              <a:t>“</a:t>
            </a:r>
            <a:r>
              <a:rPr lang="en-US" sz="1800" b="1" dirty="0"/>
              <a:t>No single probe into the lives of consumers can provide a complete picture of the actual consumer </a:t>
            </a:r>
            <a:r>
              <a:rPr lang="en-US" sz="1800" dirty="0"/>
              <a:t>and, certainly, never a complete picture of the potential consumer. </a:t>
            </a:r>
            <a:br>
              <a:rPr lang="en-US" sz="1800" dirty="0"/>
            </a:br>
            <a:br>
              <a:rPr lang="en-US" sz="1800" dirty="0"/>
            </a:br>
            <a:br>
              <a:rPr lang="en-US" sz="1800" dirty="0"/>
            </a:br>
            <a:endParaRPr lang="en-US" sz="1800" dirty="0"/>
          </a:p>
        </p:txBody>
      </p:sp>
      <p:sp>
        <p:nvSpPr>
          <p:cNvPr id="4" name="Subtitle 3">
            <a:extLst>
              <a:ext uri="{FF2B5EF4-FFF2-40B4-BE49-F238E27FC236}">
                <a16:creationId xmlns:a16="http://schemas.microsoft.com/office/drawing/2014/main" id="{4DC982E5-427C-47AC-B0B7-2AE9AB572E2E}"/>
              </a:ext>
            </a:extLst>
          </p:cNvPr>
          <p:cNvSpPr>
            <a:spLocks noGrp="1"/>
          </p:cNvSpPr>
          <p:nvPr>
            <p:ph type="subTitle" idx="1"/>
          </p:nvPr>
        </p:nvSpPr>
        <p:spPr/>
        <p:txBody>
          <a:bodyPr/>
          <a:lstStyle/>
          <a:p>
            <a:r>
              <a:rPr lang="en-US" dirty="0" err="1"/>
              <a:t>Firat</a:t>
            </a:r>
            <a:r>
              <a:rPr lang="en-US" dirty="0"/>
              <a:t> and Venkatesh, 1995</a:t>
            </a:r>
          </a:p>
        </p:txBody>
      </p:sp>
      <p:pic>
        <p:nvPicPr>
          <p:cNvPr id="6" name="Picture 5" descr="A person sitting in front of a book shelf&#10;&#10;Description automatically generated">
            <a:extLst>
              <a:ext uri="{FF2B5EF4-FFF2-40B4-BE49-F238E27FC236}">
                <a16:creationId xmlns:a16="http://schemas.microsoft.com/office/drawing/2014/main" id="{83A63124-7CDF-4862-AE61-6E94AC152126}"/>
              </a:ext>
            </a:extLst>
          </p:cNvPr>
          <p:cNvPicPr>
            <a:picLocks noChangeAspect="1"/>
          </p:cNvPicPr>
          <p:nvPr/>
        </p:nvPicPr>
        <p:blipFill>
          <a:blip r:embed="rId2"/>
          <a:stretch>
            <a:fillRect/>
          </a:stretch>
        </p:blipFill>
        <p:spPr>
          <a:xfrm>
            <a:off x="693295" y="561974"/>
            <a:ext cx="2286000" cy="2867025"/>
          </a:xfrm>
          <a:prstGeom prst="rect">
            <a:avLst/>
          </a:prstGeom>
        </p:spPr>
      </p:pic>
      <p:pic>
        <p:nvPicPr>
          <p:cNvPr id="8" name="Picture 7" descr="A person wearing a suit and tie&#10;&#10;Description automatically generated">
            <a:extLst>
              <a:ext uri="{FF2B5EF4-FFF2-40B4-BE49-F238E27FC236}">
                <a16:creationId xmlns:a16="http://schemas.microsoft.com/office/drawing/2014/main" id="{EBD592DB-12A4-4CD6-84D9-422214852DCA}"/>
              </a:ext>
            </a:extLst>
          </p:cNvPr>
          <p:cNvPicPr>
            <a:picLocks noChangeAspect="1"/>
          </p:cNvPicPr>
          <p:nvPr/>
        </p:nvPicPr>
        <p:blipFill>
          <a:blip r:embed="rId3"/>
          <a:stretch>
            <a:fillRect/>
          </a:stretch>
        </p:blipFill>
        <p:spPr>
          <a:xfrm>
            <a:off x="1443102" y="2838830"/>
            <a:ext cx="2431237" cy="2867024"/>
          </a:xfrm>
          <a:prstGeom prst="rect">
            <a:avLst/>
          </a:prstGeom>
        </p:spPr>
      </p:pic>
    </p:spTree>
    <p:extLst>
      <p:ext uri="{BB962C8B-B14F-4D97-AF65-F5344CB8AC3E}">
        <p14:creationId xmlns:p14="http://schemas.microsoft.com/office/powerpoint/2010/main" val="2226248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7806B6-81D5-4811-B0DB-479B68A8170B}"/>
              </a:ext>
            </a:extLst>
          </p:cNvPr>
          <p:cNvSpPr>
            <a:spLocks noGrp="1"/>
          </p:cNvSpPr>
          <p:nvPr>
            <p:ph type="ctrTitle"/>
          </p:nvPr>
        </p:nvSpPr>
        <p:spPr>
          <a:xfrm>
            <a:off x="4574621" y="2378661"/>
            <a:ext cx="4313348" cy="3542941"/>
          </a:xfrm>
        </p:spPr>
        <p:txBody>
          <a:bodyPr/>
          <a:lstStyle/>
          <a:p>
            <a:r>
              <a:rPr lang="en-US" sz="1800" dirty="0">
                <a:solidFill>
                  <a:schemeClr val="accent5"/>
                </a:solidFill>
              </a:rPr>
              <a:t>“</a:t>
            </a:r>
            <a:r>
              <a:rPr lang="en-US" sz="1800" b="1" dirty="0">
                <a:solidFill>
                  <a:schemeClr val="accent5"/>
                </a:solidFill>
              </a:rPr>
              <a:t>No single probe into the lives of consumers can provide a complete picture of the actual consumer </a:t>
            </a:r>
            <a:r>
              <a:rPr lang="en-US" sz="1800" dirty="0">
                <a:solidFill>
                  <a:schemeClr val="accent5"/>
                </a:solidFill>
              </a:rPr>
              <a:t>and, certainly, never a complete picture of the potential consumer. </a:t>
            </a:r>
            <a:br>
              <a:rPr lang="en-US" sz="1800" dirty="0"/>
            </a:br>
            <a:br>
              <a:rPr lang="en-US" sz="1800" dirty="0"/>
            </a:br>
            <a:r>
              <a:rPr lang="en-US" sz="1800" dirty="0"/>
              <a:t>Yet, if and when each "discovery" is received with belief in its validity and expectations of its confirmation, especially by a community that can be powerful in its representations, </a:t>
            </a:r>
            <a:r>
              <a:rPr lang="en-US" sz="1800" b="1" dirty="0"/>
              <a:t>these discoveries tend to mold and construct the consumer in their own image</a:t>
            </a:r>
            <a:r>
              <a:rPr lang="en-US" sz="1800" dirty="0"/>
              <a:t>.”</a:t>
            </a:r>
            <a:br>
              <a:rPr lang="en-US" sz="1800" dirty="0"/>
            </a:br>
            <a:endParaRPr lang="en-US" sz="1800" dirty="0"/>
          </a:p>
        </p:txBody>
      </p:sp>
      <p:sp>
        <p:nvSpPr>
          <p:cNvPr id="4" name="Subtitle 3">
            <a:extLst>
              <a:ext uri="{FF2B5EF4-FFF2-40B4-BE49-F238E27FC236}">
                <a16:creationId xmlns:a16="http://schemas.microsoft.com/office/drawing/2014/main" id="{4DC982E5-427C-47AC-B0B7-2AE9AB572E2E}"/>
              </a:ext>
            </a:extLst>
          </p:cNvPr>
          <p:cNvSpPr>
            <a:spLocks noGrp="1"/>
          </p:cNvSpPr>
          <p:nvPr>
            <p:ph type="subTitle" idx="1"/>
          </p:nvPr>
        </p:nvSpPr>
        <p:spPr/>
        <p:txBody>
          <a:bodyPr/>
          <a:lstStyle/>
          <a:p>
            <a:r>
              <a:rPr lang="en-US" dirty="0" err="1"/>
              <a:t>Firat</a:t>
            </a:r>
            <a:r>
              <a:rPr lang="en-US" dirty="0"/>
              <a:t> and Venkatesh, 1995</a:t>
            </a:r>
          </a:p>
          <a:p>
            <a:endParaRPr lang="en-US" dirty="0"/>
          </a:p>
        </p:txBody>
      </p:sp>
      <p:pic>
        <p:nvPicPr>
          <p:cNvPr id="6" name="Picture 5" descr="A person sitting in front of a book shelf&#10;&#10;Description automatically generated">
            <a:extLst>
              <a:ext uri="{FF2B5EF4-FFF2-40B4-BE49-F238E27FC236}">
                <a16:creationId xmlns:a16="http://schemas.microsoft.com/office/drawing/2014/main" id="{83A63124-7CDF-4862-AE61-6E94AC152126}"/>
              </a:ext>
            </a:extLst>
          </p:cNvPr>
          <p:cNvPicPr>
            <a:picLocks noChangeAspect="1"/>
          </p:cNvPicPr>
          <p:nvPr/>
        </p:nvPicPr>
        <p:blipFill>
          <a:blip r:embed="rId2"/>
          <a:stretch>
            <a:fillRect/>
          </a:stretch>
        </p:blipFill>
        <p:spPr>
          <a:xfrm>
            <a:off x="693295" y="561974"/>
            <a:ext cx="2286000" cy="2867025"/>
          </a:xfrm>
          <a:prstGeom prst="rect">
            <a:avLst/>
          </a:prstGeom>
        </p:spPr>
      </p:pic>
      <p:pic>
        <p:nvPicPr>
          <p:cNvPr id="8" name="Picture 7" descr="A person wearing a suit and tie&#10;&#10;Description automatically generated">
            <a:extLst>
              <a:ext uri="{FF2B5EF4-FFF2-40B4-BE49-F238E27FC236}">
                <a16:creationId xmlns:a16="http://schemas.microsoft.com/office/drawing/2014/main" id="{EBD592DB-12A4-4CD6-84D9-422214852DCA}"/>
              </a:ext>
            </a:extLst>
          </p:cNvPr>
          <p:cNvPicPr>
            <a:picLocks noChangeAspect="1"/>
          </p:cNvPicPr>
          <p:nvPr/>
        </p:nvPicPr>
        <p:blipFill>
          <a:blip r:embed="rId3"/>
          <a:stretch>
            <a:fillRect/>
          </a:stretch>
        </p:blipFill>
        <p:spPr>
          <a:xfrm>
            <a:off x="1443102" y="2838830"/>
            <a:ext cx="2431237" cy="2867024"/>
          </a:xfrm>
          <a:prstGeom prst="rect">
            <a:avLst/>
          </a:prstGeom>
        </p:spPr>
      </p:pic>
    </p:spTree>
    <p:extLst>
      <p:ext uri="{BB962C8B-B14F-4D97-AF65-F5344CB8AC3E}">
        <p14:creationId xmlns:p14="http://schemas.microsoft.com/office/powerpoint/2010/main" val="2795763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2318CC-101D-48C4-B150-0FDDD9DFF462}"/>
              </a:ext>
            </a:extLst>
          </p:cNvPr>
          <p:cNvPicPr>
            <a:picLocks noChangeAspect="1"/>
          </p:cNvPicPr>
          <p:nvPr/>
        </p:nvPicPr>
        <p:blipFill rotWithShape="1">
          <a:blip r:embed="rId2"/>
          <a:srcRect l="13774" t="7464" r="41321" b="8638"/>
          <a:stretch/>
        </p:blipFill>
        <p:spPr>
          <a:xfrm>
            <a:off x="1328467" y="21928"/>
            <a:ext cx="6487065" cy="6814144"/>
          </a:xfrm>
          <a:prstGeom prst="rect">
            <a:avLst/>
          </a:prstGeom>
        </p:spPr>
      </p:pic>
    </p:spTree>
    <p:extLst>
      <p:ext uri="{BB962C8B-B14F-4D97-AF65-F5344CB8AC3E}">
        <p14:creationId xmlns:p14="http://schemas.microsoft.com/office/powerpoint/2010/main" val="3031754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35BE11-E586-499F-B8C3-E4A8BFC9A9AD}"/>
              </a:ext>
            </a:extLst>
          </p:cNvPr>
          <p:cNvSpPr>
            <a:spLocks noGrp="1"/>
          </p:cNvSpPr>
          <p:nvPr>
            <p:ph type="ctrTitle"/>
          </p:nvPr>
        </p:nvSpPr>
        <p:spPr>
          <a:xfrm>
            <a:off x="4574621" y="2511858"/>
            <a:ext cx="4230448" cy="3976419"/>
          </a:xfrm>
        </p:spPr>
        <p:txBody>
          <a:bodyPr/>
          <a:lstStyle/>
          <a:p>
            <a:pPr algn="ctr"/>
            <a:r>
              <a:rPr lang="en-US" sz="4400" dirty="0"/>
              <a:t>“What seems to resonate with consumers?”</a:t>
            </a:r>
          </a:p>
        </p:txBody>
      </p:sp>
      <p:pic>
        <p:nvPicPr>
          <p:cNvPr id="10" name="Graphic 9" descr="Target Audience">
            <a:extLst>
              <a:ext uri="{FF2B5EF4-FFF2-40B4-BE49-F238E27FC236}">
                <a16:creationId xmlns:a16="http://schemas.microsoft.com/office/drawing/2014/main" id="{3E4BCD02-4147-495F-9971-F90997D252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7239" y="933908"/>
            <a:ext cx="3135171" cy="3135171"/>
          </a:xfrm>
          <a:prstGeom prst="rect">
            <a:avLst/>
          </a:prstGeom>
        </p:spPr>
      </p:pic>
      <p:pic>
        <p:nvPicPr>
          <p:cNvPr id="12" name="Graphic 11" descr="Shopping cart">
            <a:extLst>
              <a:ext uri="{FF2B5EF4-FFF2-40B4-BE49-F238E27FC236}">
                <a16:creationId xmlns:a16="http://schemas.microsoft.com/office/drawing/2014/main" id="{7B4653C8-FB9A-4BFF-AE35-6B3281046C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8448" y="3767490"/>
            <a:ext cx="2154112" cy="2154112"/>
          </a:xfrm>
          <a:prstGeom prst="rect">
            <a:avLst/>
          </a:prstGeom>
        </p:spPr>
      </p:pic>
    </p:spTree>
    <p:extLst>
      <p:ext uri="{BB962C8B-B14F-4D97-AF65-F5344CB8AC3E}">
        <p14:creationId xmlns:p14="http://schemas.microsoft.com/office/powerpoint/2010/main" val="3946449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88F795-C59E-40BD-8228-27A701DEADB6}"/>
              </a:ext>
            </a:extLst>
          </p:cNvPr>
          <p:cNvSpPr>
            <a:spLocks noGrp="1"/>
          </p:cNvSpPr>
          <p:nvPr>
            <p:ph type="ctrTitle"/>
          </p:nvPr>
        </p:nvSpPr>
        <p:spPr>
          <a:xfrm>
            <a:off x="4574621" y="2378661"/>
            <a:ext cx="4230448" cy="3542941"/>
          </a:xfrm>
          <a:prstGeom prst="rect">
            <a:avLst/>
          </a:prstGeom>
        </p:spPr>
        <p:txBody>
          <a:bodyPr anchor="t">
            <a:normAutofit/>
          </a:bodyPr>
          <a:lstStyle/>
          <a:p>
            <a:r>
              <a:rPr lang="en-US" sz="3300" b="0" dirty="0"/>
              <a:t>“Brands become iconic when they are woven into the most potent ideological currents in society.”</a:t>
            </a:r>
          </a:p>
        </p:txBody>
      </p:sp>
      <p:sp>
        <p:nvSpPr>
          <p:cNvPr id="4" name="Subtitle 3">
            <a:extLst>
              <a:ext uri="{FF2B5EF4-FFF2-40B4-BE49-F238E27FC236}">
                <a16:creationId xmlns:a16="http://schemas.microsoft.com/office/drawing/2014/main" id="{3BF424A2-AF9A-43B0-A13E-03154BFFF32B}"/>
              </a:ext>
            </a:extLst>
          </p:cNvPr>
          <p:cNvSpPr>
            <a:spLocks noGrp="1"/>
          </p:cNvSpPr>
          <p:nvPr>
            <p:ph type="subTitle" idx="1"/>
          </p:nvPr>
        </p:nvSpPr>
        <p:spPr>
          <a:xfrm>
            <a:off x="4574621" y="6037158"/>
            <a:ext cx="4230448" cy="540000"/>
          </a:xfrm>
          <a:prstGeom prst="rect">
            <a:avLst/>
          </a:prstGeom>
        </p:spPr>
        <p:txBody>
          <a:bodyPr anchor="t">
            <a:normAutofit/>
          </a:bodyPr>
          <a:lstStyle/>
          <a:p>
            <a:r>
              <a:rPr lang="en-US" dirty="0"/>
              <a:t>Holt, 2006</a:t>
            </a:r>
          </a:p>
        </p:txBody>
      </p:sp>
      <p:pic>
        <p:nvPicPr>
          <p:cNvPr id="11" name="Picture 10" descr="A person sitting on a bench&#10;&#10;Description automatically generated">
            <a:extLst>
              <a:ext uri="{FF2B5EF4-FFF2-40B4-BE49-F238E27FC236}">
                <a16:creationId xmlns:a16="http://schemas.microsoft.com/office/drawing/2014/main" id="{73554B9E-0D77-4C31-A932-59A6A40FA1D4}"/>
              </a:ext>
            </a:extLst>
          </p:cNvPr>
          <p:cNvPicPr>
            <a:picLocks noChangeAspect="1"/>
          </p:cNvPicPr>
          <p:nvPr/>
        </p:nvPicPr>
        <p:blipFill rotWithShape="1">
          <a:blip r:embed="rId2"/>
          <a:srcRect r="56575"/>
          <a:stretch/>
        </p:blipFill>
        <p:spPr>
          <a:xfrm>
            <a:off x="0" y="0"/>
            <a:ext cx="3811999" cy="6858000"/>
          </a:xfrm>
          <a:prstGeom prst="rect">
            <a:avLst/>
          </a:prstGeom>
        </p:spPr>
      </p:pic>
    </p:spTree>
    <p:extLst>
      <p:ext uri="{BB962C8B-B14F-4D97-AF65-F5344CB8AC3E}">
        <p14:creationId xmlns:p14="http://schemas.microsoft.com/office/powerpoint/2010/main" val="2174974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normAutofit/>
          </a:bodyPr>
          <a:lstStyle/>
          <a:p>
            <a:r>
              <a:rPr lang="en-US" sz="2800" dirty="0"/>
              <a:t>Socioeconomic, environmental, and cultural context</a:t>
            </a:r>
          </a:p>
        </p:txBody>
      </p:sp>
      <p:pic>
        <p:nvPicPr>
          <p:cNvPr id="6" name="Gráfico 7" descr="Vaca">
            <a:extLst>
              <a:ext uri="{FF2B5EF4-FFF2-40B4-BE49-F238E27FC236}">
                <a16:creationId xmlns:a16="http://schemas.microsoft.com/office/drawing/2014/main" id="{571B64F8-05B5-45AF-96C8-8555DBE641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38398" y="2347301"/>
            <a:ext cx="772706" cy="772706"/>
          </a:xfrm>
          <a:prstGeom prst="rect">
            <a:avLst/>
          </a:prstGeom>
        </p:spPr>
      </p:pic>
      <p:pic>
        <p:nvPicPr>
          <p:cNvPr id="11" name="Gráfico 11" descr="Corazón con pulso">
            <a:extLst>
              <a:ext uri="{FF2B5EF4-FFF2-40B4-BE49-F238E27FC236}">
                <a16:creationId xmlns:a16="http://schemas.microsoft.com/office/drawing/2014/main" id="{BBE069F2-A33A-4606-9206-D0A9D57D487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97951" y="3791541"/>
            <a:ext cx="772706" cy="772706"/>
          </a:xfrm>
          <a:prstGeom prst="rect">
            <a:avLst/>
          </a:prstGeom>
        </p:spPr>
      </p:pic>
      <p:pic>
        <p:nvPicPr>
          <p:cNvPr id="18" name="Gráfico 18" descr="Europa y África en el globo terráqueo">
            <a:extLst>
              <a:ext uri="{FF2B5EF4-FFF2-40B4-BE49-F238E27FC236}">
                <a16:creationId xmlns:a16="http://schemas.microsoft.com/office/drawing/2014/main" id="{8EAC4238-FBEB-4A40-8DFC-9028060DB1C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96357" y="1657640"/>
            <a:ext cx="772706" cy="772706"/>
          </a:xfrm>
          <a:prstGeom prst="rect">
            <a:avLst/>
          </a:prstGeom>
        </p:spPr>
      </p:pic>
      <p:pic>
        <p:nvPicPr>
          <p:cNvPr id="20" name="Gráfico 20" descr="Crecimiento empresarial">
            <a:extLst>
              <a:ext uri="{FF2B5EF4-FFF2-40B4-BE49-F238E27FC236}">
                <a16:creationId xmlns:a16="http://schemas.microsoft.com/office/drawing/2014/main" id="{760D0D8F-A6C1-4A65-92AC-F1274C56583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298931" y="3066861"/>
            <a:ext cx="772706" cy="772706"/>
          </a:xfrm>
          <a:prstGeom prst="rect">
            <a:avLst/>
          </a:prstGeom>
        </p:spPr>
      </p:pic>
      <p:sp>
        <p:nvSpPr>
          <p:cNvPr id="3" name="CuadroTexto 2">
            <a:extLst>
              <a:ext uri="{FF2B5EF4-FFF2-40B4-BE49-F238E27FC236}">
                <a16:creationId xmlns:a16="http://schemas.microsoft.com/office/drawing/2014/main" id="{1DC49373-3EEB-41B0-9853-DB0F2D04BC04}"/>
              </a:ext>
            </a:extLst>
          </p:cNvPr>
          <p:cNvSpPr txBox="1"/>
          <p:nvPr/>
        </p:nvSpPr>
        <p:spPr>
          <a:xfrm>
            <a:off x="215375" y="1877921"/>
            <a:ext cx="354613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231F21"/>
                </a:solidFill>
                <a:latin typeface="Franklin Gothic Book"/>
              </a:rPr>
              <a:t>Environmental Degradation</a:t>
            </a:r>
          </a:p>
        </p:txBody>
      </p:sp>
      <p:sp>
        <p:nvSpPr>
          <p:cNvPr id="12" name="CuadroTexto 11">
            <a:extLst>
              <a:ext uri="{FF2B5EF4-FFF2-40B4-BE49-F238E27FC236}">
                <a16:creationId xmlns:a16="http://schemas.microsoft.com/office/drawing/2014/main" id="{562E0BBD-1301-4096-AE68-631B97E3E9D9}"/>
              </a:ext>
            </a:extLst>
          </p:cNvPr>
          <p:cNvSpPr txBox="1"/>
          <p:nvPr/>
        </p:nvSpPr>
        <p:spPr>
          <a:xfrm>
            <a:off x="215376" y="2567499"/>
            <a:ext cx="354613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231F21"/>
                </a:solidFill>
                <a:latin typeface="Franklin Gothic Book"/>
              </a:rPr>
              <a:t>Animal welfare</a:t>
            </a:r>
          </a:p>
        </p:txBody>
      </p:sp>
      <p:sp>
        <p:nvSpPr>
          <p:cNvPr id="14" name="CuadroTexto 13">
            <a:extLst>
              <a:ext uri="{FF2B5EF4-FFF2-40B4-BE49-F238E27FC236}">
                <a16:creationId xmlns:a16="http://schemas.microsoft.com/office/drawing/2014/main" id="{21F298DB-B718-4D7A-BA74-FE86BE971133}"/>
              </a:ext>
            </a:extLst>
          </p:cNvPr>
          <p:cNvSpPr txBox="1"/>
          <p:nvPr/>
        </p:nvSpPr>
        <p:spPr>
          <a:xfrm>
            <a:off x="215375" y="3228738"/>
            <a:ext cx="354613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231F21"/>
                </a:solidFill>
                <a:latin typeface="Franklin Gothic Book"/>
              </a:rPr>
              <a:t>Global food security</a:t>
            </a:r>
          </a:p>
        </p:txBody>
      </p:sp>
      <p:sp>
        <p:nvSpPr>
          <p:cNvPr id="15" name="CuadroTexto 14">
            <a:extLst>
              <a:ext uri="{FF2B5EF4-FFF2-40B4-BE49-F238E27FC236}">
                <a16:creationId xmlns:a16="http://schemas.microsoft.com/office/drawing/2014/main" id="{E066B55C-7C5B-47E2-A1B8-01AEA0906C45}"/>
              </a:ext>
            </a:extLst>
          </p:cNvPr>
          <p:cNvSpPr txBox="1"/>
          <p:nvPr/>
        </p:nvSpPr>
        <p:spPr>
          <a:xfrm>
            <a:off x="300392" y="3889979"/>
            <a:ext cx="354613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231F21"/>
                </a:solidFill>
                <a:latin typeface="Franklin Gothic Book"/>
              </a:rPr>
              <a:t>Human Health</a:t>
            </a:r>
          </a:p>
        </p:txBody>
      </p:sp>
      <p:sp>
        <p:nvSpPr>
          <p:cNvPr id="23" name="CuadroTexto 22">
            <a:extLst>
              <a:ext uri="{FF2B5EF4-FFF2-40B4-BE49-F238E27FC236}">
                <a16:creationId xmlns:a16="http://schemas.microsoft.com/office/drawing/2014/main" id="{DD4B612D-FA8D-4DA5-A3C6-67F416574E51}"/>
              </a:ext>
            </a:extLst>
          </p:cNvPr>
          <p:cNvSpPr txBox="1"/>
          <p:nvPr/>
        </p:nvSpPr>
        <p:spPr>
          <a:xfrm>
            <a:off x="4267829" y="1877921"/>
            <a:ext cx="457577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231F21"/>
                </a:solidFill>
                <a:latin typeface="Franklin Gothic Book"/>
              </a:rPr>
              <a:t>Land and water use / GHG </a:t>
            </a:r>
          </a:p>
        </p:txBody>
      </p:sp>
      <p:sp>
        <p:nvSpPr>
          <p:cNvPr id="24" name="CuadroTexto 23">
            <a:extLst>
              <a:ext uri="{FF2B5EF4-FFF2-40B4-BE49-F238E27FC236}">
                <a16:creationId xmlns:a16="http://schemas.microsoft.com/office/drawing/2014/main" id="{B166EF3F-7AD5-43B9-AE52-0F09C7C8B93E}"/>
              </a:ext>
            </a:extLst>
          </p:cNvPr>
          <p:cNvSpPr txBox="1"/>
          <p:nvPr/>
        </p:nvSpPr>
        <p:spPr>
          <a:xfrm>
            <a:off x="4286723" y="2567498"/>
            <a:ext cx="457577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mn-lt"/>
                <a:cs typeface="+mn-lt"/>
              </a:rPr>
              <a:t>Animal slaughter / extreme confinement</a:t>
            </a:r>
            <a:endParaRPr lang="es-ES" dirty="0"/>
          </a:p>
        </p:txBody>
      </p:sp>
      <p:sp>
        <p:nvSpPr>
          <p:cNvPr id="25" name="CuadroTexto 24">
            <a:extLst>
              <a:ext uri="{FF2B5EF4-FFF2-40B4-BE49-F238E27FC236}">
                <a16:creationId xmlns:a16="http://schemas.microsoft.com/office/drawing/2014/main" id="{8DCCF144-1B86-4757-8844-DD774AB24D26}"/>
              </a:ext>
            </a:extLst>
          </p:cNvPr>
          <p:cNvSpPr txBox="1"/>
          <p:nvPr/>
        </p:nvSpPr>
        <p:spPr>
          <a:xfrm>
            <a:off x="4286721" y="3181507"/>
            <a:ext cx="474581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231F21"/>
                </a:solidFill>
                <a:latin typeface="Franklin Gothic Book"/>
              </a:rPr>
              <a:t>9 Billion people by 2050 – Food demand</a:t>
            </a:r>
          </a:p>
        </p:txBody>
      </p:sp>
      <p:sp>
        <p:nvSpPr>
          <p:cNvPr id="26" name="CuadroTexto 25">
            <a:extLst>
              <a:ext uri="{FF2B5EF4-FFF2-40B4-BE49-F238E27FC236}">
                <a16:creationId xmlns:a16="http://schemas.microsoft.com/office/drawing/2014/main" id="{EF72F13F-3395-4F40-A8BE-807062572C56}"/>
              </a:ext>
            </a:extLst>
          </p:cNvPr>
          <p:cNvSpPr txBox="1"/>
          <p:nvPr/>
        </p:nvSpPr>
        <p:spPr>
          <a:xfrm>
            <a:off x="4286721" y="3786070"/>
            <a:ext cx="460411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231F21"/>
                </a:solidFill>
                <a:latin typeface="Franklin Gothic Book"/>
              </a:rPr>
              <a:t>Foodborne illness, overweight  and undernourishment </a:t>
            </a:r>
            <a:endParaRPr lang="es-ES" dirty="0"/>
          </a:p>
        </p:txBody>
      </p:sp>
      <p:sp>
        <p:nvSpPr>
          <p:cNvPr id="2" name="Subtitle 3">
            <a:extLst>
              <a:ext uri="{FF2B5EF4-FFF2-40B4-BE49-F238E27FC236}">
                <a16:creationId xmlns:a16="http://schemas.microsoft.com/office/drawing/2014/main" id="{83F10EA2-92C4-4455-9C4C-6A5BABCAD37E}"/>
              </a:ext>
            </a:extLst>
          </p:cNvPr>
          <p:cNvSpPr txBox="1">
            <a:spLocks/>
          </p:cNvSpPr>
          <p:nvPr/>
        </p:nvSpPr>
        <p:spPr>
          <a:xfrm>
            <a:off x="257671" y="5725431"/>
            <a:ext cx="8774108" cy="1135115"/>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Clr>
                <a:schemeClr val="tx2"/>
              </a:buClr>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Clr>
                <a:schemeClr val="tx2"/>
              </a:buClr>
              <a:buSzPct val="70000"/>
              <a:buFont typeface="Courier New"/>
              <a:buChar char="o"/>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tx2"/>
              </a:buClr>
              <a:buSzPct val="70000"/>
              <a:buFont typeface="Courier New"/>
              <a:buChar char="o"/>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tx2"/>
              </a:buClr>
              <a:buFont typeface="Arial"/>
              <a:buChar char="•"/>
              <a:defRPr sz="20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err="1">
                <a:solidFill>
                  <a:schemeClr val="accent2"/>
                </a:solidFill>
                <a:ea typeface="+mn-lt"/>
                <a:cs typeface="+mn-lt"/>
              </a:rPr>
              <a:t>Ronteltap</a:t>
            </a:r>
            <a:r>
              <a:rPr lang="en-US" sz="2000" dirty="0">
                <a:solidFill>
                  <a:schemeClr val="accent2"/>
                </a:solidFill>
                <a:ea typeface="+mn-lt"/>
                <a:cs typeface="+mn-lt"/>
              </a:rPr>
              <a:t>,</a:t>
            </a:r>
            <a:r>
              <a:rPr lang="en-US" sz="2000" dirty="0">
                <a:ea typeface="+mn-lt"/>
                <a:cs typeface="+mn-lt"/>
              </a:rPr>
              <a:t> </a:t>
            </a:r>
            <a:r>
              <a:rPr lang="en-US" sz="2000" dirty="0">
                <a:solidFill>
                  <a:schemeClr val="accent2"/>
                </a:solidFill>
                <a:ea typeface="+mn-lt"/>
                <a:cs typeface="+mn-lt"/>
              </a:rPr>
              <a:t>et al.,2016; Stephens, et al.,2018; Bryant and Barnett, 2019;  Cameron, et al., 2019; Weinrich et al.,2020.</a:t>
            </a:r>
            <a:endParaRPr lang="es-ES" sz="2000" dirty="0">
              <a:solidFill>
                <a:schemeClr val="accent2"/>
              </a:solidFill>
              <a:ea typeface="+mn-lt"/>
              <a:cs typeface="+mn-lt"/>
            </a:endParaRPr>
          </a:p>
        </p:txBody>
      </p:sp>
      <p:sp>
        <p:nvSpPr>
          <p:cNvPr id="16" name="CuadroTexto 15">
            <a:extLst>
              <a:ext uri="{FF2B5EF4-FFF2-40B4-BE49-F238E27FC236}">
                <a16:creationId xmlns:a16="http://schemas.microsoft.com/office/drawing/2014/main" id="{809672E3-E0C3-4DA2-9AE7-16F14D8313F3}"/>
              </a:ext>
            </a:extLst>
          </p:cNvPr>
          <p:cNvSpPr txBox="1"/>
          <p:nvPr/>
        </p:nvSpPr>
        <p:spPr>
          <a:xfrm>
            <a:off x="300392" y="4636235"/>
            <a:ext cx="354613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231F21"/>
                </a:solidFill>
                <a:latin typeface="Franklin Gothic Book"/>
              </a:rPr>
              <a:t>Food Safety</a:t>
            </a:r>
          </a:p>
        </p:txBody>
      </p:sp>
      <p:sp>
        <p:nvSpPr>
          <p:cNvPr id="17" name="CuadroTexto 16">
            <a:extLst>
              <a:ext uri="{FF2B5EF4-FFF2-40B4-BE49-F238E27FC236}">
                <a16:creationId xmlns:a16="http://schemas.microsoft.com/office/drawing/2014/main" id="{945D1C59-6D81-463B-B066-FEED4C80A167}"/>
              </a:ext>
            </a:extLst>
          </p:cNvPr>
          <p:cNvSpPr txBox="1"/>
          <p:nvPr/>
        </p:nvSpPr>
        <p:spPr>
          <a:xfrm>
            <a:off x="4286721" y="4551218"/>
            <a:ext cx="460411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231F21"/>
                </a:solidFill>
                <a:latin typeface="Franklin Gothic Book"/>
              </a:rPr>
              <a:t>Antibiotics / contamination risk</a:t>
            </a:r>
            <a:endParaRPr lang="es-ES" dirty="0"/>
          </a:p>
        </p:txBody>
      </p:sp>
      <p:pic>
        <p:nvPicPr>
          <p:cNvPr id="4" name="Gráfico 4" descr="Mano abierta con planta">
            <a:extLst>
              <a:ext uri="{FF2B5EF4-FFF2-40B4-BE49-F238E27FC236}">
                <a16:creationId xmlns:a16="http://schemas.microsoft.com/office/drawing/2014/main" id="{8D52DFAA-0D39-4ECC-AFC4-ACD544DA97F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02420" y="4549328"/>
            <a:ext cx="791599" cy="782153"/>
          </a:xfrm>
          <a:prstGeom prst="rect">
            <a:avLst/>
          </a:prstGeom>
        </p:spPr>
      </p:pic>
    </p:spTree>
    <p:extLst>
      <p:ext uri="{BB962C8B-B14F-4D97-AF65-F5344CB8AC3E}">
        <p14:creationId xmlns:p14="http://schemas.microsoft.com/office/powerpoint/2010/main" val="2255394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6">
            <a:extLst>
              <a:ext uri="{FF2B5EF4-FFF2-40B4-BE49-F238E27FC236}">
                <a16:creationId xmlns:a16="http://schemas.microsoft.com/office/drawing/2014/main" id="{A43A6DA0-9128-4E20-98D0-401CA31C74A3}"/>
              </a:ext>
            </a:extLst>
          </p:cNvPr>
          <p:cNvSpPr txBox="1">
            <a:spLocks/>
          </p:cNvSpPr>
          <p:nvPr/>
        </p:nvSpPr>
        <p:spPr>
          <a:xfrm>
            <a:off x="255119" y="189734"/>
            <a:ext cx="8703351"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r>
              <a:rPr lang="en-US" dirty="0"/>
              <a:t>Technology features influence public response to new </a:t>
            </a:r>
            <a:r>
              <a:rPr lang="en-US" dirty="0" err="1"/>
              <a:t>agrifood</a:t>
            </a:r>
            <a:r>
              <a:rPr lang="en-US" dirty="0"/>
              <a:t> technologies</a:t>
            </a:r>
            <a:endParaRPr lang="es-ES" dirty="0"/>
          </a:p>
        </p:txBody>
      </p:sp>
    </p:spTree>
    <p:extLst>
      <p:ext uri="{BB962C8B-B14F-4D97-AF65-F5344CB8AC3E}">
        <p14:creationId xmlns:p14="http://schemas.microsoft.com/office/powerpoint/2010/main" val="979945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6">
            <a:extLst>
              <a:ext uri="{FF2B5EF4-FFF2-40B4-BE49-F238E27FC236}">
                <a16:creationId xmlns:a16="http://schemas.microsoft.com/office/drawing/2014/main" id="{A43A6DA0-9128-4E20-98D0-401CA31C74A3}"/>
              </a:ext>
            </a:extLst>
          </p:cNvPr>
          <p:cNvSpPr txBox="1">
            <a:spLocks/>
          </p:cNvSpPr>
          <p:nvPr/>
        </p:nvSpPr>
        <p:spPr>
          <a:xfrm>
            <a:off x="255119" y="189734"/>
            <a:ext cx="8703351"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r>
              <a:rPr lang="en-US" dirty="0"/>
              <a:t>Technology features influence public response to new </a:t>
            </a:r>
            <a:r>
              <a:rPr lang="en-US" dirty="0" err="1"/>
              <a:t>agrifood</a:t>
            </a:r>
            <a:r>
              <a:rPr lang="en-US" dirty="0"/>
              <a:t> technologies</a:t>
            </a:r>
            <a:endParaRPr lang="es-ES" dirty="0"/>
          </a:p>
        </p:txBody>
      </p:sp>
      <p:pic>
        <p:nvPicPr>
          <p:cNvPr id="3" name="Imagen 13" descr="Captura de pantalla de un celular con letras&#10;&#10;Descripción generada con confianza alta">
            <a:extLst>
              <a:ext uri="{FF2B5EF4-FFF2-40B4-BE49-F238E27FC236}">
                <a16:creationId xmlns:a16="http://schemas.microsoft.com/office/drawing/2014/main" id="{3A417622-F60A-4FD1-9E43-E103B31ED11E}"/>
              </a:ext>
            </a:extLst>
          </p:cNvPr>
          <p:cNvPicPr>
            <a:picLocks noChangeAspect="1"/>
          </p:cNvPicPr>
          <p:nvPr/>
        </p:nvPicPr>
        <p:blipFill>
          <a:blip r:embed="rId2"/>
          <a:stretch>
            <a:fillRect/>
          </a:stretch>
        </p:blipFill>
        <p:spPr>
          <a:xfrm>
            <a:off x="698158" y="1302225"/>
            <a:ext cx="7171036" cy="4510983"/>
          </a:xfrm>
          <a:prstGeom prst="rect">
            <a:avLst/>
          </a:prstGeom>
        </p:spPr>
      </p:pic>
    </p:spTree>
    <p:extLst>
      <p:ext uri="{BB962C8B-B14F-4D97-AF65-F5344CB8AC3E}">
        <p14:creationId xmlns:p14="http://schemas.microsoft.com/office/powerpoint/2010/main" val="3346355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6">
            <a:extLst>
              <a:ext uri="{FF2B5EF4-FFF2-40B4-BE49-F238E27FC236}">
                <a16:creationId xmlns:a16="http://schemas.microsoft.com/office/drawing/2014/main" id="{A43A6DA0-9128-4E20-98D0-401CA31C74A3}"/>
              </a:ext>
            </a:extLst>
          </p:cNvPr>
          <p:cNvSpPr txBox="1">
            <a:spLocks/>
          </p:cNvSpPr>
          <p:nvPr/>
        </p:nvSpPr>
        <p:spPr>
          <a:xfrm>
            <a:off x="255119" y="189734"/>
            <a:ext cx="8703351"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r>
              <a:rPr lang="en-US" dirty="0"/>
              <a:t>Technology features influence public response to new </a:t>
            </a:r>
            <a:r>
              <a:rPr lang="en-US" dirty="0" err="1"/>
              <a:t>agrifood</a:t>
            </a:r>
            <a:r>
              <a:rPr lang="en-US" dirty="0"/>
              <a:t> technologies</a:t>
            </a:r>
            <a:endParaRPr lang="es-ES" dirty="0"/>
          </a:p>
        </p:txBody>
      </p:sp>
      <p:pic>
        <p:nvPicPr>
          <p:cNvPr id="3" name="Imagen 13" descr="Captura de pantalla de un celular con letras&#10;&#10;Descripción generada con confianza alta">
            <a:extLst>
              <a:ext uri="{FF2B5EF4-FFF2-40B4-BE49-F238E27FC236}">
                <a16:creationId xmlns:a16="http://schemas.microsoft.com/office/drawing/2014/main" id="{3A417622-F60A-4FD1-9E43-E103B31ED11E}"/>
              </a:ext>
            </a:extLst>
          </p:cNvPr>
          <p:cNvPicPr>
            <a:picLocks noChangeAspect="1"/>
          </p:cNvPicPr>
          <p:nvPr/>
        </p:nvPicPr>
        <p:blipFill>
          <a:blip r:embed="rId2"/>
          <a:stretch>
            <a:fillRect/>
          </a:stretch>
        </p:blipFill>
        <p:spPr>
          <a:xfrm>
            <a:off x="698158" y="1302225"/>
            <a:ext cx="7171036" cy="4510983"/>
          </a:xfrm>
          <a:prstGeom prst="rect">
            <a:avLst/>
          </a:prstGeom>
        </p:spPr>
      </p:pic>
      <p:sp>
        <p:nvSpPr>
          <p:cNvPr id="4" name="CuadroTexto 10">
            <a:extLst>
              <a:ext uri="{FF2B5EF4-FFF2-40B4-BE49-F238E27FC236}">
                <a16:creationId xmlns:a16="http://schemas.microsoft.com/office/drawing/2014/main" id="{39DB55D9-2B37-422E-8069-9B88CD8D58BD}"/>
              </a:ext>
            </a:extLst>
          </p:cNvPr>
          <p:cNvSpPr txBox="1"/>
          <p:nvPr/>
        </p:nvSpPr>
        <p:spPr>
          <a:xfrm>
            <a:off x="275967" y="5813394"/>
            <a:ext cx="81698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600" dirty="0">
                <a:solidFill>
                  <a:schemeClr val="tx2"/>
                </a:solidFill>
                <a:latin typeface="Rockwell" panose="02060603020205020403" pitchFamily="18" charset="0"/>
              </a:rPr>
              <a:t>"The theoretical framework overall represented the mechanisms of consumer response well. Features explained between 64 and 70% of the variance in attitude and intentional behavior </a:t>
            </a:r>
            <a:r>
              <a:rPr lang="en-US" sz="1600" dirty="0" err="1">
                <a:solidFill>
                  <a:schemeClr val="tx2"/>
                </a:solidFill>
                <a:ea typeface="+mn-lt"/>
                <a:cs typeface="+mn-lt"/>
              </a:rPr>
              <a:t>Ronteltap</a:t>
            </a:r>
            <a:r>
              <a:rPr lang="en-US" sz="1600" dirty="0">
                <a:solidFill>
                  <a:schemeClr val="tx2"/>
                </a:solidFill>
                <a:ea typeface="+mn-lt"/>
                <a:cs typeface="+mn-lt"/>
              </a:rPr>
              <a:t>, et al.,2016)</a:t>
            </a:r>
            <a:r>
              <a:rPr lang="en-US" sz="1600" dirty="0">
                <a:solidFill>
                  <a:schemeClr val="tx2"/>
                </a:solidFill>
                <a:latin typeface="Rockwell" panose="02060603020205020403" pitchFamily="18" charset="0"/>
              </a:rPr>
              <a:t>."</a:t>
            </a:r>
          </a:p>
        </p:txBody>
      </p:sp>
    </p:spTree>
    <p:extLst>
      <p:ext uri="{BB962C8B-B14F-4D97-AF65-F5344CB8AC3E}">
        <p14:creationId xmlns:p14="http://schemas.microsoft.com/office/powerpoint/2010/main" val="2965401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55FB87F-93F1-4C63-9849-152324A3BADF}"/>
              </a:ext>
            </a:extLst>
          </p:cNvPr>
          <p:cNvSpPr>
            <a:spLocks noGrp="1"/>
          </p:cNvSpPr>
          <p:nvPr>
            <p:ph type="body" sz="quarter" idx="13"/>
          </p:nvPr>
        </p:nvSpPr>
        <p:spPr/>
        <p:txBody>
          <a:bodyPr vert="horz" lIns="91440" tIns="45720" rIns="91440" bIns="45720" rtlCol="0" anchor="t">
            <a:normAutofit/>
          </a:bodyPr>
          <a:lstStyle/>
          <a:p>
            <a:r>
              <a:rPr lang="es-ES" sz="2400" dirty="0">
                <a:latin typeface="Rockwell" panose="02060603020205020403" pitchFamily="18" charset="0"/>
                <a:ea typeface="+mn-lt"/>
                <a:cs typeface="+mn-lt"/>
              </a:rPr>
              <a:t>Technologies </a:t>
            </a:r>
            <a:r>
              <a:rPr lang="es-ES" sz="2400" dirty="0" err="1">
                <a:latin typeface="Rockwell" panose="02060603020205020403" pitchFamily="18" charset="0"/>
                <a:ea typeface="+mn-lt"/>
                <a:cs typeface="+mn-lt"/>
              </a:rPr>
              <a:t>that</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were</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seen</a:t>
            </a:r>
            <a:r>
              <a:rPr lang="es-ES" sz="2400" dirty="0">
                <a:latin typeface="Rockwell" panose="02060603020205020403" pitchFamily="18" charset="0"/>
                <a:ea typeface="+mn-lt"/>
                <a:cs typeface="+mn-lt"/>
              </a:rPr>
              <a:t> as </a:t>
            </a:r>
            <a:r>
              <a:rPr lang="es-ES" sz="2400" b="1" dirty="0">
                <a:latin typeface="Rockwell" panose="02060603020205020403" pitchFamily="18" charset="0"/>
                <a:ea typeface="+mn-lt"/>
                <a:cs typeface="+mn-lt"/>
              </a:rPr>
              <a:t>more natural </a:t>
            </a:r>
            <a:r>
              <a:rPr lang="es-ES" sz="2400" dirty="0">
                <a:latin typeface="Rockwell" panose="02060603020205020403" pitchFamily="18" charset="0"/>
                <a:ea typeface="+mn-lt"/>
                <a:cs typeface="+mn-lt"/>
              </a:rPr>
              <a:t>and</a:t>
            </a:r>
            <a:r>
              <a:rPr lang="es-ES" sz="2400" b="1" dirty="0">
                <a:latin typeface="Rockwell" panose="02060603020205020403" pitchFamily="18" charset="0"/>
                <a:ea typeface="+mn-lt"/>
                <a:cs typeface="+mn-lt"/>
              </a:rPr>
              <a:t> </a:t>
            </a:r>
            <a:r>
              <a:rPr lang="es-ES" sz="2400" b="1" dirty="0" err="1">
                <a:latin typeface="Rockwell" panose="02060603020205020403" pitchFamily="18" charset="0"/>
                <a:ea typeface="+mn-lt"/>
                <a:cs typeface="+mn-lt"/>
              </a:rPr>
              <a:t>newer</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were</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perceived</a:t>
            </a:r>
            <a:r>
              <a:rPr lang="es-ES" sz="2400" dirty="0">
                <a:latin typeface="Rockwell" panose="02060603020205020403" pitchFamily="18" charset="0"/>
                <a:ea typeface="+mn-lt"/>
                <a:cs typeface="+mn-lt"/>
              </a:rPr>
              <a:t> as </a:t>
            </a:r>
            <a:r>
              <a:rPr lang="es-ES" sz="2400" dirty="0" err="1">
                <a:latin typeface="Rockwell" panose="02060603020205020403" pitchFamily="18" charset="0"/>
                <a:ea typeface="+mn-lt"/>
                <a:cs typeface="+mn-lt"/>
              </a:rPr>
              <a:t>less</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risky</a:t>
            </a:r>
            <a:r>
              <a:rPr lang="es-ES" sz="2400" dirty="0">
                <a:latin typeface="Rockwell" panose="02060603020205020403" pitchFamily="18" charset="0"/>
                <a:ea typeface="+mn-lt"/>
                <a:cs typeface="+mn-lt"/>
              </a:rPr>
              <a:t>, more beneficial, and </a:t>
            </a:r>
            <a:r>
              <a:rPr lang="es-ES" sz="2400" dirty="0" err="1">
                <a:latin typeface="Rockwell" panose="02060603020205020403" pitchFamily="18" charset="0"/>
                <a:ea typeface="+mn-lt"/>
                <a:cs typeface="+mn-lt"/>
              </a:rPr>
              <a:t>were</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evaluated</a:t>
            </a:r>
            <a:r>
              <a:rPr lang="es-ES" sz="2400" dirty="0">
                <a:latin typeface="Rockwell" panose="02060603020205020403" pitchFamily="18" charset="0"/>
                <a:ea typeface="+mn-lt"/>
                <a:cs typeface="+mn-lt"/>
              </a:rPr>
              <a:t> more </a:t>
            </a:r>
            <a:r>
              <a:rPr lang="es-ES" sz="2400" dirty="0" err="1">
                <a:latin typeface="Rockwell" panose="02060603020205020403" pitchFamily="18" charset="0"/>
                <a:ea typeface="+mn-lt"/>
                <a:cs typeface="+mn-lt"/>
              </a:rPr>
              <a:t>positively</a:t>
            </a:r>
            <a:r>
              <a:rPr lang="es-ES" sz="2400" dirty="0">
                <a:latin typeface="Rockwell" panose="02060603020205020403" pitchFamily="18" charset="0"/>
                <a:ea typeface="+mn-lt"/>
                <a:cs typeface="+mn-lt"/>
              </a:rPr>
              <a:t>. </a:t>
            </a:r>
            <a:endParaRPr lang="es-ES" sz="2400" dirty="0">
              <a:latin typeface="Rockwell" panose="02060603020205020403" pitchFamily="18" charset="0"/>
            </a:endParaRPr>
          </a:p>
        </p:txBody>
      </p:sp>
      <p:pic>
        <p:nvPicPr>
          <p:cNvPr id="3" name="Gráfico 3" descr="Diana">
            <a:extLst>
              <a:ext uri="{FF2B5EF4-FFF2-40B4-BE49-F238E27FC236}">
                <a16:creationId xmlns:a16="http://schemas.microsoft.com/office/drawing/2014/main" id="{EE4F0D15-0470-48D6-9B14-278C76A31A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33502" y="5813854"/>
            <a:ext cx="914400" cy="914400"/>
          </a:xfrm>
          <a:prstGeom prst="rect">
            <a:avLst/>
          </a:prstGeom>
        </p:spPr>
      </p:pic>
      <p:sp>
        <p:nvSpPr>
          <p:cNvPr id="6" name="Subtitle 3">
            <a:extLst>
              <a:ext uri="{FF2B5EF4-FFF2-40B4-BE49-F238E27FC236}">
                <a16:creationId xmlns:a16="http://schemas.microsoft.com/office/drawing/2014/main" id="{B2E405B7-B801-4AA0-A998-38FF6FD85522}"/>
              </a:ext>
            </a:extLst>
          </p:cNvPr>
          <p:cNvSpPr txBox="1">
            <a:spLocks/>
          </p:cNvSpPr>
          <p:nvPr/>
        </p:nvSpPr>
        <p:spPr>
          <a:xfrm>
            <a:off x="4453691" y="6045922"/>
            <a:ext cx="4230448" cy="540000"/>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Clr>
                <a:schemeClr val="tx2"/>
              </a:buClr>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Clr>
                <a:schemeClr val="tx2"/>
              </a:buClr>
              <a:buSzPct val="70000"/>
              <a:buFont typeface="Courier New"/>
              <a:buChar char="o"/>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tx2"/>
              </a:buClr>
              <a:buSzPct val="70000"/>
              <a:buFont typeface="Courier New"/>
              <a:buChar char="o"/>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tx2"/>
              </a:buClr>
              <a:buFont typeface="Arial"/>
              <a:buChar char="•"/>
              <a:defRPr sz="20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err="1">
                <a:solidFill>
                  <a:schemeClr val="accent2"/>
                </a:solidFill>
                <a:ea typeface="+mn-lt"/>
                <a:cs typeface="+mn-lt"/>
              </a:rPr>
              <a:t>Ronteltap</a:t>
            </a:r>
            <a:r>
              <a:rPr lang="en-US" sz="2000" dirty="0">
                <a:solidFill>
                  <a:schemeClr val="accent2"/>
                </a:solidFill>
                <a:ea typeface="+mn-lt"/>
                <a:cs typeface="+mn-lt"/>
              </a:rPr>
              <a:t>, et al. (2016)</a:t>
            </a:r>
          </a:p>
          <a:p>
            <a:pPr marL="0" indent="0">
              <a:buNone/>
            </a:pPr>
            <a:endParaRPr lang="en-US" sz="2000">
              <a:solidFill>
                <a:schemeClr val="accent2"/>
              </a:solidFill>
            </a:endParaRPr>
          </a:p>
        </p:txBody>
      </p:sp>
      <p:sp>
        <p:nvSpPr>
          <p:cNvPr id="8" name="Título 6">
            <a:extLst>
              <a:ext uri="{FF2B5EF4-FFF2-40B4-BE49-F238E27FC236}">
                <a16:creationId xmlns:a16="http://schemas.microsoft.com/office/drawing/2014/main" id="{ADED93CB-FC74-442C-8830-FCE8230C2982}"/>
              </a:ext>
            </a:extLst>
          </p:cNvPr>
          <p:cNvSpPr txBox="1">
            <a:spLocks/>
          </p:cNvSpPr>
          <p:nvPr/>
        </p:nvSpPr>
        <p:spPr>
          <a:xfrm>
            <a:off x="626180" y="678171"/>
            <a:ext cx="7766771"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pPr algn="r"/>
            <a:r>
              <a:rPr lang="en-US" sz="3600"/>
              <a:t>Results</a:t>
            </a:r>
            <a:endParaRPr lang="es-ES"/>
          </a:p>
        </p:txBody>
      </p:sp>
    </p:spTree>
    <p:extLst>
      <p:ext uri="{BB962C8B-B14F-4D97-AF65-F5344CB8AC3E}">
        <p14:creationId xmlns:p14="http://schemas.microsoft.com/office/powerpoint/2010/main" val="2308185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A box of pizza&#10;&#10;Description automatically generated">
            <a:extLst>
              <a:ext uri="{FF2B5EF4-FFF2-40B4-BE49-F238E27FC236}">
                <a16:creationId xmlns:a16="http://schemas.microsoft.com/office/drawing/2014/main" id="{B1D44A8B-2A8B-4219-9A3E-544CFFE3E60C}"/>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41749" r="23941"/>
          <a:stretch/>
        </p:blipFill>
        <p:spPr>
          <a:xfrm>
            <a:off x="20" y="10"/>
            <a:ext cx="4183043" cy="6857990"/>
          </a:xfrm>
          <a:prstGeom prst="rect">
            <a:avLst/>
          </a:prstGeom>
          <a:noFill/>
        </p:spPr>
      </p:pic>
      <p:sp>
        <p:nvSpPr>
          <p:cNvPr id="6" name="Título 5"/>
          <p:cNvSpPr>
            <a:spLocks noGrp="1"/>
          </p:cNvSpPr>
          <p:nvPr>
            <p:ph type="ctrTitle"/>
          </p:nvPr>
        </p:nvSpPr>
        <p:spPr>
          <a:xfrm>
            <a:off x="4574621" y="2378661"/>
            <a:ext cx="4230448" cy="3542941"/>
          </a:xfrm>
          <a:prstGeom prst="rect">
            <a:avLst/>
          </a:prstGeom>
        </p:spPr>
        <p:txBody>
          <a:bodyPr anchor="t">
            <a:normAutofit fontScale="90000"/>
          </a:bodyPr>
          <a:lstStyle/>
          <a:p>
            <a:br>
              <a:rPr lang="en-US" sz="3600" dirty="0"/>
            </a:br>
            <a:r>
              <a:rPr lang="en-US" sz="3600" dirty="0"/>
              <a:t>How are consumers, policy-makers, and other stakeholders supposed to wrap their heads around this?</a:t>
            </a:r>
          </a:p>
        </p:txBody>
      </p:sp>
      <p:sp>
        <p:nvSpPr>
          <p:cNvPr id="14" name="TextBox 13">
            <a:extLst>
              <a:ext uri="{FF2B5EF4-FFF2-40B4-BE49-F238E27FC236}">
                <a16:creationId xmlns:a16="http://schemas.microsoft.com/office/drawing/2014/main" id="{6F7F1563-C431-4C36-9499-C630E5ED17A7}"/>
              </a:ext>
            </a:extLst>
          </p:cNvPr>
          <p:cNvSpPr txBox="1"/>
          <p:nvPr/>
        </p:nvSpPr>
        <p:spPr>
          <a:xfrm>
            <a:off x="1803887" y="6657945"/>
            <a:ext cx="23791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scitecheuropa.eu/solving-major-issues-of-lab-grown-meat/97836/">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d/3.0/">
                  <a:extLst>
                    <a:ext uri="{A12FA001-AC4F-418D-AE19-62706E023703}">
                      <ahyp:hlinkClr xmlns:ahyp="http://schemas.microsoft.com/office/drawing/2018/hyperlinkcolor" val="tx"/>
                    </a:ext>
                  </a:extLst>
                </a:hlinkClick>
              </a:rPr>
              <a:t>CC BY-ND</a:t>
            </a:r>
            <a:endParaRPr lang="en-US" sz="700">
              <a:solidFill>
                <a:srgbClr val="FFFFFF"/>
              </a:solidFill>
            </a:endParaRPr>
          </a:p>
        </p:txBody>
      </p:sp>
    </p:spTree>
    <p:extLst>
      <p:ext uri="{BB962C8B-B14F-4D97-AF65-F5344CB8AC3E}">
        <p14:creationId xmlns:p14="http://schemas.microsoft.com/office/powerpoint/2010/main" val="1159646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55FB87F-93F1-4C63-9849-152324A3BADF}"/>
              </a:ext>
            </a:extLst>
          </p:cNvPr>
          <p:cNvSpPr>
            <a:spLocks noGrp="1"/>
          </p:cNvSpPr>
          <p:nvPr>
            <p:ph type="body" sz="quarter" idx="13"/>
          </p:nvPr>
        </p:nvSpPr>
        <p:spPr/>
        <p:txBody>
          <a:bodyPr vert="horz" lIns="91440" tIns="45720" rIns="91440" bIns="45720" rtlCol="0" anchor="t">
            <a:normAutofit/>
          </a:bodyPr>
          <a:lstStyle/>
          <a:p>
            <a:r>
              <a:rPr lang="es-ES" sz="2400" dirty="0">
                <a:solidFill>
                  <a:schemeClr val="accent4"/>
                </a:solidFill>
                <a:latin typeface="Rockwell" panose="02060603020205020403" pitchFamily="18" charset="0"/>
                <a:ea typeface="+mn-lt"/>
                <a:cs typeface="+mn-lt"/>
              </a:rPr>
              <a:t>Technologies </a:t>
            </a:r>
            <a:r>
              <a:rPr lang="es-ES" sz="2400" dirty="0" err="1">
                <a:solidFill>
                  <a:schemeClr val="accent4"/>
                </a:solidFill>
                <a:latin typeface="Rockwell" panose="02060603020205020403" pitchFamily="18" charset="0"/>
                <a:ea typeface="+mn-lt"/>
                <a:cs typeface="+mn-lt"/>
              </a:rPr>
              <a:t>that</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were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seen</a:t>
            </a:r>
            <a:r>
              <a:rPr lang="es-ES" sz="2400" dirty="0">
                <a:solidFill>
                  <a:schemeClr val="accent4"/>
                </a:solidFill>
                <a:latin typeface="Rockwell" panose="02060603020205020403" pitchFamily="18" charset="0"/>
                <a:ea typeface="+mn-lt"/>
                <a:cs typeface="+mn-lt"/>
              </a:rPr>
              <a:t> as </a:t>
            </a:r>
            <a:r>
              <a:rPr lang="es-ES" sz="2400" b="1" dirty="0">
                <a:solidFill>
                  <a:schemeClr val="accent4"/>
                </a:solidFill>
                <a:latin typeface="Rockwell" panose="02060603020205020403" pitchFamily="18" charset="0"/>
                <a:ea typeface="+mn-lt"/>
                <a:cs typeface="+mn-lt"/>
              </a:rPr>
              <a:t>more natural </a:t>
            </a:r>
            <a:r>
              <a:rPr lang="es-ES" sz="2400" dirty="0">
                <a:solidFill>
                  <a:schemeClr val="accent4"/>
                </a:solidFill>
                <a:latin typeface="Rockwell" panose="02060603020205020403" pitchFamily="18" charset="0"/>
                <a:ea typeface="+mn-lt"/>
                <a:cs typeface="+mn-lt"/>
              </a:rPr>
              <a:t>and</a:t>
            </a:r>
            <a:r>
              <a:rPr lang="es-ES" sz="2400" b="1" dirty="0">
                <a:solidFill>
                  <a:schemeClr val="accent4"/>
                </a:solidFill>
                <a:latin typeface="Rockwell" panose="02060603020205020403" pitchFamily="18" charset="0"/>
                <a:ea typeface="+mn-lt"/>
                <a:cs typeface="+mn-lt"/>
              </a:rPr>
              <a:t> </a:t>
            </a:r>
            <a:r>
              <a:rPr lang="es-ES" sz="2400" b="1" dirty="0" err="1">
                <a:solidFill>
                  <a:schemeClr val="accent4"/>
                </a:solidFill>
                <a:latin typeface="Rockwell" panose="02060603020205020403" pitchFamily="18" charset="0"/>
                <a:ea typeface="+mn-lt"/>
                <a:cs typeface="+mn-lt"/>
              </a:rPr>
              <a:t>newer</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were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perceived</a:t>
            </a:r>
            <a:r>
              <a:rPr lang="es-ES" sz="2400" dirty="0">
                <a:solidFill>
                  <a:schemeClr val="accent4"/>
                </a:solidFill>
                <a:latin typeface="Rockwell" panose="02060603020205020403" pitchFamily="18" charset="0"/>
                <a:ea typeface="+mn-lt"/>
                <a:cs typeface="+mn-lt"/>
              </a:rPr>
              <a:t> as </a:t>
            </a:r>
            <a:r>
              <a:rPr lang="es-ES" sz="2400" dirty="0" err="1">
                <a:solidFill>
                  <a:schemeClr val="accent4"/>
                </a:solidFill>
                <a:latin typeface="Rockwell" panose="02060603020205020403" pitchFamily="18" charset="0"/>
                <a:ea typeface="+mn-lt"/>
                <a:cs typeface="+mn-lt"/>
              </a:rPr>
              <a:t>less</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risky</a:t>
            </a:r>
            <a:r>
              <a:rPr lang="es-ES" sz="2400" dirty="0">
                <a:solidFill>
                  <a:schemeClr val="accent4"/>
                </a:solidFill>
                <a:latin typeface="Rockwell" panose="02060603020205020403" pitchFamily="18" charset="0"/>
                <a:ea typeface="+mn-lt"/>
                <a:cs typeface="+mn-lt"/>
              </a:rPr>
              <a:t>, more beneficial, and </a:t>
            </a:r>
            <a:r>
              <a:rPr lang="es-ES" sz="2400" dirty="0" err="1">
                <a:solidFill>
                  <a:schemeClr val="accent4"/>
                </a:solidFill>
                <a:latin typeface="Rockwell" panose="02060603020205020403" pitchFamily="18" charset="0"/>
                <a:ea typeface="+mn-lt"/>
                <a:cs typeface="+mn-lt"/>
              </a:rPr>
              <a:t>were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evaluated</a:t>
            </a:r>
            <a:r>
              <a:rPr lang="es-ES" sz="2400" dirty="0">
                <a:solidFill>
                  <a:schemeClr val="accent4"/>
                </a:solidFill>
                <a:latin typeface="Rockwell" panose="02060603020205020403" pitchFamily="18" charset="0"/>
                <a:ea typeface="+mn-lt"/>
                <a:cs typeface="+mn-lt"/>
              </a:rPr>
              <a:t> more </a:t>
            </a:r>
            <a:r>
              <a:rPr lang="es-ES" sz="2400" dirty="0" err="1">
                <a:solidFill>
                  <a:schemeClr val="accent4"/>
                </a:solidFill>
                <a:latin typeface="Rockwell" panose="02060603020205020403" pitchFamily="18" charset="0"/>
                <a:ea typeface="+mn-lt"/>
                <a:cs typeface="+mn-lt"/>
              </a:rPr>
              <a:t>positively</a:t>
            </a:r>
            <a:r>
              <a:rPr lang="es-ES" sz="2400" dirty="0">
                <a:solidFill>
                  <a:schemeClr val="accent4"/>
                </a:solidFill>
                <a:latin typeface="Rockwell" panose="02060603020205020403" pitchFamily="18" charset="0"/>
                <a:ea typeface="+mn-lt"/>
                <a:cs typeface="+mn-lt"/>
              </a:rPr>
              <a:t>. </a:t>
            </a:r>
            <a:endParaRPr lang="es-ES" sz="2400" dirty="0">
              <a:solidFill>
                <a:schemeClr val="accent4"/>
              </a:solidFill>
              <a:latin typeface="Rockwell" panose="02060603020205020403" pitchFamily="18" charset="0"/>
            </a:endParaRPr>
          </a:p>
          <a:p>
            <a:r>
              <a:rPr lang="es-ES" sz="2400" dirty="0">
                <a:latin typeface="Rockwell" panose="02060603020205020403" pitchFamily="18" charset="0"/>
                <a:ea typeface="+mn-lt"/>
                <a:cs typeface="+mn-lt"/>
              </a:rPr>
              <a:t>Technologies </a:t>
            </a:r>
            <a:r>
              <a:rPr lang="es-ES" sz="2400" dirty="0" err="1">
                <a:latin typeface="Rockwell" panose="02060603020205020403" pitchFamily="18" charset="0"/>
                <a:ea typeface="+mn-lt"/>
                <a:cs typeface="+mn-lt"/>
              </a:rPr>
              <a:t>applied</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to</a:t>
            </a:r>
            <a:r>
              <a:rPr lang="es-ES" sz="2400" dirty="0">
                <a:latin typeface="Rockwell" panose="02060603020205020403" pitchFamily="18" charset="0"/>
                <a:ea typeface="+mn-lt"/>
                <a:cs typeface="+mn-lt"/>
              </a:rPr>
              <a:t> </a:t>
            </a:r>
            <a:r>
              <a:rPr lang="es-ES" sz="2400" b="1" dirty="0" err="1">
                <a:latin typeface="Rockwell" panose="02060603020205020403" pitchFamily="18" charset="0"/>
                <a:ea typeface="+mn-lt"/>
                <a:cs typeface="+mn-lt"/>
              </a:rPr>
              <a:t>food</a:t>
            </a:r>
            <a:r>
              <a:rPr lang="es-ES" sz="2400" b="1"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were</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judged</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to</a:t>
            </a:r>
            <a:r>
              <a:rPr lang="es-ES" sz="2400" dirty="0">
                <a:latin typeface="Rockwell" panose="02060603020205020403" pitchFamily="18" charset="0"/>
                <a:ea typeface="+mn-lt"/>
                <a:cs typeface="+mn-lt"/>
              </a:rPr>
              <a:t> be more beneficial, </a:t>
            </a:r>
            <a:r>
              <a:rPr lang="es-ES" sz="2400" dirty="0" err="1">
                <a:latin typeface="Rockwell" panose="02060603020205020403" pitchFamily="18" charset="0"/>
                <a:ea typeface="+mn-lt"/>
                <a:cs typeface="+mn-lt"/>
              </a:rPr>
              <a:t>but</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also</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riskier</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than</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those</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applied</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to</a:t>
            </a:r>
            <a:r>
              <a:rPr lang="es-ES" sz="2400" dirty="0">
                <a:latin typeface="Rockwell" panose="02060603020205020403" pitchFamily="18" charset="0"/>
                <a:ea typeface="+mn-lt"/>
                <a:cs typeface="+mn-lt"/>
              </a:rPr>
              <a:t> non-</a:t>
            </a:r>
            <a:r>
              <a:rPr lang="es-ES" sz="2400" dirty="0" err="1">
                <a:latin typeface="Rockwell" panose="02060603020205020403" pitchFamily="18" charset="0"/>
                <a:ea typeface="+mn-lt"/>
                <a:cs typeface="+mn-lt"/>
              </a:rPr>
              <a:t>food</a:t>
            </a:r>
            <a:r>
              <a:rPr lang="es-ES" sz="2400" dirty="0">
                <a:latin typeface="Rockwell" panose="02060603020205020403" pitchFamily="18" charset="0"/>
                <a:ea typeface="+mn-lt"/>
                <a:cs typeface="+mn-lt"/>
              </a:rPr>
              <a:t>. </a:t>
            </a:r>
            <a:endParaRPr lang="es-ES" sz="2400" dirty="0">
              <a:latin typeface="Rockwell" panose="02060603020205020403" pitchFamily="18" charset="0"/>
            </a:endParaRPr>
          </a:p>
        </p:txBody>
      </p:sp>
      <p:pic>
        <p:nvPicPr>
          <p:cNvPr id="3" name="Gráfico 3" descr="Diana">
            <a:extLst>
              <a:ext uri="{FF2B5EF4-FFF2-40B4-BE49-F238E27FC236}">
                <a16:creationId xmlns:a16="http://schemas.microsoft.com/office/drawing/2014/main" id="{EE4F0D15-0470-48D6-9B14-278C76A31A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33502" y="5813854"/>
            <a:ext cx="914400" cy="914400"/>
          </a:xfrm>
          <a:prstGeom prst="rect">
            <a:avLst/>
          </a:prstGeom>
        </p:spPr>
      </p:pic>
      <p:sp>
        <p:nvSpPr>
          <p:cNvPr id="6" name="Subtitle 3">
            <a:extLst>
              <a:ext uri="{FF2B5EF4-FFF2-40B4-BE49-F238E27FC236}">
                <a16:creationId xmlns:a16="http://schemas.microsoft.com/office/drawing/2014/main" id="{B2E405B7-B801-4AA0-A998-38FF6FD85522}"/>
              </a:ext>
            </a:extLst>
          </p:cNvPr>
          <p:cNvSpPr txBox="1">
            <a:spLocks/>
          </p:cNvSpPr>
          <p:nvPr/>
        </p:nvSpPr>
        <p:spPr>
          <a:xfrm>
            <a:off x="4453691" y="6045922"/>
            <a:ext cx="4230448" cy="540000"/>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Clr>
                <a:schemeClr val="tx2"/>
              </a:buClr>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Clr>
                <a:schemeClr val="tx2"/>
              </a:buClr>
              <a:buSzPct val="70000"/>
              <a:buFont typeface="Courier New"/>
              <a:buChar char="o"/>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tx2"/>
              </a:buClr>
              <a:buSzPct val="70000"/>
              <a:buFont typeface="Courier New"/>
              <a:buChar char="o"/>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tx2"/>
              </a:buClr>
              <a:buFont typeface="Arial"/>
              <a:buChar char="•"/>
              <a:defRPr sz="20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err="1">
                <a:solidFill>
                  <a:schemeClr val="accent2"/>
                </a:solidFill>
                <a:ea typeface="+mn-lt"/>
                <a:cs typeface="+mn-lt"/>
              </a:rPr>
              <a:t>Ronteltap</a:t>
            </a:r>
            <a:r>
              <a:rPr lang="en-US" sz="2000" dirty="0">
                <a:solidFill>
                  <a:schemeClr val="accent2"/>
                </a:solidFill>
                <a:ea typeface="+mn-lt"/>
                <a:cs typeface="+mn-lt"/>
              </a:rPr>
              <a:t>, et al. (2016)</a:t>
            </a:r>
          </a:p>
          <a:p>
            <a:pPr marL="0" indent="0">
              <a:buNone/>
            </a:pPr>
            <a:endParaRPr lang="en-US" sz="2000">
              <a:solidFill>
                <a:schemeClr val="accent2"/>
              </a:solidFill>
            </a:endParaRPr>
          </a:p>
        </p:txBody>
      </p:sp>
      <p:sp>
        <p:nvSpPr>
          <p:cNvPr id="8" name="Título 6">
            <a:extLst>
              <a:ext uri="{FF2B5EF4-FFF2-40B4-BE49-F238E27FC236}">
                <a16:creationId xmlns:a16="http://schemas.microsoft.com/office/drawing/2014/main" id="{ADED93CB-FC74-442C-8830-FCE8230C2982}"/>
              </a:ext>
            </a:extLst>
          </p:cNvPr>
          <p:cNvSpPr txBox="1">
            <a:spLocks/>
          </p:cNvSpPr>
          <p:nvPr/>
        </p:nvSpPr>
        <p:spPr>
          <a:xfrm>
            <a:off x="626180" y="678171"/>
            <a:ext cx="7766771"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pPr algn="r"/>
            <a:r>
              <a:rPr lang="en-US" sz="3600"/>
              <a:t>Results</a:t>
            </a:r>
            <a:endParaRPr lang="es-ES"/>
          </a:p>
        </p:txBody>
      </p:sp>
    </p:spTree>
    <p:extLst>
      <p:ext uri="{BB962C8B-B14F-4D97-AF65-F5344CB8AC3E}">
        <p14:creationId xmlns:p14="http://schemas.microsoft.com/office/powerpoint/2010/main" val="31318459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55FB87F-93F1-4C63-9849-152324A3BADF}"/>
              </a:ext>
            </a:extLst>
          </p:cNvPr>
          <p:cNvSpPr>
            <a:spLocks noGrp="1"/>
          </p:cNvSpPr>
          <p:nvPr>
            <p:ph type="body" sz="quarter" idx="13"/>
          </p:nvPr>
        </p:nvSpPr>
        <p:spPr/>
        <p:txBody>
          <a:bodyPr vert="horz" lIns="91440" tIns="45720" rIns="91440" bIns="45720" rtlCol="0" anchor="t">
            <a:normAutofit/>
          </a:bodyPr>
          <a:lstStyle/>
          <a:p>
            <a:r>
              <a:rPr lang="es-ES" sz="2400" dirty="0">
                <a:solidFill>
                  <a:schemeClr val="accent4"/>
                </a:solidFill>
                <a:latin typeface="Rockwell" panose="02060603020205020403" pitchFamily="18" charset="0"/>
                <a:ea typeface="+mn-lt"/>
                <a:cs typeface="+mn-lt"/>
              </a:rPr>
              <a:t>Technologies </a:t>
            </a:r>
            <a:r>
              <a:rPr lang="es-ES" sz="2400" dirty="0" err="1">
                <a:solidFill>
                  <a:schemeClr val="accent4"/>
                </a:solidFill>
                <a:latin typeface="Rockwell" panose="02060603020205020403" pitchFamily="18" charset="0"/>
                <a:ea typeface="+mn-lt"/>
                <a:cs typeface="+mn-lt"/>
              </a:rPr>
              <a:t>that</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were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seen</a:t>
            </a:r>
            <a:r>
              <a:rPr lang="es-ES" sz="2400" dirty="0">
                <a:solidFill>
                  <a:schemeClr val="accent4"/>
                </a:solidFill>
                <a:latin typeface="Rockwell" panose="02060603020205020403" pitchFamily="18" charset="0"/>
                <a:ea typeface="+mn-lt"/>
                <a:cs typeface="+mn-lt"/>
              </a:rPr>
              <a:t> as </a:t>
            </a:r>
            <a:r>
              <a:rPr lang="es-ES" sz="2400" b="1" dirty="0">
                <a:solidFill>
                  <a:schemeClr val="accent4"/>
                </a:solidFill>
                <a:latin typeface="Rockwell" panose="02060603020205020403" pitchFamily="18" charset="0"/>
                <a:ea typeface="+mn-lt"/>
                <a:cs typeface="+mn-lt"/>
              </a:rPr>
              <a:t>more natural </a:t>
            </a:r>
            <a:r>
              <a:rPr lang="es-ES" sz="2400" dirty="0">
                <a:solidFill>
                  <a:schemeClr val="accent4"/>
                </a:solidFill>
                <a:latin typeface="Rockwell" panose="02060603020205020403" pitchFamily="18" charset="0"/>
                <a:ea typeface="+mn-lt"/>
                <a:cs typeface="+mn-lt"/>
              </a:rPr>
              <a:t>and</a:t>
            </a:r>
            <a:r>
              <a:rPr lang="es-ES" sz="2400" b="1" dirty="0">
                <a:solidFill>
                  <a:schemeClr val="accent4"/>
                </a:solidFill>
                <a:latin typeface="Rockwell" panose="02060603020205020403" pitchFamily="18" charset="0"/>
                <a:ea typeface="+mn-lt"/>
                <a:cs typeface="+mn-lt"/>
              </a:rPr>
              <a:t> </a:t>
            </a:r>
            <a:r>
              <a:rPr lang="es-ES" sz="2400" b="1" dirty="0" err="1">
                <a:solidFill>
                  <a:schemeClr val="accent4"/>
                </a:solidFill>
                <a:latin typeface="Rockwell" panose="02060603020205020403" pitchFamily="18" charset="0"/>
                <a:ea typeface="+mn-lt"/>
                <a:cs typeface="+mn-lt"/>
              </a:rPr>
              <a:t>newer</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were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perceived</a:t>
            </a:r>
            <a:r>
              <a:rPr lang="es-ES" sz="2400" dirty="0">
                <a:solidFill>
                  <a:schemeClr val="accent4"/>
                </a:solidFill>
                <a:latin typeface="Rockwell" panose="02060603020205020403" pitchFamily="18" charset="0"/>
                <a:ea typeface="+mn-lt"/>
                <a:cs typeface="+mn-lt"/>
              </a:rPr>
              <a:t> as </a:t>
            </a:r>
            <a:r>
              <a:rPr lang="es-ES" sz="2400" dirty="0" err="1">
                <a:solidFill>
                  <a:schemeClr val="accent4"/>
                </a:solidFill>
                <a:latin typeface="Rockwell" panose="02060603020205020403" pitchFamily="18" charset="0"/>
                <a:ea typeface="+mn-lt"/>
                <a:cs typeface="+mn-lt"/>
              </a:rPr>
              <a:t>less</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risky</a:t>
            </a:r>
            <a:r>
              <a:rPr lang="es-ES" sz="2400" dirty="0">
                <a:solidFill>
                  <a:schemeClr val="accent4"/>
                </a:solidFill>
                <a:latin typeface="Rockwell" panose="02060603020205020403" pitchFamily="18" charset="0"/>
                <a:ea typeface="+mn-lt"/>
                <a:cs typeface="+mn-lt"/>
              </a:rPr>
              <a:t>, more beneficial, and </a:t>
            </a:r>
            <a:r>
              <a:rPr lang="es-ES" sz="2400" dirty="0" err="1">
                <a:solidFill>
                  <a:schemeClr val="accent4"/>
                </a:solidFill>
                <a:latin typeface="Rockwell" panose="02060603020205020403" pitchFamily="18" charset="0"/>
                <a:ea typeface="+mn-lt"/>
                <a:cs typeface="+mn-lt"/>
              </a:rPr>
              <a:t>were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evaluated</a:t>
            </a:r>
            <a:r>
              <a:rPr lang="es-ES" sz="2400" dirty="0">
                <a:solidFill>
                  <a:schemeClr val="accent4"/>
                </a:solidFill>
                <a:latin typeface="Rockwell" panose="02060603020205020403" pitchFamily="18" charset="0"/>
                <a:ea typeface="+mn-lt"/>
                <a:cs typeface="+mn-lt"/>
              </a:rPr>
              <a:t> more </a:t>
            </a:r>
            <a:r>
              <a:rPr lang="es-ES" sz="2400" dirty="0" err="1">
                <a:solidFill>
                  <a:schemeClr val="accent4"/>
                </a:solidFill>
                <a:latin typeface="Rockwell" panose="02060603020205020403" pitchFamily="18" charset="0"/>
                <a:ea typeface="+mn-lt"/>
                <a:cs typeface="+mn-lt"/>
              </a:rPr>
              <a:t>positively</a:t>
            </a:r>
            <a:r>
              <a:rPr lang="es-ES" sz="2400" dirty="0">
                <a:solidFill>
                  <a:schemeClr val="accent4"/>
                </a:solidFill>
                <a:latin typeface="Rockwell" panose="02060603020205020403" pitchFamily="18" charset="0"/>
                <a:ea typeface="+mn-lt"/>
                <a:cs typeface="+mn-lt"/>
              </a:rPr>
              <a:t>. </a:t>
            </a:r>
            <a:endParaRPr lang="es-ES" sz="2400" dirty="0">
              <a:solidFill>
                <a:schemeClr val="accent4"/>
              </a:solidFill>
              <a:latin typeface="Rockwell" panose="02060603020205020403" pitchFamily="18" charset="0"/>
            </a:endParaRPr>
          </a:p>
          <a:p>
            <a:r>
              <a:rPr lang="es-ES" sz="2400" dirty="0">
                <a:solidFill>
                  <a:schemeClr val="accent4"/>
                </a:solidFill>
                <a:latin typeface="Rockwell" panose="02060603020205020403" pitchFamily="18" charset="0"/>
                <a:ea typeface="+mn-lt"/>
                <a:cs typeface="+mn-lt"/>
              </a:rPr>
              <a:t>Technologies </a:t>
            </a:r>
            <a:r>
              <a:rPr lang="es-ES" sz="2400" dirty="0" err="1">
                <a:solidFill>
                  <a:schemeClr val="accent4"/>
                </a:solidFill>
                <a:latin typeface="Rockwell" panose="02060603020205020403" pitchFamily="18" charset="0"/>
                <a:ea typeface="+mn-lt"/>
                <a:cs typeface="+mn-lt"/>
              </a:rPr>
              <a:t>applied</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to</a:t>
            </a:r>
            <a:r>
              <a:rPr lang="es-ES" sz="2400" dirty="0">
                <a:solidFill>
                  <a:schemeClr val="accent4"/>
                </a:solidFill>
                <a:latin typeface="Rockwell" panose="02060603020205020403" pitchFamily="18" charset="0"/>
                <a:ea typeface="+mn-lt"/>
                <a:cs typeface="+mn-lt"/>
              </a:rPr>
              <a:t> </a:t>
            </a:r>
            <a:r>
              <a:rPr lang="es-ES" sz="2400" b="1" dirty="0" err="1">
                <a:solidFill>
                  <a:schemeClr val="accent4"/>
                </a:solidFill>
                <a:latin typeface="Rockwell" panose="02060603020205020403" pitchFamily="18" charset="0"/>
                <a:ea typeface="+mn-lt"/>
                <a:cs typeface="+mn-lt"/>
              </a:rPr>
              <a:t>food</a:t>
            </a:r>
            <a:r>
              <a:rPr lang="es-ES" sz="2400" b="1"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were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judged</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to</a:t>
            </a:r>
            <a:r>
              <a:rPr lang="es-ES" sz="2400" dirty="0">
                <a:solidFill>
                  <a:schemeClr val="accent4"/>
                </a:solidFill>
                <a:latin typeface="Rockwell" panose="02060603020205020403" pitchFamily="18" charset="0"/>
                <a:ea typeface="+mn-lt"/>
                <a:cs typeface="+mn-lt"/>
              </a:rPr>
              <a:t> be more beneficial, </a:t>
            </a:r>
            <a:r>
              <a:rPr lang="es-ES" sz="2400" dirty="0" err="1">
                <a:solidFill>
                  <a:schemeClr val="accent4"/>
                </a:solidFill>
                <a:latin typeface="Rockwell" panose="02060603020205020403" pitchFamily="18" charset="0"/>
                <a:ea typeface="+mn-lt"/>
                <a:cs typeface="+mn-lt"/>
              </a:rPr>
              <a:t>but</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also</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riskier</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than</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those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applied</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to</a:t>
            </a:r>
            <a:r>
              <a:rPr lang="es-ES" sz="2400" dirty="0">
                <a:solidFill>
                  <a:schemeClr val="accent4"/>
                </a:solidFill>
                <a:latin typeface="Rockwell" panose="02060603020205020403" pitchFamily="18" charset="0"/>
                <a:ea typeface="+mn-lt"/>
                <a:cs typeface="+mn-lt"/>
              </a:rPr>
              <a:t> non-</a:t>
            </a:r>
            <a:r>
              <a:rPr lang="es-ES" sz="2400" dirty="0" err="1">
                <a:solidFill>
                  <a:schemeClr val="accent4"/>
                </a:solidFill>
                <a:latin typeface="Rockwell" panose="02060603020205020403" pitchFamily="18" charset="0"/>
                <a:ea typeface="+mn-lt"/>
                <a:cs typeface="+mn-lt"/>
              </a:rPr>
              <a:t>food</a:t>
            </a:r>
            <a:r>
              <a:rPr lang="es-ES" sz="2400" dirty="0">
                <a:solidFill>
                  <a:schemeClr val="accent4"/>
                </a:solidFill>
                <a:latin typeface="Rockwell" panose="02060603020205020403" pitchFamily="18" charset="0"/>
                <a:ea typeface="+mn-lt"/>
                <a:cs typeface="+mn-lt"/>
              </a:rPr>
              <a:t>. </a:t>
            </a:r>
            <a:endParaRPr lang="es-ES" sz="2400" dirty="0">
              <a:solidFill>
                <a:schemeClr val="accent4"/>
              </a:solidFill>
              <a:latin typeface="Rockwell" panose="02060603020205020403" pitchFamily="18" charset="0"/>
            </a:endParaRPr>
          </a:p>
          <a:p>
            <a:r>
              <a:rPr lang="es-ES" sz="2400" dirty="0">
                <a:latin typeface="Rockwell" panose="02060603020205020403" pitchFamily="18" charset="0"/>
                <a:ea typeface="+mn-lt"/>
                <a:cs typeface="+mn-lt"/>
              </a:rPr>
              <a:t>Technologies </a:t>
            </a:r>
            <a:r>
              <a:rPr lang="es-ES" sz="2400" dirty="0" err="1">
                <a:latin typeface="Rockwell" panose="02060603020205020403" pitchFamily="18" charset="0"/>
                <a:ea typeface="+mn-lt"/>
                <a:cs typeface="+mn-lt"/>
              </a:rPr>
              <a:t>used</a:t>
            </a:r>
            <a:r>
              <a:rPr lang="es-ES" sz="2400" dirty="0">
                <a:latin typeface="Rockwell" panose="02060603020205020403" pitchFamily="18" charset="0"/>
                <a:ea typeface="+mn-lt"/>
                <a:cs typeface="+mn-lt"/>
              </a:rPr>
              <a:t> in </a:t>
            </a:r>
            <a:r>
              <a:rPr lang="es-ES" sz="2400" dirty="0" err="1">
                <a:latin typeface="Rockwell" panose="02060603020205020403" pitchFamily="18" charset="0"/>
                <a:ea typeface="+mn-lt"/>
                <a:cs typeface="+mn-lt"/>
              </a:rPr>
              <a:t>the</a:t>
            </a:r>
            <a:r>
              <a:rPr lang="es-ES" sz="2400" dirty="0">
                <a:latin typeface="Rockwell" panose="02060603020205020403" pitchFamily="18" charset="0"/>
                <a:ea typeface="+mn-lt"/>
                <a:cs typeface="+mn-lt"/>
              </a:rPr>
              <a:t> </a:t>
            </a:r>
            <a:r>
              <a:rPr lang="es-ES" sz="2400" b="1" dirty="0" err="1">
                <a:latin typeface="Rockwell" panose="02060603020205020403" pitchFamily="18" charset="0"/>
                <a:ea typeface="+mn-lt"/>
                <a:cs typeface="+mn-lt"/>
              </a:rPr>
              <a:t>production</a:t>
            </a:r>
            <a:r>
              <a:rPr lang="es-ES" sz="2400" b="1" dirty="0">
                <a:latin typeface="Rockwell" panose="02060603020205020403" pitchFamily="18" charset="0"/>
                <a:ea typeface="+mn-lt"/>
                <a:cs typeface="+mn-lt"/>
              </a:rPr>
              <a:t> </a:t>
            </a:r>
            <a:r>
              <a:rPr lang="es-ES" sz="2400" b="1" dirty="0" err="1">
                <a:latin typeface="Rockwell" panose="02060603020205020403" pitchFamily="18" charset="0"/>
                <a:ea typeface="+mn-lt"/>
                <a:cs typeface="+mn-lt"/>
              </a:rPr>
              <a:t>process</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were</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perceived</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to</a:t>
            </a:r>
            <a:r>
              <a:rPr lang="es-ES" sz="2400" dirty="0">
                <a:latin typeface="Rockwell" panose="02060603020205020403" pitchFamily="18" charset="0"/>
                <a:ea typeface="+mn-lt"/>
                <a:cs typeface="+mn-lt"/>
              </a:rPr>
              <a:t> be </a:t>
            </a:r>
            <a:r>
              <a:rPr lang="es-ES" sz="2400" dirty="0" err="1">
                <a:latin typeface="Rockwell" panose="02060603020205020403" pitchFamily="18" charset="0"/>
                <a:ea typeface="+mn-lt"/>
                <a:cs typeface="+mn-lt"/>
              </a:rPr>
              <a:t>less</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risky</a:t>
            </a:r>
            <a:r>
              <a:rPr lang="es-ES" sz="2400" dirty="0">
                <a:latin typeface="Rockwell" panose="02060603020205020403" pitchFamily="18" charset="0"/>
                <a:ea typeface="+mn-lt"/>
                <a:cs typeface="+mn-lt"/>
              </a:rPr>
              <a:t> and </a:t>
            </a:r>
            <a:r>
              <a:rPr lang="es-ES" sz="2400" dirty="0" err="1">
                <a:latin typeface="Rockwell" panose="02060603020205020403" pitchFamily="18" charset="0"/>
                <a:ea typeface="+mn-lt"/>
                <a:cs typeface="+mn-lt"/>
              </a:rPr>
              <a:t>evaluated</a:t>
            </a:r>
            <a:r>
              <a:rPr lang="es-ES" sz="2400" dirty="0">
                <a:latin typeface="Rockwell" panose="02060603020205020403" pitchFamily="18" charset="0"/>
                <a:ea typeface="+mn-lt"/>
                <a:cs typeface="+mn-lt"/>
              </a:rPr>
              <a:t> more </a:t>
            </a:r>
            <a:r>
              <a:rPr lang="es-ES" sz="2400" dirty="0" err="1">
                <a:latin typeface="Rockwell" panose="02060603020205020403" pitchFamily="18" charset="0"/>
                <a:ea typeface="+mn-lt"/>
                <a:cs typeface="+mn-lt"/>
              </a:rPr>
              <a:t>positively</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than</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those</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used</a:t>
            </a:r>
            <a:r>
              <a:rPr lang="es-ES" sz="2400" dirty="0">
                <a:latin typeface="Rockwell" panose="02060603020205020403" pitchFamily="18" charset="0"/>
                <a:ea typeface="+mn-lt"/>
                <a:cs typeface="+mn-lt"/>
              </a:rPr>
              <a:t> in </a:t>
            </a:r>
            <a:r>
              <a:rPr lang="es-ES" sz="2400" dirty="0" err="1">
                <a:latin typeface="Rockwell" panose="02060603020205020403" pitchFamily="18" charset="0"/>
                <a:ea typeface="+mn-lt"/>
                <a:cs typeface="+mn-lt"/>
              </a:rPr>
              <a:t>the</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product</a:t>
            </a:r>
            <a:r>
              <a:rPr lang="es-ES" sz="2400" dirty="0">
                <a:latin typeface="Rockwell" panose="02060603020205020403" pitchFamily="18" charset="0"/>
                <a:ea typeface="+mn-lt"/>
                <a:cs typeface="+mn-lt"/>
              </a:rPr>
              <a:t>. </a:t>
            </a:r>
            <a:endParaRPr lang="es-ES" sz="2400" dirty="0">
              <a:latin typeface="Rockwell" panose="02060603020205020403" pitchFamily="18" charset="0"/>
            </a:endParaRPr>
          </a:p>
        </p:txBody>
      </p:sp>
      <p:pic>
        <p:nvPicPr>
          <p:cNvPr id="3" name="Gráfico 3" descr="Diana">
            <a:extLst>
              <a:ext uri="{FF2B5EF4-FFF2-40B4-BE49-F238E27FC236}">
                <a16:creationId xmlns:a16="http://schemas.microsoft.com/office/drawing/2014/main" id="{EE4F0D15-0470-48D6-9B14-278C76A31A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33502" y="5813854"/>
            <a:ext cx="914400" cy="914400"/>
          </a:xfrm>
          <a:prstGeom prst="rect">
            <a:avLst/>
          </a:prstGeom>
        </p:spPr>
      </p:pic>
      <p:sp>
        <p:nvSpPr>
          <p:cNvPr id="6" name="Subtitle 3">
            <a:extLst>
              <a:ext uri="{FF2B5EF4-FFF2-40B4-BE49-F238E27FC236}">
                <a16:creationId xmlns:a16="http://schemas.microsoft.com/office/drawing/2014/main" id="{B2E405B7-B801-4AA0-A998-38FF6FD85522}"/>
              </a:ext>
            </a:extLst>
          </p:cNvPr>
          <p:cNvSpPr txBox="1">
            <a:spLocks/>
          </p:cNvSpPr>
          <p:nvPr/>
        </p:nvSpPr>
        <p:spPr>
          <a:xfrm>
            <a:off x="4453691" y="6045922"/>
            <a:ext cx="4230448" cy="540000"/>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Clr>
                <a:schemeClr val="tx2"/>
              </a:buClr>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Clr>
                <a:schemeClr val="tx2"/>
              </a:buClr>
              <a:buSzPct val="70000"/>
              <a:buFont typeface="Courier New"/>
              <a:buChar char="o"/>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tx2"/>
              </a:buClr>
              <a:buSzPct val="70000"/>
              <a:buFont typeface="Courier New"/>
              <a:buChar char="o"/>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tx2"/>
              </a:buClr>
              <a:buFont typeface="Arial"/>
              <a:buChar char="•"/>
              <a:defRPr sz="20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err="1">
                <a:solidFill>
                  <a:schemeClr val="accent2"/>
                </a:solidFill>
                <a:ea typeface="+mn-lt"/>
                <a:cs typeface="+mn-lt"/>
              </a:rPr>
              <a:t>Ronteltap</a:t>
            </a:r>
            <a:r>
              <a:rPr lang="en-US" sz="2000" dirty="0">
                <a:solidFill>
                  <a:schemeClr val="accent2"/>
                </a:solidFill>
                <a:ea typeface="+mn-lt"/>
                <a:cs typeface="+mn-lt"/>
              </a:rPr>
              <a:t>, et al. (2016)</a:t>
            </a:r>
          </a:p>
          <a:p>
            <a:pPr marL="0" indent="0">
              <a:buNone/>
            </a:pPr>
            <a:endParaRPr lang="en-US" sz="2000">
              <a:solidFill>
                <a:schemeClr val="accent2"/>
              </a:solidFill>
            </a:endParaRPr>
          </a:p>
        </p:txBody>
      </p:sp>
      <p:sp>
        <p:nvSpPr>
          <p:cNvPr id="8" name="Título 6">
            <a:extLst>
              <a:ext uri="{FF2B5EF4-FFF2-40B4-BE49-F238E27FC236}">
                <a16:creationId xmlns:a16="http://schemas.microsoft.com/office/drawing/2014/main" id="{ADED93CB-FC74-442C-8830-FCE8230C2982}"/>
              </a:ext>
            </a:extLst>
          </p:cNvPr>
          <p:cNvSpPr txBox="1">
            <a:spLocks/>
          </p:cNvSpPr>
          <p:nvPr/>
        </p:nvSpPr>
        <p:spPr>
          <a:xfrm>
            <a:off x="626180" y="678171"/>
            <a:ext cx="7766771"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pPr algn="r"/>
            <a:r>
              <a:rPr lang="en-US" sz="3600"/>
              <a:t>Results</a:t>
            </a:r>
            <a:endParaRPr lang="es-ES"/>
          </a:p>
        </p:txBody>
      </p:sp>
    </p:spTree>
    <p:extLst>
      <p:ext uri="{BB962C8B-B14F-4D97-AF65-F5344CB8AC3E}">
        <p14:creationId xmlns:p14="http://schemas.microsoft.com/office/powerpoint/2010/main" val="4270359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55FB87F-93F1-4C63-9849-152324A3BADF}"/>
              </a:ext>
            </a:extLst>
          </p:cNvPr>
          <p:cNvSpPr>
            <a:spLocks noGrp="1"/>
          </p:cNvSpPr>
          <p:nvPr>
            <p:ph type="body" sz="quarter" idx="13"/>
          </p:nvPr>
        </p:nvSpPr>
        <p:spPr/>
        <p:txBody>
          <a:bodyPr vert="horz" lIns="91440" tIns="45720" rIns="91440" bIns="45720" rtlCol="0" anchor="t">
            <a:normAutofit/>
          </a:bodyPr>
          <a:lstStyle/>
          <a:p>
            <a:r>
              <a:rPr lang="es-ES" sz="2400" dirty="0">
                <a:solidFill>
                  <a:schemeClr val="accent4"/>
                </a:solidFill>
                <a:latin typeface="Rockwell" panose="02060603020205020403" pitchFamily="18" charset="0"/>
                <a:ea typeface="+mn-lt"/>
                <a:cs typeface="+mn-lt"/>
              </a:rPr>
              <a:t>Technologies </a:t>
            </a:r>
            <a:r>
              <a:rPr lang="es-ES" sz="2400" dirty="0" err="1">
                <a:solidFill>
                  <a:schemeClr val="accent4"/>
                </a:solidFill>
                <a:latin typeface="Rockwell" panose="02060603020205020403" pitchFamily="18" charset="0"/>
                <a:ea typeface="+mn-lt"/>
                <a:cs typeface="+mn-lt"/>
              </a:rPr>
              <a:t>that</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were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seen</a:t>
            </a:r>
            <a:r>
              <a:rPr lang="es-ES" sz="2400" dirty="0">
                <a:solidFill>
                  <a:schemeClr val="accent4"/>
                </a:solidFill>
                <a:latin typeface="Rockwell" panose="02060603020205020403" pitchFamily="18" charset="0"/>
                <a:ea typeface="+mn-lt"/>
                <a:cs typeface="+mn-lt"/>
              </a:rPr>
              <a:t> as </a:t>
            </a:r>
            <a:r>
              <a:rPr lang="es-ES" sz="2400" b="1" dirty="0">
                <a:solidFill>
                  <a:schemeClr val="accent4"/>
                </a:solidFill>
                <a:latin typeface="Rockwell" panose="02060603020205020403" pitchFamily="18" charset="0"/>
                <a:ea typeface="+mn-lt"/>
                <a:cs typeface="+mn-lt"/>
              </a:rPr>
              <a:t>more natural </a:t>
            </a:r>
            <a:r>
              <a:rPr lang="es-ES" sz="2400" dirty="0">
                <a:solidFill>
                  <a:schemeClr val="accent4"/>
                </a:solidFill>
                <a:latin typeface="Rockwell" panose="02060603020205020403" pitchFamily="18" charset="0"/>
                <a:ea typeface="+mn-lt"/>
                <a:cs typeface="+mn-lt"/>
              </a:rPr>
              <a:t>and</a:t>
            </a:r>
            <a:r>
              <a:rPr lang="es-ES" sz="2400" b="1" dirty="0">
                <a:solidFill>
                  <a:schemeClr val="accent4"/>
                </a:solidFill>
                <a:latin typeface="Rockwell" panose="02060603020205020403" pitchFamily="18" charset="0"/>
                <a:ea typeface="+mn-lt"/>
                <a:cs typeface="+mn-lt"/>
              </a:rPr>
              <a:t> </a:t>
            </a:r>
            <a:r>
              <a:rPr lang="es-ES" sz="2400" b="1" dirty="0" err="1">
                <a:solidFill>
                  <a:schemeClr val="accent4"/>
                </a:solidFill>
                <a:latin typeface="Rockwell" panose="02060603020205020403" pitchFamily="18" charset="0"/>
                <a:ea typeface="+mn-lt"/>
                <a:cs typeface="+mn-lt"/>
              </a:rPr>
              <a:t>newer</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were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perceived</a:t>
            </a:r>
            <a:r>
              <a:rPr lang="es-ES" sz="2400" dirty="0">
                <a:solidFill>
                  <a:schemeClr val="accent4"/>
                </a:solidFill>
                <a:latin typeface="Rockwell" panose="02060603020205020403" pitchFamily="18" charset="0"/>
                <a:ea typeface="+mn-lt"/>
                <a:cs typeface="+mn-lt"/>
              </a:rPr>
              <a:t> as </a:t>
            </a:r>
            <a:r>
              <a:rPr lang="es-ES" sz="2400" dirty="0" err="1">
                <a:solidFill>
                  <a:schemeClr val="accent4"/>
                </a:solidFill>
                <a:latin typeface="Rockwell" panose="02060603020205020403" pitchFamily="18" charset="0"/>
                <a:ea typeface="+mn-lt"/>
                <a:cs typeface="+mn-lt"/>
              </a:rPr>
              <a:t>less</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risky</a:t>
            </a:r>
            <a:r>
              <a:rPr lang="es-ES" sz="2400" dirty="0">
                <a:solidFill>
                  <a:schemeClr val="accent4"/>
                </a:solidFill>
                <a:latin typeface="Rockwell" panose="02060603020205020403" pitchFamily="18" charset="0"/>
                <a:ea typeface="+mn-lt"/>
                <a:cs typeface="+mn-lt"/>
              </a:rPr>
              <a:t>, more beneficial, and </a:t>
            </a:r>
            <a:r>
              <a:rPr lang="es-ES" sz="2400" dirty="0" err="1">
                <a:solidFill>
                  <a:schemeClr val="accent4"/>
                </a:solidFill>
                <a:latin typeface="Rockwell" panose="02060603020205020403" pitchFamily="18" charset="0"/>
                <a:ea typeface="+mn-lt"/>
                <a:cs typeface="+mn-lt"/>
              </a:rPr>
              <a:t>were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evaluated</a:t>
            </a:r>
            <a:r>
              <a:rPr lang="es-ES" sz="2400" dirty="0">
                <a:solidFill>
                  <a:schemeClr val="accent4"/>
                </a:solidFill>
                <a:latin typeface="Rockwell" panose="02060603020205020403" pitchFamily="18" charset="0"/>
                <a:ea typeface="+mn-lt"/>
                <a:cs typeface="+mn-lt"/>
              </a:rPr>
              <a:t> more </a:t>
            </a:r>
            <a:r>
              <a:rPr lang="es-ES" sz="2400" dirty="0" err="1">
                <a:solidFill>
                  <a:schemeClr val="accent4"/>
                </a:solidFill>
                <a:latin typeface="Rockwell" panose="02060603020205020403" pitchFamily="18" charset="0"/>
                <a:ea typeface="+mn-lt"/>
                <a:cs typeface="+mn-lt"/>
              </a:rPr>
              <a:t>positively</a:t>
            </a:r>
            <a:r>
              <a:rPr lang="es-ES" sz="2400" dirty="0">
                <a:solidFill>
                  <a:schemeClr val="accent4"/>
                </a:solidFill>
                <a:latin typeface="Rockwell" panose="02060603020205020403" pitchFamily="18" charset="0"/>
                <a:ea typeface="+mn-lt"/>
                <a:cs typeface="+mn-lt"/>
              </a:rPr>
              <a:t>. </a:t>
            </a:r>
            <a:endParaRPr lang="es-ES" sz="2400" dirty="0">
              <a:solidFill>
                <a:schemeClr val="accent4"/>
              </a:solidFill>
              <a:latin typeface="Rockwell" panose="02060603020205020403" pitchFamily="18" charset="0"/>
            </a:endParaRPr>
          </a:p>
          <a:p>
            <a:r>
              <a:rPr lang="es-ES" sz="2400" dirty="0">
                <a:solidFill>
                  <a:schemeClr val="accent4"/>
                </a:solidFill>
                <a:latin typeface="Rockwell" panose="02060603020205020403" pitchFamily="18" charset="0"/>
                <a:ea typeface="+mn-lt"/>
                <a:cs typeface="+mn-lt"/>
              </a:rPr>
              <a:t>Technologies </a:t>
            </a:r>
            <a:r>
              <a:rPr lang="es-ES" sz="2400" dirty="0" err="1">
                <a:solidFill>
                  <a:schemeClr val="accent4"/>
                </a:solidFill>
                <a:latin typeface="Rockwell" panose="02060603020205020403" pitchFamily="18" charset="0"/>
                <a:ea typeface="+mn-lt"/>
                <a:cs typeface="+mn-lt"/>
              </a:rPr>
              <a:t>applied</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to</a:t>
            </a:r>
            <a:r>
              <a:rPr lang="es-ES" sz="2400" dirty="0">
                <a:solidFill>
                  <a:schemeClr val="accent4"/>
                </a:solidFill>
                <a:latin typeface="Rockwell" panose="02060603020205020403" pitchFamily="18" charset="0"/>
                <a:ea typeface="+mn-lt"/>
                <a:cs typeface="+mn-lt"/>
              </a:rPr>
              <a:t> </a:t>
            </a:r>
            <a:r>
              <a:rPr lang="es-ES" sz="2400" b="1" dirty="0" err="1">
                <a:solidFill>
                  <a:schemeClr val="accent4"/>
                </a:solidFill>
                <a:latin typeface="Rockwell" panose="02060603020205020403" pitchFamily="18" charset="0"/>
                <a:ea typeface="+mn-lt"/>
                <a:cs typeface="+mn-lt"/>
              </a:rPr>
              <a:t>food</a:t>
            </a:r>
            <a:r>
              <a:rPr lang="es-ES" sz="2400" b="1"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were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judged</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to</a:t>
            </a:r>
            <a:r>
              <a:rPr lang="es-ES" sz="2400" dirty="0">
                <a:solidFill>
                  <a:schemeClr val="accent4"/>
                </a:solidFill>
                <a:latin typeface="Rockwell" panose="02060603020205020403" pitchFamily="18" charset="0"/>
                <a:ea typeface="+mn-lt"/>
                <a:cs typeface="+mn-lt"/>
              </a:rPr>
              <a:t> be more beneficial, </a:t>
            </a:r>
            <a:r>
              <a:rPr lang="es-ES" sz="2400" dirty="0" err="1">
                <a:solidFill>
                  <a:schemeClr val="accent4"/>
                </a:solidFill>
                <a:latin typeface="Rockwell" panose="02060603020205020403" pitchFamily="18" charset="0"/>
                <a:ea typeface="+mn-lt"/>
                <a:cs typeface="+mn-lt"/>
              </a:rPr>
              <a:t>but</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also</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riskier</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than</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those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applied</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to</a:t>
            </a:r>
            <a:r>
              <a:rPr lang="es-ES" sz="2400" dirty="0">
                <a:solidFill>
                  <a:schemeClr val="accent4"/>
                </a:solidFill>
                <a:latin typeface="Rockwell" panose="02060603020205020403" pitchFamily="18" charset="0"/>
                <a:ea typeface="+mn-lt"/>
                <a:cs typeface="+mn-lt"/>
              </a:rPr>
              <a:t> non-</a:t>
            </a:r>
            <a:r>
              <a:rPr lang="es-ES" sz="2400" dirty="0" err="1">
                <a:solidFill>
                  <a:schemeClr val="accent4"/>
                </a:solidFill>
                <a:latin typeface="Rockwell" panose="02060603020205020403" pitchFamily="18" charset="0"/>
                <a:ea typeface="+mn-lt"/>
                <a:cs typeface="+mn-lt"/>
              </a:rPr>
              <a:t>food</a:t>
            </a:r>
            <a:r>
              <a:rPr lang="es-ES" sz="2400" dirty="0">
                <a:solidFill>
                  <a:schemeClr val="accent4"/>
                </a:solidFill>
                <a:latin typeface="Rockwell" panose="02060603020205020403" pitchFamily="18" charset="0"/>
                <a:ea typeface="+mn-lt"/>
                <a:cs typeface="+mn-lt"/>
              </a:rPr>
              <a:t>. </a:t>
            </a:r>
            <a:endParaRPr lang="es-ES" sz="2400" dirty="0">
              <a:solidFill>
                <a:schemeClr val="accent4"/>
              </a:solidFill>
              <a:latin typeface="Rockwell" panose="02060603020205020403" pitchFamily="18" charset="0"/>
            </a:endParaRPr>
          </a:p>
          <a:p>
            <a:r>
              <a:rPr lang="es-ES" sz="2400" dirty="0">
                <a:solidFill>
                  <a:schemeClr val="accent4"/>
                </a:solidFill>
                <a:latin typeface="Rockwell" panose="02060603020205020403" pitchFamily="18" charset="0"/>
                <a:ea typeface="+mn-lt"/>
                <a:cs typeface="+mn-lt"/>
              </a:rPr>
              <a:t>Technologies </a:t>
            </a:r>
            <a:r>
              <a:rPr lang="es-ES" sz="2400" dirty="0" err="1">
                <a:solidFill>
                  <a:schemeClr val="accent4"/>
                </a:solidFill>
                <a:latin typeface="Rockwell" panose="02060603020205020403" pitchFamily="18" charset="0"/>
                <a:ea typeface="+mn-lt"/>
                <a:cs typeface="+mn-lt"/>
              </a:rPr>
              <a:t>used</a:t>
            </a:r>
            <a:r>
              <a:rPr lang="es-ES" sz="2400" dirty="0">
                <a:solidFill>
                  <a:schemeClr val="accent4"/>
                </a:solidFill>
                <a:latin typeface="Rockwell" panose="02060603020205020403" pitchFamily="18" charset="0"/>
                <a:ea typeface="+mn-lt"/>
                <a:cs typeface="+mn-lt"/>
              </a:rPr>
              <a:t> in </a:t>
            </a:r>
            <a:r>
              <a:rPr lang="es-ES" sz="2400" dirty="0" err="1">
                <a:solidFill>
                  <a:schemeClr val="accent4"/>
                </a:solidFill>
                <a:latin typeface="Rockwell" panose="02060603020205020403" pitchFamily="18" charset="0"/>
                <a:ea typeface="+mn-lt"/>
                <a:cs typeface="+mn-lt"/>
              </a:rPr>
              <a:t>the</a:t>
            </a:r>
            <a:r>
              <a:rPr lang="es-ES" sz="2400" dirty="0">
                <a:solidFill>
                  <a:schemeClr val="accent4"/>
                </a:solidFill>
                <a:latin typeface="Rockwell" panose="02060603020205020403" pitchFamily="18" charset="0"/>
                <a:ea typeface="+mn-lt"/>
                <a:cs typeface="+mn-lt"/>
              </a:rPr>
              <a:t> </a:t>
            </a:r>
            <a:r>
              <a:rPr lang="es-ES" sz="2400" b="1" dirty="0" err="1">
                <a:solidFill>
                  <a:schemeClr val="accent4"/>
                </a:solidFill>
                <a:latin typeface="Rockwell" panose="02060603020205020403" pitchFamily="18" charset="0"/>
                <a:ea typeface="+mn-lt"/>
                <a:cs typeface="+mn-lt"/>
              </a:rPr>
              <a:t>production</a:t>
            </a:r>
            <a:r>
              <a:rPr lang="es-ES" sz="2400" b="1" dirty="0">
                <a:solidFill>
                  <a:schemeClr val="accent4"/>
                </a:solidFill>
                <a:latin typeface="Rockwell" panose="02060603020205020403" pitchFamily="18" charset="0"/>
                <a:ea typeface="+mn-lt"/>
                <a:cs typeface="+mn-lt"/>
              </a:rPr>
              <a:t> </a:t>
            </a:r>
            <a:r>
              <a:rPr lang="es-ES" sz="2400" b="1" dirty="0" err="1">
                <a:solidFill>
                  <a:schemeClr val="accent4"/>
                </a:solidFill>
                <a:latin typeface="Rockwell" panose="02060603020205020403" pitchFamily="18" charset="0"/>
                <a:ea typeface="+mn-lt"/>
                <a:cs typeface="+mn-lt"/>
              </a:rPr>
              <a:t>process</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were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perceived</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to</a:t>
            </a:r>
            <a:r>
              <a:rPr lang="es-ES" sz="2400" dirty="0">
                <a:solidFill>
                  <a:schemeClr val="accent4"/>
                </a:solidFill>
                <a:latin typeface="Rockwell" panose="02060603020205020403" pitchFamily="18" charset="0"/>
                <a:ea typeface="+mn-lt"/>
                <a:cs typeface="+mn-lt"/>
              </a:rPr>
              <a:t> be </a:t>
            </a:r>
            <a:r>
              <a:rPr lang="es-ES" sz="2400" dirty="0" err="1">
                <a:solidFill>
                  <a:schemeClr val="accent4"/>
                </a:solidFill>
                <a:latin typeface="Rockwell" panose="02060603020205020403" pitchFamily="18" charset="0"/>
                <a:ea typeface="+mn-lt"/>
                <a:cs typeface="+mn-lt"/>
              </a:rPr>
              <a:t>less</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risky</a:t>
            </a:r>
            <a:r>
              <a:rPr lang="es-ES" sz="2400" dirty="0">
                <a:solidFill>
                  <a:schemeClr val="accent4"/>
                </a:solidFill>
                <a:latin typeface="Rockwell" panose="02060603020205020403" pitchFamily="18" charset="0"/>
                <a:ea typeface="+mn-lt"/>
                <a:cs typeface="+mn-lt"/>
              </a:rPr>
              <a:t> and </a:t>
            </a:r>
            <a:r>
              <a:rPr lang="es-ES" sz="2400" dirty="0" err="1">
                <a:solidFill>
                  <a:schemeClr val="accent4"/>
                </a:solidFill>
                <a:latin typeface="Rockwell" panose="02060603020205020403" pitchFamily="18" charset="0"/>
                <a:ea typeface="+mn-lt"/>
                <a:cs typeface="+mn-lt"/>
              </a:rPr>
              <a:t>evaluated</a:t>
            </a:r>
            <a:r>
              <a:rPr lang="es-ES" sz="2400" dirty="0">
                <a:solidFill>
                  <a:schemeClr val="accent4"/>
                </a:solidFill>
                <a:latin typeface="Rockwell" panose="02060603020205020403" pitchFamily="18" charset="0"/>
                <a:ea typeface="+mn-lt"/>
                <a:cs typeface="+mn-lt"/>
              </a:rPr>
              <a:t> more </a:t>
            </a:r>
            <a:r>
              <a:rPr lang="es-ES" sz="2400" dirty="0" err="1">
                <a:solidFill>
                  <a:schemeClr val="accent4"/>
                </a:solidFill>
                <a:latin typeface="Rockwell" panose="02060603020205020403" pitchFamily="18" charset="0"/>
                <a:ea typeface="+mn-lt"/>
                <a:cs typeface="+mn-lt"/>
              </a:rPr>
              <a:t>positively</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than</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those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used</a:t>
            </a:r>
            <a:r>
              <a:rPr lang="es-ES" sz="2400" dirty="0">
                <a:solidFill>
                  <a:schemeClr val="accent4"/>
                </a:solidFill>
                <a:latin typeface="Rockwell" panose="02060603020205020403" pitchFamily="18" charset="0"/>
                <a:ea typeface="+mn-lt"/>
                <a:cs typeface="+mn-lt"/>
              </a:rPr>
              <a:t> in </a:t>
            </a:r>
            <a:r>
              <a:rPr lang="es-ES" sz="2400" dirty="0" err="1">
                <a:solidFill>
                  <a:schemeClr val="accent4"/>
                </a:solidFill>
                <a:latin typeface="Rockwell" panose="02060603020205020403" pitchFamily="18" charset="0"/>
                <a:ea typeface="+mn-lt"/>
                <a:cs typeface="+mn-lt"/>
              </a:rPr>
              <a:t>the</a:t>
            </a:r>
            <a:r>
              <a:rPr lang="es-ES" sz="2400" dirty="0">
                <a:solidFill>
                  <a:schemeClr val="accent4"/>
                </a:solidFill>
                <a:latin typeface="Rockwell" panose="02060603020205020403" pitchFamily="18" charset="0"/>
                <a:ea typeface="+mn-lt"/>
                <a:cs typeface="+mn-lt"/>
              </a:rPr>
              <a:t> </a:t>
            </a:r>
            <a:r>
              <a:rPr lang="es-ES" sz="2400" dirty="0" err="1">
                <a:solidFill>
                  <a:schemeClr val="accent4"/>
                </a:solidFill>
                <a:latin typeface="Rockwell" panose="02060603020205020403" pitchFamily="18" charset="0"/>
                <a:ea typeface="+mn-lt"/>
                <a:cs typeface="+mn-lt"/>
              </a:rPr>
              <a:t>product</a:t>
            </a:r>
            <a:r>
              <a:rPr lang="es-ES" sz="2400" dirty="0">
                <a:solidFill>
                  <a:schemeClr val="accent4"/>
                </a:solidFill>
                <a:latin typeface="Rockwell" panose="02060603020205020403" pitchFamily="18" charset="0"/>
                <a:ea typeface="+mn-lt"/>
                <a:cs typeface="+mn-lt"/>
              </a:rPr>
              <a:t>. </a:t>
            </a:r>
            <a:endParaRPr lang="es-ES" sz="2400" dirty="0">
              <a:solidFill>
                <a:schemeClr val="accent4"/>
              </a:solidFill>
              <a:latin typeface="Rockwell" panose="02060603020205020403" pitchFamily="18" charset="0"/>
            </a:endParaRPr>
          </a:p>
          <a:p>
            <a:r>
              <a:rPr lang="es-ES" sz="2400" dirty="0">
                <a:latin typeface="Rockwell" panose="02060603020205020403" pitchFamily="18" charset="0"/>
                <a:ea typeface="+mn-lt"/>
                <a:cs typeface="+mn-lt"/>
              </a:rPr>
              <a:t>Technologies </a:t>
            </a:r>
            <a:r>
              <a:rPr lang="es-ES" sz="2400" dirty="0" err="1">
                <a:latin typeface="Rockwell" panose="02060603020205020403" pitchFamily="18" charset="0"/>
                <a:ea typeface="+mn-lt"/>
                <a:cs typeface="+mn-lt"/>
              </a:rPr>
              <a:t>owned</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by</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the</a:t>
            </a:r>
            <a:r>
              <a:rPr lang="es-ES" sz="2400" dirty="0">
                <a:latin typeface="Rockwell" panose="02060603020205020403" pitchFamily="18" charset="0"/>
                <a:ea typeface="+mn-lt"/>
                <a:cs typeface="+mn-lt"/>
              </a:rPr>
              <a:t> </a:t>
            </a:r>
            <a:r>
              <a:rPr lang="es-ES" sz="2400" b="1" dirty="0" err="1">
                <a:latin typeface="Rockwell" panose="02060603020205020403" pitchFamily="18" charset="0"/>
                <a:ea typeface="+mn-lt"/>
                <a:cs typeface="+mn-lt"/>
              </a:rPr>
              <a:t>market</a:t>
            </a:r>
            <a:r>
              <a:rPr lang="es-ES" sz="2400" b="1" dirty="0">
                <a:latin typeface="Rockwell" panose="02060603020205020403" pitchFamily="18" charset="0"/>
                <a:ea typeface="+mn-lt"/>
                <a:cs typeface="+mn-lt"/>
              </a:rPr>
              <a:t> leader</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were</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perceived</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to</a:t>
            </a:r>
            <a:r>
              <a:rPr lang="es-ES" sz="2400" dirty="0">
                <a:latin typeface="Rockwell" panose="02060603020205020403" pitchFamily="18" charset="0"/>
                <a:ea typeface="+mn-lt"/>
                <a:cs typeface="+mn-lt"/>
              </a:rPr>
              <a:t> be more beneficial and </a:t>
            </a:r>
            <a:r>
              <a:rPr lang="es-ES" sz="2400" dirty="0" err="1">
                <a:latin typeface="Rockwell" panose="02060603020205020403" pitchFamily="18" charset="0"/>
                <a:ea typeface="+mn-lt"/>
                <a:cs typeface="+mn-lt"/>
              </a:rPr>
              <a:t>evaluated</a:t>
            </a:r>
            <a:r>
              <a:rPr lang="es-ES" sz="2400" dirty="0">
                <a:latin typeface="Rockwell" panose="02060603020205020403" pitchFamily="18" charset="0"/>
                <a:ea typeface="+mn-lt"/>
                <a:cs typeface="+mn-lt"/>
              </a:rPr>
              <a:t> more </a:t>
            </a:r>
            <a:r>
              <a:rPr lang="es-ES" sz="2400" dirty="0" err="1">
                <a:latin typeface="Rockwell" panose="02060603020205020403" pitchFamily="18" charset="0"/>
                <a:ea typeface="+mn-lt"/>
                <a:cs typeface="+mn-lt"/>
              </a:rPr>
              <a:t>positively</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than</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those</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that</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were</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freely</a:t>
            </a:r>
            <a:r>
              <a:rPr lang="es-ES" sz="2400" dirty="0">
                <a:latin typeface="Rockwell" panose="02060603020205020403" pitchFamily="18" charset="0"/>
                <a:ea typeface="+mn-lt"/>
                <a:cs typeface="+mn-lt"/>
              </a:rPr>
              <a:t> </a:t>
            </a:r>
            <a:r>
              <a:rPr lang="es-ES" sz="2400" dirty="0" err="1">
                <a:latin typeface="Rockwell" panose="02060603020205020403" pitchFamily="18" charset="0"/>
                <a:ea typeface="+mn-lt"/>
                <a:cs typeface="+mn-lt"/>
              </a:rPr>
              <a:t>available</a:t>
            </a:r>
            <a:r>
              <a:rPr lang="es-ES" sz="2400" dirty="0">
                <a:latin typeface="Rockwell" panose="02060603020205020403" pitchFamily="18" charset="0"/>
                <a:ea typeface="+mn-lt"/>
                <a:cs typeface="+mn-lt"/>
              </a:rPr>
              <a:t>.</a:t>
            </a:r>
            <a:endParaRPr lang="es-ES" sz="2400" dirty="0">
              <a:latin typeface="Rockwell" panose="02060603020205020403" pitchFamily="18" charset="0"/>
            </a:endParaRPr>
          </a:p>
        </p:txBody>
      </p:sp>
      <p:pic>
        <p:nvPicPr>
          <p:cNvPr id="3" name="Gráfico 3" descr="Diana">
            <a:extLst>
              <a:ext uri="{FF2B5EF4-FFF2-40B4-BE49-F238E27FC236}">
                <a16:creationId xmlns:a16="http://schemas.microsoft.com/office/drawing/2014/main" id="{EE4F0D15-0470-48D6-9B14-278C76A31A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33502" y="5813854"/>
            <a:ext cx="914400" cy="914400"/>
          </a:xfrm>
          <a:prstGeom prst="rect">
            <a:avLst/>
          </a:prstGeom>
        </p:spPr>
      </p:pic>
      <p:sp>
        <p:nvSpPr>
          <p:cNvPr id="6" name="Subtitle 3">
            <a:extLst>
              <a:ext uri="{FF2B5EF4-FFF2-40B4-BE49-F238E27FC236}">
                <a16:creationId xmlns:a16="http://schemas.microsoft.com/office/drawing/2014/main" id="{B2E405B7-B801-4AA0-A998-38FF6FD85522}"/>
              </a:ext>
            </a:extLst>
          </p:cNvPr>
          <p:cNvSpPr txBox="1">
            <a:spLocks/>
          </p:cNvSpPr>
          <p:nvPr/>
        </p:nvSpPr>
        <p:spPr>
          <a:xfrm>
            <a:off x="4453691" y="6045922"/>
            <a:ext cx="4230448" cy="540000"/>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Clr>
                <a:schemeClr val="tx2"/>
              </a:buClr>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Clr>
                <a:schemeClr val="tx2"/>
              </a:buClr>
              <a:buSzPct val="70000"/>
              <a:buFont typeface="Courier New"/>
              <a:buChar char="o"/>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tx2"/>
              </a:buClr>
              <a:buSzPct val="70000"/>
              <a:buFont typeface="Courier New"/>
              <a:buChar char="o"/>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tx2"/>
              </a:buClr>
              <a:buFont typeface="Arial"/>
              <a:buChar char="•"/>
              <a:defRPr sz="2000" kern="1200"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err="1">
                <a:solidFill>
                  <a:schemeClr val="accent2"/>
                </a:solidFill>
                <a:ea typeface="+mn-lt"/>
                <a:cs typeface="+mn-lt"/>
              </a:rPr>
              <a:t>Ronteltap</a:t>
            </a:r>
            <a:r>
              <a:rPr lang="en-US" sz="2000" dirty="0">
                <a:solidFill>
                  <a:schemeClr val="accent2"/>
                </a:solidFill>
                <a:ea typeface="+mn-lt"/>
                <a:cs typeface="+mn-lt"/>
              </a:rPr>
              <a:t>, et al. (2016)</a:t>
            </a:r>
          </a:p>
          <a:p>
            <a:pPr marL="0" indent="0">
              <a:buNone/>
            </a:pPr>
            <a:endParaRPr lang="en-US" sz="2000">
              <a:solidFill>
                <a:schemeClr val="accent2"/>
              </a:solidFill>
            </a:endParaRPr>
          </a:p>
        </p:txBody>
      </p:sp>
      <p:sp>
        <p:nvSpPr>
          <p:cNvPr id="8" name="Título 6">
            <a:extLst>
              <a:ext uri="{FF2B5EF4-FFF2-40B4-BE49-F238E27FC236}">
                <a16:creationId xmlns:a16="http://schemas.microsoft.com/office/drawing/2014/main" id="{ADED93CB-FC74-442C-8830-FCE8230C2982}"/>
              </a:ext>
            </a:extLst>
          </p:cNvPr>
          <p:cNvSpPr txBox="1">
            <a:spLocks/>
          </p:cNvSpPr>
          <p:nvPr/>
        </p:nvSpPr>
        <p:spPr>
          <a:xfrm>
            <a:off x="626180" y="678171"/>
            <a:ext cx="7766771"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pPr algn="r"/>
            <a:r>
              <a:rPr lang="en-US" sz="3600"/>
              <a:t>Results</a:t>
            </a:r>
            <a:endParaRPr lang="es-ES"/>
          </a:p>
        </p:txBody>
      </p:sp>
    </p:spTree>
    <p:extLst>
      <p:ext uri="{BB962C8B-B14F-4D97-AF65-F5344CB8AC3E}">
        <p14:creationId xmlns:p14="http://schemas.microsoft.com/office/powerpoint/2010/main" val="21782428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descr="Imagen de la pantalla de un celular con letras&#10;&#10;Descripción generada con confianza alta">
            <a:extLst>
              <a:ext uri="{FF2B5EF4-FFF2-40B4-BE49-F238E27FC236}">
                <a16:creationId xmlns:a16="http://schemas.microsoft.com/office/drawing/2014/main" id="{6853B887-1649-4859-8F76-BEA5BA8844FE}"/>
              </a:ext>
            </a:extLst>
          </p:cNvPr>
          <p:cNvPicPr>
            <a:picLocks noChangeAspect="1"/>
          </p:cNvPicPr>
          <p:nvPr/>
        </p:nvPicPr>
        <p:blipFill>
          <a:blip r:embed="rId2"/>
          <a:stretch>
            <a:fillRect/>
          </a:stretch>
        </p:blipFill>
        <p:spPr>
          <a:xfrm>
            <a:off x="952184" y="916684"/>
            <a:ext cx="7749729" cy="4284589"/>
          </a:xfrm>
          <a:prstGeom prst="rect">
            <a:avLst/>
          </a:prstGeom>
        </p:spPr>
      </p:pic>
      <p:sp>
        <p:nvSpPr>
          <p:cNvPr id="6" name="CuadroTexto 5">
            <a:extLst>
              <a:ext uri="{FF2B5EF4-FFF2-40B4-BE49-F238E27FC236}">
                <a16:creationId xmlns:a16="http://schemas.microsoft.com/office/drawing/2014/main" id="{B63B9276-AA5F-402F-A6EC-1A60DE9FF7FC}"/>
              </a:ext>
            </a:extLst>
          </p:cNvPr>
          <p:cNvSpPr txBox="1"/>
          <p:nvPr/>
        </p:nvSpPr>
        <p:spPr>
          <a:xfrm>
            <a:off x="5404022" y="5208373"/>
            <a:ext cx="3824416" cy="1200329"/>
          </a:xfrm>
          <a:prstGeom prst="rect">
            <a:avLst/>
          </a:prstGeom>
        </p:spPr>
        <p:txBody>
          <a:bodyPr vert="horz" lIns="91440" tIns="45720" rIns="91440" bIns="45720" rtlCol="0" anchor="t">
            <a:normAutofit/>
          </a:bodyPr>
          <a:lstStyle/>
          <a:p>
            <a:pPr>
              <a:spcBef>
                <a:spcPct val="20000"/>
              </a:spcBef>
              <a:buClr>
                <a:schemeClr val="tx2"/>
              </a:buClr>
            </a:pPr>
            <a:r>
              <a:rPr lang="en-US" sz="2000" dirty="0">
                <a:solidFill>
                  <a:schemeClr val="accent2"/>
                </a:solidFill>
                <a:ea typeface="+mn-lt"/>
                <a:cs typeface="+mn-lt"/>
              </a:rPr>
              <a:t>Bryant and Barnett, 2019.</a:t>
            </a:r>
          </a:p>
        </p:txBody>
      </p:sp>
    </p:spTree>
    <p:extLst>
      <p:ext uri="{BB962C8B-B14F-4D97-AF65-F5344CB8AC3E}">
        <p14:creationId xmlns:p14="http://schemas.microsoft.com/office/powerpoint/2010/main" val="3275703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8"/>
          <p:cNvSpPr>
            <a:spLocks noGrp="1"/>
          </p:cNvSpPr>
          <p:nvPr>
            <p:ph type="body" sz="quarter" idx="14"/>
          </p:nvPr>
        </p:nvSpPr>
        <p:spPr/>
        <p:txBody>
          <a:bodyPr anchor="t"/>
          <a:lstStyle/>
          <a:p>
            <a:pPr algn="l"/>
            <a:endParaRPr lang="en-US"/>
          </a:p>
          <a:p>
            <a:pPr algn="l"/>
            <a:endParaRPr lang="en-US"/>
          </a:p>
        </p:txBody>
      </p:sp>
      <p:sp>
        <p:nvSpPr>
          <p:cNvPr id="2" name="Título 6">
            <a:extLst>
              <a:ext uri="{FF2B5EF4-FFF2-40B4-BE49-F238E27FC236}">
                <a16:creationId xmlns:a16="http://schemas.microsoft.com/office/drawing/2014/main" id="{A45263B2-0968-4C67-9AD6-3020130FA3C2}"/>
              </a:ext>
            </a:extLst>
          </p:cNvPr>
          <p:cNvSpPr txBox="1">
            <a:spLocks/>
          </p:cNvSpPr>
          <p:nvPr/>
        </p:nvSpPr>
        <p:spPr>
          <a:xfrm>
            <a:off x="272052" y="742312"/>
            <a:ext cx="8761389"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pPr>
              <a:lnSpc>
                <a:spcPct val="90000"/>
              </a:lnSpc>
              <a:spcAft>
                <a:spcPts val="600"/>
              </a:spcAft>
            </a:pPr>
            <a:r>
              <a:rPr lang="en-US" sz="2800" dirty="0"/>
              <a:t>What's in a name? Consumers perception of </a:t>
            </a:r>
            <a:r>
              <a:rPr lang="en-US" sz="2800" i="1" dirty="0"/>
              <a:t>in vitro</a:t>
            </a:r>
            <a:r>
              <a:rPr lang="en-US" sz="2800" dirty="0"/>
              <a:t> meat under different names</a:t>
            </a:r>
            <a:endParaRPr lang="es-ES" sz="2800" dirty="0"/>
          </a:p>
        </p:txBody>
      </p:sp>
      <p:sp>
        <p:nvSpPr>
          <p:cNvPr id="13" name="CuadroTexto 12">
            <a:extLst>
              <a:ext uri="{FF2B5EF4-FFF2-40B4-BE49-F238E27FC236}">
                <a16:creationId xmlns:a16="http://schemas.microsoft.com/office/drawing/2014/main" id="{AA164A60-0E50-4F23-99FC-8BF20645697C}"/>
              </a:ext>
            </a:extLst>
          </p:cNvPr>
          <p:cNvSpPr txBox="1"/>
          <p:nvPr/>
        </p:nvSpPr>
        <p:spPr>
          <a:xfrm>
            <a:off x="5319005" y="5812935"/>
            <a:ext cx="3824416" cy="435181"/>
          </a:xfrm>
          <a:prstGeom prst="rect">
            <a:avLst/>
          </a:prstGeom>
        </p:spPr>
        <p:txBody>
          <a:bodyPr vert="horz" lIns="91440" tIns="45720" rIns="91440" bIns="45720" rtlCol="0" anchor="t">
            <a:normAutofit/>
          </a:bodyPr>
          <a:lstStyle/>
          <a:p>
            <a:pPr>
              <a:spcBef>
                <a:spcPct val="20000"/>
              </a:spcBef>
              <a:buClr>
                <a:schemeClr val="tx2"/>
              </a:buClr>
            </a:pPr>
            <a:r>
              <a:rPr lang="en-US" sz="2000" dirty="0">
                <a:solidFill>
                  <a:schemeClr val="accent2"/>
                </a:solidFill>
                <a:ea typeface="+mn-lt"/>
                <a:cs typeface="+mn-lt"/>
              </a:rPr>
              <a:t>Bryant and Barnett, 2019.</a:t>
            </a:r>
          </a:p>
        </p:txBody>
      </p:sp>
    </p:spTree>
    <p:extLst>
      <p:ext uri="{BB962C8B-B14F-4D97-AF65-F5344CB8AC3E}">
        <p14:creationId xmlns:p14="http://schemas.microsoft.com/office/powerpoint/2010/main" val="421989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8"/>
          <p:cNvSpPr>
            <a:spLocks noGrp="1"/>
          </p:cNvSpPr>
          <p:nvPr>
            <p:ph type="body" sz="quarter" idx="14"/>
          </p:nvPr>
        </p:nvSpPr>
        <p:spPr/>
        <p:txBody>
          <a:bodyPr anchor="t"/>
          <a:lstStyle/>
          <a:p>
            <a:pPr algn="l"/>
            <a:endParaRPr lang="en-US"/>
          </a:p>
          <a:p>
            <a:pPr algn="l"/>
            <a:endParaRPr lang="en-US"/>
          </a:p>
        </p:txBody>
      </p:sp>
      <p:sp>
        <p:nvSpPr>
          <p:cNvPr id="2" name="Título 6">
            <a:extLst>
              <a:ext uri="{FF2B5EF4-FFF2-40B4-BE49-F238E27FC236}">
                <a16:creationId xmlns:a16="http://schemas.microsoft.com/office/drawing/2014/main" id="{A45263B2-0968-4C67-9AD6-3020130FA3C2}"/>
              </a:ext>
            </a:extLst>
          </p:cNvPr>
          <p:cNvSpPr txBox="1">
            <a:spLocks/>
          </p:cNvSpPr>
          <p:nvPr/>
        </p:nvSpPr>
        <p:spPr>
          <a:xfrm>
            <a:off x="272052" y="742312"/>
            <a:ext cx="8761389"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pPr>
              <a:lnSpc>
                <a:spcPct val="90000"/>
              </a:lnSpc>
              <a:spcAft>
                <a:spcPts val="600"/>
              </a:spcAft>
            </a:pPr>
            <a:r>
              <a:rPr lang="en-US" sz="2800" dirty="0"/>
              <a:t>What's in a name? Consumers perception of </a:t>
            </a:r>
            <a:r>
              <a:rPr lang="en-US" sz="2800" i="1" dirty="0"/>
              <a:t>in vitro</a:t>
            </a:r>
            <a:r>
              <a:rPr lang="en-US" sz="2800" dirty="0"/>
              <a:t> meat under different names</a:t>
            </a:r>
            <a:endParaRPr lang="es-ES" sz="2800" dirty="0"/>
          </a:p>
        </p:txBody>
      </p:sp>
      <p:sp>
        <p:nvSpPr>
          <p:cNvPr id="13" name="CuadroTexto 12">
            <a:extLst>
              <a:ext uri="{FF2B5EF4-FFF2-40B4-BE49-F238E27FC236}">
                <a16:creationId xmlns:a16="http://schemas.microsoft.com/office/drawing/2014/main" id="{AA164A60-0E50-4F23-99FC-8BF20645697C}"/>
              </a:ext>
            </a:extLst>
          </p:cNvPr>
          <p:cNvSpPr txBox="1"/>
          <p:nvPr/>
        </p:nvSpPr>
        <p:spPr>
          <a:xfrm>
            <a:off x="5319005" y="5812935"/>
            <a:ext cx="3824416" cy="435181"/>
          </a:xfrm>
          <a:prstGeom prst="rect">
            <a:avLst/>
          </a:prstGeom>
        </p:spPr>
        <p:txBody>
          <a:bodyPr vert="horz" lIns="91440" tIns="45720" rIns="91440" bIns="45720" rtlCol="0" anchor="t">
            <a:normAutofit/>
          </a:bodyPr>
          <a:lstStyle/>
          <a:p>
            <a:pPr>
              <a:spcBef>
                <a:spcPct val="20000"/>
              </a:spcBef>
              <a:buClr>
                <a:schemeClr val="tx2"/>
              </a:buClr>
            </a:pPr>
            <a:r>
              <a:rPr lang="en-US" sz="2000" dirty="0">
                <a:solidFill>
                  <a:schemeClr val="accent2"/>
                </a:solidFill>
                <a:ea typeface="+mn-lt"/>
                <a:cs typeface="+mn-lt"/>
              </a:rPr>
              <a:t>Bryant and Barnett, 2019.</a:t>
            </a:r>
          </a:p>
        </p:txBody>
      </p:sp>
      <p:sp>
        <p:nvSpPr>
          <p:cNvPr id="4" name="CuadroTexto 3">
            <a:extLst>
              <a:ext uri="{FF2B5EF4-FFF2-40B4-BE49-F238E27FC236}">
                <a16:creationId xmlns:a16="http://schemas.microsoft.com/office/drawing/2014/main" id="{9D581BC9-611B-4152-897F-B3CD5882288D}"/>
              </a:ext>
            </a:extLst>
          </p:cNvPr>
          <p:cNvSpPr txBox="1"/>
          <p:nvPr/>
        </p:nvSpPr>
        <p:spPr>
          <a:xfrm>
            <a:off x="272053" y="2463590"/>
            <a:ext cx="8599893" cy="3268587"/>
          </a:xfrm>
          <a:prstGeom prst="rect">
            <a:avLst/>
          </a:prstGeom>
        </p:spPr>
        <p:txBody>
          <a:bodyPr vert="horz" lIns="91440" tIns="45720" rIns="91440" bIns="45720" rtlCol="0" anchor="t">
            <a:normAutofit/>
          </a:bodyPr>
          <a:lstStyle/>
          <a:p>
            <a:pPr>
              <a:spcBef>
                <a:spcPct val="20000"/>
              </a:spcBef>
              <a:buClr>
                <a:schemeClr val="tx2"/>
              </a:buClr>
            </a:pPr>
            <a:r>
              <a:rPr lang="en-US" sz="2400" dirty="0">
                <a:latin typeface="Rockwell" panose="02060603020205020403" pitchFamily="18" charset="0"/>
                <a:ea typeface="+mn-lt"/>
                <a:cs typeface="+mn-lt"/>
              </a:rPr>
              <a:t>1. Which associations do people make with the different names?</a:t>
            </a:r>
          </a:p>
        </p:txBody>
      </p:sp>
    </p:spTree>
    <p:extLst>
      <p:ext uri="{BB962C8B-B14F-4D97-AF65-F5344CB8AC3E}">
        <p14:creationId xmlns:p14="http://schemas.microsoft.com/office/powerpoint/2010/main" val="2989389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8"/>
          <p:cNvSpPr>
            <a:spLocks noGrp="1"/>
          </p:cNvSpPr>
          <p:nvPr>
            <p:ph type="body" sz="quarter" idx="14"/>
          </p:nvPr>
        </p:nvSpPr>
        <p:spPr/>
        <p:txBody>
          <a:bodyPr anchor="t"/>
          <a:lstStyle/>
          <a:p>
            <a:pPr algn="l"/>
            <a:endParaRPr lang="en-US"/>
          </a:p>
          <a:p>
            <a:pPr algn="l"/>
            <a:endParaRPr lang="en-US"/>
          </a:p>
        </p:txBody>
      </p:sp>
      <p:sp>
        <p:nvSpPr>
          <p:cNvPr id="2" name="Título 6">
            <a:extLst>
              <a:ext uri="{FF2B5EF4-FFF2-40B4-BE49-F238E27FC236}">
                <a16:creationId xmlns:a16="http://schemas.microsoft.com/office/drawing/2014/main" id="{A45263B2-0968-4C67-9AD6-3020130FA3C2}"/>
              </a:ext>
            </a:extLst>
          </p:cNvPr>
          <p:cNvSpPr txBox="1">
            <a:spLocks/>
          </p:cNvSpPr>
          <p:nvPr/>
        </p:nvSpPr>
        <p:spPr>
          <a:xfrm>
            <a:off x="272052" y="742312"/>
            <a:ext cx="8761389"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pPr>
              <a:lnSpc>
                <a:spcPct val="90000"/>
              </a:lnSpc>
              <a:spcAft>
                <a:spcPts val="600"/>
              </a:spcAft>
            </a:pPr>
            <a:r>
              <a:rPr lang="en-US" sz="2800" dirty="0"/>
              <a:t>What's in a name? Consumers perception of </a:t>
            </a:r>
            <a:r>
              <a:rPr lang="en-US" sz="2800" i="1" dirty="0"/>
              <a:t>in vitro</a:t>
            </a:r>
            <a:r>
              <a:rPr lang="en-US" sz="2800" dirty="0"/>
              <a:t> meat under different names</a:t>
            </a:r>
            <a:endParaRPr lang="es-ES" sz="2800" dirty="0"/>
          </a:p>
        </p:txBody>
      </p:sp>
      <p:sp>
        <p:nvSpPr>
          <p:cNvPr id="13" name="CuadroTexto 12">
            <a:extLst>
              <a:ext uri="{FF2B5EF4-FFF2-40B4-BE49-F238E27FC236}">
                <a16:creationId xmlns:a16="http://schemas.microsoft.com/office/drawing/2014/main" id="{AA164A60-0E50-4F23-99FC-8BF20645697C}"/>
              </a:ext>
            </a:extLst>
          </p:cNvPr>
          <p:cNvSpPr txBox="1"/>
          <p:nvPr/>
        </p:nvSpPr>
        <p:spPr>
          <a:xfrm>
            <a:off x="5319005" y="5812935"/>
            <a:ext cx="3824416" cy="435181"/>
          </a:xfrm>
          <a:prstGeom prst="rect">
            <a:avLst/>
          </a:prstGeom>
        </p:spPr>
        <p:txBody>
          <a:bodyPr vert="horz" lIns="91440" tIns="45720" rIns="91440" bIns="45720" rtlCol="0" anchor="t">
            <a:normAutofit/>
          </a:bodyPr>
          <a:lstStyle/>
          <a:p>
            <a:pPr>
              <a:spcBef>
                <a:spcPct val="20000"/>
              </a:spcBef>
              <a:buClr>
                <a:schemeClr val="tx2"/>
              </a:buClr>
            </a:pPr>
            <a:r>
              <a:rPr lang="en-US" sz="2000" dirty="0">
                <a:solidFill>
                  <a:schemeClr val="accent2"/>
                </a:solidFill>
                <a:ea typeface="+mn-lt"/>
                <a:cs typeface="+mn-lt"/>
              </a:rPr>
              <a:t>Bryant and Barnett, 2019.</a:t>
            </a:r>
          </a:p>
        </p:txBody>
      </p:sp>
      <p:sp>
        <p:nvSpPr>
          <p:cNvPr id="4" name="CuadroTexto 3">
            <a:extLst>
              <a:ext uri="{FF2B5EF4-FFF2-40B4-BE49-F238E27FC236}">
                <a16:creationId xmlns:a16="http://schemas.microsoft.com/office/drawing/2014/main" id="{9D581BC9-611B-4152-897F-B3CD5882288D}"/>
              </a:ext>
            </a:extLst>
          </p:cNvPr>
          <p:cNvSpPr txBox="1"/>
          <p:nvPr/>
        </p:nvSpPr>
        <p:spPr>
          <a:xfrm>
            <a:off x="272053" y="2463590"/>
            <a:ext cx="8599893" cy="3268587"/>
          </a:xfrm>
          <a:prstGeom prst="rect">
            <a:avLst/>
          </a:prstGeom>
        </p:spPr>
        <p:txBody>
          <a:bodyPr vert="horz" lIns="91440" tIns="45720" rIns="91440" bIns="45720" rtlCol="0" anchor="t">
            <a:normAutofit/>
          </a:bodyPr>
          <a:lstStyle/>
          <a:p>
            <a:pPr>
              <a:spcBef>
                <a:spcPct val="20000"/>
              </a:spcBef>
              <a:buClr>
                <a:schemeClr val="tx2"/>
              </a:buClr>
            </a:pPr>
            <a:r>
              <a:rPr lang="en-US" sz="2400" dirty="0">
                <a:solidFill>
                  <a:schemeClr val="accent4"/>
                </a:solidFill>
                <a:latin typeface="Rockwell" panose="02060603020205020403" pitchFamily="18" charset="0"/>
                <a:ea typeface="+mn-lt"/>
                <a:cs typeface="+mn-lt"/>
              </a:rPr>
              <a:t>1. Which associations do people make with the different names?</a:t>
            </a:r>
          </a:p>
          <a:p>
            <a:pPr>
              <a:spcBef>
                <a:spcPct val="20000"/>
              </a:spcBef>
              <a:buClr>
                <a:schemeClr val="tx2"/>
              </a:buClr>
            </a:pPr>
            <a:r>
              <a:rPr lang="en-US" sz="2400" dirty="0">
                <a:latin typeface="Rockwell" panose="02060603020205020403" pitchFamily="18" charset="0"/>
                <a:ea typeface="+mn-lt"/>
                <a:cs typeface="+mn-lt"/>
              </a:rPr>
              <a:t>2. How does the name influence consumer attitudes?</a:t>
            </a:r>
          </a:p>
        </p:txBody>
      </p:sp>
    </p:spTree>
    <p:extLst>
      <p:ext uri="{BB962C8B-B14F-4D97-AF65-F5344CB8AC3E}">
        <p14:creationId xmlns:p14="http://schemas.microsoft.com/office/powerpoint/2010/main" val="2406617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8"/>
          <p:cNvSpPr>
            <a:spLocks noGrp="1"/>
          </p:cNvSpPr>
          <p:nvPr>
            <p:ph type="body" sz="quarter" idx="14"/>
          </p:nvPr>
        </p:nvSpPr>
        <p:spPr/>
        <p:txBody>
          <a:bodyPr anchor="t"/>
          <a:lstStyle/>
          <a:p>
            <a:pPr algn="l"/>
            <a:endParaRPr lang="en-US"/>
          </a:p>
          <a:p>
            <a:pPr algn="l"/>
            <a:endParaRPr lang="en-US"/>
          </a:p>
        </p:txBody>
      </p:sp>
      <p:sp>
        <p:nvSpPr>
          <p:cNvPr id="2" name="Título 6">
            <a:extLst>
              <a:ext uri="{FF2B5EF4-FFF2-40B4-BE49-F238E27FC236}">
                <a16:creationId xmlns:a16="http://schemas.microsoft.com/office/drawing/2014/main" id="{A45263B2-0968-4C67-9AD6-3020130FA3C2}"/>
              </a:ext>
            </a:extLst>
          </p:cNvPr>
          <p:cNvSpPr txBox="1">
            <a:spLocks/>
          </p:cNvSpPr>
          <p:nvPr/>
        </p:nvSpPr>
        <p:spPr>
          <a:xfrm>
            <a:off x="272052" y="742312"/>
            <a:ext cx="8761389"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pPr>
              <a:lnSpc>
                <a:spcPct val="90000"/>
              </a:lnSpc>
              <a:spcAft>
                <a:spcPts val="600"/>
              </a:spcAft>
            </a:pPr>
            <a:r>
              <a:rPr lang="en-US" sz="2800" dirty="0"/>
              <a:t>What's in a name? Consumers perception of </a:t>
            </a:r>
            <a:r>
              <a:rPr lang="en-US" sz="2800" i="1" dirty="0"/>
              <a:t>in vitro</a:t>
            </a:r>
            <a:r>
              <a:rPr lang="en-US" sz="2800" dirty="0"/>
              <a:t> meat under different names</a:t>
            </a:r>
            <a:endParaRPr lang="es-ES" sz="2800" dirty="0"/>
          </a:p>
        </p:txBody>
      </p:sp>
      <p:sp>
        <p:nvSpPr>
          <p:cNvPr id="13" name="CuadroTexto 12">
            <a:extLst>
              <a:ext uri="{FF2B5EF4-FFF2-40B4-BE49-F238E27FC236}">
                <a16:creationId xmlns:a16="http://schemas.microsoft.com/office/drawing/2014/main" id="{AA164A60-0E50-4F23-99FC-8BF20645697C}"/>
              </a:ext>
            </a:extLst>
          </p:cNvPr>
          <p:cNvSpPr txBox="1"/>
          <p:nvPr/>
        </p:nvSpPr>
        <p:spPr>
          <a:xfrm>
            <a:off x="5319005" y="5812935"/>
            <a:ext cx="3824416" cy="435181"/>
          </a:xfrm>
          <a:prstGeom prst="rect">
            <a:avLst/>
          </a:prstGeom>
        </p:spPr>
        <p:txBody>
          <a:bodyPr vert="horz" lIns="91440" tIns="45720" rIns="91440" bIns="45720" rtlCol="0" anchor="t">
            <a:normAutofit/>
          </a:bodyPr>
          <a:lstStyle/>
          <a:p>
            <a:pPr>
              <a:spcBef>
                <a:spcPct val="20000"/>
              </a:spcBef>
              <a:buClr>
                <a:schemeClr val="tx2"/>
              </a:buClr>
            </a:pPr>
            <a:r>
              <a:rPr lang="en-US" sz="2000" dirty="0">
                <a:solidFill>
                  <a:schemeClr val="accent2"/>
                </a:solidFill>
                <a:ea typeface="+mn-lt"/>
                <a:cs typeface="+mn-lt"/>
              </a:rPr>
              <a:t>Bryant and Barnett, 2019.</a:t>
            </a:r>
          </a:p>
        </p:txBody>
      </p:sp>
      <p:sp>
        <p:nvSpPr>
          <p:cNvPr id="4" name="CuadroTexto 3">
            <a:extLst>
              <a:ext uri="{FF2B5EF4-FFF2-40B4-BE49-F238E27FC236}">
                <a16:creationId xmlns:a16="http://schemas.microsoft.com/office/drawing/2014/main" id="{9D581BC9-611B-4152-897F-B3CD5882288D}"/>
              </a:ext>
            </a:extLst>
          </p:cNvPr>
          <p:cNvSpPr txBox="1"/>
          <p:nvPr/>
        </p:nvSpPr>
        <p:spPr>
          <a:xfrm>
            <a:off x="272053" y="2463590"/>
            <a:ext cx="8599893" cy="3268587"/>
          </a:xfrm>
          <a:prstGeom prst="rect">
            <a:avLst/>
          </a:prstGeom>
        </p:spPr>
        <p:txBody>
          <a:bodyPr vert="horz" lIns="91440" tIns="45720" rIns="91440" bIns="45720" rtlCol="0" anchor="t">
            <a:normAutofit/>
          </a:bodyPr>
          <a:lstStyle/>
          <a:p>
            <a:pPr>
              <a:spcBef>
                <a:spcPct val="20000"/>
              </a:spcBef>
              <a:buClr>
                <a:schemeClr val="tx2"/>
              </a:buClr>
            </a:pPr>
            <a:r>
              <a:rPr lang="en-US" sz="2400" dirty="0">
                <a:solidFill>
                  <a:schemeClr val="accent4"/>
                </a:solidFill>
                <a:latin typeface="Rockwell" panose="02060603020205020403" pitchFamily="18" charset="0"/>
                <a:ea typeface="+mn-lt"/>
                <a:cs typeface="+mn-lt"/>
              </a:rPr>
              <a:t>1. Which associations do people make with the different names?</a:t>
            </a:r>
          </a:p>
          <a:p>
            <a:pPr>
              <a:spcBef>
                <a:spcPct val="20000"/>
              </a:spcBef>
              <a:buClr>
                <a:schemeClr val="tx2"/>
              </a:buClr>
            </a:pPr>
            <a:r>
              <a:rPr lang="en-US" sz="2400" dirty="0">
                <a:solidFill>
                  <a:schemeClr val="accent4"/>
                </a:solidFill>
                <a:latin typeface="Rockwell" panose="02060603020205020403" pitchFamily="18" charset="0"/>
                <a:ea typeface="+mn-lt"/>
                <a:cs typeface="+mn-lt"/>
              </a:rPr>
              <a:t>2. How does the name influence consumer attitudes?</a:t>
            </a:r>
          </a:p>
          <a:p>
            <a:pPr>
              <a:spcBef>
                <a:spcPct val="20000"/>
              </a:spcBef>
              <a:buClr>
                <a:schemeClr val="tx2"/>
              </a:buClr>
            </a:pPr>
            <a:r>
              <a:rPr lang="en-US" sz="2400" dirty="0">
                <a:latin typeface="Rockwell" panose="02060603020205020403" pitchFamily="18" charset="0"/>
                <a:ea typeface="+mn-lt"/>
                <a:cs typeface="+mn-lt"/>
              </a:rPr>
              <a:t>3. How does the name influence stated behavioral intentions?</a:t>
            </a:r>
          </a:p>
          <a:p>
            <a:pPr marL="342900" indent="-342900">
              <a:spcBef>
                <a:spcPct val="20000"/>
              </a:spcBef>
              <a:buClr>
                <a:schemeClr val="tx2"/>
              </a:buClr>
              <a:buFont typeface="Arial"/>
              <a:buChar char="•"/>
            </a:pPr>
            <a:endParaRPr lang="en-US" sz="2400" dirty="0">
              <a:latin typeface="Rockwell" panose="02060603020205020403" pitchFamily="18" charset="0"/>
              <a:ea typeface="+mn-lt"/>
              <a:cs typeface="+mn-lt"/>
            </a:endParaRPr>
          </a:p>
        </p:txBody>
      </p:sp>
    </p:spTree>
    <p:extLst>
      <p:ext uri="{BB962C8B-B14F-4D97-AF65-F5344CB8AC3E}">
        <p14:creationId xmlns:p14="http://schemas.microsoft.com/office/powerpoint/2010/main" val="29153412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8"/>
          <p:cNvSpPr>
            <a:spLocks noGrp="1"/>
          </p:cNvSpPr>
          <p:nvPr>
            <p:ph type="body" sz="quarter" idx="14"/>
          </p:nvPr>
        </p:nvSpPr>
        <p:spPr/>
        <p:txBody>
          <a:bodyPr anchor="t"/>
          <a:lstStyle/>
          <a:p>
            <a:pPr algn="l"/>
            <a:endParaRPr lang="en-US"/>
          </a:p>
          <a:p>
            <a:pPr algn="l"/>
            <a:endParaRPr lang="en-US"/>
          </a:p>
        </p:txBody>
      </p:sp>
      <p:sp>
        <p:nvSpPr>
          <p:cNvPr id="2" name="Título 6">
            <a:extLst>
              <a:ext uri="{FF2B5EF4-FFF2-40B4-BE49-F238E27FC236}">
                <a16:creationId xmlns:a16="http://schemas.microsoft.com/office/drawing/2014/main" id="{A45263B2-0968-4C67-9AD6-3020130FA3C2}"/>
              </a:ext>
            </a:extLst>
          </p:cNvPr>
          <p:cNvSpPr txBox="1">
            <a:spLocks/>
          </p:cNvSpPr>
          <p:nvPr/>
        </p:nvSpPr>
        <p:spPr>
          <a:xfrm>
            <a:off x="272052" y="742312"/>
            <a:ext cx="8761389"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pPr>
              <a:lnSpc>
                <a:spcPct val="90000"/>
              </a:lnSpc>
              <a:spcAft>
                <a:spcPts val="600"/>
              </a:spcAft>
            </a:pPr>
            <a:r>
              <a:rPr lang="en-US" sz="2800" dirty="0"/>
              <a:t>What's in a name? Consumers perception of </a:t>
            </a:r>
            <a:r>
              <a:rPr lang="en-US" sz="2800" i="1" dirty="0"/>
              <a:t>in vitro</a:t>
            </a:r>
            <a:r>
              <a:rPr lang="en-US" sz="2800" dirty="0"/>
              <a:t> meat under different names</a:t>
            </a:r>
            <a:endParaRPr lang="es-ES" sz="2800" dirty="0"/>
          </a:p>
        </p:txBody>
      </p:sp>
      <p:sp>
        <p:nvSpPr>
          <p:cNvPr id="13" name="CuadroTexto 12">
            <a:extLst>
              <a:ext uri="{FF2B5EF4-FFF2-40B4-BE49-F238E27FC236}">
                <a16:creationId xmlns:a16="http://schemas.microsoft.com/office/drawing/2014/main" id="{AA164A60-0E50-4F23-99FC-8BF20645697C}"/>
              </a:ext>
            </a:extLst>
          </p:cNvPr>
          <p:cNvSpPr txBox="1"/>
          <p:nvPr/>
        </p:nvSpPr>
        <p:spPr>
          <a:xfrm>
            <a:off x="5319005" y="5812935"/>
            <a:ext cx="3824416" cy="435181"/>
          </a:xfrm>
          <a:prstGeom prst="rect">
            <a:avLst/>
          </a:prstGeom>
        </p:spPr>
        <p:txBody>
          <a:bodyPr vert="horz" lIns="91440" tIns="45720" rIns="91440" bIns="45720" rtlCol="0" anchor="t">
            <a:normAutofit/>
          </a:bodyPr>
          <a:lstStyle/>
          <a:p>
            <a:pPr>
              <a:spcBef>
                <a:spcPct val="20000"/>
              </a:spcBef>
              <a:buClr>
                <a:schemeClr val="tx2"/>
              </a:buClr>
            </a:pPr>
            <a:r>
              <a:rPr lang="en-US" sz="2000" dirty="0">
                <a:solidFill>
                  <a:schemeClr val="accent2"/>
                </a:solidFill>
                <a:ea typeface="+mn-lt"/>
                <a:cs typeface="+mn-lt"/>
              </a:rPr>
              <a:t>Bryant and Barnett, 2019.</a:t>
            </a:r>
          </a:p>
        </p:txBody>
      </p:sp>
      <p:sp>
        <p:nvSpPr>
          <p:cNvPr id="4" name="CuadroTexto 3">
            <a:extLst>
              <a:ext uri="{FF2B5EF4-FFF2-40B4-BE49-F238E27FC236}">
                <a16:creationId xmlns:a16="http://schemas.microsoft.com/office/drawing/2014/main" id="{9D581BC9-611B-4152-897F-B3CD5882288D}"/>
              </a:ext>
            </a:extLst>
          </p:cNvPr>
          <p:cNvSpPr txBox="1"/>
          <p:nvPr/>
        </p:nvSpPr>
        <p:spPr>
          <a:xfrm>
            <a:off x="272053" y="2463590"/>
            <a:ext cx="8599893" cy="3268587"/>
          </a:xfrm>
          <a:prstGeom prst="rect">
            <a:avLst/>
          </a:prstGeom>
        </p:spPr>
        <p:txBody>
          <a:bodyPr vert="horz" lIns="91440" tIns="45720" rIns="91440" bIns="45720" rtlCol="0" anchor="t">
            <a:normAutofit/>
          </a:bodyPr>
          <a:lstStyle/>
          <a:p>
            <a:pPr>
              <a:spcBef>
                <a:spcPct val="20000"/>
              </a:spcBef>
              <a:buClr>
                <a:schemeClr val="tx2"/>
              </a:buClr>
            </a:pPr>
            <a:r>
              <a:rPr lang="en-US" sz="2400" dirty="0">
                <a:solidFill>
                  <a:schemeClr val="accent4"/>
                </a:solidFill>
                <a:latin typeface="Rockwell" panose="02060603020205020403" pitchFamily="18" charset="0"/>
                <a:ea typeface="+mn-lt"/>
                <a:cs typeface="+mn-lt"/>
              </a:rPr>
              <a:t>1. Which associations do people make with the different names?</a:t>
            </a:r>
          </a:p>
          <a:p>
            <a:pPr>
              <a:spcBef>
                <a:spcPct val="20000"/>
              </a:spcBef>
              <a:buClr>
                <a:schemeClr val="tx2"/>
              </a:buClr>
            </a:pPr>
            <a:r>
              <a:rPr lang="en-US" sz="2400" dirty="0">
                <a:solidFill>
                  <a:schemeClr val="accent4"/>
                </a:solidFill>
                <a:latin typeface="Rockwell" panose="02060603020205020403" pitchFamily="18" charset="0"/>
                <a:ea typeface="+mn-lt"/>
                <a:cs typeface="+mn-lt"/>
              </a:rPr>
              <a:t>2. How does the name influence consumer attitudes?</a:t>
            </a:r>
          </a:p>
          <a:p>
            <a:pPr>
              <a:spcBef>
                <a:spcPct val="20000"/>
              </a:spcBef>
              <a:buClr>
                <a:schemeClr val="tx2"/>
              </a:buClr>
            </a:pPr>
            <a:r>
              <a:rPr lang="en-US" sz="2400" dirty="0">
                <a:solidFill>
                  <a:schemeClr val="accent4"/>
                </a:solidFill>
                <a:latin typeface="Rockwell" panose="02060603020205020403" pitchFamily="18" charset="0"/>
                <a:ea typeface="+mn-lt"/>
                <a:cs typeface="+mn-lt"/>
              </a:rPr>
              <a:t>3. How does the name influence stated behavioral intentions?</a:t>
            </a:r>
          </a:p>
          <a:p>
            <a:pPr marL="342900" indent="-342900">
              <a:spcBef>
                <a:spcPct val="20000"/>
              </a:spcBef>
              <a:buClr>
                <a:schemeClr val="tx2"/>
              </a:buClr>
              <a:buFont typeface="Arial"/>
              <a:buChar char="•"/>
            </a:pPr>
            <a:endParaRPr lang="en-US" sz="2400" dirty="0">
              <a:latin typeface="Rockwell" panose="02060603020205020403" pitchFamily="18" charset="0"/>
              <a:ea typeface="+mn-lt"/>
              <a:cs typeface="+mn-lt"/>
            </a:endParaRPr>
          </a:p>
          <a:p>
            <a:pPr>
              <a:buClr>
                <a:schemeClr val="tx2"/>
              </a:buClr>
            </a:pPr>
            <a:r>
              <a:rPr lang="en-US" sz="2400" dirty="0">
                <a:latin typeface="Rockwell" panose="02060603020205020403" pitchFamily="18" charset="0"/>
                <a:ea typeface="+mn-lt"/>
                <a:cs typeface="+mn-lt"/>
              </a:rPr>
              <a:t>Participants generated a total 721 words or phrases; 338 of them were unique.</a:t>
            </a:r>
            <a:endParaRPr lang="en-US" dirty="0">
              <a:latin typeface="Rockwell" panose="02060603020205020403" pitchFamily="18" charset="0"/>
            </a:endParaRPr>
          </a:p>
        </p:txBody>
      </p:sp>
    </p:spTree>
    <p:extLst>
      <p:ext uri="{BB962C8B-B14F-4D97-AF65-F5344CB8AC3E}">
        <p14:creationId xmlns:p14="http://schemas.microsoft.com/office/powerpoint/2010/main" val="2548673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6">
            <a:extLst>
              <a:ext uri="{FF2B5EF4-FFF2-40B4-BE49-F238E27FC236}">
                <a16:creationId xmlns:a16="http://schemas.microsoft.com/office/drawing/2014/main" id="{A45263B2-0968-4C67-9AD6-3020130FA3C2}"/>
              </a:ext>
            </a:extLst>
          </p:cNvPr>
          <p:cNvSpPr txBox="1">
            <a:spLocks/>
          </p:cNvSpPr>
          <p:nvPr/>
        </p:nvSpPr>
        <p:spPr>
          <a:xfrm>
            <a:off x="699894" y="703122"/>
            <a:ext cx="8012374"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pPr>
              <a:lnSpc>
                <a:spcPct val="90000"/>
              </a:lnSpc>
              <a:spcAft>
                <a:spcPts val="600"/>
              </a:spcAft>
            </a:pPr>
            <a:r>
              <a:rPr lang="en-US" sz="3600" dirty="0"/>
              <a:t>Results</a:t>
            </a:r>
            <a:endParaRPr lang="es-ES" dirty="0"/>
          </a:p>
        </p:txBody>
      </p:sp>
      <p:sp>
        <p:nvSpPr>
          <p:cNvPr id="13" name="CuadroTexto 12">
            <a:extLst>
              <a:ext uri="{FF2B5EF4-FFF2-40B4-BE49-F238E27FC236}">
                <a16:creationId xmlns:a16="http://schemas.microsoft.com/office/drawing/2014/main" id="{AA164A60-0E50-4F23-99FC-8BF20645697C}"/>
              </a:ext>
            </a:extLst>
          </p:cNvPr>
          <p:cNvSpPr txBox="1"/>
          <p:nvPr/>
        </p:nvSpPr>
        <p:spPr>
          <a:xfrm>
            <a:off x="236906" y="6190786"/>
            <a:ext cx="3824416" cy="435181"/>
          </a:xfrm>
          <a:prstGeom prst="rect">
            <a:avLst/>
          </a:prstGeom>
        </p:spPr>
        <p:txBody>
          <a:bodyPr vert="horz" lIns="91440" tIns="45720" rIns="91440" bIns="45720" rtlCol="0" anchor="t">
            <a:normAutofit/>
          </a:bodyPr>
          <a:lstStyle/>
          <a:p>
            <a:pPr>
              <a:spcBef>
                <a:spcPct val="20000"/>
              </a:spcBef>
              <a:buClr>
                <a:schemeClr val="tx2"/>
              </a:buClr>
            </a:pPr>
            <a:r>
              <a:rPr lang="en-US" sz="2000" dirty="0">
                <a:solidFill>
                  <a:schemeClr val="accent2"/>
                </a:solidFill>
                <a:ea typeface="+mn-lt"/>
                <a:cs typeface="+mn-lt"/>
              </a:rPr>
              <a:t>Bryant and Barnett, 2019</a:t>
            </a:r>
          </a:p>
        </p:txBody>
      </p:sp>
      <p:sp>
        <p:nvSpPr>
          <p:cNvPr id="3" name="Título 5">
            <a:extLst>
              <a:ext uri="{FF2B5EF4-FFF2-40B4-BE49-F238E27FC236}">
                <a16:creationId xmlns:a16="http://schemas.microsoft.com/office/drawing/2014/main" id="{45E1C327-7B9C-471B-A651-E5218B45E9FB}"/>
              </a:ext>
            </a:extLst>
          </p:cNvPr>
          <p:cNvSpPr txBox="1">
            <a:spLocks/>
          </p:cNvSpPr>
          <p:nvPr/>
        </p:nvSpPr>
        <p:spPr>
          <a:xfrm>
            <a:off x="2622" y="1519049"/>
            <a:ext cx="4476051" cy="422307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b="0" kern="1200">
                <a:solidFill>
                  <a:schemeClr val="tx2"/>
                </a:solidFill>
                <a:latin typeface="Rockwell"/>
                <a:ea typeface="+mj-ea"/>
                <a:cs typeface="Rockwell"/>
              </a:defRPr>
            </a:lvl1pPr>
          </a:lstStyle>
          <a:p>
            <a:pPr>
              <a:spcBef>
                <a:spcPct val="20000"/>
              </a:spcBef>
              <a:buClr>
                <a:schemeClr val="tx2"/>
              </a:buClr>
            </a:pPr>
            <a:endParaRPr lang="en-US" sz="1800" dirty="0">
              <a:solidFill>
                <a:schemeClr val="tx1"/>
              </a:solidFill>
              <a:latin typeface="Rockwell" panose="02060603020205020403" pitchFamily="18" charset="0"/>
              <a:ea typeface="+mn-lt"/>
              <a:cs typeface="+mn-lt"/>
            </a:endParaRPr>
          </a:p>
          <a:p>
            <a:pPr marL="457200" indent="-457200">
              <a:spcBef>
                <a:spcPct val="20000"/>
              </a:spcBef>
              <a:buClr>
                <a:schemeClr val="tx2"/>
              </a:buClr>
              <a:buFont typeface="Arial"/>
              <a:buChar char="•"/>
            </a:pPr>
            <a:r>
              <a:rPr lang="en-US" sz="1800" dirty="0">
                <a:solidFill>
                  <a:schemeClr val="tx1"/>
                </a:solidFill>
                <a:latin typeface="Rockwell" panose="02060603020205020403" pitchFamily="18" charset="0"/>
                <a:ea typeface="+mn-lt"/>
                <a:cs typeface="+mn-lt"/>
              </a:rPr>
              <a:t>"</a:t>
            </a:r>
            <a:r>
              <a:rPr lang="en-US" sz="1800" b="1" dirty="0">
                <a:solidFill>
                  <a:schemeClr val="tx1"/>
                </a:solidFill>
                <a:latin typeface="Rockwell" panose="02060603020205020403" pitchFamily="18" charset="0"/>
                <a:ea typeface="+mn-lt"/>
                <a:cs typeface="+mn-lt"/>
              </a:rPr>
              <a:t>Lab grown meat </a:t>
            </a:r>
            <a:r>
              <a:rPr lang="en-US" sz="1800" dirty="0">
                <a:solidFill>
                  <a:schemeClr val="tx1"/>
                </a:solidFill>
                <a:latin typeface="Rockwell" panose="02060603020205020403" pitchFamily="18" charset="0"/>
                <a:ea typeface="+mn-lt"/>
                <a:cs typeface="+mn-lt"/>
              </a:rPr>
              <a:t>evoked the most negative associations overall. This is largely due to the associations with </a:t>
            </a:r>
            <a:r>
              <a:rPr lang="en-US" sz="1800" i="1" dirty="0">
                <a:solidFill>
                  <a:schemeClr val="tx1"/>
                </a:solidFill>
                <a:latin typeface="Rockwell" panose="02060603020205020403" pitchFamily="18" charset="0"/>
                <a:ea typeface="+mn-lt"/>
                <a:cs typeface="+mn-lt"/>
              </a:rPr>
              <a:t>artificiality, unnaturalness</a:t>
            </a:r>
            <a:r>
              <a:rPr lang="en-US" sz="1800" dirty="0">
                <a:solidFill>
                  <a:schemeClr val="tx1"/>
                </a:solidFill>
                <a:latin typeface="Rockwell" panose="02060603020205020403" pitchFamily="18" charset="0"/>
                <a:ea typeface="+mn-lt"/>
                <a:cs typeface="+mn-lt"/>
              </a:rPr>
              <a:t>, </a:t>
            </a:r>
            <a:r>
              <a:rPr lang="en-US" sz="1800" i="1" dirty="0">
                <a:solidFill>
                  <a:schemeClr val="tx1"/>
                </a:solidFill>
                <a:latin typeface="Rockwell" panose="02060603020205020403" pitchFamily="18" charset="0"/>
                <a:ea typeface="+mn-lt"/>
                <a:cs typeface="+mn-lt"/>
              </a:rPr>
              <a:t>disgust</a:t>
            </a:r>
            <a:r>
              <a:rPr lang="en-US" sz="1800" dirty="0">
                <a:solidFill>
                  <a:schemeClr val="tx1"/>
                </a:solidFill>
                <a:latin typeface="Rockwell" panose="02060603020205020403" pitchFamily="18" charset="0"/>
                <a:ea typeface="+mn-lt"/>
                <a:cs typeface="+mn-lt"/>
              </a:rPr>
              <a:t> and </a:t>
            </a:r>
            <a:r>
              <a:rPr lang="en-US" sz="1800" i="1" dirty="0">
                <a:solidFill>
                  <a:schemeClr val="tx1"/>
                </a:solidFill>
                <a:latin typeface="Rockwell" panose="02060603020205020403" pitchFamily="18" charset="0"/>
                <a:ea typeface="+mn-lt"/>
                <a:cs typeface="+mn-lt"/>
              </a:rPr>
              <a:t>unusualness”</a:t>
            </a:r>
            <a:r>
              <a:rPr lang="en-US" sz="1800" dirty="0">
                <a:solidFill>
                  <a:schemeClr val="tx1"/>
                </a:solidFill>
                <a:latin typeface="Rockwell" panose="02060603020205020403" pitchFamily="18" charset="0"/>
                <a:ea typeface="+mn-lt"/>
                <a:cs typeface="+mn-lt"/>
              </a:rPr>
              <a:t>.</a:t>
            </a:r>
          </a:p>
          <a:p>
            <a:pPr marL="457200" indent="-457200">
              <a:spcBef>
                <a:spcPct val="20000"/>
              </a:spcBef>
              <a:buClr>
                <a:schemeClr val="tx2"/>
              </a:buClr>
              <a:buFont typeface="Arial"/>
              <a:buChar char="•"/>
            </a:pPr>
            <a:endParaRPr lang="en-US" sz="1800" dirty="0">
              <a:solidFill>
                <a:schemeClr val="tx1"/>
              </a:solidFill>
              <a:latin typeface="Rockwell" panose="02060603020205020403" pitchFamily="18" charset="0"/>
              <a:ea typeface="+mn-lt"/>
              <a:cs typeface="+mn-lt"/>
            </a:endParaRPr>
          </a:p>
        </p:txBody>
      </p:sp>
      <p:sp>
        <p:nvSpPr>
          <p:cNvPr id="6" name="Título 5">
            <a:extLst>
              <a:ext uri="{FF2B5EF4-FFF2-40B4-BE49-F238E27FC236}">
                <a16:creationId xmlns:a16="http://schemas.microsoft.com/office/drawing/2014/main" id="{73FA7781-126E-485B-8044-431923727A7B}"/>
              </a:ext>
            </a:extLst>
          </p:cNvPr>
          <p:cNvSpPr txBox="1">
            <a:spLocks/>
          </p:cNvSpPr>
          <p:nvPr/>
        </p:nvSpPr>
        <p:spPr>
          <a:xfrm>
            <a:off x="4665329" y="1519048"/>
            <a:ext cx="4239894" cy="422307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b="0" kern="1200">
                <a:solidFill>
                  <a:schemeClr val="tx2"/>
                </a:solidFill>
                <a:latin typeface="Rockwell"/>
                <a:ea typeface="+mj-ea"/>
                <a:cs typeface="Rockwell"/>
              </a:defRPr>
            </a:lvl1pPr>
          </a:lstStyle>
          <a:p>
            <a:pPr>
              <a:spcBef>
                <a:spcPct val="20000"/>
              </a:spcBef>
              <a:buClr>
                <a:schemeClr val="tx2"/>
              </a:buClr>
            </a:pPr>
            <a:endParaRPr lang="en-US" sz="1800" dirty="0">
              <a:solidFill>
                <a:schemeClr val="tx1"/>
              </a:solidFill>
              <a:latin typeface="Rockwell" panose="02060603020205020403" pitchFamily="18" charset="0"/>
              <a:ea typeface="+mn-lt"/>
              <a:cs typeface="+mn-lt"/>
            </a:endParaRPr>
          </a:p>
          <a:p>
            <a:pPr>
              <a:spcBef>
                <a:spcPct val="20000"/>
              </a:spcBef>
              <a:buClr>
                <a:schemeClr val="tx2"/>
              </a:buClr>
            </a:pPr>
            <a:endParaRPr lang="en-US" sz="1800" dirty="0">
              <a:solidFill>
                <a:schemeClr val="tx1"/>
              </a:solidFill>
              <a:latin typeface="Rockwell" panose="02060603020205020403" pitchFamily="18" charset="0"/>
              <a:ea typeface="+mn-lt"/>
              <a:cs typeface="+mn-lt"/>
            </a:endParaRPr>
          </a:p>
        </p:txBody>
      </p:sp>
    </p:spTree>
    <p:extLst>
      <p:ext uri="{BB962C8B-B14F-4D97-AF65-F5344CB8AC3E}">
        <p14:creationId xmlns:p14="http://schemas.microsoft.com/office/powerpoint/2010/main" val="2774115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A box of pizza&#10;&#10;Description automatically generated">
            <a:extLst>
              <a:ext uri="{FF2B5EF4-FFF2-40B4-BE49-F238E27FC236}">
                <a16:creationId xmlns:a16="http://schemas.microsoft.com/office/drawing/2014/main" id="{B1D44A8B-2A8B-4219-9A3E-544CFFE3E60C}"/>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41749" r="23941"/>
          <a:stretch/>
        </p:blipFill>
        <p:spPr>
          <a:xfrm>
            <a:off x="20" y="10"/>
            <a:ext cx="4183043" cy="6857990"/>
          </a:xfrm>
          <a:prstGeom prst="rect">
            <a:avLst/>
          </a:prstGeom>
          <a:noFill/>
        </p:spPr>
      </p:pic>
      <p:sp>
        <p:nvSpPr>
          <p:cNvPr id="6" name="Título 5"/>
          <p:cNvSpPr>
            <a:spLocks noGrp="1"/>
          </p:cNvSpPr>
          <p:nvPr>
            <p:ph type="ctrTitle"/>
          </p:nvPr>
        </p:nvSpPr>
        <p:spPr>
          <a:xfrm>
            <a:off x="4574621" y="2378661"/>
            <a:ext cx="4230448" cy="3542941"/>
          </a:xfrm>
          <a:prstGeom prst="rect">
            <a:avLst/>
          </a:prstGeom>
        </p:spPr>
        <p:txBody>
          <a:bodyPr anchor="t">
            <a:normAutofit/>
          </a:bodyPr>
          <a:lstStyle/>
          <a:p>
            <a:r>
              <a:rPr lang="en-US" sz="2000" dirty="0">
                <a:sym typeface="Symbol" panose="05050102010706020507" pitchFamily="18" charset="2"/>
              </a:rPr>
              <a:t> Why naming is controversial</a:t>
            </a:r>
            <a:br>
              <a:rPr lang="en-US" sz="2000" dirty="0">
                <a:sym typeface="Symbol" panose="05050102010706020507" pitchFamily="18" charset="2"/>
              </a:rPr>
            </a:br>
            <a:br>
              <a:rPr lang="en-US" sz="2000" dirty="0">
                <a:sym typeface="Symbol" panose="05050102010706020507" pitchFamily="18" charset="2"/>
              </a:rPr>
            </a:br>
            <a:r>
              <a:rPr lang="en-US" sz="2000" dirty="0">
                <a:sym typeface="Symbol" panose="05050102010706020507" pitchFamily="18" charset="2"/>
              </a:rPr>
              <a:t> Recent policy developments</a:t>
            </a:r>
            <a:br>
              <a:rPr lang="en-US" sz="2000" dirty="0">
                <a:sym typeface="Symbol" panose="05050102010706020507" pitchFamily="18" charset="2"/>
              </a:rPr>
            </a:br>
            <a:br>
              <a:rPr lang="en-US" sz="2000" dirty="0">
                <a:sym typeface="Symbol" panose="05050102010706020507" pitchFamily="18" charset="2"/>
              </a:rPr>
            </a:br>
            <a:r>
              <a:rPr lang="en-US" sz="2000" dirty="0">
                <a:sym typeface="Symbol" panose="05050102010706020507" pitchFamily="18" charset="2"/>
              </a:rPr>
              <a:t> Who &amp; what is “the consumer”(?)</a:t>
            </a:r>
            <a:br>
              <a:rPr lang="en-US" sz="2000" dirty="0">
                <a:sym typeface="Symbol" panose="05050102010706020507" pitchFamily="18" charset="2"/>
              </a:rPr>
            </a:br>
            <a:br>
              <a:rPr lang="en-US" sz="2000" dirty="0">
                <a:sym typeface="Symbol" panose="05050102010706020507" pitchFamily="18" charset="2"/>
              </a:rPr>
            </a:br>
            <a:r>
              <a:rPr lang="en-US" sz="2000" dirty="0">
                <a:sym typeface="Symbol" panose="05050102010706020507" pitchFamily="18" charset="2"/>
              </a:rPr>
              <a:t> A few thoughts on labeling</a:t>
            </a:r>
            <a:br>
              <a:rPr lang="en-US" sz="2000" dirty="0">
                <a:sym typeface="Symbol" panose="05050102010706020507" pitchFamily="18" charset="2"/>
              </a:rPr>
            </a:br>
            <a:br>
              <a:rPr lang="en-US" sz="2000" dirty="0">
                <a:sym typeface="Symbol" panose="05050102010706020507" pitchFamily="18" charset="2"/>
              </a:rPr>
            </a:br>
            <a:r>
              <a:rPr lang="en-US" sz="2000" dirty="0">
                <a:sym typeface="Symbol" panose="05050102010706020507" pitchFamily="18" charset="2"/>
              </a:rPr>
              <a:t> Reflections on the future</a:t>
            </a:r>
            <a:br>
              <a:rPr lang="en-US" sz="1800" dirty="0"/>
            </a:br>
            <a:endParaRPr lang="en-US" sz="1800" dirty="0"/>
          </a:p>
        </p:txBody>
      </p:sp>
      <p:sp>
        <p:nvSpPr>
          <p:cNvPr id="14" name="TextBox 13">
            <a:extLst>
              <a:ext uri="{FF2B5EF4-FFF2-40B4-BE49-F238E27FC236}">
                <a16:creationId xmlns:a16="http://schemas.microsoft.com/office/drawing/2014/main" id="{6F7F1563-C431-4C36-9499-C630E5ED17A7}"/>
              </a:ext>
            </a:extLst>
          </p:cNvPr>
          <p:cNvSpPr txBox="1"/>
          <p:nvPr/>
        </p:nvSpPr>
        <p:spPr>
          <a:xfrm>
            <a:off x="1803887" y="6657945"/>
            <a:ext cx="23791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scitecheuropa.eu/solving-major-issues-of-lab-grown-meat/97836/">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d/3.0/">
                  <a:extLst>
                    <a:ext uri="{A12FA001-AC4F-418D-AE19-62706E023703}">
                      <ahyp:hlinkClr xmlns:ahyp="http://schemas.microsoft.com/office/drawing/2018/hyperlinkcolor" val="tx"/>
                    </a:ext>
                  </a:extLst>
                </a:hlinkClick>
              </a:rPr>
              <a:t>CC BY-ND</a:t>
            </a:r>
            <a:endParaRPr lang="en-US" sz="700">
              <a:solidFill>
                <a:srgbClr val="FFFFFF"/>
              </a:solidFill>
            </a:endParaRPr>
          </a:p>
        </p:txBody>
      </p:sp>
    </p:spTree>
    <p:extLst>
      <p:ext uri="{BB962C8B-B14F-4D97-AF65-F5344CB8AC3E}">
        <p14:creationId xmlns:p14="http://schemas.microsoft.com/office/powerpoint/2010/main" val="1774987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6">
            <a:extLst>
              <a:ext uri="{FF2B5EF4-FFF2-40B4-BE49-F238E27FC236}">
                <a16:creationId xmlns:a16="http://schemas.microsoft.com/office/drawing/2014/main" id="{A45263B2-0968-4C67-9AD6-3020130FA3C2}"/>
              </a:ext>
            </a:extLst>
          </p:cNvPr>
          <p:cNvSpPr txBox="1">
            <a:spLocks/>
          </p:cNvSpPr>
          <p:nvPr/>
        </p:nvSpPr>
        <p:spPr>
          <a:xfrm>
            <a:off x="699894" y="703122"/>
            <a:ext cx="8012374"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pPr>
              <a:lnSpc>
                <a:spcPct val="90000"/>
              </a:lnSpc>
              <a:spcAft>
                <a:spcPts val="600"/>
              </a:spcAft>
            </a:pPr>
            <a:r>
              <a:rPr lang="en-US" sz="3600" dirty="0"/>
              <a:t>Results</a:t>
            </a:r>
            <a:endParaRPr lang="es-ES" dirty="0"/>
          </a:p>
        </p:txBody>
      </p:sp>
      <p:sp>
        <p:nvSpPr>
          <p:cNvPr id="13" name="CuadroTexto 12">
            <a:extLst>
              <a:ext uri="{FF2B5EF4-FFF2-40B4-BE49-F238E27FC236}">
                <a16:creationId xmlns:a16="http://schemas.microsoft.com/office/drawing/2014/main" id="{AA164A60-0E50-4F23-99FC-8BF20645697C}"/>
              </a:ext>
            </a:extLst>
          </p:cNvPr>
          <p:cNvSpPr txBox="1"/>
          <p:nvPr/>
        </p:nvSpPr>
        <p:spPr>
          <a:xfrm>
            <a:off x="236906" y="6190786"/>
            <a:ext cx="3824416" cy="435181"/>
          </a:xfrm>
          <a:prstGeom prst="rect">
            <a:avLst/>
          </a:prstGeom>
        </p:spPr>
        <p:txBody>
          <a:bodyPr vert="horz" lIns="91440" tIns="45720" rIns="91440" bIns="45720" rtlCol="0" anchor="t">
            <a:normAutofit/>
          </a:bodyPr>
          <a:lstStyle/>
          <a:p>
            <a:pPr>
              <a:spcBef>
                <a:spcPct val="20000"/>
              </a:spcBef>
              <a:buClr>
                <a:schemeClr val="tx2"/>
              </a:buClr>
            </a:pPr>
            <a:r>
              <a:rPr lang="en-US" sz="2000" dirty="0">
                <a:solidFill>
                  <a:schemeClr val="accent2"/>
                </a:solidFill>
                <a:ea typeface="+mn-lt"/>
                <a:cs typeface="+mn-lt"/>
              </a:rPr>
              <a:t>Bryant and Barnett, 2019</a:t>
            </a:r>
          </a:p>
        </p:txBody>
      </p:sp>
      <p:sp>
        <p:nvSpPr>
          <p:cNvPr id="3" name="Título 5">
            <a:extLst>
              <a:ext uri="{FF2B5EF4-FFF2-40B4-BE49-F238E27FC236}">
                <a16:creationId xmlns:a16="http://schemas.microsoft.com/office/drawing/2014/main" id="{45E1C327-7B9C-471B-A651-E5218B45E9FB}"/>
              </a:ext>
            </a:extLst>
          </p:cNvPr>
          <p:cNvSpPr txBox="1">
            <a:spLocks/>
          </p:cNvSpPr>
          <p:nvPr/>
        </p:nvSpPr>
        <p:spPr>
          <a:xfrm>
            <a:off x="2622" y="1519049"/>
            <a:ext cx="4476051" cy="422307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b="0" kern="1200">
                <a:solidFill>
                  <a:schemeClr val="tx2"/>
                </a:solidFill>
                <a:latin typeface="Rockwell"/>
                <a:ea typeface="+mj-ea"/>
                <a:cs typeface="Rockwell"/>
              </a:defRPr>
            </a:lvl1pPr>
          </a:lstStyle>
          <a:p>
            <a:pPr>
              <a:spcBef>
                <a:spcPct val="20000"/>
              </a:spcBef>
              <a:buClr>
                <a:schemeClr val="tx2"/>
              </a:buClr>
            </a:pPr>
            <a:endParaRPr lang="en-US" sz="1800" dirty="0">
              <a:solidFill>
                <a:schemeClr val="tx1"/>
              </a:solidFill>
              <a:latin typeface="Rockwell" panose="02060603020205020403" pitchFamily="18" charset="0"/>
              <a:ea typeface="+mn-lt"/>
              <a:cs typeface="+mn-lt"/>
            </a:endParaRPr>
          </a:p>
          <a:p>
            <a:pPr marL="457200" indent="-457200">
              <a:spcBef>
                <a:spcPct val="20000"/>
              </a:spcBef>
              <a:buClr>
                <a:schemeClr val="tx2"/>
              </a:buClr>
              <a:buFont typeface="Arial"/>
              <a:buChar char="•"/>
            </a:pPr>
            <a:r>
              <a:rPr lang="en-US" sz="1800" dirty="0">
                <a:solidFill>
                  <a:schemeClr val="accent4"/>
                </a:solidFill>
                <a:latin typeface="Rockwell" panose="02060603020205020403" pitchFamily="18" charset="0"/>
                <a:ea typeface="+mn-lt"/>
                <a:cs typeface="+mn-lt"/>
              </a:rPr>
              <a:t>"</a:t>
            </a:r>
            <a:r>
              <a:rPr lang="en-US" sz="1800" b="1" dirty="0">
                <a:solidFill>
                  <a:schemeClr val="accent4"/>
                </a:solidFill>
                <a:latin typeface="Rockwell" panose="02060603020205020403" pitchFamily="18" charset="0"/>
                <a:ea typeface="+mn-lt"/>
                <a:cs typeface="+mn-lt"/>
              </a:rPr>
              <a:t>Lab grown meat </a:t>
            </a:r>
            <a:r>
              <a:rPr lang="en-US" sz="1800" dirty="0">
                <a:solidFill>
                  <a:schemeClr val="accent4"/>
                </a:solidFill>
                <a:latin typeface="Rockwell" panose="02060603020205020403" pitchFamily="18" charset="0"/>
                <a:ea typeface="+mn-lt"/>
                <a:cs typeface="+mn-lt"/>
              </a:rPr>
              <a:t>evoked the most negative associations overall. This is largely due to the associations with </a:t>
            </a:r>
            <a:r>
              <a:rPr lang="en-US" sz="1800" i="1" dirty="0">
                <a:solidFill>
                  <a:schemeClr val="accent4"/>
                </a:solidFill>
                <a:latin typeface="Rockwell" panose="02060603020205020403" pitchFamily="18" charset="0"/>
                <a:ea typeface="+mn-lt"/>
                <a:cs typeface="+mn-lt"/>
              </a:rPr>
              <a:t>artificiality, unnaturalness</a:t>
            </a:r>
            <a:r>
              <a:rPr lang="en-US" sz="1800" dirty="0">
                <a:solidFill>
                  <a:schemeClr val="accent4"/>
                </a:solidFill>
                <a:latin typeface="Rockwell" panose="02060603020205020403" pitchFamily="18" charset="0"/>
                <a:ea typeface="+mn-lt"/>
                <a:cs typeface="+mn-lt"/>
              </a:rPr>
              <a:t>, </a:t>
            </a:r>
            <a:r>
              <a:rPr lang="en-US" sz="1800" i="1" dirty="0">
                <a:solidFill>
                  <a:schemeClr val="accent4"/>
                </a:solidFill>
                <a:latin typeface="Rockwell" panose="02060603020205020403" pitchFamily="18" charset="0"/>
                <a:ea typeface="+mn-lt"/>
                <a:cs typeface="+mn-lt"/>
              </a:rPr>
              <a:t>disgust</a:t>
            </a:r>
            <a:r>
              <a:rPr lang="en-US" sz="1800" dirty="0">
                <a:solidFill>
                  <a:schemeClr val="accent4"/>
                </a:solidFill>
                <a:latin typeface="Rockwell" panose="02060603020205020403" pitchFamily="18" charset="0"/>
                <a:ea typeface="+mn-lt"/>
                <a:cs typeface="+mn-lt"/>
              </a:rPr>
              <a:t> and </a:t>
            </a:r>
            <a:r>
              <a:rPr lang="en-US" sz="1800" i="1" dirty="0">
                <a:solidFill>
                  <a:schemeClr val="accent4"/>
                </a:solidFill>
                <a:latin typeface="Rockwell" panose="02060603020205020403" pitchFamily="18" charset="0"/>
                <a:ea typeface="+mn-lt"/>
                <a:cs typeface="+mn-lt"/>
              </a:rPr>
              <a:t>unusualness”</a:t>
            </a:r>
            <a:r>
              <a:rPr lang="en-US" sz="1800" dirty="0">
                <a:solidFill>
                  <a:schemeClr val="accent4"/>
                </a:solidFill>
                <a:latin typeface="Rockwell" panose="02060603020205020403" pitchFamily="18" charset="0"/>
                <a:ea typeface="+mn-lt"/>
                <a:cs typeface="+mn-lt"/>
              </a:rPr>
              <a:t>.</a:t>
            </a:r>
          </a:p>
          <a:p>
            <a:pPr marL="457200" indent="-457200">
              <a:spcBef>
                <a:spcPct val="20000"/>
              </a:spcBef>
              <a:buClr>
                <a:schemeClr val="tx2"/>
              </a:buClr>
              <a:buFont typeface="Arial"/>
              <a:buChar char="•"/>
            </a:pPr>
            <a:endParaRPr lang="en-US" sz="1800" dirty="0">
              <a:solidFill>
                <a:schemeClr val="tx1"/>
              </a:solidFill>
              <a:latin typeface="Rockwell" panose="02060603020205020403" pitchFamily="18" charset="0"/>
              <a:ea typeface="+mn-lt"/>
              <a:cs typeface="+mn-lt"/>
            </a:endParaRPr>
          </a:p>
          <a:p>
            <a:pPr marL="457200" indent="-457200">
              <a:spcBef>
                <a:spcPct val="20000"/>
              </a:spcBef>
              <a:buClr>
                <a:schemeClr val="tx2"/>
              </a:buClr>
              <a:buFont typeface="Arial"/>
              <a:buChar char="•"/>
            </a:pPr>
            <a:r>
              <a:rPr lang="en-US" sz="1800" dirty="0">
                <a:solidFill>
                  <a:schemeClr val="tx1"/>
                </a:solidFill>
                <a:latin typeface="Rockwell" panose="02060603020205020403" pitchFamily="18" charset="0"/>
                <a:ea typeface="+mn-lt"/>
                <a:cs typeface="+mn-lt"/>
              </a:rPr>
              <a:t>"</a:t>
            </a:r>
            <a:r>
              <a:rPr lang="en-US" sz="1800" b="1" dirty="0">
                <a:solidFill>
                  <a:schemeClr val="tx1"/>
                </a:solidFill>
                <a:latin typeface="Rockwell" panose="02060603020205020403" pitchFamily="18" charset="0"/>
                <a:ea typeface="+mn-lt"/>
                <a:cs typeface="+mn-lt"/>
              </a:rPr>
              <a:t>Animal-free meat </a:t>
            </a:r>
            <a:r>
              <a:rPr lang="en-US" sz="1800" dirty="0">
                <a:solidFill>
                  <a:schemeClr val="tx1"/>
                </a:solidFill>
                <a:latin typeface="Rockwell" panose="02060603020205020403" pitchFamily="18" charset="0"/>
                <a:ea typeface="+mn-lt"/>
                <a:cs typeface="+mn-lt"/>
              </a:rPr>
              <a:t>appeared to confuse consumers, who gave the highest number of associations with</a:t>
            </a:r>
            <a:r>
              <a:rPr lang="en-US" sz="1800" i="1" dirty="0">
                <a:solidFill>
                  <a:schemeClr val="tx1"/>
                </a:solidFill>
                <a:latin typeface="Rockwell" panose="02060603020205020403" pitchFamily="18" charset="0"/>
                <a:ea typeface="+mn-lt"/>
                <a:cs typeface="+mn-lt"/>
              </a:rPr>
              <a:t> vegetarianism/veganism</a:t>
            </a:r>
            <a:r>
              <a:rPr lang="en-US" sz="1800" dirty="0">
                <a:solidFill>
                  <a:schemeClr val="tx1"/>
                </a:solidFill>
                <a:latin typeface="Rockwell" panose="02060603020205020403" pitchFamily="18" charset="0"/>
                <a:ea typeface="+mn-lt"/>
                <a:cs typeface="+mn-lt"/>
              </a:rPr>
              <a:t>. Participants also gave association with </a:t>
            </a:r>
            <a:r>
              <a:rPr lang="en-US" sz="1800" i="1" dirty="0">
                <a:solidFill>
                  <a:schemeClr val="tx1"/>
                </a:solidFill>
                <a:latin typeface="Rockwell" panose="02060603020205020403" pitchFamily="18" charset="0"/>
                <a:ea typeface="+mn-lt"/>
                <a:cs typeface="+mn-lt"/>
              </a:rPr>
              <a:t>uncertainty</a:t>
            </a:r>
            <a:r>
              <a:rPr lang="en-US" sz="1800" dirty="0">
                <a:solidFill>
                  <a:schemeClr val="tx1"/>
                </a:solidFill>
                <a:latin typeface="Rockwell" panose="02060603020205020403" pitchFamily="18" charset="0"/>
                <a:ea typeface="+mn-lt"/>
                <a:cs typeface="+mn-lt"/>
              </a:rPr>
              <a:t> from the apparent contradictions in this name."</a:t>
            </a:r>
            <a:endParaRPr lang="en-US" sz="1800" dirty="0">
              <a:solidFill>
                <a:schemeClr val="tx1"/>
              </a:solidFill>
              <a:latin typeface="Rockwell" panose="02060603020205020403" pitchFamily="18" charset="0"/>
            </a:endParaRPr>
          </a:p>
        </p:txBody>
      </p:sp>
      <p:sp>
        <p:nvSpPr>
          <p:cNvPr id="6" name="Título 5">
            <a:extLst>
              <a:ext uri="{FF2B5EF4-FFF2-40B4-BE49-F238E27FC236}">
                <a16:creationId xmlns:a16="http://schemas.microsoft.com/office/drawing/2014/main" id="{73FA7781-126E-485B-8044-431923727A7B}"/>
              </a:ext>
            </a:extLst>
          </p:cNvPr>
          <p:cNvSpPr txBox="1">
            <a:spLocks/>
          </p:cNvSpPr>
          <p:nvPr/>
        </p:nvSpPr>
        <p:spPr>
          <a:xfrm>
            <a:off x="4665329" y="1519048"/>
            <a:ext cx="4239894" cy="422307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b="0" kern="1200">
                <a:solidFill>
                  <a:schemeClr val="tx2"/>
                </a:solidFill>
                <a:latin typeface="Rockwell"/>
                <a:ea typeface="+mj-ea"/>
                <a:cs typeface="Rockwell"/>
              </a:defRPr>
            </a:lvl1pPr>
          </a:lstStyle>
          <a:p>
            <a:pPr>
              <a:spcBef>
                <a:spcPct val="20000"/>
              </a:spcBef>
              <a:buClr>
                <a:schemeClr val="tx2"/>
              </a:buClr>
            </a:pPr>
            <a:endParaRPr lang="en-US" sz="1800" dirty="0">
              <a:solidFill>
                <a:schemeClr val="tx1"/>
              </a:solidFill>
              <a:latin typeface="Rockwell" panose="02060603020205020403" pitchFamily="18" charset="0"/>
            </a:endParaRPr>
          </a:p>
        </p:txBody>
      </p:sp>
    </p:spTree>
    <p:extLst>
      <p:ext uri="{BB962C8B-B14F-4D97-AF65-F5344CB8AC3E}">
        <p14:creationId xmlns:p14="http://schemas.microsoft.com/office/powerpoint/2010/main" val="3608518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6">
            <a:extLst>
              <a:ext uri="{FF2B5EF4-FFF2-40B4-BE49-F238E27FC236}">
                <a16:creationId xmlns:a16="http://schemas.microsoft.com/office/drawing/2014/main" id="{A45263B2-0968-4C67-9AD6-3020130FA3C2}"/>
              </a:ext>
            </a:extLst>
          </p:cNvPr>
          <p:cNvSpPr txBox="1">
            <a:spLocks/>
          </p:cNvSpPr>
          <p:nvPr/>
        </p:nvSpPr>
        <p:spPr>
          <a:xfrm>
            <a:off x="699894" y="703122"/>
            <a:ext cx="8012374"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pPr>
              <a:lnSpc>
                <a:spcPct val="90000"/>
              </a:lnSpc>
              <a:spcAft>
                <a:spcPts val="600"/>
              </a:spcAft>
            </a:pPr>
            <a:r>
              <a:rPr lang="en-US" sz="3600" dirty="0"/>
              <a:t>Results</a:t>
            </a:r>
            <a:endParaRPr lang="es-ES" dirty="0"/>
          </a:p>
        </p:txBody>
      </p:sp>
      <p:sp>
        <p:nvSpPr>
          <p:cNvPr id="13" name="CuadroTexto 12">
            <a:extLst>
              <a:ext uri="{FF2B5EF4-FFF2-40B4-BE49-F238E27FC236}">
                <a16:creationId xmlns:a16="http://schemas.microsoft.com/office/drawing/2014/main" id="{AA164A60-0E50-4F23-99FC-8BF20645697C}"/>
              </a:ext>
            </a:extLst>
          </p:cNvPr>
          <p:cNvSpPr txBox="1"/>
          <p:nvPr/>
        </p:nvSpPr>
        <p:spPr>
          <a:xfrm>
            <a:off x="236906" y="6190786"/>
            <a:ext cx="3824416" cy="435181"/>
          </a:xfrm>
          <a:prstGeom prst="rect">
            <a:avLst/>
          </a:prstGeom>
        </p:spPr>
        <p:txBody>
          <a:bodyPr vert="horz" lIns="91440" tIns="45720" rIns="91440" bIns="45720" rtlCol="0" anchor="t">
            <a:normAutofit/>
          </a:bodyPr>
          <a:lstStyle/>
          <a:p>
            <a:pPr>
              <a:spcBef>
                <a:spcPct val="20000"/>
              </a:spcBef>
              <a:buClr>
                <a:schemeClr val="tx2"/>
              </a:buClr>
            </a:pPr>
            <a:r>
              <a:rPr lang="en-US" sz="2000" dirty="0">
                <a:solidFill>
                  <a:schemeClr val="accent2"/>
                </a:solidFill>
                <a:ea typeface="+mn-lt"/>
                <a:cs typeface="+mn-lt"/>
              </a:rPr>
              <a:t>Bryant and Barnett, 2019</a:t>
            </a:r>
          </a:p>
        </p:txBody>
      </p:sp>
      <p:sp>
        <p:nvSpPr>
          <p:cNvPr id="3" name="Título 5">
            <a:extLst>
              <a:ext uri="{FF2B5EF4-FFF2-40B4-BE49-F238E27FC236}">
                <a16:creationId xmlns:a16="http://schemas.microsoft.com/office/drawing/2014/main" id="{45E1C327-7B9C-471B-A651-E5218B45E9FB}"/>
              </a:ext>
            </a:extLst>
          </p:cNvPr>
          <p:cNvSpPr txBox="1">
            <a:spLocks/>
          </p:cNvSpPr>
          <p:nvPr/>
        </p:nvSpPr>
        <p:spPr>
          <a:xfrm>
            <a:off x="2622" y="1519049"/>
            <a:ext cx="4476051" cy="422307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b="0" kern="1200">
                <a:solidFill>
                  <a:schemeClr val="tx2"/>
                </a:solidFill>
                <a:latin typeface="Rockwell"/>
                <a:ea typeface="+mj-ea"/>
                <a:cs typeface="Rockwell"/>
              </a:defRPr>
            </a:lvl1pPr>
          </a:lstStyle>
          <a:p>
            <a:pPr>
              <a:spcBef>
                <a:spcPct val="20000"/>
              </a:spcBef>
              <a:buClr>
                <a:schemeClr val="tx2"/>
              </a:buClr>
            </a:pPr>
            <a:endParaRPr lang="en-US" sz="1800" dirty="0">
              <a:solidFill>
                <a:schemeClr val="accent4"/>
              </a:solidFill>
              <a:latin typeface="Rockwell" panose="02060603020205020403" pitchFamily="18" charset="0"/>
              <a:ea typeface="+mn-lt"/>
              <a:cs typeface="+mn-lt"/>
            </a:endParaRPr>
          </a:p>
          <a:p>
            <a:pPr marL="457200" indent="-457200">
              <a:spcBef>
                <a:spcPct val="20000"/>
              </a:spcBef>
              <a:buClr>
                <a:schemeClr val="tx2"/>
              </a:buClr>
              <a:buFont typeface="Arial"/>
              <a:buChar char="•"/>
            </a:pPr>
            <a:r>
              <a:rPr lang="en-US" sz="1800" dirty="0">
                <a:solidFill>
                  <a:schemeClr val="accent4"/>
                </a:solidFill>
                <a:latin typeface="Rockwell" panose="02060603020205020403" pitchFamily="18" charset="0"/>
                <a:ea typeface="+mn-lt"/>
                <a:cs typeface="+mn-lt"/>
              </a:rPr>
              <a:t>"</a:t>
            </a:r>
            <a:r>
              <a:rPr lang="en-US" sz="1800" b="1" dirty="0">
                <a:solidFill>
                  <a:schemeClr val="accent4"/>
                </a:solidFill>
                <a:latin typeface="Rockwell" panose="02060603020205020403" pitchFamily="18" charset="0"/>
                <a:ea typeface="+mn-lt"/>
                <a:cs typeface="+mn-lt"/>
              </a:rPr>
              <a:t>Lab grown meat </a:t>
            </a:r>
            <a:r>
              <a:rPr lang="en-US" sz="1800" dirty="0">
                <a:solidFill>
                  <a:schemeClr val="accent4"/>
                </a:solidFill>
                <a:latin typeface="Rockwell" panose="02060603020205020403" pitchFamily="18" charset="0"/>
                <a:ea typeface="+mn-lt"/>
                <a:cs typeface="+mn-lt"/>
              </a:rPr>
              <a:t>evoked the most negative associations overall. This is largely due to the associations with </a:t>
            </a:r>
            <a:r>
              <a:rPr lang="en-US" sz="1800" i="1" dirty="0">
                <a:solidFill>
                  <a:schemeClr val="accent4"/>
                </a:solidFill>
                <a:latin typeface="Rockwell" panose="02060603020205020403" pitchFamily="18" charset="0"/>
                <a:ea typeface="+mn-lt"/>
                <a:cs typeface="+mn-lt"/>
              </a:rPr>
              <a:t>artificiality, unnaturalness</a:t>
            </a:r>
            <a:r>
              <a:rPr lang="en-US" sz="1800" dirty="0">
                <a:solidFill>
                  <a:schemeClr val="accent4"/>
                </a:solidFill>
                <a:latin typeface="Rockwell" panose="02060603020205020403" pitchFamily="18" charset="0"/>
                <a:ea typeface="+mn-lt"/>
                <a:cs typeface="+mn-lt"/>
              </a:rPr>
              <a:t>, </a:t>
            </a:r>
            <a:r>
              <a:rPr lang="en-US" sz="1800" i="1" dirty="0">
                <a:solidFill>
                  <a:schemeClr val="accent4"/>
                </a:solidFill>
                <a:latin typeface="Rockwell" panose="02060603020205020403" pitchFamily="18" charset="0"/>
                <a:ea typeface="+mn-lt"/>
                <a:cs typeface="+mn-lt"/>
              </a:rPr>
              <a:t>disgust</a:t>
            </a:r>
            <a:r>
              <a:rPr lang="en-US" sz="1800" dirty="0">
                <a:solidFill>
                  <a:schemeClr val="accent4"/>
                </a:solidFill>
                <a:latin typeface="Rockwell" panose="02060603020205020403" pitchFamily="18" charset="0"/>
                <a:ea typeface="+mn-lt"/>
                <a:cs typeface="+mn-lt"/>
              </a:rPr>
              <a:t> and </a:t>
            </a:r>
            <a:r>
              <a:rPr lang="en-US" sz="1800" i="1" dirty="0">
                <a:solidFill>
                  <a:schemeClr val="accent4"/>
                </a:solidFill>
                <a:latin typeface="Rockwell" panose="02060603020205020403" pitchFamily="18" charset="0"/>
                <a:ea typeface="+mn-lt"/>
                <a:cs typeface="+mn-lt"/>
              </a:rPr>
              <a:t>unusualness”</a:t>
            </a:r>
            <a:r>
              <a:rPr lang="en-US" sz="1800" dirty="0">
                <a:solidFill>
                  <a:schemeClr val="accent4"/>
                </a:solidFill>
                <a:latin typeface="Rockwell" panose="02060603020205020403" pitchFamily="18" charset="0"/>
                <a:ea typeface="+mn-lt"/>
                <a:cs typeface="+mn-lt"/>
              </a:rPr>
              <a:t>.</a:t>
            </a:r>
          </a:p>
          <a:p>
            <a:pPr marL="457200" indent="-457200">
              <a:spcBef>
                <a:spcPct val="20000"/>
              </a:spcBef>
              <a:buClr>
                <a:schemeClr val="tx2"/>
              </a:buClr>
              <a:buFont typeface="Arial"/>
              <a:buChar char="•"/>
            </a:pPr>
            <a:endParaRPr lang="en-US" sz="1800" dirty="0">
              <a:solidFill>
                <a:schemeClr val="accent4"/>
              </a:solidFill>
              <a:latin typeface="Rockwell" panose="02060603020205020403" pitchFamily="18" charset="0"/>
              <a:ea typeface="+mn-lt"/>
              <a:cs typeface="+mn-lt"/>
            </a:endParaRPr>
          </a:p>
          <a:p>
            <a:pPr marL="457200" indent="-457200">
              <a:spcBef>
                <a:spcPct val="20000"/>
              </a:spcBef>
              <a:buClr>
                <a:schemeClr val="tx2"/>
              </a:buClr>
              <a:buFont typeface="Arial"/>
              <a:buChar char="•"/>
            </a:pPr>
            <a:r>
              <a:rPr lang="en-US" sz="1800" dirty="0">
                <a:solidFill>
                  <a:schemeClr val="accent4"/>
                </a:solidFill>
                <a:latin typeface="Rockwell" panose="02060603020205020403" pitchFamily="18" charset="0"/>
                <a:ea typeface="+mn-lt"/>
                <a:cs typeface="+mn-lt"/>
              </a:rPr>
              <a:t>"</a:t>
            </a:r>
            <a:r>
              <a:rPr lang="en-US" sz="1800" b="1" dirty="0">
                <a:solidFill>
                  <a:schemeClr val="accent4"/>
                </a:solidFill>
                <a:latin typeface="Rockwell" panose="02060603020205020403" pitchFamily="18" charset="0"/>
                <a:ea typeface="+mn-lt"/>
                <a:cs typeface="+mn-lt"/>
              </a:rPr>
              <a:t>Animal-free meat </a:t>
            </a:r>
            <a:r>
              <a:rPr lang="en-US" sz="1800" dirty="0">
                <a:solidFill>
                  <a:schemeClr val="accent4"/>
                </a:solidFill>
                <a:latin typeface="Rockwell" panose="02060603020205020403" pitchFamily="18" charset="0"/>
                <a:ea typeface="+mn-lt"/>
                <a:cs typeface="+mn-lt"/>
              </a:rPr>
              <a:t>appeared to confuse consumers, who gave the highest number of associations with</a:t>
            </a:r>
            <a:r>
              <a:rPr lang="en-US" sz="1800" i="1" dirty="0">
                <a:solidFill>
                  <a:schemeClr val="accent4"/>
                </a:solidFill>
                <a:latin typeface="Rockwell" panose="02060603020205020403" pitchFamily="18" charset="0"/>
                <a:ea typeface="+mn-lt"/>
                <a:cs typeface="+mn-lt"/>
              </a:rPr>
              <a:t> vegetarianism/veganism</a:t>
            </a:r>
            <a:r>
              <a:rPr lang="en-US" sz="1800" dirty="0">
                <a:solidFill>
                  <a:schemeClr val="accent4"/>
                </a:solidFill>
                <a:latin typeface="Rockwell" panose="02060603020205020403" pitchFamily="18" charset="0"/>
                <a:ea typeface="+mn-lt"/>
                <a:cs typeface="+mn-lt"/>
              </a:rPr>
              <a:t>. Participants also gave association with </a:t>
            </a:r>
            <a:r>
              <a:rPr lang="en-US" sz="1800" i="1" dirty="0">
                <a:solidFill>
                  <a:schemeClr val="accent4"/>
                </a:solidFill>
                <a:latin typeface="Rockwell" panose="02060603020205020403" pitchFamily="18" charset="0"/>
                <a:ea typeface="+mn-lt"/>
                <a:cs typeface="+mn-lt"/>
              </a:rPr>
              <a:t>uncertainty</a:t>
            </a:r>
            <a:r>
              <a:rPr lang="en-US" sz="1800" dirty="0">
                <a:solidFill>
                  <a:schemeClr val="accent4"/>
                </a:solidFill>
                <a:latin typeface="Rockwell" panose="02060603020205020403" pitchFamily="18" charset="0"/>
                <a:ea typeface="+mn-lt"/>
                <a:cs typeface="+mn-lt"/>
              </a:rPr>
              <a:t> from the apparent contradictions in this name."</a:t>
            </a:r>
            <a:endParaRPr lang="en-US" sz="1800" dirty="0">
              <a:solidFill>
                <a:schemeClr val="accent4"/>
              </a:solidFill>
              <a:latin typeface="Rockwell" panose="02060603020205020403" pitchFamily="18" charset="0"/>
            </a:endParaRPr>
          </a:p>
        </p:txBody>
      </p:sp>
      <p:sp>
        <p:nvSpPr>
          <p:cNvPr id="6" name="Título 5">
            <a:extLst>
              <a:ext uri="{FF2B5EF4-FFF2-40B4-BE49-F238E27FC236}">
                <a16:creationId xmlns:a16="http://schemas.microsoft.com/office/drawing/2014/main" id="{73FA7781-126E-485B-8044-431923727A7B}"/>
              </a:ext>
            </a:extLst>
          </p:cNvPr>
          <p:cNvSpPr txBox="1">
            <a:spLocks/>
          </p:cNvSpPr>
          <p:nvPr/>
        </p:nvSpPr>
        <p:spPr>
          <a:xfrm>
            <a:off x="4665329" y="1519048"/>
            <a:ext cx="4239894" cy="422307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b="0" kern="1200">
                <a:solidFill>
                  <a:schemeClr val="tx2"/>
                </a:solidFill>
                <a:latin typeface="Rockwell"/>
                <a:ea typeface="+mj-ea"/>
                <a:cs typeface="Rockwell"/>
              </a:defRPr>
            </a:lvl1pPr>
          </a:lstStyle>
          <a:p>
            <a:pPr>
              <a:spcBef>
                <a:spcPct val="20000"/>
              </a:spcBef>
              <a:buClr>
                <a:schemeClr val="tx2"/>
              </a:buClr>
            </a:pPr>
            <a:endParaRPr lang="en-US" sz="1800" dirty="0">
              <a:solidFill>
                <a:schemeClr val="tx1"/>
              </a:solidFill>
              <a:latin typeface="Rockwell" panose="02060603020205020403" pitchFamily="18" charset="0"/>
              <a:ea typeface="+mn-lt"/>
              <a:cs typeface="+mn-lt"/>
            </a:endParaRPr>
          </a:p>
          <a:p>
            <a:pPr marL="457200" indent="-457200">
              <a:spcBef>
                <a:spcPct val="20000"/>
              </a:spcBef>
              <a:buClr>
                <a:schemeClr val="tx2"/>
              </a:buClr>
              <a:buFont typeface="Arial"/>
              <a:buChar char="•"/>
            </a:pPr>
            <a:r>
              <a:rPr lang="en-US" sz="1800" dirty="0">
                <a:solidFill>
                  <a:schemeClr val="tx1"/>
                </a:solidFill>
                <a:latin typeface="Rockwell" panose="02060603020205020403" pitchFamily="18" charset="0"/>
                <a:ea typeface="+mn-lt"/>
                <a:cs typeface="+mn-lt"/>
              </a:rPr>
              <a:t>"</a:t>
            </a:r>
            <a:r>
              <a:rPr lang="en-US" sz="1800" b="1" dirty="0">
                <a:solidFill>
                  <a:schemeClr val="tx1"/>
                </a:solidFill>
                <a:latin typeface="Rockwell" panose="02060603020205020403" pitchFamily="18" charset="0"/>
                <a:ea typeface="+mn-lt"/>
                <a:cs typeface="+mn-lt"/>
              </a:rPr>
              <a:t>Cultured meat</a:t>
            </a:r>
            <a:r>
              <a:rPr lang="en-US" sz="1800" dirty="0">
                <a:solidFill>
                  <a:schemeClr val="tx1"/>
                </a:solidFill>
                <a:latin typeface="Rockwell" panose="02060603020205020403" pitchFamily="18" charset="0"/>
                <a:ea typeface="+mn-lt"/>
                <a:cs typeface="+mn-lt"/>
              </a:rPr>
              <a:t> evoked the most associations related to </a:t>
            </a:r>
            <a:r>
              <a:rPr lang="en-US" sz="1800" i="1" dirty="0">
                <a:solidFill>
                  <a:schemeClr val="tx1"/>
                </a:solidFill>
                <a:latin typeface="Rockwell" panose="02060603020205020403" pitchFamily="18" charset="0"/>
                <a:ea typeface="+mn-lt"/>
                <a:cs typeface="+mn-lt"/>
              </a:rPr>
              <a:t>science</a:t>
            </a:r>
            <a:r>
              <a:rPr lang="en-US" sz="1800" dirty="0">
                <a:solidFill>
                  <a:schemeClr val="tx1"/>
                </a:solidFill>
                <a:latin typeface="Rockwell" panose="02060603020205020403" pitchFamily="18" charset="0"/>
                <a:ea typeface="+mn-lt"/>
                <a:cs typeface="+mn-lt"/>
              </a:rPr>
              <a:t> and participants gave many associations related to </a:t>
            </a:r>
            <a:r>
              <a:rPr lang="en-US" sz="1800" i="1" dirty="0">
                <a:solidFill>
                  <a:schemeClr val="tx1"/>
                </a:solidFill>
                <a:latin typeface="Rockwell" panose="02060603020205020403" pitchFamily="18" charset="0"/>
                <a:ea typeface="+mn-lt"/>
                <a:cs typeface="+mn-lt"/>
              </a:rPr>
              <a:t>meat preparation</a:t>
            </a:r>
            <a:r>
              <a:rPr lang="en-US" sz="1800" dirty="0">
                <a:solidFill>
                  <a:schemeClr val="tx1"/>
                </a:solidFill>
                <a:latin typeface="Rockwell" panose="02060603020205020403" pitchFamily="18" charset="0"/>
                <a:ea typeface="+mn-lt"/>
                <a:cs typeface="+mn-lt"/>
              </a:rPr>
              <a:t>.</a:t>
            </a:r>
            <a:endParaRPr lang="en-US" sz="1800" dirty="0">
              <a:solidFill>
                <a:schemeClr val="tx1"/>
              </a:solidFill>
              <a:latin typeface="Rockwell" panose="02060603020205020403" pitchFamily="18" charset="0"/>
            </a:endParaRPr>
          </a:p>
          <a:p>
            <a:pPr>
              <a:spcBef>
                <a:spcPct val="20000"/>
              </a:spcBef>
              <a:buClr>
                <a:schemeClr val="tx2"/>
              </a:buClr>
            </a:pPr>
            <a:endParaRPr lang="en-US" sz="1800" dirty="0">
              <a:solidFill>
                <a:schemeClr val="tx1"/>
              </a:solidFill>
              <a:latin typeface="Rockwell" panose="02060603020205020403" pitchFamily="18" charset="0"/>
              <a:ea typeface="+mn-lt"/>
              <a:cs typeface="+mn-lt"/>
            </a:endParaRPr>
          </a:p>
        </p:txBody>
      </p:sp>
    </p:spTree>
    <p:extLst>
      <p:ext uri="{BB962C8B-B14F-4D97-AF65-F5344CB8AC3E}">
        <p14:creationId xmlns:p14="http://schemas.microsoft.com/office/powerpoint/2010/main" val="11798229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6">
            <a:extLst>
              <a:ext uri="{FF2B5EF4-FFF2-40B4-BE49-F238E27FC236}">
                <a16:creationId xmlns:a16="http://schemas.microsoft.com/office/drawing/2014/main" id="{A45263B2-0968-4C67-9AD6-3020130FA3C2}"/>
              </a:ext>
            </a:extLst>
          </p:cNvPr>
          <p:cNvSpPr txBox="1">
            <a:spLocks/>
          </p:cNvSpPr>
          <p:nvPr/>
        </p:nvSpPr>
        <p:spPr>
          <a:xfrm>
            <a:off x="699894" y="703122"/>
            <a:ext cx="8012374" cy="503999"/>
          </a:xfrm>
          <a:prstGeom prst="rect">
            <a:avLst/>
          </a:prstGeom>
        </p:spPr>
        <p:txBody>
          <a:bodyPr vert="horz" lIns="91440" tIns="45720" rIns="91440" bIns="45720" rtlCol="0" anchor="t">
            <a:noAutofit/>
          </a:bodyPr>
          <a:lstStyle>
            <a:lvl1pPr algn="l" defTabSz="457200" rtl="0" eaLnBrk="1" latinLnBrk="0" hangingPunct="1">
              <a:spcBef>
                <a:spcPct val="0"/>
              </a:spcBef>
              <a:buNone/>
              <a:defRPr sz="2400" b="0" kern="1200">
                <a:solidFill>
                  <a:schemeClr val="tx2"/>
                </a:solidFill>
                <a:latin typeface="Rockwell"/>
                <a:ea typeface="+mj-ea"/>
                <a:cs typeface="Rockwell"/>
              </a:defRPr>
            </a:lvl1pPr>
          </a:lstStyle>
          <a:p>
            <a:pPr>
              <a:lnSpc>
                <a:spcPct val="90000"/>
              </a:lnSpc>
              <a:spcAft>
                <a:spcPts val="600"/>
              </a:spcAft>
            </a:pPr>
            <a:r>
              <a:rPr lang="en-US" sz="3600" dirty="0"/>
              <a:t>Results</a:t>
            </a:r>
            <a:endParaRPr lang="es-ES" dirty="0"/>
          </a:p>
        </p:txBody>
      </p:sp>
      <p:sp>
        <p:nvSpPr>
          <p:cNvPr id="13" name="CuadroTexto 12">
            <a:extLst>
              <a:ext uri="{FF2B5EF4-FFF2-40B4-BE49-F238E27FC236}">
                <a16:creationId xmlns:a16="http://schemas.microsoft.com/office/drawing/2014/main" id="{AA164A60-0E50-4F23-99FC-8BF20645697C}"/>
              </a:ext>
            </a:extLst>
          </p:cNvPr>
          <p:cNvSpPr txBox="1"/>
          <p:nvPr/>
        </p:nvSpPr>
        <p:spPr>
          <a:xfrm>
            <a:off x="236906" y="6190786"/>
            <a:ext cx="3824416" cy="435181"/>
          </a:xfrm>
          <a:prstGeom prst="rect">
            <a:avLst/>
          </a:prstGeom>
        </p:spPr>
        <p:txBody>
          <a:bodyPr vert="horz" lIns="91440" tIns="45720" rIns="91440" bIns="45720" rtlCol="0" anchor="t">
            <a:normAutofit/>
          </a:bodyPr>
          <a:lstStyle/>
          <a:p>
            <a:pPr>
              <a:spcBef>
                <a:spcPct val="20000"/>
              </a:spcBef>
              <a:buClr>
                <a:schemeClr val="tx2"/>
              </a:buClr>
            </a:pPr>
            <a:r>
              <a:rPr lang="en-US" sz="2000" dirty="0">
                <a:solidFill>
                  <a:schemeClr val="accent2"/>
                </a:solidFill>
                <a:ea typeface="+mn-lt"/>
                <a:cs typeface="+mn-lt"/>
              </a:rPr>
              <a:t>Bryant and Barnett, 2019</a:t>
            </a:r>
          </a:p>
        </p:txBody>
      </p:sp>
      <p:sp>
        <p:nvSpPr>
          <p:cNvPr id="3" name="Título 5">
            <a:extLst>
              <a:ext uri="{FF2B5EF4-FFF2-40B4-BE49-F238E27FC236}">
                <a16:creationId xmlns:a16="http://schemas.microsoft.com/office/drawing/2014/main" id="{45E1C327-7B9C-471B-A651-E5218B45E9FB}"/>
              </a:ext>
            </a:extLst>
          </p:cNvPr>
          <p:cNvSpPr txBox="1">
            <a:spLocks/>
          </p:cNvSpPr>
          <p:nvPr/>
        </p:nvSpPr>
        <p:spPr>
          <a:xfrm>
            <a:off x="2622" y="1519049"/>
            <a:ext cx="4476051" cy="422307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b="0" kern="1200">
                <a:solidFill>
                  <a:schemeClr val="tx2"/>
                </a:solidFill>
                <a:latin typeface="Rockwell"/>
                <a:ea typeface="+mj-ea"/>
                <a:cs typeface="Rockwell"/>
              </a:defRPr>
            </a:lvl1pPr>
          </a:lstStyle>
          <a:p>
            <a:pPr>
              <a:spcBef>
                <a:spcPct val="20000"/>
              </a:spcBef>
              <a:buClr>
                <a:schemeClr val="tx2"/>
              </a:buClr>
            </a:pPr>
            <a:endParaRPr lang="en-US" sz="1800" dirty="0">
              <a:solidFill>
                <a:schemeClr val="accent4"/>
              </a:solidFill>
              <a:latin typeface="Rockwell" panose="02060603020205020403" pitchFamily="18" charset="0"/>
              <a:ea typeface="+mn-lt"/>
              <a:cs typeface="+mn-lt"/>
            </a:endParaRPr>
          </a:p>
          <a:p>
            <a:pPr marL="457200" indent="-457200">
              <a:spcBef>
                <a:spcPct val="20000"/>
              </a:spcBef>
              <a:buClr>
                <a:schemeClr val="tx2"/>
              </a:buClr>
              <a:buFont typeface="Arial"/>
              <a:buChar char="•"/>
            </a:pPr>
            <a:r>
              <a:rPr lang="en-US" sz="1800" dirty="0">
                <a:solidFill>
                  <a:schemeClr val="accent4"/>
                </a:solidFill>
                <a:latin typeface="Rockwell" panose="02060603020205020403" pitchFamily="18" charset="0"/>
                <a:ea typeface="+mn-lt"/>
                <a:cs typeface="+mn-lt"/>
              </a:rPr>
              <a:t>"</a:t>
            </a:r>
            <a:r>
              <a:rPr lang="en-US" sz="1800" b="1" dirty="0">
                <a:solidFill>
                  <a:schemeClr val="accent4"/>
                </a:solidFill>
                <a:latin typeface="Rockwell" panose="02060603020205020403" pitchFamily="18" charset="0"/>
                <a:ea typeface="+mn-lt"/>
                <a:cs typeface="+mn-lt"/>
              </a:rPr>
              <a:t>Lab grown meat </a:t>
            </a:r>
            <a:r>
              <a:rPr lang="en-US" sz="1800" dirty="0">
                <a:solidFill>
                  <a:schemeClr val="accent4"/>
                </a:solidFill>
                <a:latin typeface="Rockwell" panose="02060603020205020403" pitchFamily="18" charset="0"/>
                <a:ea typeface="+mn-lt"/>
                <a:cs typeface="+mn-lt"/>
              </a:rPr>
              <a:t>evoked the most negative associations overall. This is largely due to the associations with </a:t>
            </a:r>
            <a:r>
              <a:rPr lang="en-US" sz="1800" i="1" dirty="0">
                <a:solidFill>
                  <a:schemeClr val="accent4"/>
                </a:solidFill>
                <a:latin typeface="Rockwell" panose="02060603020205020403" pitchFamily="18" charset="0"/>
                <a:ea typeface="+mn-lt"/>
                <a:cs typeface="+mn-lt"/>
              </a:rPr>
              <a:t>artificiality, unnaturalness</a:t>
            </a:r>
            <a:r>
              <a:rPr lang="en-US" sz="1800" dirty="0">
                <a:solidFill>
                  <a:schemeClr val="accent4"/>
                </a:solidFill>
                <a:latin typeface="Rockwell" panose="02060603020205020403" pitchFamily="18" charset="0"/>
                <a:ea typeface="+mn-lt"/>
                <a:cs typeface="+mn-lt"/>
              </a:rPr>
              <a:t>, </a:t>
            </a:r>
            <a:r>
              <a:rPr lang="en-US" sz="1800" i="1" dirty="0">
                <a:solidFill>
                  <a:schemeClr val="accent4"/>
                </a:solidFill>
                <a:latin typeface="Rockwell" panose="02060603020205020403" pitchFamily="18" charset="0"/>
                <a:ea typeface="+mn-lt"/>
                <a:cs typeface="+mn-lt"/>
              </a:rPr>
              <a:t>disgust</a:t>
            </a:r>
            <a:r>
              <a:rPr lang="en-US" sz="1800" dirty="0">
                <a:solidFill>
                  <a:schemeClr val="accent4"/>
                </a:solidFill>
                <a:latin typeface="Rockwell" panose="02060603020205020403" pitchFamily="18" charset="0"/>
                <a:ea typeface="+mn-lt"/>
                <a:cs typeface="+mn-lt"/>
              </a:rPr>
              <a:t> and </a:t>
            </a:r>
            <a:r>
              <a:rPr lang="en-US" sz="1800" i="1" dirty="0">
                <a:solidFill>
                  <a:schemeClr val="accent4"/>
                </a:solidFill>
                <a:latin typeface="Rockwell" panose="02060603020205020403" pitchFamily="18" charset="0"/>
                <a:ea typeface="+mn-lt"/>
                <a:cs typeface="+mn-lt"/>
              </a:rPr>
              <a:t>unusualness”</a:t>
            </a:r>
            <a:r>
              <a:rPr lang="en-US" sz="1800" dirty="0">
                <a:solidFill>
                  <a:schemeClr val="accent4"/>
                </a:solidFill>
                <a:latin typeface="Rockwell" panose="02060603020205020403" pitchFamily="18" charset="0"/>
                <a:ea typeface="+mn-lt"/>
                <a:cs typeface="+mn-lt"/>
              </a:rPr>
              <a:t>.</a:t>
            </a:r>
          </a:p>
          <a:p>
            <a:pPr marL="457200" indent="-457200">
              <a:spcBef>
                <a:spcPct val="20000"/>
              </a:spcBef>
              <a:buClr>
                <a:schemeClr val="tx2"/>
              </a:buClr>
              <a:buFont typeface="Arial"/>
              <a:buChar char="•"/>
            </a:pPr>
            <a:endParaRPr lang="en-US" sz="1800" dirty="0">
              <a:solidFill>
                <a:schemeClr val="accent4"/>
              </a:solidFill>
              <a:latin typeface="Rockwell" panose="02060603020205020403" pitchFamily="18" charset="0"/>
              <a:ea typeface="+mn-lt"/>
              <a:cs typeface="+mn-lt"/>
            </a:endParaRPr>
          </a:p>
          <a:p>
            <a:pPr marL="457200" indent="-457200">
              <a:spcBef>
                <a:spcPct val="20000"/>
              </a:spcBef>
              <a:buClr>
                <a:schemeClr val="tx2"/>
              </a:buClr>
              <a:buFont typeface="Arial"/>
              <a:buChar char="•"/>
            </a:pPr>
            <a:r>
              <a:rPr lang="en-US" sz="1800" dirty="0">
                <a:solidFill>
                  <a:schemeClr val="accent4"/>
                </a:solidFill>
                <a:latin typeface="Rockwell" panose="02060603020205020403" pitchFamily="18" charset="0"/>
                <a:ea typeface="+mn-lt"/>
                <a:cs typeface="+mn-lt"/>
              </a:rPr>
              <a:t>"</a:t>
            </a:r>
            <a:r>
              <a:rPr lang="en-US" sz="1800" b="1" dirty="0">
                <a:solidFill>
                  <a:schemeClr val="accent4"/>
                </a:solidFill>
                <a:latin typeface="Rockwell" panose="02060603020205020403" pitchFamily="18" charset="0"/>
                <a:ea typeface="+mn-lt"/>
                <a:cs typeface="+mn-lt"/>
              </a:rPr>
              <a:t>Animal-free meat </a:t>
            </a:r>
            <a:r>
              <a:rPr lang="en-US" sz="1800" dirty="0">
                <a:solidFill>
                  <a:schemeClr val="accent4"/>
                </a:solidFill>
                <a:latin typeface="Rockwell" panose="02060603020205020403" pitchFamily="18" charset="0"/>
                <a:ea typeface="+mn-lt"/>
                <a:cs typeface="+mn-lt"/>
              </a:rPr>
              <a:t>appeared to confuse consumers, who gave the highest number of associations with</a:t>
            </a:r>
            <a:r>
              <a:rPr lang="en-US" sz="1800" i="1" dirty="0">
                <a:solidFill>
                  <a:schemeClr val="accent4"/>
                </a:solidFill>
                <a:latin typeface="Rockwell" panose="02060603020205020403" pitchFamily="18" charset="0"/>
                <a:ea typeface="+mn-lt"/>
                <a:cs typeface="+mn-lt"/>
              </a:rPr>
              <a:t> vegetarianism/veganism</a:t>
            </a:r>
            <a:r>
              <a:rPr lang="en-US" sz="1800" dirty="0">
                <a:solidFill>
                  <a:schemeClr val="accent4"/>
                </a:solidFill>
                <a:latin typeface="Rockwell" panose="02060603020205020403" pitchFamily="18" charset="0"/>
                <a:ea typeface="+mn-lt"/>
                <a:cs typeface="+mn-lt"/>
              </a:rPr>
              <a:t>. Participants also gave association with </a:t>
            </a:r>
            <a:r>
              <a:rPr lang="en-US" sz="1800" i="1" dirty="0">
                <a:solidFill>
                  <a:schemeClr val="accent4"/>
                </a:solidFill>
                <a:latin typeface="Rockwell" panose="02060603020205020403" pitchFamily="18" charset="0"/>
                <a:ea typeface="+mn-lt"/>
                <a:cs typeface="+mn-lt"/>
              </a:rPr>
              <a:t>uncertainty</a:t>
            </a:r>
            <a:r>
              <a:rPr lang="en-US" sz="1800" dirty="0">
                <a:solidFill>
                  <a:schemeClr val="accent4"/>
                </a:solidFill>
                <a:latin typeface="Rockwell" panose="02060603020205020403" pitchFamily="18" charset="0"/>
                <a:ea typeface="+mn-lt"/>
                <a:cs typeface="+mn-lt"/>
              </a:rPr>
              <a:t> from the apparent contradictions in this name."</a:t>
            </a:r>
            <a:endParaRPr lang="en-US" sz="1800" dirty="0">
              <a:solidFill>
                <a:schemeClr val="accent4"/>
              </a:solidFill>
              <a:latin typeface="Rockwell" panose="02060603020205020403" pitchFamily="18" charset="0"/>
            </a:endParaRPr>
          </a:p>
        </p:txBody>
      </p:sp>
      <p:sp>
        <p:nvSpPr>
          <p:cNvPr id="6" name="Título 5">
            <a:extLst>
              <a:ext uri="{FF2B5EF4-FFF2-40B4-BE49-F238E27FC236}">
                <a16:creationId xmlns:a16="http://schemas.microsoft.com/office/drawing/2014/main" id="{73FA7781-126E-485B-8044-431923727A7B}"/>
              </a:ext>
            </a:extLst>
          </p:cNvPr>
          <p:cNvSpPr txBox="1">
            <a:spLocks/>
          </p:cNvSpPr>
          <p:nvPr/>
        </p:nvSpPr>
        <p:spPr>
          <a:xfrm>
            <a:off x="4665329" y="1519048"/>
            <a:ext cx="4239894" cy="422307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457200" rtl="0" eaLnBrk="1" latinLnBrk="0" hangingPunct="1">
              <a:spcBef>
                <a:spcPct val="0"/>
              </a:spcBef>
              <a:buNone/>
              <a:defRPr sz="3600" b="0" kern="1200">
                <a:solidFill>
                  <a:schemeClr val="tx2"/>
                </a:solidFill>
                <a:latin typeface="Rockwell"/>
                <a:ea typeface="+mj-ea"/>
                <a:cs typeface="Rockwell"/>
              </a:defRPr>
            </a:lvl1pPr>
          </a:lstStyle>
          <a:p>
            <a:pPr>
              <a:spcBef>
                <a:spcPct val="20000"/>
              </a:spcBef>
              <a:buClr>
                <a:schemeClr val="tx2"/>
              </a:buClr>
            </a:pPr>
            <a:endParaRPr lang="en-US" sz="1800" dirty="0">
              <a:solidFill>
                <a:schemeClr val="tx1"/>
              </a:solidFill>
              <a:latin typeface="Rockwell" panose="02060603020205020403" pitchFamily="18" charset="0"/>
              <a:ea typeface="+mn-lt"/>
              <a:cs typeface="+mn-lt"/>
            </a:endParaRPr>
          </a:p>
          <a:p>
            <a:pPr marL="457200" indent="-457200">
              <a:spcBef>
                <a:spcPct val="20000"/>
              </a:spcBef>
              <a:buClr>
                <a:schemeClr val="tx2"/>
              </a:buClr>
              <a:buFont typeface="Arial"/>
              <a:buChar char="•"/>
            </a:pPr>
            <a:r>
              <a:rPr lang="en-US" sz="1800" dirty="0">
                <a:solidFill>
                  <a:schemeClr val="accent4"/>
                </a:solidFill>
                <a:latin typeface="Rockwell" panose="02060603020205020403" pitchFamily="18" charset="0"/>
                <a:ea typeface="+mn-lt"/>
                <a:cs typeface="+mn-lt"/>
              </a:rPr>
              <a:t>"</a:t>
            </a:r>
            <a:r>
              <a:rPr lang="en-US" sz="1800" b="1" dirty="0">
                <a:solidFill>
                  <a:schemeClr val="accent4"/>
                </a:solidFill>
                <a:latin typeface="Rockwell" panose="02060603020205020403" pitchFamily="18" charset="0"/>
                <a:ea typeface="+mn-lt"/>
                <a:cs typeface="+mn-lt"/>
              </a:rPr>
              <a:t>Cultured meat</a:t>
            </a:r>
            <a:r>
              <a:rPr lang="en-US" sz="1800" dirty="0">
                <a:solidFill>
                  <a:schemeClr val="accent4"/>
                </a:solidFill>
                <a:latin typeface="Rockwell" panose="02060603020205020403" pitchFamily="18" charset="0"/>
                <a:ea typeface="+mn-lt"/>
                <a:cs typeface="+mn-lt"/>
              </a:rPr>
              <a:t> evoked the most associations related to </a:t>
            </a:r>
            <a:r>
              <a:rPr lang="en-US" sz="1800" i="1" dirty="0">
                <a:solidFill>
                  <a:schemeClr val="accent4"/>
                </a:solidFill>
                <a:latin typeface="Rockwell" panose="02060603020205020403" pitchFamily="18" charset="0"/>
                <a:ea typeface="+mn-lt"/>
                <a:cs typeface="+mn-lt"/>
              </a:rPr>
              <a:t>science</a:t>
            </a:r>
            <a:r>
              <a:rPr lang="en-US" sz="1800" dirty="0">
                <a:solidFill>
                  <a:schemeClr val="accent4"/>
                </a:solidFill>
                <a:latin typeface="Rockwell" panose="02060603020205020403" pitchFamily="18" charset="0"/>
                <a:ea typeface="+mn-lt"/>
                <a:cs typeface="+mn-lt"/>
              </a:rPr>
              <a:t> and participants gave many associations related to </a:t>
            </a:r>
            <a:r>
              <a:rPr lang="en-US" sz="1800" i="1" dirty="0">
                <a:solidFill>
                  <a:schemeClr val="accent4"/>
                </a:solidFill>
                <a:latin typeface="Rockwell" panose="02060603020205020403" pitchFamily="18" charset="0"/>
                <a:ea typeface="+mn-lt"/>
                <a:cs typeface="+mn-lt"/>
              </a:rPr>
              <a:t>meat preparation</a:t>
            </a:r>
            <a:r>
              <a:rPr lang="en-US" sz="1800" dirty="0">
                <a:solidFill>
                  <a:schemeClr val="accent4"/>
                </a:solidFill>
                <a:latin typeface="Rockwell" panose="02060603020205020403" pitchFamily="18" charset="0"/>
                <a:ea typeface="+mn-lt"/>
                <a:cs typeface="+mn-lt"/>
              </a:rPr>
              <a:t>.</a:t>
            </a:r>
            <a:endParaRPr lang="en-US" sz="1800" dirty="0">
              <a:solidFill>
                <a:schemeClr val="accent4"/>
              </a:solidFill>
              <a:latin typeface="Rockwell" panose="02060603020205020403" pitchFamily="18" charset="0"/>
            </a:endParaRPr>
          </a:p>
          <a:p>
            <a:pPr>
              <a:spcBef>
                <a:spcPct val="20000"/>
              </a:spcBef>
              <a:buClr>
                <a:schemeClr val="tx2"/>
              </a:buClr>
            </a:pPr>
            <a:endParaRPr lang="en-US" sz="1800" dirty="0">
              <a:solidFill>
                <a:schemeClr val="tx1"/>
              </a:solidFill>
              <a:latin typeface="Rockwell" panose="02060603020205020403" pitchFamily="18" charset="0"/>
              <a:ea typeface="+mn-lt"/>
              <a:cs typeface="+mn-lt"/>
            </a:endParaRPr>
          </a:p>
          <a:p>
            <a:pPr marL="457200" indent="-457200">
              <a:spcBef>
                <a:spcPct val="20000"/>
              </a:spcBef>
              <a:buClr>
                <a:schemeClr val="tx2"/>
              </a:buClr>
              <a:buFont typeface="Arial"/>
              <a:buChar char="•"/>
            </a:pPr>
            <a:r>
              <a:rPr lang="en-US" sz="1800" dirty="0">
                <a:solidFill>
                  <a:schemeClr val="tx1"/>
                </a:solidFill>
                <a:latin typeface="Rockwell" panose="02060603020205020403" pitchFamily="18" charset="0"/>
                <a:ea typeface="+mn-lt"/>
                <a:cs typeface="+mn-lt"/>
              </a:rPr>
              <a:t>"</a:t>
            </a:r>
            <a:r>
              <a:rPr lang="en-US" sz="1800" b="1" dirty="0">
                <a:solidFill>
                  <a:schemeClr val="tx1"/>
                </a:solidFill>
                <a:latin typeface="Rockwell" panose="02060603020205020403" pitchFamily="18" charset="0"/>
                <a:ea typeface="+mn-lt"/>
                <a:cs typeface="+mn-lt"/>
              </a:rPr>
              <a:t>Clean meat</a:t>
            </a:r>
            <a:r>
              <a:rPr lang="en-US" sz="1800" dirty="0">
                <a:solidFill>
                  <a:schemeClr val="tx1"/>
                </a:solidFill>
                <a:latin typeface="Rockwell" panose="02060603020205020403" pitchFamily="18" charset="0"/>
                <a:ea typeface="+mn-lt"/>
                <a:cs typeface="+mn-lt"/>
              </a:rPr>
              <a:t> most evoked associations with </a:t>
            </a:r>
            <a:r>
              <a:rPr lang="en-US" sz="1800" i="1" dirty="0">
                <a:solidFill>
                  <a:schemeClr val="tx1"/>
                </a:solidFill>
                <a:latin typeface="Rockwell" panose="02060603020205020403" pitchFamily="18" charset="0"/>
                <a:ea typeface="+mn-lt"/>
                <a:cs typeface="+mn-lt"/>
              </a:rPr>
              <a:t>healthiness, nutrition, tastiness, cleanness, and naturalness</a:t>
            </a:r>
            <a:r>
              <a:rPr lang="en-US" sz="1800" dirty="0">
                <a:solidFill>
                  <a:schemeClr val="tx1"/>
                </a:solidFill>
                <a:latin typeface="Rockwell" panose="02060603020205020403" pitchFamily="18" charset="0"/>
                <a:ea typeface="+mn-lt"/>
                <a:cs typeface="+mn-lt"/>
              </a:rPr>
              <a:t>. This name evoked the most positive associations compared to the others."</a:t>
            </a:r>
            <a:endParaRPr lang="en-US" sz="1800" dirty="0">
              <a:solidFill>
                <a:schemeClr val="tx1"/>
              </a:solidFill>
              <a:latin typeface="Rockwell" panose="02060603020205020403" pitchFamily="18" charset="0"/>
            </a:endParaRPr>
          </a:p>
        </p:txBody>
      </p:sp>
    </p:spTree>
    <p:extLst>
      <p:ext uri="{BB962C8B-B14F-4D97-AF65-F5344CB8AC3E}">
        <p14:creationId xmlns:p14="http://schemas.microsoft.com/office/powerpoint/2010/main" val="4466262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144C44-C66B-48F9-B813-2B0D26D3AEEB}"/>
              </a:ext>
            </a:extLst>
          </p:cNvPr>
          <p:cNvSpPr/>
          <p:nvPr/>
        </p:nvSpPr>
        <p:spPr>
          <a:xfrm>
            <a:off x="561474" y="2265907"/>
            <a:ext cx="5221705" cy="646331"/>
          </a:xfrm>
          <a:prstGeom prst="rect">
            <a:avLst/>
          </a:prstGeom>
        </p:spPr>
        <p:txBody>
          <a:bodyPr wrap="square">
            <a:spAutoFit/>
          </a:bodyPr>
          <a:lstStyle/>
          <a:p>
            <a:r>
              <a:rPr lang="en-US" dirty="0">
                <a:latin typeface="Rockwell" panose="02060603020205020403" pitchFamily="18" charset="0"/>
              </a:rPr>
              <a:t>Stated likelihood of purchasing clean meat:</a:t>
            </a:r>
          </a:p>
          <a:p>
            <a:endParaRPr lang="en-US" dirty="0"/>
          </a:p>
        </p:txBody>
      </p:sp>
      <p:graphicFrame>
        <p:nvGraphicFramePr>
          <p:cNvPr id="3" name="Table 3">
            <a:extLst>
              <a:ext uri="{FF2B5EF4-FFF2-40B4-BE49-F238E27FC236}">
                <a16:creationId xmlns:a16="http://schemas.microsoft.com/office/drawing/2014/main" id="{27D9D36F-69E2-4CC6-8A71-CE8C3D2FE347}"/>
              </a:ext>
            </a:extLst>
          </p:cNvPr>
          <p:cNvGraphicFramePr>
            <a:graphicFrameLocks noGrp="1"/>
          </p:cNvGraphicFramePr>
          <p:nvPr>
            <p:extLst>
              <p:ext uri="{D42A27DB-BD31-4B8C-83A1-F6EECF244321}">
                <p14:modId xmlns:p14="http://schemas.microsoft.com/office/powerpoint/2010/main" val="3912369087"/>
              </p:ext>
            </p:extLst>
          </p:nvPr>
        </p:nvGraphicFramePr>
        <p:xfrm>
          <a:off x="561474" y="2903620"/>
          <a:ext cx="8101264" cy="3144252"/>
        </p:xfrm>
        <a:graphic>
          <a:graphicData uri="http://schemas.openxmlformats.org/drawingml/2006/table">
            <a:tbl>
              <a:tblPr firstRow="1" bandRow="1">
                <a:tableStyleId>{5C22544A-7EE6-4342-B048-85BDC9FD1C3A}</a:tableStyleId>
              </a:tblPr>
              <a:tblGrid>
                <a:gridCol w="2025316">
                  <a:extLst>
                    <a:ext uri="{9D8B030D-6E8A-4147-A177-3AD203B41FA5}">
                      <a16:colId xmlns:a16="http://schemas.microsoft.com/office/drawing/2014/main" val="3445983107"/>
                    </a:ext>
                  </a:extLst>
                </a:gridCol>
                <a:gridCol w="2025316">
                  <a:extLst>
                    <a:ext uri="{9D8B030D-6E8A-4147-A177-3AD203B41FA5}">
                      <a16:colId xmlns:a16="http://schemas.microsoft.com/office/drawing/2014/main" val="2413318598"/>
                    </a:ext>
                  </a:extLst>
                </a:gridCol>
                <a:gridCol w="2025316">
                  <a:extLst>
                    <a:ext uri="{9D8B030D-6E8A-4147-A177-3AD203B41FA5}">
                      <a16:colId xmlns:a16="http://schemas.microsoft.com/office/drawing/2014/main" val="2155533081"/>
                    </a:ext>
                  </a:extLst>
                </a:gridCol>
                <a:gridCol w="2025316">
                  <a:extLst>
                    <a:ext uri="{9D8B030D-6E8A-4147-A177-3AD203B41FA5}">
                      <a16:colId xmlns:a16="http://schemas.microsoft.com/office/drawing/2014/main" val="426298801"/>
                    </a:ext>
                  </a:extLst>
                </a:gridCol>
              </a:tblGrid>
              <a:tr h="786063">
                <a:tc>
                  <a:txBody>
                    <a:bodyPr/>
                    <a:lstStyle/>
                    <a:p>
                      <a:endParaRPr lang="en-US" b="0">
                        <a:latin typeface="Rockwell" panose="02060603020205020403" pitchFamily="18" charset="0"/>
                      </a:endParaRPr>
                    </a:p>
                  </a:txBody>
                  <a:tcPr/>
                </a:tc>
                <a:tc>
                  <a:txBody>
                    <a:bodyPr/>
                    <a:lstStyle/>
                    <a:p>
                      <a:r>
                        <a:rPr lang="en-US" b="0" dirty="0">
                          <a:latin typeface="Rockwell" panose="02060603020205020403" pitchFamily="18" charset="0"/>
                        </a:rPr>
                        <a:t>Not at all</a:t>
                      </a:r>
                    </a:p>
                  </a:txBody>
                  <a:tcPr/>
                </a:tc>
                <a:tc>
                  <a:txBody>
                    <a:bodyPr/>
                    <a:lstStyle/>
                    <a:p>
                      <a:r>
                        <a:rPr lang="en-US" b="0" dirty="0">
                          <a:latin typeface="Rockwell" panose="02060603020205020403" pitchFamily="18" charset="0"/>
                        </a:rPr>
                        <a:t>somewhat</a:t>
                      </a:r>
                    </a:p>
                  </a:txBody>
                  <a:tcPr/>
                </a:tc>
                <a:tc>
                  <a:txBody>
                    <a:bodyPr/>
                    <a:lstStyle/>
                    <a:p>
                      <a:r>
                        <a:rPr lang="en-US" b="0" dirty="0">
                          <a:latin typeface="Rockwell" panose="02060603020205020403" pitchFamily="18" charset="0"/>
                        </a:rPr>
                        <a:t>Very/extremely</a:t>
                      </a:r>
                    </a:p>
                  </a:txBody>
                  <a:tcPr/>
                </a:tc>
                <a:extLst>
                  <a:ext uri="{0D108BD9-81ED-4DB2-BD59-A6C34878D82A}">
                    <a16:rowId xmlns:a16="http://schemas.microsoft.com/office/drawing/2014/main" val="1964514612"/>
                  </a:ext>
                </a:extLst>
              </a:tr>
              <a:tr h="786063">
                <a:tc>
                  <a:txBody>
                    <a:bodyPr/>
                    <a:lstStyle/>
                    <a:p>
                      <a:r>
                        <a:rPr lang="en-US" b="0" dirty="0">
                          <a:latin typeface="Rockwell" panose="02060603020205020403" pitchFamily="18" charset="0"/>
                        </a:rPr>
                        <a:t>USA</a:t>
                      </a:r>
                    </a:p>
                  </a:txBody>
                  <a:tcPr/>
                </a:tc>
                <a:tc>
                  <a:txBody>
                    <a:bodyPr/>
                    <a:lstStyle/>
                    <a:p>
                      <a:r>
                        <a:rPr lang="en-US" b="0" dirty="0">
                          <a:latin typeface="Rockwell" panose="02060603020205020403" pitchFamily="18" charset="0"/>
                        </a:rPr>
                        <a:t>23.6%</a:t>
                      </a:r>
                    </a:p>
                  </a:txBody>
                  <a:tcPr/>
                </a:tc>
                <a:tc>
                  <a:txBody>
                    <a:bodyPr/>
                    <a:lstStyle/>
                    <a:p>
                      <a:r>
                        <a:rPr lang="en-US" b="0" dirty="0">
                          <a:latin typeface="Rockwell" panose="02060603020205020403" pitchFamily="18" charset="0"/>
                        </a:rPr>
                        <a:t>46.6%</a:t>
                      </a:r>
                    </a:p>
                  </a:txBody>
                  <a:tcPr/>
                </a:tc>
                <a:tc>
                  <a:txBody>
                    <a:bodyPr/>
                    <a:lstStyle/>
                    <a:p>
                      <a:r>
                        <a:rPr lang="en-US" b="1" dirty="0">
                          <a:latin typeface="Rockwell" panose="02060603020205020403" pitchFamily="18" charset="0"/>
                        </a:rPr>
                        <a:t>29.8%</a:t>
                      </a:r>
                    </a:p>
                  </a:txBody>
                  <a:tcPr/>
                </a:tc>
                <a:extLst>
                  <a:ext uri="{0D108BD9-81ED-4DB2-BD59-A6C34878D82A}">
                    <a16:rowId xmlns:a16="http://schemas.microsoft.com/office/drawing/2014/main" val="653205451"/>
                  </a:ext>
                </a:extLst>
              </a:tr>
              <a:tr h="786063">
                <a:tc>
                  <a:txBody>
                    <a:bodyPr/>
                    <a:lstStyle/>
                    <a:p>
                      <a:r>
                        <a:rPr lang="en-US" b="0" dirty="0">
                          <a:latin typeface="Rockwell" panose="02060603020205020403" pitchFamily="18" charset="0"/>
                        </a:rPr>
                        <a:t>China</a:t>
                      </a:r>
                    </a:p>
                  </a:txBody>
                  <a:tcPr/>
                </a:tc>
                <a:tc>
                  <a:txBody>
                    <a:bodyPr/>
                    <a:lstStyle/>
                    <a:p>
                      <a:r>
                        <a:rPr lang="en-US" b="0" dirty="0">
                          <a:latin typeface="Rockwell" panose="02060603020205020403" pitchFamily="18" charset="0"/>
                        </a:rPr>
                        <a:t>6.7%</a:t>
                      </a:r>
                    </a:p>
                  </a:txBody>
                  <a:tcPr/>
                </a:tc>
                <a:tc>
                  <a:txBody>
                    <a:bodyPr/>
                    <a:lstStyle/>
                    <a:p>
                      <a:r>
                        <a:rPr lang="en-US" b="0" dirty="0">
                          <a:latin typeface="Rockwell" panose="02060603020205020403" pitchFamily="18" charset="0"/>
                        </a:rPr>
                        <a:t>33.9%</a:t>
                      </a:r>
                    </a:p>
                  </a:txBody>
                  <a:tcPr/>
                </a:tc>
                <a:tc>
                  <a:txBody>
                    <a:bodyPr/>
                    <a:lstStyle/>
                    <a:p>
                      <a:r>
                        <a:rPr lang="en-US" b="1" dirty="0">
                          <a:latin typeface="Rockwell" panose="02060603020205020403" pitchFamily="18" charset="0"/>
                        </a:rPr>
                        <a:t>59.3%</a:t>
                      </a:r>
                    </a:p>
                  </a:txBody>
                  <a:tcPr/>
                </a:tc>
                <a:extLst>
                  <a:ext uri="{0D108BD9-81ED-4DB2-BD59-A6C34878D82A}">
                    <a16:rowId xmlns:a16="http://schemas.microsoft.com/office/drawing/2014/main" val="2315888302"/>
                  </a:ext>
                </a:extLst>
              </a:tr>
              <a:tr h="786063">
                <a:tc>
                  <a:txBody>
                    <a:bodyPr/>
                    <a:lstStyle/>
                    <a:p>
                      <a:r>
                        <a:rPr lang="en-US" b="0" dirty="0">
                          <a:latin typeface="Rockwell" panose="02060603020205020403" pitchFamily="18" charset="0"/>
                        </a:rPr>
                        <a:t>India</a:t>
                      </a:r>
                    </a:p>
                  </a:txBody>
                  <a:tcPr/>
                </a:tc>
                <a:tc>
                  <a:txBody>
                    <a:bodyPr/>
                    <a:lstStyle/>
                    <a:p>
                      <a:r>
                        <a:rPr lang="en-US" b="0" dirty="0">
                          <a:latin typeface="Rockwell" panose="02060603020205020403" pitchFamily="18" charset="0"/>
                        </a:rPr>
                        <a:t>10.7%</a:t>
                      </a:r>
                    </a:p>
                  </a:txBody>
                  <a:tcPr/>
                </a:tc>
                <a:tc>
                  <a:txBody>
                    <a:bodyPr/>
                    <a:lstStyle/>
                    <a:p>
                      <a:r>
                        <a:rPr lang="en-US" b="0" dirty="0">
                          <a:latin typeface="Rockwell" panose="02060603020205020403" pitchFamily="18" charset="0"/>
                        </a:rPr>
                        <a:t>37.7%</a:t>
                      </a:r>
                    </a:p>
                  </a:txBody>
                  <a:tcPr/>
                </a:tc>
                <a:tc>
                  <a:txBody>
                    <a:bodyPr/>
                    <a:lstStyle/>
                    <a:p>
                      <a:r>
                        <a:rPr lang="en-US" b="1" dirty="0">
                          <a:latin typeface="Rockwell" panose="02060603020205020403" pitchFamily="18" charset="0"/>
                        </a:rPr>
                        <a:t>48.7%</a:t>
                      </a:r>
                    </a:p>
                  </a:txBody>
                  <a:tcPr/>
                </a:tc>
                <a:extLst>
                  <a:ext uri="{0D108BD9-81ED-4DB2-BD59-A6C34878D82A}">
                    <a16:rowId xmlns:a16="http://schemas.microsoft.com/office/drawing/2014/main" val="2028277257"/>
                  </a:ext>
                </a:extLst>
              </a:tr>
            </a:tbl>
          </a:graphicData>
        </a:graphic>
      </p:graphicFrame>
      <p:sp>
        <p:nvSpPr>
          <p:cNvPr id="5" name="Rectangle 4">
            <a:extLst>
              <a:ext uri="{FF2B5EF4-FFF2-40B4-BE49-F238E27FC236}">
                <a16:creationId xmlns:a16="http://schemas.microsoft.com/office/drawing/2014/main" id="{EE614836-3AE9-419D-A07F-E11D29493952}"/>
              </a:ext>
            </a:extLst>
          </p:cNvPr>
          <p:cNvSpPr/>
          <p:nvPr/>
        </p:nvSpPr>
        <p:spPr>
          <a:xfrm>
            <a:off x="561473" y="348463"/>
            <a:ext cx="7876673" cy="1015663"/>
          </a:xfrm>
          <a:prstGeom prst="rect">
            <a:avLst/>
          </a:prstGeom>
        </p:spPr>
        <p:txBody>
          <a:bodyPr wrap="square">
            <a:spAutoFit/>
          </a:bodyPr>
          <a:lstStyle/>
          <a:p>
            <a:r>
              <a:rPr lang="en-US" sz="2000" dirty="0">
                <a:solidFill>
                  <a:schemeClr val="tx2"/>
                </a:solidFill>
                <a:latin typeface="Rockwell" panose="02060603020205020403" pitchFamily="18" charset="0"/>
              </a:rPr>
              <a:t>Bryant et al. (2019) "</a:t>
            </a:r>
            <a:r>
              <a:rPr lang="en-US" sz="2000" b="1" dirty="0">
                <a:solidFill>
                  <a:schemeClr val="tx2"/>
                </a:solidFill>
                <a:latin typeface="Rockwell" panose="02060603020205020403" pitchFamily="18" charset="0"/>
              </a:rPr>
              <a:t>A survey of consumer perceptions of plant-based and clean meat in the USA, India, and China</a:t>
            </a:r>
            <a:r>
              <a:rPr lang="en-US" sz="2000" dirty="0">
                <a:solidFill>
                  <a:schemeClr val="tx2"/>
                </a:solidFill>
                <a:latin typeface="Rockwell" panose="02060603020205020403" pitchFamily="18" charset="0"/>
              </a:rPr>
              <a:t>." </a:t>
            </a:r>
            <a:r>
              <a:rPr lang="en-US" sz="2000" i="1" dirty="0">
                <a:solidFill>
                  <a:schemeClr val="tx2"/>
                </a:solidFill>
                <a:latin typeface="Rockwell" panose="02060603020205020403" pitchFamily="18" charset="0"/>
              </a:rPr>
              <a:t>Frontiers in Sustainable Food Systems</a:t>
            </a:r>
            <a:r>
              <a:rPr lang="en-US" sz="2000" dirty="0">
                <a:solidFill>
                  <a:schemeClr val="tx2"/>
                </a:solidFill>
                <a:latin typeface="Rockwell" panose="02060603020205020403" pitchFamily="18" charset="0"/>
              </a:rPr>
              <a:t> 3: 11.</a:t>
            </a:r>
          </a:p>
        </p:txBody>
      </p:sp>
    </p:spTree>
    <p:extLst>
      <p:ext uri="{BB962C8B-B14F-4D97-AF65-F5344CB8AC3E}">
        <p14:creationId xmlns:p14="http://schemas.microsoft.com/office/powerpoint/2010/main" val="20526009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65D75E-F993-4A4D-A136-095AAC80747F}"/>
              </a:ext>
            </a:extLst>
          </p:cNvPr>
          <p:cNvSpPr>
            <a:spLocks noGrp="1"/>
          </p:cNvSpPr>
          <p:nvPr>
            <p:ph type="ctrTitle"/>
          </p:nvPr>
        </p:nvSpPr>
        <p:spPr/>
        <p:txBody>
          <a:bodyPr/>
          <a:lstStyle/>
          <a:p>
            <a:r>
              <a:rPr lang="en-US" dirty="0"/>
              <a:t>A few thoughts on labeling</a:t>
            </a:r>
          </a:p>
        </p:txBody>
      </p:sp>
      <p:pic>
        <p:nvPicPr>
          <p:cNvPr id="10" name="Graphic 9" descr="Tag">
            <a:extLst>
              <a:ext uri="{FF2B5EF4-FFF2-40B4-BE49-F238E27FC236}">
                <a16:creationId xmlns:a16="http://schemas.microsoft.com/office/drawing/2014/main" id="{ABD9EA9B-FF6C-48B2-96A2-7B109D1BDA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2210" y="1909102"/>
            <a:ext cx="3687580" cy="3687580"/>
          </a:xfrm>
          <a:prstGeom prst="rect">
            <a:avLst/>
          </a:prstGeom>
        </p:spPr>
      </p:pic>
    </p:spTree>
    <p:extLst>
      <p:ext uri="{BB962C8B-B14F-4D97-AF65-F5344CB8AC3E}">
        <p14:creationId xmlns:p14="http://schemas.microsoft.com/office/powerpoint/2010/main" val="17868427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2">
            <a:extLst>
              <a:ext uri="{FF2B5EF4-FFF2-40B4-BE49-F238E27FC236}">
                <a16:creationId xmlns:a16="http://schemas.microsoft.com/office/drawing/2014/main" id="{C90B1A92-002B-47F2-A00D-2A4B29664147}"/>
              </a:ext>
            </a:extLst>
          </p:cNvPr>
          <p:cNvSpPr>
            <a:spLocks noGrp="1"/>
          </p:cNvSpPr>
          <p:nvPr>
            <p:ph type="ctrTitle"/>
          </p:nvPr>
        </p:nvSpPr>
        <p:spPr>
          <a:xfrm>
            <a:off x="4574621" y="2378661"/>
            <a:ext cx="4230448" cy="3542941"/>
          </a:xfrm>
        </p:spPr>
        <p:txBody>
          <a:bodyPr/>
          <a:lstStyle/>
          <a:p>
            <a:r>
              <a:rPr lang="en-US" sz="2000" dirty="0"/>
              <a:t>“Whether a consumer finds a label compelling depends upon the consumer's perception of the label's message, design and source, and how that fits with the consumer's own values and characteristics… </a:t>
            </a:r>
          </a:p>
        </p:txBody>
      </p:sp>
      <p:sp>
        <p:nvSpPr>
          <p:cNvPr id="15" name="Subtitle 3">
            <a:extLst>
              <a:ext uri="{FF2B5EF4-FFF2-40B4-BE49-F238E27FC236}">
                <a16:creationId xmlns:a16="http://schemas.microsoft.com/office/drawing/2014/main" id="{E5BB0BDB-08D1-4DF3-B2DF-03340002D4D3}"/>
              </a:ext>
            </a:extLst>
          </p:cNvPr>
          <p:cNvSpPr>
            <a:spLocks noGrp="1"/>
          </p:cNvSpPr>
          <p:nvPr>
            <p:ph type="subTitle" idx="1"/>
          </p:nvPr>
        </p:nvSpPr>
        <p:spPr>
          <a:xfrm>
            <a:off x="4574621" y="6037158"/>
            <a:ext cx="4230448" cy="540000"/>
          </a:xfrm>
        </p:spPr>
        <p:txBody>
          <a:bodyPr/>
          <a:lstStyle/>
          <a:p>
            <a:r>
              <a:rPr lang="en-US" dirty="0"/>
              <a:t>Zepeda et al., 2013</a:t>
            </a:r>
          </a:p>
        </p:txBody>
      </p:sp>
      <p:pic>
        <p:nvPicPr>
          <p:cNvPr id="10" name="Picture 9" descr="A person smiling next to a body of water&#10;&#10;Description automatically generated">
            <a:extLst>
              <a:ext uri="{FF2B5EF4-FFF2-40B4-BE49-F238E27FC236}">
                <a16:creationId xmlns:a16="http://schemas.microsoft.com/office/drawing/2014/main" id="{A3D75A23-1A80-45D8-86C8-A57D54535D21}"/>
              </a:ext>
            </a:extLst>
          </p:cNvPr>
          <p:cNvPicPr>
            <a:picLocks noChangeAspect="1"/>
          </p:cNvPicPr>
          <p:nvPr/>
        </p:nvPicPr>
        <p:blipFill rotWithShape="1">
          <a:blip r:embed="rId2"/>
          <a:srcRect l="22541"/>
          <a:stretch/>
        </p:blipFill>
        <p:spPr>
          <a:xfrm>
            <a:off x="338931" y="1604511"/>
            <a:ext cx="3920070" cy="3795625"/>
          </a:xfrm>
          <a:prstGeom prst="rect">
            <a:avLst/>
          </a:prstGeom>
        </p:spPr>
      </p:pic>
    </p:spTree>
    <p:extLst>
      <p:ext uri="{BB962C8B-B14F-4D97-AF65-F5344CB8AC3E}">
        <p14:creationId xmlns:p14="http://schemas.microsoft.com/office/powerpoint/2010/main" val="30844838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2">
            <a:extLst>
              <a:ext uri="{FF2B5EF4-FFF2-40B4-BE49-F238E27FC236}">
                <a16:creationId xmlns:a16="http://schemas.microsoft.com/office/drawing/2014/main" id="{C90B1A92-002B-47F2-A00D-2A4B29664147}"/>
              </a:ext>
            </a:extLst>
          </p:cNvPr>
          <p:cNvSpPr>
            <a:spLocks noGrp="1"/>
          </p:cNvSpPr>
          <p:nvPr>
            <p:ph type="ctrTitle"/>
          </p:nvPr>
        </p:nvSpPr>
        <p:spPr>
          <a:xfrm>
            <a:off x="4574621" y="2378661"/>
            <a:ext cx="4230448" cy="3542941"/>
          </a:xfrm>
        </p:spPr>
        <p:txBody>
          <a:bodyPr/>
          <a:lstStyle/>
          <a:p>
            <a:r>
              <a:rPr lang="en-US" sz="2000" dirty="0">
                <a:solidFill>
                  <a:schemeClr val="accent4"/>
                </a:solidFill>
              </a:rPr>
              <a:t>“Whether a consumer finds a label compelling depends upon the consumer's perception of the label's message, design and source, and how that fits with the consumer's own values and characteristics… </a:t>
            </a:r>
            <a:r>
              <a:rPr lang="en-US" sz="2000" dirty="0"/>
              <a:t>For a consumer to find a label consistent with their personal values, it must convey a desired attribute, the design must be appealing, and the source must be trustworthy.” </a:t>
            </a:r>
          </a:p>
        </p:txBody>
      </p:sp>
      <p:sp>
        <p:nvSpPr>
          <p:cNvPr id="15" name="Subtitle 3">
            <a:extLst>
              <a:ext uri="{FF2B5EF4-FFF2-40B4-BE49-F238E27FC236}">
                <a16:creationId xmlns:a16="http://schemas.microsoft.com/office/drawing/2014/main" id="{E5BB0BDB-08D1-4DF3-B2DF-03340002D4D3}"/>
              </a:ext>
            </a:extLst>
          </p:cNvPr>
          <p:cNvSpPr>
            <a:spLocks noGrp="1"/>
          </p:cNvSpPr>
          <p:nvPr>
            <p:ph type="subTitle" idx="1"/>
          </p:nvPr>
        </p:nvSpPr>
        <p:spPr>
          <a:xfrm>
            <a:off x="4574621" y="6037158"/>
            <a:ext cx="4230448" cy="540000"/>
          </a:xfrm>
        </p:spPr>
        <p:txBody>
          <a:bodyPr/>
          <a:lstStyle/>
          <a:p>
            <a:r>
              <a:rPr lang="en-US" dirty="0"/>
              <a:t>Zepeda et al., 2013</a:t>
            </a:r>
          </a:p>
        </p:txBody>
      </p:sp>
      <p:pic>
        <p:nvPicPr>
          <p:cNvPr id="10" name="Picture 9" descr="A person smiling next to a body of water&#10;&#10;Description automatically generated">
            <a:extLst>
              <a:ext uri="{FF2B5EF4-FFF2-40B4-BE49-F238E27FC236}">
                <a16:creationId xmlns:a16="http://schemas.microsoft.com/office/drawing/2014/main" id="{A3D75A23-1A80-45D8-86C8-A57D54535D21}"/>
              </a:ext>
            </a:extLst>
          </p:cNvPr>
          <p:cNvPicPr>
            <a:picLocks noChangeAspect="1"/>
          </p:cNvPicPr>
          <p:nvPr/>
        </p:nvPicPr>
        <p:blipFill rotWithShape="1">
          <a:blip r:embed="rId2"/>
          <a:srcRect l="22541"/>
          <a:stretch/>
        </p:blipFill>
        <p:spPr>
          <a:xfrm>
            <a:off x="338931" y="1604511"/>
            <a:ext cx="3920070" cy="3795625"/>
          </a:xfrm>
          <a:prstGeom prst="rect">
            <a:avLst/>
          </a:prstGeom>
        </p:spPr>
      </p:pic>
    </p:spTree>
    <p:extLst>
      <p:ext uri="{BB962C8B-B14F-4D97-AF65-F5344CB8AC3E}">
        <p14:creationId xmlns:p14="http://schemas.microsoft.com/office/powerpoint/2010/main" val="38990699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DD7185-A5D9-4885-BAF7-71B3B12C14B3}"/>
              </a:ext>
            </a:extLst>
          </p:cNvPr>
          <p:cNvSpPr>
            <a:spLocks noGrp="1"/>
          </p:cNvSpPr>
          <p:nvPr>
            <p:ph type="ctrTitle"/>
          </p:nvPr>
        </p:nvSpPr>
        <p:spPr/>
        <p:txBody>
          <a:bodyPr/>
          <a:lstStyle/>
          <a:p>
            <a:r>
              <a:rPr lang="en-US" sz="2400" dirty="0"/>
              <a:t>“Scholars should go beyond studies of consumers’ use or interpretations of new food labels.”</a:t>
            </a:r>
            <a:br>
              <a:rPr lang="en-US" sz="2400" dirty="0"/>
            </a:br>
            <a:br>
              <a:rPr lang="en-US" sz="2400" dirty="0"/>
            </a:br>
            <a:endParaRPr lang="en-US" sz="2400" dirty="0"/>
          </a:p>
        </p:txBody>
      </p:sp>
      <p:sp>
        <p:nvSpPr>
          <p:cNvPr id="4" name="Subtitle 3">
            <a:extLst>
              <a:ext uri="{FF2B5EF4-FFF2-40B4-BE49-F238E27FC236}">
                <a16:creationId xmlns:a16="http://schemas.microsoft.com/office/drawing/2014/main" id="{6EA80F60-16F6-4653-A772-91C09CD3A3A6}"/>
              </a:ext>
            </a:extLst>
          </p:cNvPr>
          <p:cNvSpPr>
            <a:spLocks noGrp="1"/>
          </p:cNvSpPr>
          <p:nvPr>
            <p:ph type="subTitle" idx="1"/>
          </p:nvPr>
        </p:nvSpPr>
        <p:spPr/>
        <p:txBody>
          <a:bodyPr/>
          <a:lstStyle/>
          <a:p>
            <a:r>
              <a:rPr lang="en-US" dirty="0"/>
              <a:t>Frohlich, 2017</a:t>
            </a:r>
          </a:p>
        </p:txBody>
      </p:sp>
      <p:pic>
        <p:nvPicPr>
          <p:cNvPr id="6" name="Picture 5" descr="A person wearing a suit and tie smiling at the camera&#10;&#10;Description automatically generated">
            <a:extLst>
              <a:ext uri="{FF2B5EF4-FFF2-40B4-BE49-F238E27FC236}">
                <a16:creationId xmlns:a16="http://schemas.microsoft.com/office/drawing/2014/main" id="{D9B99036-D862-4795-8905-F562F8977ACD}"/>
              </a:ext>
            </a:extLst>
          </p:cNvPr>
          <p:cNvPicPr>
            <a:picLocks noChangeAspect="1"/>
          </p:cNvPicPr>
          <p:nvPr/>
        </p:nvPicPr>
        <p:blipFill>
          <a:blip r:embed="rId2"/>
          <a:stretch>
            <a:fillRect/>
          </a:stretch>
        </p:blipFill>
        <p:spPr>
          <a:xfrm>
            <a:off x="561975" y="1285875"/>
            <a:ext cx="3333750" cy="4286250"/>
          </a:xfrm>
          <a:prstGeom prst="rect">
            <a:avLst/>
          </a:prstGeom>
        </p:spPr>
      </p:pic>
    </p:spTree>
    <p:extLst>
      <p:ext uri="{BB962C8B-B14F-4D97-AF65-F5344CB8AC3E}">
        <p14:creationId xmlns:p14="http://schemas.microsoft.com/office/powerpoint/2010/main" val="37548585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DD7185-A5D9-4885-BAF7-71B3B12C14B3}"/>
              </a:ext>
            </a:extLst>
          </p:cNvPr>
          <p:cNvSpPr>
            <a:spLocks noGrp="1"/>
          </p:cNvSpPr>
          <p:nvPr>
            <p:ph type="ctrTitle"/>
          </p:nvPr>
        </p:nvSpPr>
        <p:spPr/>
        <p:txBody>
          <a:bodyPr/>
          <a:lstStyle/>
          <a:p>
            <a:r>
              <a:rPr lang="en-US" sz="2400" dirty="0">
                <a:solidFill>
                  <a:schemeClr val="accent4"/>
                </a:solidFill>
              </a:rPr>
              <a:t>“Scholars should go beyond studies of consumers’ use or interpretations of new food labels.”</a:t>
            </a:r>
            <a:br>
              <a:rPr lang="en-US" sz="2400" dirty="0"/>
            </a:br>
            <a:br>
              <a:rPr lang="en-US" sz="2400" dirty="0"/>
            </a:br>
            <a:r>
              <a:rPr lang="en-US" sz="2400" dirty="0"/>
              <a:t>We need to pay attention to the  “informational infrastructure,” and the ways that labels </a:t>
            </a:r>
            <a:r>
              <a:rPr lang="en-US" sz="2400" i="1" dirty="0"/>
              <a:t>institutionalize</a:t>
            </a:r>
            <a:r>
              <a:rPr lang="en-US" sz="2400" dirty="0"/>
              <a:t> cultural discourses</a:t>
            </a:r>
          </a:p>
        </p:txBody>
      </p:sp>
      <p:sp>
        <p:nvSpPr>
          <p:cNvPr id="4" name="Subtitle 3">
            <a:extLst>
              <a:ext uri="{FF2B5EF4-FFF2-40B4-BE49-F238E27FC236}">
                <a16:creationId xmlns:a16="http://schemas.microsoft.com/office/drawing/2014/main" id="{6EA80F60-16F6-4653-A772-91C09CD3A3A6}"/>
              </a:ext>
            </a:extLst>
          </p:cNvPr>
          <p:cNvSpPr>
            <a:spLocks noGrp="1"/>
          </p:cNvSpPr>
          <p:nvPr>
            <p:ph type="subTitle" idx="1"/>
          </p:nvPr>
        </p:nvSpPr>
        <p:spPr/>
        <p:txBody>
          <a:bodyPr/>
          <a:lstStyle/>
          <a:p>
            <a:r>
              <a:rPr lang="en-US" dirty="0"/>
              <a:t>Frohlich, 2017</a:t>
            </a:r>
          </a:p>
        </p:txBody>
      </p:sp>
      <p:pic>
        <p:nvPicPr>
          <p:cNvPr id="6" name="Picture 5" descr="A person wearing a suit and tie smiling at the camera&#10;&#10;Description automatically generated">
            <a:extLst>
              <a:ext uri="{FF2B5EF4-FFF2-40B4-BE49-F238E27FC236}">
                <a16:creationId xmlns:a16="http://schemas.microsoft.com/office/drawing/2014/main" id="{D9B99036-D862-4795-8905-F562F8977ACD}"/>
              </a:ext>
            </a:extLst>
          </p:cNvPr>
          <p:cNvPicPr>
            <a:picLocks noChangeAspect="1"/>
          </p:cNvPicPr>
          <p:nvPr/>
        </p:nvPicPr>
        <p:blipFill>
          <a:blip r:embed="rId2"/>
          <a:stretch>
            <a:fillRect/>
          </a:stretch>
        </p:blipFill>
        <p:spPr>
          <a:xfrm>
            <a:off x="561975" y="1285875"/>
            <a:ext cx="3333750" cy="4286250"/>
          </a:xfrm>
          <a:prstGeom prst="rect">
            <a:avLst/>
          </a:prstGeom>
        </p:spPr>
      </p:pic>
    </p:spTree>
    <p:extLst>
      <p:ext uri="{BB962C8B-B14F-4D97-AF65-F5344CB8AC3E}">
        <p14:creationId xmlns:p14="http://schemas.microsoft.com/office/powerpoint/2010/main" val="41347263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box of pizza&#10;&#10;Description automatically generated">
            <a:extLst>
              <a:ext uri="{FF2B5EF4-FFF2-40B4-BE49-F238E27FC236}">
                <a16:creationId xmlns:a16="http://schemas.microsoft.com/office/drawing/2014/main" id="{B1D44A8B-2A8B-4219-9A3E-544CFFE3E60C}"/>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41749" r="23941"/>
          <a:stretch/>
        </p:blipFill>
        <p:spPr>
          <a:xfrm>
            <a:off x="20" y="10"/>
            <a:ext cx="4183043" cy="6857990"/>
          </a:xfrm>
          <a:prstGeom prst="rect">
            <a:avLst/>
          </a:prstGeom>
          <a:noFill/>
        </p:spPr>
      </p:pic>
      <p:sp>
        <p:nvSpPr>
          <p:cNvPr id="6" name="Título 5"/>
          <p:cNvSpPr>
            <a:spLocks noGrp="1"/>
          </p:cNvSpPr>
          <p:nvPr>
            <p:ph type="ctrTitle"/>
          </p:nvPr>
        </p:nvSpPr>
        <p:spPr>
          <a:xfrm>
            <a:off x="4574621" y="2378661"/>
            <a:ext cx="4230448" cy="3542941"/>
          </a:xfrm>
          <a:prstGeom prst="rect">
            <a:avLst/>
          </a:prstGeom>
        </p:spPr>
        <p:txBody>
          <a:bodyPr anchor="t">
            <a:normAutofit/>
          </a:bodyPr>
          <a:lstStyle/>
          <a:p>
            <a:r>
              <a:rPr lang="en-US" sz="4000" dirty="0"/>
              <a:t>Some reflections on the future of food governance</a:t>
            </a:r>
          </a:p>
        </p:txBody>
      </p:sp>
      <p:sp>
        <p:nvSpPr>
          <p:cNvPr id="14" name="TextBox 13">
            <a:extLst>
              <a:ext uri="{FF2B5EF4-FFF2-40B4-BE49-F238E27FC236}">
                <a16:creationId xmlns:a16="http://schemas.microsoft.com/office/drawing/2014/main" id="{6F7F1563-C431-4C36-9499-C630E5ED17A7}"/>
              </a:ext>
            </a:extLst>
          </p:cNvPr>
          <p:cNvSpPr txBox="1"/>
          <p:nvPr/>
        </p:nvSpPr>
        <p:spPr>
          <a:xfrm>
            <a:off x="1803887" y="6657945"/>
            <a:ext cx="23791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scitecheuropa.eu/solving-major-issues-of-lab-grown-meat/97836/">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d/3.0/">
                  <a:extLst>
                    <a:ext uri="{A12FA001-AC4F-418D-AE19-62706E023703}">
                      <ahyp:hlinkClr xmlns:ahyp="http://schemas.microsoft.com/office/drawing/2018/hyperlinkcolor" val="tx"/>
                    </a:ext>
                  </a:extLst>
                </a:hlinkClick>
              </a:rPr>
              <a:t>CC BY-ND</a:t>
            </a:r>
            <a:endParaRPr lang="en-US" sz="700">
              <a:solidFill>
                <a:srgbClr val="FFFFFF"/>
              </a:solidFill>
            </a:endParaRPr>
          </a:p>
        </p:txBody>
      </p:sp>
    </p:spTree>
    <p:extLst>
      <p:ext uri="{BB962C8B-B14F-4D97-AF65-F5344CB8AC3E}">
        <p14:creationId xmlns:p14="http://schemas.microsoft.com/office/powerpoint/2010/main" val="2541192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131E34D-5CE0-481D-B564-515122ECF326}"/>
              </a:ext>
            </a:extLst>
          </p:cNvPr>
          <p:cNvGraphicFramePr/>
          <p:nvPr/>
        </p:nvGraphicFramePr>
        <p:xfrm>
          <a:off x="3048000" y="140252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C571B2F-9064-4DCA-B941-92F5A200FD1C}"/>
              </a:ext>
            </a:extLst>
          </p:cNvPr>
          <p:cNvSpPr txBox="1"/>
          <p:nvPr/>
        </p:nvSpPr>
        <p:spPr>
          <a:xfrm>
            <a:off x="92765" y="2536448"/>
            <a:ext cx="3048000" cy="1785104"/>
          </a:xfrm>
          <a:prstGeom prst="rect">
            <a:avLst/>
          </a:prstGeom>
          <a:noFill/>
        </p:spPr>
        <p:txBody>
          <a:bodyPr wrap="square" rtlCol="0">
            <a:spAutoFit/>
          </a:bodyPr>
          <a:lstStyle/>
          <a:p>
            <a:r>
              <a:rPr lang="en-US" sz="2200" dirty="0">
                <a:latin typeface="Rockwell" panose="02060603020205020403" pitchFamily="18" charset="0"/>
              </a:rPr>
              <a:t>Technical and cultural understandings about cell-based foods are unstable, contested, and fluid</a:t>
            </a:r>
          </a:p>
        </p:txBody>
      </p:sp>
    </p:spTree>
    <p:extLst>
      <p:ext uri="{BB962C8B-B14F-4D97-AF65-F5344CB8AC3E}">
        <p14:creationId xmlns:p14="http://schemas.microsoft.com/office/powerpoint/2010/main" val="13434716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close up of text on a white background&#10;&#10;Description automatically generated">
            <a:extLst>
              <a:ext uri="{FF2B5EF4-FFF2-40B4-BE49-F238E27FC236}">
                <a16:creationId xmlns:a16="http://schemas.microsoft.com/office/drawing/2014/main" id="{4B39BDF1-B061-4F36-8B86-64F56E70FAB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2809" y="0"/>
            <a:ext cx="7578382" cy="3467109"/>
          </a:xfrm>
          <a:prstGeom prst="rect">
            <a:avLst/>
          </a:prstGeom>
          <a:noFill/>
        </p:spPr>
      </p:pic>
      <p:sp>
        <p:nvSpPr>
          <p:cNvPr id="6" name="Título 5"/>
          <p:cNvSpPr>
            <a:spLocks noGrp="1"/>
          </p:cNvSpPr>
          <p:nvPr>
            <p:ph type="ctrTitle"/>
          </p:nvPr>
        </p:nvSpPr>
        <p:spPr>
          <a:xfrm>
            <a:off x="4574621" y="3890296"/>
            <a:ext cx="4230448" cy="2087587"/>
          </a:xfrm>
          <a:prstGeom prst="rect">
            <a:avLst/>
          </a:prstGeom>
        </p:spPr>
        <p:txBody>
          <a:bodyPr anchor="t">
            <a:noAutofit/>
          </a:bodyPr>
          <a:lstStyle/>
          <a:p>
            <a:r>
              <a:rPr lang="en-US" sz="2200" dirty="0"/>
              <a:t>Continued convergence (and blurring) between the digital, material, and biological domains</a:t>
            </a:r>
            <a:br>
              <a:rPr lang="en-US" sz="2200" dirty="0"/>
            </a:br>
            <a:br>
              <a:rPr lang="en-US" sz="2200" dirty="0"/>
            </a:br>
            <a:r>
              <a:rPr lang="en-US" sz="2200" dirty="0"/>
              <a:t>- What does that mean for ag and food governance (?)</a:t>
            </a:r>
          </a:p>
        </p:txBody>
      </p:sp>
      <p:sp>
        <p:nvSpPr>
          <p:cNvPr id="11" name="Subtitle 3">
            <a:extLst>
              <a:ext uri="{FF2B5EF4-FFF2-40B4-BE49-F238E27FC236}">
                <a16:creationId xmlns:a16="http://schemas.microsoft.com/office/drawing/2014/main" id="{C6060244-3A31-4264-BAD6-72A95A91448E}"/>
              </a:ext>
            </a:extLst>
          </p:cNvPr>
          <p:cNvSpPr>
            <a:spLocks noGrp="1"/>
          </p:cNvSpPr>
          <p:nvPr>
            <p:ph type="subTitle" idx="1"/>
          </p:nvPr>
        </p:nvSpPr>
        <p:spPr>
          <a:xfrm>
            <a:off x="4574621" y="6198094"/>
            <a:ext cx="4230448" cy="380416"/>
          </a:xfrm>
        </p:spPr>
        <p:txBody>
          <a:bodyPr/>
          <a:lstStyle/>
          <a:p>
            <a:r>
              <a:rPr lang="en-US" dirty="0"/>
              <a:t>Schwab, 2016</a:t>
            </a:r>
          </a:p>
        </p:txBody>
      </p:sp>
      <p:sp>
        <p:nvSpPr>
          <p:cNvPr id="4" name="TextBox 3">
            <a:extLst>
              <a:ext uri="{FF2B5EF4-FFF2-40B4-BE49-F238E27FC236}">
                <a16:creationId xmlns:a16="http://schemas.microsoft.com/office/drawing/2014/main" id="{3911AAA4-1A83-4C0B-A981-419D05E2DDA8}"/>
              </a:ext>
            </a:extLst>
          </p:cNvPr>
          <p:cNvSpPr txBox="1"/>
          <p:nvPr/>
        </p:nvSpPr>
        <p:spPr>
          <a:xfrm>
            <a:off x="5866598" y="3267054"/>
            <a:ext cx="2494593"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www.vijana.fm/2015/11/26/rwanda-can-reap-from-internet-of-things-say-expert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30207080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food, drawing&#10;&#10;Description automatically generated">
            <a:extLst>
              <a:ext uri="{FF2B5EF4-FFF2-40B4-BE49-F238E27FC236}">
                <a16:creationId xmlns:a16="http://schemas.microsoft.com/office/drawing/2014/main" id="{8BD14F87-4BDC-4999-947E-172D58F334E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26234" y="2076103"/>
            <a:ext cx="5226038" cy="2938103"/>
          </a:xfrm>
          <a:prstGeom prst="rect">
            <a:avLst/>
          </a:prstGeom>
        </p:spPr>
      </p:pic>
      <p:sp>
        <p:nvSpPr>
          <p:cNvPr id="3" name="Title 2">
            <a:extLst>
              <a:ext uri="{FF2B5EF4-FFF2-40B4-BE49-F238E27FC236}">
                <a16:creationId xmlns:a16="http://schemas.microsoft.com/office/drawing/2014/main" id="{E2C3C21E-D159-4654-893A-812F6BB2C6EA}"/>
              </a:ext>
            </a:extLst>
          </p:cNvPr>
          <p:cNvSpPr>
            <a:spLocks noGrp="1"/>
          </p:cNvSpPr>
          <p:nvPr>
            <p:ph type="ctrTitle"/>
          </p:nvPr>
        </p:nvSpPr>
        <p:spPr/>
        <p:txBody>
          <a:bodyPr/>
          <a:lstStyle/>
          <a:p>
            <a:r>
              <a:rPr lang="en-US" sz="2300" dirty="0"/>
              <a:t>Online, on-demand, and no-click delivery (or 3D printing) of </a:t>
            </a:r>
            <a:r>
              <a:rPr lang="en-US" sz="2300" b="1" dirty="0"/>
              <a:t>micro-targeted</a:t>
            </a:r>
            <a:r>
              <a:rPr lang="en-US" sz="2300" dirty="0"/>
              <a:t>, </a:t>
            </a:r>
            <a:r>
              <a:rPr lang="en-US" sz="2300" b="1" dirty="0"/>
              <a:t>personalized products </a:t>
            </a:r>
            <a:r>
              <a:rPr lang="en-US" sz="2300" dirty="0"/>
              <a:t>with </a:t>
            </a:r>
            <a:r>
              <a:rPr lang="en-US" sz="2300" b="1" dirty="0"/>
              <a:t>personalized labels</a:t>
            </a:r>
            <a:r>
              <a:rPr lang="en-US" sz="2300" dirty="0"/>
              <a:t>,  optimized by big data, IoT, and AI.</a:t>
            </a:r>
          </a:p>
        </p:txBody>
      </p:sp>
      <p:sp>
        <p:nvSpPr>
          <p:cNvPr id="13" name="TextBox 12">
            <a:extLst>
              <a:ext uri="{FF2B5EF4-FFF2-40B4-BE49-F238E27FC236}">
                <a16:creationId xmlns:a16="http://schemas.microsoft.com/office/drawing/2014/main" id="{FBAE89D6-31FE-4BA8-9113-9C87FDB18C33}"/>
              </a:ext>
            </a:extLst>
          </p:cNvPr>
          <p:cNvSpPr txBox="1"/>
          <p:nvPr/>
        </p:nvSpPr>
        <p:spPr>
          <a:xfrm>
            <a:off x="1350844" y="5283238"/>
            <a:ext cx="2065217" cy="369332"/>
          </a:xfrm>
          <a:prstGeom prst="rect">
            <a:avLst/>
          </a:prstGeom>
          <a:noFill/>
        </p:spPr>
        <p:txBody>
          <a:bodyPr wrap="square" rtlCol="0">
            <a:spAutoFit/>
          </a:bodyPr>
          <a:lstStyle/>
          <a:p>
            <a:r>
              <a:rPr lang="en-US" sz="900">
                <a:hlinkClick r:id="rId3" tooltip="http://wccftech.com/amazon-fresh-grocery-delivery-service-uk/"/>
              </a:rPr>
              <a:t>This Photo</a:t>
            </a:r>
            <a:r>
              <a:rPr lang="en-US" sz="900"/>
              <a:t> by Unknown Author is licensed under </a:t>
            </a:r>
            <a:r>
              <a:rPr lang="en-US" sz="900">
                <a:hlinkClick r:id="rId4" tooltip="https://creativecommons.org/licenses/by-nc-sa/3.0/"/>
              </a:rPr>
              <a:t>CC BY-SA-NC</a:t>
            </a:r>
            <a:endParaRPr lang="en-US" sz="900"/>
          </a:p>
        </p:txBody>
      </p:sp>
    </p:spTree>
    <p:extLst>
      <p:ext uri="{BB962C8B-B14F-4D97-AF65-F5344CB8AC3E}">
        <p14:creationId xmlns:p14="http://schemas.microsoft.com/office/powerpoint/2010/main" val="18459793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food, drawing&#10;&#10;Description automatically generated">
            <a:extLst>
              <a:ext uri="{FF2B5EF4-FFF2-40B4-BE49-F238E27FC236}">
                <a16:creationId xmlns:a16="http://schemas.microsoft.com/office/drawing/2014/main" id="{8BD14F87-4BDC-4999-947E-172D58F334E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26234" y="2076103"/>
            <a:ext cx="5226038" cy="2938103"/>
          </a:xfrm>
          <a:prstGeom prst="rect">
            <a:avLst/>
          </a:prstGeom>
        </p:spPr>
      </p:pic>
      <p:sp>
        <p:nvSpPr>
          <p:cNvPr id="3" name="Title 2">
            <a:extLst>
              <a:ext uri="{FF2B5EF4-FFF2-40B4-BE49-F238E27FC236}">
                <a16:creationId xmlns:a16="http://schemas.microsoft.com/office/drawing/2014/main" id="{E2C3C21E-D159-4654-893A-812F6BB2C6EA}"/>
              </a:ext>
            </a:extLst>
          </p:cNvPr>
          <p:cNvSpPr>
            <a:spLocks noGrp="1"/>
          </p:cNvSpPr>
          <p:nvPr>
            <p:ph type="ctrTitle"/>
          </p:nvPr>
        </p:nvSpPr>
        <p:spPr/>
        <p:txBody>
          <a:bodyPr/>
          <a:lstStyle/>
          <a:p>
            <a:r>
              <a:rPr lang="en-US" sz="2300" dirty="0"/>
              <a:t>Online, on-demand, and no-click delivery (or 3D printing) of </a:t>
            </a:r>
            <a:r>
              <a:rPr lang="en-US" sz="2300" b="1" dirty="0"/>
              <a:t>micro-targeted</a:t>
            </a:r>
            <a:r>
              <a:rPr lang="en-US" sz="2300" dirty="0"/>
              <a:t>, </a:t>
            </a:r>
            <a:r>
              <a:rPr lang="en-US" sz="2300" b="1" dirty="0"/>
              <a:t>personalized products </a:t>
            </a:r>
            <a:r>
              <a:rPr lang="en-US" sz="2300" dirty="0"/>
              <a:t>with </a:t>
            </a:r>
            <a:r>
              <a:rPr lang="en-US" sz="2300" b="1" dirty="0"/>
              <a:t>personalized labels</a:t>
            </a:r>
            <a:r>
              <a:rPr lang="en-US" sz="2300" dirty="0"/>
              <a:t>,  optimized by big data, IoT, and AI. </a:t>
            </a:r>
            <a:br>
              <a:rPr lang="en-US" sz="2300" dirty="0"/>
            </a:br>
            <a:br>
              <a:rPr lang="en-US" sz="2300" dirty="0"/>
            </a:br>
            <a:r>
              <a:rPr lang="en-US" sz="2300" dirty="0"/>
              <a:t>Do you regulate every printing, every product, every label (?)</a:t>
            </a:r>
          </a:p>
        </p:txBody>
      </p:sp>
      <p:sp>
        <p:nvSpPr>
          <p:cNvPr id="13" name="TextBox 12">
            <a:extLst>
              <a:ext uri="{FF2B5EF4-FFF2-40B4-BE49-F238E27FC236}">
                <a16:creationId xmlns:a16="http://schemas.microsoft.com/office/drawing/2014/main" id="{FBAE89D6-31FE-4BA8-9113-9C87FDB18C33}"/>
              </a:ext>
            </a:extLst>
          </p:cNvPr>
          <p:cNvSpPr txBox="1"/>
          <p:nvPr/>
        </p:nvSpPr>
        <p:spPr>
          <a:xfrm>
            <a:off x="1350844" y="5283238"/>
            <a:ext cx="2065217" cy="369332"/>
          </a:xfrm>
          <a:prstGeom prst="rect">
            <a:avLst/>
          </a:prstGeom>
          <a:noFill/>
        </p:spPr>
        <p:txBody>
          <a:bodyPr wrap="square" rtlCol="0">
            <a:spAutoFit/>
          </a:bodyPr>
          <a:lstStyle/>
          <a:p>
            <a:r>
              <a:rPr lang="en-US" sz="900">
                <a:hlinkClick r:id="rId3" tooltip="http://wccftech.com/amazon-fresh-grocery-delivery-service-uk/"/>
              </a:rPr>
              <a:t>This Photo</a:t>
            </a:r>
            <a:r>
              <a:rPr lang="en-US" sz="900"/>
              <a:t> by Unknown Author is licensed under </a:t>
            </a:r>
            <a:r>
              <a:rPr lang="en-US" sz="900">
                <a:hlinkClick r:id="rId4" tooltip="https://creativecommons.org/licenses/by-nc-sa/3.0/"/>
              </a:rPr>
              <a:t>CC BY-SA-NC</a:t>
            </a:r>
            <a:endParaRPr lang="en-US" sz="900"/>
          </a:p>
        </p:txBody>
      </p:sp>
    </p:spTree>
    <p:extLst>
      <p:ext uri="{BB962C8B-B14F-4D97-AF65-F5344CB8AC3E}">
        <p14:creationId xmlns:p14="http://schemas.microsoft.com/office/powerpoint/2010/main" val="39875806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ign lit up at night&#10;&#10;Description automatically generated">
            <a:extLst>
              <a:ext uri="{FF2B5EF4-FFF2-40B4-BE49-F238E27FC236}">
                <a16:creationId xmlns:a16="http://schemas.microsoft.com/office/drawing/2014/main" id="{AB518E6A-D6D2-42C4-8817-32D5F53BBA73}"/>
              </a:ext>
            </a:extLst>
          </p:cNvPr>
          <p:cNvPicPr>
            <a:picLocks noChangeAspect="1"/>
          </p:cNvPicPr>
          <p:nvPr/>
        </p:nvPicPr>
        <p:blipFill>
          <a:blip r:embed="rId2"/>
          <a:stretch>
            <a:fillRect/>
          </a:stretch>
        </p:blipFill>
        <p:spPr>
          <a:xfrm>
            <a:off x="3706595" y="151848"/>
            <a:ext cx="1730809" cy="569725"/>
          </a:xfrm>
          <a:prstGeom prst="rect">
            <a:avLst/>
          </a:prstGeom>
        </p:spPr>
      </p:pic>
      <p:sp>
        <p:nvSpPr>
          <p:cNvPr id="6" name="Rectangle 5">
            <a:extLst>
              <a:ext uri="{FF2B5EF4-FFF2-40B4-BE49-F238E27FC236}">
                <a16:creationId xmlns:a16="http://schemas.microsoft.com/office/drawing/2014/main" id="{3F2B7EAF-1B4E-421E-BC62-63F45B649E30}"/>
              </a:ext>
            </a:extLst>
          </p:cNvPr>
          <p:cNvSpPr/>
          <p:nvPr/>
        </p:nvSpPr>
        <p:spPr>
          <a:xfrm>
            <a:off x="172527" y="6371600"/>
            <a:ext cx="8798943" cy="307777"/>
          </a:xfrm>
          <a:prstGeom prst="rect">
            <a:avLst/>
          </a:prstGeom>
        </p:spPr>
        <p:txBody>
          <a:bodyPr wrap="square">
            <a:spAutoFit/>
          </a:bodyPr>
          <a:lstStyle/>
          <a:p>
            <a:pPr algn="ctr"/>
            <a:r>
              <a:rPr lang="en-US" sz="1400" dirty="0">
                <a:latin typeface="Rockwell" panose="02060603020205020403" pitchFamily="18" charset="0"/>
              </a:rPr>
              <a:t>https://www.theguardian.com/science/2015/nov/18/biohackers-strange-world-diy-biology</a:t>
            </a:r>
          </a:p>
        </p:txBody>
      </p:sp>
      <p:pic>
        <p:nvPicPr>
          <p:cNvPr id="7" name="Picture 6">
            <a:extLst>
              <a:ext uri="{FF2B5EF4-FFF2-40B4-BE49-F238E27FC236}">
                <a16:creationId xmlns:a16="http://schemas.microsoft.com/office/drawing/2014/main" id="{95B4583C-3E90-4AFA-BD2C-98A4F879D277}"/>
              </a:ext>
            </a:extLst>
          </p:cNvPr>
          <p:cNvPicPr>
            <a:picLocks noChangeAspect="1"/>
          </p:cNvPicPr>
          <p:nvPr/>
        </p:nvPicPr>
        <p:blipFill rotWithShape="1">
          <a:blip r:embed="rId3"/>
          <a:srcRect l="1406" t="31380" r="12186" b="15817"/>
          <a:stretch/>
        </p:blipFill>
        <p:spPr>
          <a:xfrm>
            <a:off x="0" y="993299"/>
            <a:ext cx="8774255" cy="3014664"/>
          </a:xfrm>
          <a:prstGeom prst="rect">
            <a:avLst/>
          </a:prstGeom>
        </p:spPr>
      </p:pic>
      <p:pic>
        <p:nvPicPr>
          <p:cNvPr id="9" name="Picture 8" descr="A picture containing dark, star&#10;&#10;Description automatically generated">
            <a:extLst>
              <a:ext uri="{FF2B5EF4-FFF2-40B4-BE49-F238E27FC236}">
                <a16:creationId xmlns:a16="http://schemas.microsoft.com/office/drawing/2014/main" id="{C0ABC791-9E01-473F-8256-29D8BB8EB738}"/>
              </a:ext>
            </a:extLst>
          </p:cNvPr>
          <p:cNvPicPr>
            <a:picLocks noChangeAspect="1"/>
          </p:cNvPicPr>
          <p:nvPr/>
        </p:nvPicPr>
        <p:blipFill>
          <a:blip r:embed="rId4"/>
          <a:stretch>
            <a:fillRect/>
          </a:stretch>
        </p:blipFill>
        <p:spPr>
          <a:xfrm>
            <a:off x="2883155" y="3603214"/>
            <a:ext cx="3377690" cy="2533268"/>
          </a:xfrm>
          <a:prstGeom prst="rect">
            <a:avLst/>
          </a:prstGeom>
        </p:spPr>
      </p:pic>
    </p:spTree>
    <p:extLst>
      <p:ext uri="{BB962C8B-B14F-4D97-AF65-F5344CB8AC3E}">
        <p14:creationId xmlns:p14="http://schemas.microsoft.com/office/powerpoint/2010/main" val="5846177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72FC236-9429-400B-A301-C90E37ACC977}"/>
              </a:ext>
            </a:extLst>
          </p:cNvPr>
          <p:cNvPicPr>
            <a:picLocks noChangeAspect="1"/>
          </p:cNvPicPr>
          <p:nvPr/>
        </p:nvPicPr>
        <p:blipFill rotWithShape="1">
          <a:blip r:embed="rId2"/>
          <a:srcRect l="30755" t="12497" r="5849" b="2932"/>
          <a:stretch/>
        </p:blipFill>
        <p:spPr>
          <a:xfrm>
            <a:off x="405441" y="304081"/>
            <a:ext cx="8333117" cy="6249838"/>
          </a:xfrm>
          <a:prstGeom prst="rect">
            <a:avLst/>
          </a:prstGeom>
        </p:spPr>
      </p:pic>
    </p:spTree>
    <p:extLst>
      <p:ext uri="{BB962C8B-B14F-4D97-AF65-F5344CB8AC3E}">
        <p14:creationId xmlns:p14="http://schemas.microsoft.com/office/powerpoint/2010/main" val="23283224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F9CC21-3921-4577-B0F9-B64C3E68894A}"/>
              </a:ext>
            </a:extLst>
          </p:cNvPr>
          <p:cNvPicPr>
            <a:picLocks noChangeAspect="1"/>
          </p:cNvPicPr>
          <p:nvPr/>
        </p:nvPicPr>
        <p:blipFill rotWithShape="1">
          <a:blip r:embed="rId2"/>
          <a:srcRect l="17826" t="15781" r="43188"/>
          <a:stretch/>
        </p:blipFill>
        <p:spPr>
          <a:xfrm>
            <a:off x="1789043" y="48920"/>
            <a:ext cx="5565914" cy="6760160"/>
          </a:xfrm>
          <a:prstGeom prst="rect">
            <a:avLst/>
          </a:prstGeom>
        </p:spPr>
      </p:pic>
    </p:spTree>
    <p:extLst>
      <p:ext uri="{BB962C8B-B14F-4D97-AF65-F5344CB8AC3E}">
        <p14:creationId xmlns:p14="http://schemas.microsoft.com/office/powerpoint/2010/main" val="2252917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toy&#10;&#10;Description automatically generated">
            <a:extLst>
              <a:ext uri="{FF2B5EF4-FFF2-40B4-BE49-F238E27FC236}">
                <a16:creationId xmlns:a16="http://schemas.microsoft.com/office/drawing/2014/main" id="{63FE8144-C483-4559-9026-C3D3901215BA}"/>
              </a:ext>
            </a:extLst>
          </p:cNvPr>
          <p:cNvPicPr>
            <a:picLocks noChangeAspect="1"/>
          </p:cNvPicPr>
          <p:nvPr/>
        </p:nvPicPr>
        <p:blipFill rotWithShape="1">
          <a:blip r:embed="rId2"/>
          <a:srcRect t="20030" b="17812"/>
          <a:stretch/>
        </p:blipFill>
        <p:spPr>
          <a:xfrm>
            <a:off x="20" y="10"/>
            <a:ext cx="9143980" cy="3467099"/>
          </a:xfrm>
          <a:prstGeom prst="rect">
            <a:avLst/>
          </a:prstGeom>
          <a:noFill/>
        </p:spPr>
      </p:pic>
      <p:sp>
        <p:nvSpPr>
          <p:cNvPr id="8" name="Title 2">
            <a:extLst>
              <a:ext uri="{FF2B5EF4-FFF2-40B4-BE49-F238E27FC236}">
                <a16:creationId xmlns:a16="http://schemas.microsoft.com/office/drawing/2014/main" id="{7911CAAD-C9B3-487B-86F0-C57F45A1B4C0}"/>
              </a:ext>
            </a:extLst>
          </p:cNvPr>
          <p:cNvSpPr>
            <a:spLocks noGrp="1"/>
          </p:cNvSpPr>
          <p:nvPr>
            <p:ph type="ctrTitle"/>
          </p:nvPr>
        </p:nvSpPr>
        <p:spPr>
          <a:xfrm>
            <a:off x="4574621" y="3890296"/>
            <a:ext cx="4230448" cy="2087587"/>
          </a:xfrm>
        </p:spPr>
        <p:txBody>
          <a:bodyPr/>
          <a:lstStyle/>
          <a:p>
            <a:r>
              <a:rPr lang="en-US" sz="2000" b="1" dirty="0" err="1"/>
              <a:t>FoldIt</a:t>
            </a:r>
            <a:r>
              <a:rPr lang="en-US" sz="2000" b="1" dirty="0"/>
              <a:t>:</a:t>
            </a:r>
            <a:br>
              <a:rPr lang="en-US" sz="2000" dirty="0"/>
            </a:br>
            <a:br>
              <a:rPr lang="en-US" sz="2000" dirty="0"/>
            </a:br>
            <a:r>
              <a:rPr lang="en-US" sz="2000" dirty="0"/>
              <a:t>“A revolutionary crowdsourcing computer game enabling </a:t>
            </a:r>
            <a:r>
              <a:rPr lang="en-US" sz="2000" i="1" dirty="0"/>
              <a:t>you</a:t>
            </a:r>
            <a:r>
              <a:rPr lang="en-US" sz="2000" dirty="0"/>
              <a:t> to contribute to important scientific research.”</a:t>
            </a:r>
          </a:p>
        </p:txBody>
      </p:sp>
      <p:sp>
        <p:nvSpPr>
          <p:cNvPr id="10" name="Subtitle 3">
            <a:extLst>
              <a:ext uri="{FF2B5EF4-FFF2-40B4-BE49-F238E27FC236}">
                <a16:creationId xmlns:a16="http://schemas.microsoft.com/office/drawing/2014/main" id="{8C2D212B-4A6F-4B9A-A08E-E91EA1A5B55B}"/>
              </a:ext>
            </a:extLst>
          </p:cNvPr>
          <p:cNvSpPr>
            <a:spLocks noGrp="1"/>
          </p:cNvSpPr>
          <p:nvPr>
            <p:ph type="subTitle" idx="1"/>
          </p:nvPr>
        </p:nvSpPr>
        <p:spPr>
          <a:xfrm>
            <a:off x="4574621" y="6198094"/>
            <a:ext cx="4230448" cy="380416"/>
          </a:xfrm>
        </p:spPr>
        <p:txBody>
          <a:bodyPr/>
          <a:lstStyle/>
          <a:p>
            <a:r>
              <a:rPr lang="en-US" dirty="0"/>
              <a:t>https://fold.it/</a:t>
            </a:r>
          </a:p>
        </p:txBody>
      </p:sp>
    </p:spTree>
    <p:extLst>
      <p:ext uri="{BB962C8B-B14F-4D97-AF65-F5344CB8AC3E}">
        <p14:creationId xmlns:p14="http://schemas.microsoft.com/office/powerpoint/2010/main" val="4808526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14888D-5C89-435D-8ABB-515AD464142A}"/>
              </a:ext>
            </a:extLst>
          </p:cNvPr>
          <p:cNvPicPr>
            <a:picLocks noChangeAspect="1"/>
          </p:cNvPicPr>
          <p:nvPr/>
        </p:nvPicPr>
        <p:blipFill rotWithShape="1">
          <a:blip r:embed="rId2"/>
          <a:srcRect l="21755" t="9199" r="37543" b="9670"/>
          <a:stretch/>
        </p:blipFill>
        <p:spPr>
          <a:xfrm>
            <a:off x="1716505" y="73020"/>
            <a:ext cx="5918302" cy="6632579"/>
          </a:xfrm>
          <a:prstGeom prst="rect">
            <a:avLst/>
          </a:prstGeom>
        </p:spPr>
      </p:pic>
    </p:spTree>
    <p:extLst>
      <p:ext uri="{BB962C8B-B14F-4D97-AF65-F5344CB8AC3E}">
        <p14:creationId xmlns:p14="http://schemas.microsoft.com/office/powerpoint/2010/main" val="19594435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6A5C41-53A7-40AA-B328-1E0D25B982C4}"/>
              </a:ext>
            </a:extLst>
          </p:cNvPr>
          <p:cNvPicPr>
            <a:picLocks noChangeAspect="1"/>
          </p:cNvPicPr>
          <p:nvPr/>
        </p:nvPicPr>
        <p:blipFill rotWithShape="1">
          <a:blip r:embed="rId2"/>
          <a:srcRect l="13774" t="7463" r="41321" b="7631"/>
          <a:stretch/>
        </p:blipFill>
        <p:spPr>
          <a:xfrm>
            <a:off x="1328467" y="-18957"/>
            <a:ext cx="6487065" cy="6895914"/>
          </a:xfrm>
          <a:prstGeom prst="rect">
            <a:avLst/>
          </a:prstGeom>
        </p:spPr>
      </p:pic>
    </p:spTree>
    <p:extLst>
      <p:ext uri="{BB962C8B-B14F-4D97-AF65-F5344CB8AC3E}">
        <p14:creationId xmlns:p14="http://schemas.microsoft.com/office/powerpoint/2010/main" val="13629484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71562AF-48C9-44E4-8D42-9C53207FD23D}"/>
              </a:ext>
            </a:extLst>
          </p:cNvPr>
          <p:cNvSpPr>
            <a:spLocks noGrp="1"/>
          </p:cNvSpPr>
          <p:nvPr>
            <p:ph type="pic" sz="quarter" idx="13"/>
          </p:nvPr>
        </p:nvSpPr>
        <p:spPr/>
      </p:sp>
      <p:sp>
        <p:nvSpPr>
          <p:cNvPr id="3" name="Title 2">
            <a:extLst>
              <a:ext uri="{FF2B5EF4-FFF2-40B4-BE49-F238E27FC236}">
                <a16:creationId xmlns:a16="http://schemas.microsoft.com/office/drawing/2014/main" id="{F417CC77-29B7-4DBB-8737-46D23A054317}"/>
              </a:ext>
            </a:extLst>
          </p:cNvPr>
          <p:cNvSpPr>
            <a:spLocks noGrp="1"/>
          </p:cNvSpPr>
          <p:nvPr>
            <p:ph type="ctrTitle"/>
          </p:nvPr>
        </p:nvSpPr>
        <p:spPr/>
        <p:txBody>
          <a:bodyPr/>
          <a:lstStyle/>
          <a:p>
            <a:r>
              <a:rPr lang="en-US" sz="2400" dirty="0"/>
              <a:t>“National governments must recognize that they can no longer work at the speed of a large bureaucracy. They must engage in collaboration and in long-term planning, and they must be </a:t>
            </a:r>
            <a:r>
              <a:rPr lang="en-US" sz="2400" b="1" dirty="0"/>
              <a:t>nimble</a:t>
            </a:r>
            <a:r>
              <a:rPr lang="en-US" sz="2400" dirty="0"/>
              <a:t> enough to act more quickly in order to confront the future of AI.”</a:t>
            </a:r>
          </a:p>
        </p:txBody>
      </p:sp>
      <p:sp>
        <p:nvSpPr>
          <p:cNvPr id="4" name="Subtitle 3">
            <a:extLst>
              <a:ext uri="{FF2B5EF4-FFF2-40B4-BE49-F238E27FC236}">
                <a16:creationId xmlns:a16="http://schemas.microsoft.com/office/drawing/2014/main" id="{B0C13F9C-E7CA-445A-8A40-9DD09A124CE0}"/>
              </a:ext>
            </a:extLst>
          </p:cNvPr>
          <p:cNvSpPr>
            <a:spLocks noGrp="1"/>
          </p:cNvSpPr>
          <p:nvPr>
            <p:ph type="subTitle" idx="1"/>
          </p:nvPr>
        </p:nvSpPr>
        <p:spPr/>
        <p:txBody>
          <a:bodyPr/>
          <a:lstStyle/>
          <a:p>
            <a:r>
              <a:rPr lang="en-US" dirty="0"/>
              <a:t>Webb, 2019</a:t>
            </a:r>
          </a:p>
        </p:txBody>
      </p:sp>
      <p:pic>
        <p:nvPicPr>
          <p:cNvPr id="5" name="Picture 4" descr="A person in a blue shirt&#10;&#10;Description automatically generated">
            <a:extLst>
              <a:ext uri="{FF2B5EF4-FFF2-40B4-BE49-F238E27FC236}">
                <a16:creationId xmlns:a16="http://schemas.microsoft.com/office/drawing/2014/main" id="{BA6500D6-6B2B-473E-997E-2B476E4E0DE9}"/>
              </a:ext>
            </a:extLst>
          </p:cNvPr>
          <p:cNvPicPr>
            <a:picLocks noChangeAspect="1"/>
          </p:cNvPicPr>
          <p:nvPr/>
        </p:nvPicPr>
        <p:blipFill>
          <a:blip r:embed="rId2"/>
          <a:stretch>
            <a:fillRect/>
          </a:stretch>
        </p:blipFill>
        <p:spPr>
          <a:xfrm>
            <a:off x="557212" y="836508"/>
            <a:ext cx="3461091" cy="5200650"/>
          </a:xfrm>
          <a:prstGeom prst="rect">
            <a:avLst/>
          </a:prstGeom>
        </p:spPr>
      </p:pic>
    </p:spTree>
    <p:extLst>
      <p:ext uri="{BB962C8B-B14F-4D97-AF65-F5344CB8AC3E}">
        <p14:creationId xmlns:p14="http://schemas.microsoft.com/office/powerpoint/2010/main" val="2922236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131E34D-5CE0-481D-B564-515122ECF326}"/>
              </a:ext>
            </a:extLst>
          </p:cNvPr>
          <p:cNvGraphicFramePr/>
          <p:nvPr/>
        </p:nvGraphicFramePr>
        <p:xfrm>
          <a:off x="3048000" y="140252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C571B2F-9064-4DCA-B941-92F5A200FD1C}"/>
              </a:ext>
            </a:extLst>
          </p:cNvPr>
          <p:cNvSpPr txBox="1"/>
          <p:nvPr/>
        </p:nvSpPr>
        <p:spPr>
          <a:xfrm>
            <a:off x="384313" y="1859339"/>
            <a:ext cx="2557670" cy="3139321"/>
          </a:xfrm>
          <a:prstGeom prst="rect">
            <a:avLst/>
          </a:prstGeom>
          <a:noFill/>
        </p:spPr>
        <p:txBody>
          <a:bodyPr wrap="square" rtlCol="0">
            <a:spAutoFit/>
          </a:bodyPr>
          <a:lstStyle/>
          <a:p>
            <a:r>
              <a:rPr lang="en-US" sz="2200" dirty="0">
                <a:latin typeface="Rockwell" panose="02060603020205020403" pitchFamily="18" charset="0"/>
              </a:rPr>
              <a:t>Disputes over governance            (e.g. naming and </a:t>
            </a:r>
          </a:p>
          <a:p>
            <a:r>
              <a:rPr lang="en-US" sz="2200" dirty="0">
                <a:latin typeface="Rockwell" panose="02060603020205020403" pitchFamily="18" charset="0"/>
              </a:rPr>
              <a:t>labeling) are about </a:t>
            </a:r>
            <a:r>
              <a:rPr lang="en-US" sz="2200" b="1" i="1" dirty="0">
                <a:latin typeface="Rockwell" panose="02060603020205020403" pitchFamily="18" charset="0"/>
              </a:rPr>
              <a:t>which type of meaning</a:t>
            </a:r>
            <a:r>
              <a:rPr lang="en-US" sz="2200" b="1" dirty="0">
                <a:latin typeface="Rockwell" panose="02060603020205020403" pitchFamily="18" charset="0"/>
              </a:rPr>
              <a:t> </a:t>
            </a:r>
            <a:r>
              <a:rPr lang="en-US" sz="2200" dirty="0">
                <a:latin typeface="Rockwell" panose="02060603020205020403" pitchFamily="18" charset="0"/>
              </a:rPr>
              <a:t>is ultimately stabilized and institutionalized</a:t>
            </a:r>
          </a:p>
        </p:txBody>
      </p:sp>
    </p:spTree>
    <p:extLst>
      <p:ext uri="{BB962C8B-B14F-4D97-AF65-F5344CB8AC3E}">
        <p14:creationId xmlns:p14="http://schemas.microsoft.com/office/powerpoint/2010/main" val="5800059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ADDEA-6A1D-4BC3-8F7B-96683C4FA2FF}"/>
              </a:ext>
            </a:extLst>
          </p:cNvPr>
          <p:cNvSpPr>
            <a:spLocks noGrp="1"/>
          </p:cNvSpPr>
          <p:nvPr>
            <p:ph type="ctrTitle"/>
          </p:nvPr>
        </p:nvSpPr>
        <p:spPr/>
        <p:txBody>
          <a:bodyPr/>
          <a:lstStyle/>
          <a:p>
            <a:br>
              <a:rPr lang="en-US" sz="4000" dirty="0"/>
            </a:br>
            <a:br>
              <a:rPr lang="en-US" sz="4000" dirty="0"/>
            </a:br>
            <a:br>
              <a:rPr lang="en-US" sz="4000" dirty="0"/>
            </a:br>
            <a:r>
              <a:rPr lang="en-US" sz="4000" dirty="0"/>
              <a:t>Thanks!</a:t>
            </a:r>
            <a:br>
              <a:rPr lang="en-US" sz="4000" dirty="0"/>
            </a:br>
            <a:br>
              <a:rPr lang="en-US" sz="4000" dirty="0"/>
            </a:br>
            <a:r>
              <a:rPr lang="en-US" sz="4000" dirty="0"/>
              <a:t>- Rob, Lina, and Nicole</a:t>
            </a:r>
          </a:p>
        </p:txBody>
      </p:sp>
      <p:pic>
        <p:nvPicPr>
          <p:cNvPr id="3" name="Picture 2">
            <a:extLst>
              <a:ext uri="{FF2B5EF4-FFF2-40B4-BE49-F238E27FC236}">
                <a16:creationId xmlns:a16="http://schemas.microsoft.com/office/drawing/2014/main" id="{670EC0CD-6F74-4216-92AB-451F148973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0148" y="1798983"/>
            <a:ext cx="3963703" cy="1630017"/>
          </a:xfrm>
          <a:prstGeom prst="rect">
            <a:avLst/>
          </a:prstGeom>
        </p:spPr>
      </p:pic>
    </p:spTree>
    <p:extLst>
      <p:ext uri="{BB962C8B-B14F-4D97-AF65-F5344CB8AC3E}">
        <p14:creationId xmlns:p14="http://schemas.microsoft.com/office/powerpoint/2010/main" val="3043967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standing in front of a curtain&#10;&#10;Description automatically generated">
            <a:extLst>
              <a:ext uri="{FF2B5EF4-FFF2-40B4-BE49-F238E27FC236}">
                <a16:creationId xmlns:a16="http://schemas.microsoft.com/office/drawing/2014/main" id="{C53A1C91-0EC0-4824-8DEF-29152036A912}"/>
              </a:ext>
            </a:extLst>
          </p:cNvPr>
          <p:cNvPicPr>
            <a:picLocks noGrp="1" noChangeAspect="1"/>
          </p:cNvPicPr>
          <p:nvPr>
            <p:ph type="pic" sz="quarter" idx="13"/>
          </p:nvPr>
        </p:nvPicPr>
        <p:blipFill>
          <a:blip r:embed="rId2"/>
          <a:srcRect l="4309" r="4309"/>
          <a:stretch>
            <a:fillRect/>
          </a:stretch>
        </p:blipFill>
        <p:spPr/>
      </p:pic>
      <p:sp>
        <p:nvSpPr>
          <p:cNvPr id="3" name="Title 2">
            <a:extLst>
              <a:ext uri="{FF2B5EF4-FFF2-40B4-BE49-F238E27FC236}">
                <a16:creationId xmlns:a16="http://schemas.microsoft.com/office/drawing/2014/main" id="{9373A7A8-B907-42A6-970B-D28039C8C8BD}"/>
              </a:ext>
            </a:extLst>
          </p:cNvPr>
          <p:cNvSpPr>
            <a:spLocks noGrp="1"/>
          </p:cNvSpPr>
          <p:nvPr>
            <p:ph type="ctrTitle"/>
          </p:nvPr>
        </p:nvSpPr>
        <p:spPr/>
        <p:txBody>
          <a:bodyPr/>
          <a:lstStyle/>
          <a:p>
            <a:r>
              <a:rPr lang="en-US" sz="2400" dirty="0"/>
              <a:t>Cultured meat is “an ontologically ambiguous object </a:t>
            </a:r>
            <a:r>
              <a:rPr lang="en-US" sz="2400" i="1" dirty="0"/>
              <a:t>in the process </a:t>
            </a:r>
            <a:r>
              <a:rPr lang="en-US" sz="2400" dirty="0"/>
              <a:t>of becoming.”</a:t>
            </a:r>
            <a:br>
              <a:rPr lang="en-US" sz="2400" dirty="0"/>
            </a:br>
            <a:br>
              <a:rPr lang="en-US" sz="2400" dirty="0"/>
            </a:br>
            <a:endParaRPr lang="en-US" sz="2400" dirty="0"/>
          </a:p>
        </p:txBody>
      </p:sp>
      <p:sp>
        <p:nvSpPr>
          <p:cNvPr id="4" name="Subtitle 3">
            <a:extLst>
              <a:ext uri="{FF2B5EF4-FFF2-40B4-BE49-F238E27FC236}">
                <a16:creationId xmlns:a16="http://schemas.microsoft.com/office/drawing/2014/main" id="{1E42E6A4-9D40-4CE7-963E-8C1A4D75369F}"/>
              </a:ext>
            </a:extLst>
          </p:cNvPr>
          <p:cNvSpPr>
            <a:spLocks noGrp="1"/>
          </p:cNvSpPr>
          <p:nvPr>
            <p:ph type="subTitle" idx="1"/>
          </p:nvPr>
        </p:nvSpPr>
        <p:spPr/>
        <p:txBody>
          <a:bodyPr>
            <a:normAutofit/>
          </a:bodyPr>
          <a:lstStyle/>
          <a:p>
            <a:r>
              <a:rPr lang="en-US" dirty="0"/>
              <a:t>Stephens, 2019</a:t>
            </a:r>
          </a:p>
        </p:txBody>
      </p:sp>
    </p:spTree>
    <p:extLst>
      <p:ext uri="{BB962C8B-B14F-4D97-AF65-F5344CB8AC3E}">
        <p14:creationId xmlns:p14="http://schemas.microsoft.com/office/powerpoint/2010/main" val="2875989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standing in front of a curtain&#10;&#10;Description automatically generated">
            <a:extLst>
              <a:ext uri="{FF2B5EF4-FFF2-40B4-BE49-F238E27FC236}">
                <a16:creationId xmlns:a16="http://schemas.microsoft.com/office/drawing/2014/main" id="{C53A1C91-0EC0-4824-8DEF-29152036A912}"/>
              </a:ext>
            </a:extLst>
          </p:cNvPr>
          <p:cNvPicPr>
            <a:picLocks noGrp="1" noChangeAspect="1"/>
          </p:cNvPicPr>
          <p:nvPr>
            <p:ph type="pic" sz="quarter" idx="13"/>
          </p:nvPr>
        </p:nvPicPr>
        <p:blipFill>
          <a:blip r:embed="rId2"/>
          <a:srcRect l="4309" r="4309"/>
          <a:stretch>
            <a:fillRect/>
          </a:stretch>
        </p:blipFill>
        <p:spPr/>
      </p:pic>
      <p:sp>
        <p:nvSpPr>
          <p:cNvPr id="3" name="Title 2">
            <a:extLst>
              <a:ext uri="{FF2B5EF4-FFF2-40B4-BE49-F238E27FC236}">
                <a16:creationId xmlns:a16="http://schemas.microsoft.com/office/drawing/2014/main" id="{9373A7A8-B907-42A6-970B-D28039C8C8BD}"/>
              </a:ext>
            </a:extLst>
          </p:cNvPr>
          <p:cNvSpPr>
            <a:spLocks noGrp="1"/>
          </p:cNvSpPr>
          <p:nvPr>
            <p:ph type="ctrTitle"/>
          </p:nvPr>
        </p:nvSpPr>
        <p:spPr/>
        <p:txBody>
          <a:bodyPr/>
          <a:lstStyle/>
          <a:p>
            <a:r>
              <a:rPr lang="en-US" sz="2400" dirty="0">
                <a:solidFill>
                  <a:schemeClr val="accent5"/>
                </a:solidFill>
              </a:rPr>
              <a:t>Cultured meat is “an ontologically ambiguous object </a:t>
            </a:r>
            <a:r>
              <a:rPr lang="en-US" sz="2400" i="1" dirty="0">
                <a:solidFill>
                  <a:schemeClr val="accent5"/>
                </a:solidFill>
              </a:rPr>
              <a:t>in the process </a:t>
            </a:r>
            <a:r>
              <a:rPr lang="en-US" sz="2400" dirty="0">
                <a:solidFill>
                  <a:schemeClr val="accent5"/>
                </a:solidFill>
              </a:rPr>
              <a:t>of becoming.”</a:t>
            </a:r>
            <a:br>
              <a:rPr lang="en-US" sz="2400" dirty="0"/>
            </a:br>
            <a:br>
              <a:rPr lang="en-US" sz="2400" dirty="0"/>
            </a:br>
            <a:r>
              <a:rPr lang="en-US" sz="2400" dirty="0"/>
              <a:t>“There are definitely culturally prevalent definitions of cultured meat out there now, but </a:t>
            </a:r>
            <a:r>
              <a:rPr lang="en-US" sz="2400" i="1" dirty="0"/>
              <a:t>they’ve not yet </a:t>
            </a:r>
            <a:r>
              <a:rPr lang="en-US" sz="2400" i="1" dirty="0" err="1"/>
              <a:t>stabilised</a:t>
            </a:r>
            <a:r>
              <a:rPr lang="en-US" sz="2400" dirty="0"/>
              <a:t>.”</a:t>
            </a:r>
            <a:br>
              <a:rPr lang="en-US" sz="2400" dirty="0"/>
            </a:br>
            <a:endParaRPr lang="en-US" sz="2400" dirty="0"/>
          </a:p>
        </p:txBody>
      </p:sp>
      <p:sp>
        <p:nvSpPr>
          <p:cNvPr id="4" name="Subtitle 3">
            <a:extLst>
              <a:ext uri="{FF2B5EF4-FFF2-40B4-BE49-F238E27FC236}">
                <a16:creationId xmlns:a16="http://schemas.microsoft.com/office/drawing/2014/main" id="{1E42E6A4-9D40-4CE7-963E-8C1A4D75369F}"/>
              </a:ext>
            </a:extLst>
          </p:cNvPr>
          <p:cNvSpPr>
            <a:spLocks noGrp="1"/>
          </p:cNvSpPr>
          <p:nvPr>
            <p:ph type="subTitle" idx="1"/>
          </p:nvPr>
        </p:nvSpPr>
        <p:spPr/>
        <p:txBody>
          <a:bodyPr>
            <a:normAutofit/>
          </a:bodyPr>
          <a:lstStyle/>
          <a:p>
            <a:r>
              <a:rPr lang="en-US" dirty="0"/>
              <a:t>Stephens, 2019</a:t>
            </a:r>
          </a:p>
        </p:txBody>
      </p:sp>
    </p:spTree>
    <p:extLst>
      <p:ext uri="{BB962C8B-B14F-4D97-AF65-F5344CB8AC3E}">
        <p14:creationId xmlns:p14="http://schemas.microsoft.com/office/powerpoint/2010/main" val="206740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9E15FD-9855-474C-8C4A-FDF437070E64}"/>
              </a:ext>
            </a:extLst>
          </p:cNvPr>
          <p:cNvSpPr>
            <a:spLocks noGrp="1"/>
          </p:cNvSpPr>
          <p:nvPr>
            <p:ph type="ctrTitle"/>
          </p:nvPr>
        </p:nvSpPr>
        <p:spPr/>
        <p:txBody>
          <a:bodyPr/>
          <a:lstStyle/>
          <a:p>
            <a:r>
              <a:rPr lang="en-US" sz="2000" b="1" dirty="0"/>
              <a:t>Recent policy developments</a:t>
            </a:r>
            <a:br>
              <a:rPr lang="en-US" sz="2000" dirty="0"/>
            </a:br>
            <a:br>
              <a:rPr lang="en-US" sz="2000" dirty="0"/>
            </a:br>
            <a:r>
              <a:rPr lang="en-US" sz="2000" dirty="0">
                <a:sym typeface="Symbol" panose="05050102010706020507" pitchFamily="18" charset="2"/>
              </a:rPr>
              <a:t> U.S. Cattlemen’s petition</a:t>
            </a:r>
            <a:br>
              <a:rPr lang="en-US" sz="2000" dirty="0">
                <a:sym typeface="Symbol" panose="05050102010706020507" pitchFamily="18" charset="2"/>
              </a:rPr>
            </a:br>
            <a:br>
              <a:rPr lang="en-US" sz="2000" dirty="0">
                <a:sym typeface="Symbol" panose="05050102010706020507" pitchFamily="18" charset="2"/>
              </a:rPr>
            </a:br>
            <a:r>
              <a:rPr lang="en-US" sz="2000" dirty="0">
                <a:sym typeface="Symbol" panose="05050102010706020507" pitchFamily="18" charset="2"/>
              </a:rPr>
              <a:t> USDA/FDA Memorandum</a:t>
            </a:r>
            <a:br>
              <a:rPr lang="en-US" sz="2000" dirty="0">
                <a:sym typeface="Symbol" panose="05050102010706020507" pitchFamily="18" charset="2"/>
              </a:rPr>
            </a:br>
            <a:br>
              <a:rPr lang="en-US" sz="2000" dirty="0">
                <a:sym typeface="Symbol" panose="05050102010706020507" pitchFamily="18" charset="2"/>
              </a:rPr>
            </a:br>
            <a:r>
              <a:rPr lang="en-US" sz="2000" dirty="0">
                <a:sym typeface="Symbol" panose="05050102010706020507" pitchFamily="18" charset="2"/>
              </a:rPr>
              <a:t> Real MEAT Act of 2019</a:t>
            </a:r>
            <a:br>
              <a:rPr lang="en-US" sz="2000" dirty="0">
                <a:sym typeface="Symbol" panose="05050102010706020507" pitchFamily="18" charset="2"/>
              </a:rPr>
            </a:br>
            <a:br>
              <a:rPr lang="en-US" sz="2000" dirty="0">
                <a:sym typeface="Symbol" panose="05050102010706020507" pitchFamily="18" charset="2"/>
              </a:rPr>
            </a:br>
            <a:r>
              <a:rPr lang="en-US" sz="2000" dirty="0">
                <a:sym typeface="Symbol" panose="05050102010706020507" pitchFamily="18" charset="2"/>
              </a:rPr>
              <a:t> State-level actions (MO, MI, AR)</a:t>
            </a:r>
            <a:br>
              <a:rPr lang="en-US" sz="2000" dirty="0">
                <a:sym typeface="Symbol" panose="05050102010706020507" pitchFamily="18" charset="2"/>
              </a:rPr>
            </a:br>
            <a:br>
              <a:rPr lang="en-US" sz="2000" dirty="0">
                <a:sym typeface="Symbol" panose="05050102010706020507" pitchFamily="18" charset="2"/>
              </a:rPr>
            </a:br>
            <a:r>
              <a:rPr lang="en-US" sz="2000" dirty="0">
                <a:sym typeface="Symbol" panose="05050102010706020507" pitchFamily="18" charset="2"/>
              </a:rPr>
              <a:t> FMIA and PPIA</a:t>
            </a:r>
            <a:br>
              <a:rPr lang="en-US" sz="2000" dirty="0">
                <a:sym typeface="Symbol" panose="05050102010706020507" pitchFamily="18" charset="2"/>
              </a:rPr>
            </a:br>
            <a:endParaRPr lang="en-US" sz="2000" dirty="0"/>
          </a:p>
        </p:txBody>
      </p:sp>
      <p:pic>
        <p:nvPicPr>
          <p:cNvPr id="9" name="Picture 8" descr="A close up of a sign&#10;&#10;Description automatically generated">
            <a:extLst>
              <a:ext uri="{FF2B5EF4-FFF2-40B4-BE49-F238E27FC236}">
                <a16:creationId xmlns:a16="http://schemas.microsoft.com/office/drawing/2014/main" id="{B676B55C-B1BD-4EF6-8E55-BD462BB9852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207307" y="708685"/>
            <a:ext cx="1792112" cy="1792112"/>
          </a:xfrm>
          <a:prstGeom prst="rect">
            <a:avLst/>
          </a:prstGeom>
        </p:spPr>
      </p:pic>
      <p:pic>
        <p:nvPicPr>
          <p:cNvPr id="15" name="Picture 14" descr="A picture containing clock, light&#10;&#10;Description automatically generated">
            <a:extLst>
              <a:ext uri="{FF2B5EF4-FFF2-40B4-BE49-F238E27FC236}">
                <a16:creationId xmlns:a16="http://schemas.microsoft.com/office/drawing/2014/main" id="{61A3C280-D8CA-491D-80BA-C51E2C3899FE}"/>
              </a:ext>
            </a:extLst>
          </p:cNvPr>
          <p:cNvPicPr>
            <a:picLocks noChangeAspect="1"/>
          </p:cNvPicPr>
          <p:nvPr/>
        </p:nvPicPr>
        <p:blipFill>
          <a:blip r:embed="rId4">
            <a:grayscl/>
            <a:extLst>
              <a:ext uri="{837473B0-CC2E-450A-ABE3-18F120FF3D39}">
                <a1611:picAttrSrcUrl xmlns:a1611="http://schemas.microsoft.com/office/drawing/2016/11/main" r:id="rId5"/>
              </a:ext>
            </a:extLst>
          </a:blip>
          <a:stretch>
            <a:fillRect/>
          </a:stretch>
        </p:blipFill>
        <p:spPr>
          <a:xfrm>
            <a:off x="1257047" y="2818151"/>
            <a:ext cx="1743762" cy="704044"/>
          </a:xfrm>
          <a:prstGeom prst="rect">
            <a:avLst/>
          </a:prstGeom>
        </p:spPr>
      </p:pic>
      <p:pic>
        <p:nvPicPr>
          <p:cNvPr id="18" name="Picture 17" descr="A close up of a logo&#10;&#10;Description automatically generated">
            <a:extLst>
              <a:ext uri="{FF2B5EF4-FFF2-40B4-BE49-F238E27FC236}">
                <a16:creationId xmlns:a16="http://schemas.microsoft.com/office/drawing/2014/main" id="{476E77D5-B1B2-4206-BA10-A766BC26B784}"/>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602282" y="3839549"/>
            <a:ext cx="3335035" cy="2273383"/>
          </a:xfrm>
          <a:prstGeom prst="rect">
            <a:avLst/>
          </a:prstGeom>
        </p:spPr>
      </p:pic>
    </p:spTree>
    <p:extLst>
      <p:ext uri="{BB962C8B-B14F-4D97-AF65-F5344CB8AC3E}">
        <p14:creationId xmlns:p14="http://schemas.microsoft.com/office/powerpoint/2010/main" val="2780936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35BE11-E586-499F-B8C3-E4A8BFC9A9AD}"/>
              </a:ext>
            </a:extLst>
          </p:cNvPr>
          <p:cNvSpPr>
            <a:spLocks noGrp="1"/>
          </p:cNvSpPr>
          <p:nvPr>
            <p:ph type="ctrTitle"/>
          </p:nvPr>
        </p:nvSpPr>
        <p:spPr>
          <a:xfrm>
            <a:off x="4574621" y="2511858"/>
            <a:ext cx="4230448" cy="3976419"/>
          </a:xfrm>
        </p:spPr>
        <p:txBody>
          <a:bodyPr/>
          <a:lstStyle/>
          <a:p>
            <a:pPr algn="ctr"/>
            <a:r>
              <a:rPr lang="en-US" b="1" i="1" dirty="0"/>
              <a:t>Who</a:t>
            </a:r>
            <a:r>
              <a:rPr lang="en-US" dirty="0"/>
              <a:t> and </a:t>
            </a:r>
            <a:r>
              <a:rPr lang="en-US" b="1" i="1" dirty="0"/>
              <a:t>what</a:t>
            </a:r>
            <a:r>
              <a:rPr lang="en-US" dirty="0"/>
              <a:t> is “the consumer”</a:t>
            </a:r>
            <a:br>
              <a:rPr lang="en-US" dirty="0"/>
            </a:br>
            <a:r>
              <a:rPr lang="en-US" dirty="0"/>
              <a:t>(?)</a:t>
            </a:r>
          </a:p>
        </p:txBody>
      </p:sp>
      <p:pic>
        <p:nvPicPr>
          <p:cNvPr id="10" name="Graphic 9" descr="Target Audience">
            <a:extLst>
              <a:ext uri="{FF2B5EF4-FFF2-40B4-BE49-F238E27FC236}">
                <a16:creationId xmlns:a16="http://schemas.microsoft.com/office/drawing/2014/main" id="{3E4BCD02-4147-495F-9971-F90997D252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7239" y="933908"/>
            <a:ext cx="3135171" cy="3135171"/>
          </a:xfrm>
          <a:prstGeom prst="rect">
            <a:avLst/>
          </a:prstGeom>
        </p:spPr>
      </p:pic>
      <p:pic>
        <p:nvPicPr>
          <p:cNvPr id="12" name="Graphic 11" descr="Shopping cart">
            <a:extLst>
              <a:ext uri="{FF2B5EF4-FFF2-40B4-BE49-F238E27FC236}">
                <a16:creationId xmlns:a16="http://schemas.microsoft.com/office/drawing/2014/main" id="{7B4653C8-FB9A-4BFF-AE35-6B3281046C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8448" y="3767490"/>
            <a:ext cx="2154112" cy="2154112"/>
          </a:xfrm>
          <a:prstGeom prst="rect">
            <a:avLst/>
          </a:prstGeom>
        </p:spPr>
      </p:pic>
    </p:spTree>
    <p:extLst>
      <p:ext uri="{BB962C8B-B14F-4D97-AF65-F5344CB8AC3E}">
        <p14:creationId xmlns:p14="http://schemas.microsoft.com/office/powerpoint/2010/main" val="4268900546"/>
      </p:ext>
    </p:extLst>
  </p:cSld>
  <p:clrMapOvr>
    <a:masterClrMapping/>
  </p:clrMapOvr>
</p:sld>
</file>

<file path=ppt/theme/theme1.xml><?xml version="1.0" encoding="utf-8"?>
<a:theme xmlns:a="http://schemas.openxmlformats.org/drawingml/2006/main" name="Tema predeterminado">
  <a:themeElements>
    <a:clrScheme name="PSU Agricultural Sciences">
      <a:dk1>
        <a:srgbClr val="231F21"/>
      </a:dk1>
      <a:lt1>
        <a:srgbClr val="FFFFFF"/>
      </a:lt1>
      <a:dk2>
        <a:srgbClr val="1E407C"/>
      </a:dk2>
      <a:lt2>
        <a:srgbClr val="FFFFFF"/>
      </a:lt2>
      <a:accent1>
        <a:srgbClr val="1E407C"/>
      </a:accent1>
      <a:accent2>
        <a:srgbClr val="96BEE6"/>
      </a:accent2>
      <a:accent3>
        <a:srgbClr val="4C4C4C"/>
      </a:accent3>
      <a:accent4>
        <a:srgbClr val="7F7F7F"/>
      </a:accent4>
      <a:accent5>
        <a:srgbClr val="999999"/>
      </a:accent5>
      <a:accent6>
        <a:srgbClr val="CCCCCC"/>
      </a:accent6>
      <a:hlink>
        <a:srgbClr val="004AEC"/>
      </a:hlink>
      <a:folHlink>
        <a:srgbClr val="AE16D1"/>
      </a:folHlink>
    </a:clrScheme>
    <a:fontScheme name="Á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28575" cmpd="sng">
          <a:solidFill>
            <a:schemeClr val="bg1"/>
          </a:solidFill>
          <a:miter lim="800000"/>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2000" dirty="0" smtClean="0">
            <a:latin typeface="Rockwell"/>
            <a:cs typeface="Rockwell"/>
          </a:defRPr>
        </a:defPPr>
      </a:lstStyle>
      <a:style>
        <a:lnRef idx="1">
          <a:schemeClr val="accent1"/>
        </a:lnRef>
        <a:fillRef idx="3">
          <a:schemeClr val="accent1"/>
        </a:fillRef>
        <a:effectRef idx="2">
          <a:schemeClr val="accent1"/>
        </a:effectRef>
        <a:fontRef idx="minor">
          <a:schemeClr val="lt1"/>
        </a:fontRef>
      </a:style>
    </a:spDef>
    <a:lnDef>
      <a:spPr>
        <a:ln w="19050" cmpd="sng">
          <a:solidFill>
            <a:schemeClr val="accent1"/>
          </a:solidFill>
          <a:headEnd type="none"/>
          <a:tailEnd type="none"/>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1868</Words>
  <Application>Microsoft Office PowerPoint</Application>
  <PresentationFormat>On-screen Show (4:3)</PresentationFormat>
  <Paragraphs>165</Paragraphs>
  <Slides>50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Calibri</vt:lpstr>
      <vt:lpstr>Courier New</vt:lpstr>
      <vt:lpstr>Franklin Gothic Book</vt:lpstr>
      <vt:lpstr>Rockwell</vt:lpstr>
      <vt:lpstr>Tema predeterminado</vt:lpstr>
      <vt:lpstr>PowerPoint Presentation</vt:lpstr>
      <vt:lpstr> How are consumers, policy-makers, and other stakeholders supposed to wrap their heads around this?</vt:lpstr>
      <vt:lpstr> Why naming is controversial   Recent policy developments   Who &amp; what is “the consumer”(?)   A few thoughts on labeling   Reflections on the future </vt:lpstr>
      <vt:lpstr>PowerPoint Presentation</vt:lpstr>
      <vt:lpstr>PowerPoint Presentation</vt:lpstr>
      <vt:lpstr>Cultured meat is “an ontologically ambiguous object in the process of becoming.”  </vt:lpstr>
      <vt:lpstr>Cultured meat is “an ontologically ambiguous object in the process of becoming.”  “There are definitely culturally prevalent definitions of cultured meat out there now, but they’ve not yet stabilised.” </vt:lpstr>
      <vt:lpstr>Recent policy developments   U.S. Cattlemen’s petition   USDA/FDA Memorandum   Real MEAT Act of 2019   State-level actions (MO, MI, AR)   FMIA and PPIA </vt:lpstr>
      <vt:lpstr>Who and what is “the consumer” (?)</vt:lpstr>
      <vt:lpstr>“No single probe into the lives of consumers can provide a complete picture of the actual consumer and, certainly, never a complete picture of the potential consumer.    </vt:lpstr>
      <vt:lpstr>“No single probe into the lives of consumers can provide a complete picture of the actual consumer and, certainly, never a complete picture of the potential consumer.   Yet, if and when each "discovery" is received with belief in its validity and expectations of its confirmation, especially by a community that can be powerful in its representations, these discoveries tend to mold and construct the consumer in their own image.” </vt:lpstr>
      <vt:lpstr>PowerPoint Presentation</vt:lpstr>
      <vt:lpstr>“What seems to resonate with consumers?”</vt:lpstr>
      <vt:lpstr>“Brands become iconic when they are woven into the most potent ideological currents in society.”</vt:lpstr>
      <vt:lpstr>Socioeconomic, environmental, and cultural context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few thoughts on labeling</vt:lpstr>
      <vt:lpstr>“Whether a consumer finds a label compelling depends upon the consumer's perception of the label's message, design and source, and how that fits with the consumer's own values and characteristics… </vt:lpstr>
      <vt:lpstr>“Whether a consumer finds a label compelling depends upon the consumer's perception of the label's message, design and source, and how that fits with the consumer's own values and characteristics… For a consumer to find a label consistent with their personal values, it must convey a desired attribute, the design must be appealing, and the source must be trustworthy.” </vt:lpstr>
      <vt:lpstr>“Scholars should go beyond studies of consumers’ use or interpretations of new food labels.”  </vt:lpstr>
      <vt:lpstr>“Scholars should go beyond studies of consumers’ use or interpretations of new food labels.”  We need to pay attention to the  “informational infrastructure,” and the ways that labels institutionalize cultural discourses</vt:lpstr>
      <vt:lpstr>Some reflections on the future of food governance</vt:lpstr>
      <vt:lpstr>Continued convergence (and blurring) between the digital, material, and biological domains  - What does that mean for ag and food governance (?)</vt:lpstr>
      <vt:lpstr>Online, on-demand, and no-click delivery (or 3D printing) of micro-targeted, personalized products with personalized labels,  optimized by big data, IoT, and AI.</vt:lpstr>
      <vt:lpstr>Online, on-demand, and no-click delivery (or 3D printing) of micro-targeted, personalized products with personalized labels,  optimized by big data, IoT, and AI.   Do you regulate every printing, every product, every label (?)</vt:lpstr>
      <vt:lpstr>PowerPoint Presentation</vt:lpstr>
      <vt:lpstr>PowerPoint Presentation</vt:lpstr>
      <vt:lpstr>PowerPoint Presentation</vt:lpstr>
      <vt:lpstr>FoldIt:  “A revolutionary crowdsourcing computer game enabling you to contribute to important scientific research.”</vt:lpstr>
      <vt:lpstr>PowerPoint Presentation</vt:lpstr>
      <vt:lpstr>PowerPoint Presentation</vt:lpstr>
      <vt:lpstr>“National governments must recognize that they can no longer work at the speed of a large bureaucracy. They must engage in collaboration and in long-term planning, and they must be nimble enough to act more quickly in order to confront the future of AI.”</vt:lpstr>
      <vt:lpstr>   Thanks!  - Rob, Lina, and Nicole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Chiles, Robert Magneson</dc:creator>
  <cp:lastModifiedBy>Chiles, Robert Magneson</cp:lastModifiedBy>
  <cp:revision>16</cp:revision>
  <dcterms:created xsi:type="dcterms:W3CDTF">2020-02-20T15:18:25Z</dcterms:created>
  <dcterms:modified xsi:type="dcterms:W3CDTF">2020-02-21T14:52:40Z</dcterms:modified>
</cp:coreProperties>
</file>