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543" r:id="rId3"/>
    <p:sldId id="544" r:id="rId4"/>
    <p:sldId id="546" r:id="rId5"/>
    <p:sldId id="530" r:id="rId6"/>
    <p:sldId id="552" r:id="rId7"/>
    <p:sldId id="270" r:id="rId8"/>
    <p:sldId id="503" r:id="rId9"/>
    <p:sldId id="550" r:id="rId10"/>
    <p:sldId id="524" r:id="rId11"/>
    <p:sldId id="256" r:id="rId12"/>
    <p:sldId id="55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2997D-3697-4D63-985F-276CD4E4518E}" v="965" dt="2022-02-01T03:26:51.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266" autoAdjust="0"/>
  </p:normalViewPr>
  <p:slideViewPr>
    <p:cSldViewPr snapToGrid="0">
      <p:cViewPr>
        <p:scale>
          <a:sx n="50" d="100"/>
          <a:sy n="50" d="100"/>
        </p:scale>
        <p:origin x="556"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Gabriel P - APHIS" userId="b3508054-61d2-4028-809b-1cda4a9567ce" providerId="ADAL" clId="{D762997D-3697-4D63-985F-276CD4E4518E}"/>
    <pc:docChg chg="undo redo custSel addSld delSld modSld sldOrd modMainMaster">
      <pc:chgData name="Hughes, Gabriel P - APHIS" userId="b3508054-61d2-4028-809b-1cda4a9567ce" providerId="ADAL" clId="{D762997D-3697-4D63-985F-276CD4E4518E}" dt="2022-02-01T03:29:35.717" v="11317" actId="14100"/>
      <pc:docMkLst>
        <pc:docMk/>
      </pc:docMkLst>
      <pc:sldChg chg="addSp delSp modSp mod ord modAnim modNotesTx">
        <pc:chgData name="Hughes, Gabriel P - APHIS" userId="b3508054-61d2-4028-809b-1cda4a9567ce" providerId="ADAL" clId="{D762997D-3697-4D63-985F-276CD4E4518E}" dt="2022-02-01T02:09:13.635" v="10375"/>
        <pc:sldMkLst>
          <pc:docMk/>
          <pc:sldMk cId="1647520138" sldId="256"/>
        </pc:sldMkLst>
        <pc:spChg chg="del">
          <ac:chgData name="Hughes, Gabriel P - APHIS" userId="b3508054-61d2-4028-809b-1cda4a9567ce" providerId="ADAL" clId="{D762997D-3697-4D63-985F-276CD4E4518E}" dt="2022-01-29T20:51:06.958" v="0" actId="478"/>
          <ac:spMkLst>
            <pc:docMk/>
            <pc:sldMk cId="1647520138" sldId="256"/>
            <ac:spMk id="2" creationId="{567CEB9E-14BA-4CCD-98CF-16224218108D}"/>
          </ac:spMkLst>
        </pc:spChg>
        <pc:spChg chg="add mod">
          <ac:chgData name="Hughes, Gabriel P - APHIS" userId="b3508054-61d2-4028-809b-1cda4a9567ce" providerId="ADAL" clId="{D762997D-3697-4D63-985F-276CD4E4518E}" dt="2022-01-31T11:29:37.063" v="461" actId="1076"/>
          <ac:spMkLst>
            <pc:docMk/>
            <pc:sldMk cId="1647520138" sldId="256"/>
            <ac:spMk id="2" creationId="{8EEB2D96-49F0-4BC9-9B93-52A707BF0576}"/>
          </ac:spMkLst>
        </pc:spChg>
        <pc:spChg chg="del">
          <ac:chgData name="Hughes, Gabriel P - APHIS" userId="b3508054-61d2-4028-809b-1cda4a9567ce" providerId="ADAL" clId="{D762997D-3697-4D63-985F-276CD4E4518E}" dt="2022-01-29T20:51:06.958" v="0" actId="478"/>
          <ac:spMkLst>
            <pc:docMk/>
            <pc:sldMk cId="1647520138" sldId="256"/>
            <ac:spMk id="3" creationId="{6C737FDA-5517-4C97-AEDC-1653CFD36663}"/>
          </ac:spMkLst>
        </pc:spChg>
        <pc:spChg chg="add mod">
          <ac:chgData name="Hughes, Gabriel P - APHIS" userId="b3508054-61d2-4028-809b-1cda4a9567ce" providerId="ADAL" clId="{D762997D-3697-4D63-985F-276CD4E4518E}" dt="2022-01-31T13:45:56.121" v="832" actId="404"/>
          <ac:spMkLst>
            <pc:docMk/>
            <pc:sldMk cId="1647520138" sldId="256"/>
            <ac:spMk id="3" creationId="{DFC23D78-2514-47C5-83A2-5679A593058F}"/>
          </ac:spMkLst>
        </pc:spChg>
        <pc:spChg chg="add mod">
          <ac:chgData name="Hughes, Gabriel P - APHIS" userId="b3508054-61d2-4028-809b-1cda4a9567ce" providerId="ADAL" clId="{D762997D-3697-4D63-985F-276CD4E4518E}" dt="2022-01-29T21:10:57.217" v="343" actId="1076"/>
          <ac:spMkLst>
            <pc:docMk/>
            <pc:sldMk cId="1647520138" sldId="256"/>
            <ac:spMk id="4" creationId="{3D158AF4-35DB-4A7A-A8C6-56B6718B06B7}"/>
          </ac:spMkLst>
        </pc:spChg>
        <pc:spChg chg="mod">
          <ac:chgData name="Hughes, Gabriel P - APHIS" userId="b3508054-61d2-4028-809b-1cda4a9567ce" providerId="ADAL" clId="{D762997D-3697-4D63-985F-276CD4E4518E}" dt="2022-01-29T20:51:07.644" v="1"/>
          <ac:spMkLst>
            <pc:docMk/>
            <pc:sldMk cId="1647520138" sldId="256"/>
            <ac:spMk id="6" creationId="{D96DC2BF-A748-4DBB-B9C8-0A8B7907DBF5}"/>
          </ac:spMkLst>
        </pc:spChg>
        <pc:spChg chg="mod">
          <ac:chgData name="Hughes, Gabriel P - APHIS" userId="b3508054-61d2-4028-809b-1cda4a9567ce" providerId="ADAL" clId="{D762997D-3697-4D63-985F-276CD4E4518E}" dt="2022-01-29T20:51:07.644" v="1"/>
          <ac:spMkLst>
            <pc:docMk/>
            <pc:sldMk cId="1647520138" sldId="256"/>
            <ac:spMk id="7" creationId="{9BDE84ED-936C-4C4F-8A53-1D8CC4B32667}"/>
          </ac:spMkLst>
        </pc:spChg>
        <pc:spChg chg="add mod">
          <ac:chgData name="Hughes, Gabriel P - APHIS" userId="b3508054-61d2-4028-809b-1cda4a9567ce" providerId="ADAL" clId="{D762997D-3697-4D63-985F-276CD4E4518E}" dt="2022-01-29T21:11:12.489" v="347" actId="1076"/>
          <ac:spMkLst>
            <pc:docMk/>
            <pc:sldMk cId="1647520138" sldId="256"/>
            <ac:spMk id="8" creationId="{D21A7BD3-0FE6-470B-B4F0-FF3569A85802}"/>
          </ac:spMkLst>
        </pc:spChg>
        <pc:spChg chg="add mod">
          <ac:chgData name="Hughes, Gabriel P - APHIS" userId="b3508054-61d2-4028-809b-1cda4a9567ce" providerId="ADAL" clId="{D762997D-3697-4D63-985F-276CD4E4518E}" dt="2022-01-29T21:10:57.217" v="343" actId="1076"/>
          <ac:spMkLst>
            <pc:docMk/>
            <pc:sldMk cId="1647520138" sldId="256"/>
            <ac:spMk id="9" creationId="{1F7A380B-280E-4830-91C5-886C37B6A1C4}"/>
          </ac:spMkLst>
        </pc:spChg>
        <pc:spChg chg="add mod">
          <ac:chgData name="Hughes, Gabriel P - APHIS" userId="b3508054-61d2-4028-809b-1cda4a9567ce" providerId="ADAL" clId="{D762997D-3697-4D63-985F-276CD4E4518E}" dt="2022-01-29T21:11:01.088" v="344" actId="1076"/>
          <ac:spMkLst>
            <pc:docMk/>
            <pc:sldMk cId="1647520138" sldId="256"/>
            <ac:spMk id="10" creationId="{4F2370F1-D3D1-4821-8488-EED0994771FE}"/>
          </ac:spMkLst>
        </pc:spChg>
        <pc:spChg chg="add mod">
          <ac:chgData name="Hughes, Gabriel P - APHIS" userId="b3508054-61d2-4028-809b-1cda4a9567ce" providerId="ADAL" clId="{D762997D-3697-4D63-985F-276CD4E4518E}" dt="2022-01-29T21:11:17.049" v="348" actId="1076"/>
          <ac:spMkLst>
            <pc:docMk/>
            <pc:sldMk cId="1647520138" sldId="256"/>
            <ac:spMk id="12" creationId="{039EA8C0-4BDD-493A-840A-EA1EB45FB648}"/>
          </ac:spMkLst>
        </pc:spChg>
        <pc:spChg chg="add mod">
          <ac:chgData name="Hughes, Gabriel P - APHIS" userId="b3508054-61d2-4028-809b-1cda4a9567ce" providerId="ADAL" clId="{D762997D-3697-4D63-985F-276CD4E4518E}" dt="2022-01-29T21:10:53.187" v="342" actId="1076"/>
          <ac:spMkLst>
            <pc:docMk/>
            <pc:sldMk cId="1647520138" sldId="256"/>
            <ac:spMk id="13" creationId="{C6350936-BAE6-4BF2-B89C-283ED27F9C0E}"/>
          </ac:spMkLst>
        </pc:spChg>
        <pc:spChg chg="add mod">
          <ac:chgData name="Hughes, Gabriel P - APHIS" userId="b3508054-61d2-4028-809b-1cda4a9567ce" providerId="ADAL" clId="{D762997D-3697-4D63-985F-276CD4E4518E}" dt="2022-01-31T13:47:56.349" v="844" actId="1076"/>
          <ac:spMkLst>
            <pc:docMk/>
            <pc:sldMk cId="1647520138" sldId="256"/>
            <ac:spMk id="16" creationId="{613E8C6A-C8C6-49DE-866C-8E460B490FCF}"/>
          </ac:spMkLst>
        </pc:spChg>
        <pc:grpChg chg="add mod">
          <ac:chgData name="Hughes, Gabriel P - APHIS" userId="b3508054-61d2-4028-809b-1cda4a9567ce" providerId="ADAL" clId="{D762997D-3697-4D63-985F-276CD4E4518E}" dt="2022-01-29T21:11:17.049" v="348" actId="1076"/>
          <ac:grpSpMkLst>
            <pc:docMk/>
            <pc:sldMk cId="1647520138" sldId="256"/>
            <ac:grpSpMk id="5" creationId="{38518708-8940-4147-8897-15109F7A8177}"/>
          </ac:grpSpMkLst>
        </pc:grpChg>
        <pc:picChg chg="add mod">
          <ac:chgData name="Hughes, Gabriel P - APHIS" userId="b3508054-61d2-4028-809b-1cda4a9567ce" providerId="ADAL" clId="{D762997D-3697-4D63-985F-276CD4E4518E}" dt="2022-01-29T21:11:17.049" v="348" actId="1076"/>
          <ac:picMkLst>
            <pc:docMk/>
            <pc:sldMk cId="1647520138" sldId="256"/>
            <ac:picMk id="11" creationId="{1309F6C2-3EF1-45B4-ACFC-0177735F2C6F}"/>
          </ac:picMkLst>
        </pc:picChg>
        <pc:picChg chg="add mod">
          <ac:chgData name="Hughes, Gabriel P - APHIS" userId="b3508054-61d2-4028-809b-1cda4a9567ce" providerId="ADAL" clId="{D762997D-3697-4D63-985F-276CD4E4518E}" dt="2022-01-29T21:11:01.088" v="344" actId="1076"/>
          <ac:picMkLst>
            <pc:docMk/>
            <pc:sldMk cId="1647520138" sldId="256"/>
            <ac:picMk id="14" creationId="{21168A9E-73E8-455A-B9C9-8B551F45CEF8}"/>
          </ac:picMkLst>
        </pc:picChg>
        <pc:picChg chg="add mod">
          <ac:chgData name="Hughes, Gabriel P - APHIS" userId="b3508054-61d2-4028-809b-1cda4a9567ce" providerId="ADAL" clId="{D762997D-3697-4D63-985F-276CD4E4518E}" dt="2022-01-29T21:11:12.489" v="347" actId="1076"/>
          <ac:picMkLst>
            <pc:docMk/>
            <pc:sldMk cId="1647520138" sldId="256"/>
            <ac:picMk id="15" creationId="{B58E209A-3A92-443A-AA59-B4CF8D7DF830}"/>
          </ac:picMkLst>
        </pc:picChg>
      </pc:sldChg>
      <pc:sldChg chg="addSp delSp modSp add mod">
        <pc:chgData name="Hughes, Gabriel P - APHIS" userId="b3508054-61d2-4028-809b-1cda4a9567ce" providerId="ADAL" clId="{D762997D-3697-4D63-985F-276CD4E4518E}" dt="2022-02-01T02:14:41.720" v="10434" actId="1076"/>
        <pc:sldMkLst>
          <pc:docMk/>
          <pc:sldMk cId="2432738866" sldId="270"/>
        </pc:sldMkLst>
        <pc:spChg chg="del">
          <ac:chgData name="Hughes, Gabriel P - APHIS" userId="b3508054-61d2-4028-809b-1cda4a9567ce" providerId="ADAL" clId="{D762997D-3697-4D63-985F-276CD4E4518E}" dt="2022-01-31T20:39:18.201" v="8172" actId="478"/>
          <ac:spMkLst>
            <pc:docMk/>
            <pc:sldMk cId="2432738866" sldId="270"/>
            <ac:spMk id="4" creationId="{0B54966F-BD1E-41ED-87F9-BD976F7B2D06}"/>
          </ac:spMkLst>
        </pc:spChg>
        <pc:spChg chg="mod">
          <ac:chgData name="Hughes, Gabriel P - APHIS" userId="b3508054-61d2-4028-809b-1cda4a9567ce" providerId="ADAL" clId="{D762997D-3697-4D63-985F-276CD4E4518E}" dt="2022-02-01T02:14:29.603" v="10432" actId="207"/>
          <ac:spMkLst>
            <pc:docMk/>
            <pc:sldMk cId="2432738866" sldId="270"/>
            <ac:spMk id="6" creationId="{4C1EE96F-D7B0-4AA0-9D5F-7BDDCC01A7A8}"/>
          </ac:spMkLst>
        </pc:spChg>
        <pc:spChg chg="mod">
          <ac:chgData name="Hughes, Gabriel P - APHIS" userId="b3508054-61d2-4028-809b-1cda4a9567ce" providerId="ADAL" clId="{D762997D-3697-4D63-985F-276CD4E4518E}" dt="2022-02-01T02:14:13.274" v="10430" actId="403"/>
          <ac:spMkLst>
            <pc:docMk/>
            <pc:sldMk cId="2432738866" sldId="270"/>
            <ac:spMk id="7" creationId="{0312C80D-B45F-4F6B-A0F4-BEEDF46D55C6}"/>
          </ac:spMkLst>
        </pc:spChg>
        <pc:picChg chg="mod">
          <ac:chgData name="Hughes, Gabriel P - APHIS" userId="b3508054-61d2-4028-809b-1cda4a9567ce" providerId="ADAL" clId="{D762997D-3697-4D63-985F-276CD4E4518E}" dt="2022-01-31T20:39:37.924" v="8175" actId="1076"/>
          <ac:picMkLst>
            <pc:docMk/>
            <pc:sldMk cId="2432738866" sldId="270"/>
            <ac:picMk id="3" creationId="{9A8FC502-DFDE-428B-BCC2-328CAE587CF7}"/>
          </ac:picMkLst>
        </pc:picChg>
        <pc:picChg chg="add mod">
          <ac:chgData name="Hughes, Gabriel P - APHIS" userId="b3508054-61d2-4028-809b-1cda4a9567ce" providerId="ADAL" clId="{D762997D-3697-4D63-985F-276CD4E4518E}" dt="2022-01-31T20:40:24.451" v="8186" actId="1076"/>
          <ac:picMkLst>
            <pc:docMk/>
            <pc:sldMk cId="2432738866" sldId="270"/>
            <ac:picMk id="8" creationId="{E96A1909-5A15-4372-BED7-E4FD80F7790F}"/>
          </ac:picMkLst>
        </pc:picChg>
        <pc:picChg chg="del">
          <ac:chgData name="Hughes, Gabriel P - APHIS" userId="b3508054-61d2-4028-809b-1cda4a9567ce" providerId="ADAL" clId="{D762997D-3697-4D63-985F-276CD4E4518E}" dt="2022-01-31T20:39:18.201" v="8172" actId="478"/>
          <ac:picMkLst>
            <pc:docMk/>
            <pc:sldMk cId="2432738866" sldId="270"/>
            <ac:picMk id="9" creationId="{00000000-0000-0000-0000-000000000000}"/>
          </ac:picMkLst>
        </pc:picChg>
        <pc:picChg chg="add mod">
          <ac:chgData name="Hughes, Gabriel P - APHIS" userId="b3508054-61d2-4028-809b-1cda4a9567ce" providerId="ADAL" clId="{D762997D-3697-4D63-985F-276CD4E4518E}" dt="2022-01-31T20:40:27.090" v="8187" actId="1076"/>
          <ac:picMkLst>
            <pc:docMk/>
            <pc:sldMk cId="2432738866" sldId="270"/>
            <ac:picMk id="10" creationId="{E5EE6239-BE7E-423F-BB59-DCB4D4B771EC}"/>
          </ac:picMkLst>
        </pc:picChg>
        <pc:picChg chg="add mod">
          <ac:chgData name="Hughes, Gabriel P - APHIS" userId="b3508054-61d2-4028-809b-1cda4a9567ce" providerId="ADAL" clId="{D762997D-3697-4D63-985F-276CD4E4518E}" dt="2022-02-01T02:14:41.720" v="10434" actId="1076"/>
          <ac:picMkLst>
            <pc:docMk/>
            <pc:sldMk cId="2432738866" sldId="270"/>
            <ac:picMk id="11" creationId="{F397BCF3-CA47-4754-863E-C82D48DA0144}"/>
          </ac:picMkLst>
        </pc:picChg>
        <pc:cxnChg chg="del">
          <ac:chgData name="Hughes, Gabriel P - APHIS" userId="b3508054-61d2-4028-809b-1cda4a9567ce" providerId="ADAL" clId="{D762997D-3697-4D63-985F-276CD4E4518E}" dt="2022-01-31T20:39:18.201" v="8172" actId="478"/>
          <ac:cxnSpMkLst>
            <pc:docMk/>
            <pc:sldMk cId="2432738866" sldId="270"/>
            <ac:cxnSpMk id="5" creationId="{00000000-0000-0000-0000-000000000000}"/>
          </ac:cxnSpMkLst>
        </pc:cxnChg>
      </pc:sldChg>
      <pc:sldChg chg="add del modNotesTx">
        <pc:chgData name="Hughes, Gabriel P - APHIS" userId="b3508054-61d2-4028-809b-1cda4a9567ce" providerId="ADAL" clId="{D762997D-3697-4D63-985F-276CD4E4518E}" dt="2022-01-31T20:40:53.463" v="8191" actId="47"/>
        <pc:sldMkLst>
          <pc:docMk/>
          <pc:sldMk cId="1174546792" sldId="285"/>
        </pc:sldMkLst>
      </pc:sldChg>
      <pc:sldChg chg="add del">
        <pc:chgData name="Hughes, Gabriel P - APHIS" userId="b3508054-61d2-4028-809b-1cda4a9567ce" providerId="ADAL" clId="{D762997D-3697-4D63-985F-276CD4E4518E}" dt="2022-01-31T20:40:53.463" v="8191" actId="47"/>
        <pc:sldMkLst>
          <pc:docMk/>
          <pc:sldMk cId="1950423537" sldId="286"/>
        </pc:sldMkLst>
      </pc:sldChg>
      <pc:sldChg chg="add del">
        <pc:chgData name="Hughes, Gabriel P - APHIS" userId="b3508054-61d2-4028-809b-1cda4a9567ce" providerId="ADAL" clId="{D762997D-3697-4D63-985F-276CD4E4518E}" dt="2022-01-31T20:40:53.463" v="8191" actId="47"/>
        <pc:sldMkLst>
          <pc:docMk/>
          <pc:sldMk cId="2915389826" sldId="287"/>
        </pc:sldMkLst>
      </pc:sldChg>
      <pc:sldChg chg="modSp mod ord modNotesTx">
        <pc:chgData name="Hughes, Gabriel P - APHIS" userId="b3508054-61d2-4028-809b-1cda4a9567ce" providerId="ADAL" clId="{D762997D-3697-4D63-985F-276CD4E4518E}" dt="2022-02-01T02:13:21.163" v="10423"/>
        <pc:sldMkLst>
          <pc:docMk/>
          <pc:sldMk cId="0" sldId="503"/>
        </pc:sldMkLst>
        <pc:spChg chg="mod">
          <ac:chgData name="Hughes, Gabriel P - APHIS" userId="b3508054-61d2-4028-809b-1cda4a9567ce" providerId="ADAL" clId="{D762997D-3697-4D63-985F-276CD4E4518E}" dt="2022-01-31T18:57:26.305" v="7621" actId="14100"/>
          <ac:spMkLst>
            <pc:docMk/>
            <pc:sldMk cId="0" sldId="503"/>
            <ac:spMk id="2" creationId="{18CA5106-878C-4DEC-927C-71797F59624C}"/>
          </ac:spMkLst>
        </pc:spChg>
        <pc:spChg chg="mod">
          <ac:chgData name="Hughes, Gabriel P - APHIS" userId="b3508054-61d2-4028-809b-1cda4a9567ce" providerId="ADAL" clId="{D762997D-3697-4D63-985F-276CD4E4518E}" dt="2022-01-31T18:57:34.491" v="7637" actId="1036"/>
          <ac:spMkLst>
            <pc:docMk/>
            <pc:sldMk cId="0" sldId="503"/>
            <ac:spMk id="57347" creationId="{C28C7668-BE52-491B-B4F4-B95865BE4A30}"/>
          </ac:spMkLst>
        </pc:spChg>
        <pc:spChg chg="mod">
          <ac:chgData name="Hughes, Gabriel P - APHIS" userId="b3508054-61d2-4028-809b-1cda4a9567ce" providerId="ADAL" clId="{D762997D-3697-4D63-985F-276CD4E4518E}" dt="2022-01-31T18:57:34.491" v="7637" actId="1036"/>
          <ac:spMkLst>
            <pc:docMk/>
            <pc:sldMk cId="0" sldId="503"/>
            <ac:spMk id="83970" creationId="{1BE1D52F-025B-49BD-A656-F1D193732037}"/>
          </ac:spMkLst>
        </pc:spChg>
        <pc:picChg chg="mod">
          <ac:chgData name="Hughes, Gabriel P - APHIS" userId="b3508054-61d2-4028-809b-1cda4a9567ce" providerId="ADAL" clId="{D762997D-3697-4D63-985F-276CD4E4518E}" dt="2022-01-31T18:57:21.711" v="7620" actId="14100"/>
          <ac:picMkLst>
            <pc:docMk/>
            <pc:sldMk cId="0" sldId="503"/>
            <ac:picMk id="5" creationId="{6B85C9F5-EFEB-4779-86BE-57CE7732D045}"/>
          </ac:picMkLst>
        </pc:picChg>
      </pc:sldChg>
      <pc:sldChg chg="ord modNotesTx">
        <pc:chgData name="Hughes, Gabriel P - APHIS" userId="b3508054-61d2-4028-809b-1cda4a9567ce" providerId="ADAL" clId="{D762997D-3697-4D63-985F-276CD4E4518E}" dt="2022-02-01T03:18:13.239" v="10501" actId="6549"/>
        <pc:sldMkLst>
          <pc:docMk/>
          <pc:sldMk cId="3611422889" sldId="524"/>
        </pc:sldMkLst>
      </pc:sldChg>
      <pc:sldChg chg="modSp mod ord">
        <pc:chgData name="Hughes, Gabriel P - APHIS" userId="b3508054-61d2-4028-809b-1cda4a9567ce" providerId="ADAL" clId="{D762997D-3697-4D63-985F-276CD4E4518E}" dt="2022-02-01T02:13:47.138" v="10425" actId="403"/>
        <pc:sldMkLst>
          <pc:docMk/>
          <pc:sldMk cId="3539992595" sldId="530"/>
        </pc:sldMkLst>
        <pc:spChg chg="mod">
          <ac:chgData name="Hughes, Gabriel P - APHIS" userId="b3508054-61d2-4028-809b-1cda4a9567ce" providerId="ADAL" clId="{D762997D-3697-4D63-985F-276CD4E4518E}" dt="2022-01-31T18:37:19.897" v="7311"/>
          <ac:spMkLst>
            <pc:docMk/>
            <pc:sldMk cId="3539992595" sldId="530"/>
            <ac:spMk id="14" creationId="{D6D58FF1-7BD2-49F2-9212-F3A0C753AA9C}"/>
          </ac:spMkLst>
        </pc:spChg>
        <pc:spChg chg="mod">
          <ac:chgData name="Hughes, Gabriel P - APHIS" userId="b3508054-61d2-4028-809b-1cda4a9567ce" providerId="ADAL" clId="{D762997D-3697-4D63-985F-276CD4E4518E}" dt="2022-02-01T02:13:47.138" v="10425" actId="403"/>
          <ac:spMkLst>
            <pc:docMk/>
            <pc:sldMk cId="3539992595" sldId="530"/>
            <ac:spMk id="18" creationId="{2DFBD12A-0004-4391-99D8-FEF2CB06A7CD}"/>
          </ac:spMkLst>
        </pc:spChg>
      </pc:sldChg>
      <pc:sldChg chg="del">
        <pc:chgData name="Hughes, Gabriel P - APHIS" userId="b3508054-61d2-4028-809b-1cda4a9567ce" providerId="ADAL" clId="{D762997D-3697-4D63-985F-276CD4E4518E}" dt="2022-01-29T20:51:48.596" v="3" actId="47"/>
        <pc:sldMkLst>
          <pc:docMk/>
          <pc:sldMk cId="1279149163" sldId="536"/>
        </pc:sldMkLst>
      </pc:sldChg>
      <pc:sldChg chg="addSp delSp modSp del mod ord setBg delDesignElem modNotesTx">
        <pc:chgData name="Hughes, Gabriel P - APHIS" userId="b3508054-61d2-4028-809b-1cda4a9567ce" providerId="ADAL" clId="{D762997D-3697-4D63-985F-276CD4E4518E}" dt="2022-02-01T03:14:43.633" v="10472" actId="47"/>
        <pc:sldMkLst>
          <pc:docMk/>
          <pc:sldMk cId="3979750064" sldId="542"/>
        </pc:sldMkLst>
        <pc:spChg chg="add mod ord">
          <ac:chgData name="Hughes, Gabriel P - APHIS" userId="b3508054-61d2-4028-809b-1cda4a9567ce" providerId="ADAL" clId="{D762997D-3697-4D63-985F-276CD4E4518E}" dt="2022-02-01T02:04:29.200" v="10372" actId="207"/>
          <ac:spMkLst>
            <pc:docMk/>
            <pc:sldMk cId="3979750064" sldId="542"/>
            <ac:spMk id="3" creationId="{BB839ED8-A97E-4EA1-B105-C498ED5A1F86}"/>
          </ac:spMkLst>
        </pc:spChg>
        <pc:spChg chg="mod">
          <ac:chgData name="Hughes, Gabriel P - APHIS" userId="b3508054-61d2-4028-809b-1cda4a9567ce" providerId="ADAL" clId="{D762997D-3697-4D63-985F-276CD4E4518E}" dt="2022-01-31T17:51:55.025" v="6078" actId="20578"/>
          <ac:spMkLst>
            <pc:docMk/>
            <pc:sldMk cId="3979750064" sldId="542"/>
            <ac:spMk id="7" creationId="{F268EB18-16F8-4E7B-9BD0-D215F9094910}"/>
          </ac:spMkLst>
        </pc:spChg>
        <pc:spChg chg="add del">
          <ac:chgData name="Hughes, Gabriel P - APHIS" userId="b3508054-61d2-4028-809b-1cda4a9567ce" providerId="ADAL" clId="{D762997D-3697-4D63-985F-276CD4E4518E}" dt="2022-01-31T20:41:26.761" v="8195"/>
          <ac:spMkLst>
            <pc:docMk/>
            <pc:sldMk cId="3979750064" sldId="542"/>
            <ac:spMk id="12" creationId="{04812C46-200A-4DEB-A05E-3ED6C68C2387}"/>
          </ac:spMkLst>
        </pc:spChg>
        <pc:spChg chg="add del">
          <ac:chgData name="Hughes, Gabriel P - APHIS" userId="b3508054-61d2-4028-809b-1cda4a9567ce" providerId="ADAL" clId="{D762997D-3697-4D63-985F-276CD4E4518E}" dt="2022-01-31T20:41:26.761" v="8195"/>
          <ac:spMkLst>
            <pc:docMk/>
            <pc:sldMk cId="3979750064" sldId="542"/>
            <ac:spMk id="14" creationId="{D1EA859B-E555-4109-94F3-6700E046E008}"/>
          </ac:spMkLst>
        </pc:spChg>
        <pc:picChg chg="del">
          <ac:chgData name="Hughes, Gabriel P - APHIS" userId="b3508054-61d2-4028-809b-1cda4a9567ce" providerId="ADAL" clId="{D762997D-3697-4D63-985F-276CD4E4518E}" dt="2022-01-31T11:20:47.443" v="366" actId="478"/>
          <ac:picMkLst>
            <pc:docMk/>
            <pc:sldMk cId="3979750064" sldId="542"/>
            <ac:picMk id="2" creationId="{9668B992-86BF-4136-9D67-349EC1AE64FC}"/>
          </ac:picMkLst>
        </pc:picChg>
        <pc:picChg chg="add del mod">
          <ac:chgData name="Hughes, Gabriel P - APHIS" userId="b3508054-61d2-4028-809b-1cda4a9567ce" providerId="ADAL" clId="{D762997D-3697-4D63-985F-276CD4E4518E}" dt="2022-01-31T11:28:12.302" v="452" actId="478"/>
          <ac:picMkLst>
            <pc:docMk/>
            <pc:sldMk cId="3979750064" sldId="542"/>
            <ac:picMk id="1026" creationId="{07BEAAF4-2900-4507-9A80-711488ED78AF}"/>
          </ac:picMkLst>
        </pc:picChg>
      </pc:sldChg>
      <pc:sldChg chg="addSp delSp modSp new mod ord setBg modNotesTx">
        <pc:chgData name="Hughes, Gabriel P - APHIS" userId="b3508054-61d2-4028-809b-1cda4a9567ce" providerId="ADAL" clId="{D762997D-3697-4D63-985F-276CD4E4518E}" dt="2022-02-01T03:15:22.202" v="10477"/>
        <pc:sldMkLst>
          <pc:docMk/>
          <pc:sldMk cId="1391436328" sldId="543"/>
        </pc:sldMkLst>
        <pc:spChg chg="mod">
          <ac:chgData name="Hughes, Gabriel P - APHIS" userId="b3508054-61d2-4028-809b-1cda4a9567ce" providerId="ADAL" clId="{D762997D-3697-4D63-985F-276CD4E4518E}" dt="2022-01-29T21:07:33.406" v="253" actId="1076"/>
          <ac:spMkLst>
            <pc:docMk/>
            <pc:sldMk cId="1391436328" sldId="543"/>
            <ac:spMk id="2" creationId="{AEC87067-1FB0-4EFD-98FD-C0D727CF7049}"/>
          </ac:spMkLst>
        </pc:spChg>
        <pc:spChg chg="mod">
          <ac:chgData name="Hughes, Gabriel P - APHIS" userId="b3508054-61d2-4028-809b-1cda4a9567ce" providerId="ADAL" clId="{D762997D-3697-4D63-985F-276CD4E4518E}" dt="2022-01-29T21:09:48.443" v="334" actId="1076"/>
          <ac:spMkLst>
            <pc:docMk/>
            <pc:sldMk cId="1391436328" sldId="543"/>
            <ac:spMk id="3" creationId="{B47081C2-EE80-4FF5-88C8-1F96DE1F45D1}"/>
          </ac:spMkLst>
        </pc:spChg>
        <pc:spChg chg="add mod">
          <ac:chgData name="Hughes, Gabriel P - APHIS" userId="b3508054-61d2-4028-809b-1cda4a9567ce" providerId="ADAL" clId="{D762997D-3697-4D63-985F-276CD4E4518E}" dt="2022-01-29T21:09:29.732" v="332" actId="1076"/>
          <ac:spMkLst>
            <pc:docMk/>
            <pc:sldMk cId="1391436328" sldId="543"/>
            <ac:spMk id="4" creationId="{3ABA3E7F-1691-4CBF-B4AD-069A78C156AD}"/>
          </ac:spMkLst>
        </pc:spChg>
        <pc:spChg chg="add mod">
          <ac:chgData name="Hughes, Gabriel P - APHIS" userId="b3508054-61d2-4028-809b-1cda4a9567ce" providerId="ADAL" clId="{D762997D-3697-4D63-985F-276CD4E4518E}" dt="2022-01-29T21:09:24.398" v="331" actId="1076"/>
          <ac:spMkLst>
            <pc:docMk/>
            <pc:sldMk cId="1391436328" sldId="543"/>
            <ac:spMk id="18" creationId="{1BE937B9-9CF1-48C2-A334-D724E5A78020}"/>
          </ac:spMkLst>
        </pc:spChg>
        <pc:spChg chg="add del">
          <ac:chgData name="Hughes, Gabriel P - APHIS" userId="b3508054-61d2-4028-809b-1cda4a9567ce" providerId="ADAL" clId="{D762997D-3697-4D63-985F-276CD4E4518E}" dt="2022-01-29T21:04:30.051" v="11" actId="26606"/>
          <ac:spMkLst>
            <pc:docMk/>
            <pc:sldMk cId="1391436328" sldId="543"/>
            <ac:spMk id="71" creationId="{23D09407-53BC-485E-B4CE-BC5E4FC4B25B}"/>
          </ac:spMkLst>
        </pc:spChg>
        <pc:spChg chg="add del">
          <ac:chgData name="Hughes, Gabriel P - APHIS" userId="b3508054-61d2-4028-809b-1cda4a9567ce" providerId="ADAL" clId="{D762997D-3697-4D63-985F-276CD4E4518E}" dt="2022-01-29T21:04:30.051" v="11" actId="26606"/>
          <ac:spMkLst>
            <pc:docMk/>
            <pc:sldMk cId="1391436328" sldId="543"/>
            <ac:spMk id="73" creationId="{921DB988-49FC-4608-B0A2-E2F3A4019041}"/>
          </ac:spMkLst>
        </pc:spChg>
        <pc:grpChg chg="add del">
          <ac:chgData name="Hughes, Gabriel P - APHIS" userId="b3508054-61d2-4028-809b-1cda4a9567ce" providerId="ADAL" clId="{D762997D-3697-4D63-985F-276CD4E4518E}" dt="2022-01-29T21:04:30.051" v="11" actId="26606"/>
          <ac:grpSpMkLst>
            <pc:docMk/>
            <pc:sldMk cId="1391436328" sldId="543"/>
            <ac:grpSpMk id="75" creationId="{E9B930FD-8671-4C4C-ADCF-73AC1D0CD417}"/>
          </ac:grpSpMkLst>
        </pc:grpChg>
        <pc:grpChg chg="add del">
          <ac:chgData name="Hughes, Gabriel P - APHIS" userId="b3508054-61d2-4028-809b-1cda4a9567ce" providerId="ADAL" clId="{D762997D-3697-4D63-985F-276CD4E4518E}" dt="2022-01-29T21:04:30.051" v="11" actId="26606"/>
          <ac:grpSpMkLst>
            <pc:docMk/>
            <pc:sldMk cId="1391436328" sldId="543"/>
            <ac:grpSpMk id="81" creationId="{383C2651-AE0C-4AE4-8725-E2F9414FE219}"/>
          </ac:grpSpMkLst>
        </pc:grpChg>
        <pc:picChg chg="add mod">
          <ac:chgData name="Hughes, Gabriel P - APHIS" userId="b3508054-61d2-4028-809b-1cda4a9567ce" providerId="ADAL" clId="{D762997D-3697-4D63-985F-276CD4E4518E}" dt="2022-01-29T21:09:16.204" v="328" actId="14100"/>
          <ac:picMkLst>
            <pc:docMk/>
            <pc:sldMk cId="1391436328" sldId="543"/>
            <ac:picMk id="1026" creationId="{21FF6FFA-ECA3-4083-B3B7-4D7A0C3E8BCA}"/>
          </ac:picMkLst>
        </pc:picChg>
      </pc:sldChg>
      <pc:sldChg chg="addSp delSp modSp new mod modNotesTx">
        <pc:chgData name="Hughes, Gabriel P - APHIS" userId="b3508054-61d2-4028-809b-1cda4a9567ce" providerId="ADAL" clId="{D762997D-3697-4D63-985F-276CD4E4518E}" dt="2022-01-31T20:27:57.201" v="8103" actId="20577"/>
        <pc:sldMkLst>
          <pc:docMk/>
          <pc:sldMk cId="2121695332" sldId="544"/>
        </pc:sldMkLst>
        <pc:spChg chg="del mod">
          <ac:chgData name="Hughes, Gabriel P - APHIS" userId="b3508054-61d2-4028-809b-1cda4a9567ce" providerId="ADAL" clId="{D762997D-3697-4D63-985F-276CD4E4518E}" dt="2022-01-31T11:59:26.689" v="558" actId="478"/>
          <ac:spMkLst>
            <pc:docMk/>
            <pc:sldMk cId="2121695332" sldId="544"/>
            <ac:spMk id="2" creationId="{F4625966-4C9C-444A-928A-56475B8CD1F6}"/>
          </ac:spMkLst>
        </pc:spChg>
        <pc:spChg chg="del">
          <ac:chgData name="Hughes, Gabriel P - APHIS" userId="b3508054-61d2-4028-809b-1cda4a9567ce" providerId="ADAL" clId="{D762997D-3697-4D63-985F-276CD4E4518E}" dt="2022-01-31T11:40:58.591" v="462"/>
          <ac:spMkLst>
            <pc:docMk/>
            <pc:sldMk cId="2121695332" sldId="544"/>
            <ac:spMk id="3" creationId="{FCF569A0-8726-483E-B34E-1D7A9A2469A3}"/>
          </ac:spMkLst>
        </pc:spChg>
        <pc:spChg chg="add mod">
          <ac:chgData name="Hughes, Gabriel P - APHIS" userId="b3508054-61d2-4028-809b-1cda4a9567ce" providerId="ADAL" clId="{D762997D-3697-4D63-985F-276CD4E4518E}" dt="2022-01-31T11:54:55.935" v="540" actId="1076"/>
          <ac:spMkLst>
            <pc:docMk/>
            <pc:sldMk cId="2121695332" sldId="544"/>
            <ac:spMk id="4" creationId="{637CCA25-FFA8-4039-8DDF-9209BF643499}"/>
          </ac:spMkLst>
        </pc:spChg>
        <pc:spChg chg="add del mod topLvl">
          <ac:chgData name="Hughes, Gabriel P - APHIS" userId="b3508054-61d2-4028-809b-1cda4a9567ce" providerId="ADAL" clId="{D762997D-3697-4D63-985F-276CD4E4518E}" dt="2022-01-31T12:04:08.990" v="581" actId="478"/>
          <ac:spMkLst>
            <pc:docMk/>
            <pc:sldMk cId="2121695332" sldId="544"/>
            <ac:spMk id="8" creationId="{707FB39D-EA0C-48FD-97D2-0E4EFD0ADEDE}"/>
          </ac:spMkLst>
        </pc:spChg>
        <pc:spChg chg="add del mod">
          <ac:chgData name="Hughes, Gabriel P - APHIS" userId="b3508054-61d2-4028-809b-1cda4a9567ce" providerId="ADAL" clId="{D762997D-3697-4D63-985F-276CD4E4518E}" dt="2022-01-31T11:59:32.062" v="562" actId="478"/>
          <ac:spMkLst>
            <pc:docMk/>
            <pc:sldMk cId="2121695332" sldId="544"/>
            <ac:spMk id="9" creationId="{8850A9E0-BB51-4264-BA82-9BFDE0468B5F}"/>
          </ac:spMkLst>
        </pc:spChg>
        <pc:grpChg chg="add del mod">
          <ac:chgData name="Hughes, Gabriel P - APHIS" userId="b3508054-61d2-4028-809b-1cda4a9567ce" providerId="ADAL" clId="{D762997D-3697-4D63-985F-276CD4E4518E}" dt="2022-01-31T12:04:08.990" v="581" actId="478"/>
          <ac:grpSpMkLst>
            <pc:docMk/>
            <pc:sldMk cId="2121695332" sldId="544"/>
            <ac:grpSpMk id="5" creationId="{BC57C4A2-B92C-4E02-892E-F0E0200D35F2}"/>
          </ac:grpSpMkLst>
        </pc:grpChg>
        <pc:picChg chg="add del mod topLvl">
          <ac:chgData name="Hughes, Gabriel P - APHIS" userId="b3508054-61d2-4028-809b-1cda4a9567ce" providerId="ADAL" clId="{D762997D-3697-4D63-985F-276CD4E4518E}" dt="2022-01-31T12:04:10.658" v="583" actId="478"/>
          <ac:picMkLst>
            <pc:docMk/>
            <pc:sldMk cId="2121695332" sldId="544"/>
            <ac:picMk id="7" creationId="{9F672423-2C85-478F-8809-BE5E4BD919D2}"/>
          </ac:picMkLst>
        </pc:picChg>
        <pc:picChg chg="add mod">
          <ac:chgData name="Hughes, Gabriel P - APHIS" userId="b3508054-61d2-4028-809b-1cda4a9567ce" providerId="ADAL" clId="{D762997D-3697-4D63-985F-276CD4E4518E}" dt="2022-01-31T12:00:08.491" v="563" actId="1076"/>
          <ac:picMkLst>
            <pc:docMk/>
            <pc:sldMk cId="2121695332" sldId="544"/>
            <ac:picMk id="2050" creationId="{FDEBBDA0-89B9-48C1-8D2F-E54BC153648B}"/>
          </ac:picMkLst>
        </pc:picChg>
        <pc:picChg chg="add del mod">
          <ac:chgData name="Hughes, Gabriel P - APHIS" userId="b3508054-61d2-4028-809b-1cda4a9567ce" providerId="ADAL" clId="{D762997D-3697-4D63-985F-276CD4E4518E}" dt="2022-01-31T11:59:12.523" v="548" actId="478"/>
          <ac:picMkLst>
            <pc:docMk/>
            <pc:sldMk cId="2121695332" sldId="544"/>
            <ac:picMk id="2052" creationId="{E2392C99-26B7-4DDD-A34B-493A28314468}"/>
          </ac:picMkLst>
        </pc:picChg>
        <pc:picChg chg="add mod">
          <ac:chgData name="Hughes, Gabriel P - APHIS" userId="b3508054-61d2-4028-809b-1cda4a9567ce" providerId="ADAL" clId="{D762997D-3697-4D63-985F-276CD4E4518E}" dt="2022-01-31T12:07:13.145" v="672" actId="166"/>
          <ac:picMkLst>
            <pc:docMk/>
            <pc:sldMk cId="2121695332" sldId="544"/>
            <ac:picMk id="2054" creationId="{3BA8834B-086A-4A59-B468-5C2C9FB6F5FB}"/>
          </ac:picMkLst>
        </pc:picChg>
        <pc:picChg chg="add mod">
          <ac:chgData name="Hughes, Gabriel P - APHIS" userId="b3508054-61d2-4028-809b-1cda4a9567ce" providerId="ADAL" clId="{D762997D-3697-4D63-985F-276CD4E4518E}" dt="2022-01-31T12:01:26.499" v="570" actId="1076"/>
          <ac:picMkLst>
            <pc:docMk/>
            <pc:sldMk cId="2121695332" sldId="544"/>
            <ac:picMk id="2056" creationId="{0F57D4D2-C7AF-46A5-A66B-B3A64EDB416C}"/>
          </ac:picMkLst>
        </pc:picChg>
        <pc:picChg chg="add mod">
          <ac:chgData name="Hughes, Gabriel P - APHIS" userId="b3508054-61d2-4028-809b-1cda4a9567ce" providerId="ADAL" clId="{D762997D-3697-4D63-985F-276CD4E4518E}" dt="2022-01-31T12:07:17.843" v="674" actId="166"/>
          <ac:picMkLst>
            <pc:docMk/>
            <pc:sldMk cId="2121695332" sldId="544"/>
            <ac:picMk id="2058" creationId="{6D456FD9-07CD-4832-B435-8E5F2F225A2C}"/>
          </ac:picMkLst>
        </pc:picChg>
        <pc:picChg chg="add mod">
          <ac:chgData name="Hughes, Gabriel P - APHIS" userId="b3508054-61d2-4028-809b-1cda4a9567ce" providerId="ADAL" clId="{D762997D-3697-4D63-985F-276CD4E4518E}" dt="2022-01-31T12:07:05.704" v="670" actId="14100"/>
          <ac:picMkLst>
            <pc:docMk/>
            <pc:sldMk cId="2121695332" sldId="544"/>
            <ac:picMk id="2060" creationId="{CEA701EE-1D1A-40A8-92C3-9AA7AABFDC80}"/>
          </ac:picMkLst>
        </pc:picChg>
      </pc:sldChg>
      <pc:sldChg chg="addSp delSp modSp new del mod modClrScheme chgLayout modNotesTx">
        <pc:chgData name="Hughes, Gabriel P - APHIS" userId="b3508054-61d2-4028-809b-1cda4a9567ce" providerId="ADAL" clId="{D762997D-3697-4D63-985F-276CD4E4518E}" dt="2022-01-31T20:26:54.988" v="7894" actId="2696"/>
        <pc:sldMkLst>
          <pc:docMk/>
          <pc:sldMk cId="3583855" sldId="545"/>
        </pc:sldMkLst>
        <pc:spChg chg="del mod ord">
          <ac:chgData name="Hughes, Gabriel P - APHIS" userId="b3508054-61d2-4028-809b-1cda4a9567ce" providerId="ADAL" clId="{D762997D-3697-4D63-985F-276CD4E4518E}" dt="2022-01-31T12:29:17.587" v="773" actId="478"/>
          <ac:spMkLst>
            <pc:docMk/>
            <pc:sldMk cId="3583855" sldId="545"/>
            <ac:spMk id="2" creationId="{2F73906A-8FF8-4680-8F3A-40A07B367125}"/>
          </ac:spMkLst>
        </pc:spChg>
        <pc:spChg chg="del mod ord">
          <ac:chgData name="Hughes, Gabriel P - APHIS" userId="b3508054-61d2-4028-809b-1cda4a9567ce" providerId="ADAL" clId="{D762997D-3697-4D63-985F-276CD4E4518E}" dt="2022-01-31T12:24:43.911" v="701" actId="700"/>
          <ac:spMkLst>
            <pc:docMk/>
            <pc:sldMk cId="3583855" sldId="545"/>
            <ac:spMk id="3" creationId="{1106A8BB-B603-4346-9EF0-13D6FE9044E9}"/>
          </ac:spMkLst>
        </pc:spChg>
        <pc:spChg chg="add del mod ord">
          <ac:chgData name="Hughes, Gabriel P - APHIS" userId="b3508054-61d2-4028-809b-1cda4a9567ce" providerId="ADAL" clId="{D762997D-3697-4D63-985F-276CD4E4518E}" dt="2022-01-31T20:22:07.310" v="7811" actId="478"/>
          <ac:spMkLst>
            <pc:docMk/>
            <pc:sldMk cId="3583855" sldId="545"/>
            <ac:spMk id="4" creationId="{DB196FC7-3179-4D10-BD13-54D5ED0562EB}"/>
          </ac:spMkLst>
        </pc:spChg>
        <pc:spChg chg="add del mod ord">
          <ac:chgData name="Hughes, Gabriel P - APHIS" userId="b3508054-61d2-4028-809b-1cda4a9567ce" providerId="ADAL" clId="{D762997D-3697-4D63-985F-276CD4E4518E}" dt="2022-01-31T12:29:02.106" v="770"/>
          <ac:spMkLst>
            <pc:docMk/>
            <pc:sldMk cId="3583855" sldId="545"/>
            <ac:spMk id="5" creationId="{D4E9B568-106C-4520-B0B3-A0BDF2463DDC}"/>
          </ac:spMkLst>
        </pc:spChg>
        <pc:spChg chg="add del mod">
          <ac:chgData name="Hughes, Gabriel P - APHIS" userId="b3508054-61d2-4028-809b-1cda4a9567ce" providerId="ADAL" clId="{D762997D-3697-4D63-985F-276CD4E4518E}" dt="2022-01-31T12:29:19.099" v="774" actId="478"/>
          <ac:spMkLst>
            <pc:docMk/>
            <pc:sldMk cId="3583855" sldId="545"/>
            <ac:spMk id="7" creationId="{C27A7319-CF3F-451D-A8AE-91B63A56A9C9}"/>
          </ac:spMkLst>
        </pc:spChg>
        <pc:spChg chg="add del mod">
          <ac:chgData name="Hughes, Gabriel P - APHIS" userId="b3508054-61d2-4028-809b-1cda4a9567ce" providerId="ADAL" clId="{D762997D-3697-4D63-985F-276CD4E4518E}" dt="2022-01-31T20:22:09.616" v="7812" actId="478"/>
          <ac:spMkLst>
            <pc:docMk/>
            <pc:sldMk cId="3583855" sldId="545"/>
            <ac:spMk id="9" creationId="{66A09394-324D-4DF4-AE76-EF3D479212E2}"/>
          </ac:spMkLst>
        </pc:spChg>
        <pc:picChg chg="add mod">
          <ac:chgData name="Hughes, Gabriel P - APHIS" userId="b3508054-61d2-4028-809b-1cda4a9567ce" providerId="ADAL" clId="{D762997D-3697-4D63-985F-276CD4E4518E}" dt="2022-01-31T14:06:43.325" v="2693" actId="1076"/>
          <ac:picMkLst>
            <pc:docMk/>
            <pc:sldMk cId="3583855" sldId="545"/>
            <ac:picMk id="3074" creationId="{2EC86464-349D-4970-8F9F-A5E17F164A7F}"/>
          </ac:picMkLst>
        </pc:picChg>
      </pc:sldChg>
      <pc:sldChg chg="addSp delSp modSp add del mod ord delAnim modAnim modNotesTx">
        <pc:chgData name="Hughes, Gabriel P - APHIS" userId="b3508054-61d2-4028-809b-1cda4a9567ce" providerId="ADAL" clId="{D762997D-3697-4D63-985F-276CD4E4518E}" dt="2022-02-01T03:04:12.090" v="10471" actId="478"/>
        <pc:sldMkLst>
          <pc:docMk/>
          <pc:sldMk cId="528037643" sldId="546"/>
        </pc:sldMkLst>
        <pc:spChg chg="add del mod">
          <ac:chgData name="Hughes, Gabriel P - APHIS" userId="b3508054-61d2-4028-809b-1cda4a9567ce" providerId="ADAL" clId="{D762997D-3697-4D63-985F-276CD4E4518E}" dt="2022-02-01T03:04:12.090" v="10471" actId="478"/>
          <ac:spMkLst>
            <pc:docMk/>
            <pc:sldMk cId="528037643" sldId="546"/>
            <ac:spMk id="3" creationId="{7B3693A9-6B13-46BF-8441-170DAD893AD6}"/>
          </ac:spMkLst>
        </pc:spChg>
      </pc:sldChg>
      <pc:sldChg chg="addSp delSp modSp new add del mod modClrScheme chgLayout">
        <pc:chgData name="Hughes, Gabriel P - APHIS" userId="b3508054-61d2-4028-809b-1cda4a9567ce" providerId="ADAL" clId="{D762997D-3697-4D63-985F-276CD4E4518E}" dt="2022-01-31T18:41:16.189" v="7614" actId="2696"/>
        <pc:sldMkLst>
          <pc:docMk/>
          <pc:sldMk cId="1865588566" sldId="547"/>
        </pc:sldMkLst>
        <pc:spChg chg="mod ord">
          <ac:chgData name="Hughes, Gabriel P - APHIS" userId="b3508054-61d2-4028-809b-1cda4a9567ce" providerId="ADAL" clId="{D762997D-3697-4D63-985F-276CD4E4518E}" dt="2022-01-31T18:37:19.897" v="7311"/>
          <ac:spMkLst>
            <pc:docMk/>
            <pc:sldMk cId="1865588566" sldId="547"/>
            <ac:spMk id="2" creationId="{9622341D-1B68-4084-9CE1-98E4DCC53B44}"/>
          </ac:spMkLst>
        </pc:spChg>
        <pc:spChg chg="del mod ord">
          <ac:chgData name="Hughes, Gabriel P - APHIS" userId="b3508054-61d2-4028-809b-1cda4a9567ce" providerId="ADAL" clId="{D762997D-3697-4D63-985F-276CD4E4518E}" dt="2022-01-31T17:46:59.518" v="5273" actId="700"/>
          <ac:spMkLst>
            <pc:docMk/>
            <pc:sldMk cId="1865588566" sldId="547"/>
            <ac:spMk id="3" creationId="{089736E8-228A-4FA5-941B-471004591116}"/>
          </ac:spMkLst>
        </pc:spChg>
        <pc:spChg chg="add mod ord">
          <ac:chgData name="Hughes, Gabriel P - APHIS" userId="b3508054-61d2-4028-809b-1cda4a9567ce" providerId="ADAL" clId="{D762997D-3697-4D63-985F-276CD4E4518E}" dt="2022-01-31T18:37:19.897" v="7311"/>
          <ac:spMkLst>
            <pc:docMk/>
            <pc:sldMk cId="1865588566" sldId="547"/>
            <ac:spMk id="4" creationId="{882A39D6-B839-4FE7-9F68-A7D294DEA66D}"/>
          </ac:spMkLst>
        </pc:spChg>
        <pc:spChg chg="add del mod ord">
          <ac:chgData name="Hughes, Gabriel P - APHIS" userId="b3508054-61d2-4028-809b-1cda4a9567ce" providerId="ADAL" clId="{D762997D-3697-4D63-985F-276CD4E4518E}" dt="2022-01-31T18:04:18.593" v="7125" actId="478"/>
          <ac:spMkLst>
            <pc:docMk/>
            <pc:sldMk cId="1865588566" sldId="547"/>
            <ac:spMk id="5" creationId="{52221D10-A443-44EE-943B-AE89CB9EBD44}"/>
          </ac:spMkLst>
        </pc:spChg>
        <pc:picChg chg="add mod">
          <ac:chgData name="Hughes, Gabriel P - APHIS" userId="b3508054-61d2-4028-809b-1cda4a9567ce" providerId="ADAL" clId="{D762997D-3697-4D63-985F-276CD4E4518E}" dt="2022-01-31T18:36:09.498" v="7300" actId="14100"/>
          <ac:picMkLst>
            <pc:docMk/>
            <pc:sldMk cId="1865588566" sldId="547"/>
            <ac:picMk id="6" creationId="{5089BC83-CF14-47E3-85A2-B6C944E51678}"/>
          </ac:picMkLst>
        </pc:picChg>
        <pc:picChg chg="add mod">
          <ac:chgData name="Hughes, Gabriel P - APHIS" userId="b3508054-61d2-4028-809b-1cda4a9567ce" providerId="ADAL" clId="{D762997D-3697-4D63-985F-276CD4E4518E}" dt="2022-01-31T18:36:13.590" v="7302" actId="14100"/>
          <ac:picMkLst>
            <pc:docMk/>
            <pc:sldMk cId="1865588566" sldId="547"/>
            <ac:picMk id="4098" creationId="{3CB94861-881E-4B38-ADB6-7A51CEAB3C8B}"/>
          </ac:picMkLst>
        </pc:picChg>
      </pc:sldChg>
      <pc:sldChg chg="delSp add del mod setBg">
        <pc:chgData name="Hughes, Gabriel P - APHIS" userId="b3508054-61d2-4028-809b-1cda4a9567ce" providerId="ADAL" clId="{D762997D-3697-4D63-985F-276CD4E4518E}" dt="2022-01-31T18:40:48.789" v="7600" actId="2696"/>
        <pc:sldMkLst>
          <pc:docMk/>
          <pc:sldMk cId="1585349746" sldId="548"/>
        </pc:sldMkLst>
        <pc:picChg chg="del">
          <ac:chgData name="Hughes, Gabriel P - APHIS" userId="b3508054-61d2-4028-809b-1cda4a9567ce" providerId="ADAL" clId="{D762997D-3697-4D63-985F-276CD4E4518E}" dt="2022-01-31T18:38:32.069" v="7475" actId="478"/>
          <ac:picMkLst>
            <pc:docMk/>
            <pc:sldMk cId="1585349746" sldId="548"/>
            <ac:picMk id="6" creationId="{5089BC83-CF14-47E3-85A2-B6C944E51678}"/>
          </ac:picMkLst>
        </pc:picChg>
        <pc:picChg chg="del">
          <ac:chgData name="Hughes, Gabriel P - APHIS" userId="b3508054-61d2-4028-809b-1cda4a9567ce" providerId="ADAL" clId="{D762997D-3697-4D63-985F-276CD4E4518E}" dt="2022-01-31T18:37:39.324" v="7313" actId="478"/>
          <ac:picMkLst>
            <pc:docMk/>
            <pc:sldMk cId="1585349746" sldId="548"/>
            <ac:picMk id="4098" creationId="{3CB94861-881E-4B38-ADB6-7A51CEAB3C8B}"/>
          </ac:picMkLst>
        </pc:picChg>
      </pc:sldChg>
      <pc:sldChg chg="new del">
        <pc:chgData name="Hughes, Gabriel P - APHIS" userId="b3508054-61d2-4028-809b-1cda4a9567ce" providerId="ADAL" clId="{D762997D-3697-4D63-985F-276CD4E4518E}" dt="2022-01-31T17:46:49.259" v="5272" actId="2696"/>
        <pc:sldMkLst>
          <pc:docMk/>
          <pc:sldMk cId="2369860099" sldId="548"/>
        </pc:sldMkLst>
      </pc:sldChg>
      <pc:sldChg chg="addSp delSp modSp add del mod setBg">
        <pc:chgData name="Hughes, Gabriel P - APHIS" userId="b3508054-61d2-4028-809b-1cda4a9567ce" providerId="ADAL" clId="{D762997D-3697-4D63-985F-276CD4E4518E}" dt="2022-01-31T18:36:29.734" v="7303" actId="2696"/>
        <pc:sldMkLst>
          <pc:docMk/>
          <pc:sldMk cId="4085806177" sldId="548"/>
        </pc:sldMkLst>
        <pc:spChg chg="del">
          <ac:chgData name="Hughes, Gabriel P - APHIS" userId="b3508054-61d2-4028-809b-1cda4a9567ce" providerId="ADAL" clId="{D762997D-3697-4D63-985F-276CD4E4518E}" dt="2022-01-31T18:32:28.537" v="7235" actId="478"/>
          <ac:spMkLst>
            <pc:docMk/>
            <pc:sldMk cId="4085806177" sldId="548"/>
            <ac:spMk id="2" creationId="{9622341D-1B68-4084-9CE1-98E4DCC53B44}"/>
          </ac:spMkLst>
        </pc:spChg>
        <pc:spChg chg="del">
          <ac:chgData name="Hughes, Gabriel P - APHIS" userId="b3508054-61d2-4028-809b-1cda4a9567ce" providerId="ADAL" clId="{D762997D-3697-4D63-985F-276CD4E4518E}" dt="2022-01-31T18:30:11.943" v="7221" actId="478"/>
          <ac:spMkLst>
            <pc:docMk/>
            <pc:sldMk cId="4085806177" sldId="548"/>
            <ac:spMk id="4" creationId="{882A39D6-B839-4FE7-9F68-A7D294DEA66D}"/>
          </ac:spMkLst>
        </pc:spChg>
        <pc:spChg chg="add del mod">
          <ac:chgData name="Hughes, Gabriel P - APHIS" userId="b3508054-61d2-4028-809b-1cda4a9567ce" providerId="ADAL" clId="{D762997D-3697-4D63-985F-276CD4E4518E}" dt="2022-01-31T18:32:25.133" v="7234" actId="478"/>
          <ac:spMkLst>
            <pc:docMk/>
            <pc:sldMk cId="4085806177" sldId="548"/>
            <ac:spMk id="5" creationId="{66503541-4672-408E-9B0C-64E3ADC08392}"/>
          </ac:spMkLst>
        </pc:spChg>
        <pc:spChg chg="add del mod">
          <ac:chgData name="Hughes, Gabriel P - APHIS" userId="b3508054-61d2-4028-809b-1cda4a9567ce" providerId="ADAL" clId="{D762997D-3697-4D63-985F-276CD4E4518E}" dt="2022-01-31T18:32:48.946" v="7241" actId="478"/>
          <ac:spMkLst>
            <pc:docMk/>
            <pc:sldMk cId="4085806177" sldId="548"/>
            <ac:spMk id="8" creationId="{E97CB844-B9D5-4102-8EC9-BD46294B1124}"/>
          </ac:spMkLst>
        </pc:spChg>
        <pc:picChg chg="del mod">
          <ac:chgData name="Hughes, Gabriel P - APHIS" userId="b3508054-61d2-4028-809b-1cda4a9567ce" providerId="ADAL" clId="{D762997D-3697-4D63-985F-276CD4E4518E}" dt="2022-01-31T18:32:12.174" v="7232" actId="478"/>
          <ac:picMkLst>
            <pc:docMk/>
            <pc:sldMk cId="4085806177" sldId="548"/>
            <ac:picMk id="6" creationId="{5089BC83-CF14-47E3-85A2-B6C944E51678}"/>
          </ac:picMkLst>
        </pc:picChg>
        <pc:picChg chg="add mod">
          <ac:chgData name="Hughes, Gabriel P - APHIS" userId="b3508054-61d2-4028-809b-1cda4a9567ce" providerId="ADAL" clId="{D762997D-3697-4D63-985F-276CD4E4518E}" dt="2022-01-31T18:32:37.426" v="7237" actId="1076"/>
          <ac:picMkLst>
            <pc:docMk/>
            <pc:sldMk cId="4085806177" sldId="548"/>
            <ac:picMk id="10" creationId="{E04F99A7-76F7-419A-9390-1C13051C0C0D}"/>
          </ac:picMkLst>
        </pc:picChg>
        <pc:picChg chg="del">
          <ac:chgData name="Hughes, Gabriel P - APHIS" userId="b3508054-61d2-4028-809b-1cda4a9567ce" providerId="ADAL" clId="{D762997D-3697-4D63-985F-276CD4E4518E}" dt="2022-01-31T18:30:14.565" v="7222" actId="478"/>
          <ac:picMkLst>
            <pc:docMk/>
            <pc:sldMk cId="4085806177" sldId="548"/>
            <ac:picMk id="4098" creationId="{3CB94861-881E-4B38-ADB6-7A51CEAB3C8B}"/>
          </ac:picMkLst>
        </pc:picChg>
      </pc:sldChg>
      <pc:sldChg chg="addSp delSp modSp add del mod ord setBg delDesignElem modNotesTx">
        <pc:chgData name="Hughes, Gabriel P - APHIS" userId="b3508054-61d2-4028-809b-1cda4a9567ce" providerId="ADAL" clId="{D762997D-3697-4D63-985F-276CD4E4518E}" dt="2022-02-01T02:06:14.610" v="10373" actId="47"/>
        <pc:sldMkLst>
          <pc:docMk/>
          <pc:sldMk cId="2707014276" sldId="549"/>
        </pc:sldMkLst>
        <pc:spChg chg="mod">
          <ac:chgData name="Hughes, Gabriel P - APHIS" userId="b3508054-61d2-4028-809b-1cda4a9567ce" providerId="ADAL" clId="{D762997D-3697-4D63-985F-276CD4E4518E}" dt="2022-01-31T18:41:02.349" v="7612" actId="20577"/>
          <ac:spMkLst>
            <pc:docMk/>
            <pc:sldMk cId="2707014276" sldId="549"/>
            <ac:spMk id="6" creationId="{691A746D-FF1F-416E-993E-68656245BCDA}"/>
          </ac:spMkLst>
        </pc:spChg>
        <pc:spChg chg="mod">
          <ac:chgData name="Hughes, Gabriel P - APHIS" userId="b3508054-61d2-4028-809b-1cda4a9567ce" providerId="ADAL" clId="{D762997D-3697-4D63-985F-276CD4E4518E}" dt="2022-01-31T19:10:25.014" v="7688" actId="20577"/>
          <ac:spMkLst>
            <pc:docMk/>
            <pc:sldMk cId="2707014276" sldId="549"/>
            <ac:spMk id="7" creationId="{F268EB18-16F8-4E7B-9BD0-D215F9094910}"/>
          </ac:spMkLst>
        </pc:spChg>
        <pc:spChg chg="add del">
          <ac:chgData name="Hughes, Gabriel P - APHIS" userId="b3508054-61d2-4028-809b-1cda4a9567ce" providerId="ADAL" clId="{D762997D-3697-4D63-985F-276CD4E4518E}" dt="2022-01-31T20:41:26.761" v="8195"/>
          <ac:spMkLst>
            <pc:docMk/>
            <pc:sldMk cId="2707014276" sldId="549"/>
            <ac:spMk id="12" creationId="{04812C46-200A-4DEB-A05E-3ED6C68C2387}"/>
          </ac:spMkLst>
        </pc:spChg>
        <pc:spChg chg="add del">
          <ac:chgData name="Hughes, Gabriel P - APHIS" userId="b3508054-61d2-4028-809b-1cda4a9567ce" providerId="ADAL" clId="{D762997D-3697-4D63-985F-276CD4E4518E}" dt="2022-01-31T20:41:26.761" v="8195"/>
          <ac:spMkLst>
            <pc:docMk/>
            <pc:sldMk cId="2707014276" sldId="549"/>
            <ac:spMk id="14" creationId="{D1EA859B-E555-4109-94F3-6700E046E008}"/>
          </ac:spMkLst>
        </pc:spChg>
      </pc:sldChg>
      <pc:sldChg chg="addSp delSp modSp new mod ord">
        <pc:chgData name="Hughes, Gabriel P - APHIS" userId="b3508054-61d2-4028-809b-1cda4a9567ce" providerId="ADAL" clId="{D762997D-3697-4D63-985F-276CD4E4518E}" dt="2022-02-01T02:13:15.302" v="10421" actId="1076"/>
        <pc:sldMkLst>
          <pc:docMk/>
          <pc:sldMk cId="1234198864" sldId="550"/>
        </pc:sldMkLst>
        <pc:spChg chg="del mod">
          <ac:chgData name="Hughes, Gabriel P - APHIS" userId="b3508054-61d2-4028-809b-1cda4a9567ce" providerId="ADAL" clId="{D762997D-3697-4D63-985F-276CD4E4518E}" dt="2022-02-01T02:11:01.387" v="10384" actId="478"/>
          <ac:spMkLst>
            <pc:docMk/>
            <pc:sldMk cId="1234198864" sldId="550"/>
            <ac:spMk id="2" creationId="{CE1B7BB5-C47F-435B-9B1B-9FB583A5548C}"/>
          </ac:spMkLst>
        </pc:spChg>
        <pc:spChg chg="del mod">
          <ac:chgData name="Hughes, Gabriel P - APHIS" userId="b3508054-61d2-4028-809b-1cda4a9567ce" providerId="ADAL" clId="{D762997D-3697-4D63-985F-276CD4E4518E}" dt="2022-02-01T02:11:03.693" v="10385" actId="478"/>
          <ac:spMkLst>
            <pc:docMk/>
            <pc:sldMk cId="1234198864" sldId="550"/>
            <ac:spMk id="3" creationId="{269A892B-EA9B-4D57-BE02-17DF6DD2A51C}"/>
          </ac:spMkLst>
        </pc:spChg>
        <pc:spChg chg="add mod">
          <ac:chgData name="Hughes, Gabriel P - APHIS" userId="b3508054-61d2-4028-809b-1cda4a9567ce" providerId="ADAL" clId="{D762997D-3697-4D63-985F-276CD4E4518E}" dt="2022-02-01T02:13:15.302" v="10421" actId="1076"/>
          <ac:spMkLst>
            <pc:docMk/>
            <pc:sldMk cId="1234198864" sldId="550"/>
            <ac:spMk id="4" creationId="{E082EB59-ABF2-445B-93C1-A3719B64E50B}"/>
          </ac:spMkLst>
        </pc:spChg>
        <pc:spChg chg="add mod">
          <ac:chgData name="Hughes, Gabriel P - APHIS" userId="b3508054-61d2-4028-809b-1cda4a9567ce" providerId="ADAL" clId="{D762997D-3697-4D63-985F-276CD4E4518E}" dt="2022-02-01T02:12:12.815" v="10400" actId="1076"/>
          <ac:spMkLst>
            <pc:docMk/>
            <pc:sldMk cId="1234198864" sldId="550"/>
            <ac:spMk id="5" creationId="{65BFC7AC-97B0-4051-92B7-38826A6657B7}"/>
          </ac:spMkLst>
        </pc:spChg>
      </pc:sldChg>
      <pc:sldChg chg="addSp delSp modSp new del mod ord">
        <pc:chgData name="Hughes, Gabriel P - APHIS" userId="b3508054-61d2-4028-809b-1cda4a9567ce" providerId="ADAL" clId="{D762997D-3697-4D63-985F-276CD4E4518E}" dt="2022-02-01T02:58:46.038" v="10469" actId="47"/>
        <pc:sldMkLst>
          <pc:docMk/>
          <pc:sldMk cId="1408899196" sldId="551"/>
        </pc:sldMkLst>
        <pc:spChg chg="mod">
          <ac:chgData name="Hughes, Gabriel P - APHIS" userId="b3508054-61d2-4028-809b-1cda4a9567ce" providerId="ADAL" clId="{D762997D-3697-4D63-985F-276CD4E4518E}" dt="2022-02-01T02:17:18.002" v="10467" actId="1076"/>
          <ac:spMkLst>
            <pc:docMk/>
            <pc:sldMk cId="1408899196" sldId="551"/>
            <ac:spMk id="2" creationId="{88C5D619-1B3A-46A1-A80D-3AFC8FF32B6E}"/>
          </ac:spMkLst>
        </pc:spChg>
        <pc:spChg chg="del mod">
          <ac:chgData name="Hughes, Gabriel P - APHIS" userId="b3508054-61d2-4028-809b-1cda4a9567ce" providerId="ADAL" clId="{D762997D-3697-4D63-985F-276CD4E4518E}" dt="2022-02-01T02:16:39.131" v="10456" actId="478"/>
          <ac:spMkLst>
            <pc:docMk/>
            <pc:sldMk cId="1408899196" sldId="551"/>
            <ac:spMk id="3" creationId="{505092AC-2E63-4956-89AC-B7B3564B33CA}"/>
          </ac:spMkLst>
        </pc:spChg>
        <pc:spChg chg="mod">
          <ac:chgData name="Hughes, Gabriel P - APHIS" userId="b3508054-61d2-4028-809b-1cda4a9567ce" providerId="ADAL" clId="{D762997D-3697-4D63-985F-276CD4E4518E}" dt="2022-02-01T02:16:44.361" v="10457" actId="207"/>
          <ac:spMkLst>
            <pc:docMk/>
            <pc:sldMk cId="1408899196" sldId="551"/>
            <ac:spMk id="5" creationId="{0C3D14F5-E6FB-4F68-AB46-73A324E928BD}"/>
          </ac:spMkLst>
        </pc:spChg>
        <pc:spChg chg="mod">
          <ac:chgData name="Hughes, Gabriel P - APHIS" userId="b3508054-61d2-4028-809b-1cda4a9567ce" providerId="ADAL" clId="{D762997D-3697-4D63-985F-276CD4E4518E}" dt="2022-02-01T02:16:14.246" v="10451"/>
          <ac:spMkLst>
            <pc:docMk/>
            <pc:sldMk cId="1408899196" sldId="551"/>
            <ac:spMk id="6" creationId="{35798594-FD22-4732-821E-DEFABF7CE86E}"/>
          </ac:spMkLst>
        </pc:spChg>
        <pc:spChg chg="mod">
          <ac:chgData name="Hughes, Gabriel P - APHIS" userId="b3508054-61d2-4028-809b-1cda4a9567ce" providerId="ADAL" clId="{D762997D-3697-4D63-985F-276CD4E4518E}" dt="2022-02-01T02:16:47.268" v="10458" actId="207"/>
          <ac:spMkLst>
            <pc:docMk/>
            <pc:sldMk cId="1408899196" sldId="551"/>
            <ac:spMk id="7" creationId="{A3600454-B252-4D62-A2EE-4B9FB791E9D4}"/>
          </ac:spMkLst>
        </pc:spChg>
        <pc:spChg chg="mod">
          <ac:chgData name="Hughes, Gabriel P - APHIS" userId="b3508054-61d2-4028-809b-1cda4a9567ce" providerId="ADAL" clId="{D762997D-3697-4D63-985F-276CD4E4518E}" dt="2022-02-01T02:16:14.246" v="10451"/>
          <ac:spMkLst>
            <pc:docMk/>
            <pc:sldMk cId="1408899196" sldId="551"/>
            <ac:spMk id="8" creationId="{130C8566-524C-4E33-989C-03359C3AF519}"/>
          </ac:spMkLst>
        </pc:spChg>
        <pc:spChg chg="add mod">
          <ac:chgData name="Hughes, Gabriel P - APHIS" userId="b3508054-61d2-4028-809b-1cda4a9567ce" providerId="ADAL" clId="{D762997D-3697-4D63-985F-276CD4E4518E}" dt="2022-02-01T02:17:27.156" v="10468" actId="1076"/>
          <ac:spMkLst>
            <pc:docMk/>
            <pc:sldMk cId="1408899196" sldId="551"/>
            <ac:spMk id="9" creationId="{82388C1C-7898-418B-B554-D50E6ED7993E}"/>
          </ac:spMkLst>
        </pc:spChg>
        <pc:spChg chg="add mod">
          <ac:chgData name="Hughes, Gabriel P - APHIS" userId="b3508054-61d2-4028-809b-1cda4a9567ce" providerId="ADAL" clId="{D762997D-3697-4D63-985F-276CD4E4518E}" dt="2022-02-01T02:17:27.156" v="10468" actId="1076"/>
          <ac:spMkLst>
            <pc:docMk/>
            <pc:sldMk cId="1408899196" sldId="551"/>
            <ac:spMk id="10" creationId="{CEE38DC5-3156-4D62-9F51-5CFACC7E9A3F}"/>
          </ac:spMkLst>
        </pc:spChg>
        <pc:grpChg chg="add mod">
          <ac:chgData name="Hughes, Gabriel P - APHIS" userId="b3508054-61d2-4028-809b-1cda4a9567ce" providerId="ADAL" clId="{D762997D-3697-4D63-985F-276CD4E4518E}" dt="2022-02-01T02:17:27.156" v="10468" actId="1076"/>
          <ac:grpSpMkLst>
            <pc:docMk/>
            <pc:sldMk cId="1408899196" sldId="551"/>
            <ac:grpSpMk id="4" creationId="{061B186B-3F85-4076-9BED-29B8570DB46E}"/>
          </ac:grpSpMkLst>
        </pc:grpChg>
      </pc:sldChg>
      <pc:sldChg chg="addSp delSp modSp new mod">
        <pc:chgData name="Hughes, Gabriel P - APHIS" userId="b3508054-61d2-4028-809b-1cda4a9567ce" providerId="ADAL" clId="{D762997D-3697-4D63-985F-276CD4E4518E}" dt="2022-02-01T03:16:29.444" v="10500" actId="1076"/>
        <pc:sldMkLst>
          <pc:docMk/>
          <pc:sldMk cId="2972320837" sldId="551"/>
        </pc:sldMkLst>
        <pc:spChg chg="add del mod">
          <ac:chgData name="Hughes, Gabriel P - APHIS" userId="b3508054-61d2-4028-809b-1cda4a9567ce" providerId="ADAL" clId="{D762997D-3697-4D63-985F-276CD4E4518E}" dt="2022-02-01T03:16:29.444" v="10500" actId="1076"/>
          <ac:spMkLst>
            <pc:docMk/>
            <pc:sldMk cId="2972320837" sldId="551"/>
            <ac:spMk id="2" creationId="{6E2A660B-494C-4655-B36E-719F2A59B41B}"/>
          </ac:spMkLst>
        </pc:spChg>
        <pc:spChg chg="del">
          <ac:chgData name="Hughes, Gabriel P - APHIS" userId="b3508054-61d2-4028-809b-1cda4a9567ce" providerId="ADAL" clId="{D762997D-3697-4D63-985F-276CD4E4518E}" dt="2022-02-01T03:15:44.139" v="10481" actId="478"/>
          <ac:spMkLst>
            <pc:docMk/>
            <pc:sldMk cId="2972320837" sldId="551"/>
            <ac:spMk id="3" creationId="{AA60017F-24D3-4148-BEFE-6551E635AE87}"/>
          </ac:spMkLst>
        </pc:spChg>
        <pc:spChg chg="add mod">
          <ac:chgData name="Hughes, Gabriel P - APHIS" userId="b3508054-61d2-4028-809b-1cda4a9567ce" providerId="ADAL" clId="{D762997D-3697-4D63-985F-276CD4E4518E}" dt="2022-02-01T03:15:31.413" v="10478"/>
          <ac:spMkLst>
            <pc:docMk/>
            <pc:sldMk cId="2972320837" sldId="551"/>
            <ac:spMk id="5" creationId="{BB786124-4644-468D-8BCA-375CA436E65B}"/>
          </ac:spMkLst>
        </pc:spChg>
        <pc:spChg chg="add mod">
          <ac:chgData name="Hughes, Gabriel P - APHIS" userId="b3508054-61d2-4028-809b-1cda4a9567ce" providerId="ADAL" clId="{D762997D-3697-4D63-985F-276CD4E4518E}" dt="2022-02-01T03:15:31.413" v="10478"/>
          <ac:spMkLst>
            <pc:docMk/>
            <pc:sldMk cId="2972320837" sldId="551"/>
            <ac:spMk id="6" creationId="{E06B4576-4541-455A-936A-1ACD908878CA}"/>
          </ac:spMkLst>
        </pc:spChg>
        <pc:picChg chg="add mod">
          <ac:chgData name="Hughes, Gabriel P - APHIS" userId="b3508054-61d2-4028-809b-1cda4a9567ce" providerId="ADAL" clId="{D762997D-3697-4D63-985F-276CD4E4518E}" dt="2022-02-01T03:15:31.413" v="10478"/>
          <ac:picMkLst>
            <pc:docMk/>
            <pc:sldMk cId="2972320837" sldId="551"/>
            <ac:picMk id="4" creationId="{6E06C746-5E92-4666-BC1E-6378C3D30D17}"/>
          </ac:picMkLst>
        </pc:picChg>
      </pc:sldChg>
      <pc:sldChg chg="addSp delSp modSp new mod">
        <pc:chgData name="Hughes, Gabriel P - APHIS" userId="b3508054-61d2-4028-809b-1cda4a9567ce" providerId="ADAL" clId="{D762997D-3697-4D63-985F-276CD4E4518E}" dt="2022-02-01T03:29:35.717" v="11317" actId="14100"/>
        <pc:sldMkLst>
          <pc:docMk/>
          <pc:sldMk cId="3612124290" sldId="552"/>
        </pc:sldMkLst>
        <pc:spChg chg="add del mod ord">
          <ac:chgData name="Hughes, Gabriel P - APHIS" userId="b3508054-61d2-4028-809b-1cda4a9567ce" providerId="ADAL" clId="{D762997D-3697-4D63-985F-276CD4E4518E}" dt="2022-02-01T03:27:33.864" v="10724" actId="14100"/>
          <ac:spMkLst>
            <pc:docMk/>
            <pc:sldMk cId="3612124290" sldId="552"/>
            <ac:spMk id="2" creationId="{6A2C9690-EB7B-4F7F-B79D-C64C0DE0322C}"/>
          </ac:spMkLst>
        </pc:spChg>
        <pc:spChg chg="add del mod">
          <ac:chgData name="Hughes, Gabriel P - APHIS" userId="b3508054-61d2-4028-809b-1cda4a9567ce" providerId="ADAL" clId="{D762997D-3697-4D63-985F-276CD4E4518E}" dt="2022-02-01T03:28:21.356" v="10917" actId="403"/>
          <ac:spMkLst>
            <pc:docMk/>
            <pc:sldMk cId="3612124290" sldId="552"/>
            <ac:spMk id="3" creationId="{58068DE1-5C5C-44E3-9168-06750F9990C8}"/>
          </ac:spMkLst>
        </pc:spChg>
        <pc:spChg chg="add del mod">
          <ac:chgData name="Hughes, Gabriel P - APHIS" userId="b3508054-61d2-4028-809b-1cda4a9567ce" providerId="ADAL" clId="{D762997D-3697-4D63-985F-276CD4E4518E}" dt="2022-02-01T03:20:04.041" v="10505"/>
          <ac:spMkLst>
            <pc:docMk/>
            <pc:sldMk cId="3612124290" sldId="552"/>
            <ac:spMk id="4" creationId="{959FAC7D-9D6C-4A0D-B165-3591F2839BAD}"/>
          </ac:spMkLst>
        </pc:spChg>
        <pc:spChg chg="add del mod">
          <ac:chgData name="Hughes, Gabriel P - APHIS" userId="b3508054-61d2-4028-809b-1cda4a9567ce" providerId="ADAL" clId="{D762997D-3697-4D63-985F-276CD4E4518E}" dt="2022-02-01T03:20:04.041" v="10505"/>
          <ac:spMkLst>
            <pc:docMk/>
            <pc:sldMk cId="3612124290" sldId="552"/>
            <ac:spMk id="5" creationId="{D88F4517-E19A-4765-B227-85949219FDBD}"/>
          </ac:spMkLst>
        </pc:spChg>
        <pc:spChg chg="add del mod">
          <ac:chgData name="Hughes, Gabriel P - APHIS" userId="b3508054-61d2-4028-809b-1cda4a9567ce" providerId="ADAL" clId="{D762997D-3697-4D63-985F-276CD4E4518E}" dt="2022-02-01T03:20:29.660" v="10543"/>
          <ac:spMkLst>
            <pc:docMk/>
            <pc:sldMk cId="3612124290" sldId="552"/>
            <ac:spMk id="6" creationId="{B9B1F835-56EF-4D93-B9B8-8157A6084DF5}"/>
          </ac:spMkLst>
        </pc:spChg>
        <pc:spChg chg="add del mod">
          <ac:chgData name="Hughes, Gabriel P - APHIS" userId="b3508054-61d2-4028-809b-1cda4a9567ce" providerId="ADAL" clId="{D762997D-3697-4D63-985F-276CD4E4518E}" dt="2022-02-01T03:20:29.660" v="10543"/>
          <ac:spMkLst>
            <pc:docMk/>
            <pc:sldMk cId="3612124290" sldId="552"/>
            <ac:spMk id="7" creationId="{9FEC7B42-29F0-469C-A705-B36DA0A58CCC}"/>
          </ac:spMkLst>
        </pc:spChg>
        <pc:spChg chg="add mod ord">
          <ac:chgData name="Hughes, Gabriel P - APHIS" userId="b3508054-61d2-4028-809b-1cda4a9567ce" providerId="ADAL" clId="{D762997D-3697-4D63-985F-276CD4E4518E}" dt="2022-02-01T03:29:35.717" v="11317" actId="14100"/>
          <ac:spMkLst>
            <pc:docMk/>
            <pc:sldMk cId="3612124290" sldId="552"/>
            <ac:spMk id="9" creationId="{51ECB97B-7B44-40E0-93FD-59FF0A2DE79F}"/>
          </ac:spMkLst>
        </pc:spChg>
        <pc:picChg chg="add del mod">
          <ac:chgData name="Hughes, Gabriel P - APHIS" userId="b3508054-61d2-4028-809b-1cda4a9567ce" providerId="ADAL" clId="{D762997D-3697-4D63-985F-276CD4E4518E}" dt="2022-02-01T03:20:32.885" v="10545"/>
          <ac:picMkLst>
            <pc:docMk/>
            <pc:sldMk cId="3612124290" sldId="552"/>
            <ac:picMk id="8" creationId="{E7DD2D5F-C05B-435A-AA61-CA276EECEAD4}"/>
          </ac:picMkLst>
        </pc:picChg>
        <pc:picChg chg="add mod">
          <ac:chgData name="Hughes, Gabriel P - APHIS" userId="b3508054-61d2-4028-809b-1cda4a9567ce" providerId="ADAL" clId="{D762997D-3697-4D63-985F-276CD4E4518E}" dt="2022-02-01T03:26:51.428" v="10591" actId="167"/>
          <ac:picMkLst>
            <pc:docMk/>
            <pc:sldMk cId="3612124290" sldId="552"/>
            <ac:picMk id="5122" creationId="{D4C3D94A-E8CD-415F-85AD-E1BC9D43E7B7}"/>
          </ac:picMkLst>
        </pc:picChg>
      </pc:sldChg>
      <pc:sldMasterChg chg="addSp">
        <pc:chgData name="Hughes, Gabriel P - APHIS" userId="b3508054-61d2-4028-809b-1cda4a9567ce" providerId="ADAL" clId="{D762997D-3697-4D63-985F-276CD4E4518E}" dt="2022-01-31T20:44:15.039" v="8441"/>
        <pc:sldMasterMkLst>
          <pc:docMk/>
          <pc:sldMasterMk cId="2059467268" sldId="2147483672"/>
        </pc:sldMasterMkLst>
        <pc:spChg chg="add">
          <ac:chgData name="Hughes, Gabriel P - APHIS" userId="b3508054-61d2-4028-809b-1cda4a9567ce" providerId="ADAL" clId="{D762997D-3697-4D63-985F-276CD4E4518E}" dt="2022-01-31T20:44:15.039" v="8441"/>
          <ac:spMkLst>
            <pc:docMk/>
            <pc:sldMasterMk cId="2059467268" sldId="2147483672"/>
            <ac:spMk id="7" creationId="{17EB55B4-A10F-4970-8A72-2C14E2EBDC9B}"/>
          </ac:spMkLst>
        </pc:spChg>
        <pc:spChg chg="add">
          <ac:chgData name="Hughes, Gabriel P - APHIS" userId="b3508054-61d2-4028-809b-1cda4a9567ce" providerId="ADAL" clId="{D762997D-3697-4D63-985F-276CD4E4518E}" dt="2022-01-31T20:44:15.039" v="8441"/>
          <ac:spMkLst>
            <pc:docMk/>
            <pc:sldMasterMk cId="2059467268" sldId="2147483672"/>
            <ac:spMk id="8" creationId="{84A16DCD-F72A-4AD0-98DF-B88CD8DD4E33}"/>
          </ac:spMkLst>
        </pc:spChg>
        <pc:spChg chg="add">
          <ac:chgData name="Hughes, Gabriel P - APHIS" userId="b3508054-61d2-4028-809b-1cda4a9567ce" providerId="ADAL" clId="{D762997D-3697-4D63-985F-276CD4E4518E}" dt="2022-01-31T20:44:15.039" v="8441"/>
          <ac:spMkLst>
            <pc:docMk/>
            <pc:sldMasterMk cId="2059467268" sldId="2147483672"/>
            <ac:spMk id="10" creationId="{F0A026B4-1767-4008-B15E-004E2BABB1B8}"/>
          </ac:spMkLst>
        </pc:spChg>
        <pc:spChg chg="add">
          <ac:chgData name="Hughes, Gabriel P - APHIS" userId="b3508054-61d2-4028-809b-1cda4a9567ce" providerId="ADAL" clId="{D762997D-3697-4D63-985F-276CD4E4518E}" dt="2022-01-31T20:44:15.039" v="8441"/>
          <ac:spMkLst>
            <pc:docMk/>
            <pc:sldMasterMk cId="2059467268" sldId="2147483672"/>
            <ac:spMk id="11" creationId="{F6E15A26-F32D-4864-BAD8-3FBBCE9A403C}"/>
          </ac:spMkLst>
        </pc:spChg>
        <pc:spChg chg="add">
          <ac:chgData name="Hughes, Gabriel P - APHIS" userId="b3508054-61d2-4028-809b-1cda4a9567ce" providerId="ADAL" clId="{D762997D-3697-4D63-985F-276CD4E4518E}" dt="2022-01-31T20:44:15.039" v="8441"/>
          <ac:spMkLst>
            <pc:docMk/>
            <pc:sldMasterMk cId="2059467268" sldId="2147483672"/>
            <ac:spMk id="12" creationId="{7CB84A36-1262-4D15-8680-D79480042D0A}"/>
          </ac:spMkLst>
        </pc:spChg>
        <pc:spChg chg="add">
          <ac:chgData name="Hughes, Gabriel P - APHIS" userId="b3508054-61d2-4028-809b-1cda4a9567ce" providerId="ADAL" clId="{D762997D-3697-4D63-985F-276CD4E4518E}" dt="2022-01-31T20:44:15.039" v="8441"/>
          <ac:spMkLst>
            <pc:docMk/>
            <pc:sldMasterMk cId="2059467268" sldId="2147483672"/>
            <ac:spMk id="13" creationId="{FA07BDDC-CF5F-4683-8705-1EDF676F2027}"/>
          </ac:spMkLst>
        </pc:spChg>
        <pc:spChg chg="add">
          <ac:chgData name="Hughes, Gabriel P - APHIS" userId="b3508054-61d2-4028-809b-1cda4a9567ce" providerId="ADAL" clId="{D762997D-3697-4D63-985F-276CD4E4518E}" dt="2022-01-31T20:44:15.039" v="8441"/>
          <ac:spMkLst>
            <pc:docMk/>
            <pc:sldMasterMk cId="2059467268" sldId="2147483672"/>
            <ac:spMk id="14" creationId="{08287326-0725-48AF-8154-D2569B1F1862}"/>
          </ac:spMkLst>
        </pc:spChg>
        <pc:spChg chg="add">
          <ac:chgData name="Hughes, Gabriel P - APHIS" userId="b3508054-61d2-4028-809b-1cda4a9567ce" providerId="ADAL" clId="{D762997D-3697-4D63-985F-276CD4E4518E}" dt="2022-01-31T20:44:15.039" v="8441"/>
          <ac:spMkLst>
            <pc:docMk/>
            <pc:sldMasterMk cId="2059467268" sldId="2147483672"/>
            <ac:spMk id="15" creationId="{0E40F0E6-1D42-4027-94F9-2949A6513C8B}"/>
          </ac:spMkLst>
        </pc:spChg>
        <pc:spChg chg="add">
          <ac:chgData name="Hughes, Gabriel P - APHIS" userId="b3508054-61d2-4028-809b-1cda4a9567ce" providerId="ADAL" clId="{D762997D-3697-4D63-985F-276CD4E4518E}" dt="2022-01-31T20:44:15.039" v="8441"/>
          <ac:spMkLst>
            <pc:docMk/>
            <pc:sldMasterMk cId="2059467268" sldId="2147483672"/>
            <ac:spMk id="19" creationId="{CF821A06-46DF-41C6-974A-8B12F01B0A18}"/>
          </ac:spMkLst>
        </pc:spChg>
        <pc:spChg chg="add">
          <ac:chgData name="Hughes, Gabriel P - APHIS" userId="b3508054-61d2-4028-809b-1cda4a9567ce" providerId="ADAL" clId="{D762997D-3697-4D63-985F-276CD4E4518E}" dt="2022-01-31T20:44:15.039" v="8441"/>
          <ac:spMkLst>
            <pc:docMk/>
            <pc:sldMasterMk cId="2059467268" sldId="2147483672"/>
            <ac:spMk id="20" creationId="{DDD51D68-44E7-4D45-B789-AFB609236955}"/>
          </ac:spMkLst>
        </pc:spChg>
        <pc:grpChg chg="add">
          <ac:chgData name="Hughes, Gabriel P - APHIS" userId="b3508054-61d2-4028-809b-1cda4a9567ce" providerId="ADAL" clId="{D762997D-3697-4D63-985F-276CD4E4518E}" dt="2022-01-31T20:44:15.039" v="8441"/>
          <ac:grpSpMkLst>
            <pc:docMk/>
            <pc:sldMasterMk cId="2059467268" sldId="2147483672"/>
            <ac:grpSpMk id="16" creationId="{52A99FF2-F0CA-4989-8526-0D980D8E40F0}"/>
          </ac:grpSpMkLst>
        </pc:grpChg>
        <pc:picChg chg="add">
          <ac:chgData name="Hughes, Gabriel P - APHIS" userId="b3508054-61d2-4028-809b-1cda4a9567ce" providerId="ADAL" clId="{D762997D-3697-4D63-985F-276CD4E4518E}" dt="2022-01-31T20:44:15.039" v="8441"/>
          <ac:picMkLst>
            <pc:docMk/>
            <pc:sldMasterMk cId="2059467268" sldId="2147483672"/>
            <ac:picMk id="9" creationId="{403BD5D4-99DC-411A-952F-E7F65BBAE83D}"/>
          </ac:picMkLst>
        </pc:picChg>
        <pc:picChg chg="add">
          <ac:chgData name="Hughes, Gabriel P - APHIS" userId="b3508054-61d2-4028-809b-1cda4a9567ce" providerId="ADAL" clId="{D762997D-3697-4D63-985F-276CD4E4518E}" dt="2022-01-31T20:44:15.039" v="8441"/>
          <ac:picMkLst>
            <pc:docMk/>
            <pc:sldMasterMk cId="2059467268" sldId="2147483672"/>
            <ac:picMk id="21" creationId="{36B38910-0B3E-4DD5-A1AE-CE082932DF4A}"/>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0F2E05-50C4-4235-944B-ECF0E44E6777}" type="datetimeFigureOut">
              <a:rPr lang="en-US" smtClean="0"/>
              <a:t>1/31/2022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1176F1-98C6-455B-9E23-9C7C1C21637F}" type="slidenum">
              <a:rPr lang="en-US" smtClean="0"/>
              <a:t>‹#›</a:t>
            </a:fld>
            <a:endParaRPr lang="en-US"/>
          </a:p>
        </p:txBody>
      </p:sp>
    </p:spTree>
    <p:extLst>
      <p:ext uri="{BB962C8B-B14F-4D97-AF65-F5344CB8AC3E}">
        <p14:creationId xmlns:p14="http://schemas.microsoft.com/office/powerpoint/2010/main" val="2967542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Today I am going to talk to you about some of the tools available on organically grown fruits and vegetables. I am a risk manager entomologist with USDA-APHIS-PPQ, and my primary role is to determine import requirements that will reduce the risk of pests arriving into the United States on imported fruits and vegetables. Although the principles can apply to both imports and exports, I will be speaking of imports because that is my area of primary responsibility.</a:t>
            </a:r>
          </a:p>
        </p:txBody>
      </p:sp>
      <p:sp>
        <p:nvSpPr>
          <p:cNvPr id="4" name="Slide Number Placeholder 3"/>
          <p:cNvSpPr>
            <a:spLocks noGrp="1"/>
          </p:cNvSpPr>
          <p:nvPr>
            <p:ph type="sldNum" sz="quarter" idx="5"/>
          </p:nvPr>
        </p:nvSpPr>
        <p:spPr/>
        <p:txBody>
          <a:bodyPr/>
          <a:lstStyle/>
          <a:p>
            <a:fld id="{6D1176F1-98C6-455B-9E23-9C7C1C21637F}" type="slidenum">
              <a:rPr lang="en-US" smtClean="0"/>
              <a:t>1</a:t>
            </a:fld>
            <a:endParaRPr lang="en-US"/>
          </a:p>
        </p:txBody>
      </p:sp>
    </p:spTree>
    <p:extLst>
      <p:ext uri="{BB962C8B-B14F-4D97-AF65-F5344CB8AC3E}">
        <p14:creationId xmlns:p14="http://schemas.microsoft.com/office/powerpoint/2010/main" val="239358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whole reason we are here talking about organic fruit and vegetable production is because pests eat our food. Without pests, we could grow, trade, and eat our produce without any worry. Obviously this isn’t the case, and insecticides were introduced to control this threat. But there has been growing concern over the use of pesticides, and perhaps particularly the overuse of pesticides in agricultural production. This has led to a keen interest on so-called “organic” fruits and vegetables. To be clear, there are approved organic insecticides and fungicides, but USDA has been moving towards a more comprehensive approach to pest risk management.</a:t>
            </a:r>
          </a:p>
        </p:txBody>
      </p:sp>
      <p:sp>
        <p:nvSpPr>
          <p:cNvPr id="4" name="Slide Number Placeholder 3"/>
          <p:cNvSpPr>
            <a:spLocks noGrp="1"/>
          </p:cNvSpPr>
          <p:nvPr>
            <p:ph type="sldNum" sz="quarter" idx="5"/>
          </p:nvPr>
        </p:nvSpPr>
        <p:spPr/>
        <p:txBody>
          <a:bodyPr/>
          <a:lstStyle/>
          <a:p>
            <a:fld id="{6D1176F1-98C6-455B-9E23-9C7C1C21637F}" type="slidenum">
              <a:rPr lang="en-US" smtClean="0"/>
              <a:t>2</a:t>
            </a:fld>
            <a:endParaRPr lang="en-US"/>
          </a:p>
        </p:txBody>
      </p:sp>
    </p:spTree>
    <p:extLst>
      <p:ext uri="{BB962C8B-B14F-4D97-AF65-F5344CB8AC3E}">
        <p14:creationId xmlns:p14="http://schemas.microsoft.com/office/powerpoint/2010/main" val="812548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1176F1-98C6-455B-9E23-9C7C1C21637F}" type="slidenum">
              <a:rPr lang="en-US" smtClean="0"/>
              <a:t>3</a:t>
            </a:fld>
            <a:endParaRPr lang="en-US"/>
          </a:p>
        </p:txBody>
      </p:sp>
    </p:spTree>
    <p:extLst>
      <p:ext uri="{BB962C8B-B14F-4D97-AF65-F5344CB8AC3E}">
        <p14:creationId xmlns:p14="http://schemas.microsoft.com/office/powerpoint/2010/main" val="15052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Systems approaches are increasingly being used as an alternative to treatments, which may not be available. Systems approaches are defined as a pest risk management option that integrates different measures, at least two of which act independently, with cumulative effect.</a:t>
            </a:r>
          </a:p>
          <a:p>
            <a:r>
              <a:rPr lang="en-US" altLang="en-US" dirty="0">
                <a:latin typeface="Arial" panose="020B0604020202020204" pitchFamily="34" charset="0"/>
              </a:rPr>
              <a:t>Systems approaches offer more opportunities than traditional options. The may include cultural practices, treatments, packing/exporting procedures that result in overlapping layers of protection. ISPM 14 states that system approaches may be considered when one or more of the following circumstances apply: when individual measures are unavailable or restrictive; when individual measures can be monitored and corrected; when pest and pest-host relationship are well-known;  when prevalence of the pest or pests is known and can be monitored. The requirement for monitoring the efficacy of measures may be difficult or resource intensive, but combining measures can be quite effective.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BE2C1-7863-4DAD-8FCF-4B8C72B213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98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4C09DBC9-5D0C-4CC2-8F66-578295213B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1FAE36F-9E86-4DA6-8C1F-1BD231A2B9D2}"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995" name="Rectangle 2">
            <a:extLst>
              <a:ext uri="{FF2B5EF4-FFF2-40B4-BE49-F238E27FC236}">
                <a16:creationId xmlns:a16="http://schemas.microsoft.com/office/drawing/2014/main" id="{86C9F990-6DF6-44D2-A087-D8937D9A1E3B}"/>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E133CB23-6CC4-4F3E-AD96-23A1296937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One example of a systems approach used to facilitate export of fruit fly host material is the case of fresh papaya fruit imported into the United States from Central America.</a:t>
            </a:r>
          </a:p>
          <a:p>
            <a:r>
              <a:rPr lang="en-US" altLang="en-US" dirty="0">
                <a:latin typeface="Arial" panose="020B0604020202020204" pitchFamily="34" charset="0"/>
              </a:rPr>
              <a:t>The target pest here is </a:t>
            </a:r>
            <a:r>
              <a:rPr lang="en-US" altLang="en-US" i="1" dirty="0" err="1">
                <a:latin typeface="Arial" panose="020B0604020202020204" pitchFamily="34" charset="0"/>
              </a:rPr>
              <a:t>Ceratitis</a:t>
            </a:r>
            <a:r>
              <a:rPr lang="en-US" altLang="en-US" i="1" dirty="0">
                <a:latin typeface="Arial" panose="020B0604020202020204" pitchFamily="34" charset="0"/>
              </a:rPr>
              <a:t> </a:t>
            </a:r>
            <a:r>
              <a:rPr lang="en-US" altLang="en-US" i="1" dirty="0" err="1">
                <a:latin typeface="Arial" panose="020B0604020202020204" pitchFamily="34" charset="0"/>
              </a:rPr>
              <a:t>capitata</a:t>
            </a:r>
            <a:r>
              <a:rPr lang="en-US" altLang="en-US" dirty="0">
                <a:latin typeface="Arial" panose="020B0604020202020204" pitchFamily="34" charset="0"/>
              </a:rPr>
              <a:t>, Medfly.</a:t>
            </a:r>
          </a:p>
          <a:p>
            <a:r>
              <a:rPr lang="en-US" altLang="en-US" dirty="0">
                <a:latin typeface="Arial" panose="020B0604020202020204" pitchFamily="34" charset="0"/>
              </a:rPr>
              <a:t>The major components of the systems approach are the poor host status of the commodity, low prevalence of the pest in export production areas, the requirement for specific resistant cultivars of the ‘Solo’ type, limiting export fruit to specific stages of maturity and a hot water dip treatment.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1176F1-98C6-455B-9E23-9C7C1C21637F}" type="slidenum">
              <a:rPr lang="en-US" smtClean="0"/>
              <a:t>9</a:t>
            </a:fld>
            <a:endParaRPr lang="en-US"/>
          </a:p>
        </p:txBody>
      </p:sp>
    </p:spTree>
    <p:extLst>
      <p:ext uri="{BB962C8B-B14F-4D97-AF65-F5344CB8AC3E}">
        <p14:creationId xmlns:p14="http://schemas.microsoft.com/office/powerpoint/2010/main" val="98878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variety of post-harvest treatments that can be applied to fruits and vegetables including methyl bromide, irradiation, cold treatment, and heat/steam/and hot water immersion. Consignments that receive methyl bromide or irradiation cannot be certified organic, while temperature treatments can be. For the most part, post-harvest treatments are “condition of entry” that is, the commodity cannot be distributed in the U.S. unless it has undergone the specified treatment. Methyl bromide is unique in that it is also used as a remedial treatment. In other words, if a quarantine pest is found on a consignment, rather than being reexported, the consignment can receive methyl bromide treatment to mitigate the pest risk, and then it is released for distribution. [Add where remedial measures are taken – after a pest is found on the commodity.]</a:t>
            </a:r>
          </a:p>
          <a:p>
            <a:endParaRPr lang="en-US" dirty="0"/>
          </a:p>
          <a:p>
            <a:r>
              <a:rPr lang="en-US" dirty="0"/>
              <a:t>Currently, there are no remedial treatments that allow for the Organic certification. There has been some research on other methods, but nothing has been approved. For example, there is some interest in using controlled atmospheres, such as ozone, but there has been difficulty with both the consistency of the treatment and dialing in the dose accurately enough to kill pests without damaging the commodity.</a:t>
            </a:r>
          </a:p>
        </p:txBody>
      </p:sp>
      <p:sp>
        <p:nvSpPr>
          <p:cNvPr id="4" name="Slide Number Placeholder 3"/>
          <p:cNvSpPr>
            <a:spLocks noGrp="1"/>
          </p:cNvSpPr>
          <p:nvPr>
            <p:ph type="sldNum" sz="quarter" idx="5"/>
          </p:nvPr>
        </p:nvSpPr>
        <p:spPr/>
        <p:txBody>
          <a:bodyPr/>
          <a:lstStyle/>
          <a:p>
            <a:fld id="{6D1176F1-98C6-455B-9E23-9C7C1C21637F}" type="slidenum">
              <a:rPr lang="en-US" smtClean="0"/>
              <a:t>10</a:t>
            </a:fld>
            <a:endParaRPr lang="en-US"/>
          </a:p>
        </p:txBody>
      </p:sp>
    </p:spTree>
    <p:extLst>
      <p:ext uri="{BB962C8B-B14F-4D97-AF65-F5344CB8AC3E}">
        <p14:creationId xmlns:p14="http://schemas.microsoft.com/office/powerpoint/2010/main" val="2576840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3002-2433-46B6-8D66-2D9E8AEB83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276F4C-0BA4-4064-A640-A0893B0197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A89AC7-7783-4978-BE0B-5E4075FA03BB}"/>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9AB48543-8C72-420B-9687-3AA2DAAFF6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E7A2B9-658F-4D0B-A64D-3F90BA1D1407}"/>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722971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0BBC2-90E4-48E5-BC21-22E9EADDF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07EB6F-64E0-43D3-B752-73DEBA4A2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5D7627-7EA2-47DB-B294-D0B2B17CD923}"/>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C5CB3984-69A7-4809-A565-CBD055785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F06CE-79D7-4D35-B137-1FD480990FC1}"/>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200555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821D89-B2A9-497B-BDE8-0C676FD895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805E-4FB6-4BDC-90F8-F7791A7C2E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6F81FA-08F6-47AE-AFF1-BC77EA888F30}"/>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306205A8-EED9-401F-8430-4D6EA1F53F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B678CE-D3E2-4638-A309-CD4100BEF8FC}"/>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791441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1B40-C241-493D-9567-223B7A7CB0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240338-FB49-4BBF-A25C-A8CC12777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4B99FF-BFAD-43DF-926D-911EF58758CE}"/>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5" name="Footer Placeholder 4">
            <a:extLst>
              <a:ext uri="{FF2B5EF4-FFF2-40B4-BE49-F238E27FC236}">
                <a16:creationId xmlns:a16="http://schemas.microsoft.com/office/drawing/2014/main" id="{1A7570FD-58F7-4ABE-B7DD-2BFC04B3DC7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5728E2-6ADC-4E23-9590-6673CA2C2FCB}"/>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2369259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388EB-DF88-432F-BA3D-4A96E30C2F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AE7AA1-704E-416F-8776-F08C5D5144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CFA566-D48F-4036-810D-B2A859717737}"/>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5" name="Footer Placeholder 4">
            <a:extLst>
              <a:ext uri="{FF2B5EF4-FFF2-40B4-BE49-F238E27FC236}">
                <a16:creationId xmlns:a16="http://schemas.microsoft.com/office/drawing/2014/main" id="{3F40FE59-9C3A-459D-9E28-C56A78C9EE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642F3B8-1A28-480A-9FC2-27B5E9AF6346}"/>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262012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F445-DDB0-4F2F-A8BA-D1A02B8E47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2CD717-BB9D-4BBC-B296-C1297E0C48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048504-D781-42B9-9199-CF5BEE1A8190}"/>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5" name="Footer Placeholder 4">
            <a:extLst>
              <a:ext uri="{FF2B5EF4-FFF2-40B4-BE49-F238E27FC236}">
                <a16:creationId xmlns:a16="http://schemas.microsoft.com/office/drawing/2014/main" id="{5F59DA10-866E-45B1-93DD-1021284898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CEA8F9-8679-4117-913D-C851D0785747}"/>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3468179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E1D8C-81E9-4388-92CB-A6CA7CF75D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C48876-2A02-41CC-BD7D-9EFDD86C33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C82CAE-596F-4DE0-AAE7-81525399D9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15232B-5BAB-4897-BC39-37F50632885B}"/>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6" name="Footer Placeholder 5">
            <a:extLst>
              <a:ext uri="{FF2B5EF4-FFF2-40B4-BE49-F238E27FC236}">
                <a16:creationId xmlns:a16="http://schemas.microsoft.com/office/drawing/2014/main" id="{C5EFE173-AC5F-4610-9E5A-C6647B71A8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85114A-E839-40C4-B3AC-54629D33294E}"/>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2343357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67011-58E1-44B3-BB46-6683A1965D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81BA78-9E82-4143-8F43-A9557E2A0A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03AB82-7C86-4453-AAA3-677447DC55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D1F600-D37C-4A65-A550-564F368222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EB9B58-A3EA-4A2F-8D25-FB85C8747E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371306-E7AE-4F4B-BFF2-976A5D53E4C9}"/>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8" name="Footer Placeholder 7">
            <a:extLst>
              <a:ext uri="{FF2B5EF4-FFF2-40B4-BE49-F238E27FC236}">
                <a16:creationId xmlns:a16="http://schemas.microsoft.com/office/drawing/2014/main" id="{7D86CFF8-3A43-4252-9914-7C385053D3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39FC66D-4DA8-4482-9770-A4B4947E5C29}"/>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3853393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BCFF-C7D7-4921-93F9-DCA8B576B5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A5770D-3D7E-4E03-A68B-77D34CCC6AAD}"/>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4" name="Footer Placeholder 3">
            <a:extLst>
              <a:ext uri="{FF2B5EF4-FFF2-40B4-BE49-F238E27FC236}">
                <a16:creationId xmlns:a16="http://schemas.microsoft.com/office/drawing/2014/main" id="{D0677B37-BEC9-4282-A405-82DDC1EEFB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263F29F-C646-463F-AECE-952D7B7D2F7E}"/>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39629431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B00C1-E50F-43A8-8F3B-D9F959CB06E1}"/>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3" name="Footer Placeholder 2">
            <a:extLst>
              <a:ext uri="{FF2B5EF4-FFF2-40B4-BE49-F238E27FC236}">
                <a16:creationId xmlns:a16="http://schemas.microsoft.com/office/drawing/2014/main" id="{9E5D5059-7736-482D-A201-4FEDA1F01F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2140F84-6F27-4030-9E2A-8CA0EC72333C}"/>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4227820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42A1A-7B8E-44FA-AD15-D2BB1A0D79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7FBA68-2BF6-4454-ABD2-E77DAC7CE2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274213-A500-487E-B5B5-AD0BDA468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ECE82-AE95-4251-BBC3-C682AD6AB1FC}"/>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6" name="Footer Placeholder 5">
            <a:extLst>
              <a:ext uri="{FF2B5EF4-FFF2-40B4-BE49-F238E27FC236}">
                <a16:creationId xmlns:a16="http://schemas.microsoft.com/office/drawing/2014/main" id="{6EA5BEF5-10BD-49C8-8162-E2D477684D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EBCAF8-9608-4578-9D31-19DB986D56B6}"/>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4253550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C4C16-5417-4F79-B8BB-D4AB307956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CC42BE-5061-4374-87E6-4F4EB5581F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844D5-F9C8-461F-B1C3-B77A64C55D67}"/>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2417D5D8-0C12-4447-B0E2-A15EFD2F0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1E96C0-F286-44C9-9857-60C5CB7B471B}"/>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1064280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928D5-4D2F-4811-82AE-0B40C52ADC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1F8278-3A9B-4DCA-B3F2-552F9EA282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4CE39E-DE71-493F-BCFC-95B41E4795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B15B17-FC2F-47C6-9507-269C38843DA6}"/>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6" name="Footer Placeholder 5">
            <a:extLst>
              <a:ext uri="{FF2B5EF4-FFF2-40B4-BE49-F238E27FC236}">
                <a16:creationId xmlns:a16="http://schemas.microsoft.com/office/drawing/2014/main" id="{CE29C9C3-B7A0-4CF1-B6B4-99A5AA8AAD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0326102-B515-4853-97E6-CF7D93AF892C}"/>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1782867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D0AB3-DC00-408A-B6F3-CCA85C8F23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A1A8EB-0192-4813-A737-47441F0F51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068E2-6BE6-463D-9661-97B98DADF610}"/>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5" name="Footer Placeholder 4">
            <a:extLst>
              <a:ext uri="{FF2B5EF4-FFF2-40B4-BE49-F238E27FC236}">
                <a16:creationId xmlns:a16="http://schemas.microsoft.com/office/drawing/2014/main" id="{8431F06C-A283-41B7-8746-262FE26552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DE76247-339A-4ECF-925B-4EB6F25371D4}"/>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15934351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C04C6B-0485-476C-8364-964F9A4132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7DF574-0016-496A-8EBC-F065F2BF8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FC1FB3-0855-41D8-8DB0-D969010E3777}"/>
              </a:ext>
            </a:extLst>
          </p:cNvPr>
          <p:cNvSpPr>
            <a:spLocks noGrp="1"/>
          </p:cNvSpPr>
          <p:nvPr>
            <p:ph type="dt" sz="half" idx="10"/>
          </p:nvPr>
        </p:nvSpPr>
        <p:spPr>
          <a:xfrm>
            <a:off x="838200" y="6356350"/>
            <a:ext cx="2743200" cy="365125"/>
          </a:xfrm>
          <a:prstGeom prst="rect">
            <a:avLst/>
          </a:prstGeom>
        </p:spPr>
        <p:txBody>
          <a:bodyPr/>
          <a:lstStyle/>
          <a:p>
            <a:fld id="{9F5DA48E-662B-4DAE-BBC5-0673DBA1DFD0}" type="datetimeFigureOut">
              <a:rPr lang="en-US" smtClean="0"/>
              <a:t>1/31/2022</a:t>
            </a:fld>
            <a:endParaRPr lang="en-US"/>
          </a:p>
        </p:txBody>
      </p:sp>
      <p:sp>
        <p:nvSpPr>
          <p:cNvPr id="5" name="Footer Placeholder 4">
            <a:extLst>
              <a:ext uri="{FF2B5EF4-FFF2-40B4-BE49-F238E27FC236}">
                <a16:creationId xmlns:a16="http://schemas.microsoft.com/office/drawing/2014/main" id="{31BC53A3-1709-4F4F-81A9-D56CF8EC00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FD34489-0C13-40FD-B903-6682DF0F9547}"/>
              </a:ext>
            </a:extLst>
          </p:cNvPr>
          <p:cNvSpPr>
            <a:spLocks noGrp="1"/>
          </p:cNvSpPr>
          <p:nvPr>
            <p:ph type="sldNum" sz="quarter" idx="12"/>
          </p:nvPr>
        </p:nvSpPr>
        <p:spPr>
          <a:xfrm>
            <a:off x="8610600" y="6356350"/>
            <a:ext cx="2743200" cy="365125"/>
          </a:xfrm>
          <a:prstGeom prst="rect">
            <a:avLst/>
          </a:prstGeom>
        </p:spPr>
        <p:txBody>
          <a:bodyPr/>
          <a:lstStyle/>
          <a:p>
            <a:fld id="{DB394C20-45E6-47A6-B0A4-2C160B0098FE}" type="slidenum">
              <a:rPr lang="en-US" smtClean="0"/>
              <a:t>‹#›</a:t>
            </a:fld>
            <a:endParaRPr lang="en-US"/>
          </a:p>
        </p:txBody>
      </p:sp>
    </p:spTree>
    <p:extLst>
      <p:ext uri="{BB962C8B-B14F-4D97-AF65-F5344CB8AC3E}">
        <p14:creationId xmlns:p14="http://schemas.microsoft.com/office/powerpoint/2010/main" val="3178326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3AAE7-CBCD-4DE7-9983-14926104A5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A1422F-1C27-4DC6-9890-C88ADB04AD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3BFE85-FE1C-477A-804C-924141A2EA76}"/>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047AB53F-958E-4693-83B9-A4137572C2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D2ED60-4B22-4D31-9358-A213B2A22A42}"/>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2858692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92156-57E8-4239-87FD-9F24C25FB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2AB69-F44F-4C0F-A5DE-C06AF7D067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AA6108-361D-46F3-AF28-273C06F9D6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C28BEA-7249-4792-A0C1-D89BB81956F2}"/>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6" name="Footer Placeholder 5">
            <a:extLst>
              <a:ext uri="{FF2B5EF4-FFF2-40B4-BE49-F238E27FC236}">
                <a16:creationId xmlns:a16="http://schemas.microsoft.com/office/drawing/2014/main" id="{E3CAEFDB-22C3-4DE4-961F-9326E257FC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70151C-3DC2-4BB5-B282-4301338AA8D9}"/>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154400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8414-854D-48A9-8EBD-A17B4871DD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3CEB8A-8CB4-4340-848A-6827A22BB9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E155BA-369F-4871-A97A-DA142BEBD0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9D5430-D3DC-403C-8459-03E043E6BF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12241F-DC55-4E42-A14D-831DD7F159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7C3ACD-D4BE-4371-8A96-BD82373F0F8A}"/>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8" name="Footer Placeholder 7">
            <a:extLst>
              <a:ext uri="{FF2B5EF4-FFF2-40B4-BE49-F238E27FC236}">
                <a16:creationId xmlns:a16="http://schemas.microsoft.com/office/drawing/2014/main" id="{698A316B-4F41-4DD7-AF90-5696B72D03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751E34-94EA-4EB4-8A82-55852D4002A8}"/>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57054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581BF-82E3-45B0-B637-C0B86A2194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94FDC6-49C0-49C4-B103-372AF4698261}"/>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4" name="Footer Placeholder 3">
            <a:extLst>
              <a:ext uri="{FF2B5EF4-FFF2-40B4-BE49-F238E27FC236}">
                <a16:creationId xmlns:a16="http://schemas.microsoft.com/office/drawing/2014/main" id="{6D0A0FD6-1786-4E5A-AB3F-FC3B635A02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606DC0-737D-4ED5-9367-F45718340868}"/>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200355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1A97C-2114-4C19-983D-AD6B0C4A9EC1}"/>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3" name="Footer Placeholder 2">
            <a:extLst>
              <a:ext uri="{FF2B5EF4-FFF2-40B4-BE49-F238E27FC236}">
                <a16:creationId xmlns:a16="http://schemas.microsoft.com/office/drawing/2014/main" id="{7D2223BF-7666-43E2-BF24-E9BD02D8B6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B91D84-0EA2-4E82-BA49-1C7CF73098DE}"/>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45760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38B46-319E-4272-ACCA-21858DD985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60B709-5DAA-42CD-8BB9-06275920AE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AAF8B0-6A54-4E33-8053-127DC0A09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EC47C8-CC99-483D-90BE-89D4651B6ED6}"/>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6" name="Footer Placeholder 5">
            <a:extLst>
              <a:ext uri="{FF2B5EF4-FFF2-40B4-BE49-F238E27FC236}">
                <a16:creationId xmlns:a16="http://schemas.microsoft.com/office/drawing/2014/main" id="{28C5765D-E00C-41F7-B46C-0AD6E11CD0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6902A4-210C-47E0-81E1-2C116127C226}"/>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3761323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C0126-9AFC-45A3-994B-93CD64AB1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ED2392-0E8F-4C96-AD4C-EE14DF88F3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CC787E-5E85-4879-825F-A622143C9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5F0AF-D62A-4FDC-AE66-2602C359E092}"/>
              </a:ext>
            </a:extLst>
          </p:cNvPr>
          <p:cNvSpPr>
            <a:spLocks noGrp="1"/>
          </p:cNvSpPr>
          <p:nvPr>
            <p:ph type="dt" sz="half" idx="10"/>
          </p:nvPr>
        </p:nvSpPr>
        <p:spPr/>
        <p:txBody>
          <a:bodyPr/>
          <a:lstStyle/>
          <a:p>
            <a:fld id="{17E66363-75E1-4E9A-9616-B3CB57251B8F}" type="datetimeFigureOut">
              <a:rPr lang="en-US" smtClean="0"/>
              <a:t>1/31/2022</a:t>
            </a:fld>
            <a:endParaRPr lang="en-US"/>
          </a:p>
        </p:txBody>
      </p:sp>
      <p:sp>
        <p:nvSpPr>
          <p:cNvPr id="6" name="Footer Placeholder 5">
            <a:extLst>
              <a:ext uri="{FF2B5EF4-FFF2-40B4-BE49-F238E27FC236}">
                <a16:creationId xmlns:a16="http://schemas.microsoft.com/office/drawing/2014/main" id="{BA802549-3B92-46FA-ABE2-9D460C096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E3FB95-E444-41D0-8806-1EC927221FD8}"/>
              </a:ext>
            </a:extLst>
          </p:cNvPr>
          <p:cNvSpPr>
            <a:spLocks noGrp="1"/>
          </p:cNvSpPr>
          <p:nvPr>
            <p:ph type="sldNum" sz="quarter" idx="12"/>
          </p:nvPr>
        </p:nvSpPr>
        <p:spPr/>
        <p:txBody>
          <a:bodyPr/>
          <a:lstStyle/>
          <a:p>
            <a:fld id="{218CACDC-6C22-4788-93C6-C2768855EB19}" type="slidenum">
              <a:rPr lang="en-US" smtClean="0"/>
              <a:t>‹#›</a:t>
            </a:fld>
            <a:endParaRPr lang="en-US"/>
          </a:p>
        </p:txBody>
      </p:sp>
    </p:spTree>
    <p:extLst>
      <p:ext uri="{BB962C8B-B14F-4D97-AF65-F5344CB8AC3E}">
        <p14:creationId xmlns:p14="http://schemas.microsoft.com/office/powerpoint/2010/main" val="3011322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2CFC18-8C9C-4E80-9822-5128645F1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183E97-4DF4-4D5B-B348-5C2DB14198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109F5-4670-4502-A927-6A506A8F49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E66363-75E1-4E9A-9616-B3CB57251B8F}" type="datetimeFigureOut">
              <a:rPr lang="en-US" smtClean="0"/>
              <a:t>1/31/2022</a:t>
            </a:fld>
            <a:endParaRPr lang="en-US"/>
          </a:p>
        </p:txBody>
      </p:sp>
      <p:sp>
        <p:nvSpPr>
          <p:cNvPr id="5" name="Footer Placeholder 4">
            <a:extLst>
              <a:ext uri="{FF2B5EF4-FFF2-40B4-BE49-F238E27FC236}">
                <a16:creationId xmlns:a16="http://schemas.microsoft.com/office/drawing/2014/main" id="{B4AEC590-7745-4E9C-9312-48CB3181F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206C36-ED53-4D07-84C6-94EA9E75C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CACDC-6C22-4788-93C6-C2768855EB19}" type="slidenum">
              <a:rPr lang="en-US" smtClean="0"/>
              <a:t>‹#›</a:t>
            </a:fld>
            <a:endParaRPr lang="en-US"/>
          </a:p>
        </p:txBody>
      </p:sp>
    </p:spTree>
    <p:extLst>
      <p:ext uri="{BB962C8B-B14F-4D97-AF65-F5344CB8AC3E}">
        <p14:creationId xmlns:p14="http://schemas.microsoft.com/office/powerpoint/2010/main" val="2926750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966A0-3AAE-4E5F-8AF0-38EA9DEBBC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AA44A5-93C6-489D-80C8-7F342F2E4C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BBB88057-964F-4E6E-9FDD-E2F51C5BF60D}"/>
              </a:ext>
            </a:extLst>
          </p:cNvPr>
          <p:cNvSpPr/>
          <p:nvPr userDrawn="1"/>
        </p:nvSpPr>
        <p:spPr>
          <a:xfrm>
            <a:off x="1" y="5961355"/>
            <a:ext cx="3762066" cy="8956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Safeguarding </a:t>
            </a:r>
            <a:br>
              <a:rPr lang="en-US" sz="2000" dirty="0"/>
            </a:br>
            <a:r>
              <a:rPr lang="en-US" sz="2000" dirty="0"/>
              <a:t>American Agriculture</a:t>
            </a:r>
          </a:p>
        </p:txBody>
      </p:sp>
      <p:sp>
        <p:nvSpPr>
          <p:cNvPr id="17" name="Flowchart: Data 5">
            <a:extLst>
              <a:ext uri="{FF2B5EF4-FFF2-40B4-BE49-F238E27FC236}">
                <a16:creationId xmlns:a16="http://schemas.microsoft.com/office/drawing/2014/main" id="{92F28C66-F8F8-4DE4-8464-469BC2F11560}"/>
              </a:ext>
            </a:extLst>
          </p:cNvPr>
          <p:cNvSpPr/>
          <p:nvPr userDrawn="1"/>
        </p:nvSpPr>
        <p:spPr>
          <a:xfrm rot="10800000">
            <a:off x="3142693" y="5930283"/>
            <a:ext cx="1454513" cy="92771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7" h="10000">
                <a:moveTo>
                  <a:pt x="101" y="9984"/>
                </a:moveTo>
                <a:cubicBezTo>
                  <a:pt x="85" y="6656"/>
                  <a:pt x="16" y="3344"/>
                  <a:pt x="0" y="16"/>
                </a:cubicBezTo>
                <a:lnTo>
                  <a:pt x="5696" y="0"/>
                </a:lnTo>
                <a:lnTo>
                  <a:pt x="9527" y="10000"/>
                </a:lnTo>
                <a:lnTo>
                  <a:pt x="101" y="9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6A55480-07CB-489B-9697-EA7D02DFFBC5}"/>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4842" r="68877" b="12523"/>
          <a:stretch/>
        </p:blipFill>
        <p:spPr>
          <a:xfrm>
            <a:off x="4047048" y="5961354"/>
            <a:ext cx="2315549" cy="904513"/>
          </a:xfrm>
          <a:prstGeom prst="rect">
            <a:avLst/>
          </a:prstGeom>
        </p:spPr>
      </p:pic>
      <p:sp>
        <p:nvSpPr>
          <p:cNvPr id="19" name="Flowchart: Data 5">
            <a:extLst>
              <a:ext uri="{FF2B5EF4-FFF2-40B4-BE49-F238E27FC236}">
                <a16:creationId xmlns:a16="http://schemas.microsoft.com/office/drawing/2014/main" id="{64CF9D0F-3AF8-4FD3-82D4-1E26D3178602}"/>
              </a:ext>
            </a:extLst>
          </p:cNvPr>
          <p:cNvSpPr/>
          <p:nvPr userDrawn="1"/>
        </p:nvSpPr>
        <p:spPr>
          <a:xfrm rot="10800000">
            <a:off x="3341899" y="5947076"/>
            <a:ext cx="921901" cy="88330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 name="connsiteX0" fmla="*/ 3707 w 10000"/>
              <a:gd name="connsiteY0" fmla="*/ 10080 h 10080"/>
              <a:gd name="connsiteX1" fmla="*/ 0 w 10000"/>
              <a:gd name="connsiteY1" fmla="*/ 16 h 10080"/>
              <a:gd name="connsiteX2" fmla="*/ 5979 w 10000"/>
              <a:gd name="connsiteY2" fmla="*/ 0 h 10080"/>
              <a:gd name="connsiteX3" fmla="*/ 10000 w 10000"/>
              <a:gd name="connsiteY3" fmla="*/ 10000 h 10080"/>
              <a:gd name="connsiteX4" fmla="*/ 3707 w 10000"/>
              <a:gd name="connsiteY4" fmla="*/ 10080 h 10080"/>
              <a:gd name="connsiteX0" fmla="*/ 106 w 6399"/>
              <a:gd name="connsiteY0" fmla="*/ 10255 h 10255"/>
              <a:gd name="connsiteX1" fmla="*/ 0 w 6399"/>
              <a:gd name="connsiteY1" fmla="*/ 0 h 10255"/>
              <a:gd name="connsiteX2" fmla="*/ 2378 w 6399"/>
              <a:gd name="connsiteY2" fmla="*/ 175 h 10255"/>
              <a:gd name="connsiteX3" fmla="*/ 6399 w 6399"/>
              <a:gd name="connsiteY3" fmla="*/ 10175 h 10255"/>
              <a:gd name="connsiteX4" fmla="*/ 106 w 6399"/>
              <a:gd name="connsiteY4" fmla="*/ 10255 h 10255"/>
              <a:gd name="connsiteX0" fmla="*/ 166 w 10000"/>
              <a:gd name="connsiteY0" fmla="*/ 9533 h 9922"/>
              <a:gd name="connsiteX1" fmla="*/ 0 w 10000"/>
              <a:gd name="connsiteY1" fmla="*/ 0 h 9922"/>
              <a:gd name="connsiteX2" fmla="*/ 3716 w 10000"/>
              <a:gd name="connsiteY2" fmla="*/ 171 h 9922"/>
              <a:gd name="connsiteX3" fmla="*/ 10000 w 10000"/>
              <a:gd name="connsiteY3" fmla="*/ 9922 h 9922"/>
              <a:gd name="connsiteX4" fmla="*/ 166 w 10000"/>
              <a:gd name="connsiteY4" fmla="*/ 9533 h 9922"/>
              <a:gd name="connsiteX0" fmla="*/ 166 w 9905"/>
              <a:gd name="connsiteY0" fmla="*/ 9608 h 9718"/>
              <a:gd name="connsiteX1" fmla="*/ 0 w 9905"/>
              <a:gd name="connsiteY1" fmla="*/ 0 h 9718"/>
              <a:gd name="connsiteX2" fmla="*/ 3716 w 9905"/>
              <a:gd name="connsiteY2" fmla="*/ 172 h 9718"/>
              <a:gd name="connsiteX3" fmla="*/ 9905 w 9905"/>
              <a:gd name="connsiteY3" fmla="*/ 9718 h 9718"/>
              <a:gd name="connsiteX4" fmla="*/ 166 w 9905"/>
              <a:gd name="connsiteY4" fmla="*/ 9608 h 9718"/>
              <a:gd name="connsiteX0" fmla="*/ 168 w 10000"/>
              <a:gd name="connsiteY0" fmla="*/ 10097 h 10210"/>
              <a:gd name="connsiteX1" fmla="*/ 0 w 10000"/>
              <a:gd name="connsiteY1" fmla="*/ 210 h 10210"/>
              <a:gd name="connsiteX2" fmla="*/ 3559 w 10000"/>
              <a:gd name="connsiteY2" fmla="*/ 0 h 10210"/>
              <a:gd name="connsiteX3" fmla="*/ 10000 w 10000"/>
              <a:gd name="connsiteY3" fmla="*/ 10210 h 10210"/>
              <a:gd name="connsiteX4" fmla="*/ 168 w 10000"/>
              <a:gd name="connsiteY4" fmla="*/ 10097 h 10210"/>
              <a:gd name="connsiteX0" fmla="*/ 168 w 10000"/>
              <a:gd name="connsiteY0" fmla="*/ 9903 h 10016"/>
              <a:gd name="connsiteX1" fmla="*/ 0 w 10000"/>
              <a:gd name="connsiteY1" fmla="*/ 16 h 10016"/>
              <a:gd name="connsiteX2" fmla="*/ 3559 w 10000"/>
              <a:gd name="connsiteY2" fmla="*/ 0 h 10016"/>
              <a:gd name="connsiteX3" fmla="*/ 10000 w 10000"/>
              <a:gd name="connsiteY3" fmla="*/ 10016 h 10016"/>
              <a:gd name="connsiteX4" fmla="*/ 168 w 10000"/>
              <a:gd name="connsiteY4" fmla="*/ 9903 h 10016"/>
              <a:gd name="connsiteX0" fmla="*/ 168 w 10000"/>
              <a:gd name="connsiteY0" fmla="*/ 9887 h 10000"/>
              <a:gd name="connsiteX1" fmla="*/ 0 w 10000"/>
              <a:gd name="connsiteY1" fmla="*/ 0 h 10000"/>
              <a:gd name="connsiteX2" fmla="*/ 3752 w 10000"/>
              <a:gd name="connsiteY2" fmla="*/ 371 h 10000"/>
              <a:gd name="connsiteX3" fmla="*/ 10000 w 10000"/>
              <a:gd name="connsiteY3" fmla="*/ 10000 h 10000"/>
              <a:gd name="connsiteX4" fmla="*/ 168 w 10000"/>
              <a:gd name="connsiteY4" fmla="*/ 9887 h 10000"/>
              <a:gd name="connsiteX0" fmla="*/ 168 w 10000"/>
              <a:gd name="connsiteY0" fmla="*/ 9516 h 9629"/>
              <a:gd name="connsiteX1" fmla="*/ 0 w 10000"/>
              <a:gd name="connsiteY1" fmla="*/ 16 h 9629"/>
              <a:gd name="connsiteX2" fmla="*/ 3752 w 10000"/>
              <a:gd name="connsiteY2" fmla="*/ 0 h 9629"/>
              <a:gd name="connsiteX3" fmla="*/ 10000 w 10000"/>
              <a:gd name="connsiteY3" fmla="*/ 9629 h 9629"/>
              <a:gd name="connsiteX4" fmla="*/ 168 w 10000"/>
              <a:gd name="connsiteY4" fmla="*/ 9516 h 9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629">
                <a:moveTo>
                  <a:pt x="168" y="9516"/>
                </a:moveTo>
                <a:cubicBezTo>
                  <a:pt x="140" y="6150"/>
                  <a:pt x="27" y="3382"/>
                  <a:pt x="0" y="16"/>
                </a:cubicBezTo>
                <a:lnTo>
                  <a:pt x="3752" y="0"/>
                </a:lnTo>
                <a:lnTo>
                  <a:pt x="10000" y="9629"/>
                </a:lnTo>
                <a:cubicBezTo>
                  <a:pt x="4797" y="9624"/>
                  <a:pt x="5371" y="9521"/>
                  <a:pt x="168" y="9516"/>
                </a:cubicBezTo>
                <a:close/>
              </a:path>
            </a:pathLst>
          </a:custGeom>
          <a:solidFill>
            <a:srgbClr val="C65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903E5E-5FBC-4C97-AD09-987664793573}"/>
              </a:ext>
            </a:extLst>
          </p:cNvPr>
          <p:cNvSpPr/>
          <p:nvPr userDrawn="1"/>
        </p:nvSpPr>
        <p:spPr>
          <a:xfrm>
            <a:off x="5930283" y="5965794"/>
            <a:ext cx="816746" cy="900074"/>
          </a:xfrm>
          <a:prstGeom prst="rect">
            <a:avLst/>
          </a:prstGeom>
          <a:solidFill>
            <a:srgbClr val="C65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ate Placeholder 3">
            <a:extLst>
              <a:ext uri="{FF2B5EF4-FFF2-40B4-BE49-F238E27FC236}">
                <a16:creationId xmlns:a16="http://schemas.microsoft.com/office/drawing/2014/main" id="{A0439D69-540F-4DB1-BE91-39AED6C048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5DA48E-662B-4DAE-BBC5-0673DBA1DFD0}" type="datetimeFigureOut">
              <a:rPr lang="en-US" smtClean="0"/>
              <a:t>1/31/2022</a:t>
            </a:fld>
            <a:endParaRPr lang="en-US"/>
          </a:p>
        </p:txBody>
      </p:sp>
      <p:sp>
        <p:nvSpPr>
          <p:cNvPr id="22" name="Footer Placeholder 4">
            <a:extLst>
              <a:ext uri="{FF2B5EF4-FFF2-40B4-BE49-F238E27FC236}">
                <a16:creationId xmlns:a16="http://schemas.microsoft.com/office/drawing/2014/main" id="{FE899EF2-FA41-45BA-84CF-262E6D61DC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23" name="Slide Number Placeholder 5">
            <a:extLst>
              <a:ext uri="{FF2B5EF4-FFF2-40B4-BE49-F238E27FC236}">
                <a16:creationId xmlns:a16="http://schemas.microsoft.com/office/drawing/2014/main" id="{33C81EDD-D271-4081-BCCA-A31A8CB5CC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94C20-45E6-47A6-B0A4-2C160B0098FE}" type="slidenum">
              <a:rPr lang="en-US" smtClean="0"/>
              <a:t>‹#›</a:t>
            </a:fld>
            <a:endParaRPr lang="en-US"/>
          </a:p>
        </p:txBody>
      </p:sp>
      <p:sp>
        <p:nvSpPr>
          <p:cNvPr id="24" name="Rectangle 23">
            <a:extLst>
              <a:ext uri="{FF2B5EF4-FFF2-40B4-BE49-F238E27FC236}">
                <a16:creationId xmlns:a16="http://schemas.microsoft.com/office/drawing/2014/main" id="{EF143B91-3C42-46CD-A22F-B2CAC13F8BEC}"/>
              </a:ext>
            </a:extLst>
          </p:cNvPr>
          <p:cNvSpPr/>
          <p:nvPr userDrawn="1"/>
        </p:nvSpPr>
        <p:spPr>
          <a:xfrm>
            <a:off x="9547580" y="5961355"/>
            <a:ext cx="177455" cy="895696"/>
          </a:xfrm>
          <a:prstGeom prst="rect">
            <a:avLst/>
          </a:prstGeom>
          <a:solidFill>
            <a:srgbClr val="5531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140CF37-D191-49BD-9893-6A09A566FA7C}"/>
              </a:ext>
            </a:extLst>
          </p:cNvPr>
          <p:cNvSpPr/>
          <p:nvPr userDrawn="1"/>
        </p:nvSpPr>
        <p:spPr>
          <a:xfrm>
            <a:off x="3943861" y="5961355"/>
            <a:ext cx="103188" cy="904512"/>
          </a:xfrm>
          <a:prstGeom prst="rect">
            <a:avLst/>
          </a:prstGeom>
          <a:solidFill>
            <a:srgbClr val="C65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lowchart: Data 5">
            <a:extLst>
              <a:ext uri="{FF2B5EF4-FFF2-40B4-BE49-F238E27FC236}">
                <a16:creationId xmlns:a16="http://schemas.microsoft.com/office/drawing/2014/main" id="{C38E6DC6-0A7D-48FD-B2BE-177251FEA79E}"/>
              </a:ext>
            </a:extLst>
          </p:cNvPr>
          <p:cNvSpPr/>
          <p:nvPr userDrawn="1"/>
        </p:nvSpPr>
        <p:spPr>
          <a:xfrm rot="10800000">
            <a:off x="5956277" y="5952354"/>
            <a:ext cx="1454513" cy="92771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7" h="10000">
                <a:moveTo>
                  <a:pt x="101" y="9984"/>
                </a:moveTo>
                <a:cubicBezTo>
                  <a:pt x="85" y="6656"/>
                  <a:pt x="16" y="3344"/>
                  <a:pt x="0" y="16"/>
                </a:cubicBezTo>
                <a:lnTo>
                  <a:pt x="5696" y="0"/>
                </a:lnTo>
                <a:lnTo>
                  <a:pt x="9527" y="10000"/>
                </a:lnTo>
                <a:lnTo>
                  <a:pt x="101" y="9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Data 5">
            <a:extLst>
              <a:ext uri="{FF2B5EF4-FFF2-40B4-BE49-F238E27FC236}">
                <a16:creationId xmlns:a16="http://schemas.microsoft.com/office/drawing/2014/main" id="{2F2E5C97-21A1-4922-B789-E689AE5EF7F9}"/>
              </a:ext>
            </a:extLst>
          </p:cNvPr>
          <p:cNvSpPr/>
          <p:nvPr userDrawn="1"/>
        </p:nvSpPr>
        <p:spPr>
          <a:xfrm rot="10800000">
            <a:off x="6155481" y="5960269"/>
            <a:ext cx="921901" cy="90559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 name="connsiteX0" fmla="*/ 3707 w 10000"/>
              <a:gd name="connsiteY0" fmla="*/ 10080 h 10080"/>
              <a:gd name="connsiteX1" fmla="*/ 0 w 10000"/>
              <a:gd name="connsiteY1" fmla="*/ 16 h 10080"/>
              <a:gd name="connsiteX2" fmla="*/ 5979 w 10000"/>
              <a:gd name="connsiteY2" fmla="*/ 0 h 10080"/>
              <a:gd name="connsiteX3" fmla="*/ 10000 w 10000"/>
              <a:gd name="connsiteY3" fmla="*/ 10000 h 10080"/>
              <a:gd name="connsiteX4" fmla="*/ 3707 w 10000"/>
              <a:gd name="connsiteY4" fmla="*/ 10080 h 10080"/>
              <a:gd name="connsiteX0" fmla="*/ 106 w 6399"/>
              <a:gd name="connsiteY0" fmla="*/ 10255 h 10255"/>
              <a:gd name="connsiteX1" fmla="*/ 0 w 6399"/>
              <a:gd name="connsiteY1" fmla="*/ 0 h 10255"/>
              <a:gd name="connsiteX2" fmla="*/ 2378 w 6399"/>
              <a:gd name="connsiteY2" fmla="*/ 175 h 10255"/>
              <a:gd name="connsiteX3" fmla="*/ 6399 w 6399"/>
              <a:gd name="connsiteY3" fmla="*/ 10175 h 10255"/>
              <a:gd name="connsiteX4" fmla="*/ 106 w 6399"/>
              <a:gd name="connsiteY4" fmla="*/ 10255 h 10255"/>
              <a:gd name="connsiteX0" fmla="*/ 166 w 10000"/>
              <a:gd name="connsiteY0" fmla="*/ 9533 h 9922"/>
              <a:gd name="connsiteX1" fmla="*/ 0 w 10000"/>
              <a:gd name="connsiteY1" fmla="*/ 0 h 9922"/>
              <a:gd name="connsiteX2" fmla="*/ 3716 w 10000"/>
              <a:gd name="connsiteY2" fmla="*/ 171 h 9922"/>
              <a:gd name="connsiteX3" fmla="*/ 10000 w 10000"/>
              <a:gd name="connsiteY3" fmla="*/ 9922 h 9922"/>
              <a:gd name="connsiteX4" fmla="*/ 166 w 10000"/>
              <a:gd name="connsiteY4" fmla="*/ 9533 h 9922"/>
              <a:gd name="connsiteX0" fmla="*/ 166 w 9905"/>
              <a:gd name="connsiteY0" fmla="*/ 9608 h 9718"/>
              <a:gd name="connsiteX1" fmla="*/ 0 w 9905"/>
              <a:gd name="connsiteY1" fmla="*/ 0 h 9718"/>
              <a:gd name="connsiteX2" fmla="*/ 3716 w 9905"/>
              <a:gd name="connsiteY2" fmla="*/ 172 h 9718"/>
              <a:gd name="connsiteX3" fmla="*/ 9905 w 9905"/>
              <a:gd name="connsiteY3" fmla="*/ 9718 h 9718"/>
              <a:gd name="connsiteX4" fmla="*/ 166 w 9905"/>
              <a:gd name="connsiteY4" fmla="*/ 9608 h 9718"/>
              <a:gd name="connsiteX0" fmla="*/ 168 w 10000"/>
              <a:gd name="connsiteY0" fmla="*/ 10097 h 10210"/>
              <a:gd name="connsiteX1" fmla="*/ 0 w 10000"/>
              <a:gd name="connsiteY1" fmla="*/ 210 h 10210"/>
              <a:gd name="connsiteX2" fmla="*/ 3559 w 10000"/>
              <a:gd name="connsiteY2" fmla="*/ 0 h 10210"/>
              <a:gd name="connsiteX3" fmla="*/ 10000 w 10000"/>
              <a:gd name="connsiteY3" fmla="*/ 10210 h 10210"/>
              <a:gd name="connsiteX4" fmla="*/ 168 w 10000"/>
              <a:gd name="connsiteY4" fmla="*/ 10097 h 10210"/>
              <a:gd name="connsiteX0" fmla="*/ 168 w 10000"/>
              <a:gd name="connsiteY0" fmla="*/ 9903 h 10016"/>
              <a:gd name="connsiteX1" fmla="*/ 0 w 10000"/>
              <a:gd name="connsiteY1" fmla="*/ 16 h 10016"/>
              <a:gd name="connsiteX2" fmla="*/ 3559 w 10000"/>
              <a:gd name="connsiteY2" fmla="*/ 0 h 10016"/>
              <a:gd name="connsiteX3" fmla="*/ 10000 w 10000"/>
              <a:gd name="connsiteY3" fmla="*/ 10016 h 10016"/>
              <a:gd name="connsiteX4" fmla="*/ 168 w 10000"/>
              <a:gd name="connsiteY4" fmla="*/ 9903 h 10016"/>
              <a:gd name="connsiteX0" fmla="*/ 168 w 10000"/>
              <a:gd name="connsiteY0" fmla="*/ 9887 h 10000"/>
              <a:gd name="connsiteX1" fmla="*/ 0 w 10000"/>
              <a:gd name="connsiteY1" fmla="*/ 0 h 10000"/>
              <a:gd name="connsiteX2" fmla="*/ 3752 w 10000"/>
              <a:gd name="connsiteY2" fmla="*/ 371 h 10000"/>
              <a:gd name="connsiteX3" fmla="*/ 10000 w 10000"/>
              <a:gd name="connsiteY3" fmla="*/ 10000 h 10000"/>
              <a:gd name="connsiteX4" fmla="*/ 168 w 10000"/>
              <a:gd name="connsiteY4" fmla="*/ 9887 h 10000"/>
              <a:gd name="connsiteX0" fmla="*/ 168 w 10000"/>
              <a:gd name="connsiteY0" fmla="*/ 9516 h 9629"/>
              <a:gd name="connsiteX1" fmla="*/ 0 w 10000"/>
              <a:gd name="connsiteY1" fmla="*/ 16 h 9629"/>
              <a:gd name="connsiteX2" fmla="*/ 3752 w 10000"/>
              <a:gd name="connsiteY2" fmla="*/ 0 h 9629"/>
              <a:gd name="connsiteX3" fmla="*/ 10000 w 10000"/>
              <a:gd name="connsiteY3" fmla="*/ 9629 h 9629"/>
              <a:gd name="connsiteX4" fmla="*/ 168 w 10000"/>
              <a:gd name="connsiteY4" fmla="*/ 9516 h 9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629">
                <a:moveTo>
                  <a:pt x="168" y="9516"/>
                </a:moveTo>
                <a:cubicBezTo>
                  <a:pt x="140" y="6150"/>
                  <a:pt x="27" y="3382"/>
                  <a:pt x="0" y="16"/>
                </a:cubicBezTo>
                <a:lnTo>
                  <a:pt x="3752" y="0"/>
                </a:lnTo>
                <a:lnTo>
                  <a:pt x="10000" y="9629"/>
                </a:lnTo>
                <a:cubicBezTo>
                  <a:pt x="4797" y="9624"/>
                  <a:pt x="5371" y="9521"/>
                  <a:pt x="168" y="9516"/>
                </a:cubicBezTo>
                <a:close/>
              </a:path>
            </a:pathLst>
          </a:custGeom>
          <a:solidFill>
            <a:srgbClr val="BA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04F63A9-511C-4738-A0F2-3E17DC764FAA}"/>
              </a:ext>
            </a:extLst>
          </p:cNvPr>
          <p:cNvGrpSpPr/>
          <p:nvPr userDrawn="1"/>
        </p:nvGrpSpPr>
        <p:grpSpPr>
          <a:xfrm>
            <a:off x="6738515" y="5970233"/>
            <a:ext cx="2806768" cy="895696"/>
            <a:chOff x="4437529" y="5564980"/>
            <a:chExt cx="3544421" cy="1131096"/>
          </a:xfrm>
        </p:grpSpPr>
        <p:pic>
          <p:nvPicPr>
            <p:cNvPr id="29" name="Picture 28">
              <a:extLst>
                <a:ext uri="{FF2B5EF4-FFF2-40B4-BE49-F238E27FC236}">
                  <a16:creationId xmlns:a16="http://schemas.microsoft.com/office/drawing/2014/main" id="{E116DD09-BD60-4991-81DD-29129F21C5FC}"/>
                </a:ext>
              </a:extLst>
            </p:cNvPr>
            <p:cNvPicPr>
              <a:picLocks noChangeAspect="1"/>
            </p:cNvPicPr>
            <p:nvPr/>
          </p:nvPicPr>
          <p:blipFill rotWithShape="1">
            <a:blip r:embed="rId14" cstate="print">
              <a:duotone>
                <a:schemeClr val="bg2">
                  <a:shade val="45000"/>
                  <a:satMod val="135000"/>
                </a:schemeClr>
                <a:prstClr val="white"/>
              </a:duotone>
              <a:extLst>
                <a:ext uri="{28A0092B-C50C-407E-A947-70E740481C1C}">
                  <a14:useLocalDpi xmlns:a14="http://schemas.microsoft.com/office/drawing/2010/main" val="0"/>
                </a:ext>
              </a:extLst>
            </a:blip>
            <a:srcRect l="35186" r="34037" b="12523"/>
            <a:stretch/>
          </p:blipFill>
          <p:spPr>
            <a:xfrm>
              <a:off x="4591050" y="5564980"/>
              <a:ext cx="3390900" cy="1131096"/>
            </a:xfrm>
            <a:prstGeom prst="rect">
              <a:avLst/>
            </a:prstGeom>
          </p:spPr>
        </p:pic>
        <p:sp>
          <p:nvSpPr>
            <p:cNvPr id="30" name="Rectangle 29">
              <a:extLst>
                <a:ext uri="{FF2B5EF4-FFF2-40B4-BE49-F238E27FC236}">
                  <a16:creationId xmlns:a16="http://schemas.microsoft.com/office/drawing/2014/main" id="{DE08131A-791C-4535-BDF2-6AAE0C419ABC}"/>
                </a:ext>
              </a:extLst>
            </p:cNvPr>
            <p:cNvSpPr/>
            <p:nvPr/>
          </p:nvSpPr>
          <p:spPr>
            <a:xfrm>
              <a:off x="4437529" y="5564980"/>
              <a:ext cx="317775" cy="1131096"/>
            </a:xfrm>
            <a:prstGeom prst="rect">
              <a:avLst/>
            </a:prstGeom>
            <a:solidFill>
              <a:srgbClr val="BA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lowchart: Data 5">
            <a:extLst>
              <a:ext uri="{FF2B5EF4-FFF2-40B4-BE49-F238E27FC236}">
                <a16:creationId xmlns:a16="http://schemas.microsoft.com/office/drawing/2014/main" id="{3E575C1B-6F43-4BE4-8498-09E1D743AD02}"/>
              </a:ext>
            </a:extLst>
          </p:cNvPr>
          <p:cNvSpPr/>
          <p:nvPr userDrawn="1"/>
        </p:nvSpPr>
        <p:spPr>
          <a:xfrm rot="10800000">
            <a:off x="8792393" y="5938151"/>
            <a:ext cx="1454513" cy="92771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7" h="10000">
                <a:moveTo>
                  <a:pt x="101" y="9984"/>
                </a:moveTo>
                <a:cubicBezTo>
                  <a:pt x="85" y="6656"/>
                  <a:pt x="16" y="3344"/>
                  <a:pt x="0" y="16"/>
                </a:cubicBezTo>
                <a:lnTo>
                  <a:pt x="5696" y="0"/>
                </a:lnTo>
                <a:lnTo>
                  <a:pt x="9527" y="10000"/>
                </a:lnTo>
                <a:lnTo>
                  <a:pt x="101" y="99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Data 5">
            <a:extLst>
              <a:ext uri="{FF2B5EF4-FFF2-40B4-BE49-F238E27FC236}">
                <a16:creationId xmlns:a16="http://schemas.microsoft.com/office/drawing/2014/main" id="{E0F3F257-998D-44D7-B296-3A40AC99C3D7}"/>
              </a:ext>
            </a:extLst>
          </p:cNvPr>
          <p:cNvSpPr/>
          <p:nvPr userDrawn="1"/>
        </p:nvSpPr>
        <p:spPr>
          <a:xfrm rot="10800000">
            <a:off x="8991599" y="5946066"/>
            <a:ext cx="921901" cy="90997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282"/>
              <a:gd name="connsiteY0" fmla="*/ 10000 h 10000"/>
              <a:gd name="connsiteX1" fmla="*/ 2000 w 13282"/>
              <a:gd name="connsiteY1" fmla="*/ 0 h 10000"/>
              <a:gd name="connsiteX2" fmla="*/ 10000 w 13282"/>
              <a:gd name="connsiteY2" fmla="*/ 0 h 10000"/>
              <a:gd name="connsiteX3" fmla="*/ 13282 w 13282"/>
              <a:gd name="connsiteY3" fmla="*/ 9969 h 10000"/>
              <a:gd name="connsiteX4" fmla="*/ 0 w 13282"/>
              <a:gd name="connsiteY4" fmla="*/ 10000 h 10000"/>
              <a:gd name="connsiteX0" fmla="*/ 3197 w 11282"/>
              <a:gd name="connsiteY0" fmla="*/ 10000 h 10000"/>
              <a:gd name="connsiteX1" fmla="*/ 0 w 11282"/>
              <a:gd name="connsiteY1" fmla="*/ 0 h 10000"/>
              <a:gd name="connsiteX2" fmla="*/ 8000 w 11282"/>
              <a:gd name="connsiteY2" fmla="*/ 0 h 10000"/>
              <a:gd name="connsiteX3" fmla="*/ 11282 w 11282"/>
              <a:gd name="connsiteY3" fmla="*/ 9969 h 10000"/>
              <a:gd name="connsiteX4" fmla="*/ 3197 w 11282"/>
              <a:gd name="connsiteY4" fmla="*/ 10000 h 10000"/>
              <a:gd name="connsiteX0" fmla="*/ 3197 w 12969"/>
              <a:gd name="connsiteY0" fmla="*/ 10000 h 10000"/>
              <a:gd name="connsiteX1" fmla="*/ 0 w 12969"/>
              <a:gd name="connsiteY1" fmla="*/ 0 h 10000"/>
              <a:gd name="connsiteX2" fmla="*/ 8000 w 12969"/>
              <a:gd name="connsiteY2" fmla="*/ 0 h 10000"/>
              <a:gd name="connsiteX3" fmla="*/ 12969 w 12969"/>
              <a:gd name="connsiteY3" fmla="*/ 9985 h 10000"/>
              <a:gd name="connsiteX4" fmla="*/ 3197 w 12969"/>
              <a:gd name="connsiteY4" fmla="*/ 10000 h 10000"/>
              <a:gd name="connsiteX0" fmla="*/ 62 w 12969"/>
              <a:gd name="connsiteY0" fmla="*/ 9969 h 9985"/>
              <a:gd name="connsiteX1" fmla="*/ 0 w 12969"/>
              <a:gd name="connsiteY1" fmla="*/ 0 h 9985"/>
              <a:gd name="connsiteX2" fmla="*/ 8000 w 12969"/>
              <a:gd name="connsiteY2" fmla="*/ 0 h 9985"/>
              <a:gd name="connsiteX3" fmla="*/ 12969 w 12969"/>
              <a:gd name="connsiteY3" fmla="*/ 9985 h 9985"/>
              <a:gd name="connsiteX4" fmla="*/ 62 w 12969"/>
              <a:gd name="connsiteY4" fmla="*/ 9969 h 9985"/>
              <a:gd name="connsiteX0" fmla="*/ 574 w 10000"/>
              <a:gd name="connsiteY0" fmla="*/ 9984 h 10000"/>
              <a:gd name="connsiteX1" fmla="*/ 0 w 10000"/>
              <a:gd name="connsiteY1" fmla="*/ 0 h 10000"/>
              <a:gd name="connsiteX2" fmla="*/ 6169 w 10000"/>
              <a:gd name="connsiteY2" fmla="*/ 0 h 10000"/>
              <a:gd name="connsiteX3" fmla="*/ 10000 w 10000"/>
              <a:gd name="connsiteY3" fmla="*/ 10000 h 10000"/>
              <a:gd name="connsiteX4" fmla="*/ 574 w 10000"/>
              <a:gd name="connsiteY4" fmla="*/ 9984 h 10000"/>
              <a:gd name="connsiteX0" fmla="*/ 101 w 9527"/>
              <a:gd name="connsiteY0" fmla="*/ 9984 h 10000"/>
              <a:gd name="connsiteX1" fmla="*/ 0 w 9527"/>
              <a:gd name="connsiteY1" fmla="*/ 16 h 10000"/>
              <a:gd name="connsiteX2" fmla="*/ 5696 w 9527"/>
              <a:gd name="connsiteY2" fmla="*/ 0 h 10000"/>
              <a:gd name="connsiteX3" fmla="*/ 9527 w 9527"/>
              <a:gd name="connsiteY3" fmla="*/ 10000 h 10000"/>
              <a:gd name="connsiteX4" fmla="*/ 101 w 9527"/>
              <a:gd name="connsiteY4" fmla="*/ 9984 h 10000"/>
              <a:gd name="connsiteX0" fmla="*/ 3707 w 10000"/>
              <a:gd name="connsiteY0" fmla="*/ 10080 h 10080"/>
              <a:gd name="connsiteX1" fmla="*/ 0 w 10000"/>
              <a:gd name="connsiteY1" fmla="*/ 16 h 10080"/>
              <a:gd name="connsiteX2" fmla="*/ 5979 w 10000"/>
              <a:gd name="connsiteY2" fmla="*/ 0 h 10080"/>
              <a:gd name="connsiteX3" fmla="*/ 10000 w 10000"/>
              <a:gd name="connsiteY3" fmla="*/ 10000 h 10080"/>
              <a:gd name="connsiteX4" fmla="*/ 3707 w 10000"/>
              <a:gd name="connsiteY4" fmla="*/ 10080 h 10080"/>
              <a:gd name="connsiteX0" fmla="*/ 106 w 6399"/>
              <a:gd name="connsiteY0" fmla="*/ 10255 h 10255"/>
              <a:gd name="connsiteX1" fmla="*/ 0 w 6399"/>
              <a:gd name="connsiteY1" fmla="*/ 0 h 10255"/>
              <a:gd name="connsiteX2" fmla="*/ 2378 w 6399"/>
              <a:gd name="connsiteY2" fmla="*/ 175 h 10255"/>
              <a:gd name="connsiteX3" fmla="*/ 6399 w 6399"/>
              <a:gd name="connsiteY3" fmla="*/ 10175 h 10255"/>
              <a:gd name="connsiteX4" fmla="*/ 106 w 6399"/>
              <a:gd name="connsiteY4" fmla="*/ 10255 h 10255"/>
              <a:gd name="connsiteX0" fmla="*/ 166 w 10000"/>
              <a:gd name="connsiteY0" fmla="*/ 9533 h 9922"/>
              <a:gd name="connsiteX1" fmla="*/ 0 w 10000"/>
              <a:gd name="connsiteY1" fmla="*/ 0 h 9922"/>
              <a:gd name="connsiteX2" fmla="*/ 3716 w 10000"/>
              <a:gd name="connsiteY2" fmla="*/ 171 h 9922"/>
              <a:gd name="connsiteX3" fmla="*/ 10000 w 10000"/>
              <a:gd name="connsiteY3" fmla="*/ 9922 h 9922"/>
              <a:gd name="connsiteX4" fmla="*/ 166 w 10000"/>
              <a:gd name="connsiteY4" fmla="*/ 9533 h 9922"/>
              <a:gd name="connsiteX0" fmla="*/ 166 w 9905"/>
              <a:gd name="connsiteY0" fmla="*/ 9608 h 9718"/>
              <a:gd name="connsiteX1" fmla="*/ 0 w 9905"/>
              <a:gd name="connsiteY1" fmla="*/ 0 h 9718"/>
              <a:gd name="connsiteX2" fmla="*/ 3716 w 9905"/>
              <a:gd name="connsiteY2" fmla="*/ 172 h 9718"/>
              <a:gd name="connsiteX3" fmla="*/ 9905 w 9905"/>
              <a:gd name="connsiteY3" fmla="*/ 9718 h 9718"/>
              <a:gd name="connsiteX4" fmla="*/ 166 w 9905"/>
              <a:gd name="connsiteY4" fmla="*/ 9608 h 9718"/>
              <a:gd name="connsiteX0" fmla="*/ 168 w 10000"/>
              <a:gd name="connsiteY0" fmla="*/ 10097 h 10210"/>
              <a:gd name="connsiteX1" fmla="*/ 0 w 10000"/>
              <a:gd name="connsiteY1" fmla="*/ 210 h 10210"/>
              <a:gd name="connsiteX2" fmla="*/ 3559 w 10000"/>
              <a:gd name="connsiteY2" fmla="*/ 0 h 10210"/>
              <a:gd name="connsiteX3" fmla="*/ 10000 w 10000"/>
              <a:gd name="connsiteY3" fmla="*/ 10210 h 10210"/>
              <a:gd name="connsiteX4" fmla="*/ 168 w 10000"/>
              <a:gd name="connsiteY4" fmla="*/ 10097 h 10210"/>
              <a:gd name="connsiteX0" fmla="*/ 168 w 10000"/>
              <a:gd name="connsiteY0" fmla="*/ 9903 h 10016"/>
              <a:gd name="connsiteX1" fmla="*/ 0 w 10000"/>
              <a:gd name="connsiteY1" fmla="*/ 16 h 10016"/>
              <a:gd name="connsiteX2" fmla="*/ 3559 w 10000"/>
              <a:gd name="connsiteY2" fmla="*/ 0 h 10016"/>
              <a:gd name="connsiteX3" fmla="*/ 10000 w 10000"/>
              <a:gd name="connsiteY3" fmla="*/ 10016 h 10016"/>
              <a:gd name="connsiteX4" fmla="*/ 168 w 10000"/>
              <a:gd name="connsiteY4" fmla="*/ 9903 h 10016"/>
              <a:gd name="connsiteX0" fmla="*/ 168 w 10000"/>
              <a:gd name="connsiteY0" fmla="*/ 9887 h 10000"/>
              <a:gd name="connsiteX1" fmla="*/ 0 w 10000"/>
              <a:gd name="connsiteY1" fmla="*/ 0 h 10000"/>
              <a:gd name="connsiteX2" fmla="*/ 3752 w 10000"/>
              <a:gd name="connsiteY2" fmla="*/ 371 h 10000"/>
              <a:gd name="connsiteX3" fmla="*/ 10000 w 10000"/>
              <a:gd name="connsiteY3" fmla="*/ 10000 h 10000"/>
              <a:gd name="connsiteX4" fmla="*/ 168 w 10000"/>
              <a:gd name="connsiteY4" fmla="*/ 9887 h 10000"/>
              <a:gd name="connsiteX0" fmla="*/ 168 w 10000"/>
              <a:gd name="connsiteY0" fmla="*/ 9516 h 9629"/>
              <a:gd name="connsiteX1" fmla="*/ 0 w 10000"/>
              <a:gd name="connsiteY1" fmla="*/ 16 h 9629"/>
              <a:gd name="connsiteX2" fmla="*/ 3752 w 10000"/>
              <a:gd name="connsiteY2" fmla="*/ 0 h 9629"/>
              <a:gd name="connsiteX3" fmla="*/ 10000 w 10000"/>
              <a:gd name="connsiteY3" fmla="*/ 9629 h 9629"/>
              <a:gd name="connsiteX4" fmla="*/ 168 w 10000"/>
              <a:gd name="connsiteY4" fmla="*/ 9516 h 9629"/>
              <a:gd name="connsiteX0" fmla="*/ 168 w 10000"/>
              <a:gd name="connsiteY0" fmla="*/ 10185 h 10302"/>
              <a:gd name="connsiteX1" fmla="*/ 0 w 10000"/>
              <a:gd name="connsiteY1" fmla="*/ 319 h 10302"/>
              <a:gd name="connsiteX2" fmla="*/ 3752 w 10000"/>
              <a:gd name="connsiteY2" fmla="*/ 0 h 10302"/>
              <a:gd name="connsiteX3" fmla="*/ 10000 w 10000"/>
              <a:gd name="connsiteY3" fmla="*/ 10302 h 10302"/>
              <a:gd name="connsiteX4" fmla="*/ 168 w 10000"/>
              <a:gd name="connsiteY4" fmla="*/ 10185 h 10302"/>
              <a:gd name="connsiteX0" fmla="*/ 168 w 10000"/>
              <a:gd name="connsiteY0" fmla="*/ 10185 h 10302"/>
              <a:gd name="connsiteX1" fmla="*/ 0 w 10000"/>
              <a:gd name="connsiteY1" fmla="*/ 17 h 10302"/>
              <a:gd name="connsiteX2" fmla="*/ 3752 w 10000"/>
              <a:gd name="connsiteY2" fmla="*/ 0 h 10302"/>
              <a:gd name="connsiteX3" fmla="*/ 10000 w 10000"/>
              <a:gd name="connsiteY3" fmla="*/ 10302 h 10302"/>
              <a:gd name="connsiteX4" fmla="*/ 168 w 10000"/>
              <a:gd name="connsiteY4" fmla="*/ 10185 h 10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302">
                <a:moveTo>
                  <a:pt x="168" y="10185"/>
                </a:moveTo>
                <a:cubicBezTo>
                  <a:pt x="140" y="6689"/>
                  <a:pt x="27" y="3512"/>
                  <a:pt x="0" y="17"/>
                </a:cubicBezTo>
                <a:lnTo>
                  <a:pt x="3752" y="0"/>
                </a:lnTo>
                <a:lnTo>
                  <a:pt x="10000" y="10302"/>
                </a:lnTo>
                <a:cubicBezTo>
                  <a:pt x="4797" y="10297"/>
                  <a:pt x="5371" y="10190"/>
                  <a:pt x="168" y="10185"/>
                </a:cubicBezTo>
                <a:close/>
              </a:path>
            </a:pathLst>
          </a:custGeom>
          <a:solidFill>
            <a:srgbClr val="B9B8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3AB87FEC-4869-4045-8BE2-1F061A749EEE}"/>
              </a:ext>
            </a:extLst>
          </p:cNvPr>
          <p:cNvPicPr>
            <a:picLocks noChangeAspect="1"/>
          </p:cNvPicPr>
          <p:nvPr userDrawn="1"/>
        </p:nvPicPr>
        <p:blipFill rotWithShape="1">
          <a:blip r:embed="rId13" cstate="print">
            <a:duotone>
              <a:schemeClr val="bg2">
                <a:shade val="45000"/>
                <a:satMod val="135000"/>
              </a:schemeClr>
              <a:prstClr val="white"/>
            </a:duotone>
            <a:extLst>
              <a:ext uri="{28A0092B-C50C-407E-A947-70E740481C1C}">
                <a14:useLocalDpi xmlns:a14="http://schemas.microsoft.com/office/drawing/2010/main" val="0"/>
              </a:ext>
            </a:extLst>
          </a:blip>
          <a:srcRect l="71020" b="12523"/>
          <a:stretch/>
        </p:blipFill>
        <p:spPr>
          <a:xfrm>
            <a:off x="9666854" y="5961355"/>
            <a:ext cx="2528377" cy="895696"/>
          </a:xfrm>
          <a:prstGeom prst="rect">
            <a:avLst/>
          </a:prstGeom>
          <a:ln>
            <a:noFill/>
          </a:ln>
        </p:spPr>
      </p:pic>
    </p:spTree>
    <p:extLst>
      <p:ext uri="{BB962C8B-B14F-4D97-AF65-F5344CB8AC3E}">
        <p14:creationId xmlns:p14="http://schemas.microsoft.com/office/powerpoint/2010/main" val="36035690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7067-1FB0-4EFD-98FD-C0D727CF7049}"/>
              </a:ext>
            </a:extLst>
          </p:cNvPr>
          <p:cNvSpPr>
            <a:spLocks noGrp="1"/>
          </p:cNvSpPr>
          <p:nvPr>
            <p:ph type="ctrTitle"/>
          </p:nvPr>
        </p:nvSpPr>
        <p:spPr>
          <a:xfrm>
            <a:off x="914400" y="2191082"/>
            <a:ext cx="10363200" cy="1311882"/>
          </a:xfrm>
        </p:spPr>
        <p:txBody>
          <a:bodyPr>
            <a:normAutofit fontScale="90000"/>
          </a:bodyPr>
          <a:lstStyle/>
          <a:p>
            <a:r>
              <a:rPr lang="en-US" dirty="0"/>
              <a:t>Supporting organic trade by expanding the phytosanitary toolbox</a:t>
            </a:r>
          </a:p>
        </p:txBody>
      </p:sp>
      <p:sp>
        <p:nvSpPr>
          <p:cNvPr id="3" name="Subtitle 2">
            <a:extLst>
              <a:ext uri="{FF2B5EF4-FFF2-40B4-BE49-F238E27FC236}">
                <a16:creationId xmlns:a16="http://schemas.microsoft.com/office/drawing/2014/main" id="{B47081C2-EE80-4FF5-88C8-1F96DE1F45D1}"/>
              </a:ext>
            </a:extLst>
          </p:cNvPr>
          <p:cNvSpPr>
            <a:spLocks noGrp="1"/>
          </p:cNvSpPr>
          <p:nvPr>
            <p:ph type="subTitle" idx="1"/>
          </p:nvPr>
        </p:nvSpPr>
        <p:spPr>
          <a:xfrm>
            <a:off x="1524000" y="3976781"/>
            <a:ext cx="9144000" cy="1655762"/>
          </a:xfrm>
        </p:spPr>
        <p:txBody>
          <a:bodyPr>
            <a:noAutofit/>
          </a:bodyPr>
          <a:lstStyle/>
          <a:p>
            <a:r>
              <a:rPr lang="en-US" dirty="0"/>
              <a:t>Gabriel P. Hughes, Ph.D.</a:t>
            </a:r>
          </a:p>
          <a:p>
            <a:r>
              <a:rPr lang="en-US" dirty="0"/>
              <a:t>Risk Manager – Entomology </a:t>
            </a:r>
          </a:p>
          <a:p>
            <a:r>
              <a:rPr lang="en-US" dirty="0"/>
              <a:t>USDA-APHIS-PPQ</a:t>
            </a:r>
          </a:p>
          <a:p>
            <a:r>
              <a:rPr lang="en-US" dirty="0"/>
              <a:t>February 26, 2022</a:t>
            </a:r>
          </a:p>
        </p:txBody>
      </p:sp>
      <p:pic>
        <p:nvPicPr>
          <p:cNvPr id="1026" name="Picture 2">
            <a:extLst>
              <a:ext uri="{FF2B5EF4-FFF2-40B4-BE49-F238E27FC236}">
                <a16:creationId xmlns:a16="http://schemas.microsoft.com/office/drawing/2014/main" id="{21FF6FFA-ECA3-4083-B3B7-4D7A0C3E8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461" y="288318"/>
            <a:ext cx="1476043" cy="10304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BA3E7F-1691-4CBF-B4AD-069A78C156AD}"/>
              </a:ext>
            </a:extLst>
          </p:cNvPr>
          <p:cNvSpPr txBox="1"/>
          <p:nvPr/>
        </p:nvSpPr>
        <p:spPr>
          <a:xfrm>
            <a:off x="1966763" y="366164"/>
            <a:ext cx="6213048" cy="523220"/>
          </a:xfrm>
          <a:prstGeom prst="rect">
            <a:avLst/>
          </a:prstGeom>
          <a:noFill/>
        </p:spPr>
        <p:txBody>
          <a:bodyPr wrap="none" rtlCol="0">
            <a:spAutoFit/>
          </a:bodyPr>
          <a:lstStyle/>
          <a:p>
            <a:r>
              <a:rPr lang="en-US" sz="2800" b="1" dirty="0"/>
              <a:t>United States Department of Agriculture</a:t>
            </a:r>
          </a:p>
        </p:txBody>
      </p:sp>
      <p:sp>
        <p:nvSpPr>
          <p:cNvPr id="18" name="TextBox 17">
            <a:extLst>
              <a:ext uri="{FF2B5EF4-FFF2-40B4-BE49-F238E27FC236}">
                <a16:creationId xmlns:a16="http://schemas.microsoft.com/office/drawing/2014/main" id="{1BE937B9-9CF1-48C2-A334-D724E5A78020}"/>
              </a:ext>
            </a:extLst>
          </p:cNvPr>
          <p:cNvSpPr txBox="1"/>
          <p:nvPr/>
        </p:nvSpPr>
        <p:spPr>
          <a:xfrm>
            <a:off x="1966763" y="857098"/>
            <a:ext cx="5541902" cy="461665"/>
          </a:xfrm>
          <a:prstGeom prst="rect">
            <a:avLst/>
          </a:prstGeom>
          <a:noFill/>
        </p:spPr>
        <p:txBody>
          <a:bodyPr wrap="none" rtlCol="0">
            <a:spAutoFit/>
          </a:bodyPr>
          <a:lstStyle/>
          <a:p>
            <a:r>
              <a:rPr lang="en-US" sz="2400" dirty="0"/>
              <a:t>Animal and Plant Health Inspection Service</a:t>
            </a:r>
          </a:p>
        </p:txBody>
      </p:sp>
    </p:spTree>
    <p:extLst>
      <p:ext uri="{BB962C8B-B14F-4D97-AF65-F5344CB8AC3E}">
        <p14:creationId xmlns:p14="http://schemas.microsoft.com/office/powerpoint/2010/main" val="1391436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id="{3D158AF4-35DB-4A7A-A8C6-56B6718B06B7}"/>
              </a:ext>
            </a:extLst>
          </p:cNvPr>
          <p:cNvSpPr/>
          <p:nvPr/>
        </p:nvSpPr>
        <p:spPr>
          <a:xfrm flipH="1">
            <a:off x="838200" y="767914"/>
            <a:ext cx="2362199" cy="1947520"/>
          </a:xfrm>
          <a:prstGeom prst="cloud">
            <a:avLst/>
          </a:prstGeom>
          <a:solidFill>
            <a:schemeClr val="bg1">
              <a:lumMod val="85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38518708-8940-4147-8897-15109F7A8177}"/>
              </a:ext>
            </a:extLst>
          </p:cNvPr>
          <p:cNvGrpSpPr/>
          <p:nvPr/>
        </p:nvGrpSpPr>
        <p:grpSpPr>
          <a:xfrm>
            <a:off x="9663915" y="4216705"/>
            <a:ext cx="1264232" cy="1278123"/>
            <a:chOff x="7232068" y="3015629"/>
            <a:chExt cx="1713107" cy="1805794"/>
          </a:xfrm>
        </p:grpSpPr>
        <p:sp>
          <p:nvSpPr>
            <p:cNvPr id="6" name="Teardrop 5">
              <a:extLst>
                <a:ext uri="{FF2B5EF4-FFF2-40B4-BE49-F238E27FC236}">
                  <a16:creationId xmlns:a16="http://schemas.microsoft.com/office/drawing/2014/main" id="{D96DC2BF-A748-4DBB-B9C8-0A8B7907DBF5}"/>
                </a:ext>
              </a:extLst>
            </p:cNvPr>
            <p:cNvSpPr/>
            <p:nvPr/>
          </p:nvSpPr>
          <p:spPr>
            <a:xfrm rot="18613097">
              <a:off x="7185725" y="3061972"/>
              <a:ext cx="1805794" cy="1713107"/>
            </a:xfrm>
            <a:prstGeom prst="teardrop">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Moon 6">
              <a:extLst>
                <a:ext uri="{FF2B5EF4-FFF2-40B4-BE49-F238E27FC236}">
                  <a16:creationId xmlns:a16="http://schemas.microsoft.com/office/drawing/2014/main" id="{9BDE84ED-936C-4C4F-8A53-1D8CC4B32667}"/>
                </a:ext>
              </a:extLst>
            </p:cNvPr>
            <p:cNvSpPr/>
            <p:nvPr/>
          </p:nvSpPr>
          <p:spPr>
            <a:xfrm rot="18689418">
              <a:off x="7522309" y="4020699"/>
              <a:ext cx="331270" cy="776821"/>
            </a:xfrm>
            <a:prstGeom prst="moon">
              <a:avLst/>
            </a:prstGeom>
            <a:solidFill>
              <a:schemeClr val="accent1">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D21A7BD3-0FE6-470B-B4F0-FF3569A85802}"/>
              </a:ext>
            </a:extLst>
          </p:cNvPr>
          <p:cNvSpPr txBox="1"/>
          <p:nvPr/>
        </p:nvSpPr>
        <p:spPr>
          <a:xfrm>
            <a:off x="9100557" y="3151270"/>
            <a:ext cx="83548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Cold</a:t>
            </a:r>
          </a:p>
        </p:txBody>
      </p:sp>
      <p:sp>
        <p:nvSpPr>
          <p:cNvPr id="9" name="TextBox 8">
            <a:extLst>
              <a:ext uri="{FF2B5EF4-FFF2-40B4-BE49-F238E27FC236}">
                <a16:creationId xmlns:a16="http://schemas.microsoft.com/office/drawing/2014/main" id="{1F7A380B-280E-4830-91C5-886C37B6A1C4}"/>
              </a:ext>
            </a:extLst>
          </p:cNvPr>
          <p:cNvSpPr txBox="1"/>
          <p:nvPr/>
        </p:nvSpPr>
        <p:spPr>
          <a:xfrm>
            <a:off x="794117" y="2816040"/>
            <a:ext cx="2727093"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Fumigation</a:t>
            </a:r>
            <a:b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(methyl bromide)</a:t>
            </a:r>
          </a:p>
        </p:txBody>
      </p:sp>
      <p:sp>
        <p:nvSpPr>
          <p:cNvPr id="10" name="TextBox 9">
            <a:extLst>
              <a:ext uri="{FF2B5EF4-FFF2-40B4-BE49-F238E27FC236}">
                <a16:creationId xmlns:a16="http://schemas.microsoft.com/office/drawing/2014/main" id="{4F2370F1-D3D1-4821-8488-EED0994771FE}"/>
              </a:ext>
            </a:extLst>
          </p:cNvPr>
          <p:cNvSpPr txBox="1"/>
          <p:nvPr/>
        </p:nvSpPr>
        <p:spPr>
          <a:xfrm>
            <a:off x="1263853" y="5958377"/>
            <a:ext cx="170803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Irradiation</a:t>
            </a:r>
          </a:p>
        </p:txBody>
      </p:sp>
      <p:pic>
        <p:nvPicPr>
          <p:cNvPr id="11" name="Graphic 10" descr="Fire with solid fill">
            <a:extLst>
              <a:ext uri="{FF2B5EF4-FFF2-40B4-BE49-F238E27FC236}">
                <a16:creationId xmlns:a16="http://schemas.microsoft.com/office/drawing/2014/main" id="{1309F6C2-3EF1-45B4-ACFC-0177735F2C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76091" y="3796174"/>
            <a:ext cx="1584939" cy="1584939"/>
          </a:xfrm>
          <a:prstGeom prst="rect">
            <a:avLst/>
          </a:prstGeom>
        </p:spPr>
      </p:pic>
      <p:sp>
        <p:nvSpPr>
          <p:cNvPr id="12" name="TextBox 11">
            <a:extLst>
              <a:ext uri="{FF2B5EF4-FFF2-40B4-BE49-F238E27FC236}">
                <a16:creationId xmlns:a16="http://schemas.microsoft.com/office/drawing/2014/main" id="{039EA8C0-4BDD-493A-840A-EA1EB45FB648}"/>
              </a:ext>
            </a:extLst>
          </p:cNvPr>
          <p:cNvSpPr txBox="1"/>
          <p:nvPr/>
        </p:nvSpPr>
        <p:spPr>
          <a:xfrm>
            <a:off x="7517206" y="5494828"/>
            <a:ext cx="429341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Heat, steam, and immersion</a:t>
            </a:r>
          </a:p>
        </p:txBody>
      </p:sp>
      <p:sp>
        <p:nvSpPr>
          <p:cNvPr id="13" name="Title 33">
            <a:extLst>
              <a:ext uri="{FF2B5EF4-FFF2-40B4-BE49-F238E27FC236}">
                <a16:creationId xmlns:a16="http://schemas.microsoft.com/office/drawing/2014/main" id="{C6350936-BAE6-4BF2-B89C-283ED27F9C0E}"/>
              </a:ext>
            </a:extLst>
          </p:cNvPr>
          <p:cNvSpPr txBox="1">
            <a:spLocks/>
          </p:cNvSpPr>
          <p:nvPr/>
        </p:nvSpPr>
        <p:spPr>
          <a:xfrm>
            <a:off x="838200" y="184150"/>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t>Treatments</a:t>
            </a:r>
          </a:p>
        </p:txBody>
      </p:sp>
      <p:pic>
        <p:nvPicPr>
          <p:cNvPr id="14" name="Picture 2" descr="Using ionising radiation to process food">
            <a:extLst>
              <a:ext uri="{FF2B5EF4-FFF2-40B4-BE49-F238E27FC236}">
                <a16:creationId xmlns:a16="http://schemas.microsoft.com/office/drawing/2014/main" id="{21168A9E-73E8-455A-B9C9-8B551F45CE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367" t="16456" r="26589" b="14698"/>
          <a:stretch/>
        </p:blipFill>
        <p:spPr bwMode="auto">
          <a:xfrm>
            <a:off x="940917" y="3770147"/>
            <a:ext cx="2304010" cy="2247901"/>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c 14" descr="Snowflake with solid fill">
            <a:extLst>
              <a:ext uri="{FF2B5EF4-FFF2-40B4-BE49-F238E27FC236}">
                <a16:creationId xmlns:a16="http://schemas.microsoft.com/office/drawing/2014/main" id="{B58E209A-3A92-443A-AA59-B4CF8D7DF83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37201" y="1093506"/>
            <a:ext cx="2362199" cy="2362199"/>
          </a:xfrm>
          <a:prstGeom prst="rect">
            <a:avLst/>
          </a:prstGeom>
        </p:spPr>
      </p:pic>
      <p:sp>
        <p:nvSpPr>
          <p:cNvPr id="2" name="Multiplication Sign 1">
            <a:extLst>
              <a:ext uri="{FF2B5EF4-FFF2-40B4-BE49-F238E27FC236}">
                <a16:creationId xmlns:a16="http://schemas.microsoft.com/office/drawing/2014/main" id="{8EEB2D96-49F0-4BC9-9B93-52A707BF0576}"/>
              </a:ext>
            </a:extLst>
          </p:cNvPr>
          <p:cNvSpPr/>
          <p:nvPr/>
        </p:nvSpPr>
        <p:spPr>
          <a:xfrm>
            <a:off x="700143" y="-9525"/>
            <a:ext cx="2990850" cy="6772275"/>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C23D78-2514-47C5-83A2-5679A593058F}"/>
              </a:ext>
            </a:extLst>
          </p:cNvPr>
          <p:cNvSpPr txBox="1"/>
          <p:nvPr/>
        </p:nvSpPr>
        <p:spPr>
          <a:xfrm>
            <a:off x="3690993" y="2365337"/>
            <a:ext cx="3271793" cy="400110"/>
          </a:xfrm>
          <a:prstGeom prst="rect">
            <a:avLst/>
          </a:prstGeom>
          <a:noFill/>
        </p:spPr>
        <p:txBody>
          <a:bodyPr wrap="none" rtlCol="0">
            <a:spAutoFit/>
          </a:bodyPr>
          <a:lstStyle/>
          <a:p>
            <a:r>
              <a:rPr lang="en-US" sz="2000" dirty="0"/>
              <a:t>← Cannot be certified organic</a:t>
            </a:r>
          </a:p>
        </p:txBody>
      </p:sp>
      <p:sp>
        <p:nvSpPr>
          <p:cNvPr id="16" name="TextBox 15">
            <a:extLst>
              <a:ext uri="{FF2B5EF4-FFF2-40B4-BE49-F238E27FC236}">
                <a16:creationId xmlns:a16="http://schemas.microsoft.com/office/drawing/2014/main" id="{613E8C6A-C8C6-49DE-866C-8E460B490FCF}"/>
              </a:ext>
            </a:extLst>
          </p:cNvPr>
          <p:cNvSpPr txBox="1"/>
          <p:nvPr/>
        </p:nvSpPr>
        <p:spPr>
          <a:xfrm>
            <a:off x="4415244" y="3736121"/>
            <a:ext cx="2941574" cy="400110"/>
          </a:xfrm>
          <a:prstGeom prst="rect">
            <a:avLst/>
          </a:prstGeom>
          <a:noFill/>
        </p:spPr>
        <p:txBody>
          <a:bodyPr wrap="none" rtlCol="0">
            <a:spAutoFit/>
          </a:bodyPr>
          <a:lstStyle/>
          <a:p>
            <a:r>
              <a:rPr lang="en-US" sz="2000" dirty="0"/>
              <a:t>Can be certified organic →</a:t>
            </a:r>
          </a:p>
        </p:txBody>
      </p:sp>
    </p:spTree>
    <p:extLst>
      <p:ext uri="{BB962C8B-B14F-4D97-AF65-F5344CB8AC3E}">
        <p14:creationId xmlns:p14="http://schemas.microsoft.com/office/powerpoint/2010/main" val="164752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660B-494C-4655-B36E-719F2A59B41B}"/>
              </a:ext>
            </a:extLst>
          </p:cNvPr>
          <p:cNvSpPr>
            <a:spLocks noGrp="1"/>
          </p:cNvSpPr>
          <p:nvPr>
            <p:ph type="title"/>
          </p:nvPr>
        </p:nvSpPr>
        <p:spPr>
          <a:xfrm>
            <a:off x="838200" y="2497137"/>
            <a:ext cx="10515600" cy="1325563"/>
          </a:xfrm>
        </p:spPr>
        <p:txBody>
          <a:bodyPr/>
          <a:lstStyle/>
          <a:p>
            <a:pPr algn="ctr"/>
            <a:r>
              <a:rPr lang="en-US" dirty="0"/>
              <a:t>Thank you!</a:t>
            </a:r>
          </a:p>
        </p:txBody>
      </p:sp>
      <p:pic>
        <p:nvPicPr>
          <p:cNvPr id="4" name="Picture 2">
            <a:extLst>
              <a:ext uri="{FF2B5EF4-FFF2-40B4-BE49-F238E27FC236}">
                <a16:creationId xmlns:a16="http://schemas.microsoft.com/office/drawing/2014/main" id="{6E06C746-5E92-4666-BC1E-6378C3D30D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461" y="288318"/>
            <a:ext cx="1476043" cy="10304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786124-4644-468D-8BCA-375CA436E65B}"/>
              </a:ext>
            </a:extLst>
          </p:cNvPr>
          <p:cNvSpPr txBox="1"/>
          <p:nvPr/>
        </p:nvSpPr>
        <p:spPr>
          <a:xfrm>
            <a:off x="1966763" y="366164"/>
            <a:ext cx="6213048" cy="523220"/>
          </a:xfrm>
          <a:prstGeom prst="rect">
            <a:avLst/>
          </a:prstGeom>
          <a:noFill/>
        </p:spPr>
        <p:txBody>
          <a:bodyPr wrap="none" rtlCol="0">
            <a:spAutoFit/>
          </a:bodyPr>
          <a:lstStyle/>
          <a:p>
            <a:r>
              <a:rPr lang="en-US" sz="2800" b="1" dirty="0"/>
              <a:t>United States Department of Agriculture</a:t>
            </a:r>
          </a:p>
        </p:txBody>
      </p:sp>
      <p:sp>
        <p:nvSpPr>
          <p:cNvPr id="6" name="TextBox 5">
            <a:extLst>
              <a:ext uri="{FF2B5EF4-FFF2-40B4-BE49-F238E27FC236}">
                <a16:creationId xmlns:a16="http://schemas.microsoft.com/office/drawing/2014/main" id="{E06B4576-4541-455A-936A-1ACD908878CA}"/>
              </a:ext>
            </a:extLst>
          </p:cNvPr>
          <p:cNvSpPr txBox="1"/>
          <p:nvPr/>
        </p:nvSpPr>
        <p:spPr>
          <a:xfrm>
            <a:off x="1966763" y="857098"/>
            <a:ext cx="5541902" cy="461665"/>
          </a:xfrm>
          <a:prstGeom prst="rect">
            <a:avLst/>
          </a:prstGeom>
          <a:noFill/>
        </p:spPr>
        <p:txBody>
          <a:bodyPr wrap="none" rtlCol="0">
            <a:spAutoFit/>
          </a:bodyPr>
          <a:lstStyle/>
          <a:p>
            <a:r>
              <a:rPr lang="en-US" sz="2400" dirty="0"/>
              <a:t>Animal and Plant Health Inspection Service</a:t>
            </a:r>
          </a:p>
        </p:txBody>
      </p:sp>
    </p:spTree>
    <p:extLst>
      <p:ext uri="{BB962C8B-B14F-4D97-AF65-F5344CB8AC3E}">
        <p14:creationId xmlns:p14="http://schemas.microsoft.com/office/powerpoint/2010/main" val="297232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hoto by: USDA ARS Photo Unit, USDA Agricultural Research Service">
            <a:extLst>
              <a:ext uri="{FF2B5EF4-FFF2-40B4-BE49-F238E27FC236}">
                <a16:creationId xmlns:a16="http://schemas.microsoft.com/office/drawing/2014/main" id="{FDEBBDA0-89B9-48C1-8D2F-E54BC153648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4571428" cy="30476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37CCA25-FFA8-4039-8DDF-9209BF643499}"/>
              </a:ext>
            </a:extLst>
          </p:cNvPr>
          <p:cNvSpPr txBox="1"/>
          <p:nvPr/>
        </p:nvSpPr>
        <p:spPr>
          <a:xfrm>
            <a:off x="5467350" y="3275111"/>
            <a:ext cx="4981575" cy="307777"/>
          </a:xfrm>
          <a:prstGeom prst="rect">
            <a:avLst/>
          </a:prstGeom>
          <a:noFill/>
        </p:spPr>
        <p:txBody>
          <a:bodyPr wrap="square" rtlCol="0">
            <a:spAutoFit/>
          </a:bodyPr>
          <a:lstStyle/>
          <a:p>
            <a:r>
              <a:rPr lang="en-US" sz="1400" dirty="0">
                <a:solidFill>
                  <a:schemeClr val="bg1"/>
                </a:solidFill>
              </a:rPr>
              <a:t>Photo credit: Jack Kelly, University of California</a:t>
            </a:r>
          </a:p>
        </p:txBody>
      </p:sp>
      <p:pic>
        <p:nvPicPr>
          <p:cNvPr id="2056" name="Picture 8">
            <a:extLst>
              <a:ext uri="{FF2B5EF4-FFF2-40B4-BE49-F238E27FC236}">
                <a16:creationId xmlns:a16="http://schemas.microsoft.com/office/drawing/2014/main" id="{0F57D4D2-C7AF-46A5-A66B-B3A64EDB41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80053"/>
            <a:ext cx="546735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CEA701EE-1D1A-40A8-92C3-9AA7AABFD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8320" y="342900"/>
            <a:ext cx="4060193" cy="58280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riental fruit flies on papaya">
            <a:extLst>
              <a:ext uri="{FF2B5EF4-FFF2-40B4-BE49-F238E27FC236}">
                <a16:creationId xmlns:a16="http://schemas.microsoft.com/office/drawing/2014/main" id="{3BA8834B-086A-4A59-B468-5C2C9FB6F5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9975" y="3143250"/>
            <a:ext cx="4762500" cy="37338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6D456FD9-07CD-4832-B435-8E5F2F225A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6879" y="-24004"/>
            <a:ext cx="4793744" cy="3195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695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14" name="Block Arc 13">
            <a:extLst>
              <a:ext uri="{FF2B5EF4-FFF2-40B4-BE49-F238E27FC236}">
                <a16:creationId xmlns:a16="http://schemas.microsoft.com/office/drawing/2014/main" id="{80D73659-3313-46AB-B108-4F617D1140A0}"/>
              </a:ext>
            </a:extLst>
          </p:cNvPr>
          <p:cNvSpPr/>
          <p:nvPr/>
        </p:nvSpPr>
        <p:spPr>
          <a:xfrm rot="300000">
            <a:off x="4674301" y="3501533"/>
            <a:ext cx="4445792" cy="5171667"/>
          </a:xfrm>
          <a:prstGeom prst="blockArc">
            <a:avLst>
              <a:gd name="adj1" fmla="val 10760315"/>
              <a:gd name="adj2" fmla="val 20949978"/>
              <a:gd name="adj3" fmla="val 3459"/>
            </a:avLst>
          </a:prstGeom>
          <a:gradFill flip="none" rotWithShape="1">
            <a:gsLst>
              <a:gs pos="13000">
                <a:schemeClr val="accent6"/>
              </a:gs>
              <a:gs pos="36000">
                <a:srgbClr val="FFFF00"/>
              </a:gs>
              <a:gs pos="69000">
                <a:srgbClr val="FFC000"/>
              </a:gs>
              <a:gs pos="94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32C1F8-482A-4450-841B-0B73B2992C03}"/>
              </a:ext>
            </a:extLst>
          </p:cNvPr>
          <p:cNvSpPr>
            <a:spLocks noGrp="1"/>
          </p:cNvSpPr>
          <p:nvPr>
            <p:ph type="title"/>
          </p:nvPr>
        </p:nvSpPr>
        <p:spPr>
          <a:xfrm>
            <a:off x="865755" y="710271"/>
            <a:ext cx="2891236" cy="872659"/>
          </a:xfrm>
        </p:spPr>
        <p:txBody>
          <a:bodyPr>
            <a:normAutofit fontScale="90000"/>
          </a:bodyPr>
          <a:lstStyle/>
          <a:p>
            <a:r>
              <a:rPr lang="en-US" dirty="0">
                <a:solidFill>
                  <a:schemeClr val="accent5">
                    <a:lumMod val="50000"/>
                  </a:schemeClr>
                </a:solidFill>
              </a:rPr>
              <a:t>Cumulative Risk Reduction</a:t>
            </a:r>
          </a:p>
        </p:txBody>
      </p:sp>
      <p:pic>
        <p:nvPicPr>
          <p:cNvPr id="6" name="Picture 5">
            <a:extLst>
              <a:ext uri="{FF2B5EF4-FFF2-40B4-BE49-F238E27FC236}">
                <a16:creationId xmlns:a16="http://schemas.microsoft.com/office/drawing/2014/main" id="{DFB1EA33-574A-4126-96BF-9AF3028D1E36}"/>
              </a:ext>
            </a:extLst>
          </p:cNvPr>
          <p:cNvPicPr>
            <a:picLocks noChangeAspect="1"/>
          </p:cNvPicPr>
          <p:nvPr/>
        </p:nvPicPr>
        <p:blipFill rotWithShape="1">
          <a:blip r:embed="rId3"/>
          <a:srcRect l="1" t="33205" r="24821"/>
          <a:stretch/>
        </p:blipFill>
        <p:spPr>
          <a:xfrm>
            <a:off x="2097157" y="4289623"/>
            <a:ext cx="1985552" cy="2292642"/>
          </a:xfrm>
          <a:prstGeom prst="rect">
            <a:avLst/>
          </a:prstGeom>
        </p:spPr>
      </p:pic>
      <p:sp>
        <p:nvSpPr>
          <p:cNvPr id="34" name="Rectangle 33">
            <a:extLst>
              <a:ext uri="{FF2B5EF4-FFF2-40B4-BE49-F238E27FC236}">
                <a16:creationId xmlns:a16="http://schemas.microsoft.com/office/drawing/2014/main" id="{F0C92101-F14B-43F7-B27D-3B1E44C3E689}"/>
              </a:ext>
            </a:extLst>
          </p:cNvPr>
          <p:cNvSpPr/>
          <p:nvPr/>
        </p:nvSpPr>
        <p:spPr>
          <a:xfrm>
            <a:off x="1926354" y="4005121"/>
            <a:ext cx="2215988" cy="369332"/>
          </a:xfrm>
          <a:prstGeom prst="rect">
            <a:avLst/>
          </a:prstGeom>
          <a:noFill/>
          <a:ln w="12700">
            <a:noFill/>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Pre-production</a:t>
            </a:r>
          </a:p>
        </p:txBody>
      </p:sp>
      <p:pic>
        <p:nvPicPr>
          <p:cNvPr id="7" name="Picture 6">
            <a:extLst>
              <a:ext uri="{FF2B5EF4-FFF2-40B4-BE49-F238E27FC236}">
                <a16:creationId xmlns:a16="http://schemas.microsoft.com/office/drawing/2014/main" id="{767977B8-64A9-4F3E-8795-3424D707176E}"/>
              </a:ext>
            </a:extLst>
          </p:cNvPr>
          <p:cNvPicPr>
            <a:picLocks noChangeAspect="1"/>
          </p:cNvPicPr>
          <p:nvPr/>
        </p:nvPicPr>
        <p:blipFill>
          <a:blip r:embed="rId4"/>
          <a:stretch>
            <a:fillRect/>
          </a:stretch>
        </p:blipFill>
        <p:spPr>
          <a:xfrm>
            <a:off x="3136491" y="1433845"/>
            <a:ext cx="2085013" cy="2347163"/>
          </a:xfrm>
          <a:prstGeom prst="rect">
            <a:avLst/>
          </a:prstGeom>
        </p:spPr>
      </p:pic>
      <p:pic>
        <p:nvPicPr>
          <p:cNvPr id="8" name="Picture 7">
            <a:extLst>
              <a:ext uri="{FF2B5EF4-FFF2-40B4-BE49-F238E27FC236}">
                <a16:creationId xmlns:a16="http://schemas.microsoft.com/office/drawing/2014/main" id="{8B085D9E-240C-4CE0-92D4-B48D42D35171}"/>
              </a:ext>
            </a:extLst>
          </p:cNvPr>
          <p:cNvPicPr>
            <a:picLocks noChangeAspect="1"/>
          </p:cNvPicPr>
          <p:nvPr/>
        </p:nvPicPr>
        <p:blipFill>
          <a:blip r:embed="rId5"/>
          <a:stretch>
            <a:fillRect/>
          </a:stretch>
        </p:blipFill>
        <p:spPr>
          <a:xfrm>
            <a:off x="5825626" y="794058"/>
            <a:ext cx="2072820" cy="2304488"/>
          </a:xfrm>
          <a:prstGeom prst="rect">
            <a:avLst/>
          </a:prstGeom>
        </p:spPr>
      </p:pic>
      <p:grpSp>
        <p:nvGrpSpPr>
          <p:cNvPr id="13" name="Group 12">
            <a:extLst>
              <a:ext uri="{FF2B5EF4-FFF2-40B4-BE49-F238E27FC236}">
                <a16:creationId xmlns:a16="http://schemas.microsoft.com/office/drawing/2014/main" id="{E38110A6-7E09-4972-A8F6-67837B31815A}"/>
              </a:ext>
            </a:extLst>
          </p:cNvPr>
          <p:cNvGrpSpPr/>
          <p:nvPr/>
        </p:nvGrpSpPr>
        <p:grpSpPr>
          <a:xfrm>
            <a:off x="8470492" y="1026799"/>
            <a:ext cx="2136140" cy="2704764"/>
            <a:chOff x="6482671" y="941352"/>
            <a:chExt cx="2136140" cy="2704764"/>
          </a:xfrm>
        </p:grpSpPr>
        <p:grpSp>
          <p:nvGrpSpPr>
            <p:cNvPr id="11" name="Group 10">
              <a:extLst>
                <a:ext uri="{FF2B5EF4-FFF2-40B4-BE49-F238E27FC236}">
                  <a16:creationId xmlns:a16="http://schemas.microsoft.com/office/drawing/2014/main" id="{DEF83203-178E-4EEA-9C1A-64CD23BABD34}"/>
                </a:ext>
              </a:extLst>
            </p:cNvPr>
            <p:cNvGrpSpPr/>
            <p:nvPr/>
          </p:nvGrpSpPr>
          <p:grpSpPr>
            <a:xfrm>
              <a:off x="6531207" y="1322073"/>
              <a:ext cx="2047848" cy="2324043"/>
              <a:chOff x="6546872" y="1322074"/>
              <a:chExt cx="2047848" cy="2324043"/>
            </a:xfrm>
          </p:grpSpPr>
          <p:sp>
            <p:nvSpPr>
              <p:cNvPr id="40" name="Flowchart: Alternate Process 44">
                <a:extLst>
                  <a:ext uri="{FF2B5EF4-FFF2-40B4-BE49-F238E27FC236}">
                    <a16:creationId xmlns:a16="http://schemas.microsoft.com/office/drawing/2014/main" id="{00D53408-AE5F-42FD-A943-18D8F4CBC135}"/>
                  </a:ext>
                </a:extLst>
              </p:cNvPr>
              <p:cNvSpPr/>
              <p:nvPr/>
            </p:nvSpPr>
            <p:spPr>
              <a:xfrm>
                <a:off x="6546872" y="1322074"/>
                <a:ext cx="2047848" cy="1140295"/>
              </a:xfrm>
              <a:prstGeom prst="rect">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A3C40D2-5C4F-4961-8BE1-8C9C0E03F1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52383" y="1813722"/>
                <a:ext cx="2042337" cy="1832395"/>
              </a:xfrm>
              <a:prstGeom prst="roundRect">
                <a:avLst/>
              </a:prstGeom>
            </p:spPr>
          </p:pic>
        </p:grpSp>
        <p:sp>
          <p:nvSpPr>
            <p:cNvPr id="48" name="Rectangle 47">
              <a:extLst>
                <a:ext uri="{FF2B5EF4-FFF2-40B4-BE49-F238E27FC236}">
                  <a16:creationId xmlns:a16="http://schemas.microsoft.com/office/drawing/2014/main" id="{530AC0A1-D8B2-4CCC-9E15-B2062850233A}"/>
                </a:ext>
              </a:extLst>
            </p:cNvPr>
            <p:cNvSpPr/>
            <p:nvPr/>
          </p:nvSpPr>
          <p:spPr>
            <a:xfrm>
              <a:off x="6482671" y="941352"/>
              <a:ext cx="2136140" cy="1077218"/>
            </a:xfrm>
            <a:prstGeom prst="rect">
              <a:avLst/>
            </a:prstGeom>
            <a:no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Postharvest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59" name="Group 58">
            <a:extLst>
              <a:ext uri="{FF2B5EF4-FFF2-40B4-BE49-F238E27FC236}">
                <a16:creationId xmlns:a16="http://schemas.microsoft.com/office/drawing/2014/main" id="{7CE6BDF4-12FF-43C1-99E7-68821FD0A063}"/>
              </a:ext>
            </a:extLst>
          </p:cNvPr>
          <p:cNvGrpSpPr/>
          <p:nvPr/>
        </p:nvGrpSpPr>
        <p:grpSpPr>
          <a:xfrm>
            <a:off x="9791711" y="3992965"/>
            <a:ext cx="2222351" cy="1190839"/>
            <a:chOff x="1371687" y="4260153"/>
            <a:chExt cx="1515049" cy="1385897"/>
          </a:xfrm>
          <a:solidFill>
            <a:schemeClr val="accent1">
              <a:lumMod val="75000"/>
            </a:schemeClr>
          </a:solidFill>
          <a:effectLst/>
        </p:grpSpPr>
        <p:sp>
          <p:nvSpPr>
            <p:cNvPr id="60" name="Flowchart: Alternate Process 22">
              <a:extLst>
                <a:ext uri="{FF2B5EF4-FFF2-40B4-BE49-F238E27FC236}">
                  <a16:creationId xmlns:a16="http://schemas.microsoft.com/office/drawing/2014/main" id="{7598D932-98CC-47AD-9AC2-4CEF52D0964B}"/>
                </a:ext>
              </a:extLst>
            </p:cNvPr>
            <p:cNvSpPr/>
            <p:nvPr/>
          </p:nvSpPr>
          <p:spPr>
            <a:xfrm>
              <a:off x="1405312" y="4482489"/>
              <a:ext cx="1447800" cy="1163561"/>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7F7F9D52-EC7F-4335-B3E0-BF04A3A56B85}"/>
                </a:ext>
              </a:extLst>
            </p:cNvPr>
            <p:cNvSpPr/>
            <p:nvPr/>
          </p:nvSpPr>
          <p:spPr>
            <a:xfrm>
              <a:off x="1371687" y="4260153"/>
              <a:ext cx="1515049" cy="782410"/>
            </a:xfrm>
            <a:prstGeom prst="rect">
              <a:avLst/>
            </a:prstGeom>
            <a:no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Distribution</a:t>
              </a:r>
            </a:p>
          </p:txBody>
        </p:sp>
      </p:grpSp>
      <p:pic>
        <p:nvPicPr>
          <p:cNvPr id="63" name="Picture 62">
            <a:extLst>
              <a:ext uri="{FF2B5EF4-FFF2-40B4-BE49-F238E27FC236}">
                <a16:creationId xmlns:a16="http://schemas.microsoft.com/office/drawing/2014/main" id="{905C1B19-D1A3-4F44-B172-418E1F497C1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834818" y="4725500"/>
            <a:ext cx="2136139" cy="1873832"/>
          </a:xfrm>
          <a:prstGeom prst="roundRect">
            <a:avLst/>
          </a:prstGeom>
          <a:effectLst/>
        </p:spPr>
      </p:pic>
      <p:sp>
        <p:nvSpPr>
          <p:cNvPr id="64" name="TextBox 63">
            <a:extLst>
              <a:ext uri="{FF2B5EF4-FFF2-40B4-BE49-F238E27FC236}">
                <a16:creationId xmlns:a16="http://schemas.microsoft.com/office/drawing/2014/main" id="{BD7F85B9-63D5-41D6-AD50-EBAFA60DAC7C}"/>
              </a:ext>
            </a:extLst>
          </p:cNvPr>
          <p:cNvSpPr txBox="1"/>
          <p:nvPr/>
        </p:nvSpPr>
        <p:spPr>
          <a:xfrm>
            <a:off x="4588161" y="3938289"/>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Pesticides, Trapping</a:t>
            </a:r>
          </a:p>
        </p:txBody>
      </p:sp>
      <p:sp>
        <p:nvSpPr>
          <p:cNvPr id="70" name="TextBox 69">
            <a:extLst>
              <a:ext uri="{FF2B5EF4-FFF2-40B4-BE49-F238E27FC236}">
                <a16:creationId xmlns:a16="http://schemas.microsoft.com/office/drawing/2014/main" id="{F869E7CF-413D-4806-AD60-1CD65510E71E}"/>
              </a:ext>
            </a:extLst>
          </p:cNvPr>
          <p:cNvSpPr txBox="1"/>
          <p:nvPr/>
        </p:nvSpPr>
        <p:spPr>
          <a:xfrm>
            <a:off x="6177393" y="3206325"/>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Sanitation, Ripeness</a:t>
            </a:r>
          </a:p>
        </p:txBody>
      </p:sp>
      <p:sp>
        <p:nvSpPr>
          <p:cNvPr id="71" name="TextBox 70">
            <a:extLst>
              <a:ext uri="{FF2B5EF4-FFF2-40B4-BE49-F238E27FC236}">
                <a16:creationId xmlns:a16="http://schemas.microsoft.com/office/drawing/2014/main" id="{CB2D2038-E378-4E7C-A0AF-694DDAC9A3E5}"/>
              </a:ext>
            </a:extLst>
          </p:cNvPr>
          <p:cNvSpPr txBox="1"/>
          <p:nvPr/>
        </p:nvSpPr>
        <p:spPr>
          <a:xfrm>
            <a:off x="7823681" y="3947220"/>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Culling, Treatment</a:t>
            </a:r>
          </a:p>
        </p:txBody>
      </p:sp>
      <p:sp>
        <p:nvSpPr>
          <p:cNvPr id="72" name="TextBox 71">
            <a:extLst>
              <a:ext uri="{FF2B5EF4-FFF2-40B4-BE49-F238E27FC236}">
                <a16:creationId xmlns:a16="http://schemas.microsoft.com/office/drawing/2014/main" id="{334E529C-3045-4FB6-8EE5-9CFA7D3CA26C}"/>
              </a:ext>
            </a:extLst>
          </p:cNvPr>
          <p:cNvSpPr txBox="1"/>
          <p:nvPr/>
        </p:nvSpPr>
        <p:spPr>
          <a:xfrm>
            <a:off x="8161678" y="5005919"/>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Packaging, Inspection</a:t>
            </a:r>
          </a:p>
        </p:txBody>
      </p:sp>
      <p:sp>
        <p:nvSpPr>
          <p:cNvPr id="78" name="TextBox 77">
            <a:extLst>
              <a:ext uri="{FF2B5EF4-FFF2-40B4-BE49-F238E27FC236}">
                <a16:creationId xmlns:a16="http://schemas.microsoft.com/office/drawing/2014/main" id="{F795240C-32CA-411E-974C-9ECED14F4BF7}"/>
              </a:ext>
            </a:extLst>
          </p:cNvPr>
          <p:cNvSpPr txBox="1"/>
          <p:nvPr/>
        </p:nvSpPr>
        <p:spPr>
          <a:xfrm>
            <a:off x="4397756" y="5916452"/>
            <a:ext cx="691258" cy="646986"/>
          </a:xfrm>
          <a:prstGeom prst="roundRect">
            <a:avLst/>
          </a:prstGeom>
          <a:solidFill>
            <a:srgbClr val="FF0000"/>
          </a:solidFill>
          <a:ln w="2857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HIGH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RISK</a:t>
            </a:r>
          </a:p>
        </p:txBody>
      </p:sp>
      <p:sp>
        <p:nvSpPr>
          <p:cNvPr id="79" name="TextBox 78">
            <a:extLst>
              <a:ext uri="{FF2B5EF4-FFF2-40B4-BE49-F238E27FC236}">
                <a16:creationId xmlns:a16="http://schemas.microsoft.com/office/drawing/2014/main" id="{74CBD5C5-901C-40F4-A039-8A3CBB9AFD12}"/>
              </a:ext>
            </a:extLst>
          </p:cNvPr>
          <p:cNvSpPr txBox="1"/>
          <p:nvPr/>
        </p:nvSpPr>
        <p:spPr>
          <a:xfrm>
            <a:off x="8689346" y="5873658"/>
            <a:ext cx="647659" cy="646986"/>
          </a:xfrm>
          <a:prstGeom prst="roundRect">
            <a:avLst/>
          </a:prstGeom>
          <a:solidFill>
            <a:srgbClr val="70AD47"/>
          </a:solidFill>
          <a:ln w="2857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RISK</a:t>
            </a:r>
          </a:p>
        </p:txBody>
      </p:sp>
      <p:sp>
        <p:nvSpPr>
          <p:cNvPr id="16" name="TextBox 15">
            <a:extLst>
              <a:ext uri="{FF2B5EF4-FFF2-40B4-BE49-F238E27FC236}">
                <a16:creationId xmlns:a16="http://schemas.microsoft.com/office/drawing/2014/main" id="{0D542392-4D04-446E-8FAC-D98352D8AAE9}"/>
              </a:ext>
            </a:extLst>
          </p:cNvPr>
          <p:cNvSpPr txBox="1"/>
          <p:nvPr/>
        </p:nvSpPr>
        <p:spPr>
          <a:xfrm>
            <a:off x="4356799" y="5048387"/>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ALPP, Certification</a:t>
            </a:r>
          </a:p>
        </p:txBody>
      </p:sp>
      <p:sp>
        <p:nvSpPr>
          <p:cNvPr id="19" name="Arrow: Right 18">
            <a:extLst>
              <a:ext uri="{FF2B5EF4-FFF2-40B4-BE49-F238E27FC236}">
                <a16:creationId xmlns:a16="http://schemas.microsoft.com/office/drawing/2014/main" id="{53E8EEF6-8CEC-4CCF-8503-9BF54420E211}"/>
              </a:ext>
            </a:extLst>
          </p:cNvPr>
          <p:cNvSpPr/>
          <p:nvPr/>
        </p:nvSpPr>
        <p:spPr>
          <a:xfrm rot="20010166">
            <a:off x="5269271" y="2079820"/>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Arrow: Right 82">
            <a:extLst>
              <a:ext uri="{FF2B5EF4-FFF2-40B4-BE49-F238E27FC236}">
                <a16:creationId xmlns:a16="http://schemas.microsoft.com/office/drawing/2014/main" id="{971B4B27-4070-424A-AAC0-5B61CC785CC7}"/>
              </a:ext>
            </a:extLst>
          </p:cNvPr>
          <p:cNvSpPr/>
          <p:nvPr/>
        </p:nvSpPr>
        <p:spPr>
          <a:xfrm rot="970944">
            <a:off x="7939145" y="1992212"/>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Arrow: Right 83">
            <a:extLst>
              <a:ext uri="{FF2B5EF4-FFF2-40B4-BE49-F238E27FC236}">
                <a16:creationId xmlns:a16="http://schemas.microsoft.com/office/drawing/2014/main" id="{51B40F10-85AE-4C02-B39E-18927E04DD2F}"/>
              </a:ext>
            </a:extLst>
          </p:cNvPr>
          <p:cNvSpPr/>
          <p:nvPr/>
        </p:nvSpPr>
        <p:spPr>
          <a:xfrm rot="2463692">
            <a:off x="10481467" y="3684881"/>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Arrow: Right 84">
            <a:extLst>
              <a:ext uri="{FF2B5EF4-FFF2-40B4-BE49-F238E27FC236}">
                <a16:creationId xmlns:a16="http://schemas.microsoft.com/office/drawing/2014/main" id="{81175CAC-6D5C-40CF-9F0E-C3D7B14F41A0}"/>
              </a:ext>
            </a:extLst>
          </p:cNvPr>
          <p:cNvSpPr/>
          <p:nvPr/>
        </p:nvSpPr>
        <p:spPr>
          <a:xfrm rot="18983059">
            <a:off x="2733828" y="3781526"/>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EC8687B9-6884-4CAE-BC83-43040F0FA736}"/>
              </a:ext>
            </a:extLst>
          </p:cNvPr>
          <p:cNvSpPr txBox="1"/>
          <p:nvPr/>
        </p:nvSpPr>
        <p:spPr>
          <a:xfrm>
            <a:off x="2268661" y="4350362"/>
            <a:ext cx="1623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Pre-production</a:t>
            </a:r>
          </a:p>
        </p:txBody>
      </p:sp>
    </p:spTree>
    <p:extLst>
      <p:ext uri="{BB962C8B-B14F-4D97-AF65-F5344CB8AC3E}">
        <p14:creationId xmlns:p14="http://schemas.microsoft.com/office/powerpoint/2010/main" val="528037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Partial Circle 12">
            <a:extLst>
              <a:ext uri="{FF2B5EF4-FFF2-40B4-BE49-F238E27FC236}">
                <a16:creationId xmlns:a16="http://schemas.microsoft.com/office/drawing/2014/main" id="{35350539-BA80-442A-A962-0E39BA3EFEAA}"/>
              </a:ext>
            </a:extLst>
          </p:cNvPr>
          <p:cNvSpPr/>
          <p:nvPr/>
        </p:nvSpPr>
        <p:spPr>
          <a:xfrm flipH="1" flipV="1">
            <a:off x="-3004078" y="-2950920"/>
            <a:ext cx="7605895" cy="7194927"/>
          </a:xfrm>
          <a:prstGeom prst="pie">
            <a:avLst>
              <a:gd name="adj1" fmla="val 10807021"/>
              <a:gd name="adj2" fmla="val 1624695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artial Circle 10">
            <a:extLst>
              <a:ext uri="{FF2B5EF4-FFF2-40B4-BE49-F238E27FC236}">
                <a16:creationId xmlns:a16="http://schemas.microsoft.com/office/drawing/2014/main" id="{804B4743-A4EF-46C8-B96E-626C854017EB}"/>
              </a:ext>
            </a:extLst>
          </p:cNvPr>
          <p:cNvSpPr/>
          <p:nvPr/>
        </p:nvSpPr>
        <p:spPr>
          <a:xfrm flipH="1">
            <a:off x="-2809010" y="2808604"/>
            <a:ext cx="7213299" cy="8098791"/>
          </a:xfrm>
          <a:prstGeom prst="pie">
            <a:avLst>
              <a:gd name="adj1" fmla="val 10789842"/>
              <a:gd name="adj2" fmla="val 16239639"/>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646DBCF1-5C47-48A5-AE5F-DCB41BD394F0}"/>
              </a:ext>
            </a:extLst>
          </p:cNvPr>
          <p:cNvSpPr/>
          <p:nvPr/>
        </p:nvSpPr>
        <p:spPr>
          <a:xfrm flipH="1">
            <a:off x="3589981" y="2217060"/>
            <a:ext cx="2974393" cy="305289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1821BC5-03B4-40F6-ABBB-A8FB9347D9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7701" y="659588"/>
            <a:ext cx="3261643" cy="2749534"/>
          </a:xfrm>
          <a:prstGeom prst="rect">
            <a:avLst/>
          </a:prstGeom>
        </p:spPr>
      </p:pic>
      <p:pic>
        <p:nvPicPr>
          <p:cNvPr id="6" name="Picture 5">
            <a:extLst>
              <a:ext uri="{FF2B5EF4-FFF2-40B4-BE49-F238E27FC236}">
                <a16:creationId xmlns:a16="http://schemas.microsoft.com/office/drawing/2014/main" id="{948B617E-4FD2-4277-B2D6-E740936E1EA3}"/>
              </a:ext>
            </a:extLst>
          </p:cNvPr>
          <p:cNvPicPr>
            <a:picLocks noChangeAspect="1"/>
          </p:cNvPicPr>
          <p:nvPr/>
        </p:nvPicPr>
        <p:blipFill>
          <a:blip r:embed="rId4"/>
          <a:stretch>
            <a:fillRect/>
          </a:stretch>
        </p:blipFill>
        <p:spPr>
          <a:xfrm>
            <a:off x="787701" y="3805103"/>
            <a:ext cx="3261642" cy="3052897"/>
          </a:xfrm>
          <a:prstGeom prst="rect">
            <a:avLst/>
          </a:prstGeom>
        </p:spPr>
      </p:pic>
      <p:pic>
        <p:nvPicPr>
          <p:cNvPr id="7" name="Picture 6">
            <a:extLst>
              <a:ext uri="{FF2B5EF4-FFF2-40B4-BE49-F238E27FC236}">
                <a16:creationId xmlns:a16="http://schemas.microsoft.com/office/drawing/2014/main" id="{A95761F5-3788-4486-BFC6-18AFB33C856C}"/>
              </a:ext>
            </a:extLst>
          </p:cNvPr>
          <p:cNvPicPr>
            <a:picLocks noChangeAspect="1"/>
          </p:cNvPicPr>
          <p:nvPr/>
        </p:nvPicPr>
        <p:blipFill>
          <a:blip r:embed="rId5"/>
          <a:stretch>
            <a:fillRect/>
          </a:stretch>
        </p:blipFill>
        <p:spPr>
          <a:xfrm>
            <a:off x="3703438" y="2392539"/>
            <a:ext cx="2747478" cy="2747478"/>
          </a:xfrm>
          <a:prstGeom prst="rect">
            <a:avLst/>
          </a:prstGeom>
        </p:spPr>
      </p:pic>
      <p:sp>
        <p:nvSpPr>
          <p:cNvPr id="14" name="Title 1">
            <a:extLst>
              <a:ext uri="{FF2B5EF4-FFF2-40B4-BE49-F238E27FC236}">
                <a16:creationId xmlns:a16="http://schemas.microsoft.com/office/drawing/2014/main" id="{D6D58FF1-7BD2-49F2-9212-F3A0C753AA9C}"/>
              </a:ext>
            </a:extLst>
          </p:cNvPr>
          <p:cNvSpPr>
            <a:spLocks noGrp="1"/>
          </p:cNvSpPr>
          <p:nvPr>
            <p:ph type="title"/>
          </p:nvPr>
        </p:nvSpPr>
        <p:spPr>
          <a:xfrm>
            <a:off x="6928227" y="714723"/>
            <a:ext cx="4668257" cy="879644"/>
          </a:xfrm>
        </p:spPr>
        <p:txBody>
          <a:bodyPr>
            <a:normAutofit fontScale="90000"/>
          </a:bodyPr>
          <a:lstStyle/>
          <a:p>
            <a:pPr algn="ctr"/>
            <a:r>
              <a:rPr lang="en-US" dirty="0">
                <a:solidFill>
                  <a:schemeClr val="bg1"/>
                </a:solidFill>
              </a:rPr>
              <a:t>Systems Approaches</a:t>
            </a:r>
          </a:p>
        </p:txBody>
      </p:sp>
      <p:grpSp>
        <p:nvGrpSpPr>
          <p:cNvPr id="15" name="Group 14">
            <a:extLst>
              <a:ext uri="{FF2B5EF4-FFF2-40B4-BE49-F238E27FC236}">
                <a16:creationId xmlns:a16="http://schemas.microsoft.com/office/drawing/2014/main" id="{8CDE3F96-25E6-49F9-B2FF-B85767CE0523}"/>
              </a:ext>
            </a:extLst>
          </p:cNvPr>
          <p:cNvGrpSpPr/>
          <p:nvPr/>
        </p:nvGrpSpPr>
        <p:grpSpPr>
          <a:xfrm>
            <a:off x="6573303" y="1868439"/>
            <a:ext cx="5393386" cy="4681456"/>
            <a:chOff x="6697332" y="3734353"/>
            <a:chExt cx="4775744" cy="2255902"/>
          </a:xfrm>
        </p:grpSpPr>
        <p:sp>
          <p:nvSpPr>
            <p:cNvPr id="17" name="Freeform: Shape 16">
              <a:extLst>
                <a:ext uri="{FF2B5EF4-FFF2-40B4-BE49-F238E27FC236}">
                  <a16:creationId xmlns:a16="http://schemas.microsoft.com/office/drawing/2014/main" id="{5F13D5C3-6B33-49C1-81F8-443991AA5B8B}"/>
                </a:ext>
              </a:extLst>
            </p:cNvPr>
            <p:cNvSpPr/>
            <p:nvPr/>
          </p:nvSpPr>
          <p:spPr>
            <a:xfrm>
              <a:off x="6697332" y="3777454"/>
              <a:ext cx="2143139" cy="442022"/>
            </a:xfrm>
            <a:custGeom>
              <a:avLst/>
              <a:gdLst>
                <a:gd name="connsiteX0" fmla="*/ 0 w 2143139"/>
                <a:gd name="connsiteY0" fmla="*/ 0 h 442022"/>
                <a:gd name="connsiteX1" fmla="*/ 2143139 w 2143139"/>
                <a:gd name="connsiteY1" fmla="*/ 0 h 442022"/>
                <a:gd name="connsiteX2" fmla="*/ 2143139 w 2143139"/>
                <a:gd name="connsiteY2" fmla="*/ 442022 h 442022"/>
                <a:gd name="connsiteX3" fmla="*/ 0 w 2143139"/>
                <a:gd name="connsiteY3" fmla="*/ 442022 h 442022"/>
                <a:gd name="connsiteX4" fmla="*/ 0 w 2143139"/>
                <a:gd name="connsiteY4" fmla="*/ 0 h 442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39" h="442022">
                  <a:moveTo>
                    <a:pt x="0" y="0"/>
                  </a:moveTo>
                  <a:lnTo>
                    <a:pt x="2143139" y="0"/>
                  </a:lnTo>
                  <a:lnTo>
                    <a:pt x="2143139" y="442022"/>
                  </a:lnTo>
                  <a:lnTo>
                    <a:pt x="0" y="442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622300" rtl="0" eaLnBrk="1" fontAlgn="auto" latinLnBrk="0" hangingPunct="1">
                <a:lnSpc>
                  <a:spcPct val="100000"/>
                </a:lnSpc>
                <a:spcBef>
                  <a:spcPct val="0"/>
                </a:spcBef>
                <a:spcAft>
                  <a:spcPct val="35000"/>
                </a:spcAft>
                <a:buClrTx/>
                <a:buSzTx/>
                <a:buFontTx/>
                <a:buNone/>
                <a:tabLst/>
                <a:defRPr b="1"/>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Definition (ISPM 5)</a:t>
              </a:r>
            </a:p>
          </p:txBody>
        </p:sp>
        <p:sp>
          <p:nvSpPr>
            <p:cNvPr id="18" name="Freeform: Shape 17">
              <a:extLst>
                <a:ext uri="{FF2B5EF4-FFF2-40B4-BE49-F238E27FC236}">
                  <a16:creationId xmlns:a16="http://schemas.microsoft.com/office/drawing/2014/main" id="{2DFBD12A-0004-4391-99D8-FEF2CB06A7CD}"/>
                </a:ext>
              </a:extLst>
            </p:cNvPr>
            <p:cNvSpPr/>
            <p:nvPr/>
          </p:nvSpPr>
          <p:spPr>
            <a:xfrm>
              <a:off x="6826537" y="4054722"/>
              <a:ext cx="2005479" cy="1751059"/>
            </a:xfrm>
            <a:custGeom>
              <a:avLst/>
              <a:gdLst>
                <a:gd name="connsiteX0" fmla="*/ 0 w 2143139"/>
                <a:gd name="connsiteY0" fmla="*/ 0 h 1751059"/>
                <a:gd name="connsiteX1" fmla="*/ 2143139 w 2143139"/>
                <a:gd name="connsiteY1" fmla="*/ 0 h 1751059"/>
                <a:gd name="connsiteX2" fmla="*/ 2143139 w 2143139"/>
                <a:gd name="connsiteY2" fmla="*/ 1751059 h 1751059"/>
                <a:gd name="connsiteX3" fmla="*/ 0 w 2143139"/>
                <a:gd name="connsiteY3" fmla="*/ 1751059 h 1751059"/>
                <a:gd name="connsiteX4" fmla="*/ 0 w 2143139"/>
                <a:gd name="connsiteY4" fmla="*/ 0 h 1751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39" h="1751059">
                  <a:moveTo>
                    <a:pt x="0" y="0"/>
                  </a:moveTo>
                  <a:lnTo>
                    <a:pt x="2143139" y="0"/>
                  </a:lnTo>
                  <a:lnTo>
                    <a:pt x="2143139" y="1751059"/>
                  </a:lnTo>
                  <a:lnTo>
                    <a:pt x="0" y="17510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48895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pest risk management option that integrates different measures, at least two of which act independently, with cumulative effect </a:t>
              </a:r>
            </a:p>
          </p:txBody>
        </p:sp>
        <p:sp>
          <p:nvSpPr>
            <p:cNvPr id="19" name="Freeform: Shape 18">
              <a:extLst>
                <a:ext uri="{FF2B5EF4-FFF2-40B4-BE49-F238E27FC236}">
                  <a16:creationId xmlns:a16="http://schemas.microsoft.com/office/drawing/2014/main" id="{FB0A2CFF-5988-47C2-95CE-6CCED3EC0186}"/>
                </a:ext>
              </a:extLst>
            </p:cNvPr>
            <p:cNvSpPr/>
            <p:nvPr/>
          </p:nvSpPr>
          <p:spPr>
            <a:xfrm>
              <a:off x="9329937" y="3734353"/>
              <a:ext cx="2143139" cy="442022"/>
            </a:xfrm>
            <a:custGeom>
              <a:avLst/>
              <a:gdLst>
                <a:gd name="connsiteX0" fmla="*/ 0 w 2143139"/>
                <a:gd name="connsiteY0" fmla="*/ 0 h 442022"/>
                <a:gd name="connsiteX1" fmla="*/ 2143139 w 2143139"/>
                <a:gd name="connsiteY1" fmla="*/ 0 h 442022"/>
                <a:gd name="connsiteX2" fmla="*/ 2143139 w 2143139"/>
                <a:gd name="connsiteY2" fmla="*/ 442022 h 442022"/>
                <a:gd name="connsiteX3" fmla="*/ 0 w 2143139"/>
                <a:gd name="connsiteY3" fmla="*/ 442022 h 442022"/>
                <a:gd name="connsiteX4" fmla="*/ 0 w 2143139"/>
                <a:gd name="connsiteY4" fmla="*/ 0 h 442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39" h="442022">
                  <a:moveTo>
                    <a:pt x="0" y="0"/>
                  </a:moveTo>
                  <a:lnTo>
                    <a:pt x="2143139" y="0"/>
                  </a:lnTo>
                  <a:lnTo>
                    <a:pt x="2143139" y="442022"/>
                  </a:lnTo>
                  <a:lnTo>
                    <a:pt x="0" y="442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622300" rtl="0" eaLnBrk="1" fontAlgn="auto" latinLnBrk="0" hangingPunct="1">
                <a:lnSpc>
                  <a:spcPct val="100000"/>
                </a:lnSpc>
                <a:spcBef>
                  <a:spcPct val="0"/>
                </a:spcBef>
                <a:spcAft>
                  <a:spcPct val="35000"/>
                </a:spcAft>
                <a:buClrTx/>
                <a:buSzTx/>
                <a:buFontTx/>
                <a:buNone/>
                <a:tabLst/>
                <a:defRPr b="1"/>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Circumstances for use (ISPM 14)</a:t>
              </a: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6CDA69E8-7E2A-43A6-9A19-DD8B7C730B83}"/>
                </a:ext>
              </a:extLst>
            </p:cNvPr>
            <p:cNvSpPr/>
            <p:nvPr/>
          </p:nvSpPr>
          <p:spPr>
            <a:xfrm>
              <a:off x="9329937" y="4239196"/>
              <a:ext cx="2143139" cy="1751059"/>
            </a:xfrm>
            <a:custGeom>
              <a:avLst/>
              <a:gdLst>
                <a:gd name="connsiteX0" fmla="*/ 0 w 2143139"/>
                <a:gd name="connsiteY0" fmla="*/ 0 h 1751059"/>
                <a:gd name="connsiteX1" fmla="*/ 2143139 w 2143139"/>
                <a:gd name="connsiteY1" fmla="*/ 0 h 1751059"/>
                <a:gd name="connsiteX2" fmla="*/ 2143139 w 2143139"/>
                <a:gd name="connsiteY2" fmla="*/ 1751059 h 1751059"/>
                <a:gd name="connsiteX3" fmla="*/ 0 w 2143139"/>
                <a:gd name="connsiteY3" fmla="*/ 1751059 h 1751059"/>
                <a:gd name="connsiteX4" fmla="*/ 0 w 2143139"/>
                <a:gd name="connsiteY4" fmla="*/ 0 h 1751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39" h="1751059">
                  <a:moveTo>
                    <a:pt x="0" y="0"/>
                  </a:moveTo>
                  <a:lnTo>
                    <a:pt x="2143139" y="0"/>
                  </a:lnTo>
                  <a:lnTo>
                    <a:pt x="2143139" y="1751059"/>
                  </a:lnTo>
                  <a:lnTo>
                    <a:pt x="0" y="17510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48895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2" panose="05020102010507070707" pitchFamily="18" charset="2"/>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 U</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sed when individual measures not available or restrictive</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8895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2" panose="05020102010507070707" pitchFamily="18" charset="2"/>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Measures can be monitored / corrected</a:t>
              </a:r>
            </a:p>
            <a:p>
              <a:pPr marL="0" marR="0" lvl="0" indent="0" algn="ctr" defTabSz="48895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2" panose="05020102010507070707" pitchFamily="18" charset="2"/>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Pest / pest-host relationship known</a:t>
              </a:r>
            </a:p>
            <a:p>
              <a:pPr marL="0" marR="0" lvl="0" indent="0" algn="ctr" defTabSz="48895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2" panose="05020102010507070707" pitchFamily="18" charset="2"/>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Prevalence of the pest(s) is known and can be monitored</a:t>
              </a:r>
            </a:p>
          </p:txBody>
        </p:sp>
      </p:grpSp>
    </p:spTree>
    <p:extLst>
      <p:ext uri="{BB962C8B-B14F-4D97-AF65-F5344CB8AC3E}">
        <p14:creationId xmlns:p14="http://schemas.microsoft.com/office/powerpoint/2010/main" val="353999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n overhead drone shot of Yoxagoi Orchards">
            <a:extLst>
              <a:ext uri="{FF2B5EF4-FFF2-40B4-BE49-F238E27FC236}">
                <a16:creationId xmlns:a16="http://schemas.microsoft.com/office/drawing/2014/main" id="{D4C3D94A-E8CD-415F-85AD-E1BC9D43E7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2361"/>
          <a:stretch/>
        </p:blipFill>
        <p:spPr bwMode="auto">
          <a:xfrm>
            <a:off x="0" y="1587500"/>
            <a:ext cx="12192000" cy="52705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1ECB97B-7B44-40E0-93FD-59FF0A2DE79F}"/>
              </a:ext>
            </a:extLst>
          </p:cNvPr>
          <p:cNvSpPr/>
          <p:nvPr/>
        </p:nvSpPr>
        <p:spPr>
          <a:xfrm>
            <a:off x="0" y="0"/>
            <a:ext cx="12192000" cy="6858000"/>
          </a:xfrm>
          <a:prstGeom prst="rect">
            <a:avLst/>
          </a:prstGeom>
          <a:gradFill flip="none" rotWithShape="1">
            <a:gsLst>
              <a:gs pos="0">
                <a:schemeClr val="accent1">
                  <a:lumMod val="5000"/>
                  <a:lumOff val="95000"/>
                  <a:alpha val="37000"/>
                </a:schemeClr>
              </a:gs>
              <a:gs pos="80000">
                <a:schemeClr val="bg1">
                  <a:alpha val="99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068DE1-5C5C-44E3-9168-06750F9990C8}"/>
              </a:ext>
            </a:extLst>
          </p:cNvPr>
          <p:cNvSpPr>
            <a:spLocks noGrp="1"/>
          </p:cNvSpPr>
          <p:nvPr>
            <p:ph idx="1"/>
          </p:nvPr>
        </p:nvSpPr>
        <p:spPr>
          <a:xfrm>
            <a:off x="838200" y="1647825"/>
            <a:ext cx="10515600" cy="4351338"/>
          </a:xfrm>
        </p:spPr>
        <p:txBody>
          <a:bodyPr>
            <a:normAutofit/>
          </a:bodyPr>
          <a:lstStyle/>
          <a:p>
            <a:r>
              <a:rPr lang="en-US" sz="3200" dirty="0"/>
              <a:t>No other hosts in buffer / production area</a:t>
            </a:r>
          </a:p>
          <a:p>
            <a:r>
              <a:rPr lang="en-US" sz="3200" dirty="0"/>
              <a:t>Elimination of mature or over ripe host fruits from production area</a:t>
            </a:r>
          </a:p>
          <a:p>
            <a:r>
              <a:rPr lang="en-US" sz="3200" dirty="0"/>
              <a:t>Removal of shade trees within buffer / production area</a:t>
            </a:r>
          </a:p>
          <a:p>
            <a:r>
              <a:rPr lang="en-US" sz="3200" dirty="0"/>
              <a:t>Only specific cultivars allowed (resistant or less susceptible)</a:t>
            </a:r>
          </a:p>
          <a:p>
            <a:r>
              <a:rPr lang="en-US" sz="3200" dirty="0"/>
              <a:t>No harvest after specific date or trapping triggers</a:t>
            </a:r>
          </a:p>
          <a:p>
            <a:endParaRPr lang="en-US" sz="3200" dirty="0"/>
          </a:p>
        </p:txBody>
      </p:sp>
      <p:sp>
        <p:nvSpPr>
          <p:cNvPr id="2" name="Title 1">
            <a:extLst>
              <a:ext uri="{FF2B5EF4-FFF2-40B4-BE49-F238E27FC236}">
                <a16:creationId xmlns:a16="http://schemas.microsoft.com/office/drawing/2014/main" id="{6A2C9690-EB7B-4F7F-B79D-C64C0DE0322C}"/>
              </a:ext>
            </a:extLst>
          </p:cNvPr>
          <p:cNvSpPr>
            <a:spLocks noGrp="1"/>
          </p:cNvSpPr>
          <p:nvPr>
            <p:ph type="title"/>
          </p:nvPr>
        </p:nvSpPr>
        <p:spPr>
          <a:xfrm>
            <a:off x="838200" y="365125"/>
            <a:ext cx="10515600" cy="917575"/>
          </a:xfrm>
        </p:spPr>
        <p:txBody>
          <a:bodyPr/>
          <a:lstStyle/>
          <a:p>
            <a:r>
              <a:rPr lang="en-US" dirty="0"/>
              <a:t>Preharvest Measures</a:t>
            </a:r>
          </a:p>
        </p:txBody>
      </p:sp>
    </p:spTree>
    <p:extLst>
      <p:ext uri="{BB962C8B-B14F-4D97-AF65-F5344CB8AC3E}">
        <p14:creationId xmlns:p14="http://schemas.microsoft.com/office/powerpoint/2010/main" val="361212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4C1EE96F-D7B0-4AA0-9D5F-7BDDCC01A7A8}"/>
              </a:ext>
            </a:extLst>
          </p:cNvPr>
          <p:cNvSpPr txBox="1">
            <a:spLocks noChangeArrowheads="1"/>
          </p:cNvSpPr>
          <p:nvPr/>
        </p:nvSpPr>
        <p:spPr bwMode="auto">
          <a:xfrm>
            <a:off x="528013" y="2616688"/>
            <a:ext cx="778096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a:lstStyle>
          <a:p>
            <a:pPr>
              <a:lnSpc>
                <a:spcPct val="80000"/>
              </a:lnSpc>
              <a:defRPr/>
            </a:pPr>
            <a:r>
              <a:rPr lang="en-US" altLang="en-US" kern="0" dirty="0">
                <a:solidFill>
                  <a:schemeClr val="tx1"/>
                </a:solidFill>
              </a:rPr>
              <a:t>Pest free growing structure</a:t>
            </a:r>
          </a:p>
          <a:p>
            <a:pPr>
              <a:lnSpc>
                <a:spcPct val="80000"/>
              </a:lnSpc>
              <a:defRPr/>
            </a:pPr>
            <a:r>
              <a:rPr lang="en-US" altLang="en-US" kern="0" dirty="0">
                <a:solidFill>
                  <a:schemeClr val="tx1"/>
                </a:solidFill>
              </a:rPr>
              <a:t>Limit altitude for growers and packing area to certain levels</a:t>
            </a:r>
          </a:p>
          <a:p>
            <a:pPr>
              <a:lnSpc>
                <a:spcPct val="80000"/>
              </a:lnSpc>
              <a:defRPr/>
            </a:pPr>
            <a:r>
              <a:rPr lang="en-US" altLang="en-US" kern="0" dirty="0">
                <a:solidFill>
                  <a:schemeClr val="tx1"/>
                </a:solidFill>
              </a:rPr>
              <a:t>Quarantine road stations /signs</a:t>
            </a:r>
          </a:p>
          <a:p>
            <a:pPr>
              <a:lnSpc>
                <a:spcPct val="80000"/>
              </a:lnSpc>
              <a:defRPr/>
            </a:pPr>
            <a:r>
              <a:rPr lang="en-US" altLang="en-US" kern="0" dirty="0">
                <a:solidFill>
                  <a:schemeClr val="tx1"/>
                </a:solidFill>
              </a:rPr>
              <a:t>Fruit bagging</a:t>
            </a:r>
          </a:p>
          <a:p>
            <a:pPr>
              <a:lnSpc>
                <a:spcPct val="80000"/>
              </a:lnSpc>
              <a:defRPr/>
            </a:pPr>
            <a:r>
              <a:rPr lang="en-US" altLang="en-US" kern="0" dirty="0">
                <a:solidFill>
                  <a:schemeClr val="tx1"/>
                </a:solidFill>
              </a:rPr>
              <a:t>Registered or approved production sites</a:t>
            </a:r>
          </a:p>
        </p:txBody>
      </p:sp>
      <p:sp>
        <p:nvSpPr>
          <p:cNvPr id="7" name="Rectangle 2">
            <a:extLst>
              <a:ext uri="{FF2B5EF4-FFF2-40B4-BE49-F238E27FC236}">
                <a16:creationId xmlns:a16="http://schemas.microsoft.com/office/drawing/2014/main" id="{0312C80D-B45F-4F6B-A0F4-BEEDF46D55C6}"/>
              </a:ext>
            </a:extLst>
          </p:cNvPr>
          <p:cNvSpPr txBox="1">
            <a:spLocks noChangeArrowheads="1"/>
          </p:cNvSpPr>
          <p:nvPr/>
        </p:nvSpPr>
        <p:spPr bwMode="auto">
          <a:xfrm>
            <a:off x="675771" y="832462"/>
            <a:ext cx="6096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458505"/>
                </a:solidFill>
                <a:latin typeface="+mj-lt"/>
                <a:ea typeface="+mj-ea"/>
                <a:cs typeface="+mj-cs"/>
              </a:defRPr>
            </a:lvl1pPr>
            <a:lvl2pPr algn="l" rtl="0" eaLnBrk="0" fontAlgn="base" hangingPunct="0">
              <a:spcBef>
                <a:spcPct val="0"/>
              </a:spcBef>
              <a:spcAft>
                <a:spcPct val="0"/>
              </a:spcAft>
              <a:defRPr sz="3600" b="1">
                <a:solidFill>
                  <a:srgbClr val="458505"/>
                </a:solidFill>
                <a:latin typeface="Arial" charset="0"/>
              </a:defRPr>
            </a:lvl2pPr>
            <a:lvl3pPr algn="l" rtl="0" eaLnBrk="0" fontAlgn="base" hangingPunct="0">
              <a:spcBef>
                <a:spcPct val="0"/>
              </a:spcBef>
              <a:spcAft>
                <a:spcPct val="0"/>
              </a:spcAft>
              <a:defRPr sz="3600" b="1">
                <a:solidFill>
                  <a:srgbClr val="458505"/>
                </a:solidFill>
                <a:latin typeface="Arial" charset="0"/>
              </a:defRPr>
            </a:lvl3pPr>
            <a:lvl4pPr algn="l" rtl="0" eaLnBrk="0" fontAlgn="base" hangingPunct="0">
              <a:spcBef>
                <a:spcPct val="0"/>
              </a:spcBef>
              <a:spcAft>
                <a:spcPct val="0"/>
              </a:spcAft>
              <a:defRPr sz="3600" b="1">
                <a:solidFill>
                  <a:srgbClr val="458505"/>
                </a:solidFill>
                <a:latin typeface="Arial" charset="0"/>
              </a:defRPr>
            </a:lvl4pPr>
            <a:lvl5pPr algn="l" rtl="0" eaLnBrk="0" fontAlgn="base" hangingPunct="0">
              <a:spcBef>
                <a:spcPct val="0"/>
              </a:spcBef>
              <a:spcAft>
                <a:spcPct val="0"/>
              </a:spcAft>
              <a:defRPr sz="3600" b="1">
                <a:solidFill>
                  <a:srgbClr val="458505"/>
                </a:solidFill>
                <a:latin typeface="Arial" charset="0"/>
              </a:defRPr>
            </a:lvl5pPr>
            <a:lvl6pPr marL="457200" algn="l" rtl="0" fontAlgn="base">
              <a:spcBef>
                <a:spcPct val="0"/>
              </a:spcBef>
              <a:spcAft>
                <a:spcPct val="0"/>
              </a:spcAft>
              <a:defRPr sz="3600" b="1">
                <a:solidFill>
                  <a:srgbClr val="458505"/>
                </a:solidFill>
                <a:latin typeface="Arial" charset="0"/>
              </a:defRPr>
            </a:lvl6pPr>
            <a:lvl7pPr marL="914400" algn="l" rtl="0" fontAlgn="base">
              <a:spcBef>
                <a:spcPct val="0"/>
              </a:spcBef>
              <a:spcAft>
                <a:spcPct val="0"/>
              </a:spcAft>
              <a:defRPr sz="3600" b="1">
                <a:solidFill>
                  <a:srgbClr val="458505"/>
                </a:solidFill>
                <a:latin typeface="Arial" charset="0"/>
              </a:defRPr>
            </a:lvl7pPr>
            <a:lvl8pPr marL="1371600" algn="l" rtl="0" fontAlgn="base">
              <a:spcBef>
                <a:spcPct val="0"/>
              </a:spcBef>
              <a:spcAft>
                <a:spcPct val="0"/>
              </a:spcAft>
              <a:defRPr sz="3600" b="1">
                <a:solidFill>
                  <a:srgbClr val="458505"/>
                </a:solidFill>
                <a:latin typeface="Arial" charset="0"/>
              </a:defRPr>
            </a:lvl8pPr>
            <a:lvl9pPr marL="1828800" algn="l" rtl="0" fontAlgn="base">
              <a:spcBef>
                <a:spcPct val="0"/>
              </a:spcBef>
              <a:spcAft>
                <a:spcPct val="0"/>
              </a:spcAft>
              <a:defRPr sz="3600" b="1">
                <a:solidFill>
                  <a:srgbClr val="458505"/>
                </a:solidFill>
                <a:latin typeface="Arial" charset="0"/>
              </a:defRPr>
            </a:lvl9pPr>
          </a:lstStyle>
          <a:p>
            <a:pPr>
              <a:defRPr/>
            </a:pPr>
            <a:r>
              <a:rPr lang="en-US" altLang="en-US" kern="0" dirty="0">
                <a:solidFill>
                  <a:schemeClr val="tx1"/>
                </a:solidFill>
              </a:rPr>
              <a:t>Field Measures</a:t>
            </a:r>
          </a:p>
        </p:txBody>
      </p:sp>
      <p:pic>
        <p:nvPicPr>
          <p:cNvPr id="3" name="Picture 2">
            <a:extLst>
              <a:ext uri="{FF2B5EF4-FFF2-40B4-BE49-F238E27FC236}">
                <a16:creationId xmlns:a16="http://schemas.microsoft.com/office/drawing/2014/main" id="{9A8FC502-DFDE-428B-BCC2-328CAE587CF7}"/>
              </a:ext>
            </a:extLst>
          </p:cNvPr>
          <p:cNvPicPr>
            <a:picLocks noChangeAspect="1"/>
          </p:cNvPicPr>
          <p:nvPr/>
        </p:nvPicPr>
        <p:blipFill>
          <a:blip r:embed="rId2"/>
          <a:stretch>
            <a:fillRect/>
          </a:stretch>
        </p:blipFill>
        <p:spPr>
          <a:xfrm>
            <a:off x="4507395" y="319212"/>
            <a:ext cx="3608317" cy="1864701"/>
          </a:xfrm>
          <a:prstGeom prst="rect">
            <a:avLst/>
          </a:prstGeom>
        </p:spPr>
      </p:pic>
      <p:pic>
        <p:nvPicPr>
          <p:cNvPr id="8" name="Picture 7">
            <a:extLst>
              <a:ext uri="{FF2B5EF4-FFF2-40B4-BE49-F238E27FC236}">
                <a16:creationId xmlns:a16="http://schemas.microsoft.com/office/drawing/2014/main" id="{E96A1909-5A15-4372-BED7-E4FD80F7790F}"/>
              </a:ext>
            </a:extLst>
          </p:cNvPr>
          <p:cNvPicPr>
            <a:picLocks noChangeAspect="1"/>
          </p:cNvPicPr>
          <p:nvPr/>
        </p:nvPicPr>
        <p:blipFill>
          <a:blip r:embed="rId3"/>
          <a:stretch>
            <a:fillRect/>
          </a:stretch>
        </p:blipFill>
        <p:spPr>
          <a:xfrm>
            <a:off x="8115712" y="94462"/>
            <a:ext cx="3017956" cy="2589088"/>
          </a:xfrm>
          <a:prstGeom prst="rect">
            <a:avLst/>
          </a:prstGeom>
        </p:spPr>
      </p:pic>
      <p:pic>
        <p:nvPicPr>
          <p:cNvPr id="10" name="Picture 9">
            <a:extLst>
              <a:ext uri="{FF2B5EF4-FFF2-40B4-BE49-F238E27FC236}">
                <a16:creationId xmlns:a16="http://schemas.microsoft.com/office/drawing/2014/main" id="{E5EE6239-BE7E-423F-BB59-DCB4D4B771EC}"/>
              </a:ext>
            </a:extLst>
          </p:cNvPr>
          <p:cNvPicPr>
            <a:picLocks noChangeAspect="1"/>
          </p:cNvPicPr>
          <p:nvPr/>
        </p:nvPicPr>
        <p:blipFill>
          <a:blip r:embed="rId4"/>
          <a:stretch>
            <a:fillRect/>
          </a:stretch>
        </p:blipFill>
        <p:spPr>
          <a:xfrm>
            <a:off x="8578917" y="2683550"/>
            <a:ext cx="3338375" cy="2324723"/>
          </a:xfrm>
          <a:prstGeom prst="rect">
            <a:avLst/>
          </a:prstGeom>
        </p:spPr>
      </p:pic>
      <p:pic>
        <p:nvPicPr>
          <p:cNvPr id="11" name="Picture 10">
            <a:extLst>
              <a:ext uri="{FF2B5EF4-FFF2-40B4-BE49-F238E27FC236}">
                <a16:creationId xmlns:a16="http://schemas.microsoft.com/office/drawing/2014/main" id="{F397BCF3-CA47-4754-863E-C82D48DA0144}"/>
              </a:ext>
            </a:extLst>
          </p:cNvPr>
          <p:cNvPicPr>
            <a:picLocks noChangeAspect="1"/>
          </p:cNvPicPr>
          <p:nvPr/>
        </p:nvPicPr>
        <p:blipFill>
          <a:blip r:embed="rId5"/>
          <a:stretch>
            <a:fillRect/>
          </a:stretch>
        </p:blipFill>
        <p:spPr>
          <a:xfrm>
            <a:off x="8239078" y="4751922"/>
            <a:ext cx="2964487" cy="2011616"/>
          </a:xfrm>
          <a:prstGeom prst="rect">
            <a:avLst/>
          </a:prstGeom>
        </p:spPr>
      </p:pic>
    </p:spTree>
    <p:extLst>
      <p:ext uri="{BB962C8B-B14F-4D97-AF65-F5344CB8AC3E}">
        <p14:creationId xmlns:p14="http://schemas.microsoft.com/office/powerpoint/2010/main" val="2432738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CA5106-878C-4DEC-927C-71797F59624C}"/>
              </a:ext>
            </a:extLst>
          </p:cNvPr>
          <p:cNvSpPr/>
          <p:nvPr/>
        </p:nvSpPr>
        <p:spPr>
          <a:xfrm>
            <a:off x="7670801" y="1"/>
            <a:ext cx="45212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970" name="Rectangle 2">
            <a:extLst>
              <a:ext uri="{FF2B5EF4-FFF2-40B4-BE49-F238E27FC236}">
                <a16:creationId xmlns:a16="http://schemas.microsoft.com/office/drawing/2014/main" id="{1BE1D52F-025B-49BD-A656-F1D193732037}"/>
              </a:ext>
            </a:extLst>
          </p:cNvPr>
          <p:cNvSpPr>
            <a:spLocks noGrp="1" noChangeArrowheads="1"/>
          </p:cNvSpPr>
          <p:nvPr>
            <p:ph type="title"/>
          </p:nvPr>
        </p:nvSpPr>
        <p:spPr>
          <a:xfrm>
            <a:off x="7953376" y="406400"/>
            <a:ext cx="4152899" cy="1162050"/>
          </a:xfrm>
        </p:spPr>
        <p:txBody>
          <a:bodyPr>
            <a:normAutofit fontScale="90000"/>
          </a:bodyPr>
          <a:lstStyle/>
          <a:p>
            <a:pPr algn="ctr"/>
            <a:r>
              <a:rPr lang="en-US" altLang="en-US" sz="4000" dirty="0">
                <a:solidFill>
                  <a:schemeClr val="bg1"/>
                </a:solidFill>
              </a:rPr>
              <a:t>Example: Papaya from Central America</a:t>
            </a:r>
          </a:p>
        </p:txBody>
      </p:sp>
      <p:sp>
        <p:nvSpPr>
          <p:cNvPr id="57347" name="Rectangle 3">
            <a:extLst>
              <a:ext uri="{FF2B5EF4-FFF2-40B4-BE49-F238E27FC236}">
                <a16:creationId xmlns:a16="http://schemas.microsoft.com/office/drawing/2014/main" id="{C28C7668-BE52-491B-B4F4-B95865BE4A30}"/>
              </a:ext>
            </a:extLst>
          </p:cNvPr>
          <p:cNvSpPr>
            <a:spLocks noGrp="1" noChangeArrowheads="1"/>
          </p:cNvSpPr>
          <p:nvPr>
            <p:ph idx="1"/>
          </p:nvPr>
        </p:nvSpPr>
        <p:spPr>
          <a:xfrm>
            <a:off x="7962900" y="1730375"/>
            <a:ext cx="4152900" cy="4495800"/>
          </a:xfrm>
        </p:spPr>
        <p:txBody>
          <a:bodyPr/>
          <a:lstStyle/>
          <a:p>
            <a:pPr marL="0" indent="0" algn="ctr">
              <a:buClr>
                <a:schemeClr val="accent1">
                  <a:lumMod val="50000"/>
                </a:schemeClr>
              </a:buClr>
              <a:buSzPct val="100000"/>
              <a:buNone/>
              <a:defRPr/>
            </a:pPr>
            <a:r>
              <a:rPr lang="en-US" sz="3200" b="1" dirty="0">
                <a:solidFill>
                  <a:schemeClr val="bg1"/>
                </a:solidFill>
              </a:rPr>
              <a:t>Target Pest:  Medfly (</a:t>
            </a:r>
            <a:r>
              <a:rPr lang="en-US" sz="3200" b="1" i="1" dirty="0">
                <a:solidFill>
                  <a:schemeClr val="bg1"/>
                </a:solidFill>
              </a:rPr>
              <a:t>Ceratitis capitata</a:t>
            </a:r>
            <a:r>
              <a:rPr lang="en-US" sz="3200" b="1" dirty="0">
                <a:solidFill>
                  <a:schemeClr val="bg1"/>
                </a:solidFill>
              </a:rPr>
              <a:t>)</a:t>
            </a:r>
          </a:p>
          <a:p>
            <a:pPr marL="609600" indent="-609600">
              <a:buClr>
                <a:srgbClr val="FF0000"/>
              </a:buClr>
              <a:buSzPct val="85000"/>
              <a:buNone/>
              <a:defRPr/>
            </a:pPr>
            <a:endParaRPr lang="en-US" sz="1400" dirty="0">
              <a:solidFill>
                <a:schemeClr val="bg1"/>
              </a:solidFill>
            </a:endParaRPr>
          </a:p>
          <a:p>
            <a:pPr marL="400050" lvl="1" indent="0">
              <a:buClr>
                <a:schemeClr val="accent1">
                  <a:lumMod val="50000"/>
                </a:schemeClr>
              </a:buClr>
              <a:buSzPct val="85000"/>
              <a:buNone/>
              <a:defRPr/>
            </a:pPr>
            <a:r>
              <a:rPr lang="en-US" sz="2800" dirty="0">
                <a:solidFill>
                  <a:schemeClr val="bg1"/>
                </a:solidFill>
              </a:rPr>
              <a:t>Major Mitigations:   </a:t>
            </a:r>
          </a:p>
          <a:p>
            <a:pPr marL="1390650" lvl="2" indent="-533400">
              <a:defRPr/>
            </a:pPr>
            <a:r>
              <a:rPr lang="en-US" sz="2400" dirty="0">
                <a:solidFill>
                  <a:schemeClr val="bg1"/>
                </a:solidFill>
              </a:rPr>
              <a:t>Poor host</a:t>
            </a:r>
          </a:p>
          <a:p>
            <a:pPr marL="1390650" lvl="2" indent="-533400">
              <a:defRPr/>
            </a:pPr>
            <a:r>
              <a:rPr lang="en-US" sz="2400" dirty="0">
                <a:solidFill>
                  <a:schemeClr val="bg1"/>
                </a:solidFill>
              </a:rPr>
              <a:t>Low prevalence (trapping)</a:t>
            </a:r>
          </a:p>
          <a:p>
            <a:pPr marL="1390650" lvl="2" indent="-533400">
              <a:defRPr/>
            </a:pPr>
            <a:r>
              <a:rPr lang="en-US" sz="2400" dirty="0">
                <a:solidFill>
                  <a:schemeClr val="bg1"/>
                </a:solidFill>
              </a:rPr>
              <a:t>Specific cultivars</a:t>
            </a:r>
          </a:p>
          <a:p>
            <a:pPr marL="1390650" lvl="2" indent="-533400">
              <a:defRPr/>
            </a:pPr>
            <a:r>
              <a:rPr lang="en-US" sz="2400" dirty="0">
                <a:solidFill>
                  <a:schemeClr val="bg1"/>
                </a:solidFill>
              </a:rPr>
              <a:t>Specific maturity stage</a:t>
            </a:r>
          </a:p>
          <a:p>
            <a:pPr marL="1390650" lvl="2" indent="-533400">
              <a:defRPr/>
            </a:pPr>
            <a:r>
              <a:rPr lang="en-US" sz="2400" dirty="0">
                <a:solidFill>
                  <a:schemeClr val="bg1"/>
                </a:solidFill>
              </a:rPr>
              <a:t>Hot water dip</a:t>
            </a:r>
          </a:p>
          <a:p>
            <a:pPr marL="609600" indent="-609600">
              <a:buNone/>
              <a:defRPr/>
            </a:pPr>
            <a:endParaRPr lang="en-US" dirty="0"/>
          </a:p>
          <a:p>
            <a:pPr marL="609600" indent="-609600">
              <a:buNone/>
              <a:defRPr/>
            </a:pPr>
            <a:endParaRPr lang="en-US" dirty="0"/>
          </a:p>
          <a:p>
            <a:pPr marL="609600" indent="-609600">
              <a:buNone/>
              <a:defRPr/>
            </a:pPr>
            <a:endParaRPr lang="en-US" dirty="0"/>
          </a:p>
        </p:txBody>
      </p:sp>
      <p:pic>
        <p:nvPicPr>
          <p:cNvPr id="3" name="Picture 2">
            <a:extLst>
              <a:ext uri="{FF2B5EF4-FFF2-40B4-BE49-F238E27FC236}">
                <a16:creationId xmlns:a16="http://schemas.microsoft.com/office/drawing/2014/main" id="{74AFC883-0FA2-42BC-A07C-B03EA0D17339}"/>
              </a:ext>
            </a:extLst>
          </p:cNvPr>
          <p:cNvPicPr>
            <a:picLocks noChangeAspect="1"/>
          </p:cNvPicPr>
          <p:nvPr/>
        </p:nvPicPr>
        <p:blipFill>
          <a:blip r:embed="rId3"/>
          <a:stretch>
            <a:fillRect/>
          </a:stretch>
        </p:blipFill>
        <p:spPr>
          <a:xfrm>
            <a:off x="5416237" y="2749237"/>
            <a:ext cx="1359526" cy="1359526"/>
          </a:xfrm>
          <a:prstGeom prst="rect">
            <a:avLst/>
          </a:prstGeom>
          <a:ln>
            <a:noFill/>
          </a:ln>
        </p:spPr>
      </p:pic>
      <p:pic>
        <p:nvPicPr>
          <p:cNvPr id="5" name="Picture 4">
            <a:extLst>
              <a:ext uri="{FF2B5EF4-FFF2-40B4-BE49-F238E27FC236}">
                <a16:creationId xmlns:a16="http://schemas.microsoft.com/office/drawing/2014/main" id="{6B85C9F5-EFEB-4779-86BE-57CE7732D0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7820343"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2360"/>
    </mc:Choice>
    <mc:Fallback xmlns="">
      <p:transition spd="slow" advTm="5236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082EB59-ABF2-445B-93C1-A3719B64E50B}"/>
              </a:ext>
            </a:extLst>
          </p:cNvPr>
          <p:cNvSpPr txBox="1">
            <a:spLocks/>
          </p:cNvSpPr>
          <p:nvPr/>
        </p:nvSpPr>
        <p:spPr>
          <a:xfrm>
            <a:off x="2209800" y="1668187"/>
            <a:ext cx="7772400" cy="35216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latin typeface="+mn-lt"/>
              </a:rPr>
              <a:t>Chile blueberry (2020)</a:t>
            </a:r>
            <a:br>
              <a:rPr lang="en-US" sz="3200" dirty="0">
                <a:latin typeface="+mn-lt"/>
              </a:rPr>
            </a:br>
            <a:r>
              <a:rPr lang="en-US" sz="3200" dirty="0">
                <a:latin typeface="+mn-lt"/>
              </a:rPr>
              <a:t>China citrus (2020)</a:t>
            </a:r>
            <a:br>
              <a:rPr lang="en-US" sz="3200" dirty="0">
                <a:latin typeface="+mn-lt"/>
              </a:rPr>
            </a:br>
            <a:r>
              <a:rPr lang="en-US" sz="3200" dirty="0">
                <a:latin typeface="+mn-lt"/>
              </a:rPr>
              <a:t>Colombia avocado (2017)</a:t>
            </a:r>
            <a:br>
              <a:rPr lang="en-US" sz="3200" dirty="0">
                <a:latin typeface="+mn-lt"/>
              </a:rPr>
            </a:br>
            <a:r>
              <a:rPr lang="en-US" sz="3200" dirty="0">
                <a:latin typeface="+mn-lt"/>
              </a:rPr>
              <a:t>Colombia cape gooseberry (2014)</a:t>
            </a:r>
            <a:br>
              <a:rPr lang="en-US" sz="3200" dirty="0">
                <a:latin typeface="+mn-lt"/>
              </a:rPr>
            </a:br>
            <a:r>
              <a:rPr lang="en-US" sz="3200" dirty="0">
                <a:latin typeface="+mn-lt"/>
              </a:rPr>
              <a:t>Peru avocado (2010)</a:t>
            </a:r>
            <a:br>
              <a:rPr lang="en-US" sz="3200" dirty="0">
                <a:latin typeface="+mn-lt"/>
              </a:rPr>
            </a:br>
            <a:r>
              <a:rPr lang="en-US" sz="3200" dirty="0">
                <a:latin typeface="+mn-lt"/>
              </a:rPr>
              <a:t>Nicaragua pitahaya (2011)</a:t>
            </a:r>
          </a:p>
        </p:txBody>
      </p:sp>
      <p:sp>
        <p:nvSpPr>
          <p:cNvPr id="5" name="TextBox 4">
            <a:extLst>
              <a:ext uri="{FF2B5EF4-FFF2-40B4-BE49-F238E27FC236}">
                <a16:creationId xmlns:a16="http://schemas.microsoft.com/office/drawing/2014/main" id="{65BFC7AC-97B0-4051-92B7-38826A6657B7}"/>
              </a:ext>
            </a:extLst>
          </p:cNvPr>
          <p:cNvSpPr txBox="1"/>
          <p:nvPr/>
        </p:nvSpPr>
        <p:spPr>
          <a:xfrm>
            <a:off x="285374" y="744077"/>
            <a:ext cx="11621252"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j-lt"/>
                <a:ea typeface="+mn-ea"/>
                <a:cs typeface="+mn-cs"/>
              </a:rPr>
              <a:t>Recent Examples of Systems Approaches used by APHIS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1234198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14" name="Block Arc 13">
            <a:extLst>
              <a:ext uri="{FF2B5EF4-FFF2-40B4-BE49-F238E27FC236}">
                <a16:creationId xmlns:a16="http://schemas.microsoft.com/office/drawing/2014/main" id="{80D73659-3313-46AB-B108-4F617D1140A0}"/>
              </a:ext>
            </a:extLst>
          </p:cNvPr>
          <p:cNvSpPr/>
          <p:nvPr/>
        </p:nvSpPr>
        <p:spPr>
          <a:xfrm rot="300000">
            <a:off x="4674301" y="3501533"/>
            <a:ext cx="4445792" cy="5171667"/>
          </a:xfrm>
          <a:prstGeom prst="blockArc">
            <a:avLst>
              <a:gd name="adj1" fmla="val 10760315"/>
              <a:gd name="adj2" fmla="val 20949978"/>
              <a:gd name="adj3" fmla="val 3459"/>
            </a:avLst>
          </a:prstGeom>
          <a:gradFill flip="none" rotWithShape="1">
            <a:gsLst>
              <a:gs pos="13000">
                <a:schemeClr val="accent6"/>
              </a:gs>
              <a:gs pos="36000">
                <a:srgbClr val="FFFF00"/>
              </a:gs>
              <a:gs pos="69000">
                <a:srgbClr val="FFC000"/>
              </a:gs>
              <a:gs pos="94000">
                <a:srgbClr val="FF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32C1F8-482A-4450-841B-0B73B2992C03}"/>
              </a:ext>
            </a:extLst>
          </p:cNvPr>
          <p:cNvSpPr>
            <a:spLocks noGrp="1"/>
          </p:cNvSpPr>
          <p:nvPr>
            <p:ph type="title"/>
          </p:nvPr>
        </p:nvSpPr>
        <p:spPr>
          <a:xfrm>
            <a:off x="865755" y="710271"/>
            <a:ext cx="2891236" cy="872659"/>
          </a:xfrm>
        </p:spPr>
        <p:txBody>
          <a:bodyPr>
            <a:normAutofit fontScale="90000"/>
          </a:bodyPr>
          <a:lstStyle/>
          <a:p>
            <a:r>
              <a:rPr lang="en-US" dirty="0">
                <a:solidFill>
                  <a:schemeClr val="accent5">
                    <a:lumMod val="50000"/>
                  </a:schemeClr>
                </a:solidFill>
              </a:rPr>
              <a:t>Cumulative Risk Reduction</a:t>
            </a:r>
          </a:p>
        </p:txBody>
      </p:sp>
      <p:pic>
        <p:nvPicPr>
          <p:cNvPr id="6" name="Picture 5">
            <a:extLst>
              <a:ext uri="{FF2B5EF4-FFF2-40B4-BE49-F238E27FC236}">
                <a16:creationId xmlns:a16="http://schemas.microsoft.com/office/drawing/2014/main" id="{DFB1EA33-574A-4126-96BF-9AF3028D1E36}"/>
              </a:ext>
            </a:extLst>
          </p:cNvPr>
          <p:cNvPicPr>
            <a:picLocks noChangeAspect="1"/>
          </p:cNvPicPr>
          <p:nvPr/>
        </p:nvPicPr>
        <p:blipFill rotWithShape="1">
          <a:blip r:embed="rId3"/>
          <a:srcRect l="1" t="33205" r="24821"/>
          <a:stretch/>
        </p:blipFill>
        <p:spPr>
          <a:xfrm>
            <a:off x="2097157" y="4289623"/>
            <a:ext cx="1985552" cy="2292642"/>
          </a:xfrm>
          <a:prstGeom prst="rect">
            <a:avLst/>
          </a:prstGeom>
        </p:spPr>
      </p:pic>
      <p:sp>
        <p:nvSpPr>
          <p:cNvPr id="34" name="Rectangle 33">
            <a:extLst>
              <a:ext uri="{FF2B5EF4-FFF2-40B4-BE49-F238E27FC236}">
                <a16:creationId xmlns:a16="http://schemas.microsoft.com/office/drawing/2014/main" id="{F0C92101-F14B-43F7-B27D-3B1E44C3E689}"/>
              </a:ext>
            </a:extLst>
          </p:cNvPr>
          <p:cNvSpPr/>
          <p:nvPr/>
        </p:nvSpPr>
        <p:spPr>
          <a:xfrm>
            <a:off x="1926354" y="4005121"/>
            <a:ext cx="2215988" cy="369332"/>
          </a:xfrm>
          <a:prstGeom prst="rect">
            <a:avLst/>
          </a:prstGeom>
          <a:noFill/>
          <a:ln w="12700">
            <a:noFill/>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Pre-production</a:t>
            </a:r>
          </a:p>
        </p:txBody>
      </p:sp>
      <p:pic>
        <p:nvPicPr>
          <p:cNvPr id="7" name="Picture 6">
            <a:extLst>
              <a:ext uri="{FF2B5EF4-FFF2-40B4-BE49-F238E27FC236}">
                <a16:creationId xmlns:a16="http://schemas.microsoft.com/office/drawing/2014/main" id="{767977B8-64A9-4F3E-8795-3424D707176E}"/>
              </a:ext>
            </a:extLst>
          </p:cNvPr>
          <p:cNvPicPr>
            <a:picLocks noChangeAspect="1"/>
          </p:cNvPicPr>
          <p:nvPr/>
        </p:nvPicPr>
        <p:blipFill>
          <a:blip r:embed="rId4"/>
          <a:stretch>
            <a:fillRect/>
          </a:stretch>
        </p:blipFill>
        <p:spPr>
          <a:xfrm>
            <a:off x="3136491" y="1433845"/>
            <a:ext cx="2085013" cy="2347163"/>
          </a:xfrm>
          <a:prstGeom prst="rect">
            <a:avLst/>
          </a:prstGeom>
        </p:spPr>
      </p:pic>
      <p:pic>
        <p:nvPicPr>
          <p:cNvPr id="8" name="Picture 7">
            <a:extLst>
              <a:ext uri="{FF2B5EF4-FFF2-40B4-BE49-F238E27FC236}">
                <a16:creationId xmlns:a16="http://schemas.microsoft.com/office/drawing/2014/main" id="{8B085D9E-240C-4CE0-92D4-B48D42D35171}"/>
              </a:ext>
            </a:extLst>
          </p:cNvPr>
          <p:cNvPicPr>
            <a:picLocks noChangeAspect="1"/>
          </p:cNvPicPr>
          <p:nvPr/>
        </p:nvPicPr>
        <p:blipFill>
          <a:blip r:embed="rId5"/>
          <a:stretch>
            <a:fillRect/>
          </a:stretch>
        </p:blipFill>
        <p:spPr>
          <a:xfrm>
            <a:off x="5825626" y="794058"/>
            <a:ext cx="2072820" cy="2304488"/>
          </a:xfrm>
          <a:prstGeom prst="rect">
            <a:avLst/>
          </a:prstGeom>
        </p:spPr>
      </p:pic>
      <p:grpSp>
        <p:nvGrpSpPr>
          <p:cNvPr id="13" name="Group 12">
            <a:extLst>
              <a:ext uri="{FF2B5EF4-FFF2-40B4-BE49-F238E27FC236}">
                <a16:creationId xmlns:a16="http://schemas.microsoft.com/office/drawing/2014/main" id="{E38110A6-7E09-4972-A8F6-67837B31815A}"/>
              </a:ext>
            </a:extLst>
          </p:cNvPr>
          <p:cNvGrpSpPr/>
          <p:nvPr/>
        </p:nvGrpSpPr>
        <p:grpSpPr>
          <a:xfrm>
            <a:off x="8470492" y="1026799"/>
            <a:ext cx="2136140" cy="2704764"/>
            <a:chOff x="6482671" y="941352"/>
            <a:chExt cx="2136140" cy="2704764"/>
          </a:xfrm>
        </p:grpSpPr>
        <p:grpSp>
          <p:nvGrpSpPr>
            <p:cNvPr id="11" name="Group 10">
              <a:extLst>
                <a:ext uri="{FF2B5EF4-FFF2-40B4-BE49-F238E27FC236}">
                  <a16:creationId xmlns:a16="http://schemas.microsoft.com/office/drawing/2014/main" id="{DEF83203-178E-4EEA-9C1A-64CD23BABD34}"/>
                </a:ext>
              </a:extLst>
            </p:cNvPr>
            <p:cNvGrpSpPr/>
            <p:nvPr/>
          </p:nvGrpSpPr>
          <p:grpSpPr>
            <a:xfrm>
              <a:off x="6531207" y="1322073"/>
              <a:ext cx="2047848" cy="2324043"/>
              <a:chOff x="6546872" y="1322074"/>
              <a:chExt cx="2047848" cy="2324043"/>
            </a:xfrm>
          </p:grpSpPr>
          <p:sp>
            <p:nvSpPr>
              <p:cNvPr id="40" name="Flowchart: Alternate Process 44">
                <a:extLst>
                  <a:ext uri="{FF2B5EF4-FFF2-40B4-BE49-F238E27FC236}">
                    <a16:creationId xmlns:a16="http://schemas.microsoft.com/office/drawing/2014/main" id="{00D53408-AE5F-42FD-A943-18D8F4CBC135}"/>
                  </a:ext>
                </a:extLst>
              </p:cNvPr>
              <p:cNvSpPr/>
              <p:nvPr/>
            </p:nvSpPr>
            <p:spPr>
              <a:xfrm>
                <a:off x="6546872" y="1322074"/>
                <a:ext cx="2047848" cy="1140295"/>
              </a:xfrm>
              <a:prstGeom prst="rect">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A3C40D2-5C4F-4961-8BE1-8C9C0E03F1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52383" y="1813722"/>
                <a:ext cx="2042337" cy="1832395"/>
              </a:xfrm>
              <a:prstGeom prst="roundRect">
                <a:avLst/>
              </a:prstGeom>
            </p:spPr>
          </p:pic>
        </p:grpSp>
        <p:sp>
          <p:nvSpPr>
            <p:cNvPr id="48" name="Rectangle 47">
              <a:extLst>
                <a:ext uri="{FF2B5EF4-FFF2-40B4-BE49-F238E27FC236}">
                  <a16:creationId xmlns:a16="http://schemas.microsoft.com/office/drawing/2014/main" id="{530AC0A1-D8B2-4CCC-9E15-B2062850233A}"/>
                </a:ext>
              </a:extLst>
            </p:cNvPr>
            <p:cNvSpPr/>
            <p:nvPr/>
          </p:nvSpPr>
          <p:spPr>
            <a:xfrm>
              <a:off x="6482671" y="941352"/>
              <a:ext cx="2136140" cy="1077218"/>
            </a:xfrm>
            <a:prstGeom prst="rect">
              <a:avLst/>
            </a:prstGeom>
            <a:no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Postharvest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59" name="Group 58">
            <a:extLst>
              <a:ext uri="{FF2B5EF4-FFF2-40B4-BE49-F238E27FC236}">
                <a16:creationId xmlns:a16="http://schemas.microsoft.com/office/drawing/2014/main" id="{7CE6BDF4-12FF-43C1-99E7-68821FD0A063}"/>
              </a:ext>
            </a:extLst>
          </p:cNvPr>
          <p:cNvGrpSpPr/>
          <p:nvPr/>
        </p:nvGrpSpPr>
        <p:grpSpPr>
          <a:xfrm>
            <a:off x="9791711" y="3992965"/>
            <a:ext cx="2222351" cy="1190839"/>
            <a:chOff x="1371687" y="4260153"/>
            <a:chExt cx="1515049" cy="1385897"/>
          </a:xfrm>
          <a:solidFill>
            <a:schemeClr val="accent1">
              <a:lumMod val="75000"/>
            </a:schemeClr>
          </a:solidFill>
          <a:effectLst/>
        </p:grpSpPr>
        <p:sp>
          <p:nvSpPr>
            <p:cNvPr id="60" name="Flowchart: Alternate Process 22">
              <a:extLst>
                <a:ext uri="{FF2B5EF4-FFF2-40B4-BE49-F238E27FC236}">
                  <a16:creationId xmlns:a16="http://schemas.microsoft.com/office/drawing/2014/main" id="{7598D932-98CC-47AD-9AC2-4CEF52D0964B}"/>
                </a:ext>
              </a:extLst>
            </p:cNvPr>
            <p:cNvSpPr/>
            <p:nvPr/>
          </p:nvSpPr>
          <p:spPr>
            <a:xfrm>
              <a:off x="1405312" y="4482489"/>
              <a:ext cx="1447800" cy="1163561"/>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7F7F9D52-EC7F-4335-B3E0-BF04A3A56B85}"/>
                </a:ext>
              </a:extLst>
            </p:cNvPr>
            <p:cNvSpPr/>
            <p:nvPr/>
          </p:nvSpPr>
          <p:spPr>
            <a:xfrm>
              <a:off x="1371687" y="4260153"/>
              <a:ext cx="1515049" cy="782410"/>
            </a:xfrm>
            <a:prstGeom prst="rect">
              <a:avLst/>
            </a:prstGeom>
            <a:no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Distribution</a:t>
              </a:r>
            </a:p>
          </p:txBody>
        </p:sp>
      </p:grpSp>
      <p:pic>
        <p:nvPicPr>
          <p:cNvPr id="63" name="Picture 62">
            <a:extLst>
              <a:ext uri="{FF2B5EF4-FFF2-40B4-BE49-F238E27FC236}">
                <a16:creationId xmlns:a16="http://schemas.microsoft.com/office/drawing/2014/main" id="{905C1B19-D1A3-4F44-B172-418E1F497C1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834818" y="4725500"/>
            <a:ext cx="2136139" cy="1873832"/>
          </a:xfrm>
          <a:prstGeom prst="roundRect">
            <a:avLst/>
          </a:prstGeom>
          <a:effectLst/>
        </p:spPr>
      </p:pic>
      <p:sp>
        <p:nvSpPr>
          <p:cNvPr id="64" name="TextBox 63">
            <a:extLst>
              <a:ext uri="{FF2B5EF4-FFF2-40B4-BE49-F238E27FC236}">
                <a16:creationId xmlns:a16="http://schemas.microsoft.com/office/drawing/2014/main" id="{BD7F85B9-63D5-41D6-AD50-EBAFA60DAC7C}"/>
              </a:ext>
            </a:extLst>
          </p:cNvPr>
          <p:cNvSpPr txBox="1"/>
          <p:nvPr/>
        </p:nvSpPr>
        <p:spPr>
          <a:xfrm>
            <a:off x="4588161" y="3938289"/>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Pesticides, Trapping</a:t>
            </a:r>
          </a:p>
        </p:txBody>
      </p:sp>
      <p:sp>
        <p:nvSpPr>
          <p:cNvPr id="70" name="TextBox 69">
            <a:extLst>
              <a:ext uri="{FF2B5EF4-FFF2-40B4-BE49-F238E27FC236}">
                <a16:creationId xmlns:a16="http://schemas.microsoft.com/office/drawing/2014/main" id="{F869E7CF-413D-4806-AD60-1CD65510E71E}"/>
              </a:ext>
            </a:extLst>
          </p:cNvPr>
          <p:cNvSpPr txBox="1"/>
          <p:nvPr/>
        </p:nvSpPr>
        <p:spPr>
          <a:xfrm>
            <a:off x="6177393" y="3206325"/>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Sanitation, Ripeness</a:t>
            </a:r>
          </a:p>
        </p:txBody>
      </p:sp>
      <p:sp>
        <p:nvSpPr>
          <p:cNvPr id="71" name="TextBox 70">
            <a:extLst>
              <a:ext uri="{FF2B5EF4-FFF2-40B4-BE49-F238E27FC236}">
                <a16:creationId xmlns:a16="http://schemas.microsoft.com/office/drawing/2014/main" id="{CB2D2038-E378-4E7C-A0AF-694DDAC9A3E5}"/>
              </a:ext>
            </a:extLst>
          </p:cNvPr>
          <p:cNvSpPr txBox="1"/>
          <p:nvPr/>
        </p:nvSpPr>
        <p:spPr>
          <a:xfrm>
            <a:off x="7823681" y="3947220"/>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Culling, Treatment</a:t>
            </a:r>
          </a:p>
        </p:txBody>
      </p:sp>
      <p:sp>
        <p:nvSpPr>
          <p:cNvPr id="72" name="TextBox 71">
            <a:extLst>
              <a:ext uri="{FF2B5EF4-FFF2-40B4-BE49-F238E27FC236}">
                <a16:creationId xmlns:a16="http://schemas.microsoft.com/office/drawing/2014/main" id="{334E529C-3045-4FB6-8EE5-9CFA7D3CA26C}"/>
              </a:ext>
            </a:extLst>
          </p:cNvPr>
          <p:cNvSpPr txBox="1"/>
          <p:nvPr/>
        </p:nvSpPr>
        <p:spPr>
          <a:xfrm>
            <a:off x="8161678" y="5005919"/>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Packaging, Inspection</a:t>
            </a:r>
          </a:p>
        </p:txBody>
      </p:sp>
      <p:sp>
        <p:nvSpPr>
          <p:cNvPr id="78" name="TextBox 77">
            <a:extLst>
              <a:ext uri="{FF2B5EF4-FFF2-40B4-BE49-F238E27FC236}">
                <a16:creationId xmlns:a16="http://schemas.microsoft.com/office/drawing/2014/main" id="{F795240C-32CA-411E-974C-9ECED14F4BF7}"/>
              </a:ext>
            </a:extLst>
          </p:cNvPr>
          <p:cNvSpPr txBox="1"/>
          <p:nvPr/>
        </p:nvSpPr>
        <p:spPr>
          <a:xfrm>
            <a:off x="4397756" y="5916452"/>
            <a:ext cx="691258" cy="646986"/>
          </a:xfrm>
          <a:prstGeom prst="roundRect">
            <a:avLst/>
          </a:prstGeom>
          <a:solidFill>
            <a:srgbClr val="FF0000"/>
          </a:solidFill>
          <a:ln w="2857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HIGH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RISK</a:t>
            </a:r>
          </a:p>
        </p:txBody>
      </p:sp>
      <p:sp>
        <p:nvSpPr>
          <p:cNvPr id="79" name="TextBox 78">
            <a:extLst>
              <a:ext uri="{FF2B5EF4-FFF2-40B4-BE49-F238E27FC236}">
                <a16:creationId xmlns:a16="http://schemas.microsoft.com/office/drawing/2014/main" id="{74CBD5C5-901C-40F4-A039-8A3CBB9AFD12}"/>
              </a:ext>
            </a:extLst>
          </p:cNvPr>
          <p:cNvSpPr txBox="1"/>
          <p:nvPr/>
        </p:nvSpPr>
        <p:spPr>
          <a:xfrm>
            <a:off x="8689346" y="5873658"/>
            <a:ext cx="647659" cy="646986"/>
          </a:xfrm>
          <a:prstGeom prst="roundRect">
            <a:avLst/>
          </a:prstGeom>
          <a:solidFill>
            <a:srgbClr val="70AD47"/>
          </a:solidFill>
          <a:ln w="2857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RISK</a:t>
            </a:r>
          </a:p>
        </p:txBody>
      </p:sp>
      <p:sp>
        <p:nvSpPr>
          <p:cNvPr id="16" name="TextBox 15">
            <a:extLst>
              <a:ext uri="{FF2B5EF4-FFF2-40B4-BE49-F238E27FC236}">
                <a16:creationId xmlns:a16="http://schemas.microsoft.com/office/drawing/2014/main" id="{0D542392-4D04-446E-8FAC-D98352D8AAE9}"/>
              </a:ext>
            </a:extLst>
          </p:cNvPr>
          <p:cNvSpPr txBox="1"/>
          <p:nvPr/>
        </p:nvSpPr>
        <p:spPr>
          <a:xfrm>
            <a:off x="4356799" y="5048387"/>
            <a:ext cx="1462348" cy="715089"/>
          </a:xfrm>
          <a:prstGeom prst="roundRect">
            <a:avLst/>
          </a:prstGeom>
          <a:solidFill>
            <a:schemeClr val="bg1"/>
          </a:solidFill>
          <a:ln w="38100">
            <a:solidFill>
              <a:schemeClr val="accent5">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ALPP, Certification</a:t>
            </a:r>
          </a:p>
        </p:txBody>
      </p:sp>
      <p:sp>
        <p:nvSpPr>
          <p:cNvPr id="19" name="Arrow: Right 18">
            <a:extLst>
              <a:ext uri="{FF2B5EF4-FFF2-40B4-BE49-F238E27FC236}">
                <a16:creationId xmlns:a16="http://schemas.microsoft.com/office/drawing/2014/main" id="{53E8EEF6-8CEC-4CCF-8503-9BF54420E211}"/>
              </a:ext>
            </a:extLst>
          </p:cNvPr>
          <p:cNvSpPr/>
          <p:nvPr/>
        </p:nvSpPr>
        <p:spPr>
          <a:xfrm rot="20010166">
            <a:off x="5269271" y="2079820"/>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Arrow: Right 82">
            <a:extLst>
              <a:ext uri="{FF2B5EF4-FFF2-40B4-BE49-F238E27FC236}">
                <a16:creationId xmlns:a16="http://schemas.microsoft.com/office/drawing/2014/main" id="{971B4B27-4070-424A-AAC0-5B61CC785CC7}"/>
              </a:ext>
            </a:extLst>
          </p:cNvPr>
          <p:cNvSpPr/>
          <p:nvPr/>
        </p:nvSpPr>
        <p:spPr>
          <a:xfrm rot="970944">
            <a:off x="7939145" y="1992212"/>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Arrow: Right 83">
            <a:extLst>
              <a:ext uri="{FF2B5EF4-FFF2-40B4-BE49-F238E27FC236}">
                <a16:creationId xmlns:a16="http://schemas.microsoft.com/office/drawing/2014/main" id="{51B40F10-85AE-4C02-B39E-18927E04DD2F}"/>
              </a:ext>
            </a:extLst>
          </p:cNvPr>
          <p:cNvSpPr/>
          <p:nvPr/>
        </p:nvSpPr>
        <p:spPr>
          <a:xfrm rot="2463692">
            <a:off x="10481467" y="3684881"/>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Arrow: Right 84">
            <a:extLst>
              <a:ext uri="{FF2B5EF4-FFF2-40B4-BE49-F238E27FC236}">
                <a16:creationId xmlns:a16="http://schemas.microsoft.com/office/drawing/2014/main" id="{81175CAC-6D5C-40CF-9F0E-C3D7B14F41A0}"/>
              </a:ext>
            </a:extLst>
          </p:cNvPr>
          <p:cNvSpPr/>
          <p:nvPr/>
        </p:nvSpPr>
        <p:spPr>
          <a:xfrm rot="18983059">
            <a:off x="2733828" y="3781526"/>
            <a:ext cx="554754" cy="331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EC8687B9-6884-4CAE-BC83-43040F0FA736}"/>
              </a:ext>
            </a:extLst>
          </p:cNvPr>
          <p:cNvSpPr txBox="1"/>
          <p:nvPr/>
        </p:nvSpPr>
        <p:spPr>
          <a:xfrm>
            <a:off x="2268661" y="4350362"/>
            <a:ext cx="1623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Pre-production</a:t>
            </a:r>
          </a:p>
        </p:txBody>
      </p:sp>
    </p:spTree>
    <p:extLst>
      <p:ext uri="{BB962C8B-B14F-4D97-AF65-F5344CB8AC3E}">
        <p14:creationId xmlns:p14="http://schemas.microsoft.com/office/powerpoint/2010/main" val="3611422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1067</TotalTime>
  <Words>1052</Words>
  <Application>Microsoft Office PowerPoint</Application>
  <PresentationFormat>Widescreen</PresentationFormat>
  <Paragraphs>101</Paragraphs>
  <Slides>11</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Calibri Light</vt:lpstr>
      <vt:lpstr>Office Theme</vt:lpstr>
      <vt:lpstr>2_Office Theme</vt:lpstr>
      <vt:lpstr>Supporting organic trade by expanding the phytosanitary toolbox</vt:lpstr>
      <vt:lpstr>PowerPoint Presentation</vt:lpstr>
      <vt:lpstr>Cumulative Risk Reduction</vt:lpstr>
      <vt:lpstr>Systems Approaches</vt:lpstr>
      <vt:lpstr>Preharvest Measures</vt:lpstr>
      <vt:lpstr>PowerPoint Presentation</vt:lpstr>
      <vt:lpstr>Example: Papaya from Central America</vt:lpstr>
      <vt:lpstr>PowerPoint Presentation</vt:lpstr>
      <vt:lpstr>Cumulative Risk Reduction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Hughes, Gabriel P - APHIS</dc:creator>
  <cp:lastModifiedBy>Hughes, Gabriel P - APHIS</cp:lastModifiedBy>
  <cp:revision>1</cp:revision>
  <dcterms:created xsi:type="dcterms:W3CDTF">2022-01-29T20:23:56Z</dcterms:created>
  <dcterms:modified xsi:type="dcterms:W3CDTF">2022-02-01T03:29:41Z</dcterms:modified>
</cp:coreProperties>
</file>