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3.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4.xml" ContentType="application/vnd.openxmlformats-officedocument.theme+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theme/theme5.xml" ContentType="application/vnd.openxmlformats-officedocument.theme+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725" r:id="rId5"/>
    <p:sldMasterId id="2147483765" r:id="rId6"/>
    <p:sldMasterId id="2147483788" r:id="rId7"/>
    <p:sldMasterId id="2147483800" r:id="rId8"/>
    <p:sldMasterId id="2147483812" r:id="rId9"/>
  </p:sldMasterIdLst>
  <p:notesMasterIdLst>
    <p:notesMasterId r:id="rId48"/>
  </p:notesMasterIdLst>
  <p:handoutMasterIdLst>
    <p:handoutMasterId r:id="rId49"/>
  </p:handoutMasterIdLst>
  <p:sldIdLst>
    <p:sldId id="1294" r:id="rId10"/>
    <p:sldId id="1293" r:id="rId11"/>
    <p:sldId id="1298" r:id="rId12"/>
    <p:sldId id="1144" r:id="rId13"/>
    <p:sldId id="1289" r:id="rId14"/>
    <p:sldId id="1295" r:id="rId15"/>
    <p:sldId id="1157" r:id="rId16"/>
    <p:sldId id="1299" r:id="rId17"/>
    <p:sldId id="675" r:id="rId18"/>
    <p:sldId id="1190" r:id="rId19"/>
    <p:sldId id="1165" r:id="rId20"/>
    <p:sldId id="1257" r:id="rId21"/>
    <p:sldId id="363" r:id="rId22"/>
    <p:sldId id="1174" r:id="rId23"/>
    <p:sldId id="1223" r:id="rId24"/>
    <p:sldId id="543" r:id="rId25"/>
    <p:sldId id="1310" r:id="rId26"/>
    <p:sldId id="439" r:id="rId27"/>
    <p:sldId id="1305" r:id="rId28"/>
    <p:sldId id="1307" r:id="rId29"/>
    <p:sldId id="1135" r:id="rId30"/>
    <p:sldId id="1129" r:id="rId31"/>
    <p:sldId id="1290" r:id="rId32"/>
    <p:sldId id="1313" r:id="rId33"/>
    <p:sldId id="1314" r:id="rId34"/>
    <p:sldId id="1243" r:id="rId35"/>
    <p:sldId id="1312" r:id="rId36"/>
    <p:sldId id="1304" r:id="rId37"/>
    <p:sldId id="541" r:id="rId38"/>
    <p:sldId id="1315" r:id="rId39"/>
    <p:sldId id="1316" r:id="rId40"/>
    <p:sldId id="1151" r:id="rId41"/>
    <p:sldId id="1199" r:id="rId42"/>
    <p:sldId id="1255" r:id="rId43"/>
    <p:sldId id="1158" r:id="rId44"/>
    <p:sldId id="1306" r:id="rId45"/>
    <p:sldId id="1141" r:id="rId46"/>
    <p:sldId id="1159" r:id="rId4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raining Slides" id="{9C092FFC-CE40-F749-90A6-BA02E738AD93}">
          <p14:sldIdLst>
            <p14:sldId id="1294"/>
            <p14:sldId id="1293"/>
            <p14:sldId id="1298"/>
            <p14:sldId id="1144"/>
            <p14:sldId id="1289"/>
            <p14:sldId id="1295"/>
            <p14:sldId id="1157"/>
            <p14:sldId id="1299"/>
            <p14:sldId id="675"/>
            <p14:sldId id="1190"/>
            <p14:sldId id="1165"/>
            <p14:sldId id="1257"/>
            <p14:sldId id="363"/>
            <p14:sldId id="1174"/>
            <p14:sldId id="1223"/>
            <p14:sldId id="543"/>
            <p14:sldId id="1310"/>
            <p14:sldId id="439"/>
            <p14:sldId id="1305"/>
            <p14:sldId id="1307"/>
            <p14:sldId id="1135"/>
            <p14:sldId id="1129"/>
            <p14:sldId id="1290"/>
            <p14:sldId id="1313"/>
            <p14:sldId id="1314"/>
            <p14:sldId id="1243"/>
            <p14:sldId id="1312"/>
            <p14:sldId id="1304"/>
            <p14:sldId id="541"/>
            <p14:sldId id="1315"/>
            <p14:sldId id="1316"/>
            <p14:sldId id="1151"/>
            <p14:sldId id="1199"/>
            <p14:sldId id="1255"/>
            <p14:sldId id="1158"/>
            <p14:sldId id="1306"/>
            <p14:sldId id="1141"/>
            <p14:sldId id="1159"/>
          </p14:sldIdLst>
        </p14:section>
      </p14:sectionLst>
    </p:ext>
    <p:ext uri="{EFAFB233-063F-42B5-8137-9DF3F51BA10A}">
      <p15:sldGuideLst xmlns:p15="http://schemas.microsoft.com/office/powerpoint/2012/main">
        <p15:guide id="1" orient="horz" pos="3528" userDrawn="1">
          <p15:clr>
            <a:srgbClr val="A4A3A4"/>
          </p15:clr>
        </p15:guide>
        <p15:guide id="2" pos="3840" userDrawn="1">
          <p15:clr>
            <a:srgbClr val="A4A3A4"/>
          </p15:clr>
        </p15:guide>
        <p15:guide id="5" pos="504" userDrawn="1">
          <p15:clr>
            <a:srgbClr val="A4A3A4"/>
          </p15:clr>
        </p15:guide>
        <p15:guide id="7" pos="7176" userDrawn="1">
          <p15:clr>
            <a:srgbClr val="A4A3A4"/>
          </p15:clr>
        </p15:guide>
        <p15:guide id="10" orient="horz" pos="1536"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cott, Maria O" initials="SMO" lastIdx="2" clrIdx="0"/>
  <p:cmAuthor id="2" name="Scott, Maria O" initials="SMO [3]"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A5EAA"/>
    <a:srgbClr val="8CD2DA"/>
    <a:srgbClr val="4DBECD"/>
    <a:srgbClr val="81BE43"/>
    <a:srgbClr val="58C6C8"/>
    <a:srgbClr val="FFDE2C"/>
    <a:srgbClr val="7BB53F"/>
    <a:srgbClr val="F26C78"/>
    <a:srgbClr val="D80000"/>
    <a:srgbClr val="E8C71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6234" autoAdjust="0"/>
    <p:restoredTop sz="93171"/>
  </p:normalViewPr>
  <p:slideViewPr>
    <p:cSldViewPr snapToGrid="0" snapToObjects="1">
      <p:cViewPr varScale="1">
        <p:scale>
          <a:sx n="51" d="100"/>
          <a:sy n="51" d="100"/>
        </p:scale>
        <p:origin x="75" y="1068"/>
      </p:cViewPr>
      <p:guideLst>
        <p:guide orient="horz" pos="3528"/>
        <p:guide pos="3840"/>
        <p:guide pos="504"/>
        <p:guide pos="7176"/>
        <p:guide orient="horz" pos="1536"/>
      </p:guideLst>
    </p:cSldViewPr>
  </p:slideViewPr>
  <p:notesTextViewPr>
    <p:cViewPr>
      <p:scale>
        <a:sx n="3" d="2"/>
        <a:sy n="3" d="2"/>
      </p:scale>
      <p:origin x="0" y="0"/>
    </p:cViewPr>
  </p:notesTextViewPr>
  <p:sorterViewPr>
    <p:cViewPr varScale="1">
      <p:scale>
        <a:sx n="1" d="1"/>
        <a:sy n="1" d="1"/>
      </p:scale>
      <p:origin x="0" y="0"/>
    </p:cViewPr>
  </p:sorterViewPr>
  <p:notesViewPr>
    <p:cSldViewPr snapToGrid="0" snapToObjects="1" showGuides="1">
      <p:cViewPr varScale="1">
        <p:scale>
          <a:sx n="82" d="100"/>
          <a:sy n="82" d="100"/>
        </p:scale>
        <p:origin x="3948" y="8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slide" Target="slides/slide30.xml"/><Relationship Id="rId3" Type="http://schemas.openxmlformats.org/officeDocument/2006/relationships/customXml" Target="../customXml/item3.xml"/><Relationship Id="rId21" Type="http://schemas.openxmlformats.org/officeDocument/2006/relationships/slide" Target="slides/slide12.xml"/><Relationship Id="rId34" Type="http://schemas.openxmlformats.org/officeDocument/2006/relationships/slide" Target="slides/slide25.xml"/><Relationship Id="rId42" Type="http://schemas.openxmlformats.org/officeDocument/2006/relationships/slide" Target="slides/slide33.xml"/><Relationship Id="rId47" Type="http://schemas.openxmlformats.org/officeDocument/2006/relationships/slide" Target="slides/slide38.xml"/><Relationship Id="rId50" Type="http://schemas.openxmlformats.org/officeDocument/2006/relationships/commentAuthors" Target="commentAuthors.xml"/><Relationship Id="rId7" Type="http://schemas.openxmlformats.org/officeDocument/2006/relationships/slideMaster" Target="slideMasters/slideMaster4.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slide" Target="slides/slide37.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slide" Target="slides/slide20.xml"/><Relationship Id="rId41" Type="http://schemas.openxmlformats.org/officeDocument/2006/relationships/slide" Target="slides/slide32.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slide" Target="slides/slide31.xml"/><Relationship Id="rId45" Type="http://schemas.openxmlformats.org/officeDocument/2006/relationships/slide" Target="slides/slide36.xml"/><Relationship Id="rId53"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openxmlformats.org/officeDocument/2006/relationships/handoutMaster" Target="handoutMasters/handoutMaster1.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slide" Target="slides/slide22.xml"/><Relationship Id="rId44" Type="http://schemas.openxmlformats.org/officeDocument/2006/relationships/slide" Target="slides/slide35.xml"/><Relationship Id="rId52"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slide" Target="slides/slide34.xml"/><Relationship Id="rId48" Type="http://schemas.openxmlformats.org/officeDocument/2006/relationships/notesMaster" Target="notesMasters/notesMaster1.xml"/><Relationship Id="rId8" Type="http://schemas.openxmlformats.org/officeDocument/2006/relationships/slideMaster" Target="slideMasters/slideMaster5.xml"/><Relationship Id="rId51" Type="http://schemas.openxmlformats.org/officeDocument/2006/relationships/presProps" Target="presProps.xml"/></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Excel_Worksheet.xlsx"/><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lrMapOvr bg1="lt1" tx1="dk1" bg2="lt2" tx2="dk2" accent1="accent1" accent2="accent2" accent3="accent3" accent4="accent4" accent5="accent5" accent6="accent6" hlink="hlink" folHlink="folHlink"/>
  <c:chart>
    <c:title>
      <c:tx>
        <c:rich>
          <a:bodyPr rot="0"/>
          <a:lstStyle/>
          <a:p>
            <a:pPr lvl="0"/>
            <a:endParaRPr lang="en-US"/>
          </a:p>
        </c:rich>
      </c:tx>
      <c:overlay val="1"/>
    </c:title>
    <c:autoTitleDeleted val="0"/>
    <c:plotArea>
      <c:layout>
        <c:manualLayout>
          <c:layoutTarget val="inner"/>
          <c:xMode val="edge"/>
          <c:yMode val="edge"/>
          <c:x val="0.106746597710492"/>
          <c:y val="4.0826399999999999E-2"/>
          <c:w val="0.893253402289508"/>
          <c:h val="0.89192899999999997"/>
        </c:manualLayout>
      </c:layout>
      <c:barChart>
        <c:barDir val="col"/>
        <c:grouping val="clustered"/>
        <c:varyColors val="0"/>
        <c:ser>
          <c:idx val="1"/>
          <c:order val="0"/>
          <c:tx>
            <c:strRef>
              <c:f>Sheet1!$A$3</c:f>
              <c:strCache>
                <c:ptCount val="1"/>
                <c:pt idx="0">
                  <c:v>Region 2</c:v>
                </c:pt>
              </c:strCache>
            </c:strRef>
          </c:tx>
          <c:spPr>
            <a:solidFill>
              <a:srgbClr val="8CD2DA"/>
            </a:solidFill>
            <a:ln w="12700" cap="flat">
              <a:noFill/>
              <a:miter lim="400000"/>
            </a:ln>
            <a:effectLst/>
          </c:spPr>
          <c:invertIfNegative val="0"/>
          <c:dLbls>
            <c:dLbl>
              <c:idx val="0"/>
              <c:tx>
                <c:rich>
                  <a:bodyPr/>
                  <a:lstStyle/>
                  <a:p>
                    <a:r>
                      <a:rPr lang="en-US"/>
                      <a:t>18.1</a:t>
                    </a:r>
                  </a:p>
                </c:rich>
              </c:tx>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65CB-AD42-8ED6-D567BEC0F112}"/>
                </c:ext>
              </c:extLst>
            </c:dLbl>
            <c:dLbl>
              <c:idx val="1"/>
              <c:tx>
                <c:rich>
                  <a:bodyPr/>
                  <a:lstStyle/>
                  <a:p>
                    <a:r>
                      <a:rPr lang="en-US"/>
                      <a:t>17.1</a:t>
                    </a:r>
                  </a:p>
                </c:rich>
              </c:tx>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65CB-AD42-8ED6-D567BEC0F112}"/>
                </c:ext>
              </c:extLst>
            </c:dLbl>
            <c:dLbl>
              <c:idx val="2"/>
              <c:tx>
                <c:rich>
                  <a:bodyPr/>
                  <a:lstStyle/>
                  <a:p>
                    <a:r>
                      <a:rPr lang="en-US"/>
                      <a:t>15.9</a:t>
                    </a:r>
                    <a:endParaRPr lang="en-US" dirty="0"/>
                  </a:p>
                </c:rich>
              </c:tx>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65CB-AD42-8ED6-D567BEC0F112}"/>
                </c:ext>
              </c:extLst>
            </c:dLbl>
            <c:dLbl>
              <c:idx val="3"/>
              <c:tx>
                <c:rich>
                  <a:bodyPr/>
                  <a:lstStyle/>
                  <a:p>
                    <a:r>
                      <a:rPr lang="en-US"/>
                      <a:t>14.5</a:t>
                    </a:r>
                  </a:p>
                </c:rich>
              </c:tx>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65CB-AD42-8ED6-D567BEC0F112}"/>
                </c:ext>
              </c:extLst>
            </c:dLbl>
            <c:dLbl>
              <c:idx val="4"/>
              <c:tx>
                <c:rich>
                  <a:bodyPr/>
                  <a:lstStyle/>
                  <a:p>
                    <a:r>
                      <a:rPr lang="en-US"/>
                      <a:t>14.6</a:t>
                    </a:r>
                  </a:p>
                </c:rich>
              </c:tx>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65CB-AD42-8ED6-D567BEC0F112}"/>
                </c:ext>
              </c:extLst>
            </c:dLbl>
            <c:dLbl>
              <c:idx val="7"/>
              <c:tx>
                <c:rich>
                  <a:bodyPr/>
                  <a:lstStyle/>
                  <a:p>
                    <a:r>
                      <a:rPr lang="en-US"/>
                      <a:t>13.4</a:t>
                    </a:r>
                  </a:p>
                </c:rich>
              </c:tx>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65CB-AD42-8ED6-D567BEC0F112}"/>
                </c:ext>
              </c:extLst>
            </c:dLbl>
            <c:dLbl>
              <c:idx val="8"/>
              <c:tx>
                <c:rich>
                  <a:bodyPr/>
                  <a:lstStyle/>
                  <a:p>
                    <a:r>
                      <a:rPr lang="en-US" dirty="0"/>
                      <a:t>12.6</a:t>
                    </a:r>
                  </a:p>
                </c:rich>
              </c:tx>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65CB-AD42-8ED6-D567BEC0F112}"/>
                </c:ext>
              </c:extLst>
            </c:dLbl>
            <c:numFmt formatCode="#,##0" sourceLinked="0"/>
            <c:spPr>
              <a:noFill/>
              <a:ln>
                <a:noFill/>
              </a:ln>
              <a:effectLst/>
            </c:spPr>
            <c:txPr>
              <a:bodyPr/>
              <a:lstStyle/>
              <a:p>
                <a:pPr lvl="0">
                  <a:defRPr sz="2000" b="1" i="0" u="none" strike="noStrike" baseline="0">
                    <a:solidFill>
                      <a:srgbClr val="3A5EAA"/>
                    </a:solidFill>
                    <a:effectLst/>
                    <a:latin typeface="Arial" panose="020B0604020202020204" pitchFamily="34" charset="0"/>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Sheet1!$B$1:$J$1</c:f>
              <c:strCache>
                <c:ptCount val="9"/>
                <c:pt idx="0">
                  <c:v>1999-2000</c:v>
                </c:pt>
                <c:pt idx="1">
                  <c:v>2001-2002</c:v>
                </c:pt>
                <c:pt idx="2">
                  <c:v>2003-2004</c:v>
                </c:pt>
                <c:pt idx="3">
                  <c:v>2005-2006</c:v>
                </c:pt>
                <c:pt idx="4">
                  <c:v>2007-2008</c:v>
                </c:pt>
                <c:pt idx="5">
                  <c:v>2009-2010</c:v>
                </c:pt>
                <c:pt idx="6">
                  <c:v>2011-2012</c:v>
                </c:pt>
                <c:pt idx="7">
                  <c:v>2013-2014</c:v>
                </c:pt>
                <c:pt idx="8">
                  <c:v>2015-2016</c:v>
                </c:pt>
              </c:strCache>
            </c:strRef>
          </c:cat>
          <c:val>
            <c:numRef>
              <c:f>Sheet1!$B$3:$J$3</c:f>
              <c:numCache>
                <c:formatCode>General</c:formatCode>
                <c:ptCount val="9"/>
                <c:pt idx="0">
                  <c:v>18.100000000000001</c:v>
                </c:pt>
                <c:pt idx="1">
                  <c:v>17.100000000000001</c:v>
                </c:pt>
                <c:pt idx="2">
                  <c:v>15.9</c:v>
                </c:pt>
                <c:pt idx="3">
                  <c:v>14.5</c:v>
                </c:pt>
                <c:pt idx="4">
                  <c:v>14.6</c:v>
                </c:pt>
                <c:pt idx="5">
                  <c:v>14</c:v>
                </c:pt>
                <c:pt idx="6">
                  <c:v>14</c:v>
                </c:pt>
                <c:pt idx="7">
                  <c:v>13.4</c:v>
                </c:pt>
                <c:pt idx="8">
                  <c:v>12.6</c:v>
                </c:pt>
              </c:numCache>
            </c:numRef>
          </c:val>
          <c:extLst>
            <c:ext xmlns:c16="http://schemas.microsoft.com/office/drawing/2014/chart" uri="{C3380CC4-5D6E-409C-BE32-E72D297353CC}">
              <c16:uniqueId val="{00000007-65CB-AD42-8ED6-D567BEC0F112}"/>
            </c:ext>
          </c:extLst>
        </c:ser>
        <c:dLbls>
          <c:showLegendKey val="0"/>
          <c:showVal val="0"/>
          <c:showCatName val="0"/>
          <c:showSerName val="0"/>
          <c:showPercent val="0"/>
          <c:showBubbleSize val="0"/>
        </c:dLbls>
        <c:gapWidth val="40"/>
        <c:overlap val="-10"/>
        <c:axId val="1761997088"/>
        <c:axId val="1803310752"/>
      </c:barChart>
      <c:lineChart>
        <c:grouping val="standard"/>
        <c:varyColors val="0"/>
        <c:ser>
          <c:idx val="0"/>
          <c:order val="1"/>
          <c:tx>
            <c:strRef>
              <c:f>Sheet1!$A$2</c:f>
              <c:strCache>
                <c:ptCount val="1"/>
                <c:pt idx="0">
                  <c:v>Region 2</c:v>
                </c:pt>
              </c:strCache>
            </c:strRef>
          </c:tx>
          <c:spPr>
            <a:ln w="76200" cap="rnd">
              <a:solidFill>
                <a:srgbClr val="3A5EAA"/>
              </a:solidFill>
              <a:prstDash val="sysDot"/>
              <a:miter lim="400000"/>
            </a:ln>
            <a:effectLst/>
          </c:spPr>
          <c:marker>
            <c:symbol val="none"/>
          </c:marker>
          <c:cat>
            <c:strRef>
              <c:f>Sheet1!$B$1:$J$1</c:f>
              <c:strCache>
                <c:ptCount val="9"/>
                <c:pt idx="0">
                  <c:v>1999-2000</c:v>
                </c:pt>
                <c:pt idx="1">
                  <c:v>2001-2002</c:v>
                </c:pt>
                <c:pt idx="2">
                  <c:v>2003-2004</c:v>
                </c:pt>
                <c:pt idx="3">
                  <c:v>2005-2006</c:v>
                </c:pt>
                <c:pt idx="4">
                  <c:v>2007-2008</c:v>
                </c:pt>
                <c:pt idx="5">
                  <c:v>2009-2010</c:v>
                </c:pt>
                <c:pt idx="6">
                  <c:v>2011-2012</c:v>
                </c:pt>
                <c:pt idx="7">
                  <c:v>2013-2014</c:v>
                </c:pt>
                <c:pt idx="8">
                  <c:v>2015-2016</c:v>
                </c:pt>
              </c:strCache>
            </c:strRef>
          </c:cat>
          <c:val>
            <c:numRef>
              <c:f>Sheet1!$B$2:$J$2</c:f>
              <c:numCache>
                <c:formatCode>General</c:formatCode>
                <c:ptCount val="9"/>
                <c:pt idx="0">
                  <c:v>10</c:v>
                </c:pt>
                <c:pt idx="1">
                  <c:v>10</c:v>
                </c:pt>
                <c:pt idx="2">
                  <c:v>10</c:v>
                </c:pt>
                <c:pt idx="3">
                  <c:v>10</c:v>
                </c:pt>
                <c:pt idx="4">
                  <c:v>10</c:v>
                </c:pt>
                <c:pt idx="5">
                  <c:v>10</c:v>
                </c:pt>
                <c:pt idx="6">
                  <c:v>10</c:v>
                </c:pt>
                <c:pt idx="7">
                  <c:v>10</c:v>
                </c:pt>
                <c:pt idx="8">
                  <c:v>10</c:v>
                </c:pt>
              </c:numCache>
            </c:numRef>
          </c:val>
          <c:smooth val="0"/>
          <c:extLst>
            <c:ext xmlns:c16="http://schemas.microsoft.com/office/drawing/2014/chart" uri="{C3380CC4-5D6E-409C-BE32-E72D297353CC}">
              <c16:uniqueId val="{00000008-65CB-AD42-8ED6-D567BEC0F112}"/>
            </c:ext>
          </c:extLst>
        </c:ser>
        <c:dLbls>
          <c:showLegendKey val="0"/>
          <c:showVal val="0"/>
          <c:showCatName val="0"/>
          <c:showSerName val="0"/>
          <c:showPercent val="0"/>
          <c:showBubbleSize val="0"/>
        </c:dLbls>
        <c:marker val="1"/>
        <c:smooth val="0"/>
        <c:axId val="1761997088"/>
        <c:axId val="1803310752"/>
      </c:lineChart>
      <c:catAx>
        <c:axId val="1761997088"/>
        <c:scaling>
          <c:orientation val="minMax"/>
        </c:scaling>
        <c:delete val="0"/>
        <c:axPos val="b"/>
        <c:numFmt formatCode="General" sourceLinked="0"/>
        <c:majorTickMark val="none"/>
        <c:minorTickMark val="none"/>
        <c:tickLblPos val="low"/>
        <c:spPr>
          <a:ln w="12700" cap="flat">
            <a:solidFill>
              <a:srgbClr val="595959"/>
            </a:solidFill>
            <a:prstDash val="solid"/>
            <a:miter lim="400000"/>
          </a:ln>
        </c:spPr>
        <c:txPr>
          <a:bodyPr rot="0" anchor="t"/>
          <a:lstStyle/>
          <a:p>
            <a:pPr lvl="0">
              <a:defRPr sz="1200" b="0" i="0" u="none" strike="noStrike" baseline="0">
                <a:solidFill>
                  <a:schemeClr val="tx2">
                    <a:lumMod val="95000"/>
                    <a:lumOff val="5000"/>
                  </a:schemeClr>
                </a:solidFill>
                <a:effectLst/>
                <a:latin typeface="Franklin Gothic Book" panose="020B0503020102020204" pitchFamily="34" charset="0"/>
              </a:defRPr>
            </a:pPr>
            <a:endParaRPr lang="en-US"/>
          </a:p>
        </c:txPr>
        <c:crossAx val="1803310752"/>
        <c:crosses val="autoZero"/>
        <c:auto val="1"/>
        <c:lblAlgn val="ctr"/>
        <c:lblOffset val="100"/>
        <c:noMultiLvlLbl val="1"/>
      </c:catAx>
      <c:valAx>
        <c:axId val="1803310752"/>
        <c:scaling>
          <c:orientation val="minMax"/>
          <c:max val="20"/>
        </c:scaling>
        <c:delete val="0"/>
        <c:axPos val="l"/>
        <c:majorGridlines>
          <c:spPr>
            <a:ln w="12700" cap="flat">
              <a:solidFill>
                <a:srgbClr val="929292"/>
              </a:solidFill>
              <a:custDash>
                <a:ds d="200000" sp="200000"/>
              </a:custDash>
              <a:miter lim="400000"/>
            </a:ln>
          </c:spPr>
        </c:majorGridlines>
        <c:title>
          <c:tx>
            <c:rich>
              <a:bodyPr rot="-5400000"/>
              <a:lstStyle/>
              <a:p>
                <a:pPr lvl="0">
                  <a:defRPr sz="1600" b="0" i="0" u="none" strike="noStrike">
                    <a:solidFill>
                      <a:srgbClr val="000000"/>
                    </a:solidFill>
                    <a:effectLst/>
                    <a:latin typeface="Franklin Gothic Book" panose="020B0503020102020204" pitchFamily="34" charset="0"/>
                  </a:defRPr>
                </a:pPr>
                <a:r>
                  <a:rPr lang="en-US" sz="1600" b="0" i="0" u="none" strike="noStrike" dirty="0">
                    <a:solidFill>
                      <a:srgbClr val="000000"/>
                    </a:solidFill>
                    <a:effectLst/>
                    <a:latin typeface="Franklin Gothic Book" panose="020B0503020102020204" pitchFamily="34" charset="0"/>
                  </a:rPr>
                  <a:t>% of Calories from Added Sugars</a:t>
                </a:r>
              </a:p>
            </c:rich>
          </c:tx>
          <c:layout>
            <c:manualLayout>
              <c:xMode val="edge"/>
              <c:yMode val="edge"/>
              <c:x val="0"/>
              <c:y val="0.21262354813534201"/>
            </c:manualLayout>
          </c:layout>
          <c:overlay val="1"/>
        </c:title>
        <c:numFmt formatCode="General" sourceLinked="0"/>
        <c:majorTickMark val="none"/>
        <c:minorTickMark val="none"/>
        <c:tickLblPos val="nextTo"/>
        <c:spPr>
          <a:ln w="12700" cap="flat">
            <a:noFill/>
            <a:prstDash val="solid"/>
            <a:miter lim="400000"/>
          </a:ln>
        </c:spPr>
        <c:txPr>
          <a:bodyPr rot="0"/>
          <a:lstStyle/>
          <a:p>
            <a:pPr lvl="0">
              <a:defRPr sz="1200" b="0" i="0" u="none" strike="noStrike">
                <a:solidFill>
                  <a:srgbClr val="000000"/>
                </a:solidFill>
                <a:effectLst/>
                <a:latin typeface="Franklin Gothic Book" panose="020B0503020102020204" pitchFamily="34" charset="0"/>
              </a:defRPr>
            </a:pPr>
            <a:endParaRPr lang="en-US"/>
          </a:p>
        </c:txPr>
        <c:crossAx val="1761997088"/>
        <c:crosses val="autoZero"/>
        <c:crossBetween val="between"/>
        <c:majorUnit val="2"/>
        <c:minorUnit val="1"/>
      </c:valAx>
      <c:spPr>
        <a:noFill/>
        <a:ln w="12700" cap="flat">
          <a:noFill/>
          <a:miter lim="400000"/>
        </a:ln>
        <a:effectLst/>
      </c:spPr>
    </c:plotArea>
    <c:plotVisOnly val="1"/>
    <c:dispBlanksAs val="gap"/>
    <c:showDLblsOverMax val="1"/>
  </c:chart>
  <c:spPr>
    <a:solidFill>
      <a:schemeClr val="bg1"/>
    </a:solidFill>
    <a:ln>
      <a:noFill/>
    </a:ln>
    <a:effectLst/>
  </c:spPr>
  <c:externalData r:id="rId2">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B85F35D-2D8B-6040-928C-38FC38B30109}"/>
              </a:ext>
            </a:extLst>
          </p:cNvPr>
          <p:cNvSpPr>
            <a:spLocks noGrp="1"/>
          </p:cNvSpPr>
          <p:nvPr>
            <p:ph type="hdr" sz="quarter"/>
          </p:nvPr>
        </p:nvSpPr>
        <p:spPr>
          <a:xfrm>
            <a:off x="1" y="0"/>
            <a:ext cx="2971800" cy="458788"/>
          </a:xfrm>
          <a:prstGeom prst="rect">
            <a:avLst/>
          </a:prstGeom>
        </p:spPr>
        <p:txBody>
          <a:bodyPr vert="horz" lIns="91438" tIns="45719" rIns="91438" bIns="45719" rtlCol="0"/>
          <a:lstStyle>
            <a:lvl1pPr algn="l">
              <a:defRPr sz="1200"/>
            </a:lvl1pPr>
          </a:lstStyle>
          <a:p>
            <a:endParaRPr lang="en-US"/>
          </a:p>
        </p:txBody>
      </p:sp>
      <p:sp>
        <p:nvSpPr>
          <p:cNvPr id="3" name="Date Placeholder 2">
            <a:extLst>
              <a:ext uri="{FF2B5EF4-FFF2-40B4-BE49-F238E27FC236}">
                <a16:creationId xmlns:a16="http://schemas.microsoft.com/office/drawing/2014/main" id="{FA4F5DB9-9BD5-1348-861F-25BF4A503205}"/>
              </a:ext>
            </a:extLst>
          </p:cNvPr>
          <p:cNvSpPr>
            <a:spLocks noGrp="1"/>
          </p:cNvSpPr>
          <p:nvPr>
            <p:ph type="dt" sz="quarter" idx="1"/>
          </p:nvPr>
        </p:nvSpPr>
        <p:spPr>
          <a:xfrm>
            <a:off x="3884614" y="0"/>
            <a:ext cx="2971800" cy="458788"/>
          </a:xfrm>
          <a:prstGeom prst="rect">
            <a:avLst/>
          </a:prstGeom>
        </p:spPr>
        <p:txBody>
          <a:bodyPr vert="horz" lIns="91438" tIns="45719" rIns="91438" bIns="45719" rtlCol="0"/>
          <a:lstStyle>
            <a:lvl1pPr algn="r">
              <a:defRPr sz="1200"/>
            </a:lvl1pPr>
          </a:lstStyle>
          <a:p>
            <a:fld id="{C27C9296-BF21-ED42-AAC2-FF9565BC3035}" type="datetimeFigureOut">
              <a:rPr lang="en-US" smtClean="0"/>
              <a:t>2/21/2020</a:t>
            </a:fld>
            <a:endParaRPr lang="en-US"/>
          </a:p>
        </p:txBody>
      </p:sp>
      <p:sp>
        <p:nvSpPr>
          <p:cNvPr id="4" name="Footer Placeholder 3">
            <a:extLst>
              <a:ext uri="{FF2B5EF4-FFF2-40B4-BE49-F238E27FC236}">
                <a16:creationId xmlns:a16="http://schemas.microsoft.com/office/drawing/2014/main" id="{B3525A21-ED15-2144-A983-8AC9623EEF7A}"/>
              </a:ext>
            </a:extLst>
          </p:cNvPr>
          <p:cNvSpPr>
            <a:spLocks noGrp="1"/>
          </p:cNvSpPr>
          <p:nvPr>
            <p:ph type="ftr" sz="quarter" idx="2"/>
          </p:nvPr>
        </p:nvSpPr>
        <p:spPr>
          <a:xfrm>
            <a:off x="1" y="8685214"/>
            <a:ext cx="2971800" cy="458787"/>
          </a:xfrm>
          <a:prstGeom prst="rect">
            <a:avLst/>
          </a:prstGeom>
        </p:spPr>
        <p:txBody>
          <a:bodyPr vert="horz" lIns="91438" tIns="45719" rIns="91438" bIns="45719"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CB2FC08B-CBB1-1647-AEB0-E9E1B6C9E71E}"/>
              </a:ext>
            </a:extLst>
          </p:cNvPr>
          <p:cNvSpPr>
            <a:spLocks noGrp="1"/>
          </p:cNvSpPr>
          <p:nvPr>
            <p:ph type="sldNum" sz="quarter" idx="3"/>
          </p:nvPr>
        </p:nvSpPr>
        <p:spPr>
          <a:xfrm>
            <a:off x="3884614" y="8685214"/>
            <a:ext cx="2971800" cy="458787"/>
          </a:xfrm>
          <a:prstGeom prst="rect">
            <a:avLst/>
          </a:prstGeom>
        </p:spPr>
        <p:txBody>
          <a:bodyPr vert="horz" lIns="91438" tIns="45719" rIns="91438" bIns="45719" rtlCol="0" anchor="b"/>
          <a:lstStyle>
            <a:lvl1pPr algn="r">
              <a:defRPr sz="1200"/>
            </a:lvl1pPr>
          </a:lstStyle>
          <a:p>
            <a:fld id="{A1CA9325-B1CC-9645-A2D2-4399535E83F3}" type="slidenum">
              <a:rPr lang="en-US" smtClean="0"/>
              <a:t>‹#›</a:t>
            </a:fld>
            <a:endParaRPr lang="en-US"/>
          </a:p>
        </p:txBody>
      </p:sp>
    </p:spTree>
    <p:extLst>
      <p:ext uri="{BB962C8B-B14F-4D97-AF65-F5344CB8AC3E}">
        <p14:creationId xmlns:p14="http://schemas.microsoft.com/office/powerpoint/2010/main" val="160842318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71800" cy="458788"/>
          </a:xfrm>
          <a:prstGeom prst="rect">
            <a:avLst/>
          </a:prstGeom>
        </p:spPr>
        <p:txBody>
          <a:bodyPr vert="horz" lIns="91438" tIns="45719" rIns="91438" bIns="45719" rtlCol="0"/>
          <a:lstStyle>
            <a:lvl1pPr algn="l">
              <a:defRPr sz="1200"/>
            </a:lvl1pPr>
          </a:lstStyle>
          <a:p>
            <a:endParaRPr lang="en-US"/>
          </a:p>
        </p:txBody>
      </p:sp>
      <p:sp>
        <p:nvSpPr>
          <p:cNvPr id="3" name="Date Placeholder 2"/>
          <p:cNvSpPr>
            <a:spLocks noGrp="1"/>
          </p:cNvSpPr>
          <p:nvPr>
            <p:ph type="dt" idx="1"/>
          </p:nvPr>
        </p:nvSpPr>
        <p:spPr>
          <a:xfrm>
            <a:off x="3884614" y="0"/>
            <a:ext cx="2971800" cy="458788"/>
          </a:xfrm>
          <a:prstGeom prst="rect">
            <a:avLst/>
          </a:prstGeom>
        </p:spPr>
        <p:txBody>
          <a:bodyPr vert="horz" lIns="91438" tIns="45719" rIns="91438" bIns="45719" rtlCol="0"/>
          <a:lstStyle>
            <a:lvl1pPr algn="r">
              <a:defRPr sz="1200"/>
            </a:lvl1pPr>
          </a:lstStyle>
          <a:p>
            <a:fld id="{7AA09E1A-208A-1E48-B562-7032673202C0}" type="datetimeFigureOut">
              <a:rPr lang="en-US" smtClean="0"/>
              <a:t>2/21/2020</a:t>
            </a:fld>
            <a:endParaRPr lang="en-US"/>
          </a:p>
        </p:txBody>
      </p:sp>
      <p:sp>
        <p:nvSpPr>
          <p:cNvPr id="4" name="Slide Image Placeholder 3"/>
          <p:cNvSpPr>
            <a:spLocks noGrp="1" noRot="1" noChangeAspect="1"/>
          </p:cNvSpPr>
          <p:nvPr>
            <p:ph type="sldImg" idx="2"/>
          </p:nvPr>
        </p:nvSpPr>
        <p:spPr>
          <a:xfrm>
            <a:off x="685800" y="1143000"/>
            <a:ext cx="5487988" cy="3086100"/>
          </a:xfrm>
          <a:prstGeom prst="rect">
            <a:avLst/>
          </a:prstGeom>
          <a:noFill/>
          <a:ln w="12700">
            <a:solidFill>
              <a:prstClr val="black"/>
            </a:solidFill>
          </a:ln>
        </p:spPr>
        <p:txBody>
          <a:bodyPr vert="horz" lIns="91438" tIns="45719" rIns="91438" bIns="45719"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38" tIns="45719" rIns="91438" bIns="4571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685214"/>
            <a:ext cx="2971800" cy="458787"/>
          </a:xfrm>
          <a:prstGeom prst="rect">
            <a:avLst/>
          </a:prstGeom>
        </p:spPr>
        <p:txBody>
          <a:bodyPr vert="horz" lIns="91438" tIns="45719" rIns="91438" bIns="45719" rtlCol="0" anchor="b"/>
          <a:lstStyle>
            <a:lvl1pPr algn="l">
              <a:defRPr sz="1200"/>
            </a:lvl1pPr>
          </a:lstStyle>
          <a:p>
            <a:endParaRPr lang="en-US"/>
          </a:p>
        </p:txBody>
      </p:sp>
      <p:sp>
        <p:nvSpPr>
          <p:cNvPr id="7" name="Slide Number Placeholder 6"/>
          <p:cNvSpPr>
            <a:spLocks noGrp="1"/>
          </p:cNvSpPr>
          <p:nvPr>
            <p:ph type="sldNum" sz="quarter" idx="5"/>
          </p:nvPr>
        </p:nvSpPr>
        <p:spPr>
          <a:xfrm>
            <a:off x="3884614" y="8685214"/>
            <a:ext cx="2971800" cy="458787"/>
          </a:xfrm>
          <a:prstGeom prst="rect">
            <a:avLst/>
          </a:prstGeom>
        </p:spPr>
        <p:txBody>
          <a:bodyPr vert="horz" lIns="91438" tIns="45719" rIns="91438" bIns="45719" rtlCol="0" anchor="b"/>
          <a:lstStyle>
            <a:lvl1pPr algn="r">
              <a:defRPr sz="1200"/>
            </a:lvl1pPr>
          </a:lstStyle>
          <a:p>
            <a:fld id="{64A396A3-25FE-C844-ABA9-1DCB29CBB28C}" type="slidenum">
              <a:rPr lang="en-US" smtClean="0"/>
              <a:t>‹#›</a:t>
            </a:fld>
            <a:endParaRPr lang="en-US"/>
          </a:p>
        </p:txBody>
      </p:sp>
    </p:spTree>
    <p:extLst>
      <p:ext uri="{BB962C8B-B14F-4D97-AF65-F5344CB8AC3E}">
        <p14:creationId xmlns:p14="http://schemas.microsoft.com/office/powerpoint/2010/main" val="5582249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381">
              <a:defRPr/>
            </a:pPr>
            <a:endParaRPr lang="en-US" dirty="0"/>
          </a:p>
          <a:p>
            <a:endParaRPr lang="en-US" dirty="0"/>
          </a:p>
        </p:txBody>
      </p:sp>
      <p:sp>
        <p:nvSpPr>
          <p:cNvPr id="4" name="Slide Number Placeholder 3"/>
          <p:cNvSpPr>
            <a:spLocks noGrp="1"/>
          </p:cNvSpPr>
          <p:nvPr>
            <p:ph type="sldNum" sz="quarter" idx="5"/>
          </p:nvPr>
        </p:nvSpPr>
        <p:spPr/>
        <p:txBody>
          <a:bodyPr/>
          <a:lstStyle/>
          <a:p>
            <a:pPr defTabSz="904433">
              <a:defRPr/>
            </a:pPr>
            <a:fld id="{64A396A3-25FE-C844-ABA9-1DCB29CBB28C}" type="slidenum">
              <a:rPr lang="en-US">
                <a:solidFill>
                  <a:prstClr val="black"/>
                </a:solidFill>
                <a:latin typeface="Calibri" panose="020F0502020204030204"/>
              </a:rPr>
              <a:pPr defTabSz="904433">
                <a:defRPr/>
              </a:pPr>
              <a:t>1</a:t>
            </a:fld>
            <a:endParaRPr lang="en-US">
              <a:solidFill>
                <a:prstClr val="black"/>
              </a:solidFill>
              <a:latin typeface="Calibri" panose="020F0502020204030204"/>
            </a:endParaRPr>
          </a:p>
        </p:txBody>
      </p:sp>
    </p:spTree>
    <p:extLst>
      <p:ext uri="{BB962C8B-B14F-4D97-AF65-F5344CB8AC3E}">
        <p14:creationId xmlns:p14="http://schemas.microsoft.com/office/powerpoint/2010/main" val="38026303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4A396A3-25FE-C844-ABA9-1DCB29CBB28C}" type="slidenum">
              <a:rPr lang="en-US" smtClean="0"/>
              <a:t>12</a:t>
            </a:fld>
            <a:endParaRPr lang="en-US"/>
          </a:p>
        </p:txBody>
      </p:sp>
    </p:spTree>
    <p:extLst>
      <p:ext uri="{BB962C8B-B14F-4D97-AF65-F5344CB8AC3E}">
        <p14:creationId xmlns:p14="http://schemas.microsoft.com/office/powerpoint/2010/main" val="28509975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28637" lvl="1" indent="-171447">
              <a:buClr>
                <a:srgbClr val="F26C78"/>
              </a:buClr>
              <a:buFont typeface="Arial" panose="020B0604020202020204" pitchFamily="34" charset="0"/>
              <a:buChar char="•"/>
            </a:pPr>
            <a:r>
              <a:rPr lang="en-US" dirty="0">
                <a:solidFill>
                  <a:schemeClr val="bg1"/>
                </a:solidFill>
              </a:rPr>
              <a:t>When sugar is removed from a food, there are new ingredients (often more than one) that need to take its place.</a:t>
            </a:r>
          </a:p>
          <a:p>
            <a:pPr marL="628637" lvl="1" indent="-171447">
              <a:buClr>
                <a:srgbClr val="F26C78"/>
              </a:buClr>
              <a:buFont typeface="Arial" panose="020B0604020202020204" pitchFamily="34" charset="0"/>
              <a:buChar char="•"/>
            </a:pPr>
            <a:r>
              <a:rPr lang="en-US" dirty="0">
                <a:solidFill>
                  <a:schemeClr val="bg1"/>
                </a:solidFill>
              </a:rPr>
              <a:t>There is no substitute for sugar. No single ingredient can replace sugar’s flavor and function.</a:t>
            </a:r>
          </a:p>
          <a:p>
            <a:pPr marL="171447" indent="-171447">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64A396A3-25FE-C844-ABA9-1DCB29CBB28C}" type="slidenum">
              <a:rPr lang="en-US" smtClean="0"/>
              <a:t>15</a:t>
            </a:fld>
            <a:endParaRPr lang="en-US"/>
          </a:p>
        </p:txBody>
      </p:sp>
    </p:spTree>
    <p:extLst>
      <p:ext uri="{BB962C8B-B14F-4D97-AF65-F5344CB8AC3E}">
        <p14:creationId xmlns:p14="http://schemas.microsoft.com/office/powerpoint/2010/main" val="22260140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63538" y="649288"/>
            <a:ext cx="5765800" cy="3243262"/>
          </a:xfrm>
          <a:prstGeom prst="rect">
            <a:avLst/>
          </a:prstGeom>
          <a:noFill/>
          <a:ln w="12700">
            <a:solidFill>
              <a:prstClr val="black"/>
            </a:solidFill>
          </a:ln>
        </p:spPr>
      </p:sp>
      <p:sp>
        <p:nvSpPr>
          <p:cNvPr id="3" name="Notes Placeholder 2"/>
          <p:cNvSpPr>
            <a:spLocks noGrp="1"/>
          </p:cNvSpPr>
          <p:nvPr>
            <p:ph type="body" idx="1"/>
          </p:nvPr>
        </p:nvSpPr>
        <p:spPr>
          <a:xfrm>
            <a:off x="649315" y="4109728"/>
            <a:ext cx="5194519" cy="3893428"/>
          </a:xfrm>
          <a:prstGeom prst="rect">
            <a:avLst/>
          </a:prstGeom>
        </p:spPr>
        <p:txBody>
          <a:bodyPr/>
          <a:lstStyle/>
          <a:p>
            <a:endParaRPr lang="en-US" dirty="0"/>
          </a:p>
        </p:txBody>
      </p:sp>
    </p:spTree>
    <p:extLst>
      <p:ext uri="{BB962C8B-B14F-4D97-AF65-F5344CB8AC3E}">
        <p14:creationId xmlns:p14="http://schemas.microsoft.com/office/powerpoint/2010/main" val="36657922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4A396A3-25FE-C844-ABA9-1DCB29CBB28C}" type="slidenum">
              <a:rPr lang="en-US" smtClean="0"/>
              <a:t>21</a:t>
            </a:fld>
            <a:endParaRPr lang="en-US"/>
          </a:p>
        </p:txBody>
      </p:sp>
    </p:spTree>
    <p:extLst>
      <p:ext uri="{BB962C8B-B14F-4D97-AF65-F5344CB8AC3E}">
        <p14:creationId xmlns:p14="http://schemas.microsoft.com/office/powerpoint/2010/main" val="10036921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a:prstGeom prst="rect">
            <a:avLst/>
          </a:prstGeom>
        </p:spPr>
      </p:sp>
      <p:sp>
        <p:nvSpPr>
          <p:cNvPr id="3" name="Notes Placeholder 2"/>
          <p:cNvSpPr>
            <a:spLocks noGrp="1"/>
          </p:cNvSpPr>
          <p:nvPr>
            <p:ph type="body" idx="1"/>
          </p:nvPr>
        </p:nvSpPr>
        <p:spPr>
          <a:xfrm>
            <a:off x="685800" y="4343400"/>
            <a:ext cx="5486400" cy="4114800"/>
          </a:xfrm>
          <a:prstGeom prst="rect">
            <a:avLst/>
          </a:prstGeom>
        </p:spPr>
        <p:txBody>
          <a:bodyPr>
            <a:normAutofit/>
          </a:bodyPr>
          <a:lstStyle/>
          <a:p>
            <a:pPr>
              <a:spcBef>
                <a:spcPct val="43750"/>
              </a:spcBef>
              <a:spcAft>
                <a:spcPct val="43750"/>
              </a:spcAft>
            </a:pPr>
            <a:endParaRPr dirty="0">
              <a:latin typeface="Arial"/>
              <a:ea typeface="Arial"/>
              <a:cs typeface="Arial"/>
            </a:endParaRPr>
          </a:p>
        </p:txBody>
      </p:sp>
      <p:sp>
        <p:nvSpPr>
          <p:cNvPr id="4" name="Slide Number Placeholder 3"/>
          <p:cNvSpPr>
            <a:spLocks noGrp="1"/>
          </p:cNvSpPr>
          <p:nvPr>
            <p:ph type="sldNum" sz="quarter" idx="10"/>
          </p:nvPr>
        </p:nvSpPr>
        <p:spPr>
          <a:xfrm>
            <a:off x="3884614" y="8685213"/>
            <a:ext cx="2971800" cy="457200"/>
          </a:xfrm>
          <a:prstGeom prst="rect">
            <a:avLst/>
          </a:prstGeom>
        </p:spPr>
        <p:txBody>
          <a:bodyPr/>
          <a:lstStyle/>
          <a:p>
            <a:fld id="{6101C5E1-D8E9-464D-A93E-CE21651935A7}" type="slidenum">
              <a:rPr lang="en-US" smtClean="0"/>
              <a:t>26</a:t>
            </a:fld>
            <a:endParaRPr lang="en-US" dirty="0"/>
          </a:p>
        </p:txBody>
      </p:sp>
    </p:spTree>
    <p:extLst>
      <p:ext uri="{BB962C8B-B14F-4D97-AF65-F5344CB8AC3E}">
        <p14:creationId xmlns:p14="http://schemas.microsoft.com/office/powerpoint/2010/main" val="6185970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TASTE is still king</a:t>
            </a:r>
          </a:p>
          <a:p>
            <a:r>
              <a:rPr lang="en-US" dirty="0"/>
              <a:t>Although consumers are reducing the amount of sugar they consume, a recent study  found that 73% of consumers say taste is more important than grams of sugar per serving. </a:t>
            </a:r>
          </a:p>
          <a:p>
            <a:r>
              <a:rPr lang="en-US" dirty="0"/>
              <a:t>So, although consumers want to reduce their sugar intake, they are more interested in a product’s overall taste than they are about the sugar content. </a:t>
            </a:r>
          </a:p>
          <a:p>
            <a:r>
              <a:rPr lang="en-US" dirty="0"/>
              <a:t>Food and beverage manufacturers must meet the consumer’s desire for reduced sugar without compromising a product’s taste or its ingredient label. </a:t>
            </a:r>
          </a:p>
          <a:p>
            <a:endParaRPr lang="en-US" dirty="0"/>
          </a:p>
        </p:txBody>
      </p:sp>
      <p:sp>
        <p:nvSpPr>
          <p:cNvPr id="4" name="Slide Number Placeholder 3"/>
          <p:cNvSpPr>
            <a:spLocks noGrp="1"/>
          </p:cNvSpPr>
          <p:nvPr>
            <p:ph type="sldNum" sz="quarter" idx="5"/>
          </p:nvPr>
        </p:nvSpPr>
        <p:spPr/>
        <p:txBody>
          <a:bodyPr/>
          <a:lstStyle/>
          <a:p>
            <a:fld id="{64A396A3-25FE-C844-ABA9-1DCB29CBB28C}" type="slidenum">
              <a:rPr lang="en-US" smtClean="0"/>
              <a:t>33</a:t>
            </a:fld>
            <a:endParaRPr lang="en-US"/>
          </a:p>
        </p:txBody>
      </p:sp>
    </p:spTree>
    <p:extLst>
      <p:ext uri="{BB962C8B-B14F-4D97-AF65-F5344CB8AC3E}">
        <p14:creationId xmlns:p14="http://schemas.microsoft.com/office/powerpoint/2010/main" val="18129108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4A396A3-25FE-C844-ABA9-1DCB29CBB28C}" type="slidenum">
              <a:rPr lang="en-US" smtClean="0"/>
              <a:t>34</a:t>
            </a:fld>
            <a:endParaRPr lang="en-US"/>
          </a:p>
        </p:txBody>
      </p:sp>
    </p:spTree>
    <p:extLst>
      <p:ext uri="{BB962C8B-B14F-4D97-AF65-F5344CB8AC3E}">
        <p14:creationId xmlns:p14="http://schemas.microsoft.com/office/powerpoint/2010/main" val="151120316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69904" indent="-169904" defTabSz="906152" eaLnBrk="0" fontAlgn="base" hangingPunct="0">
              <a:spcBef>
                <a:spcPct val="30000"/>
              </a:spcBef>
              <a:spcAft>
                <a:spcPct val="0"/>
              </a:spcAft>
              <a:buFont typeface="Arial" charset="0"/>
              <a:buChar char="•"/>
              <a:defRPr/>
            </a:pPr>
            <a:r>
              <a:rPr lang="en-US" dirty="0"/>
              <a:t>The U.S. Department of Agriculture has been collecting food supply data for a long time! </a:t>
            </a:r>
          </a:p>
          <a:p>
            <a:pPr marL="169904" indent="-169904" defTabSz="906152" eaLnBrk="0" fontAlgn="base" hangingPunct="0">
              <a:spcBef>
                <a:spcPct val="30000"/>
              </a:spcBef>
              <a:spcAft>
                <a:spcPct val="0"/>
              </a:spcAft>
              <a:buFont typeface="Arial" charset="0"/>
              <a:buChar char="•"/>
              <a:defRPr/>
            </a:pPr>
            <a:r>
              <a:rPr lang="en-US" dirty="0"/>
              <a:t>Looking back over 100 years, sugars and sweeteners made up 11.9% of all calories in the food supply in 1909. </a:t>
            </a:r>
          </a:p>
          <a:p>
            <a:pPr marL="169904" indent="-169904" defTabSz="906152" eaLnBrk="0" fontAlgn="base" hangingPunct="0">
              <a:spcBef>
                <a:spcPct val="30000"/>
              </a:spcBef>
              <a:spcAft>
                <a:spcPct val="0"/>
              </a:spcAft>
              <a:buFont typeface="Arial" charset="0"/>
              <a:buChar char="•"/>
              <a:defRPr/>
            </a:pPr>
            <a:r>
              <a:rPr lang="en-US" dirty="0"/>
              <a:t>Over the past century, there have been some ebbs and flows in this percentage, the highest being 18.2% in 1997–1999. However, since the turn of the 21st century, the percentage of calories from sugars and sweeteners has dropped steadily. </a:t>
            </a:r>
          </a:p>
          <a:p>
            <a:pPr marL="169904" indent="-169904" defTabSz="906152" eaLnBrk="0" fontAlgn="base" hangingPunct="0">
              <a:spcBef>
                <a:spcPct val="30000"/>
              </a:spcBef>
              <a:spcAft>
                <a:spcPct val="0"/>
              </a:spcAft>
              <a:buFont typeface="Arial" charset="0"/>
              <a:buChar char="•"/>
              <a:defRPr/>
            </a:pPr>
            <a:r>
              <a:rPr lang="en-US" dirty="0"/>
              <a:t>It is important to note that total calorie intake has come up since 1909, but as a percentage of total calories, total sugars and sweeteners consumption is on the decline. </a:t>
            </a:r>
          </a:p>
          <a:p>
            <a:pPr marL="169904" indent="-169904" defTabSz="906152" eaLnBrk="0" fontAlgn="base" hangingPunct="0">
              <a:spcBef>
                <a:spcPct val="30000"/>
              </a:spcBef>
              <a:spcAft>
                <a:spcPct val="0"/>
              </a:spcAft>
              <a:buFont typeface="Arial" charset="0"/>
              <a:buChar char="•"/>
              <a:defRPr/>
            </a:pPr>
            <a:r>
              <a:rPr lang="en-US" dirty="0"/>
              <a:t>The most recent report was published in 2010, and sugars and sweeteners make up even less now. </a:t>
            </a:r>
          </a:p>
          <a:p>
            <a:pPr marL="169904" indent="-169904">
              <a:buFont typeface="Arial" charset="0"/>
              <a:buChar char="•"/>
            </a:pPr>
            <a:r>
              <a:rPr lang="en-US" dirty="0"/>
              <a:t>As you can see, the calories contributed by major food groups have also shifted over the years. </a:t>
            </a:r>
          </a:p>
          <a:p>
            <a:pPr marL="169904" indent="-169904">
              <a:buFont typeface="Arial" charset="0"/>
              <a:buChar char="•"/>
            </a:pPr>
            <a:endParaRPr lang="en-US" dirty="0"/>
          </a:p>
        </p:txBody>
      </p:sp>
      <p:sp>
        <p:nvSpPr>
          <p:cNvPr id="4" name="Slide Number Placeholder 3"/>
          <p:cNvSpPr>
            <a:spLocks noGrp="1"/>
          </p:cNvSpPr>
          <p:nvPr>
            <p:ph type="sldNum" sz="quarter" idx="10"/>
          </p:nvPr>
        </p:nvSpPr>
        <p:spPr/>
        <p:txBody>
          <a:bodyPr/>
          <a:lstStyle/>
          <a:p>
            <a:pPr defTabSz="906152">
              <a:defRPr/>
            </a:pPr>
            <a:fld id="{65811204-A232-41A2-8B51-1164584EC6C7}" type="slidenum">
              <a:rPr lang="en-US">
                <a:solidFill>
                  <a:prstClr val="black"/>
                </a:solidFill>
                <a:latin typeface="Calibri" panose="020F0502020204030204"/>
              </a:rPr>
              <a:pPr defTabSz="906152">
                <a:defRPr/>
              </a:pPr>
              <a:t>35</a:t>
            </a:fld>
            <a:endParaRPr lang="en-US">
              <a:solidFill>
                <a:prstClr val="black"/>
              </a:solidFill>
              <a:latin typeface="Calibri" panose="020F0502020204030204"/>
            </a:endParaRPr>
          </a:p>
        </p:txBody>
      </p:sp>
    </p:spTree>
    <p:extLst>
      <p:ext uri="{BB962C8B-B14F-4D97-AF65-F5344CB8AC3E}">
        <p14:creationId xmlns:p14="http://schemas.microsoft.com/office/powerpoint/2010/main" val="103290771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4A396A3-25FE-C844-ABA9-1DCB29CBB28C}" type="slidenum">
              <a:rPr lang="en-US" smtClean="0"/>
              <a:t>37</a:t>
            </a:fld>
            <a:endParaRPr lang="en-US"/>
          </a:p>
        </p:txBody>
      </p:sp>
    </p:spTree>
    <p:extLst>
      <p:ext uri="{BB962C8B-B14F-4D97-AF65-F5344CB8AC3E}">
        <p14:creationId xmlns:p14="http://schemas.microsoft.com/office/powerpoint/2010/main" val="116710670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69904" indent="-169904">
              <a:buFont typeface="Arial" charset="0"/>
              <a:buChar char="•"/>
            </a:pPr>
            <a:r>
              <a:rPr lang="en-US" dirty="0"/>
              <a:t>Between 1970 and 2010, Americans’ daily caloric consumption went up by more than 450 calories. And as a society, we move a lot less now then we did almost 50 years ago.</a:t>
            </a:r>
          </a:p>
          <a:p>
            <a:pPr marL="169904" indent="-169904">
              <a:buFont typeface="Arial" charset="0"/>
              <a:buChar char="•"/>
            </a:pPr>
            <a:r>
              <a:rPr lang="en-US" dirty="0"/>
              <a:t>In 1970, people were consuming 2024 calories each day. Fast-forward to 2010 (the most recent calorie availability data), and that figure jumped to 2476—nearly a 25% increase in calories. </a:t>
            </a:r>
          </a:p>
          <a:p>
            <a:pPr marL="169904" indent="-169904">
              <a:buFont typeface="Arial" charset="0"/>
              <a:buChar char="•"/>
            </a:pPr>
            <a:r>
              <a:rPr lang="en-US" dirty="0"/>
              <a:t>But added sugars didn’t make up a very big percentage of the increased intake. Added sugars consumption increased by only 12 calories per day (a 4% increase), from 20.8 teaspoons per day in 1970 to 21.6 teaspoons per day in 2017. </a:t>
            </a:r>
          </a:p>
          <a:p>
            <a:pPr marL="169904" indent="-169904">
              <a:buFont typeface="Arial" charset="0"/>
              <a:buChar char="•"/>
            </a:pPr>
            <a:r>
              <a:rPr lang="en-US" dirty="0"/>
              <a:t>Calories from added fats and oils have increased by 225 calories per day (a 66% increase) and calories from grains have increased by 116 calories per day (a 28% increase).</a:t>
            </a:r>
          </a:p>
          <a:p>
            <a:pPr marL="169904" indent="-169904">
              <a:buFont typeface="Arial" charset="0"/>
              <a:buChar char="•"/>
            </a:pPr>
            <a:endParaRPr lang="en-US" dirty="0"/>
          </a:p>
        </p:txBody>
      </p:sp>
      <p:sp>
        <p:nvSpPr>
          <p:cNvPr id="4" name="Slide Number Placeholder 3"/>
          <p:cNvSpPr>
            <a:spLocks noGrp="1"/>
          </p:cNvSpPr>
          <p:nvPr>
            <p:ph type="sldNum" sz="quarter" idx="10"/>
          </p:nvPr>
        </p:nvSpPr>
        <p:spPr/>
        <p:txBody>
          <a:bodyPr/>
          <a:lstStyle/>
          <a:p>
            <a:pPr defTabSz="906152">
              <a:defRPr/>
            </a:pPr>
            <a:fld id="{65811204-A232-41A2-8B51-1164584EC6C7}" type="slidenum">
              <a:rPr lang="en-US">
                <a:solidFill>
                  <a:prstClr val="black"/>
                </a:solidFill>
                <a:latin typeface="Calibri" panose="020F0502020204030204"/>
              </a:rPr>
              <a:pPr defTabSz="906152">
                <a:defRPr/>
              </a:pPr>
              <a:t>38</a:t>
            </a:fld>
            <a:endParaRPr lang="en-US">
              <a:solidFill>
                <a:prstClr val="black"/>
              </a:solidFill>
              <a:latin typeface="Calibri" panose="020F0502020204030204"/>
            </a:endParaRPr>
          </a:p>
        </p:txBody>
      </p:sp>
    </p:spTree>
    <p:extLst>
      <p:ext uri="{BB962C8B-B14F-4D97-AF65-F5344CB8AC3E}">
        <p14:creationId xmlns:p14="http://schemas.microsoft.com/office/powerpoint/2010/main" val="4576737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a:xfrm>
            <a:off x="841375" y="1187450"/>
            <a:ext cx="5697538" cy="3205163"/>
          </a:xfrm>
          <a:ln/>
        </p:spPr>
      </p:sp>
      <p:sp>
        <p:nvSpPr>
          <p:cNvPr id="2253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1400" dirty="0">
                <a:latin typeface="Arial" panose="020B0604020202020204" pitchFamily="34" charset="0"/>
              </a:rPr>
              <a:t>The Mission of the Sugar Association is to promote the consumption of sugar through sound scientific principles while maintaining an understanding of the benefits that sugar contributes to the quality of wholesome foods and beverages.   </a:t>
            </a:r>
          </a:p>
        </p:txBody>
      </p:sp>
      <p:sp>
        <p:nvSpPr>
          <p:cNvPr id="2253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83203" indent="-301232">
              <a:spcBef>
                <a:spcPct val="30000"/>
              </a:spcBef>
              <a:defRPr sz="1200">
                <a:solidFill>
                  <a:schemeClr val="tx1"/>
                </a:solidFill>
                <a:latin typeface="Arial" panose="020B0604020202020204" pitchFamily="34" charset="0"/>
              </a:defRPr>
            </a:lvl2pPr>
            <a:lvl3pPr marL="1204929" indent="-240984">
              <a:spcBef>
                <a:spcPct val="30000"/>
              </a:spcBef>
              <a:defRPr sz="1200">
                <a:solidFill>
                  <a:schemeClr val="tx1"/>
                </a:solidFill>
                <a:latin typeface="Arial" panose="020B0604020202020204" pitchFamily="34" charset="0"/>
              </a:defRPr>
            </a:lvl3pPr>
            <a:lvl4pPr marL="1686899" indent="-240984">
              <a:spcBef>
                <a:spcPct val="30000"/>
              </a:spcBef>
              <a:defRPr sz="1200">
                <a:solidFill>
                  <a:schemeClr val="tx1"/>
                </a:solidFill>
                <a:latin typeface="Arial" panose="020B0604020202020204" pitchFamily="34" charset="0"/>
              </a:defRPr>
            </a:lvl4pPr>
            <a:lvl5pPr marL="2168871" indent="-240984">
              <a:spcBef>
                <a:spcPct val="30000"/>
              </a:spcBef>
              <a:defRPr sz="1200">
                <a:solidFill>
                  <a:schemeClr val="tx1"/>
                </a:solidFill>
                <a:latin typeface="Arial" panose="020B0604020202020204" pitchFamily="34" charset="0"/>
              </a:defRPr>
            </a:lvl5pPr>
            <a:lvl6pPr marL="2650839" indent="-240984" eaLnBrk="0" fontAlgn="base" hangingPunct="0">
              <a:spcBef>
                <a:spcPct val="30000"/>
              </a:spcBef>
              <a:spcAft>
                <a:spcPct val="0"/>
              </a:spcAft>
              <a:defRPr sz="1200">
                <a:solidFill>
                  <a:schemeClr val="tx1"/>
                </a:solidFill>
                <a:latin typeface="Arial" panose="020B0604020202020204" pitchFamily="34" charset="0"/>
              </a:defRPr>
            </a:lvl6pPr>
            <a:lvl7pPr marL="3132812" indent="-240984" eaLnBrk="0" fontAlgn="base" hangingPunct="0">
              <a:spcBef>
                <a:spcPct val="30000"/>
              </a:spcBef>
              <a:spcAft>
                <a:spcPct val="0"/>
              </a:spcAft>
              <a:defRPr sz="1200">
                <a:solidFill>
                  <a:schemeClr val="tx1"/>
                </a:solidFill>
                <a:latin typeface="Arial" panose="020B0604020202020204" pitchFamily="34" charset="0"/>
              </a:defRPr>
            </a:lvl7pPr>
            <a:lvl8pPr marL="3614782" indent="-240984" eaLnBrk="0" fontAlgn="base" hangingPunct="0">
              <a:spcBef>
                <a:spcPct val="30000"/>
              </a:spcBef>
              <a:spcAft>
                <a:spcPct val="0"/>
              </a:spcAft>
              <a:defRPr sz="1200">
                <a:solidFill>
                  <a:schemeClr val="tx1"/>
                </a:solidFill>
                <a:latin typeface="Arial" panose="020B0604020202020204" pitchFamily="34" charset="0"/>
              </a:defRPr>
            </a:lvl8pPr>
            <a:lvl9pPr marL="4096752" indent="-240984" eaLnBrk="0" fontAlgn="base" hangingPunct="0">
              <a:spcBef>
                <a:spcPct val="30000"/>
              </a:spcBef>
              <a:spcAft>
                <a:spcPct val="0"/>
              </a:spcAft>
              <a:defRPr sz="1200">
                <a:solidFill>
                  <a:schemeClr val="tx1"/>
                </a:solidFill>
                <a:latin typeface="Arial" panose="020B0604020202020204" pitchFamily="34" charset="0"/>
              </a:defRPr>
            </a:lvl9pPr>
          </a:lstStyle>
          <a:p>
            <a:pPr defTabSz="896293">
              <a:spcBef>
                <a:spcPct val="0"/>
              </a:spcBef>
              <a:defRPr/>
            </a:pPr>
            <a:fld id="{12B7BE04-A006-40E5-87A4-616495578254}" type="slidenum">
              <a:rPr lang="en-US" altLang="en-US">
                <a:solidFill>
                  <a:prstClr val="black"/>
                </a:solidFill>
              </a:rPr>
              <a:pPr defTabSz="896293">
                <a:spcBef>
                  <a:spcPct val="0"/>
                </a:spcBef>
                <a:defRPr/>
              </a:pPr>
              <a:t>2</a:t>
            </a:fld>
            <a:endParaRPr lang="en-US" altLang="en-US">
              <a:solidFill>
                <a:prstClr val="black"/>
              </a:solidFill>
            </a:endParaRPr>
          </a:p>
        </p:txBody>
      </p:sp>
    </p:spTree>
    <p:extLst>
      <p:ext uri="{BB962C8B-B14F-4D97-AF65-F5344CB8AC3E}">
        <p14:creationId xmlns:p14="http://schemas.microsoft.com/office/powerpoint/2010/main" val="34719621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defTabSz="865362">
              <a:defRPr/>
            </a:pPr>
            <a:fld id="{64A396A3-25FE-C844-ABA9-1DCB29CBB28C}" type="slidenum">
              <a:rPr lang="en-US" sz="1100">
                <a:solidFill>
                  <a:prstClr val="black"/>
                </a:solidFill>
                <a:latin typeface="Calibri" panose="020F0502020204030204"/>
              </a:rPr>
              <a:pPr defTabSz="865362">
                <a:defRPr/>
              </a:pPr>
              <a:t>3</a:t>
            </a:fld>
            <a:endParaRPr lang="en-US" sz="1100">
              <a:solidFill>
                <a:prstClr val="black"/>
              </a:solidFill>
              <a:latin typeface="Calibri" panose="020F0502020204030204"/>
            </a:endParaRPr>
          </a:p>
        </p:txBody>
      </p:sp>
    </p:spTree>
    <p:extLst>
      <p:ext uri="{BB962C8B-B14F-4D97-AF65-F5344CB8AC3E}">
        <p14:creationId xmlns:p14="http://schemas.microsoft.com/office/powerpoint/2010/main" val="7237974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66609">
              <a:defRPr/>
            </a:pPr>
            <a:r>
              <a:rPr lang="en-US" dirty="0"/>
              <a:t>Current intake of added sugars is not far from the target recommended by the 2015-2020 DGAs </a:t>
            </a:r>
          </a:p>
        </p:txBody>
      </p:sp>
      <p:sp>
        <p:nvSpPr>
          <p:cNvPr id="4" name="Slide Number Placeholder 3"/>
          <p:cNvSpPr>
            <a:spLocks noGrp="1"/>
          </p:cNvSpPr>
          <p:nvPr>
            <p:ph type="sldNum" sz="quarter" idx="5"/>
          </p:nvPr>
        </p:nvSpPr>
        <p:spPr/>
        <p:txBody>
          <a:bodyPr/>
          <a:lstStyle/>
          <a:p>
            <a:fld id="{64A396A3-25FE-C844-ABA9-1DCB29CBB28C}" type="slidenum">
              <a:rPr lang="en-US" smtClean="0"/>
              <a:t>4</a:t>
            </a:fld>
            <a:endParaRPr lang="en-US"/>
          </a:p>
        </p:txBody>
      </p:sp>
    </p:spTree>
    <p:extLst>
      <p:ext uri="{BB962C8B-B14F-4D97-AF65-F5344CB8AC3E}">
        <p14:creationId xmlns:p14="http://schemas.microsoft.com/office/powerpoint/2010/main" val="26630065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2018 consumption is ~38 gallons/person</a:t>
            </a:r>
          </a:p>
        </p:txBody>
      </p:sp>
      <p:sp>
        <p:nvSpPr>
          <p:cNvPr id="4" name="Slide Number Placeholder 3"/>
          <p:cNvSpPr>
            <a:spLocks noGrp="1"/>
          </p:cNvSpPr>
          <p:nvPr>
            <p:ph type="sldNum" sz="quarter" idx="5"/>
          </p:nvPr>
        </p:nvSpPr>
        <p:spPr/>
        <p:txBody>
          <a:bodyPr/>
          <a:lstStyle/>
          <a:p>
            <a:fld id="{64A396A3-25FE-C844-ABA9-1DCB29CBB28C}" type="slidenum">
              <a:rPr lang="en-US" smtClean="0"/>
              <a:t>5</a:t>
            </a:fld>
            <a:endParaRPr lang="en-US"/>
          </a:p>
        </p:txBody>
      </p:sp>
    </p:spTree>
    <p:extLst>
      <p:ext uri="{BB962C8B-B14F-4D97-AF65-F5344CB8AC3E}">
        <p14:creationId xmlns:p14="http://schemas.microsoft.com/office/powerpoint/2010/main" val="24835723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69904" indent="-169904">
              <a:buFont typeface="Arial" charset="0"/>
              <a:buChar char="•"/>
            </a:pPr>
            <a:r>
              <a:rPr lang="en-US" dirty="0"/>
              <a:t>Added sugars are found in a variety of foods and beverages for different reasons, many times for functions beyond sweetness. </a:t>
            </a:r>
          </a:p>
          <a:p>
            <a:pPr marL="169904" indent="-169904">
              <a:buFont typeface="Arial" charset="0"/>
              <a:buChar char="•"/>
            </a:pPr>
            <a:r>
              <a:rPr lang="en-US" dirty="0"/>
              <a:t>Calorically sweetened beverages such as soft drinks, tea and fruit drinks are the main source of added sugars in the diet across all age groups (older than 2 years), making up almost half of added sugars calories (47%). </a:t>
            </a:r>
          </a:p>
          <a:p>
            <a:pPr marL="169904" indent="-169904">
              <a:buFont typeface="Arial" charset="0"/>
              <a:buChar char="•"/>
            </a:pPr>
            <a:r>
              <a:rPr lang="en-US" dirty="0"/>
              <a:t>Snacks and sweets are the second main source of added sugars calories, making up close to one-third (31%).</a:t>
            </a:r>
          </a:p>
          <a:p>
            <a:pPr marL="169904" indent="-169904">
              <a:buFont typeface="Arial" charset="0"/>
              <a:buChar char="•"/>
            </a:pPr>
            <a:r>
              <a:rPr lang="en-US" dirty="0"/>
              <a:t>Also among the top sources of added sugars in the diet are foods that contain important nutrients such as fibers, vitamins and minerals. </a:t>
            </a:r>
          </a:p>
          <a:p>
            <a:pPr marL="169904" indent="-169904">
              <a:buFont typeface="Arial" charset="0"/>
              <a:buChar char="•"/>
            </a:pPr>
            <a:r>
              <a:rPr lang="en-US" dirty="0"/>
              <a:t>These foods include ready-to-eat cereal, flavored milk and yogurt. Sugars are added to these products for functional purposes, including making certain nutritious foods more enjoyable to eat. </a:t>
            </a:r>
          </a:p>
          <a:p>
            <a:pPr marL="169904" indent="-169904">
              <a:buFont typeface="Arial" charset="0"/>
              <a:buChar char="•"/>
            </a:pPr>
            <a:r>
              <a:rPr lang="en-US" dirty="0"/>
              <a:t>Because of this, sugar is a key partner in nutrient delivery.</a:t>
            </a:r>
          </a:p>
          <a:p>
            <a:pPr marL="169904" indent="-169904">
              <a:buFont typeface="Arial" charset="0"/>
              <a:buChar char="•"/>
            </a:pPr>
            <a:r>
              <a:rPr lang="en-US" dirty="0"/>
              <a:t>In a recent analysis of people with low and high intakes of added sugars, people on the lower end of added sugars intake chose similar types of foods with added sugars as those on the higher end. </a:t>
            </a:r>
          </a:p>
          <a:p>
            <a:pPr marL="169904" indent="-169904">
              <a:buFont typeface="Arial" charset="0"/>
              <a:buChar char="•"/>
            </a:pPr>
            <a:r>
              <a:rPr lang="en-US" dirty="0"/>
              <a:t>The main differences were in the amounts of specific foods chosen. From this analysis, we can see that many people are enjoying the same types of foods that contain added sugars, but the portion sizes are different. </a:t>
            </a:r>
          </a:p>
          <a:p>
            <a:pPr marL="169904" indent="-169904">
              <a:buFont typeface="Arial" charset="0"/>
              <a:buChar char="•"/>
            </a:pPr>
            <a:endParaRPr lang="en-US" dirty="0">
              <a:effectLst/>
            </a:endParaRPr>
          </a:p>
          <a:p>
            <a:r>
              <a:rPr lang="en-US" b="1" u="sng" dirty="0">
                <a:effectLst/>
              </a:rPr>
              <a:t>Surplus/duplicate content moved to notes section</a:t>
            </a:r>
          </a:p>
          <a:p>
            <a:r>
              <a:rPr lang="en-US" dirty="0"/>
              <a:t>Calorically sweetened beverages are the main source of added sugars across all age groups (older than 2 years)</a:t>
            </a:r>
          </a:p>
          <a:p>
            <a:r>
              <a:rPr lang="en-US" dirty="0"/>
              <a:t>Snack and sweets second highest source</a:t>
            </a:r>
          </a:p>
          <a:p>
            <a:r>
              <a:rPr lang="en-US" dirty="0"/>
              <a:t>Cereal, flavored milk and yogurt are also among top source of added sugars</a:t>
            </a:r>
          </a:p>
          <a:p>
            <a:pPr lvl="1"/>
            <a:r>
              <a:rPr lang="en-US" dirty="0"/>
              <a:t>These food contain important nutrients, making sugar a key partner in nutrient delivery</a:t>
            </a:r>
          </a:p>
          <a:p>
            <a:r>
              <a:rPr lang="en-US" dirty="0"/>
              <a:t>People with both low and high intakes of added sugars chose similar types of foods with added sugars – the difference is portion size</a:t>
            </a:r>
          </a:p>
          <a:p>
            <a:endParaRPr lang="en-US" b="0" u="none" dirty="0">
              <a:effectLst/>
            </a:endParaRPr>
          </a:p>
          <a:p>
            <a:r>
              <a:rPr lang="en-US" sz="1200" dirty="0">
                <a:solidFill>
                  <a:srgbClr val="797979"/>
                </a:solidFill>
                <a:latin typeface="Calibri" panose="020F0502020204030204" pitchFamily="34" charset="0"/>
              </a:rPr>
              <a:t>; Council on School Health, Pediatrics 2015; Johnson et al, Circulation 2009; Gibson, </a:t>
            </a:r>
            <a:r>
              <a:rPr lang="en-US" sz="1200" dirty="0" err="1">
                <a:solidFill>
                  <a:srgbClr val="797979"/>
                </a:solidFill>
                <a:latin typeface="Calibri" panose="020F0502020204030204" pitchFamily="34" charset="0"/>
              </a:rPr>
              <a:t>Nutr</a:t>
            </a:r>
            <a:r>
              <a:rPr lang="en-US" sz="1200" dirty="0">
                <a:solidFill>
                  <a:srgbClr val="797979"/>
                </a:solidFill>
                <a:latin typeface="Calibri" panose="020F0502020204030204" pitchFamily="34" charset="0"/>
              </a:rPr>
              <a:t> Res Rev 2007 </a:t>
            </a:r>
            <a:endParaRPr lang="en-US" b="0" u="none" dirty="0">
              <a:effectLst/>
            </a:endParaRPr>
          </a:p>
          <a:p>
            <a:pPr marL="169904" indent="-169904">
              <a:buFont typeface="Arial" charset="0"/>
              <a:buChar char="•"/>
            </a:pPr>
            <a:endParaRPr lang="en-US" dirty="0"/>
          </a:p>
          <a:p>
            <a:endParaRPr lang="en-US" dirty="0"/>
          </a:p>
        </p:txBody>
      </p:sp>
      <p:sp>
        <p:nvSpPr>
          <p:cNvPr id="4" name="Slide Number Placeholder 3"/>
          <p:cNvSpPr>
            <a:spLocks noGrp="1"/>
          </p:cNvSpPr>
          <p:nvPr>
            <p:ph type="sldNum" sz="quarter" idx="5"/>
          </p:nvPr>
        </p:nvSpPr>
        <p:spPr/>
        <p:txBody>
          <a:bodyPr/>
          <a:lstStyle/>
          <a:p>
            <a:fld id="{64A396A3-25FE-C844-ABA9-1DCB29CBB28C}" type="slidenum">
              <a:rPr lang="en-US" smtClean="0"/>
              <a:t>7</a:t>
            </a:fld>
            <a:endParaRPr lang="en-US"/>
          </a:p>
        </p:txBody>
      </p:sp>
    </p:spTree>
    <p:extLst>
      <p:ext uri="{BB962C8B-B14F-4D97-AF65-F5344CB8AC3E}">
        <p14:creationId xmlns:p14="http://schemas.microsoft.com/office/powerpoint/2010/main" val="8069683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defTabSz="865362">
              <a:defRPr/>
            </a:pPr>
            <a:fld id="{64A396A3-25FE-C844-ABA9-1DCB29CBB28C}" type="slidenum">
              <a:rPr lang="en-US" sz="1100">
                <a:solidFill>
                  <a:prstClr val="black"/>
                </a:solidFill>
                <a:latin typeface="Calibri" panose="020F0502020204030204"/>
              </a:rPr>
              <a:pPr defTabSz="865362">
                <a:defRPr/>
              </a:pPr>
              <a:t>8</a:t>
            </a:fld>
            <a:endParaRPr lang="en-US" sz="1100">
              <a:solidFill>
                <a:prstClr val="black"/>
              </a:solidFill>
              <a:latin typeface="Calibri" panose="020F0502020204030204"/>
            </a:endParaRPr>
          </a:p>
        </p:txBody>
      </p:sp>
    </p:spTree>
    <p:extLst>
      <p:ext uri="{BB962C8B-B14F-4D97-AF65-F5344CB8AC3E}">
        <p14:creationId xmlns:p14="http://schemas.microsoft.com/office/powerpoint/2010/main" val="27161827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532" indent="-171532" defTabSz="914834" eaLnBrk="0" fontAlgn="base" hangingPunct="0">
              <a:spcBef>
                <a:spcPct val="30000"/>
              </a:spcBef>
              <a:spcAft>
                <a:spcPct val="0"/>
              </a:spcAft>
              <a:buFont typeface="Arial" charset="0"/>
              <a:buChar char="•"/>
              <a:defRPr/>
            </a:pPr>
            <a:r>
              <a:rPr lang="en-US" b="1" dirty="0"/>
              <a:t>The cause of obesity is a complex issue and there are many factors that contribute to obesity, including excess caloric intake, genetics and low physical activity levels, along with other factors. </a:t>
            </a:r>
          </a:p>
          <a:p>
            <a:pPr marL="171532" indent="-171532" defTabSz="914834" eaLnBrk="0" fontAlgn="base" hangingPunct="0">
              <a:spcBef>
                <a:spcPct val="30000"/>
              </a:spcBef>
              <a:spcAft>
                <a:spcPct val="0"/>
              </a:spcAft>
              <a:buFont typeface="Arial" charset="0"/>
              <a:buChar char="•"/>
              <a:defRPr/>
            </a:pPr>
            <a:r>
              <a:rPr lang="en-US" b="1" dirty="0"/>
              <a:t>Just like protein, starch, fat, alcohol and other carbohydrates, sugar is a source of calories in the diet. Excess calories from any source, including sugar, can lead to weight gain, increasing the risk of obesity and other chronic diseases.</a:t>
            </a:r>
          </a:p>
          <a:p>
            <a:pPr marL="171532" indent="-171532" defTabSz="914834" eaLnBrk="0" fontAlgn="base" hangingPunct="0">
              <a:spcBef>
                <a:spcPct val="30000"/>
              </a:spcBef>
              <a:spcAft>
                <a:spcPct val="0"/>
              </a:spcAft>
              <a:buFont typeface="Arial" charset="0"/>
              <a:buChar char="•"/>
              <a:defRPr/>
            </a:pPr>
            <a:r>
              <a:rPr lang="en-US" b="1" dirty="0"/>
              <a:t>A recent systematic review of the evidence concluded that “if there are any adverse effects of sugar, they are entirely due to the calories it provides.”</a:t>
            </a:r>
          </a:p>
          <a:p>
            <a:pPr marL="171532" indent="-171532" defTabSz="914834" eaLnBrk="0" fontAlgn="base" hangingPunct="0">
              <a:spcBef>
                <a:spcPct val="30000"/>
              </a:spcBef>
              <a:spcAft>
                <a:spcPct val="0"/>
              </a:spcAft>
              <a:buFont typeface="Arial" charset="0"/>
              <a:buChar char="•"/>
              <a:defRPr/>
            </a:pPr>
            <a:r>
              <a:rPr lang="en-US" dirty="0"/>
              <a:t>Additionally, three authoritative scientific organizations, including the U.S. Institute of Medicine, European Food Safety Authority, and the U.K. Scientific Advisory Committee on Nutrition, each conducted extensive scientific reviews of “added sugars” and obesity and found no unique role for added sugars in the development of obesity.</a:t>
            </a:r>
          </a:p>
          <a:p>
            <a:pPr marL="171532" indent="-171532" defTabSz="914834" eaLnBrk="0" fontAlgn="base" hangingPunct="0">
              <a:spcBef>
                <a:spcPct val="30000"/>
              </a:spcBef>
              <a:spcAft>
                <a:spcPct val="0"/>
              </a:spcAft>
              <a:buFont typeface="Arial" charset="0"/>
              <a:buChar char="•"/>
              <a:defRPr/>
            </a:pPr>
            <a:endParaRPr lang="en-US" dirty="0"/>
          </a:p>
          <a:p>
            <a:pPr marL="171532" indent="-171532" defTabSz="914834" eaLnBrk="0" fontAlgn="base" hangingPunct="0">
              <a:spcBef>
                <a:spcPct val="30000"/>
              </a:spcBef>
              <a:spcAft>
                <a:spcPct val="0"/>
              </a:spcAft>
              <a:buFont typeface="Arial" charset="0"/>
              <a:buChar char="•"/>
              <a:defRPr/>
            </a:pPr>
            <a:r>
              <a:rPr lang="en-US" b="1" dirty="0"/>
              <a:t>Data from the past 40 years show that obesity trends do not mirror trends in added sugars consumption. Obesity has gone up as sugars intake has gone down.  </a:t>
            </a:r>
            <a:endParaRPr lang="en-US" b="1" dirty="0">
              <a:effectLst/>
            </a:endParaRPr>
          </a:p>
          <a:p>
            <a:endParaRPr lang="en-US" dirty="0"/>
          </a:p>
          <a:p>
            <a:r>
              <a:rPr lang="en-US" b="1" u="sng" dirty="0"/>
              <a:t>Moved from slide to notes section because it’s repeated in the talk track.</a:t>
            </a:r>
          </a:p>
          <a:p>
            <a:r>
              <a:rPr lang="en-US" dirty="0"/>
              <a:t>The cause of obesity is complex</a:t>
            </a:r>
          </a:p>
          <a:p>
            <a:r>
              <a:rPr lang="en-US" dirty="0"/>
              <a:t>Excess calories from any source, including sugar, can lead to weight gain</a:t>
            </a:r>
          </a:p>
          <a:p>
            <a:pPr lvl="1"/>
            <a:r>
              <a:rPr lang="en-US" dirty="0"/>
              <a:t>“If there is any adverse effects of sugar, they are entirely due to the calories it provides.”</a:t>
            </a:r>
          </a:p>
          <a:p>
            <a:r>
              <a:rPr lang="en-US" dirty="0"/>
              <a:t>Obesity trends do not mirror trends is added sugars consumption</a:t>
            </a:r>
          </a:p>
          <a:p>
            <a:endParaRPr lang="en-US" b="0" u="none" dirty="0"/>
          </a:p>
        </p:txBody>
      </p:sp>
      <p:sp>
        <p:nvSpPr>
          <p:cNvPr id="4" name="Slide Number Placeholder 3"/>
          <p:cNvSpPr>
            <a:spLocks noGrp="1"/>
          </p:cNvSpPr>
          <p:nvPr>
            <p:ph type="sldNum" sz="quarter" idx="5"/>
          </p:nvPr>
        </p:nvSpPr>
        <p:spPr/>
        <p:txBody>
          <a:bodyPr/>
          <a:lstStyle/>
          <a:p>
            <a:pPr defTabSz="904433">
              <a:defRPr/>
            </a:pPr>
            <a:fld id="{64A396A3-25FE-C844-ABA9-1DCB29CBB28C}" type="slidenum">
              <a:rPr lang="en-US">
                <a:solidFill>
                  <a:prstClr val="black"/>
                </a:solidFill>
                <a:latin typeface="Calibri" panose="020F0502020204030204"/>
              </a:rPr>
              <a:pPr defTabSz="904433">
                <a:defRPr/>
              </a:pPr>
              <a:t>10</a:t>
            </a:fld>
            <a:endParaRPr lang="en-US">
              <a:solidFill>
                <a:prstClr val="black"/>
              </a:solidFill>
              <a:latin typeface="Calibri" panose="020F0502020204030204"/>
            </a:endParaRPr>
          </a:p>
        </p:txBody>
      </p:sp>
    </p:spTree>
    <p:extLst>
      <p:ext uri="{BB962C8B-B14F-4D97-AF65-F5344CB8AC3E}">
        <p14:creationId xmlns:p14="http://schemas.microsoft.com/office/powerpoint/2010/main" val="39851119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69904" indent="-169904">
              <a:buFont typeface="Arial" charset="0"/>
              <a:buChar char="•"/>
            </a:pPr>
            <a:r>
              <a:rPr lang="en-US" dirty="0"/>
              <a:t>Since 1980, the U.S. government has published the Dietary Guidelines for Americans, updating them every 5 years. Each version of the guidelines has included a general recommendation for Americans to moderate intake of sugars. </a:t>
            </a:r>
          </a:p>
          <a:p>
            <a:pPr marL="169904" indent="-169904">
              <a:buFont typeface="Arial" charset="0"/>
              <a:buChar char="•"/>
            </a:pPr>
            <a:r>
              <a:rPr lang="en-US" dirty="0"/>
              <a:t>The 2015–2020 Dietary Guidelines for Americans were the first to quantify moderation, recommending Americans limit added sugars to no more than 10% of calories per day </a:t>
            </a:r>
          </a:p>
          <a:p>
            <a:pPr marL="169904" indent="-169904">
              <a:buFont typeface="Arial" charset="0"/>
              <a:buChar char="•"/>
            </a:pPr>
            <a:r>
              <a:rPr lang="en-US" dirty="0"/>
              <a:t>This recommendation is based on food pattern modeling (a tool used to figure out how you can meet all of your food group recommendations within calorie needs), and the 10% target is an attempt to help individuals move toward healthy eating patterns within calorie limits.</a:t>
            </a:r>
          </a:p>
          <a:p>
            <a:pPr marL="169904" indent="-169904" defTabSz="906152" eaLnBrk="0" fontAlgn="base" hangingPunct="0">
              <a:spcBef>
                <a:spcPct val="30000"/>
              </a:spcBef>
              <a:spcAft>
                <a:spcPct val="0"/>
              </a:spcAft>
              <a:buFont typeface="Arial" charset="0"/>
              <a:buChar char="•"/>
              <a:defRPr/>
            </a:pPr>
            <a:r>
              <a:rPr lang="en-US" dirty="0"/>
              <a:t>It is not based on health outcomes, nor is it an amount above which causes harm. </a:t>
            </a:r>
          </a:p>
          <a:p>
            <a:pPr marL="169904" indent="-169904" defTabSz="906152" eaLnBrk="0" fontAlgn="base" hangingPunct="0">
              <a:spcBef>
                <a:spcPct val="30000"/>
              </a:spcBef>
              <a:spcAft>
                <a:spcPct val="0"/>
              </a:spcAft>
              <a:buFont typeface="Arial" charset="0"/>
              <a:buChar char="•"/>
              <a:defRPr/>
            </a:pPr>
            <a:endParaRPr lang="en-US" dirty="0"/>
          </a:p>
          <a:p>
            <a:pPr marL="169904" indent="-169904" defTabSz="906152" eaLnBrk="0" fontAlgn="base" hangingPunct="0">
              <a:spcBef>
                <a:spcPct val="30000"/>
              </a:spcBef>
              <a:spcAft>
                <a:spcPct val="0"/>
              </a:spcAft>
              <a:buFont typeface="Arial" charset="0"/>
              <a:buChar char="•"/>
              <a:defRPr/>
            </a:pPr>
            <a:r>
              <a:rPr lang="en-US" dirty="0"/>
              <a:t>Added sugars</a:t>
            </a:r>
            <a:r>
              <a:rPr lang="en-US" baseline="0" dirty="0"/>
              <a:t> intake can be presented in teaspoons, grams, calories or percent of total calories. In a 2000 calorie diet, the Dietary Guidelines Recommendation translates to: 12 tsp, 50 g, 200 calories or 10% of total calories.</a:t>
            </a: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64A396A3-25FE-C844-ABA9-1DCB29CBB28C}" type="slidenum">
              <a:rPr lang="en-US" smtClean="0"/>
              <a:t>11</a:t>
            </a:fld>
            <a:endParaRPr lang="en-US"/>
          </a:p>
        </p:txBody>
      </p:sp>
    </p:spTree>
    <p:extLst>
      <p:ext uri="{BB962C8B-B14F-4D97-AF65-F5344CB8AC3E}">
        <p14:creationId xmlns:p14="http://schemas.microsoft.com/office/powerpoint/2010/main" val="25372185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3" Type="http://schemas.openxmlformats.org/officeDocument/2006/relationships/hyperlink" Target="mailto:helpdesk@mintel.com" TargetMode="External"/><Relationship Id="rId2" Type="http://schemas.openxmlformats.org/officeDocument/2006/relationships/hyperlink" Target="http://portal.mintel.com/" TargetMode="External"/><Relationship Id="rId1" Type="http://schemas.openxmlformats.org/officeDocument/2006/relationships/slideMaster" Target="../slideMasters/slideMaster3.xml"/><Relationship Id="rId4" Type="http://schemas.openxmlformats.org/officeDocument/2006/relationships/image" Target="../media/image6.pn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27C3CE-AF9F-2949-903D-F2601028931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EC81FAB-B4B3-FB45-BE50-84ACD8F0AB0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9FFEEDA0-9CF9-8C4B-9A29-0D8446B609FB}"/>
              </a:ext>
            </a:extLst>
          </p:cNvPr>
          <p:cNvSpPr>
            <a:spLocks noGrp="1"/>
          </p:cNvSpPr>
          <p:nvPr>
            <p:ph type="sldNum" sz="quarter" idx="12"/>
          </p:nvPr>
        </p:nvSpPr>
        <p:spPr/>
        <p:txBody>
          <a:bodyPr/>
          <a:lstStyle/>
          <a:p>
            <a:fld id="{8C9ECE6D-A310-5048-AB24-2E65C0183353}" type="slidenum">
              <a:rPr lang="en-US" smtClean="0"/>
              <a:t>‹#›</a:t>
            </a:fld>
            <a:endParaRPr lang="en-US"/>
          </a:p>
        </p:txBody>
      </p:sp>
    </p:spTree>
    <p:extLst>
      <p:ext uri="{BB962C8B-B14F-4D97-AF65-F5344CB8AC3E}">
        <p14:creationId xmlns:p14="http://schemas.microsoft.com/office/powerpoint/2010/main" val="3817611378"/>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4_Title Only">
    <p:bg>
      <p:bgPr>
        <a:solidFill>
          <a:srgbClr val="7BB53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BA6A64-CC07-774E-BE18-0E98B81BD786}"/>
              </a:ext>
            </a:extLst>
          </p:cNvPr>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5" name="Slide Number Placeholder 4">
            <a:extLst>
              <a:ext uri="{FF2B5EF4-FFF2-40B4-BE49-F238E27FC236}">
                <a16:creationId xmlns:a16="http://schemas.microsoft.com/office/drawing/2014/main" id="{F935A5CD-C046-8D4B-9C48-6C4524BC66C9}"/>
              </a:ext>
            </a:extLst>
          </p:cNvPr>
          <p:cNvSpPr>
            <a:spLocks noGrp="1"/>
          </p:cNvSpPr>
          <p:nvPr>
            <p:ph type="sldNum" sz="quarter" idx="12"/>
          </p:nvPr>
        </p:nvSpPr>
        <p:spPr/>
        <p:txBody>
          <a:bodyPr/>
          <a:lstStyle/>
          <a:p>
            <a:fld id="{8C9ECE6D-A310-5048-AB24-2E65C0183353}" type="slidenum">
              <a:rPr lang="en-US" smtClean="0"/>
              <a:t>‹#›</a:t>
            </a:fld>
            <a:endParaRPr lang="en-US"/>
          </a:p>
        </p:txBody>
      </p:sp>
      <p:sp>
        <p:nvSpPr>
          <p:cNvPr id="12" name="Rectangle 11">
            <a:extLst>
              <a:ext uri="{FF2B5EF4-FFF2-40B4-BE49-F238E27FC236}">
                <a16:creationId xmlns:a16="http://schemas.microsoft.com/office/drawing/2014/main" id="{0023D407-A86C-0A4C-8672-9849966DAB27}"/>
              </a:ext>
            </a:extLst>
          </p:cNvPr>
          <p:cNvSpPr/>
          <p:nvPr userDrawn="1"/>
        </p:nvSpPr>
        <p:spPr>
          <a:xfrm>
            <a:off x="9657347" y="5847347"/>
            <a:ext cx="2432732" cy="1010653"/>
          </a:xfrm>
          <a:prstGeom prst="rect">
            <a:avLst/>
          </a:prstGeom>
          <a:solidFill>
            <a:srgbClr val="7BB5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276DBC42-1F1D-4946-A82D-BC6F996DA301}"/>
              </a:ext>
            </a:extLst>
          </p:cNvPr>
          <p:cNvPicPr>
            <a:picLocks noChangeAspect="1"/>
          </p:cNvPicPr>
          <p:nvPr userDrawn="1"/>
        </p:nvPicPr>
        <p:blipFill rotWithShape="1">
          <a:blip r:embed="rId2" cstate="print">
            <a:biLevel thresh="25000"/>
            <a:extLst>
              <a:ext uri="{BEBA8EAE-BF5A-486C-A8C5-ECC9F3942E4B}">
                <a14:imgProps xmlns:a14="http://schemas.microsoft.com/office/drawing/2010/main">
                  <a14:imgLayer r:embed="rId3">
                    <a14:imgEffect>
                      <a14:brightnessContrast bright="40000"/>
                    </a14:imgEffect>
                  </a14:imgLayer>
                </a14:imgProps>
              </a:ext>
              <a:ext uri="{28A0092B-C50C-407E-A947-70E740481C1C}">
                <a14:useLocalDpi xmlns:a14="http://schemas.microsoft.com/office/drawing/2010/main" val="0"/>
              </a:ext>
            </a:extLst>
          </a:blip>
          <a:srcRect l="23023" t="38498" r="23803" b="37552"/>
          <a:stretch/>
        </p:blipFill>
        <p:spPr>
          <a:xfrm>
            <a:off x="10669174" y="5960535"/>
            <a:ext cx="1420905" cy="494531"/>
          </a:xfrm>
          <a:prstGeom prst="rect">
            <a:avLst/>
          </a:prstGeom>
        </p:spPr>
      </p:pic>
    </p:spTree>
    <p:extLst>
      <p:ext uri="{BB962C8B-B14F-4D97-AF65-F5344CB8AC3E}">
        <p14:creationId xmlns:p14="http://schemas.microsoft.com/office/powerpoint/2010/main" val="142736902"/>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174E233-6E57-074D-BA68-98F2516F12B4}"/>
              </a:ext>
            </a:extLst>
          </p:cNvPr>
          <p:cNvSpPr>
            <a:spLocks noGrp="1"/>
          </p:cNvSpPr>
          <p:nvPr>
            <p:ph type="sldNum" sz="quarter" idx="12"/>
          </p:nvPr>
        </p:nvSpPr>
        <p:spPr/>
        <p:txBody>
          <a:bodyPr/>
          <a:lstStyle/>
          <a:p>
            <a:fld id="{8C9ECE6D-A310-5048-AB24-2E65C0183353}" type="slidenum">
              <a:rPr lang="en-US" smtClean="0"/>
              <a:t>‹#›</a:t>
            </a:fld>
            <a:endParaRPr lang="en-US"/>
          </a:p>
        </p:txBody>
      </p:sp>
    </p:spTree>
    <p:extLst>
      <p:ext uri="{BB962C8B-B14F-4D97-AF65-F5344CB8AC3E}">
        <p14:creationId xmlns:p14="http://schemas.microsoft.com/office/powerpoint/2010/main" val="2733789264"/>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Community Slides_8_Blank">
    <p:bg>
      <p:bgPr>
        <a:solidFill>
          <a:srgbClr val="8CD2DA"/>
        </a:solid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174E233-6E57-074D-BA68-98F2516F12B4}"/>
              </a:ext>
            </a:extLst>
          </p:cNvPr>
          <p:cNvSpPr>
            <a:spLocks noGrp="1"/>
          </p:cNvSpPr>
          <p:nvPr>
            <p:ph type="sldNum" sz="quarter" idx="12"/>
          </p:nvPr>
        </p:nvSpPr>
        <p:spPr/>
        <p:txBody>
          <a:bodyPr/>
          <a:lstStyle/>
          <a:p>
            <a:fld id="{8C9ECE6D-A310-5048-AB24-2E65C0183353}" type="slidenum">
              <a:rPr lang="en-US" smtClean="0"/>
              <a:t>‹#›</a:t>
            </a:fld>
            <a:endParaRPr lang="en-US"/>
          </a:p>
        </p:txBody>
      </p:sp>
      <p:sp>
        <p:nvSpPr>
          <p:cNvPr id="3" name="Rectangle 2">
            <a:extLst>
              <a:ext uri="{FF2B5EF4-FFF2-40B4-BE49-F238E27FC236}">
                <a16:creationId xmlns:a16="http://schemas.microsoft.com/office/drawing/2014/main" id="{DCD1296D-753B-974F-8BE5-F70D5FDD052B}"/>
              </a:ext>
            </a:extLst>
          </p:cNvPr>
          <p:cNvSpPr/>
          <p:nvPr userDrawn="1"/>
        </p:nvSpPr>
        <p:spPr>
          <a:xfrm>
            <a:off x="9708776" y="5688106"/>
            <a:ext cx="2292724" cy="10174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6F54A45A-BB6E-9A4D-A639-F4D77490C46A}"/>
              </a:ext>
            </a:extLst>
          </p:cNvPr>
          <p:cNvSpPr/>
          <p:nvPr userDrawn="1"/>
        </p:nvSpPr>
        <p:spPr>
          <a:xfrm>
            <a:off x="190500" y="152399"/>
            <a:ext cx="11811000" cy="65690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66967731"/>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6_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174E233-6E57-074D-BA68-98F2516F12B4}"/>
              </a:ext>
            </a:extLst>
          </p:cNvPr>
          <p:cNvSpPr>
            <a:spLocks noGrp="1"/>
          </p:cNvSpPr>
          <p:nvPr>
            <p:ph type="sldNum" sz="quarter" idx="12"/>
          </p:nvPr>
        </p:nvSpPr>
        <p:spPr/>
        <p:txBody>
          <a:bodyPr/>
          <a:lstStyle/>
          <a:p>
            <a:fld id="{8C9ECE6D-A310-5048-AB24-2E65C0183353}" type="slidenum">
              <a:rPr lang="en-US" smtClean="0"/>
              <a:t>‹#›</a:t>
            </a:fld>
            <a:endParaRPr lang="en-US"/>
          </a:p>
        </p:txBody>
      </p:sp>
    </p:spTree>
    <p:extLst>
      <p:ext uri="{BB962C8B-B14F-4D97-AF65-F5344CB8AC3E}">
        <p14:creationId xmlns:p14="http://schemas.microsoft.com/office/powerpoint/2010/main" val="1358647148"/>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1_Blank">
    <p:bg>
      <p:bgPr>
        <a:solidFill>
          <a:srgbClr val="F26C78"/>
        </a:solid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174E233-6E57-074D-BA68-98F2516F12B4}"/>
              </a:ext>
            </a:extLst>
          </p:cNvPr>
          <p:cNvSpPr>
            <a:spLocks noGrp="1"/>
          </p:cNvSpPr>
          <p:nvPr>
            <p:ph type="sldNum" sz="quarter" idx="12"/>
          </p:nvPr>
        </p:nvSpPr>
        <p:spPr/>
        <p:txBody>
          <a:bodyPr/>
          <a:lstStyle/>
          <a:p>
            <a:fld id="{8C9ECE6D-A310-5048-AB24-2E65C0183353}" type="slidenum">
              <a:rPr lang="en-US" smtClean="0"/>
              <a:t>‹#›</a:t>
            </a:fld>
            <a:endParaRPr lang="en-US"/>
          </a:p>
        </p:txBody>
      </p:sp>
      <p:sp>
        <p:nvSpPr>
          <p:cNvPr id="5" name="Rectangle 4">
            <a:extLst>
              <a:ext uri="{FF2B5EF4-FFF2-40B4-BE49-F238E27FC236}">
                <a16:creationId xmlns:a16="http://schemas.microsoft.com/office/drawing/2014/main" id="{01CAE473-1A76-6D45-8AE2-4659B11428C7}"/>
              </a:ext>
            </a:extLst>
          </p:cNvPr>
          <p:cNvSpPr/>
          <p:nvPr userDrawn="1"/>
        </p:nvSpPr>
        <p:spPr>
          <a:xfrm>
            <a:off x="9657347" y="5847347"/>
            <a:ext cx="2432732" cy="1010653"/>
          </a:xfrm>
          <a:prstGeom prst="rect">
            <a:avLst/>
          </a:prstGeom>
          <a:solidFill>
            <a:srgbClr val="F26C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6D272648-AD28-F348-A426-E4E0D7B5E373}"/>
              </a:ext>
            </a:extLst>
          </p:cNvPr>
          <p:cNvPicPr>
            <a:picLocks noChangeAspect="1"/>
          </p:cNvPicPr>
          <p:nvPr userDrawn="1"/>
        </p:nvPicPr>
        <p:blipFill rotWithShape="1">
          <a:blip r:embed="rId2" cstate="print">
            <a:biLevel thresh="25000"/>
            <a:extLst>
              <a:ext uri="{BEBA8EAE-BF5A-486C-A8C5-ECC9F3942E4B}">
                <a14:imgProps xmlns:a14="http://schemas.microsoft.com/office/drawing/2010/main">
                  <a14:imgLayer r:embed="rId3">
                    <a14:imgEffect>
                      <a14:brightnessContrast bright="40000"/>
                    </a14:imgEffect>
                  </a14:imgLayer>
                </a14:imgProps>
              </a:ext>
              <a:ext uri="{28A0092B-C50C-407E-A947-70E740481C1C}">
                <a14:useLocalDpi xmlns:a14="http://schemas.microsoft.com/office/drawing/2010/main" val="0"/>
              </a:ext>
            </a:extLst>
          </a:blip>
          <a:srcRect l="23023" t="38498" r="23803" b="37552"/>
          <a:stretch/>
        </p:blipFill>
        <p:spPr>
          <a:xfrm>
            <a:off x="10669174" y="5960535"/>
            <a:ext cx="1420905" cy="494531"/>
          </a:xfrm>
          <a:prstGeom prst="rect">
            <a:avLst/>
          </a:prstGeom>
        </p:spPr>
      </p:pic>
    </p:spTree>
    <p:extLst>
      <p:ext uri="{BB962C8B-B14F-4D97-AF65-F5344CB8AC3E}">
        <p14:creationId xmlns:p14="http://schemas.microsoft.com/office/powerpoint/2010/main" val="507084183"/>
      </p:ext>
    </p:extLst>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2_Blank">
    <p:bg>
      <p:bgPr>
        <a:solidFill>
          <a:srgbClr val="4DBECD"/>
        </a:solid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174E233-6E57-074D-BA68-98F2516F12B4}"/>
              </a:ext>
            </a:extLst>
          </p:cNvPr>
          <p:cNvSpPr>
            <a:spLocks noGrp="1"/>
          </p:cNvSpPr>
          <p:nvPr>
            <p:ph type="sldNum" sz="quarter" idx="12"/>
          </p:nvPr>
        </p:nvSpPr>
        <p:spPr/>
        <p:txBody>
          <a:bodyPr/>
          <a:lstStyle/>
          <a:p>
            <a:fld id="{8C9ECE6D-A310-5048-AB24-2E65C0183353}" type="slidenum">
              <a:rPr lang="en-US" smtClean="0"/>
              <a:t>‹#›</a:t>
            </a:fld>
            <a:endParaRPr lang="en-US"/>
          </a:p>
        </p:txBody>
      </p:sp>
      <p:sp>
        <p:nvSpPr>
          <p:cNvPr id="5" name="Rectangle 4">
            <a:extLst>
              <a:ext uri="{FF2B5EF4-FFF2-40B4-BE49-F238E27FC236}">
                <a16:creationId xmlns:a16="http://schemas.microsoft.com/office/drawing/2014/main" id="{296742E5-836A-3546-AF51-D3F741E07997}"/>
              </a:ext>
            </a:extLst>
          </p:cNvPr>
          <p:cNvSpPr/>
          <p:nvPr userDrawn="1"/>
        </p:nvSpPr>
        <p:spPr>
          <a:xfrm>
            <a:off x="9657347" y="5847347"/>
            <a:ext cx="2432732" cy="1010653"/>
          </a:xfrm>
          <a:prstGeom prst="rect">
            <a:avLst/>
          </a:prstGeom>
          <a:solidFill>
            <a:srgbClr val="4DBE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pic>
        <p:nvPicPr>
          <p:cNvPr id="6" name="Picture 5">
            <a:extLst>
              <a:ext uri="{FF2B5EF4-FFF2-40B4-BE49-F238E27FC236}">
                <a16:creationId xmlns:a16="http://schemas.microsoft.com/office/drawing/2014/main" id="{86A95722-A2F6-CD4A-B379-DEB38D5EEF2F}"/>
              </a:ext>
            </a:extLst>
          </p:cNvPr>
          <p:cNvPicPr>
            <a:picLocks noChangeAspect="1"/>
          </p:cNvPicPr>
          <p:nvPr userDrawn="1"/>
        </p:nvPicPr>
        <p:blipFill rotWithShape="1">
          <a:blip r:embed="rId2" cstate="print">
            <a:biLevel thresh="25000"/>
            <a:extLst>
              <a:ext uri="{BEBA8EAE-BF5A-486C-A8C5-ECC9F3942E4B}">
                <a14:imgProps xmlns:a14="http://schemas.microsoft.com/office/drawing/2010/main">
                  <a14:imgLayer r:embed="rId3">
                    <a14:imgEffect>
                      <a14:brightnessContrast bright="40000"/>
                    </a14:imgEffect>
                  </a14:imgLayer>
                </a14:imgProps>
              </a:ext>
              <a:ext uri="{28A0092B-C50C-407E-A947-70E740481C1C}">
                <a14:useLocalDpi xmlns:a14="http://schemas.microsoft.com/office/drawing/2010/main" val="0"/>
              </a:ext>
            </a:extLst>
          </a:blip>
          <a:srcRect l="23023" t="38498" r="23803" b="37552"/>
          <a:stretch/>
        </p:blipFill>
        <p:spPr>
          <a:xfrm>
            <a:off x="10669174" y="5960535"/>
            <a:ext cx="1420905" cy="494531"/>
          </a:xfrm>
          <a:prstGeom prst="rect">
            <a:avLst/>
          </a:prstGeom>
        </p:spPr>
      </p:pic>
    </p:spTree>
    <p:extLst>
      <p:ext uri="{BB962C8B-B14F-4D97-AF65-F5344CB8AC3E}">
        <p14:creationId xmlns:p14="http://schemas.microsoft.com/office/powerpoint/2010/main" val="1718668373"/>
      </p:ext>
    </p:extLst>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3_Blank">
    <p:bg>
      <p:bgPr>
        <a:solidFill>
          <a:srgbClr val="3A5EAA"/>
        </a:solid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174E233-6E57-074D-BA68-98F2516F12B4}"/>
              </a:ext>
            </a:extLst>
          </p:cNvPr>
          <p:cNvSpPr>
            <a:spLocks noGrp="1"/>
          </p:cNvSpPr>
          <p:nvPr>
            <p:ph type="sldNum" sz="quarter" idx="12"/>
          </p:nvPr>
        </p:nvSpPr>
        <p:spPr/>
        <p:txBody>
          <a:bodyPr/>
          <a:lstStyle/>
          <a:p>
            <a:fld id="{8C9ECE6D-A310-5048-AB24-2E65C0183353}" type="slidenum">
              <a:rPr lang="en-US" smtClean="0"/>
              <a:t>‹#›</a:t>
            </a:fld>
            <a:endParaRPr lang="en-US"/>
          </a:p>
        </p:txBody>
      </p:sp>
      <p:pic>
        <p:nvPicPr>
          <p:cNvPr id="3" name="Picture 2">
            <a:extLst>
              <a:ext uri="{FF2B5EF4-FFF2-40B4-BE49-F238E27FC236}">
                <a16:creationId xmlns:a16="http://schemas.microsoft.com/office/drawing/2014/main" id="{C9D5C66D-D23E-0F4B-8476-AA26834B0BDB}"/>
              </a:ext>
            </a:extLst>
          </p:cNvPr>
          <p:cNvPicPr>
            <a:picLocks noChangeAspect="1"/>
          </p:cNvPicPr>
          <p:nvPr userDrawn="1"/>
        </p:nvPicPr>
        <p:blipFill rotWithShape="1">
          <a:blip r:embed="rId2" cstate="print">
            <a:biLevel thresh="25000"/>
            <a:extLst>
              <a:ext uri="{BEBA8EAE-BF5A-486C-A8C5-ECC9F3942E4B}">
                <a14:imgProps xmlns:a14="http://schemas.microsoft.com/office/drawing/2010/main">
                  <a14:imgLayer r:embed="rId3">
                    <a14:imgEffect>
                      <a14:brightnessContrast bright="40000"/>
                    </a14:imgEffect>
                  </a14:imgLayer>
                </a14:imgProps>
              </a:ext>
              <a:ext uri="{28A0092B-C50C-407E-A947-70E740481C1C}">
                <a14:useLocalDpi xmlns:a14="http://schemas.microsoft.com/office/drawing/2010/main" val="0"/>
              </a:ext>
            </a:extLst>
          </a:blip>
          <a:srcRect l="23023" t="38498" r="23803" b="37552"/>
          <a:stretch/>
        </p:blipFill>
        <p:spPr>
          <a:xfrm>
            <a:off x="10428195" y="6109084"/>
            <a:ext cx="1420905" cy="494531"/>
          </a:xfrm>
          <a:prstGeom prst="rect">
            <a:avLst/>
          </a:prstGeom>
        </p:spPr>
      </p:pic>
      <p:grpSp>
        <p:nvGrpSpPr>
          <p:cNvPr id="11" name="Group 10">
            <a:extLst>
              <a:ext uri="{FF2B5EF4-FFF2-40B4-BE49-F238E27FC236}">
                <a16:creationId xmlns:a16="http://schemas.microsoft.com/office/drawing/2014/main" id="{25B0858A-B531-BB4D-BBBA-3761AA24BBA8}"/>
              </a:ext>
            </a:extLst>
          </p:cNvPr>
          <p:cNvGrpSpPr/>
          <p:nvPr userDrawn="1"/>
        </p:nvGrpSpPr>
        <p:grpSpPr>
          <a:xfrm>
            <a:off x="11944715" y="1"/>
            <a:ext cx="260732" cy="6858000"/>
            <a:chOff x="11931268" y="1"/>
            <a:chExt cx="260732" cy="6858000"/>
          </a:xfrm>
        </p:grpSpPr>
        <p:sp>
          <p:nvSpPr>
            <p:cNvPr id="12" name="Rectangle 11">
              <a:extLst>
                <a:ext uri="{FF2B5EF4-FFF2-40B4-BE49-F238E27FC236}">
                  <a16:creationId xmlns:a16="http://schemas.microsoft.com/office/drawing/2014/main" id="{EB7A3CE9-53D7-4F40-AC5B-0278CF3E7541}"/>
                </a:ext>
              </a:extLst>
            </p:cNvPr>
            <p:cNvSpPr/>
            <p:nvPr/>
          </p:nvSpPr>
          <p:spPr>
            <a:xfrm>
              <a:off x="11935969" y="5486401"/>
              <a:ext cx="256031" cy="1371600"/>
            </a:xfrm>
            <a:prstGeom prst="rect">
              <a:avLst/>
            </a:prstGeom>
            <a:solidFill>
              <a:srgbClr val="F26C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E2D0341-CC16-5247-9F25-256B7E04FB8C}"/>
                </a:ext>
              </a:extLst>
            </p:cNvPr>
            <p:cNvSpPr/>
            <p:nvPr/>
          </p:nvSpPr>
          <p:spPr>
            <a:xfrm>
              <a:off x="11935968" y="4114801"/>
              <a:ext cx="256031" cy="1371600"/>
            </a:xfrm>
            <a:prstGeom prst="rect">
              <a:avLst/>
            </a:prstGeom>
            <a:solidFill>
              <a:srgbClr val="81BE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1E922C3-E685-E846-8985-83D7607A1B0C}"/>
                </a:ext>
              </a:extLst>
            </p:cNvPr>
            <p:cNvSpPr/>
            <p:nvPr/>
          </p:nvSpPr>
          <p:spPr>
            <a:xfrm>
              <a:off x="11931269" y="2743201"/>
              <a:ext cx="256031" cy="1371600"/>
            </a:xfrm>
            <a:prstGeom prst="rect">
              <a:avLst/>
            </a:prstGeom>
            <a:solidFill>
              <a:srgbClr val="8CD2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6B3BABB1-10A7-614F-A392-612D6C5EDDE7}"/>
                </a:ext>
              </a:extLst>
            </p:cNvPr>
            <p:cNvSpPr/>
            <p:nvPr/>
          </p:nvSpPr>
          <p:spPr>
            <a:xfrm>
              <a:off x="11931268" y="1371601"/>
              <a:ext cx="256031" cy="1371600"/>
            </a:xfrm>
            <a:prstGeom prst="rect">
              <a:avLst/>
            </a:prstGeom>
            <a:solidFill>
              <a:srgbClr val="E8C7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65589E13-9BB5-BD4B-A8EE-4468B0266B13}"/>
                </a:ext>
              </a:extLst>
            </p:cNvPr>
            <p:cNvSpPr/>
            <p:nvPr/>
          </p:nvSpPr>
          <p:spPr>
            <a:xfrm>
              <a:off x="11931268" y="1"/>
              <a:ext cx="256031" cy="1371600"/>
            </a:xfrm>
            <a:prstGeom prst="rect">
              <a:avLst/>
            </a:prstGeom>
            <a:solidFill>
              <a:srgbClr val="3A5E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839166505"/>
      </p:ext>
    </p:extLst>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7_Blank">
    <p:bg>
      <p:bgPr>
        <a:solidFill>
          <a:srgbClr val="3A5EAA"/>
        </a:solid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174E233-6E57-074D-BA68-98F2516F12B4}"/>
              </a:ext>
            </a:extLst>
          </p:cNvPr>
          <p:cNvSpPr>
            <a:spLocks noGrp="1"/>
          </p:cNvSpPr>
          <p:nvPr>
            <p:ph type="sldNum" sz="quarter" idx="12"/>
          </p:nvPr>
        </p:nvSpPr>
        <p:spPr/>
        <p:txBody>
          <a:bodyPr/>
          <a:lstStyle/>
          <a:p>
            <a:fld id="{8C9ECE6D-A310-5048-AB24-2E65C0183353}" type="slidenum">
              <a:rPr lang="en-US" smtClean="0"/>
              <a:t>‹#›</a:t>
            </a:fld>
            <a:endParaRPr lang="en-US"/>
          </a:p>
        </p:txBody>
      </p:sp>
      <p:sp>
        <p:nvSpPr>
          <p:cNvPr id="17" name="Rectangle 16">
            <a:extLst>
              <a:ext uri="{FF2B5EF4-FFF2-40B4-BE49-F238E27FC236}">
                <a16:creationId xmlns:a16="http://schemas.microsoft.com/office/drawing/2014/main" id="{CEA11D25-7CAC-F145-9CA3-DD0B47237F86}"/>
              </a:ext>
            </a:extLst>
          </p:cNvPr>
          <p:cNvSpPr/>
          <p:nvPr userDrawn="1"/>
        </p:nvSpPr>
        <p:spPr>
          <a:xfrm>
            <a:off x="9657347" y="5847347"/>
            <a:ext cx="2432732" cy="1010653"/>
          </a:xfrm>
          <a:prstGeom prst="rect">
            <a:avLst/>
          </a:prstGeom>
          <a:solidFill>
            <a:srgbClr val="3A5E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B5A2ADE9-9AE9-114D-98D4-29BDD29A2443}"/>
              </a:ext>
            </a:extLst>
          </p:cNvPr>
          <p:cNvPicPr>
            <a:picLocks noChangeAspect="1"/>
          </p:cNvPicPr>
          <p:nvPr userDrawn="1"/>
        </p:nvPicPr>
        <p:blipFill rotWithShape="1">
          <a:blip r:embed="rId2" cstate="print">
            <a:biLevel thresh="25000"/>
            <a:extLst>
              <a:ext uri="{BEBA8EAE-BF5A-486C-A8C5-ECC9F3942E4B}">
                <a14:imgProps xmlns:a14="http://schemas.microsoft.com/office/drawing/2010/main">
                  <a14:imgLayer r:embed="rId3">
                    <a14:imgEffect>
                      <a14:brightnessContrast bright="40000"/>
                    </a14:imgEffect>
                  </a14:imgLayer>
                </a14:imgProps>
              </a:ext>
              <a:ext uri="{28A0092B-C50C-407E-A947-70E740481C1C}">
                <a14:useLocalDpi xmlns:a14="http://schemas.microsoft.com/office/drawing/2010/main" val="0"/>
              </a:ext>
            </a:extLst>
          </a:blip>
          <a:srcRect l="23023" t="38498" r="23803" b="37552"/>
          <a:stretch/>
        </p:blipFill>
        <p:spPr>
          <a:xfrm>
            <a:off x="10669174" y="5960535"/>
            <a:ext cx="1420905" cy="494531"/>
          </a:xfrm>
          <a:prstGeom prst="rect">
            <a:avLst/>
          </a:prstGeom>
        </p:spPr>
      </p:pic>
    </p:spTree>
    <p:extLst>
      <p:ext uri="{BB962C8B-B14F-4D97-AF65-F5344CB8AC3E}">
        <p14:creationId xmlns:p14="http://schemas.microsoft.com/office/powerpoint/2010/main" val="3044765384"/>
      </p:ext>
    </p:extLst>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4_Blank">
    <p:bg>
      <p:bgPr>
        <a:solidFill>
          <a:srgbClr val="7BB53F"/>
        </a:solid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174E233-6E57-074D-BA68-98F2516F12B4}"/>
              </a:ext>
            </a:extLst>
          </p:cNvPr>
          <p:cNvSpPr>
            <a:spLocks noGrp="1"/>
          </p:cNvSpPr>
          <p:nvPr>
            <p:ph type="sldNum" sz="quarter" idx="12"/>
          </p:nvPr>
        </p:nvSpPr>
        <p:spPr/>
        <p:txBody>
          <a:bodyPr/>
          <a:lstStyle/>
          <a:p>
            <a:fld id="{8C9ECE6D-A310-5048-AB24-2E65C0183353}" type="slidenum">
              <a:rPr lang="en-US" smtClean="0"/>
              <a:t>‹#›</a:t>
            </a:fld>
            <a:endParaRPr lang="en-US"/>
          </a:p>
        </p:txBody>
      </p:sp>
      <p:sp>
        <p:nvSpPr>
          <p:cNvPr id="5" name="Rectangle 4">
            <a:extLst>
              <a:ext uri="{FF2B5EF4-FFF2-40B4-BE49-F238E27FC236}">
                <a16:creationId xmlns:a16="http://schemas.microsoft.com/office/drawing/2014/main" id="{3F73963A-53D3-F44C-9B07-483F46B53E64}"/>
              </a:ext>
            </a:extLst>
          </p:cNvPr>
          <p:cNvSpPr/>
          <p:nvPr userDrawn="1"/>
        </p:nvSpPr>
        <p:spPr>
          <a:xfrm>
            <a:off x="9657347" y="5847347"/>
            <a:ext cx="2432732" cy="1010653"/>
          </a:xfrm>
          <a:prstGeom prst="rect">
            <a:avLst/>
          </a:prstGeom>
          <a:solidFill>
            <a:srgbClr val="7BB5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212475BB-BA10-6841-BFCD-4556A61C17C6}"/>
              </a:ext>
            </a:extLst>
          </p:cNvPr>
          <p:cNvPicPr>
            <a:picLocks noChangeAspect="1"/>
          </p:cNvPicPr>
          <p:nvPr userDrawn="1"/>
        </p:nvPicPr>
        <p:blipFill rotWithShape="1">
          <a:blip r:embed="rId2" cstate="print">
            <a:biLevel thresh="25000"/>
            <a:extLst>
              <a:ext uri="{BEBA8EAE-BF5A-486C-A8C5-ECC9F3942E4B}">
                <a14:imgProps xmlns:a14="http://schemas.microsoft.com/office/drawing/2010/main">
                  <a14:imgLayer r:embed="rId3">
                    <a14:imgEffect>
                      <a14:brightnessContrast bright="40000"/>
                    </a14:imgEffect>
                  </a14:imgLayer>
                </a14:imgProps>
              </a:ext>
              <a:ext uri="{28A0092B-C50C-407E-A947-70E740481C1C}">
                <a14:useLocalDpi xmlns:a14="http://schemas.microsoft.com/office/drawing/2010/main" val="0"/>
              </a:ext>
            </a:extLst>
          </a:blip>
          <a:srcRect l="23023" t="38498" r="23803" b="37552"/>
          <a:stretch/>
        </p:blipFill>
        <p:spPr>
          <a:xfrm>
            <a:off x="10669174" y="5960535"/>
            <a:ext cx="1420905" cy="494531"/>
          </a:xfrm>
          <a:prstGeom prst="rect">
            <a:avLst/>
          </a:prstGeom>
        </p:spPr>
      </p:pic>
    </p:spTree>
    <p:extLst>
      <p:ext uri="{BB962C8B-B14F-4D97-AF65-F5344CB8AC3E}">
        <p14:creationId xmlns:p14="http://schemas.microsoft.com/office/powerpoint/2010/main" val="2327810829"/>
      </p:ext>
    </p:extLst>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5_Blank">
    <p:bg>
      <p:bgPr>
        <a:solidFill>
          <a:srgbClr val="E8C71D"/>
        </a:solid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174E233-6E57-074D-BA68-98F2516F12B4}"/>
              </a:ext>
            </a:extLst>
          </p:cNvPr>
          <p:cNvSpPr>
            <a:spLocks noGrp="1"/>
          </p:cNvSpPr>
          <p:nvPr>
            <p:ph type="sldNum" sz="quarter" idx="12"/>
          </p:nvPr>
        </p:nvSpPr>
        <p:spPr/>
        <p:txBody>
          <a:bodyPr/>
          <a:lstStyle/>
          <a:p>
            <a:fld id="{8C9ECE6D-A310-5048-AB24-2E65C0183353}" type="slidenum">
              <a:rPr lang="en-US" smtClean="0"/>
              <a:t>‹#›</a:t>
            </a:fld>
            <a:endParaRPr lang="en-US"/>
          </a:p>
        </p:txBody>
      </p:sp>
      <p:sp>
        <p:nvSpPr>
          <p:cNvPr id="5" name="Rectangle 4">
            <a:extLst>
              <a:ext uri="{FF2B5EF4-FFF2-40B4-BE49-F238E27FC236}">
                <a16:creationId xmlns:a16="http://schemas.microsoft.com/office/drawing/2014/main" id="{3D05AAEB-45FC-F64E-9C93-20A124F4AAF9}"/>
              </a:ext>
            </a:extLst>
          </p:cNvPr>
          <p:cNvSpPr/>
          <p:nvPr userDrawn="1"/>
        </p:nvSpPr>
        <p:spPr>
          <a:xfrm>
            <a:off x="9657347" y="5847347"/>
            <a:ext cx="2432732" cy="1010653"/>
          </a:xfrm>
          <a:prstGeom prst="rect">
            <a:avLst/>
          </a:prstGeom>
          <a:solidFill>
            <a:srgbClr val="E8C7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2C87DC2F-9F50-8347-8FFF-B61766B1C506}"/>
              </a:ext>
            </a:extLst>
          </p:cNvPr>
          <p:cNvPicPr>
            <a:picLocks noChangeAspect="1"/>
          </p:cNvPicPr>
          <p:nvPr userDrawn="1"/>
        </p:nvPicPr>
        <p:blipFill rotWithShape="1">
          <a:blip r:embed="rId2" cstate="print">
            <a:biLevel thresh="25000"/>
            <a:extLst>
              <a:ext uri="{BEBA8EAE-BF5A-486C-A8C5-ECC9F3942E4B}">
                <a14:imgProps xmlns:a14="http://schemas.microsoft.com/office/drawing/2010/main">
                  <a14:imgLayer r:embed="rId3">
                    <a14:imgEffect>
                      <a14:brightnessContrast bright="40000"/>
                    </a14:imgEffect>
                  </a14:imgLayer>
                </a14:imgProps>
              </a:ext>
              <a:ext uri="{28A0092B-C50C-407E-A947-70E740481C1C}">
                <a14:useLocalDpi xmlns:a14="http://schemas.microsoft.com/office/drawing/2010/main" val="0"/>
              </a:ext>
            </a:extLst>
          </a:blip>
          <a:srcRect l="23023" t="38498" r="23803" b="37552"/>
          <a:stretch/>
        </p:blipFill>
        <p:spPr>
          <a:xfrm>
            <a:off x="10669174" y="5960535"/>
            <a:ext cx="1420905" cy="494531"/>
          </a:xfrm>
          <a:prstGeom prst="rect">
            <a:avLst/>
          </a:prstGeom>
        </p:spPr>
      </p:pic>
    </p:spTree>
    <p:extLst>
      <p:ext uri="{BB962C8B-B14F-4D97-AF65-F5344CB8AC3E}">
        <p14:creationId xmlns:p14="http://schemas.microsoft.com/office/powerpoint/2010/main" val="2422367244"/>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ommunity slide_1_Title and Content">
    <p:bg>
      <p:bgPr>
        <a:solidFill>
          <a:srgbClr val="8CD2DA"/>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66B779A-E9DF-174C-A6A4-FF86467D78BC}"/>
              </a:ext>
            </a:extLst>
          </p:cNvPr>
          <p:cNvSpPr/>
          <p:nvPr userDrawn="1"/>
        </p:nvSpPr>
        <p:spPr>
          <a:xfrm>
            <a:off x="190500" y="152399"/>
            <a:ext cx="11811000" cy="65690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127C3CE-AF9F-2949-903D-F26010289310}"/>
              </a:ext>
            </a:extLst>
          </p:cNvPr>
          <p:cNvSpPr>
            <a:spLocks noGrp="1"/>
          </p:cNvSpPr>
          <p:nvPr>
            <p:ph type="title"/>
          </p:nvPr>
        </p:nvSpPr>
        <p:spPr/>
        <p:txBody>
          <a:bodyPr/>
          <a:lstStyle>
            <a:lvl1pPr>
              <a:defRPr>
                <a:solidFill>
                  <a:srgbClr val="4DBECD"/>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EEC81FAB-B4B3-FB45-BE50-84ACD8F0AB09}"/>
              </a:ext>
            </a:extLst>
          </p:cNvPr>
          <p:cNvSpPr>
            <a:spLocks noGrp="1"/>
          </p:cNvSpPr>
          <p:nvPr>
            <p:ph idx="1"/>
          </p:nvPr>
        </p:nvSpPr>
        <p:spPr/>
        <p:txBody>
          <a:bodyPr/>
          <a:lstStyle>
            <a:lvl3pPr>
              <a:defRPr>
                <a:solidFill>
                  <a:srgbClr val="4DBECD"/>
                </a:solidFill>
              </a:defRPr>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9FFEEDA0-9CF9-8C4B-9A29-0D8446B609FB}"/>
              </a:ext>
            </a:extLst>
          </p:cNvPr>
          <p:cNvSpPr>
            <a:spLocks noGrp="1"/>
          </p:cNvSpPr>
          <p:nvPr>
            <p:ph type="sldNum" sz="quarter" idx="12"/>
          </p:nvPr>
        </p:nvSpPr>
        <p:spPr/>
        <p:txBody>
          <a:bodyPr/>
          <a:lstStyle/>
          <a:p>
            <a:fld id="{8C9ECE6D-A310-5048-AB24-2E65C0183353}" type="slidenum">
              <a:rPr lang="en-US" smtClean="0"/>
              <a:t>‹#›</a:t>
            </a:fld>
            <a:endParaRPr lang="en-US"/>
          </a:p>
        </p:txBody>
      </p:sp>
    </p:spTree>
    <p:extLst>
      <p:ext uri="{BB962C8B-B14F-4D97-AF65-F5344CB8AC3E}">
        <p14:creationId xmlns:p14="http://schemas.microsoft.com/office/powerpoint/2010/main" val="4117682137"/>
      </p:ext>
    </p:extLst>
  </p:cSld>
  <p:clrMapOvr>
    <a:masterClrMapping/>
  </p:clrMapOvr>
  <p:transition>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42037514"/>
      </p:ext>
    </p:extLst>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329268"/>
            <a:ext cx="10972800" cy="4796896"/>
          </a:xfrm>
          <a:prstGeom prst="rect">
            <a:avLst/>
          </a:prstGeom>
        </p:spPr>
        <p:txBody>
          <a:bodyPr/>
          <a:lstStyle>
            <a:lvl1pPr>
              <a:spcBef>
                <a:spcPts val="0"/>
              </a:spcBef>
              <a:spcAft>
                <a:spcPts val="1200"/>
              </a:spcAft>
              <a:defRPr sz="1800">
                <a:solidFill>
                  <a:schemeClr val="accent2"/>
                </a:solidFill>
              </a:defRPr>
            </a:lvl1pPr>
            <a:lvl2pPr>
              <a:spcBef>
                <a:spcPts val="0"/>
              </a:spcBef>
              <a:spcAft>
                <a:spcPts val="1200"/>
              </a:spcAft>
              <a:defRPr sz="1800">
                <a:solidFill>
                  <a:schemeClr val="accent2"/>
                </a:solidFill>
              </a:defRPr>
            </a:lvl2pPr>
            <a:lvl3pPr>
              <a:spcBef>
                <a:spcPts val="0"/>
              </a:spcBef>
              <a:spcAft>
                <a:spcPts val="1200"/>
              </a:spcAft>
              <a:defRPr sz="1800">
                <a:solidFill>
                  <a:schemeClr val="accent2"/>
                </a:solidFill>
              </a:defRPr>
            </a:lvl3pPr>
            <a:lvl4pPr>
              <a:spcBef>
                <a:spcPts val="0"/>
              </a:spcBef>
              <a:spcAft>
                <a:spcPts val="1200"/>
              </a:spcAft>
              <a:defRPr sz="1800">
                <a:solidFill>
                  <a:schemeClr val="accent2"/>
                </a:solidFill>
              </a:defRPr>
            </a:lvl4pPr>
            <a:lvl5pPr>
              <a:spcBef>
                <a:spcPts val="0"/>
              </a:spcBef>
              <a:spcAft>
                <a:spcPts val="1200"/>
              </a:spcAft>
              <a:defRPr sz="1800">
                <a:solidFill>
                  <a:schemeClr val="accent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5"/>
          <p:cNvSpPr>
            <a:spLocks noGrp="1"/>
          </p:cNvSpPr>
          <p:nvPr>
            <p:ph type="body" sz="quarter" idx="10" hasCustomPrompt="1"/>
          </p:nvPr>
        </p:nvSpPr>
        <p:spPr>
          <a:xfrm>
            <a:off x="609601" y="6400807"/>
            <a:ext cx="10907112" cy="312589"/>
          </a:xfrm>
          <a:prstGeom prst="rect">
            <a:avLst/>
          </a:prstGeom>
        </p:spPr>
        <p:txBody>
          <a:bodyPr vert="horz"/>
          <a:lstStyle>
            <a:lvl1pPr marL="0" indent="0" algn="r">
              <a:buFontTx/>
              <a:buNone/>
              <a:defRPr sz="1200" baseline="0">
                <a:solidFill>
                  <a:srgbClr val="575A5D"/>
                </a:solidFill>
              </a:defRPr>
            </a:lvl1pPr>
            <a:lvl2pPr marL="457200" indent="0" algn="r">
              <a:buFontTx/>
              <a:buNone/>
              <a:defRPr>
                <a:solidFill>
                  <a:srgbClr val="575A5D"/>
                </a:solidFill>
              </a:defRPr>
            </a:lvl2pPr>
            <a:lvl3pPr marL="914400" indent="0" algn="r">
              <a:buFontTx/>
              <a:buNone/>
              <a:defRPr>
                <a:solidFill>
                  <a:srgbClr val="575A5D"/>
                </a:solidFill>
              </a:defRPr>
            </a:lvl3pPr>
            <a:lvl4pPr marL="1371600" indent="0" algn="r">
              <a:buFontTx/>
              <a:buNone/>
              <a:defRPr>
                <a:solidFill>
                  <a:srgbClr val="575A5D"/>
                </a:solidFill>
              </a:defRPr>
            </a:lvl4pPr>
            <a:lvl5pPr marL="1828800" indent="0" algn="r">
              <a:buFontTx/>
              <a:buNone/>
              <a:defRPr>
                <a:solidFill>
                  <a:srgbClr val="575A5D"/>
                </a:solidFill>
              </a:defRPr>
            </a:lvl5pPr>
          </a:lstStyle>
          <a:p>
            <a:pPr lvl="0"/>
            <a:r>
              <a:rPr lang="en-US" dirty="0"/>
              <a:t>add client name  |  add project name</a:t>
            </a:r>
          </a:p>
        </p:txBody>
      </p:sp>
      <p:sp>
        <p:nvSpPr>
          <p:cNvPr id="7" name="Title Placeholder 1"/>
          <p:cNvSpPr>
            <a:spLocks noGrp="1"/>
          </p:cNvSpPr>
          <p:nvPr>
            <p:ph type="title" hasCustomPrompt="1"/>
          </p:nvPr>
        </p:nvSpPr>
        <p:spPr>
          <a:xfrm>
            <a:off x="0" y="274642"/>
            <a:ext cx="8104517" cy="512063"/>
          </a:xfrm>
          <a:prstGeom prst="rect">
            <a:avLst/>
          </a:prstGeom>
          <a:solidFill>
            <a:schemeClr val="accent1"/>
          </a:solidFill>
        </p:spPr>
        <p:txBody>
          <a:bodyPr vert="horz" lIns="91440" tIns="0" rIns="91440" bIns="45720" rtlCol="0" anchor="ctr">
            <a:normAutofit/>
          </a:bodyPr>
          <a:lstStyle/>
          <a:p>
            <a:r>
              <a:rPr lang="en-US" dirty="0"/>
              <a:t>click to add title</a:t>
            </a:r>
          </a:p>
        </p:txBody>
      </p:sp>
    </p:spTree>
    <p:extLst>
      <p:ext uri="{BB962C8B-B14F-4D97-AF65-F5344CB8AC3E}">
        <p14:creationId xmlns:p14="http://schemas.microsoft.com/office/powerpoint/2010/main" val="1352711664"/>
      </p:ext>
    </p:extLst>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Divider slide">
    <p:bg>
      <p:bgPr>
        <a:solidFill>
          <a:schemeClr val="tx1">
            <a:lumMod val="65000"/>
            <a:lumOff val="35000"/>
          </a:schemeClr>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294F2921-4FCE-0649-8CED-91C381134B1D}"/>
              </a:ext>
            </a:extLst>
          </p:cNvPr>
          <p:cNvSpPr>
            <a:spLocks noGrp="1"/>
          </p:cNvSpPr>
          <p:nvPr>
            <p:ph type="pic" sz="quarter" idx="13"/>
          </p:nvPr>
        </p:nvSpPr>
        <p:spPr>
          <a:xfrm>
            <a:off x="0" y="0"/>
            <a:ext cx="12192000" cy="6858000"/>
          </a:xfrm>
        </p:spPr>
        <p:txBody>
          <a:bodyPr/>
          <a:lstStyle/>
          <a:p>
            <a:endParaRPr lang="en-US"/>
          </a:p>
        </p:txBody>
      </p:sp>
      <p:sp>
        <p:nvSpPr>
          <p:cNvPr id="6" name="Slide Number Placeholder 5">
            <a:extLst>
              <a:ext uri="{FF2B5EF4-FFF2-40B4-BE49-F238E27FC236}">
                <a16:creationId xmlns:a16="http://schemas.microsoft.com/office/drawing/2014/main" id="{101BAEF4-7B65-1541-BEAB-B5B377FD52DB}"/>
              </a:ext>
            </a:extLst>
          </p:cNvPr>
          <p:cNvSpPr>
            <a:spLocks noGrp="1"/>
          </p:cNvSpPr>
          <p:nvPr>
            <p:ph type="sldNum" sz="quarter" idx="12"/>
          </p:nvPr>
        </p:nvSpPr>
        <p:spPr/>
        <p:txBody>
          <a:bodyPr/>
          <a:lstStyle>
            <a:lvl1pPr>
              <a:defRPr>
                <a:solidFill>
                  <a:schemeClr val="bg1"/>
                </a:solidFill>
              </a:defRPr>
            </a:lvl1pPr>
          </a:lstStyle>
          <a:p>
            <a:fld id="{8C9ECE6D-A310-5048-AB24-2E65C0183353}" type="slidenum">
              <a:rPr lang="en-US" smtClean="0"/>
              <a:pPr/>
              <a:t>‹#›</a:t>
            </a:fld>
            <a:endParaRPr lang="en-US"/>
          </a:p>
        </p:txBody>
      </p:sp>
      <p:pic>
        <p:nvPicPr>
          <p:cNvPr id="7" name="Picture 6">
            <a:extLst>
              <a:ext uri="{FF2B5EF4-FFF2-40B4-BE49-F238E27FC236}">
                <a16:creationId xmlns:a16="http://schemas.microsoft.com/office/drawing/2014/main" id="{5B5A7CB2-ECA9-0C4F-8655-F3705D8FCFDD}"/>
              </a:ext>
            </a:extLst>
          </p:cNvPr>
          <p:cNvPicPr>
            <a:picLocks noChangeAspect="1"/>
          </p:cNvPicPr>
          <p:nvPr userDrawn="1"/>
        </p:nvPicPr>
        <p:blipFill rotWithShape="1">
          <a:blip r:embed="rId2" cstate="print">
            <a:biLevel thresh="25000"/>
            <a:extLst>
              <a:ext uri="{BEBA8EAE-BF5A-486C-A8C5-ECC9F3942E4B}">
                <a14:imgProps xmlns:a14="http://schemas.microsoft.com/office/drawing/2010/main">
                  <a14:imgLayer r:embed="rId3">
                    <a14:imgEffect>
                      <a14:brightnessContrast bright="40000"/>
                    </a14:imgEffect>
                  </a14:imgLayer>
                </a14:imgProps>
              </a:ext>
              <a:ext uri="{28A0092B-C50C-407E-A947-70E740481C1C}">
                <a14:useLocalDpi xmlns:a14="http://schemas.microsoft.com/office/drawing/2010/main" val="0"/>
              </a:ext>
            </a:extLst>
          </a:blip>
          <a:srcRect l="23023" t="38498" r="23803" b="37552"/>
          <a:stretch/>
        </p:blipFill>
        <p:spPr>
          <a:xfrm>
            <a:off x="10428195" y="6109084"/>
            <a:ext cx="1420905" cy="494531"/>
          </a:xfrm>
          <a:prstGeom prst="rect">
            <a:avLst/>
          </a:prstGeom>
        </p:spPr>
      </p:pic>
    </p:spTree>
    <p:extLst>
      <p:ext uri="{BB962C8B-B14F-4D97-AF65-F5344CB8AC3E}">
        <p14:creationId xmlns:p14="http://schemas.microsoft.com/office/powerpoint/2010/main" val="24816521"/>
      </p:ext>
    </p:extLst>
  </p:cSld>
  <p:clrMapOvr>
    <a:masterClrMapping/>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present-block-infographic-chart">
    <p:spTree>
      <p:nvGrpSpPr>
        <p:cNvPr id="1" name=""/>
        <p:cNvGrpSpPr/>
        <p:nvPr/>
      </p:nvGrpSpPr>
      <p:grpSpPr>
        <a:xfrm>
          <a:off x="0" y="0"/>
          <a:ext cx="0" cy="0"/>
          <a:chOff x="0" y="0"/>
          <a:chExt cx="0" cy="0"/>
        </a:xfrm>
      </p:grpSpPr>
      <p:sp>
        <p:nvSpPr>
          <p:cNvPr id="14" name="title"/>
          <p:cNvSpPr>
            <a:spLocks noGrp="1"/>
          </p:cNvSpPr>
          <p:nvPr>
            <p:ph type="title" hasCustomPrompt="1"/>
          </p:nvPr>
        </p:nvSpPr>
        <p:spPr>
          <a:xfrm>
            <a:off x="463551" y="425349"/>
            <a:ext cx="11275483" cy="1353312"/>
          </a:xfrm>
          <a:prstGeom prst="rect">
            <a:avLst/>
          </a:prstGeom>
        </p:spPr>
        <p:txBody>
          <a:bodyPr lIns="0" tIns="0" rIns="0" bIns="0" anchor="b"/>
          <a:lstStyle>
            <a:lvl1pPr algn="ctr">
              <a:defRPr sz="2933" b="1">
                <a:solidFill>
                  <a:schemeClr val="tx1"/>
                </a:solidFill>
                <a:latin typeface="+mj-lt"/>
              </a:defRPr>
            </a:lvl1pPr>
          </a:lstStyle>
          <a:p>
            <a:r>
              <a:rPr lang="en-US"/>
              <a:t>Title</a:t>
            </a:r>
            <a:endParaRPr lang="en-GB"/>
          </a:p>
        </p:txBody>
      </p:sp>
      <p:sp>
        <p:nvSpPr>
          <p:cNvPr id="18" name="infographic"/>
          <p:cNvSpPr>
            <a:spLocks noGrp="1" noChangeAspect="1"/>
          </p:cNvSpPr>
          <p:nvPr>
            <p:ph sz="quarter" idx="13" hasCustomPrompt="1"/>
          </p:nvPr>
        </p:nvSpPr>
        <p:spPr>
          <a:xfrm>
            <a:off x="468791" y="2705921"/>
            <a:ext cx="11254419" cy="3210273"/>
          </a:xfrm>
          <a:prstGeom prst="rect">
            <a:avLst/>
          </a:prstGeom>
        </p:spPr>
        <p:txBody>
          <a:bodyPr/>
          <a:lstStyle>
            <a:lvl1pPr marL="0" indent="0">
              <a:buNone/>
              <a:defRPr/>
            </a:lvl1pPr>
          </a:lstStyle>
          <a:p>
            <a:pPr lvl="0"/>
            <a:r>
              <a:rPr lang="en-GB"/>
              <a:t>Chart/image</a:t>
            </a:r>
          </a:p>
        </p:txBody>
      </p:sp>
      <p:sp>
        <p:nvSpPr>
          <p:cNvPr id="20" name="stat_context"/>
          <p:cNvSpPr>
            <a:spLocks noGrp="1"/>
          </p:cNvSpPr>
          <p:nvPr>
            <p:ph type="body" sz="quarter" idx="11" hasCustomPrompt="1"/>
          </p:nvPr>
        </p:nvSpPr>
        <p:spPr>
          <a:xfrm>
            <a:off x="917676" y="1986201"/>
            <a:ext cx="10367240" cy="431512"/>
          </a:xfrm>
          <a:prstGeom prst="rect">
            <a:avLst/>
          </a:prstGeom>
        </p:spPr>
        <p:txBody>
          <a:bodyPr lIns="0" tIns="0" rIns="0" bIns="0"/>
          <a:lstStyle>
            <a:lvl1pPr marL="0" indent="0" algn="ctr">
              <a:buNone/>
              <a:defRPr lang="en-US" sz="1867" smtClean="0">
                <a:effectLst/>
              </a:defRPr>
            </a:lvl1pPr>
          </a:lstStyle>
          <a:p>
            <a:r>
              <a:rPr lang="en-US">
                <a:solidFill>
                  <a:srgbClr val="848484"/>
                </a:solidFill>
                <a:effectLst/>
                <a:latin typeface="+mn-lt"/>
              </a:rPr>
              <a:t>Subtitle</a:t>
            </a:r>
          </a:p>
        </p:txBody>
      </p:sp>
      <p:sp>
        <p:nvSpPr>
          <p:cNvPr id="8" name="base_and_source"/>
          <p:cNvSpPr>
            <a:spLocks noGrp="1"/>
          </p:cNvSpPr>
          <p:nvPr>
            <p:ph type="body" sz="quarter" idx="16" hasCustomPrompt="1"/>
          </p:nvPr>
        </p:nvSpPr>
        <p:spPr>
          <a:xfrm>
            <a:off x="463551" y="6252945"/>
            <a:ext cx="8703733" cy="430147"/>
          </a:xfrm>
          <a:prstGeom prst="rect">
            <a:avLst/>
          </a:prstGeom>
        </p:spPr>
        <p:txBody>
          <a:bodyPr lIns="0" tIns="0" rIns="0" bIns="0" anchor="b"/>
          <a:lstStyle>
            <a:lvl1pPr marL="0" marR="0" indent="0" algn="l" defTabSz="1219170" rtl="0" eaLnBrk="1" fontAlgn="base" latinLnBrk="0" hangingPunct="1">
              <a:lnSpc>
                <a:spcPct val="100000"/>
              </a:lnSpc>
              <a:spcBef>
                <a:spcPct val="20000"/>
              </a:spcBef>
              <a:spcAft>
                <a:spcPct val="0"/>
              </a:spcAft>
              <a:buClrTx/>
              <a:buSzTx/>
              <a:buFont typeface="Arial"/>
              <a:buNone/>
              <a:defRPr sz="1067" i="1" baseline="0">
                <a:solidFill>
                  <a:srgbClr val="7F7F7F"/>
                </a:solidFill>
                <a:latin typeface="+mn-lt"/>
              </a:defRPr>
            </a:lvl1pPr>
          </a:lstStyle>
          <a:p>
            <a:pPr marL="0" marR="0" lvl="0" indent="0" algn="l" defTabSz="1219170" rtl="0" eaLnBrk="1" fontAlgn="base" latinLnBrk="0" hangingPunct="1">
              <a:lnSpc>
                <a:spcPct val="100000"/>
              </a:lnSpc>
              <a:spcBef>
                <a:spcPct val="20000"/>
              </a:spcBef>
              <a:spcAft>
                <a:spcPct val="0"/>
              </a:spcAft>
              <a:buClrTx/>
              <a:buSzTx/>
              <a:buFont typeface="Arial"/>
              <a:buNone/>
              <a:defRPr/>
            </a:pPr>
            <a:r>
              <a:rPr lang="en-GB"/>
              <a:t>Footer, source and base</a:t>
            </a:r>
          </a:p>
        </p:txBody>
      </p:sp>
    </p:spTree>
    <p:extLst>
      <p:ext uri="{BB962C8B-B14F-4D97-AF65-F5344CB8AC3E}">
        <p14:creationId xmlns:p14="http://schemas.microsoft.com/office/powerpoint/2010/main" val="371185068"/>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30413" y="443745"/>
            <a:ext cx="9144000" cy="2387600"/>
          </a:xfrm>
        </p:spPr>
        <p:txBody>
          <a:bodyPr anchor="b">
            <a:normAutofit/>
          </a:bodyPr>
          <a:lstStyle>
            <a:lvl1pPr algn="ctr">
              <a:defRPr sz="4800">
                <a:solidFill>
                  <a:schemeClr val="tx1">
                    <a:lumMod val="75000"/>
                    <a:lumOff val="25000"/>
                  </a:schemeClr>
                </a:solidFill>
                <a:latin typeface="Rockwell" panose="02060603020205020403" pitchFamily="18" charset="0"/>
              </a:defRPr>
            </a:lvl1pPr>
          </a:lstStyle>
          <a:p>
            <a:r>
              <a:rPr lang="en-US"/>
              <a:t>Click to edit Master title style</a:t>
            </a:r>
            <a:endParaRPr lang="en-US" dirty="0"/>
          </a:p>
        </p:txBody>
      </p:sp>
      <p:sp>
        <p:nvSpPr>
          <p:cNvPr id="3" name="Subtitle 2"/>
          <p:cNvSpPr>
            <a:spLocks noGrp="1"/>
          </p:cNvSpPr>
          <p:nvPr>
            <p:ph type="subTitle" idx="1"/>
          </p:nvPr>
        </p:nvSpPr>
        <p:spPr>
          <a:xfrm>
            <a:off x="2530413" y="2923420"/>
            <a:ext cx="9144000" cy="1655762"/>
          </a:xfrm>
        </p:spPr>
        <p:txBody>
          <a:bodyPr/>
          <a:lstStyle>
            <a:lvl1pPr marL="0" indent="0" algn="ctr">
              <a:buNone/>
              <a:defRPr sz="2400">
                <a:solidFill>
                  <a:schemeClr val="tx1">
                    <a:lumMod val="65000"/>
                    <a:lumOff val="35000"/>
                  </a:schemeClr>
                </a:solidFill>
                <a:latin typeface="Gill Sans MT" panose="020B0502020104020203"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2472" y="4467108"/>
            <a:ext cx="6564184" cy="2377440"/>
          </a:xfrm>
          <a:prstGeom prst="rect">
            <a:avLst/>
          </a:prstGeom>
        </p:spPr>
      </p:pic>
      <p:cxnSp>
        <p:nvCxnSpPr>
          <p:cNvPr id="8" name="Straight Connector 7"/>
          <p:cNvCxnSpPr/>
          <p:nvPr userDrawn="1"/>
        </p:nvCxnSpPr>
        <p:spPr>
          <a:xfrm>
            <a:off x="6529274" y="5874612"/>
            <a:ext cx="5446135" cy="0"/>
          </a:xfrm>
          <a:prstGeom prst="line">
            <a:avLst/>
          </a:prstGeom>
          <a:ln w="57150">
            <a:solidFill>
              <a:srgbClr val="006666">
                <a:alpha val="38824"/>
              </a:srgb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flipV="1">
            <a:off x="1218887" y="267638"/>
            <a:ext cx="24951" cy="4035386"/>
          </a:xfrm>
          <a:prstGeom prst="line">
            <a:avLst/>
          </a:prstGeom>
          <a:ln w="57150">
            <a:solidFill>
              <a:srgbClr val="006666">
                <a:alpha val="38824"/>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8465347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lumMod val="75000"/>
                    <a:lumOff val="25000"/>
                  </a:schemeClr>
                </a:solidFill>
                <a:latin typeface="Rockwell" panose="02060603020205020403" pitchFamily="18" charset="0"/>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a:defRPr>
                <a:solidFill>
                  <a:schemeClr val="tx1">
                    <a:lumMod val="65000"/>
                    <a:lumOff val="35000"/>
                  </a:schemeClr>
                </a:solidFill>
                <a:latin typeface="Gill Sans MT" panose="020B0502020104020203" pitchFamily="34" charset="0"/>
              </a:defRPr>
            </a:lvl1pPr>
            <a:lvl2pPr>
              <a:defRPr>
                <a:solidFill>
                  <a:schemeClr val="tx1">
                    <a:lumMod val="65000"/>
                    <a:lumOff val="35000"/>
                  </a:schemeClr>
                </a:solidFill>
                <a:latin typeface="Gill Sans MT" panose="020B0502020104020203" pitchFamily="34" charset="0"/>
              </a:defRPr>
            </a:lvl2pPr>
            <a:lvl3pPr>
              <a:defRPr>
                <a:solidFill>
                  <a:schemeClr val="tx1">
                    <a:lumMod val="65000"/>
                    <a:lumOff val="35000"/>
                  </a:schemeClr>
                </a:solidFill>
                <a:latin typeface="Gill Sans MT" panose="020B0502020104020203" pitchFamily="34" charset="0"/>
              </a:defRPr>
            </a:lvl3pPr>
            <a:lvl4pPr>
              <a:defRPr>
                <a:solidFill>
                  <a:schemeClr val="tx1">
                    <a:lumMod val="65000"/>
                    <a:lumOff val="35000"/>
                  </a:schemeClr>
                </a:solidFill>
                <a:latin typeface="Gill Sans MT" panose="020B0502020104020203" pitchFamily="34" charset="0"/>
              </a:defRPr>
            </a:lvl4pPr>
            <a:lvl5pPr>
              <a:defRPr>
                <a:solidFill>
                  <a:schemeClr val="tx1">
                    <a:lumMod val="65000"/>
                    <a:lumOff val="35000"/>
                  </a:schemeClr>
                </a:solidFill>
                <a:latin typeface="Gill Sans MT" panose="020B050202010402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Content Placeholder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27985" y="5826671"/>
            <a:ext cx="2651760" cy="960426"/>
          </a:xfrm>
          <a:prstGeom prst="rect">
            <a:avLst/>
          </a:prstGeom>
        </p:spPr>
      </p:pic>
      <p:cxnSp>
        <p:nvCxnSpPr>
          <p:cNvPr id="8" name="Straight Connector 7"/>
          <p:cNvCxnSpPr/>
          <p:nvPr userDrawn="1"/>
        </p:nvCxnSpPr>
        <p:spPr>
          <a:xfrm>
            <a:off x="470270" y="6290434"/>
            <a:ext cx="8771052" cy="0"/>
          </a:xfrm>
          <a:prstGeom prst="line">
            <a:avLst/>
          </a:prstGeom>
          <a:ln w="57150">
            <a:solidFill>
              <a:srgbClr val="006666">
                <a:alpha val="38824"/>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9325194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2"/>
            <a:ext cx="10515600" cy="2852737"/>
          </a:xfrm>
        </p:spPr>
        <p:txBody>
          <a:bodyPr anchor="b"/>
          <a:lstStyle>
            <a:lvl1pPr>
              <a:defRPr sz="6000">
                <a:solidFill>
                  <a:schemeClr val="tx1">
                    <a:lumMod val="75000"/>
                    <a:lumOff val="25000"/>
                  </a:schemeClr>
                </a:solidFill>
                <a:latin typeface="Rockwell" panose="02060603020205020403" pitchFamily="18" charset="0"/>
              </a:defRPr>
            </a:lvl1pPr>
          </a:lstStyle>
          <a:p>
            <a:r>
              <a:rPr lang="en-US"/>
              <a:t>Click to edit Master title style</a:t>
            </a:r>
          </a:p>
        </p:txBody>
      </p:sp>
      <p:sp>
        <p:nvSpPr>
          <p:cNvPr id="3" name="Text Placeholder 2"/>
          <p:cNvSpPr>
            <a:spLocks noGrp="1"/>
          </p:cNvSpPr>
          <p:nvPr>
            <p:ph type="body" idx="1"/>
          </p:nvPr>
        </p:nvSpPr>
        <p:spPr>
          <a:xfrm>
            <a:off x="831851" y="4589467"/>
            <a:ext cx="10515600" cy="1500187"/>
          </a:xfrm>
        </p:spPr>
        <p:txBody>
          <a:bodyPr/>
          <a:lstStyle>
            <a:lvl1pPr marL="0" indent="0">
              <a:buNone/>
              <a:defRPr sz="2400">
                <a:solidFill>
                  <a:schemeClr val="tx1">
                    <a:lumMod val="65000"/>
                    <a:lumOff val="3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pic>
        <p:nvPicPr>
          <p:cNvPr id="7" name="Content Placeholder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27985" y="5786414"/>
            <a:ext cx="2651760" cy="960426"/>
          </a:xfrm>
          <a:prstGeom prst="rect">
            <a:avLst/>
          </a:prstGeom>
        </p:spPr>
      </p:pic>
      <p:cxnSp>
        <p:nvCxnSpPr>
          <p:cNvPr id="8" name="Straight Connector 7"/>
          <p:cNvCxnSpPr/>
          <p:nvPr userDrawn="1"/>
        </p:nvCxnSpPr>
        <p:spPr>
          <a:xfrm>
            <a:off x="470270" y="6250177"/>
            <a:ext cx="8771052" cy="0"/>
          </a:xfrm>
          <a:prstGeom prst="line">
            <a:avLst/>
          </a:prstGeom>
          <a:ln w="57150">
            <a:solidFill>
              <a:srgbClr val="006666">
                <a:alpha val="38824"/>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7021612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lumMod val="75000"/>
                    <a:lumOff val="25000"/>
                  </a:schemeClr>
                </a:solidFill>
                <a:latin typeface="Rockwell" panose="02060603020205020403" pitchFamily="18" charset="0"/>
              </a:defRPr>
            </a:lvl1p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lvl1pPr>
              <a:defRPr>
                <a:solidFill>
                  <a:schemeClr val="tx1">
                    <a:lumMod val="65000"/>
                    <a:lumOff val="35000"/>
                  </a:schemeClr>
                </a:solidFill>
                <a:latin typeface="Gill Sans MT" panose="020B0502020104020203" pitchFamily="34" charset="0"/>
              </a:defRPr>
            </a:lvl1pPr>
            <a:lvl2pPr>
              <a:defRPr>
                <a:solidFill>
                  <a:schemeClr val="tx1">
                    <a:lumMod val="65000"/>
                    <a:lumOff val="35000"/>
                  </a:schemeClr>
                </a:solidFill>
                <a:latin typeface="Gill Sans MT" panose="020B0502020104020203" pitchFamily="34" charset="0"/>
              </a:defRPr>
            </a:lvl2pPr>
            <a:lvl3pPr>
              <a:defRPr>
                <a:solidFill>
                  <a:schemeClr val="tx1">
                    <a:lumMod val="65000"/>
                    <a:lumOff val="35000"/>
                  </a:schemeClr>
                </a:solidFill>
                <a:latin typeface="Gill Sans MT" panose="020B0502020104020203" pitchFamily="34" charset="0"/>
              </a:defRPr>
            </a:lvl3pPr>
            <a:lvl4pPr>
              <a:defRPr>
                <a:solidFill>
                  <a:schemeClr val="tx1">
                    <a:lumMod val="65000"/>
                    <a:lumOff val="35000"/>
                  </a:schemeClr>
                </a:solidFill>
                <a:latin typeface="Gill Sans MT" panose="020B0502020104020203" pitchFamily="34" charset="0"/>
              </a:defRPr>
            </a:lvl4pPr>
            <a:lvl5pPr>
              <a:defRPr>
                <a:solidFill>
                  <a:schemeClr val="tx1">
                    <a:lumMod val="65000"/>
                    <a:lumOff val="35000"/>
                  </a:schemeClr>
                </a:solidFill>
                <a:latin typeface="Gill Sans MT" panose="020B050202010402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lvl1pPr>
              <a:defRPr>
                <a:solidFill>
                  <a:schemeClr val="tx1">
                    <a:lumMod val="65000"/>
                    <a:lumOff val="35000"/>
                  </a:schemeClr>
                </a:solidFill>
                <a:latin typeface="Gill Sans MT" panose="020B0502020104020203" pitchFamily="34" charset="0"/>
              </a:defRPr>
            </a:lvl1pPr>
            <a:lvl2pPr>
              <a:defRPr>
                <a:solidFill>
                  <a:schemeClr val="tx1">
                    <a:lumMod val="65000"/>
                    <a:lumOff val="35000"/>
                  </a:schemeClr>
                </a:solidFill>
                <a:latin typeface="Gill Sans MT" panose="020B0502020104020203" pitchFamily="34" charset="0"/>
              </a:defRPr>
            </a:lvl2pPr>
            <a:lvl3pPr>
              <a:defRPr>
                <a:solidFill>
                  <a:schemeClr val="tx1">
                    <a:lumMod val="65000"/>
                    <a:lumOff val="35000"/>
                  </a:schemeClr>
                </a:solidFill>
                <a:latin typeface="Gill Sans MT" panose="020B0502020104020203" pitchFamily="34" charset="0"/>
              </a:defRPr>
            </a:lvl3pPr>
            <a:lvl4pPr>
              <a:defRPr>
                <a:solidFill>
                  <a:schemeClr val="tx1">
                    <a:lumMod val="65000"/>
                    <a:lumOff val="35000"/>
                  </a:schemeClr>
                </a:solidFill>
                <a:latin typeface="Gill Sans MT" panose="020B0502020104020203" pitchFamily="34" charset="0"/>
              </a:defRPr>
            </a:lvl4pPr>
            <a:lvl5pPr>
              <a:defRPr>
                <a:solidFill>
                  <a:schemeClr val="tx1">
                    <a:lumMod val="65000"/>
                    <a:lumOff val="35000"/>
                  </a:schemeClr>
                </a:solidFill>
                <a:latin typeface="Gill Sans MT" panose="020B050202010402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Content Placeholder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27985" y="5786414"/>
            <a:ext cx="2651760" cy="960426"/>
          </a:xfrm>
          <a:prstGeom prst="rect">
            <a:avLst/>
          </a:prstGeom>
        </p:spPr>
      </p:pic>
      <p:cxnSp>
        <p:nvCxnSpPr>
          <p:cNvPr id="9" name="Straight Connector 8"/>
          <p:cNvCxnSpPr/>
          <p:nvPr userDrawn="1"/>
        </p:nvCxnSpPr>
        <p:spPr>
          <a:xfrm>
            <a:off x="470270" y="6250177"/>
            <a:ext cx="8771052" cy="0"/>
          </a:xfrm>
          <a:prstGeom prst="line">
            <a:avLst/>
          </a:prstGeom>
          <a:ln w="57150">
            <a:solidFill>
              <a:srgbClr val="006666">
                <a:alpha val="38824"/>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8991072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9"/>
            <a:ext cx="10515600" cy="1325563"/>
          </a:xfrm>
        </p:spPr>
        <p:txBody>
          <a:bodyPr/>
          <a:lstStyle>
            <a:lvl1pPr>
              <a:defRPr>
                <a:solidFill>
                  <a:schemeClr val="tx1">
                    <a:lumMod val="75000"/>
                    <a:lumOff val="25000"/>
                  </a:schemeClr>
                </a:solidFill>
                <a:latin typeface="Rockwell" panose="02060603020205020403" pitchFamily="18" charset="0"/>
              </a:defRPr>
            </a:lvl1p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solidFill>
                  <a:schemeClr val="tx1">
                    <a:lumMod val="65000"/>
                    <a:lumOff val="35000"/>
                  </a:schemeClr>
                </a:solidFill>
                <a:latin typeface="Gill Sans MT" panose="020B0502020104020203" pitchFamily="34" charset="0"/>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lvl1pPr>
              <a:defRPr>
                <a:solidFill>
                  <a:schemeClr val="tx1">
                    <a:lumMod val="65000"/>
                    <a:lumOff val="35000"/>
                  </a:schemeClr>
                </a:solidFill>
                <a:latin typeface="Gill Sans MT" panose="020B0502020104020203" pitchFamily="34" charset="0"/>
              </a:defRPr>
            </a:lvl1pPr>
            <a:lvl2pPr>
              <a:defRPr>
                <a:solidFill>
                  <a:schemeClr val="tx1">
                    <a:lumMod val="65000"/>
                    <a:lumOff val="35000"/>
                  </a:schemeClr>
                </a:solidFill>
                <a:latin typeface="Gill Sans MT" panose="020B0502020104020203" pitchFamily="34" charset="0"/>
              </a:defRPr>
            </a:lvl2pPr>
            <a:lvl3pPr>
              <a:defRPr>
                <a:solidFill>
                  <a:schemeClr val="tx1">
                    <a:lumMod val="65000"/>
                    <a:lumOff val="35000"/>
                  </a:schemeClr>
                </a:solidFill>
                <a:latin typeface="Gill Sans MT" panose="020B0502020104020203" pitchFamily="34" charset="0"/>
              </a:defRPr>
            </a:lvl3pPr>
            <a:lvl4pPr>
              <a:defRPr>
                <a:solidFill>
                  <a:schemeClr val="tx1">
                    <a:lumMod val="65000"/>
                    <a:lumOff val="35000"/>
                  </a:schemeClr>
                </a:solidFill>
                <a:latin typeface="Gill Sans MT" panose="020B0502020104020203" pitchFamily="34" charset="0"/>
              </a:defRPr>
            </a:lvl4pPr>
            <a:lvl5pPr>
              <a:defRPr>
                <a:solidFill>
                  <a:schemeClr val="tx1">
                    <a:lumMod val="65000"/>
                    <a:lumOff val="35000"/>
                  </a:schemeClr>
                </a:solidFill>
                <a:latin typeface="Gill Sans MT" panose="020B050202010402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2" y="1681163"/>
            <a:ext cx="5183188" cy="823912"/>
          </a:xfrm>
        </p:spPr>
        <p:txBody>
          <a:bodyPr anchor="b"/>
          <a:lstStyle>
            <a:lvl1pPr marL="0" indent="0">
              <a:buNone/>
              <a:defRPr sz="2400" b="1">
                <a:solidFill>
                  <a:schemeClr val="tx1">
                    <a:lumMod val="65000"/>
                    <a:lumOff val="35000"/>
                  </a:schemeClr>
                </a:solidFill>
                <a:latin typeface="Gill Sans MT" panose="020B0502020104020203" pitchFamily="34" charset="0"/>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2" y="2505075"/>
            <a:ext cx="5183188" cy="3684588"/>
          </a:xfrm>
        </p:spPr>
        <p:txBody>
          <a:bodyPr/>
          <a:lstStyle>
            <a:lvl1pPr>
              <a:defRPr>
                <a:solidFill>
                  <a:schemeClr val="tx1">
                    <a:lumMod val="65000"/>
                    <a:lumOff val="35000"/>
                  </a:schemeClr>
                </a:solidFill>
                <a:latin typeface="Gill Sans MT" panose="020B0502020104020203" pitchFamily="34" charset="0"/>
              </a:defRPr>
            </a:lvl1pPr>
            <a:lvl2pPr>
              <a:defRPr>
                <a:solidFill>
                  <a:schemeClr val="tx1">
                    <a:lumMod val="65000"/>
                    <a:lumOff val="35000"/>
                  </a:schemeClr>
                </a:solidFill>
                <a:latin typeface="Gill Sans MT" panose="020B0502020104020203" pitchFamily="34" charset="0"/>
              </a:defRPr>
            </a:lvl2pPr>
            <a:lvl3pPr>
              <a:defRPr>
                <a:solidFill>
                  <a:schemeClr val="tx1">
                    <a:lumMod val="65000"/>
                    <a:lumOff val="35000"/>
                  </a:schemeClr>
                </a:solidFill>
                <a:latin typeface="Gill Sans MT" panose="020B0502020104020203" pitchFamily="34" charset="0"/>
              </a:defRPr>
            </a:lvl3pPr>
            <a:lvl4pPr>
              <a:defRPr>
                <a:solidFill>
                  <a:schemeClr val="tx1">
                    <a:lumMod val="65000"/>
                    <a:lumOff val="35000"/>
                  </a:schemeClr>
                </a:solidFill>
                <a:latin typeface="Gill Sans MT" panose="020B0502020104020203" pitchFamily="34" charset="0"/>
              </a:defRPr>
            </a:lvl4pPr>
            <a:lvl5pPr>
              <a:defRPr>
                <a:solidFill>
                  <a:schemeClr val="tx1">
                    <a:lumMod val="65000"/>
                    <a:lumOff val="35000"/>
                  </a:schemeClr>
                </a:solidFill>
                <a:latin typeface="Gill Sans MT" panose="020B050202010402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Content Placeholder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27985" y="5786414"/>
            <a:ext cx="2651760" cy="960426"/>
          </a:xfrm>
          <a:prstGeom prst="rect">
            <a:avLst/>
          </a:prstGeom>
        </p:spPr>
      </p:pic>
      <p:cxnSp>
        <p:nvCxnSpPr>
          <p:cNvPr id="11" name="Straight Connector 10"/>
          <p:cNvCxnSpPr/>
          <p:nvPr userDrawn="1"/>
        </p:nvCxnSpPr>
        <p:spPr>
          <a:xfrm>
            <a:off x="470270" y="6250177"/>
            <a:ext cx="8771052" cy="0"/>
          </a:xfrm>
          <a:prstGeom prst="line">
            <a:avLst/>
          </a:prstGeom>
          <a:ln w="57150">
            <a:solidFill>
              <a:srgbClr val="006666">
                <a:alpha val="38824"/>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3115963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lumMod val="75000"/>
                    <a:lumOff val="25000"/>
                  </a:schemeClr>
                </a:solidFill>
                <a:latin typeface="Rockwell" panose="02060603020205020403" pitchFamily="18" charset="0"/>
              </a:defRPr>
            </a:lvl1pPr>
          </a:lstStyle>
          <a:p>
            <a:r>
              <a:rPr lang="en-US"/>
              <a:t>Click to edit Master title style</a:t>
            </a:r>
            <a:endParaRPr lang="en-US" dirty="0"/>
          </a:p>
        </p:txBody>
      </p:sp>
      <p:pic>
        <p:nvPicPr>
          <p:cNvPr id="6" name="Content Placeholder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27985" y="5786414"/>
            <a:ext cx="2651760" cy="960426"/>
          </a:xfrm>
          <a:prstGeom prst="rect">
            <a:avLst/>
          </a:prstGeom>
        </p:spPr>
      </p:pic>
      <p:cxnSp>
        <p:nvCxnSpPr>
          <p:cNvPr id="7" name="Straight Connector 6"/>
          <p:cNvCxnSpPr/>
          <p:nvPr userDrawn="1"/>
        </p:nvCxnSpPr>
        <p:spPr>
          <a:xfrm>
            <a:off x="470270" y="6250177"/>
            <a:ext cx="8771052" cy="0"/>
          </a:xfrm>
          <a:prstGeom prst="line">
            <a:avLst/>
          </a:prstGeom>
          <a:ln w="57150">
            <a:solidFill>
              <a:srgbClr val="006666">
                <a:alpha val="38824"/>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606627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Main 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181A992-50D0-EC4E-A00A-136C6E873164}"/>
              </a:ext>
            </a:extLst>
          </p:cNvPr>
          <p:cNvSpPr/>
          <p:nvPr userDrawn="1"/>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2223937-EC7F-8946-AAEF-EFB1AA6043A0}"/>
              </a:ext>
            </a:extLst>
          </p:cNvPr>
          <p:cNvSpPr>
            <a:spLocks noGrp="1"/>
          </p:cNvSpPr>
          <p:nvPr>
            <p:ph type="title" hasCustomPrompt="1"/>
          </p:nvPr>
        </p:nvSpPr>
        <p:spPr>
          <a:xfrm>
            <a:off x="2377440" y="4413504"/>
            <a:ext cx="8738362" cy="551307"/>
          </a:xfrm>
        </p:spPr>
        <p:txBody>
          <a:bodyPr anchor="b"/>
          <a:lstStyle>
            <a:lvl1pPr algn="l">
              <a:defRPr sz="3200">
                <a:solidFill>
                  <a:schemeClr val="bg1"/>
                </a:solidFill>
              </a:defRPr>
            </a:lvl1pPr>
          </a:lstStyle>
          <a:p>
            <a:r>
              <a:rPr lang="en-US" dirty="0"/>
              <a:t>Presentation Title Goes Here</a:t>
            </a:r>
          </a:p>
        </p:txBody>
      </p:sp>
      <p:sp>
        <p:nvSpPr>
          <p:cNvPr id="3" name="Text Placeholder 2">
            <a:extLst>
              <a:ext uri="{FF2B5EF4-FFF2-40B4-BE49-F238E27FC236}">
                <a16:creationId xmlns:a16="http://schemas.microsoft.com/office/drawing/2014/main" id="{FB5E694C-95DE-5641-86DB-ADE5396F7341}"/>
              </a:ext>
            </a:extLst>
          </p:cNvPr>
          <p:cNvSpPr>
            <a:spLocks noGrp="1"/>
          </p:cNvSpPr>
          <p:nvPr>
            <p:ph type="body" idx="1" hasCustomPrompt="1"/>
          </p:nvPr>
        </p:nvSpPr>
        <p:spPr>
          <a:xfrm>
            <a:off x="2377440" y="4991799"/>
            <a:ext cx="8738362" cy="365125"/>
          </a:xfrm>
        </p:spPr>
        <p:txBody>
          <a:bodyPr anchor="ctr"/>
          <a:lstStyle>
            <a:lvl1pPr marL="0" indent="0">
              <a:buNone/>
              <a:defRPr sz="20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Subtitle can go here if needed</a:t>
            </a:r>
          </a:p>
        </p:txBody>
      </p:sp>
      <p:sp>
        <p:nvSpPr>
          <p:cNvPr id="6" name="Slide Number Placeholder 5">
            <a:extLst>
              <a:ext uri="{FF2B5EF4-FFF2-40B4-BE49-F238E27FC236}">
                <a16:creationId xmlns:a16="http://schemas.microsoft.com/office/drawing/2014/main" id="{E4E83B0B-70BB-1B4A-9167-F8C05BFAED85}"/>
              </a:ext>
            </a:extLst>
          </p:cNvPr>
          <p:cNvSpPr>
            <a:spLocks noGrp="1"/>
          </p:cNvSpPr>
          <p:nvPr>
            <p:ph type="sldNum" sz="quarter" idx="12"/>
          </p:nvPr>
        </p:nvSpPr>
        <p:spPr/>
        <p:txBody>
          <a:bodyPr/>
          <a:lstStyle/>
          <a:p>
            <a:fld id="{8C9ECE6D-A310-5048-AB24-2E65C0183353}" type="slidenum">
              <a:rPr lang="en-US" smtClean="0"/>
              <a:t>‹#›</a:t>
            </a:fld>
            <a:endParaRPr lang="en-US"/>
          </a:p>
        </p:txBody>
      </p:sp>
    </p:spTree>
    <p:extLst>
      <p:ext uri="{BB962C8B-B14F-4D97-AF65-F5344CB8AC3E}">
        <p14:creationId xmlns:p14="http://schemas.microsoft.com/office/powerpoint/2010/main" val="851089322"/>
      </p:ext>
    </p:extLst>
  </p:cSld>
  <p:clrMapOvr>
    <a:masterClrMapping/>
  </p:clrMapOvr>
  <p:transition>
    <p:fade/>
  </p:transition>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E8B43870-8E4F-462B-8D32-3E4E876F5633}" type="slidenum">
              <a:rPr lang="en-US" smtClean="0"/>
              <a:t>‹#›</a:t>
            </a:fld>
            <a:endParaRPr lang="en-US"/>
          </a:p>
        </p:txBody>
      </p:sp>
    </p:spTree>
    <p:extLst>
      <p:ext uri="{BB962C8B-B14F-4D97-AF65-F5344CB8AC3E}">
        <p14:creationId xmlns:p14="http://schemas.microsoft.com/office/powerpoint/2010/main" val="252511694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9"/>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C96616B-1F4E-421F-AE9A-153042AC880C}" type="datetimeFigureOut">
              <a:rPr lang="en-US" smtClean="0"/>
              <a:t>2/21/2020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8B43870-8E4F-462B-8D32-3E4E876F5633}" type="slidenum">
              <a:rPr lang="en-US" smtClean="0"/>
              <a:t>‹#›</a:t>
            </a:fld>
            <a:endParaRPr lang="en-US"/>
          </a:p>
        </p:txBody>
      </p:sp>
    </p:spTree>
    <p:extLst>
      <p:ext uri="{BB962C8B-B14F-4D97-AF65-F5344CB8AC3E}">
        <p14:creationId xmlns:p14="http://schemas.microsoft.com/office/powerpoint/2010/main" val="150433144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9"/>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C96616B-1F4E-421F-AE9A-153042AC880C}" type="datetimeFigureOut">
              <a:rPr lang="en-US" smtClean="0"/>
              <a:t>2/21/2020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8B43870-8E4F-462B-8D32-3E4E876F5633}" type="slidenum">
              <a:rPr lang="en-US" smtClean="0"/>
              <a:t>‹#›</a:t>
            </a:fld>
            <a:endParaRPr lang="en-US"/>
          </a:p>
        </p:txBody>
      </p:sp>
    </p:spTree>
    <p:extLst>
      <p:ext uri="{BB962C8B-B14F-4D97-AF65-F5344CB8AC3E}">
        <p14:creationId xmlns:p14="http://schemas.microsoft.com/office/powerpoint/2010/main" val="297013230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C96616B-1F4E-421F-AE9A-153042AC880C}" type="datetimeFigureOut">
              <a:rPr lang="en-US" smtClean="0"/>
              <a:t>2/21/2020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B43870-8E4F-462B-8D32-3E4E876F5633}" type="slidenum">
              <a:rPr lang="en-US" smtClean="0"/>
              <a:t>‹#›</a:t>
            </a:fld>
            <a:endParaRPr lang="en-US"/>
          </a:p>
        </p:txBody>
      </p:sp>
    </p:spTree>
    <p:extLst>
      <p:ext uri="{BB962C8B-B14F-4D97-AF65-F5344CB8AC3E}">
        <p14:creationId xmlns:p14="http://schemas.microsoft.com/office/powerpoint/2010/main" val="298918573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2"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C96616B-1F4E-421F-AE9A-153042AC880C}" type="datetimeFigureOut">
              <a:rPr lang="en-US" smtClean="0"/>
              <a:t>2/21/2020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B43870-8E4F-462B-8D32-3E4E876F5633}" type="slidenum">
              <a:rPr lang="en-US" smtClean="0"/>
              <a:t>‹#›</a:t>
            </a:fld>
            <a:endParaRPr lang="en-US"/>
          </a:p>
        </p:txBody>
      </p:sp>
    </p:spTree>
    <p:extLst>
      <p:ext uri="{BB962C8B-B14F-4D97-AF65-F5344CB8AC3E}">
        <p14:creationId xmlns:p14="http://schemas.microsoft.com/office/powerpoint/2010/main" val="82785573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09600" y="277818"/>
            <a:ext cx="10972800" cy="1139825"/>
          </a:xfrm>
        </p:spPr>
        <p:txBody>
          <a:bodyPr/>
          <a:lstStyle/>
          <a:p>
            <a:r>
              <a:rPr lang="en-US"/>
              <a:t>Click to edit Master title style</a:t>
            </a:r>
          </a:p>
        </p:txBody>
      </p:sp>
      <p:sp>
        <p:nvSpPr>
          <p:cNvPr id="3" name="Table Placeholder 2"/>
          <p:cNvSpPr>
            <a:spLocks noGrp="1"/>
          </p:cNvSpPr>
          <p:nvPr>
            <p:ph type="tbl" idx="1"/>
          </p:nvPr>
        </p:nvSpPr>
        <p:spPr>
          <a:xfrm>
            <a:off x="609600" y="1600205"/>
            <a:ext cx="10972800" cy="4530725"/>
          </a:xfrm>
        </p:spPr>
        <p:txBody>
          <a:bodyPr/>
          <a:lstStyle/>
          <a:p>
            <a:pPr lvl="0"/>
            <a:endParaRPr lang="en-US" noProof="0"/>
          </a:p>
        </p:txBody>
      </p:sp>
      <p:sp>
        <p:nvSpPr>
          <p:cNvPr id="4" name="Rectangle 4"/>
          <p:cNvSpPr>
            <a:spLocks noGrp="1" noChangeArrowheads="1"/>
          </p:cNvSpPr>
          <p:nvPr>
            <p:ph type="dt" sz="half" idx="10"/>
          </p:nvPr>
        </p:nvSpPr>
        <p:spPr>
          <a:xfrm>
            <a:off x="609600" y="6248400"/>
            <a:ext cx="2844800" cy="457200"/>
          </a:xfrm>
          <a:prstGeom prst="rect">
            <a:avLst/>
          </a:prstGeom>
          <a:ln/>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4165600" y="6248400"/>
            <a:ext cx="3860800" cy="457200"/>
          </a:xfrm>
          <a:prstGeom prst="rect">
            <a:avLst/>
          </a:prstGeom>
          <a:ln/>
        </p:spPr>
        <p:txBody>
          <a:bodyPr/>
          <a:lstStyle>
            <a:lvl1pPr>
              <a:defRPr/>
            </a:lvl1pPr>
          </a:lstStyle>
          <a:p>
            <a:pPr>
              <a:defRPr/>
            </a:pPr>
            <a:r>
              <a:rPr lang="en-US"/>
              <a:t>Pennington Biomedical Research Center</a:t>
            </a:r>
          </a:p>
        </p:txBody>
      </p:sp>
      <p:sp>
        <p:nvSpPr>
          <p:cNvPr id="6" name="Rectangle 6"/>
          <p:cNvSpPr>
            <a:spLocks noGrp="1" noChangeArrowheads="1"/>
          </p:cNvSpPr>
          <p:nvPr>
            <p:ph type="sldNum" sz="quarter" idx="12"/>
          </p:nvPr>
        </p:nvSpPr>
        <p:spPr>
          <a:xfrm>
            <a:off x="8737600" y="6248400"/>
            <a:ext cx="2844800" cy="457200"/>
          </a:xfrm>
          <a:prstGeom prst="rect">
            <a:avLst/>
          </a:prstGeom>
          <a:ln/>
        </p:spPr>
        <p:txBody>
          <a:bodyPr/>
          <a:lstStyle>
            <a:lvl1pPr>
              <a:defRPr/>
            </a:lvl1pPr>
          </a:lstStyle>
          <a:p>
            <a:fld id="{7A4A6715-CF0D-4A11-B195-69AA6E632637}" type="slidenum">
              <a:rPr lang="en-US" altLang="en-US"/>
              <a:pPr/>
              <a:t>‹#›</a:t>
            </a:fld>
            <a:endParaRPr lang="en-US" altLang="en-US"/>
          </a:p>
        </p:txBody>
      </p:sp>
    </p:spTree>
    <p:extLst>
      <p:ext uri="{BB962C8B-B14F-4D97-AF65-F5344CB8AC3E}">
        <p14:creationId xmlns:p14="http://schemas.microsoft.com/office/powerpoint/2010/main" val="177841814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Front Cover">
    <p:spTree>
      <p:nvGrpSpPr>
        <p:cNvPr id="1" name=""/>
        <p:cNvGrpSpPr/>
        <p:nvPr/>
      </p:nvGrpSpPr>
      <p:grpSpPr>
        <a:xfrm>
          <a:off x="0" y="0"/>
          <a:ext cx="0" cy="0"/>
          <a:chOff x="0" y="0"/>
          <a:chExt cx="0" cy="0"/>
        </a:xfrm>
      </p:grpSpPr>
      <p:pic>
        <p:nvPicPr>
          <p:cNvPr id="4" name="Picture 8"/>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9582110" y="169461"/>
            <a:ext cx="2252133"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370419" y="3596792"/>
            <a:ext cx="901700" cy="7302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dirty="0">
              <a:solidFill>
                <a:prstClr val="white"/>
              </a:solidFill>
            </a:endParaRPr>
          </a:p>
        </p:txBody>
      </p:sp>
      <p:sp>
        <p:nvSpPr>
          <p:cNvPr id="7" name="Subtitle 2"/>
          <p:cNvSpPr txBox="1">
            <a:spLocks/>
          </p:cNvSpPr>
          <p:nvPr/>
        </p:nvSpPr>
        <p:spPr>
          <a:xfrm>
            <a:off x="11948160" y="4389120"/>
            <a:ext cx="121920" cy="2377440"/>
          </a:xfrm>
          <a:prstGeom prst="rect">
            <a:avLst/>
          </a:prstGeom>
        </p:spPr>
        <p:txBody>
          <a:bodyPr vert="vert270" lIns="0" tIns="0" rIns="0" bIns="0" anchor="ctr"/>
          <a:lstStyle>
            <a:lvl1pPr marL="0" indent="0" algn="l" defTabSz="914400" rtl="0" eaLnBrk="1" latinLnBrk="0" hangingPunct="1">
              <a:spcBef>
                <a:spcPct val="20000"/>
              </a:spcBef>
              <a:buFont typeface="Arial" pitchFamily="34" charset="0"/>
              <a:buNone/>
              <a:defRPr sz="1400" kern="1200">
                <a:solidFill>
                  <a:schemeClr val="tx1"/>
                </a:solidFill>
                <a:latin typeface="Verdana" pitchFamily="34" charset="0"/>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fontAlgn="auto">
              <a:spcAft>
                <a:spcPts val="0"/>
              </a:spcAft>
              <a:defRPr/>
            </a:pPr>
            <a:r>
              <a:rPr lang="en-US" sz="800" dirty="0">
                <a:solidFill>
                  <a:prstClr val="white">
                    <a:lumMod val="50000"/>
                  </a:prstClr>
                </a:solidFill>
                <a:latin typeface="Arial" panose="020B0604020202020204" pitchFamily="34" charset="0"/>
                <a:ea typeface="Verdana" pitchFamily="34" charset="0"/>
                <a:cs typeface="Arial" panose="020B0604020202020204" pitchFamily="34" charset="0"/>
              </a:rPr>
              <a:t>© 2018 Mintel Group Ltd. All Rights Reserved. Confidential to Mintel.</a:t>
            </a:r>
          </a:p>
        </p:txBody>
      </p:sp>
      <p:sp>
        <p:nvSpPr>
          <p:cNvPr id="6" name="Title Placeholder 1"/>
          <p:cNvSpPr>
            <a:spLocks noGrp="1"/>
          </p:cNvSpPr>
          <p:nvPr>
            <p:ph type="title"/>
          </p:nvPr>
        </p:nvSpPr>
        <p:spPr>
          <a:xfrm>
            <a:off x="370841" y="2977665"/>
            <a:ext cx="11106052" cy="563880"/>
          </a:xfrm>
          <a:prstGeom prst="rect">
            <a:avLst/>
          </a:prstGeom>
        </p:spPr>
        <p:txBody>
          <a:bodyPr rtlCol="0" anchor="b">
            <a:noAutofit/>
          </a:bodyPr>
          <a:lstStyle>
            <a:lvl1pPr>
              <a:defRPr sz="5867" baseline="0"/>
            </a:lvl1pPr>
          </a:lstStyle>
          <a:p>
            <a:r>
              <a:rPr lang="en-US" noProof="0"/>
              <a:t>Click to edit Master title style</a:t>
            </a:r>
            <a:endParaRPr lang="en-GB" noProof="0" dirty="0"/>
          </a:p>
        </p:txBody>
      </p:sp>
      <p:sp>
        <p:nvSpPr>
          <p:cNvPr id="12" name="Text Placeholder 11"/>
          <p:cNvSpPr>
            <a:spLocks noGrp="1"/>
          </p:cNvSpPr>
          <p:nvPr>
            <p:ph type="body" sz="quarter" idx="10"/>
          </p:nvPr>
        </p:nvSpPr>
        <p:spPr>
          <a:xfrm>
            <a:off x="370418" y="3724425"/>
            <a:ext cx="4633383" cy="1463040"/>
          </a:xfrm>
          <a:prstGeom prst="rect">
            <a:avLst/>
          </a:prstGeom>
        </p:spPr>
        <p:txBody>
          <a:bodyPr lIns="0" tIns="0" rIns="0" bIns="0"/>
          <a:lstStyle>
            <a:lvl1pPr marL="0" indent="0">
              <a:buNone/>
              <a:defRPr sz="2400" b="0"/>
            </a:lvl1pPr>
            <a:lvl2pPr marL="609585" indent="0">
              <a:buNone/>
              <a:defRPr sz="2133" b="1"/>
            </a:lvl2pPr>
            <a:lvl3pPr marL="1219170" indent="0">
              <a:buNone/>
              <a:defRPr sz="2133" b="1"/>
            </a:lvl3pPr>
            <a:lvl4pPr marL="1828754" indent="0">
              <a:buNone/>
              <a:defRPr sz="2133" b="1"/>
            </a:lvl4pPr>
            <a:lvl5pPr marL="2438339" indent="0">
              <a:buNone/>
              <a:defRPr sz="2133" b="1"/>
            </a:lvl5pPr>
          </a:lstStyle>
          <a:p>
            <a:pPr lvl="0"/>
            <a:r>
              <a:rPr lang="en-US" noProof="0"/>
              <a:t>Click to edit Master text styles</a:t>
            </a:r>
          </a:p>
        </p:txBody>
      </p:sp>
    </p:spTree>
    <p:extLst>
      <p:ext uri="{BB962C8B-B14F-4D97-AF65-F5344CB8AC3E}">
        <p14:creationId xmlns:p14="http://schemas.microsoft.com/office/powerpoint/2010/main" val="406452917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Front Cover w/Background Photo">
    <p:spTree>
      <p:nvGrpSpPr>
        <p:cNvPr id="1" name=""/>
        <p:cNvGrpSpPr/>
        <p:nvPr/>
      </p:nvGrpSpPr>
      <p:grpSpPr>
        <a:xfrm>
          <a:off x="0" y="0"/>
          <a:ext cx="0" cy="0"/>
          <a:chOff x="0" y="0"/>
          <a:chExt cx="0" cy="0"/>
        </a:xfrm>
      </p:grpSpPr>
      <p:sp>
        <p:nvSpPr>
          <p:cNvPr id="3" name="Picture Placeholder 2"/>
          <p:cNvSpPr>
            <a:spLocks noGrp="1"/>
          </p:cNvSpPr>
          <p:nvPr>
            <p:ph type="pic" sz="quarter" idx="11"/>
          </p:nvPr>
        </p:nvSpPr>
        <p:spPr>
          <a:xfrm>
            <a:off x="0" y="0"/>
            <a:ext cx="12192000" cy="6858000"/>
          </a:xfrm>
          <a:prstGeom prst="rect">
            <a:avLst/>
          </a:prstGeom>
        </p:spPr>
        <p:txBody>
          <a:bodyPr/>
          <a:lstStyle>
            <a:lvl1pPr marL="0" indent="0">
              <a:buNone/>
              <a:defRPr sz="1867"/>
            </a:lvl1pPr>
          </a:lstStyle>
          <a:p>
            <a:r>
              <a:rPr lang="en-US" dirty="0"/>
              <a:t>Click icon to add picture</a:t>
            </a:r>
          </a:p>
        </p:txBody>
      </p:sp>
      <p:sp>
        <p:nvSpPr>
          <p:cNvPr id="5" name="Rectangle 4"/>
          <p:cNvSpPr/>
          <p:nvPr/>
        </p:nvSpPr>
        <p:spPr>
          <a:xfrm>
            <a:off x="370419" y="3596798"/>
            <a:ext cx="901700" cy="7302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dirty="0">
              <a:solidFill>
                <a:prstClr val="white"/>
              </a:solidFill>
            </a:endParaRPr>
          </a:p>
        </p:txBody>
      </p:sp>
      <p:sp>
        <p:nvSpPr>
          <p:cNvPr id="6" name="Title Placeholder 1"/>
          <p:cNvSpPr>
            <a:spLocks noGrp="1"/>
          </p:cNvSpPr>
          <p:nvPr>
            <p:ph type="title"/>
          </p:nvPr>
        </p:nvSpPr>
        <p:spPr>
          <a:xfrm>
            <a:off x="370841" y="2977672"/>
            <a:ext cx="11094329" cy="563880"/>
          </a:xfrm>
          <a:prstGeom prst="rect">
            <a:avLst/>
          </a:prstGeom>
        </p:spPr>
        <p:txBody>
          <a:bodyPr rtlCol="0" anchor="b">
            <a:noAutofit/>
          </a:bodyPr>
          <a:lstStyle>
            <a:lvl1pPr>
              <a:defRPr sz="5867" baseline="0"/>
            </a:lvl1pPr>
          </a:lstStyle>
          <a:p>
            <a:r>
              <a:rPr lang="en-US" noProof="0"/>
              <a:t>Click to edit Master title style</a:t>
            </a:r>
            <a:endParaRPr lang="en-GB" noProof="0" dirty="0"/>
          </a:p>
        </p:txBody>
      </p:sp>
      <p:sp>
        <p:nvSpPr>
          <p:cNvPr id="12" name="Text Placeholder 11"/>
          <p:cNvSpPr>
            <a:spLocks noGrp="1"/>
          </p:cNvSpPr>
          <p:nvPr>
            <p:ph type="body" sz="quarter" idx="10"/>
          </p:nvPr>
        </p:nvSpPr>
        <p:spPr>
          <a:xfrm>
            <a:off x="370418" y="3724432"/>
            <a:ext cx="4633383" cy="1463040"/>
          </a:xfrm>
          <a:prstGeom prst="rect">
            <a:avLst/>
          </a:prstGeom>
        </p:spPr>
        <p:txBody>
          <a:bodyPr lIns="0" tIns="0" rIns="0" bIns="0"/>
          <a:lstStyle>
            <a:lvl1pPr marL="0" indent="0">
              <a:buNone/>
              <a:defRPr sz="2400" b="0"/>
            </a:lvl1pPr>
            <a:lvl2pPr marL="609585" indent="0">
              <a:buNone/>
              <a:defRPr sz="2133" b="1"/>
            </a:lvl2pPr>
            <a:lvl3pPr marL="1219170" indent="0">
              <a:buNone/>
              <a:defRPr sz="2133" b="1"/>
            </a:lvl3pPr>
            <a:lvl4pPr marL="1828754" indent="0">
              <a:buNone/>
              <a:defRPr sz="2133" b="1"/>
            </a:lvl4pPr>
            <a:lvl5pPr marL="2438339" indent="0">
              <a:buNone/>
              <a:defRPr sz="2133" b="1"/>
            </a:lvl5pPr>
          </a:lstStyle>
          <a:p>
            <a:pPr lvl="0"/>
            <a:r>
              <a:rPr lang="en-US" noProof="0"/>
              <a:t>Click to edit Master text styles</a:t>
            </a:r>
          </a:p>
        </p:txBody>
      </p:sp>
      <p:sp>
        <p:nvSpPr>
          <p:cNvPr id="8" name="Subtitle 2"/>
          <p:cNvSpPr txBox="1">
            <a:spLocks/>
          </p:cNvSpPr>
          <p:nvPr userDrawn="1"/>
        </p:nvSpPr>
        <p:spPr>
          <a:xfrm>
            <a:off x="11948160" y="4389120"/>
            <a:ext cx="121920" cy="2377440"/>
          </a:xfrm>
          <a:prstGeom prst="rect">
            <a:avLst/>
          </a:prstGeom>
        </p:spPr>
        <p:txBody>
          <a:bodyPr vert="vert270" lIns="0" tIns="0" rIns="0" bIns="0" anchor="ctr"/>
          <a:lstStyle>
            <a:lvl1pPr marL="0" indent="0" algn="l" defTabSz="914400" rtl="0" eaLnBrk="1" latinLnBrk="0" hangingPunct="1">
              <a:spcBef>
                <a:spcPct val="20000"/>
              </a:spcBef>
              <a:buFont typeface="Arial" pitchFamily="34" charset="0"/>
              <a:buNone/>
              <a:defRPr sz="1400" kern="1200">
                <a:solidFill>
                  <a:schemeClr val="tx1"/>
                </a:solidFill>
                <a:latin typeface="Verdana" pitchFamily="34" charset="0"/>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fontAlgn="auto">
              <a:spcAft>
                <a:spcPts val="0"/>
              </a:spcAft>
              <a:defRPr/>
            </a:pPr>
            <a:r>
              <a:rPr lang="en-US" sz="800" dirty="0">
                <a:solidFill>
                  <a:prstClr val="white">
                    <a:lumMod val="50000"/>
                  </a:prstClr>
                </a:solidFill>
                <a:latin typeface="Arial" panose="020B0604020202020204" pitchFamily="34" charset="0"/>
                <a:ea typeface="Verdana" pitchFamily="34" charset="0"/>
                <a:cs typeface="Arial" panose="020B0604020202020204" pitchFamily="34" charset="0"/>
              </a:rPr>
              <a:t>© 2018 Mintel Group Ltd. All Rights Reserved. Confidential to Mintel.</a:t>
            </a:r>
          </a:p>
        </p:txBody>
      </p:sp>
      <p:pic>
        <p:nvPicPr>
          <p:cNvPr id="9" name="Picture 8"/>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9582110" y="169461"/>
            <a:ext cx="2252133"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8600322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Front Cover Centered">
    <p:spTree>
      <p:nvGrpSpPr>
        <p:cNvPr id="1" name=""/>
        <p:cNvGrpSpPr/>
        <p:nvPr/>
      </p:nvGrpSpPr>
      <p:grpSpPr>
        <a:xfrm>
          <a:off x="0" y="0"/>
          <a:ext cx="0" cy="0"/>
          <a:chOff x="0" y="0"/>
          <a:chExt cx="0" cy="0"/>
        </a:xfrm>
      </p:grpSpPr>
      <p:sp>
        <p:nvSpPr>
          <p:cNvPr id="5" name="Rectangle 4"/>
          <p:cNvSpPr/>
          <p:nvPr/>
        </p:nvSpPr>
        <p:spPr>
          <a:xfrm>
            <a:off x="5609169" y="3895726"/>
            <a:ext cx="901700" cy="7302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dirty="0">
              <a:solidFill>
                <a:prstClr val="white"/>
              </a:solidFill>
            </a:endParaRPr>
          </a:p>
        </p:txBody>
      </p:sp>
      <p:sp>
        <p:nvSpPr>
          <p:cNvPr id="7" name="Subtitle 2"/>
          <p:cNvSpPr txBox="1">
            <a:spLocks/>
          </p:cNvSpPr>
          <p:nvPr/>
        </p:nvSpPr>
        <p:spPr>
          <a:xfrm>
            <a:off x="11948160" y="4389120"/>
            <a:ext cx="121920" cy="2377440"/>
          </a:xfrm>
          <a:prstGeom prst="rect">
            <a:avLst/>
          </a:prstGeom>
        </p:spPr>
        <p:txBody>
          <a:bodyPr vert="vert270" lIns="0" tIns="0" rIns="0" bIns="0" anchor="ctr"/>
          <a:lstStyle>
            <a:lvl1pPr marL="0" indent="0" algn="l" defTabSz="914400" rtl="0" eaLnBrk="1" latinLnBrk="0" hangingPunct="1">
              <a:spcBef>
                <a:spcPct val="20000"/>
              </a:spcBef>
              <a:buFont typeface="Arial" pitchFamily="34" charset="0"/>
              <a:buNone/>
              <a:defRPr sz="1400" kern="1200">
                <a:solidFill>
                  <a:schemeClr val="tx1"/>
                </a:solidFill>
                <a:latin typeface="Verdana" pitchFamily="34" charset="0"/>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fontAlgn="auto">
              <a:spcAft>
                <a:spcPts val="0"/>
              </a:spcAft>
              <a:defRPr/>
            </a:pPr>
            <a:r>
              <a:rPr lang="en-US" sz="800" dirty="0">
                <a:solidFill>
                  <a:prstClr val="white">
                    <a:lumMod val="50000"/>
                  </a:prstClr>
                </a:solidFill>
                <a:latin typeface="Arial" panose="020B0604020202020204" pitchFamily="34" charset="0"/>
                <a:ea typeface="Verdana" pitchFamily="34" charset="0"/>
                <a:cs typeface="Arial" panose="020B0604020202020204" pitchFamily="34" charset="0"/>
              </a:rPr>
              <a:t>© 2018 Mintel Group Ltd. All Rights Reserved. Confidential to Mintel.</a:t>
            </a:r>
          </a:p>
        </p:txBody>
      </p:sp>
      <p:sp>
        <p:nvSpPr>
          <p:cNvPr id="6" name="Title Placeholder 1"/>
          <p:cNvSpPr>
            <a:spLocks noGrp="1"/>
          </p:cNvSpPr>
          <p:nvPr>
            <p:ph type="title"/>
          </p:nvPr>
        </p:nvSpPr>
        <p:spPr>
          <a:xfrm>
            <a:off x="1219200" y="3276600"/>
            <a:ext cx="9753600" cy="563880"/>
          </a:xfrm>
          <a:prstGeom prst="rect">
            <a:avLst/>
          </a:prstGeom>
        </p:spPr>
        <p:txBody>
          <a:bodyPr rtlCol="0" anchor="b">
            <a:noAutofit/>
          </a:bodyPr>
          <a:lstStyle>
            <a:lvl1pPr algn="ctr">
              <a:defRPr sz="5867" baseline="0"/>
            </a:lvl1pPr>
          </a:lstStyle>
          <a:p>
            <a:r>
              <a:rPr lang="en-US" noProof="0"/>
              <a:t>Click to edit Master title style</a:t>
            </a:r>
            <a:endParaRPr lang="en-GB" noProof="0" dirty="0"/>
          </a:p>
        </p:txBody>
      </p:sp>
      <p:sp>
        <p:nvSpPr>
          <p:cNvPr id="12" name="Text Placeholder 11"/>
          <p:cNvSpPr>
            <a:spLocks noGrp="1"/>
          </p:cNvSpPr>
          <p:nvPr>
            <p:ph type="body" sz="quarter" idx="10"/>
          </p:nvPr>
        </p:nvSpPr>
        <p:spPr>
          <a:xfrm>
            <a:off x="1219200" y="4023360"/>
            <a:ext cx="9753600" cy="1463040"/>
          </a:xfrm>
          <a:prstGeom prst="rect">
            <a:avLst/>
          </a:prstGeom>
        </p:spPr>
        <p:txBody>
          <a:bodyPr/>
          <a:lstStyle>
            <a:lvl1pPr marL="0" indent="0" algn="ctr">
              <a:buNone/>
              <a:defRPr sz="2400" b="1"/>
            </a:lvl1pPr>
            <a:lvl2pPr marL="609585" indent="0">
              <a:buNone/>
              <a:defRPr sz="2133" b="1"/>
            </a:lvl2pPr>
            <a:lvl3pPr marL="1219170" indent="0">
              <a:buNone/>
              <a:defRPr sz="2133" b="1"/>
            </a:lvl3pPr>
            <a:lvl4pPr marL="1828754" indent="0">
              <a:buNone/>
              <a:defRPr sz="2133" b="1"/>
            </a:lvl4pPr>
            <a:lvl5pPr marL="2438339" indent="0">
              <a:buNone/>
              <a:defRPr sz="2133" b="1"/>
            </a:lvl5pPr>
          </a:lstStyle>
          <a:p>
            <a:pPr lvl="0"/>
            <a:r>
              <a:rPr lang="en-US" noProof="0"/>
              <a:t>Click to edit Master text styles</a:t>
            </a:r>
          </a:p>
        </p:txBody>
      </p:sp>
      <p:pic>
        <p:nvPicPr>
          <p:cNvPr id="9" name="Picture 8"/>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9582110" y="169461"/>
            <a:ext cx="2252133"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917987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Divider slide - White Text">
    <p:spTree>
      <p:nvGrpSpPr>
        <p:cNvPr id="1" name=""/>
        <p:cNvGrpSpPr/>
        <p:nvPr/>
      </p:nvGrpSpPr>
      <p:grpSpPr>
        <a:xfrm>
          <a:off x="0" y="0"/>
          <a:ext cx="0" cy="0"/>
          <a:chOff x="0" y="0"/>
          <a:chExt cx="0" cy="0"/>
        </a:xfrm>
      </p:grpSpPr>
      <p:sp>
        <p:nvSpPr>
          <p:cNvPr id="3" name="Picture Placeholder 2"/>
          <p:cNvSpPr>
            <a:spLocks noGrp="1"/>
          </p:cNvSpPr>
          <p:nvPr>
            <p:ph type="pic" sz="quarter" idx="11"/>
          </p:nvPr>
        </p:nvSpPr>
        <p:spPr>
          <a:xfrm>
            <a:off x="0" y="0"/>
            <a:ext cx="12192000" cy="6858000"/>
          </a:xfrm>
          <a:prstGeom prst="rect">
            <a:avLst/>
          </a:prstGeom>
        </p:spPr>
        <p:txBody>
          <a:bodyPr/>
          <a:lstStyle>
            <a:lvl1pPr marL="0" indent="0">
              <a:buNone/>
              <a:defRPr sz="1867"/>
            </a:lvl1pPr>
          </a:lstStyle>
          <a:p>
            <a:r>
              <a:rPr lang="en-US" dirty="0"/>
              <a:t>Click icon to add picture</a:t>
            </a:r>
          </a:p>
        </p:txBody>
      </p:sp>
      <p:sp>
        <p:nvSpPr>
          <p:cNvPr id="5" name="Rectangle 4"/>
          <p:cNvSpPr/>
          <p:nvPr/>
        </p:nvSpPr>
        <p:spPr>
          <a:xfrm>
            <a:off x="370419" y="3596798"/>
            <a:ext cx="901700" cy="7302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dirty="0">
              <a:solidFill>
                <a:prstClr val="white"/>
              </a:solidFill>
            </a:endParaRPr>
          </a:p>
        </p:txBody>
      </p:sp>
      <p:sp>
        <p:nvSpPr>
          <p:cNvPr id="6" name="Title Placeholder 1"/>
          <p:cNvSpPr>
            <a:spLocks noGrp="1"/>
          </p:cNvSpPr>
          <p:nvPr>
            <p:ph type="title"/>
          </p:nvPr>
        </p:nvSpPr>
        <p:spPr>
          <a:xfrm>
            <a:off x="370841" y="2977672"/>
            <a:ext cx="11094329" cy="563880"/>
          </a:xfrm>
          <a:prstGeom prst="rect">
            <a:avLst/>
          </a:prstGeom>
        </p:spPr>
        <p:txBody>
          <a:bodyPr rtlCol="0" anchor="b">
            <a:noAutofit/>
          </a:bodyPr>
          <a:lstStyle>
            <a:lvl1pPr>
              <a:defRPr sz="5867" baseline="0">
                <a:solidFill>
                  <a:schemeClr val="bg1"/>
                </a:solidFill>
              </a:defRPr>
            </a:lvl1pPr>
          </a:lstStyle>
          <a:p>
            <a:r>
              <a:rPr lang="en-US" noProof="0"/>
              <a:t>Click to edit Master title style</a:t>
            </a:r>
            <a:endParaRPr lang="en-GB" noProof="0" dirty="0"/>
          </a:p>
        </p:txBody>
      </p:sp>
      <p:sp>
        <p:nvSpPr>
          <p:cNvPr id="12" name="Text Placeholder 11"/>
          <p:cNvSpPr>
            <a:spLocks noGrp="1"/>
          </p:cNvSpPr>
          <p:nvPr>
            <p:ph type="body" sz="quarter" idx="10"/>
          </p:nvPr>
        </p:nvSpPr>
        <p:spPr>
          <a:xfrm>
            <a:off x="370418" y="3724432"/>
            <a:ext cx="4633383" cy="1463040"/>
          </a:xfrm>
          <a:prstGeom prst="rect">
            <a:avLst/>
          </a:prstGeom>
        </p:spPr>
        <p:txBody>
          <a:bodyPr lIns="0" tIns="0" rIns="0" bIns="0"/>
          <a:lstStyle>
            <a:lvl1pPr marL="0" indent="0">
              <a:buNone/>
              <a:defRPr sz="2400" b="0">
                <a:solidFill>
                  <a:schemeClr val="bg1"/>
                </a:solidFill>
              </a:defRPr>
            </a:lvl1pPr>
            <a:lvl2pPr marL="609585" indent="0">
              <a:buNone/>
              <a:defRPr sz="2133" b="1"/>
            </a:lvl2pPr>
            <a:lvl3pPr marL="1219170" indent="0">
              <a:buNone/>
              <a:defRPr sz="2133" b="1"/>
            </a:lvl3pPr>
            <a:lvl4pPr marL="1828754" indent="0">
              <a:buNone/>
              <a:defRPr sz="2133" b="1"/>
            </a:lvl4pPr>
            <a:lvl5pPr marL="2438339" indent="0">
              <a:buNone/>
              <a:defRPr sz="2133" b="1"/>
            </a:lvl5pPr>
          </a:lstStyle>
          <a:p>
            <a:pPr lvl="0"/>
            <a:r>
              <a:rPr lang="en-US" noProof="0"/>
              <a:t>Click to edit Master text styles</a:t>
            </a:r>
          </a:p>
        </p:txBody>
      </p:sp>
      <p:pic>
        <p:nvPicPr>
          <p:cNvPr id="8" name="Picture 8"/>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10485967" y="6218239"/>
            <a:ext cx="1339851" cy="544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108639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vider slide">
    <p:bg>
      <p:bgPr>
        <a:solidFill>
          <a:schemeClr val="tx1">
            <a:lumMod val="65000"/>
            <a:lumOff val="35000"/>
          </a:schemeClr>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294F2921-4FCE-0649-8CED-91C381134B1D}"/>
              </a:ext>
            </a:extLst>
          </p:cNvPr>
          <p:cNvSpPr>
            <a:spLocks noGrp="1"/>
          </p:cNvSpPr>
          <p:nvPr>
            <p:ph type="pic" sz="quarter" idx="13"/>
          </p:nvPr>
        </p:nvSpPr>
        <p:spPr>
          <a:xfrm>
            <a:off x="0" y="0"/>
            <a:ext cx="12192000" cy="6858000"/>
          </a:xfrm>
        </p:spPr>
        <p:txBody>
          <a:bodyPr/>
          <a:lstStyle/>
          <a:p>
            <a:endParaRPr lang="en-US"/>
          </a:p>
        </p:txBody>
      </p:sp>
      <p:sp>
        <p:nvSpPr>
          <p:cNvPr id="6" name="Slide Number Placeholder 5">
            <a:extLst>
              <a:ext uri="{FF2B5EF4-FFF2-40B4-BE49-F238E27FC236}">
                <a16:creationId xmlns:a16="http://schemas.microsoft.com/office/drawing/2014/main" id="{101BAEF4-7B65-1541-BEAB-B5B377FD52DB}"/>
              </a:ext>
            </a:extLst>
          </p:cNvPr>
          <p:cNvSpPr>
            <a:spLocks noGrp="1"/>
          </p:cNvSpPr>
          <p:nvPr>
            <p:ph type="sldNum" sz="quarter" idx="12"/>
          </p:nvPr>
        </p:nvSpPr>
        <p:spPr/>
        <p:txBody>
          <a:bodyPr/>
          <a:lstStyle>
            <a:lvl1pPr>
              <a:defRPr>
                <a:solidFill>
                  <a:schemeClr val="bg1"/>
                </a:solidFill>
              </a:defRPr>
            </a:lvl1pPr>
          </a:lstStyle>
          <a:p>
            <a:fld id="{8C9ECE6D-A310-5048-AB24-2E65C0183353}" type="slidenum">
              <a:rPr lang="en-US" smtClean="0"/>
              <a:pPr/>
              <a:t>‹#›</a:t>
            </a:fld>
            <a:endParaRPr lang="en-US"/>
          </a:p>
        </p:txBody>
      </p:sp>
      <p:pic>
        <p:nvPicPr>
          <p:cNvPr id="7" name="Picture 6">
            <a:extLst>
              <a:ext uri="{FF2B5EF4-FFF2-40B4-BE49-F238E27FC236}">
                <a16:creationId xmlns:a16="http://schemas.microsoft.com/office/drawing/2014/main" id="{5B5A7CB2-ECA9-0C4F-8655-F3705D8FCFDD}"/>
              </a:ext>
            </a:extLst>
          </p:cNvPr>
          <p:cNvPicPr>
            <a:picLocks noChangeAspect="1"/>
          </p:cNvPicPr>
          <p:nvPr userDrawn="1"/>
        </p:nvPicPr>
        <p:blipFill rotWithShape="1">
          <a:blip r:embed="rId2" cstate="print">
            <a:biLevel thresh="25000"/>
            <a:extLst>
              <a:ext uri="{BEBA8EAE-BF5A-486C-A8C5-ECC9F3942E4B}">
                <a14:imgProps xmlns:a14="http://schemas.microsoft.com/office/drawing/2010/main">
                  <a14:imgLayer r:embed="rId3">
                    <a14:imgEffect>
                      <a14:brightnessContrast bright="40000"/>
                    </a14:imgEffect>
                  </a14:imgLayer>
                </a14:imgProps>
              </a:ext>
              <a:ext uri="{28A0092B-C50C-407E-A947-70E740481C1C}">
                <a14:useLocalDpi xmlns:a14="http://schemas.microsoft.com/office/drawing/2010/main" val="0"/>
              </a:ext>
            </a:extLst>
          </a:blip>
          <a:srcRect l="23023" t="38498" r="23803" b="37552"/>
          <a:stretch/>
        </p:blipFill>
        <p:spPr>
          <a:xfrm>
            <a:off x="10656023" y="5969431"/>
            <a:ext cx="1420905" cy="494531"/>
          </a:xfrm>
          <a:prstGeom prst="rect">
            <a:avLst/>
          </a:prstGeom>
        </p:spPr>
      </p:pic>
    </p:spTree>
    <p:extLst>
      <p:ext uri="{BB962C8B-B14F-4D97-AF65-F5344CB8AC3E}">
        <p14:creationId xmlns:p14="http://schemas.microsoft.com/office/powerpoint/2010/main" val="2009565878"/>
      </p:ext>
    </p:extLst>
  </p:cSld>
  <p:clrMapOvr>
    <a:masterClrMapping/>
  </p:clrMapOvr>
  <p:transition>
    <p:fad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Divider slide - Black Text">
    <p:spTree>
      <p:nvGrpSpPr>
        <p:cNvPr id="1" name=""/>
        <p:cNvGrpSpPr/>
        <p:nvPr/>
      </p:nvGrpSpPr>
      <p:grpSpPr>
        <a:xfrm>
          <a:off x="0" y="0"/>
          <a:ext cx="0" cy="0"/>
          <a:chOff x="0" y="0"/>
          <a:chExt cx="0" cy="0"/>
        </a:xfrm>
      </p:grpSpPr>
      <p:sp>
        <p:nvSpPr>
          <p:cNvPr id="3" name="Picture Placeholder 2"/>
          <p:cNvSpPr>
            <a:spLocks noGrp="1"/>
          </p:cNvSpPr>
          <p:nvPr>
            <p:ph type="pic" sz="quarter" idx="11"/>
          </p:nvPr>
        </p:nvSpPr>
        <p:spPr>
          <a:xfrm>
            <a:off x="0" y="0"/>
            <a:ext cx="12192000" cy="6858000"/>
          </a:xfrm>
          <a:prstGeom prst="rect">
            <a:avLst/>
          </a:prstGeom>
        </p:spPr>
        <p:txBody>
          <a:bodyPr/>
          <a:lstStyle>
            <a:lvl1pPr marL="0" indent="0">
              <a:buNone/>
              <a:defRPr sz="1867"/>
            </a:lvl1pPr>
          </a:lstStyle>
          <a:p>
            <a:r>
              <a:rPr lang="en-US" dirty="0"/>
              <a:t>Click icon to add picture</a:t>
            </a:r>
          </a:p>
        </p:txBody>
      </p:sp>
      <p:sp>
        <p:nvSpPr>
          <p:cNvPr id="5" name="Rectangle 4"/>
          <p:cNvSpPr/>
          <p:nvPr/>
        </p:nvSpPr>
        <p:spPr>
          <a:xfrm>
            <a:off x="370419" y="3596798"/>
            <a:ext cx="901700" cy="7302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dirty="0">
              <a:solidFill>
                <a:prstClr val="white"/>
              </a:solidFill>
            </a:endParaRPr>
          </a:p>
        </p:txBody>
      </p:sp>
      <p:sp>
        <p:nvSpPr>
          <p:cNvPr id="6" name="Title Placeholder 1"/>
          <p:cNvSpPr>
            <a:spLocks noGrp="1"/>
          </p:cNvSpPr>
          <p:nvPr>
            <p:ph type="title"/>
          </p:nvPr>
        </p:nvSpPr>
        <p:spPr>
          <a:xfrm>
            <a:off x="370841" y="2977672"/>
            <a:ext cx="11094329" cy="563880"/>
          </a:xfrm>
          <a:prstGeom prst="rect">
            <a:avLst/>
          </a:prstGeom>
        </p:spPr>
        <p:txBody>
          <a:bodyPr rtlCol="0" anchor="b">
            <a:noAutofit/>
          </a:bodyPr>
          <a:lstStyle>
            <a:lvl1pPr>
              <a:defRPr sz="5867" baseline="0">
                <a:solidFill>
                  <a:schemeClr val="tx1"/>
                </a:solidFill>
              </a:defRPr>
            </a:lvl1pPr>
          </a:lstStyle>
          <a:p>
            <a:r>
              <a:rPr lang="en-US" noProof="0"/>
              <a:t>Click to edit Master title style</a:t>
            </a:r>
            <a:endParaRPr lang="en-GB" noProof="0" dirty="0"/>
          </a:p>
        </p:txBody>
      </p:sp>
      <p:sp>
        <p:nvSpPr>
          <p:cNvPr id="12" name="Text Placeholder 11"/>
          <p:cNvSpPr>
            <a:spLocks noGrp="1"/>
          </p:cNvSpPr>
          <p:nvPr>
            <p:ph type="body" sz="quarter" idx="10"/>
          </p:nvPr>
        </p:nvSpPr>
        <p:spPr>
          <a:xfrm>
            <a:off x="370418" y="3724432"/>
            <a:ext cx="4633383" cy="1463040"/>
          </a:xfrm>
          <a:prstGeom prst="rect">
            <a:avLst/>
          </a:prstGeom>
        </p:spPr>
        <p:txBody>
          <a:bodyPr lIns="0" tIns="0" rIns="0" bIns="0"/>
          <a:lstStyle>
            <a:lvl1pPr marL="0" indent="0">
              <a:buNone/>
              <a:defRPr sz="2400" b="0">
                <a:solidFill>
                  <a:schemeClr val="tx1"/>
                </a:solidFill>
              </a:defRPr>
            </a:lvl1pPr>
            <a:lvl2pPr marL="609585" indent="0">
              <a:buNone/>
              <a:defRPr sz="2133" b="1"/>
            </a:lvl2pPr>
            <a:lvl3pPr marL="1219170" indent="0">
              <a:buNone/>
              <a:defRPr sz="2133" b="1"/>
            </a:lvl3pPr>
            <a:lvl4pPr marL="1828754" indent="0">
              <a:buNone/>
              <a:defRPr sz="2133" b="1"/>
            </a:lvl4pPr>
            <a:lvl5pPr marL="2438339" indent="0">
              <a:buNone/>
              <a:defRPr sz="2133" b="1"/>
            </a:lvl5pPr>
          </a:lstStyle>
          <a:p>
            <a:pPr lvl="0"/>
            <a:r>
              <a:rPr lang="en-US" noProof="0"/>
              <a:t>Click to edit Master text styles</a:t>
            </a:r>
          </a:p>
        </p:txBody>
      </p:sp>
      <p:pic>
        <p:nvPicPr>
          <p:cNvPr id="8" name="Picture 8"/>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10485967" y="6218239"/>
            <a:ext cx="1339851" cy="544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6705923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Divider slide - Option 2">
    <p:spTree>
      <p:nvGrpSpPr>
        <p:cNvPr id="1" name=""/>
        <p:cNvGrpSpPr/>
        <p:nvPr/>
      </p:nvGrpSpPr>
      <p:grpSpPr>
        <a:xfrm>
          <a:off x="0" y="0"/>
          <a:ext cx="0" cy="0"/>
          <a:chOff x="0" y="0"/>
          <a:chExt cx="0" cy="0"/>
        </a:xfrm>
      </p:grpSpPr>
      <p:sp>
        <p:nvSpPr>
          <p:cNvPr id="3" name="Picture Placeholder 2"/>
          <p:cNvSpPr>
            <a:spLocks noGrp="1"/>
          </p:cNvSpPr>
          <p:nvPr>
            <p:ph type="pic" sz="quarter" idx="11"/>
          </p:nvPr>
        </p:nvSpPr>
        <p:spPr>
          <a:xfrm>
            <a:off x="0" y="0"/>
            <a:ext cx="12192000" cy="2484408"/>
          </a:xfrm>
          <a:prstGeom prst="rect">
            <a:avLst/>
          </a:prstGeom>
        </p:spPr>
        <p:txBody>
          <a:bodyPr/>
          <a:lstStyle>
            <a:lvl1pPr marL="0" indent="0">
              <a:buNone/>
              <a:defRPr sz="1867"/>
            </a:lvl1pPr>
          </a:lstStyle>
          <a:p>
            <a:r>
              <a:rPr lang="en-US" dirty="0"/>
              <a:t>Click icon to add picture</a:t>
            </a:r>
          </a:p>
        </p:txBody>
      </p:sp>
      <p:sp>
        <p:nvSpPr>
          <p:cNvPr id="5" name="Rectangle 4"/>
          <p:cNvSpPr/>
          <p:nvPr/>
        </p:nvSpPr>
        <p:spPr>
          <a:xfrm>
            <a:off x="370419" y="1984558"/>
            <a:ext cx="901700" cy="7302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dirty="0">
              <a:solidFill>
                <a:prstClr val="white"/>
              </a:solidFill>
            </a:endParaRPr>
          </a:p>
        </p:txBody>
      </p:sp>
      <p:sp>
        <p:nvSpPr>
          <p:cNvPr id="6" name="Title Placeholder 1"/>
          <p:cNvSpPr>
            <a:spLocks noGrp="1"/>
          </p:cNvSpPr>
          <p:nvPr>
            <p:ph type="title"/>
          </p:nvPr>
        </p:nvSpPr>
        <p:spPr>
          <a:xfrm>
            <a:off x="370844" y="1365431"/>
            <a:ext cx="11094329" cy="563880"/>
          </a:xfrm>
          <a:prstGeom prst="rect">
            <a:avLst/>
          </a:prstGeom>
        </p:spPr>
        <p:txBody>
          <a:bodyPr rtlCol="0" anchor="b">
            <a:noAutofit/>
          </a:bodyPr>
          <a:lstStyle>
            <a:lvl1pPr>
              <a:defRPr sz="5867" baseline="0">
                <a:solidFill>
                  <a:schemeClr val="bg1"/>
                </a:solidFill>
              </a:defRPr>
            </a:lvl1pPr>
          </a:lstStyle>
          <a:p>
            <a:r>
              <a:rPr lang="en-US" noProof="0"/>
              <a:t>Click to edit Master title style</a:t>
            </a:r>
            <a:endParaRPr lang="en-GB" noProof="0" dirty="0"/>
          </a:p>
        </p:txBody>
      </p:sp>
      <p:sp>
        <p:nvSpPr>
          <p:cNvPr id="12" name="Text Placeholder 11"/>
          <p:cNvSpPr>
            <a:spLocks noGrp="1"/>
          </p:cNvSpPr>
          <p:nvPr>
            <p:ph type="body" sz="quarter" idx="10"/>
          </p:nvPr>
        </p:nvSpPr>
        <p:spPr>
          <a:xfrm>
            <a:off x="370418" y="2884796"/>
            <a:ext cx="9820255" cy="3556261"/>
          </a:xfrm>
          <a:prstGeom prst="rect">
            <a:avLst/>
          </a:prstGeom>
        </p:spPr>
        <p:txBody>
          <a:bodyPr lIns="0" tIns="0" rIns="0" bIns="0"/>
          <a:lstStyle>
            <a:lvl1pPr marL="380990" indent="-380990">
              <a:buFont typeface="Arial" panose="020B0604020202020204" pitchFamily="34" charset="0"/>
              <a:buChar char="•"/>
              <a:defRPr sz="2400" b="0">
                <a:solidFill>
                  <a:schemeClr val="tx1"/>
                </a:solidFill>
              </a:defRPr>
            </a:lvl1pPr>
            <a:lvl2pPr marL="990575" indent="-380990">
              <a:buFont typeface="Arial" panose="020B0604020202020204" pitchFamily="34" charset="0"/>
              <a:buChar char="•"/>
              <a:defRPr sz="2133" b="0"/>
            </a:lvl2pPr>
            <a:lvl3pPr marL="1600160" indent="-380990">
              <a:buFont typeface="Arial" panose="020B0604020202020204" pitchFamily="34" charset="0"/>
              <a:buChar char="•"/>
              <a:defRPr sz="2133" b="0"/>
            </a:lvl3pPr>
            <a:lvl4pPr marL="2209745" indent="-380990">
              <a:buFont typeface="Arial" panose="020B0604020202020204" pitchFamily="34" charset="0"/>
              <a:buChar char="•"/>
              <a:defRPr sz="2133" b="0"/>
            </a:lvl4pPr>
            <a:lvl5pPr marL="2819330" indent="-380990">
              <a:buFont typeface="Arial" panose="020B0604020202020204" pitchFamily="34" charset="0"/>
              <a:buChar char="•"/>
              <a:defRPr sz="2133" b="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pic>
        <p:nvPicPr>
          <p:cNvPr id="8" name="Picture 8"/>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10485967" y="6218239"/>
            <a:ext cx="1339851" cy="544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7374527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Back Cover - two names">
    <p:spTree>
      <p:nvGrpSpPr>
        <p:cNvPr id="1" name=""/>
        <p:cNvGrpSpPr/>
        <p:nvPr/>
      </p:nvGrpSpPr>
      <p:grpSpPr>
        <a:xfrm>
          <a:off x="0" y="0"/>
          <a:ext cx="0" cy="0"/>
          <a:chOff x="0" y="0"/>
          <a:chExt cx="0" cy="0"/>
        </a:xfrm>
      </p:grpSpPr>
      <p:sp>
        <p:nvSpPr>
          <p:cNvPr id="40" name="Text Placeholder 4"/>
          <p:cNvSpPr>
            <a:spLocks noGrp="1"/>
          </p:cNvSpPr>
          <p:nvPr>
            <p:ph type="body" sz="quarter" idx="10"/>
          </p:nvPr>
        </p:nvSpPr>
        <p:spPr>
          <a:xfrm>
            <a:off x="365760" y="1005840"/>
            <a:ext cx="4206240" cy="1538288"/>
          </a:xfrm>
          <a:prstGeom prst="rect">
            <a:avLst/>
          </a:prstGeom>
        </p:spPr>
        <p:txBody>
          <a:bodyPr lIns="0" tIns="0" rIns="0" bIns="0"/>
          <a:lstStyle>
            <a:lvl1pPr marL="0" indent="0">
              <a:lnSpc>
                <a:spcPct val="100000"/>
              </a:lnSpc>
              <a:buFont typeface="Arial" panose="020B0604020202020204" pitchFamily="34" charset="0"/>
              <a:buNone/>
              <a:defRPr sz="2133" b="1"/>
            </a:lvl1pPr>
            <a:lvl2pPr marL="609585" indent="0">
              <a:buFont typeface="Arial" panose="020B0604020202020204" pitchFamily="34" charset="0"/>
              <a:buNone/>
              <a:defRPr/>
            </a:lvl2pPr>
            <a:lvl3pPr marL="1219170" indent="0">
              <a:buFont typeface="Arial" panose="020B0604020202020204" pitchFamily="34" charset="0"/>
              <a:buNone/>
              <a:defRPr/>
            </a:lvl3pPr>
            <a:lvl4pPr marL="1828754" indent="0">
              <a:buFont typeface="Arial" panose="020B0604020202020204" pitchFamily="34" charset="0"/>
              <a:buNone/>
              <a:defRPr/>
            </a:lvl4pPr>
            <a:lvl5pPr marL="2438339" indent="0">
              <a:buFont typeface="Arial" panose="020B0604020202020204" pitchFamily="34" charset="0"/>
              <a:buNone/>
              <a:defRPr/>
            </a:lvl5pPr>
          </a:lstStyle>
          <a:p>
            <a:pPr lvl="0"/>
            <a:r>
              <a:rPr lang="en-US" noProof="0"/>
              <a:t>Click to edit Master text styles</a:t>
            </a:r>
          </a:p>
        </p:txBody>
      </p:sp>
      <p:sp>
        <p:nvSpPr>
          <p:cNvPr id="41" name="Text Placeholder 4"/>
          <p:cNvSpPr>
            <a:spLocks noGrp="1"/>
          </p:cNvSpPr>
          <p:nvPr>
            <p:ph type="body" sz="quarter" idx="11"/>
          </p:nvPr>
        </p:nvSpPr>
        <p:spPr>
          <a:xfrm>
            <a:off x="365760" y="340359"/>
            <a:ext cx="8128000" cy="365760"/>
          </a:xfrm>
          <a:prstGeom prst="rect">
            <a:avLst/>
          </a:prstGeom>
        </p:spPr>
        <p:txBody>
          <a:bodyPr lIns="0" tIns="0" rIns="0" bIns="0"/>
          <a:lstStyle>
            <a:lvl1pPr marL="0" indent="0">
              <a:lnSpc>
                <a:spcPct val="100000"/>
              </a:lnSpc>
              <a:buFont typeface="Arial" panose="020B0604020202020204" pitchFamily="34" charset="0"/>
              <a:buNone/>
              <a:defRPr sz="2933" b="1" baseline="0"/>
            </a:lvl1pPr>
            <a:lvl2pPr marL="609585" indent="0">
              <a:buFont typeface="Arial" panose="020B0604020202020204" pitchFamily="34" charset="0"/>
              <a:buNone/>
              <a:defRPr/>
            </a:lvl2pPr>
            <a:lvl3pPr marL="1219170" indent="0">
              <a:buFont typeface="Arial" panose="020B0604020202020204" pitchFamily="34" charset="0"/>
              <a:buNone/>
              <a:defRPr/>
            </a:lvl3pPr>
            <a:lvl4pPr marL="1828754" indent="0">
              <a:buFont typeface="Arial" panose="020B0604020202020204" pitchFamily="34" charset="0"/>
              <a:buNone/>
              <a:defRPr/>
            </a:lvl4pPr>
            <a:lvl5pPr marL="2438339" indent="0">
              <a:buFont typeface="Arial" panose="020B0604020202020204" pitchFamily="34" charset="0"/>
              <a:buNone/>
              <a:defRPr/>
            </a:lvl5pPr>
          </a:lstStyle>
          <a:p>
            <a:pPr lvl="0"/>
            <a:r>
              <a:rPr lang="en-US" noProof="0"/>
              <a:t>Click to edit Master text styles</a:t>
            </a:r>
          </a:p>
        </p:txBody>
      </p:sp>
      <p:sp>
        <p:nvSpPr>
          <p:cNvPr id="42" name="Text Placeholder 4"/>
          <p:cNvSpPr>
            <a:spLocks noGrp="1"/>
          </p:cNvSpPr>
          <p:nvPr>
            <p:ph type="body" sz="quarter" idx="12"/>
          </p:nvPr>
        </p:nvSpPr>
        <p:spPr>
          <a:xfrm>
            <a:off x="5161280" y="1005840"/>
            <a:ext cx="4084320" cy="1538288"/>
          </a:xfrm>
          <a:prstGeom prst="rect">
            <a:avLst/>
          </a:prstGeom>
        </p:spPr>
        <p:txBody>
          <a:bodyPr lIns="0" tIns="0" rIns="0" bIns="0"/>
          <a:lstStyle>
            <a:lvl1pPr marL="0" indent="0">
              <a:lnSpc>
                <a:spcPct val="100000"/>
              </a:lnSpc>
              <a:buFont typeface="Arial" panose="020B0604020202020204" pitchFamily="34" charset="0"/>
              <a:buNone/>
              <a:defRPr sz="2133" b="1"/>
            </a:lvl1pPr>
            <a:lvl2pPr marL="609585" indent="0">
              <a:buFont typeface="Arial" panose="020B0604020202020204" pitchFamily="34" charset="0"/>
              <a:buNone/>
              <a:defRPr/>
            </a:lvl2pPr>
            <a:lvl3pPr marL="1219170" indent="0">
              <a:buFont typeface="Arial" panose="020B0604020202020204" pitchFamily="34" charset="0"/>
              <a:buNone/>
              <a:defRPr/>
            </a:lvl3pPr>
            <a:lvl4pPr marL="1828754" indent="0">
              <a:buFont typeface="Arial" panose="020B0604020202020204" pitchFamily="34" charset="0"/>
              <a:buNone/>
              <a:defRPr/>
            </a:lvl4pPr>
            <a:lvl5pPr marL="2438339" indent="0">
              <a:buFont typeface="Arial" panose="020B0604020202020204" pitchFamily="34" charset="0"/>
              <a:buNone/>
              <a:defRPr/>
            </a:lvl5pPr>
          </a:lstStyle>
          <a:p>
            <a:pPr lvl="0"/>
            <a:r>
              <a:rPr lang="en-US" noProof="0"/>
              <a:t>Click to edit Master text styles</a:t>
            </a:r>
          </a:p>
        </p:txBody>
      </p:sp>
      <p:sp>
        <p:nvSpPr>
          <p:cNvPr id="9" name="Slide Number Placeholder 5"/>
          <p:cNvSpPr txBox="1">
            <a:spLocks/>
          </p:cNvSpPr>
          <p:nvPr userDrawn="1"/>
        </p:nvSpPr>
        <p:spPr>
          <a:xfrm>
            <a:off x="10886988" y="6622752"/>
            <a:ext cx="853440" cy="91440"/>
          </a:xfrm>
          <a:prstGeom prst="rect">
            <a:avLst/>
          </a:prstGeom>
          <a:solidFill>
            <a:schemeClr val="bg1"/>
          </a:solidFill>
        </p:spPr>
        <p:txBody>
          <a:bodyPr lIns="0" tIns="0" rIns="0" bIns="0" anchor="ctr"/>
          <a:lstStyle>
            <a:defPPr>
              <a:defRPr lang="en-US"/>
            </a:defPPr>
            <a:lvl1pPr marL="0" algn="r" defTabSz="914400" rtl="0" eaLnBrk="1" latinLnBrk="0" hangingPunct="1">
              <a:defRPr lang="en-US" sz="1200" kern="1200" smtClean="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r>
              <a:rPr lang="en-GB" sz="1333" dirty="0">
                <a:solidFill>
                  <a:prstClr val="black"/>
                </a:solidFill>
                <a:cs typeface="Arial" panose="020B0604020202020204" pitchFamily="34" charset="0"/>
              </a:rPr>
              <a:t>mintel.com  </a:t>
            </a:r>
          </a:p>
        </p:txBody>
      </p:sp>
      <p:sp>
        <p:nvSpPr>
          <p:cNvPr id="10" name="Subtitle 2"/>
          <p:cNvSpPr txBox="1">
            <a:spLocks/>
          </p:cNvSpPr>
          <p:nvPr userDrawn="1"/>
        </p:nvSpPr>
        <p:spPr>
          <a:xfrm>
            <a:off x="11948160" y="4389120"/>
            <a:ext cx="121920" cy="2377440"/>
          </a:xfrm>
          <a:prstGeom prst="rect">
            <a:avLst/>
          </a:prstGeom>
          <a:solidFill>
            <a:schemeClr val="bg1"/>
          </a:solidFill>
        </p:spPr>
        <p:txBody>
          <a:bodyPr vert="vert270" lIns="0" tIns="0" rIns="0" bIns="0" anchor="ctr"/>
          <a:lstStyle>
            <a:lvl1pPr marL="0" indent="0" algn="l" defTabSz="914400" rtl="0" eaLnBrk="1" latinLnBrk="0" hangingPunct="1">
              <a:spcBef>
                <a:spcPct val="20000"/>
              </a:spcBef>
              <a:buFont typeface="Arial" pitchFamily="34" charset="0"/>
              <a:buNone/>
              <a:defRPr sz="1400" kern="1200">
                <a:solidFill>
                  <a:schemeClr val="tx1"/>
                </a:solidFill>
                <a:latin typeface="Verdana" pitchFamily="34" charset="0"/>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fontAlgn="auto">
              <a:spcAft>
                <a:spcPts val="0"/>
              </a:spcAft>
              <a:defRPr/>
            </a:pPr>
            <a:r>
              <a:rPr lang="en-US" sz="800" dirty="0">
                <a:solidFill>
                  <a:prstClr val="white">
                    <a:lumMod val="50000"/>
                  </a:prstClr>
                </a:solidFill>
                <a:latin typeface="Arial" panose="020B0604020202020204" pitchFamily="34" charset="0"/>
                <a:ea typeface="Verdana" pitchFamily="34" charset="0"/>
                <a:cs typeface="Arial" panose="020B0604020202020204" pitchFamily="34" charset="0"/>
              </a:rPr>
              <a:t>© 2018 Mintel Group Ltd. All Rights Reserved. Confidential to Mintel.</a:t>
            </a:r>
          </a:p>
        </p:txBody>
      </p:sp>
      <p:pic>
        <p:nvPicPr>
          <p:cNvPr id="11" name="Picture 10"/>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9582110" y="169461"/>
            <a:ext cx="2252133"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2" name="Group 11"/>
          <p:cNvGrpSpPr/>
          <p:nvPr userDrawn="1"/>
        </p:nvGrpSpPr>
        <p:grpSpPr>
          <a:xfrm>
            <a:off x="218538" y="5786270"/>
            <a:ext cx="4163684" cy="984667"/>
            <a:chOff x="172528" y="3079630"/>
            <a:chExt cx="3122763" cy="984666"/>
          </a:xfrm>
        </p:grpSpPr>
        <p:sp>
          <p:nvSpPr>
            <p:cNvPr id="13" name="TextBox 12"/>
            <p:cNvSpPr txBox="1"/>
            <p:nvPr userDrawn="1"/>
          </p:nvSpPr>
          <p:spPr>
            <a:xfrm>
              <a:off x="172528" y="3079630"/>
              <a:ext cx="3122763" cy="666976"/>
            </a:xfrm>
            <a:prstGeom prst="rect">
              <a:avLst/>
            </a:prstGeom>
            <a:noFill/>
          </p:spPr>
          <p:txBody>
            <a:bodyPr wrap="square" rtlCol="0">
              <a:spAutoFit/>
            </a:bodyPr>
            <a:lstStyle/>
            <a:p>
              <a:r>
                <a:rPr lang="en-US" sz="1867" b="1" dirty="0">
                  <a:solidFill>
                    <a:prstClr val="black"/>
                  </a:solidFill>
                </a:rPr>
                <a:t>THE WORLD’S LEADING</a:t>
              </a:r>
            </a:p>
            <a:p>
              <a:r>
                <a:rPr lang="en-US" sz="1867" b="1" dirty="0">
                  <a:solidFill>
                    <a:prstClr val="black"/>
                  </a:solidFill>
                </a:rPr>
                <a:t>MARKET INTELLIGENCE AGENCY</a:t>
              </a:r>
            </a:p>
          </p:txBody>
        </p:sp>
        <p:sp>
          <p:nvSpPr>
            <p:cNvPr id="14" name="TextBox 13"/>
            <p:cNvSpPr txBox="1"/>
            <p:nvPr userDrawn="1"/>
          </p:nvSpPr>
          <p:spPr>
            <a:xfrm>
              <a:off x="172528" y="3561724"/>
              <a:ext cx="3122763" cy="502572"/>
            </a:xfrm>
            <a:prstGeom prst="rect">
              <a:avLst/>
            </a:prstGeom>
            <a:noFill/>
          </p:spPr>
          <p:txBody>
            <a:bodyPr wrap="square" rtlCol="0">
              <a:spAutoFit/>
            </a:bodyPr>
            <a:lstStyle/>
            <a:p>
              <a:r>
                <a:rPr lang="en-US" sz="1333" dirty="0">
                  <a:solidFill>
                    <a:prstClr val="black"/>
                  </a:solidFill>
                </a:rPr>
                <a:t>Our expert analysis of the highest quality data and market research will help you grow your business.</a:t>
              </a:r>
            </a:p>
          </p:txBody>
        </p:sp>
      </p:grpSp>
    </p:spTree>
    <p:extLst>
      <p:ext uri="{BB962C8B-B14F-4D97-AF65-F5344CB8AC3E}">
        <p14:creationId xmlns:p14="http://schemas.microsoft.com/office/powerpoint/2010/main" val="138113897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Back Cover - one name">
    <p:spTree>
      <p:nvGrpSpPr>
        <p:cNvPr id="1" name=""/>
        <p:cNvGrpSpPr/>
        <p:nvPr/>
      </p:nvGrpSpPr>
      <p:grpSpPr>
        <a:xfrm>
          <a:off x="0" y="0"/>
          <a:ext cx="0" cy="0"/>
          <a:chOff x="0" y="0"/>
          <a:chExt cx="0" cy="0"/>
        </a:xfrm>
      </p:grpSpPr>
      <p:sp>
        <p:nvSpPr>
          <p:cNvPr id="5" name="Slide Number Placeholder 5"/>
          <p:cNvSpPr txBox="1">
            <a:spLocks/>
          </p:cNvSpPr>
          <p:nvPr/>
        </p:nvSpPr>
        <p:spPr>
          <a:xfrm>
            <a:off x="10886988" y="6622752"/>
            <a:ext cx="853440" cy="91440"/>
          </a:xfrm>
          <a:prstGeom prst="rect">
            <a:avLst/>
          </a:prstGeom>
          <a:solidFill>
            <a:schemeClr val="bg1"/>
          </a:solidFill>
        </p:spPr>
        <p:txBody>
          <a:bodyPr lIns="0" tIns="0" rIns="0" bIns="0" anchor="ctr"/>
          <a:lstStyle>
            <a:defPPr>
              <a:defRPr lang="en-US"/>
            </a:defPPr>
            <a:lvl1pPr marL="0" algn="r" defTabSz="914400" rtl="0" eaLnBrk="1" latinLnBrk="0" hangingPunct="1">
              <a:defRPr lang="en-US" sz="1200" kern="1200" smtClean="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r>
              <a:rPr lang="en-GB" sz="1333" dirty="0">
                <a:solidFill>
                  <a:prstClr val="black"/>
                </a:solidFill>
                <a:cs typeface="Arial" panose="020B0604020202020204" pitchFamily="34" charset="0"/>
              </a:rPr>
              <a:t>mintel.com  </a:t>
            </a:r>
          </a:p>
        </p:txBody>
      </p:sp>
      <p:sp>
        <p:nvSpPr>
          <p:cNvPr id="7" name="Subtitle 2"/>
          <p:cNvSpPr txBox="1">
            <a:spLocks/>
          </p:cNvSpPr>
          <p:nvPr/>
        </p:nvSpPr>
        <p:spPr>
          <a:xfrm>
            <a:off x="11948160" y="4389120"/>
            <a:ext cx="121920" cy="2377440"/>
          </a:xfrm>
          <a:prstGeom prst="rect">
            <a:avLst/>
          </a:prstGeom>
          <a:solidFill>
            <a:schemeClr val="bg1"/>
          </a:solidFill>
        </p:spPr>
        <p:txBody>
          <a:bodyPr vert="vert270" lIns="0" tIns="0" rIns="0" bIns="0" anchor="ctr"/>
          <a:lstStyle>
            <a:lvl1pPr marL="0" indent="0" algn="l" defTabSz="914400" rtl="0" eaLnBrk="1" latinLnBrk="0" hangingPunct="1">
              <a:spcBef>
                <a:spcPct val="20000"/>
              </a:spcBef>
              <a:buFont typeface="Arial" pitchFamily="34" charset="0"/>
              <a:buNone/>
              <a:defRPr sz="1400" kern="1200">
                <a:solidFill>
                  <a:schemeClr val="tx1"/>
                </a:solidFill>
                <a:latin typeface="Verdana" pitchFamily="34" charset="0"/>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fontAlgn="auto">
              <a:spcAft>
                <a:spcPts val="0"/>
              </a:spcAft>
              <a:defRPr/>
            </a:pPr>
            <a:r>
              <a:rPr lang="en-US" sz="800" dirty="0">
                <a:solidFill>
                  <a:prstClr val="white">
                    <a:lumMod val="50000"/>
                  </a:prstClr>
                </a:solidFill>
                <a:latin typeface="Arial" panose="020B0604020202020204" pitchFamily="34" charset="0"/>
                <a:ea typeface="Verdana" pitchFamily="34" charset="0"/>
                <a:cs typeface="Arial" panose="020B0604020202020204" pitchFamily="34" charset="0"/>
              </a:rPr>
              <a:t>© 2018 Mintel Group Ltd. All Rights Reserved. Confidential to Mintel.</a:t>
            </a:r>
          </a:p>
        </p:txBody>
      </p:sp>
      <p:sp>
        <p:nvSpPr>
          <p:cNvPr id="56" name="Text Placeholder 4"/>
          <p:cNvSpPr>
            <a:spLocks noGrp="1"/>
          </p:cNvSpPr>
          <p:nvPr>
            <p:ph type="body" sz="quarter" idx="10"/>
          </p:nvPr>
        </p:nvSpPr>
        <p:spPr>
          <a:xfrm>
            <a:off x="365760" y="1005840"/>
            <a:ext cx="9180576" cy="1538288"/>
          </a:xfrm>
          <a:prstGeom prst="rect">
            <a:avLst/>
          </a:prstGeom>
        </p:spPr>
        <p:txBody>
          <a:bodyPr lIns="0" tIns="0" rIns="0" bIns="0"/>
          <a:lstStyle>
            <a:lvl1pPr marL="0" indent="0">
              <a:lnSpc>
                <a:spcPct val="100000"/>
              </a:lnSpc>
              <a:buFont typeface="Arial" panose="020B0604020202020204" pitchFamily="34" charset="0"/>
              <a:buNone/>
              <a:defRPr sz="2133" b="1"/>
            </a:lvl1pPr>
            <a:lvl2pPr marL="609585" indent="0">
              <a:buFont typeface="Arial" panose="020B0604020202020204" pitchFamily="34" charset="0"/>
              <a:buNone/>
              <a:defRPr/>
            </a:lvl2pPr>
            <a:lvl3pPr marL="1219170" indent="0">
              <a:buFont typeface="Arial" panose="020B0604020202020204" pitchFamily="34" charset="0"/>
              <a:buNone/>
              <a:defRPr/>
            </a:lvl3pPr>
            <a:lvl4pPr marL="1828754" indent="0">
              <a:buFont typeface="Arial" panose="020B0604020202020204" pitchFamily="34" charset="0"/>
              <a:buNone/>
              <a:defRPr/>
            </a:lvl4pPr>
            <a:lvl5pPr marL="2438339" indent="0">
              <a:buFont typeface="Arial" panose="020B0604020202020204" pitchFamily="34" charset="0"/>
              <a:buNone/>
              <a:defRPr/>
            </a:lvl5pPr>
          </a:lstStyle>
          <a:p>
            <a:pPr lvl="0"/>
            <a:r>
              <a:rPr lang="en-US" noProof="0"/>
              <a:t>Click to edit Master text styles</a:t>
            </a:r>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9582110" y="169461"/>
            <a:ext cx="2252133"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roup 8"/>
          <p:cNvGrpSpPr/>
          <p:nvPr userDrawn="1"/>
        </p:nvGrpSpPr>
        <p:grpSpPr>
          <a:xfrm>
            <a:off x="218538" y="5786270"/>
            <a:ext cx="4163684" cy="984667"/>
            <a:chOff x="172528" y="3079630"/>
            <a:chExt cx="3122763" cy="984666"/>
          </a:xfrm>
        </p:grpSpPr>
        <p:sp>
          <p:nvSpPr>
            <p:cNvPr id="10" name="TextBox 9"/>
            <p:cNvSpPr txBox="1"/>
            <p:nvPr userDrawn="1"/>
          </p:nvSpPr>
          <p:spPr>
            <a:xfrm>
              <a:off x="172528" y="3079630"/>
              <a:ext cx="3122763" cy="666976"/>
            </a:xfrm>
            <a:prstGeom prst="rect">
              <a:avLst/>
            </a:prstGeom>
            <a:noFill/>
          </p:spPr>
          <p:txBody>
            <a:bodyPr wrap="square" rtlCol="0">
              <a:spAutoFit/>
            </a:bodyPr>
            <a:lstStyle/>
            <a:p>
              <a:r>
                <a:rPr lang="en-US" sz="1867" b="1" dirty="0">
                  <a:solidFill>
                    <a:prstClr val="black"/>
                  </a:solidFill>
                </a:rPr>
                <a:t>THE WORLD’S LEADING</a:t>
              </a:r>
            </a:p>
            <a:p>
              <a:r>
                <a:rPr lang="en-US" sz="1867" b="1" dirty="0">
                  <a:solidFill>
                    <a:prstClr val="black"/>
                  </a:solidFill>
                </a:rPr>
                <a:t>MARKET INTELLIGENCE AGENCY</a:t>
              </a:r>
            </a:p>
          </p:txBody>
        </p:sp>
        <p:sp>
          <p:nvSpPr>
            <p:cNvPr id="11" name="TextBox 10"/>
            <p:cNvSpPr txBox="1"/>
            <p:nvPr userDrawn="1"/>
          </p:nvSpPr>
          <p:spPr>
            <a:xfrm>
              <a:off x="172528" y="3561724"/>
              <a:ext cx="3122763" cy="502572"/>
            </a:xfrm>
            <a:prstGeom prst="rect">
              <a:avLst/>
            </a:prstGeom>
            <a:noFill/>
          </p:spPr>
          <p:txBody>
            <a:bodyPr wrap="square" rtlCol="0">
              <a:spAutoFit/>
            </a:bodyPr>
            <a:lstStyle/>
            <a:p>
              <a:r>
                <a:rPr lang="en-US" sz="1333" dirty="0">
                  <a:solidFill>
                    <a:prstClr val="black"/>
                  </a:solidFill>
                </a:rPr>
                <a:t>Our expert analysis of the highest quality data and market research will help you grow your business.</a:t>
              </a:r>
            </a:p>
          </p:txBody>
        </p:sp>
      </p:grpSp>
      <p:sp>
        <p:nvSpPr>
          <p:cNvPr id="13" name="Text Placeholder 4"/>
          <p:cNvSpPr>
            <a:spLocks noGrp="1"/>
          </p:cNvSpPr>
          <p:nvPr>
            <p:ph type="body" sz="quarter" idx="11"/>
          </p:nvPr>
        </p:nvSpPr>
        <p:spPr>
          <a:xfrm>
            <a:off x="365760" y="340359"/>
            <a:ext cx="8128000" cy="365760"/>
          </a:xfrm>
          <a:prstGeom prst="rect">
            <a:avLst/>
          </a:prstGeom>
        </p:spPr>
        <p:txBody>
          <a:bodyPr lIns="0" tIns="0" rIns="0" bIns="0"/>
          <a:lstStyle>
            <a:lvl1pPr marL="0" indent="0">
              <a:lnSpc>
                <a:spcPct val="100000"/>
              </a:lnSpc>
              <a:buFont typeface="Arial" panose="020B0604020202020204" pitchFamily="34" charset="0"/>
              <a:buNone/>
              <a:defRPr sz="2933" b="1" baseline="0"/>
            </a:lvl1pPr>
            <a:lvl2pPr marL="609585" indent="0">
              <a:buFont typeface="Arial" panose="020B0604020202020204" pitchFamily="34" charset="0"/>
              <a:buNone/>
              <a:defRPr/>
            </a:lvl2pPr>
            <a:lvl3pPr marL="1219170" indent="0">
              <a:buFont typeface="Arial" panose="020B0604020202020204" pitchFamily="34" charset="0"/>
              <a:buNone/>
              <a:defRPr/>
            </a:lvl3pPr>
            <a:lvl4pPr marL="1828754" indent="0">
              <a:buFont typeface="Arial" panose="020B0604020202020204" pitchFamily="34" charset="0"/>
              <a:buNone/>
              <a:defRPr/>
            </a:lvl4pPr>
            <a:lvl5pPr marL="2438339" indent="0">
              <a:buFont typeface="Arial" panose="020B0604020202020204" pitchFamily="34" charset="0"/>
              <a:buNone/>
              <a:defRPr/>
            </a:lvl5pPr>
          </a:lstStyle>
          <a:p>
            <a:pPr lvl="0"/>
            <a:r>
              <a:rPr lang="en-US" noProof="0"/>
              <a:t>Click to edit Master text styles</a:t>
            </a:r>
          </a:p>
        </p:txBody>
      </p:sp>
    </p:spTree>
    <p:extLst>
      <p:ext uri="{BB962C8B-B14F-4D97-AF65-F5344CB8AC3E}">
        <p14:creationId xmlns:p14="http://schemas.microsoft.com/office/powerpoint/2010/main" val="365795161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Back Cover -  Presenter Pic">
    <p:spTree>
      <p:nvGrpSpPr>
        <p:cNvPr id="1" name=""/>
        <p:cNvGrpSpPr/>
        <p:nvPr/>
      </p:nvGrpSpPr>
      <p:grpSpPr>
        <a:xfrm>
          <a:off x="0" y="0"/>
          <a:ext cx="0" cy="0"/>
          <a:chOff x="0" y="0"/>
          <a:chExt cx="0" cy="0"/>
        </a:xfrm>
      </p:grpSpPr>
      <p:sp>
        <p:nvSpPr>
          <p:cNvPr id="5" name="Slide Number Placeholder 5"/>
          <p:cNvSpPr txBox="1">
            <a:spLocks/>
          </p:cNvSpPr>
          <p:nvPr/>
        </p:nvSpPr>
        <p:spPr>
          <a:xfrm>
            <a:off x="10886988" y="6622752"/>
            <a:ext cx="853440" cy="91440"/>
          </a:xfrm>
          <a:prstGeom prst="rect">
            <a:avLst/>
          </a:prstGeom>
          <a:solidFill>
            <a:schemeClr val="bg1"/>
          </a:solidFill>
        </p:spPr>
        <p:txBody>
          <a:bodyPr lIns="0" tIns="0" rIns="0" bIns="0" anchor="ctr"/>
          <a:lstStyle>
            <a:defPPr>
              <a:defRPr lang="en-US"/>
            </a:defPPr>
            <a:lvl1pPr marL="0" algn="r" defTabSz="914400" rtl="0" eaLnBrk="1" latinLnBrk="0" hangingPunct="1">
              <a:defRPr lang="en-US" sz="1200" kern="1200" smtClean="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r>
              <a:rPr lang="en-GB" sz="1333" dirty="0">
                <a:solidFill>
                  <a:prstClr val="black"/>
                </a:solidFill>
                <a:cs typeface="Arial" panose="020B0604020202020204" pitchFamily="34" charset="0"/>
              </a:rPr>
              <a:t>mintel.com  </a:t>
            </a:r>
          </a:p>
        </p:txBody>
      </p:sp>
      <p:sp>
        <p:nvSpPr>
          <p:cNvPr id="7" name="Subtitle 2"/>
          <p:cNvSpPr txBox="1">
            <a:spLocks/>
          </p:cNvSpPr>
          <p:nvPr/>
        </p:nvSpPr>
        <p:spPr>
          <a:xfrm>
            <a:off x="11948160" y="4389120"/>
            <a:ext cx="121920" cy="2377440"/>
          </a:xfrm>
          <a:prstGeom prst="rect">
            <a:avLst/>
          </a:prstGeom>
          <a:solidFill>
            <a:schemeClr val="bg1"/>
          </a:solidFill>
        </p:spPr>
        <p:txBody>
          <a:bodyPr vert="vert270" lIns="0" tIns="0" rIns="0" bIns="0" anchor="ctr"/>
          <a:lstStyle>
            <a:lvl1pPr marL="0" indent="0" algn="l" defTabSz="914400" rtl="0" eaLnBrk="1" latinLnBrk="0" hangingPunct="1">
              <a:spcBef>
                <a:spcPct val="20000"/>
              </a:spcBef>
              <a:buFont typeface="Arial" pitchFamily="34" charset="0"/>
              <a:buNone/>
              <a:defRPr sz="1400" kern="1200">
                <a:solidFill>
                  <a:schemeClr val="tx1"/>
                </a:solidFill>
                <a:latin typeface="Verdana" pitchFamily="34" charset="0"/>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fontAlgn="auto">
              <a:spcAft>
                <a:spcPts val="0"/>
              </a:spcAft>
              <a:defRPr/>
            </a:pPr>
            <a:r>
              <a:rPr lang="en-US" sz="800" dirty="0">
                <a:solidFill>
                  <a:prstClr val="white">
                    <a:lumMod val="50000"/>
                  </a:prstClr>
                </a:solidFill>
                <a:latin typeface="Arial" panose="020B0604020202020204" pitchFamily="34" charset="0"/>
                <a:ea typeface="Verdana" pitchFamily="34" charset="0"/>
                <a:cs typeface="Arial" panose="020B0604020202020204" pitchFamily="34" charset="0"/>
              </a:rPr>
              <a:t>© 2018 Mintel Group Ltd. All Rights Reserved. Confidential to Mintel.</a:t>
            </a:r>
          </a:p>
        </p:txBody>
      </p:sp>
      <p:sp>
        <p:nvSpPr>
          <p:cNvPr id="56" name="Text Placeholder 4"/>
          <p:cNvSpPr>
            <a:spLocks noGrp="1"/>
          </p:cNvSpPr>
          <p:nvPr>
            <p:ph type="body" sz="quarter" idx="10"/>
          </p:nvPr>
        </p:nvSpPr>
        <p:spPr>
          <a:xfrm>
            <a:off x="359835" y="3571532"/>
            <a:ext cx="3244757" cy="1538288"/>
          </a:xfrm>
          <a:prstGeom prst="rect">
            <a:avLst/>
          </a:prstGeom>
        </p:spPr>
        <p:txBody>
          <a:bodyPr lIns="0" tIns="0" rIns="0" bIns="0" anchor="t"/>
          <a:lstStyle>
            <a:lvl1pPr marL="0" indent="0">
              <a:lnSpc>
                <a:spcPct val="100000"/>
              </a:lnSpc>
              <a:buFont typeface="Arial" panose="020B0604020202020204" pitchFamily="34" charset="0"/>
              <a:buNone/>
              <a:defRPr sz="2133" b="0"/>
            </a:lvl1pPr>
            <a:lvl2pPr marL="609585" indent="0">
              <a:buFont typeface="Arial" panose="020B0604020202020204" pitchFamily="34" charset="0"/>
              <a:buNone/>
              <a:defRPr/>
            </a:lvl2pPr>
            <a:lvl3pPr marL="1219170" indent="0">
              <a:buFont typeface="Arial" panose="020B0604020202020204" pitchFamily="34" charset="0"/>
              <a:buNone/>
              <a:defRPr/>
            </a:lvl3pPr>
            <a:lvl4pPr marL="1828754" indent="0">
              <a:buFont typeface="Arial" panose="020B0604020202020204" pitchFamily="34" charset="0"/>
              <a:buNone/>
              <a:defRPr/>
            </a:lvl4pPr>
            <a:lvl5pPr marL="2438339" indent="0">
              <a:buFont typeface="Arial" panose="020B0604020202020204" pitchFamily="34" charset="0"/>
              <a:buNone/>
              <a:defRPr/>
            </a:lvl5pPr>
          </a:lstStyle>
          <a:p>
            <a:pPr lvl="0"/>
            <a:r>
              <a:rPr lang="en-US" noProof="0"/>
              <a:t>Click to edit Master text styles</a:t>
            </a:r>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9582110" y="169461"/>
            <a:ext cx="2252133"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roup 8"/>
          <p:cNvGrpSpPr/>
          <p:nvPr userDrawn="1"/>
        </p:nvGrpSpPr>
        <p:grpSpPr>
          <a:xfrm>
            <a:off x="218538" y="5786270"/>
            <a:ext cx="4163684" cy="984667"/>
            <a:chOff x="172528" y="3079630"/>
            <a:chExt cx="3122763" cy="984666"/>
          </a:xfrm>
        </p:grpSpPr>
        <p:sp>
          <p:nvSpPr>
            <p:cNvPr id="10" name="TextBox 9"/>
            <p:cNvSpPr txBox="1"/>
            <p:nvPr userDrawn="1"/>
          </p:nvSpPr>
          <p:spPr>
            <a:xfrm>
              <a:off x="172528" y="3079630"/>
              <a:ext cx="3122763" cy="666976"/>
            </a:xfrm>
            <a:prstGeom prst="rect">
              <a:avLst/>
            </a:prstGeom>
            <a:noFill/>
          </p:spPr>
          <p:txBody>
            <a:bodyPr wrap="square" rtlCol="0">
              <a:spAutoFit/>
            </a:bodyPr>
            <a:lstStyle/>
            <a:p>
              <a:r>
                <a:rPr lang="en-US" sz="1867" b="1" dirty="0">
                  <a:solidFill>
                    <a:prstClr val="black"/>
                  </a:solidFill>
                </a:rPr>
                <a:t>THE WORLD’S LEADING</a:t>
              </a:r>
            </a:p>
            <a:p>
              <a:r>
                <a:rPr lang="en-US" sz="1867" b="1" dirty="0">
                  <a:solidFill>
                    <a:prstClr val="black"/>
                  </a:solidFill>
                </a:rPr>
                <a:t>MARKET INTELLIGENCE AGENCY</a:t>
              </a:r>
            </a:p>
          </p:txBody>
        </p:sp>
        <p:sp>
          <p:nvSpPr>
            <p:cNvPr id="11" name="TextBox 10"/>
            <p:cNvSpPr txBox="1"/>
            <p:nvPr userDrawn="1"/>
          </p:nvSpPr>
          <p:spPr>
            <a:xfrm>
              <a:off x="172528" y="3561724"/>
              <a:ext cx="3122763" cy="502572"/>
            </a:xfrm>
            <a:prstGeom prst="rect">
              <a:avLst/>
            </a:prstGeom>
            <a:noFill/>
          </p:spPr>
          <p:txBody>
            <a:bodyPr wrap="square" rtlCol="0">
              <a:spAutoFit/>
            </a:bodyPr>
            <a:lstStyle/>
            <a:p>
              <a:r>
                <a:rPr lang="en-US" sz="1333" dirty="0">
                  <a:solidFill>
                    <a:prstClr val="black"/>
                  </a:solidFill>
                </a:rPr>
                <a:t>Our expert analysis of the highest quality data and market research will help you grow your business.</a:t>
              </a:r>
            </a:p>
          </p:txBody>
        </p:sp>
      </p:grpSp>
      <p:sp>
        <p:nvSpPr>
          <p:cNvPr id="3" name="Picture Placeholder 2"/>
          <p:cNvSpPr>
            <a:spLocks noGrp="1"/>
          </p:cNvSpPr>
          <p:nvPr>
            <p:ph type="pic" sz="quarter" idx="12"/>
          </p:nvPr>
        </p:nvSpPr>
        <p:spPr>
          <a:xfrm>
            <a:off x="359835" y="1019177"/>
            <a:ext cx="3213100" cy="2409825"/>
          </a:xfrm>
          <a:prstGeom prst="rect">
            <a:avLst/>
          </a:prstGeom>
        </p:spPr>
        <p:txBody>
          <a:bodyPr/>
          <a:lstStyle>
            <a:lvl1pPr marL="0" indent="0">
              <a:buNone/>
              <a:defRPr/>
            </a:lvl1pPr>
          </a:lstStyle>
          <a:p>
            <a:r>
              <a:rPr lang="en-US" dirty="0"/>
              <a:t>Click icon to add picture</a:t>
            </a:r>
          </a:p>
        </p:txBody>
      </p:sp>
      <p:sp>
        <p:nvSpPr>
          <p:cNvPr id="13" name="Text Placeholder 4"/>
          <p:cNvSpPr>
            <a:spLocks noGrp="1"/>
          </p:cNvSpPr>
          <p:nvPr>
            <p:ph type="body" sz="quarter" idx="11"/>
          </p:nvPr>
        </p:nvSpPr>
        <p:spPr>
          <a:xfrm>
            <a:off x="365760" y="340359"/>
            <a:ext cx="8128000" cy="365760"/>
          </a:xfrm>
          <a:prstGeom prst="rect">
            <a:avLst/>
          </a:prstGeom>
        </p:spPr>
        <p:txBody>
          <a:bodyPr lIns="0" tIns="0" rIns="0" bIns="0"/>
          <a:lstStyle>
            <a:lvl1pPr marL="0" indent="0">
              <a:lnSpc>
                <a:spcPct val="100000"/>
              </a:lnSpc>
              <a:buFont typeface="Arial" panose="020B0604020202020204" pitchFamily="34" charset="0"/>
              <a:buNone/>
              <a:defRPr sz="2933" b="1" baseline="0"/>
            </a:lvl1pPr>
            <a:lvl2pPr marL="609585" indent="0">
              <a:buFont typeface="Arial" panose="020B0604020202020204" pitchFamily="34" charset="0"/>
              <a:buNone/>
              <a:defRPr/>
            </a:lvl2pPr>
            <a:lvl3pPr marL="1219170" indent="0">
              <a:buFont typeface="Arial" panose="020B0604020202020204" pitchFamily="34" charset="0"/>
              <a:buNone/>
              <a:defRPr/>
            </a:lvl3pPr>
            <a:lvl4pPr marL="1828754" indent="0">
              <a:buFont typeface="Arial" panose="020B0604020202020204" pitchFamily="34" charset="0"/>
              <a:buNone/>
              <a:defRPr/>
            </a:lvl4pPr>
            <a:lvl5pPr marL="2438339" indent="0">
              <a:buFont typeface="Arial" panose="020B0604020202020204" pitchFamily="34" charset="0"/>
              <a:buNone/>
              <a:defRPr/>
            </a:lvl5pPr>
          </a:lstStyle>
          <a:p>
            <a:pPr lvl="0"/>
            <a:r>
              <a:rPr lang="en-US" noProof="0"/>
              <a:t>Click to edit Master text styles</a:t>
            </a:r>
          </a:p>
        </p:txBody>
      </p:sp>
    </p:spTree>
    <p:extLst>
      <p:ext uri="{BB962C8B-B14F-4D97-AF65-F5344CB8AC3E}">
        <p14:creationId xmlns:p14="http://schemas.microsoft.com/office/powerpoint/2010/main" val="321743590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Front Cover-Client Services">
    <p:spTree>
      <p:nvGrpSpPr>
        <p:cNvPr id="1" name=""/>
        <p:cNvGrpSpPr/>
        <p:nvPr/>
      </p:nvGrpSpPr>
      <p:grpSpPr>
        <a:xfrm>
          <a:off x="0" y="0"/>
          <a:ext cx="0" cy="0"/>
          <a:chOff x="0" y="0"/>
          <a:chExt cx="0" cy="0"/>
        </a:xfrm>
      </p:grpSpPr>
      <p:sp>
        <p:nvSpPr>
          <p:cNvPr id="5" name="Rectangle 4"/>
          <p:cNvSpPr/>
          <p:nvPr/>
        </p:nvSpPr>
        <p:spPr>
          <a:xfrm>
            <a:off x="370419" y="3596792"/>
            <a:ext cx="901700" cy="7302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dirty="0">
              <a:solidFill>
                <a:prstClr val="white"/>
              </a:solidFill>
            </a:endParaRPr>
          </a:p>
        </p:txBody>
      </p:sp>
      <p:sp>
        <p:nvSpPr>
          <p:cNvPr id="7" name="Subtitle 2"/>
          <p:cNvSpPr txBox="1">
            <a:spLocks/>
          </p:cNvSpPr>
          <p:nvPr/>
        </p:nvSpPr>
        <p:spPr>
          <a:xfrm>
            <a:off x="11948160" y="4389120"/>
            <a:ext cx="121920" cy="2377440"/>
          </a:xfrm>
          <a:prstGeom prst="rect">
            <a:avLst/>
          </a:prstGeom>
        </p:spPr>
        <p:txBody>
          <a:bodyPr vert="vert270" lIns="0" tIns="0" rIns="0" bIns="0" anchor="ctr"/>
          <a:lstStyle>
            <a:lvl1pPr marL="0" indent="0" algn="l" defTabSz="914400" rtl="0" eaLnBrk="1" latinLnBrk="0" hangingPunct="1">
              <a:spcBef>
                <a:spcPct val="20000"/>
              </a:spcBef>
              <a:buFont typeface="Arial" pitchFamily="34" charset="0"/>
              <a:buNone/>
              <a:defRPr sz="1400" kern="1200">
                <a:solidFill>
                  <a:schemeClr val="tx1"/>
                </a:solidFill>
                <a:latin typeface="Verdana" pitchFamily="34" charset="0"/>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fontAlgn="auto">
              <a:spcAft>
                <a:spcPts val="0"/>
              </a:spcAft>
              <a:defRPr/>
            </a:pPr>
            <a:r>
              <a:rPr lang="en-US" sz="800" dirty="0">
                <a:solidFill>
                  <a:prstClr val="white">
                    <a:lumMod val="50000"/>
                  </a:prstClr>
                </a:solidFill>
                <a:latin typeface="Arial" panose="020B0604020202020204" pitchFamily="34" charset="0"/>
                <a:ea typeface="Verdana" pitchFamily="34" charset="0"/>
                <a:cs typeface="Arial" panose="020B0604020202020204" pitchFamily="34" charset="0"/>
              </a:rPr>
              <a:t>© 2018 Mintel Group Ltd. All Rights Reserved. Confidential to Mintel.</a:t>
            </a:r>
          </a:p>
        </p:txBody>
      </p:sp>
      <p:sp>
        <p:nvSpPr>
          <p:cNvPr id="6" name="Title Placeholder 1"/>
          <p:cNvSpPr>
            <a:spLocks noGrp="1"/>
          </p:cNvSpPr>
          <p:nvPr>
            <p:ph type="title" hasCustomPrompt="1"/>
          </p:nvPr>
        </p:nvSpPr>
        <p:spPr>
          <a:xfrm>
            <a:off x="370841" y="2977665"/>
            <a:ext cx="11106052" cy="563880"/>
          </a:xfrm>
          <a:prstGeom prst="rect">
            <a:avLst/>
          </a:prstGeom>
        </p:spPr>
        <p:txBody>
          <a:bodyPr rtlCol="0" anchor="b">
            <a:noAutofit/>
          </a:bodyPr>
          <a:lstStyle>
            <a:lvl1pPr>
              <a:defRPr sz="5867" baseline="0"/>
            </a:lvl1pPr>
          </a:lstStyle>
          <a:p>
            <a:r>
              <a:rPr lang="en-US" noProof="0" dirty="0"/>
              <a:t>Title slide for shareable client work with disclaimer:</a:t>
            </a:r>
            <a:endParaRPr lang="en-GB" noProof="0" dirty="0"/>
          </a:p>
        </p:txBody>
      </p:sp>
      <p:sp>
        <p:nvSpPr>
          <p:cNvPr id="12" name="Text Placeholder 11"/>
          <p:cNvSpPr>
            <a:spLocks noGrp="1"/>
          </p:cNvSpPr>
          <p:nvPr>
            <p:ph type="body" sz="quarter" idx="10"/>
          </p:nvPr>
        </p:nvSpPr>
        <p:spPr>
          <a:xfrm>
            <a:off x="370418" y="3724425"/>
            <a:ext cx="4633383" cy="1463040"/>
          </a:xfrm>
          <a:prstGeom prst="rect">
            <a:avLst/>
          </a:prstGeom>
        </p:spPr>
        <p:txBody>
          <a:bodyPr lIns="0" tIns="0" rIns="0" bIns="0"/>
          <a:lstStyle>
            <a:lvl1pPr marL="0" indent="0">
              <a:buNone/>
              <a:defRPr sz="2400" b="0"/>
            </a:lvl1pPr>
            <a:lvl2pPr marL="609585" indent="0">
              <a:buNone/>
              <a:defRPr sz="2133" b="1"/>
            </a:lvl2pPr>
            <a:lvl3pPr marL="1219170" indent="0">
              <a:buNone/>
              <a:defRPr sz="2133" b="1"/>
            </a:lvl3pPr>
            <a:lvl4pPr marL="1828754" indent="0">
              <a:buNone/>
              <a:defRPr sz="2133" b="1"/>
            </a:lvl4pPr>
            <a:lvl5pPr marL="2438339" indent="0">
              <a:buNone/>
              <a:defRPr sz="2133" b="1"/>
            </a:lvl5pPr>
          </a:lstStyle>
          <a:p>
            <a:pPr lvl="0"/>
            <a:r>
              <a:rPr lang="en-US" noProof="0"/>
              <a:t>Click to edit Master text styles</a:t>
            </a:r>
          </a:p>
        </p:txBody>
      </p:sp>
      <p:sp>
        <p:nvSpPr>
          <p:cNvPr id="2" name="TextBox 1"/>
          <p:cNvSpPr txBox="1"/>
          <p:nvPr userDrawn="1"/>
        </p:nvSpPr>
        <p:spPr>
          <a:xfrm>
            <a:off x="222848" y="5795028"/>
            <a:ext cx="8804715" cy="707694"/>
          </a:xfrm>
          <a:prstGeom prst="rect">
            <a:avLst/>
          </a:prstGeom>
          <a:noFill/>
        </p:spPr>
        <p:txBody>
          <a:bodyPr wrap="square" rtlCol="0">
            <a:spAutoFit/>
          </a:bodyPr>
          <a:lstStyle/>
          <a:p>
            <a:r>
              <a:rPr lang="en-GB" sz="1333" dirty="0">
                <a:solidFill>
                  <a:prstClr val="white">
                    <a:lumMod val="50000"/>
                  </a:prstClr>
                </a:solidFill>
              </a:rPr>
              <a:t>Compiled by Mintel Client Services, utilizing Mintel syndicated content which your business has a licence to access. At any time Mintel may distribute or reproduce any syndicated content which appears within this presentation, even if originally compiled per your request, always subject to preserving your confidentiality.</a:t>
            </a:r>
          </a:p>
        </p:txBody>
      </p:sp>
      <p:pic>
        <p:nvPicPr>
          <p:cNvPr id="8" name="Picture 8"/>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9582110" y="169461"/>
            <a:ext cx="2252133"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0986333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Front Cover-Client Services (Photo background)">
    <p:spTree>
      <p:nvGrpSpPr>
        <p:cNvPr id="1" name=""/>
        <p:cNvGrpSpPr/>
        <p:nvPr/>
      </p:nvGrpSpPr>
      <p:grpSpPr>
        <a:xfrm>
          <a:off x="0" y="0"/>
          <a:ext cx="0" cy="0"/>
          <a:chOff x="0" y="0"/>
          <a:chExt cx="0" cy="0"/>
        </a:xfrm>
      </p:grpSpPr>
      <p:sp>
        <p:nvSpPr>
          <p:cNvPr id="8" name="Picture Placeholder 2"/>
          <p:cNvSpPr>
            <a:spLocks noGrp="1"/>
          </p:cNvSpPr>
          <p:nvPr>
            <p:ph type="pic" sz="quarter" idx="11"/>
          </p:nvPr>
        </p:nvSpPr>
        <p:spPr>
          <a:xfrm>
            <a:off x="0" y="0"/>
            <a:ext cx="12192000" cy="6858000"/>
          </a:xfrm>
          <a:prstGeom prst="rect">
            <a:avLst/>
          </a:prstGeom>
        </p:spPr>
        <p:txBody>
          <a:bodyPr/>
          <a:lstStyle>
            <a:lvl1pPr marL="0" indent="0">
              <a:buNone/>
              <a:defRPr sz="1867"/>
            </a:lvl1pPr>
          </a:lstStyle>
          <a:p>
            <a:r>
              <a:rPr lang="en-US" dirty="0"/>
              <a:t>Click icon to add picture</a:t>
            </a:r>
          </a:p>
        </p:txBody>
      </p:sp>
      <p:sp>
        <p:nvSpPr>
          <p:cNvPr id="5" name="Rectangle 4"/>
          <p:cNvSpPr/>
          <p:nvPr/>
        </p:nvSpPr>
        <p:spPr>
          <a:xfrm>
            <a:off x="370419" y="3596792"/>
            <a:ext cx="901700" cy="7302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dirty="0">
              <a:solidFill>
                <a:prstClr val="white"/>
              </a:solidFill>
            </a:endParaRPr>
          </a:p>
        </p:txBody>
      </p:sp>
      <p:sp>
        <p:nvSpPr>
          <p:cNvPr id="7" name="Subtitle 2"/>
          <p:cNvSpPr txBox="1">
            <a:spLocks/>
          </p:cNvSpPr>
          <p:nvPr/>
        </p:nvSpPr>
        <p:spPr>
          <a:xfrm>
            <a:off x="11948160" y="4389120"/>
            <a:ext cx="121920" cy="2377440"/>
          </a:xfrm>
          <a:prstGeom prst="rect">
            <a:avLst/>
          </a:prstGeom>
        </p:spPr>
        <p:txBody>
          <a:bodyPr vert="vert270" lIns="0" tIns="0" rIns="0" bIns="0" anchor="ctr"/>
          <a:lstStyle>
            <a:lvl1pPr marL="0" indent="0" algn="l" defTabSz="914400" rtl="0" eaLnBrk="1" latinLnBrk="0" hangingPunct="1">
              <a:spcBef>
                <a:spcPct val="20000"/>
              </a:spcBef>
              <a:buFont typeface="Arial" pitchFamily="34" charset="0"/>
              <a:buNone/>
              <a:defRPr sz="1400" kern="1200">
                <a:solidFill>
                  <a:schemeClr val="tx1"/>
                </a:solidFill>
                <a:latin typeface="Verdana" pitchFamily="34" charset="0"/>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fontAlgn="auto">
              <a:spcAft>
                <a:spcPts val="0"/>
              </a:spcAft>
              <a:defRPr/>
            </a:pPr>
            <a:r>
              <a:rPr lang="en-US" sz="800" dirty="0">
                <a:solidFill>
                  <a:prstClr val="white"/>
                </a:solidFill>
                <a:latin typeface="Arial" panose="020B0604020202020204" pitchFamily="34" charset="0"/>
                <a:ea typeface="Verdana" pitchFamily="34" charset="0"/>
                <a:cs typeface="Arial" panose="020B0604020202020204" pitchFamily="34" charset="0"/>
              </a:rPr>
              <a:t>© 2017 Mintel Group Ltd. All Rights Reserved. Confidential to Mintel.</a:t>
            </a:r>
          </a:p>
        </p:txBody>
      </p:sp>
      <p:sp>
        <p:nvSpPr>
          <p:cNvPr id="6" name="Title Placeholder 1"/>
          <p:cNvSpPr>
            <a:spLocks noGrp="1"/>
          </p:cNvSpPr>
          <p:nvPr>
            <p:ph type="title" hasCustomPrompt="1"/>
          </p:nvPr>
        </p:nvSpPr>
        <p:spPr>
          <a:xfrm>
            <a:off x="370841" y="2977665"/>
            <a:ext cx="11106052" cy="563880"/>
          </a:xfrm>
          <a:prstGeom prst="rect">
            <a:avLst/>
          </a:prstGeom>
        </p:spPr>
        <p:txBody>
          <a:bodyPr rtlCol="0" anchor="b">
            <a:noAutofit/>
          </a:bodyPr>
          <a:lstStyle>
            <a:lvl1pPr>
              <a:defRPr sz="5867" baseline="0">
                <a:solidFill>
                  <a:schemeClr val="bg1"/>
                </a:solidFill>
              </a:defRPr>
            </a:lvl1pPr>
          </a:lstStyle>
          <a:p>
            <a:r>
              <a:rPr lang="en-US" noProof="0" dirty="0"/>
              <a:t>Title slide for shareable client work with disclaimer:</a:t>
            </a:r>
            <a:endParaRPr lang="en-GB" noProof="0" dirty="0"/>
          </a:p>
        </p:txBody>
      </p:sp>
      <p:sp>
        <p:nvSpPr>
          <p:cNvPr id="12" name="Text Placeholder 11"/>
          <p:cNvSpPr>
            <a:spLocks noGrp="1"/>
          </p:cNvSpPr>
          <p:nvPr>
            <p:ph type="body" sz="quarter" idx="10"/>
          </p:nvPr>
        </p:nvSpPr>
        <p:spPr>
          <a:xfrm>
            <a:off x="370418" y="3724425"/>
            <a:ext cx="4633383" cy="1463040"/>
          </a:xfrm>
          <a:prstGeom prst="rect">
            <a:avLst/>
          </a:prstGeom>
        </p:spPr>
        <p:txBody>
          <a:bodyPr lIns="0" tIns="0" rIns="0" bIns="0"/>
          <a:lstStyle>
            <a:lvl1pPr marL="0" indent="0">
              <a:buNone/>
              <a:defRPr sz="2400" b="0">
                <a:solidFill>
                  <a:schemeClr val="bg1"/>
                </a:solidFill>
              </a:defRPr>
            </a:lvl1pPr>
            <a:lvl2pPr marL="609585" indent="0">
              <a:buNone/>
              <a:defRPr sz="2133" b="1"/>
            </a:lvl2pPr>
            <a:lvl3pPr marL="1219170" indent="0">
              <a:buNone/>
              <a:defRPr sz="2133" b="1"/>
            </a:lvl3pPr>
            <a:lvl4pPr marL="1828754" indent="0">
              <a:buNone/>
              <a:defRPr sz="2133" b="1"/>
            </a:lvl4pPr>
            <a:lvl5pPr marL="2438339" indent="0">
              <a:buNone/>
              <a:defRPr sz="2133" b="1"/>
            </a:lvl5pPr>
          </a:lstStyle>
          <a:p>
            <a:pPr lvl="0"/>
            <a:r>
              <a:rPr lang="en-US" noProof="0"/>
              <a:t>Click to edit Master text styles</a:t>
            </a:r>
          </a:p>
        </p:txBody>
      </p:sp>
      <p:sp>
        <p:nvSpPr>
          <p:cNvPr id="2" name="TextBox 1"/>
          <p:cNvSpPr txBox="1"/>
          <p:nvPr userDrawn="1"/>
        </p:nvSpPr>
        <p:spPr>
          <a:xfrm>
            <a:off x="222848" y="5795028"/>
            <a:ext cx="8804715" cy="707694"/>
          </a:xfrm>
          <a:prstGeom prst="rect">
            <a:avLst/>
          </a:prstGeom>
          <a:noFill/>
        </p:spPr>
        <p:txBody>
          <a:bodyPr wrap="square" rtlCol="0">
            <a:spAutoFit/>
          </a:bodyPr>
          <a:lstStyle/>
          <a:p>
            <a:r>
              <a:rPr lang="en-GB" sz="1333" dirty="0">
                <a:solidFill>
                  <a:prstClr val="white">
                    <a:lumMod val="95000"/>
                  </a:prstClr>
                </a:solidFill>
              </a:rPr>
              <a:t>Compiled by Mintel Client Services, utilizing Mintel syndicated content which your business has a licence to access. At any time Mintel may distribute or reproduce any syndicated content which appears within this presentation, even if originally compiled per your request, always subject to preserving your confidentiality.</a:t>
            </a:r>
          </a:p>
        </p:txBody>
      </p:sp>
      <p:pic>
        <p:nvPicPr>
          <p:cNvPr id="9" name="Picture 8"/>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9582110" y="169461"/>
            <a:ext cx="2252133"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2698191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Back Cover - Client Services">
    <p:spTree>
      <p:nvGrpSpPr>
        <p:cNvPr id="1" name=""/>
        <p:cNvGrpSpPr/>
        <p:nvPr/>
      </p:nvGrpSpPr>
      <p:grpSpPr>
        <a:xfrm>
          <a:off x="0" y="0"/>
          <a:ext cx="0" cy="0"/>
          <a:chOff x="0" y="0"/>
          <a:chExt cx="0" cy="0"/>
        </a:xfrm>
      </p:grpSpPr>
      <p:sp>
        <p:nvSpPr>
          <p:cNvPr id="5" name="Slide Number Placeholder 5"/>
          <p:cNvSpPr txBox="1">
            <a:spLocks/>
          </p:cNvSpPr>
          <p:nvPr/>
        </p:nvSpPr>
        <p:spPr>
          <a:xfrm>
            <a:off x="10886988" y="6622752"/>
            <a:ext cx="853440" cy="91440"/>
          </a:xfrm>
          <a:prstGeom prst="rect">
            <a:avLst/>
          </a:prstGeom>
          <a:solidFill>
            <a:schemeClr val="bg1"/>
          </a:solidFill>
        </p:spPr>
        <p:txBody>
          <a:bodyPr lIns="0" tIns="0" rIns="0" bIns="0" anchor="ctr"/>
          <a:lstStyle>
            <a:defPPr>
              <a:defRPr lang="en-US"/>
            </a:defPPr>
            <a:lvl1pPr marL="0" algn="r" defTabSz="914400" rtl="0" eaLnBrk="1" latinLnBrk="0" hangingPunct="1">
              <a:defRPr lang="en-US" sz="1200" kern="1200" smtClean="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r>
              <a:rPr lang="en-GB" sz="1333" dirty="0">
                <a:solidFill>
                  <a:prstClr val="black"/>
                </a:solidFill>
                <a:cs typeface="Arial" panose="020B0604020202020204" pitchFamily="34" charset="0"/>
              </a:rPr>
              <a:t>mintel.com  </a:t>
            </a:r>
          </a:p>
        </p:txBody>
      </p:sp>
      <p:sp>
        <p:nvSpPr>
          <p:cNvPr id="7" name="Subtitle 2"/>
          <p:cNvSpPr txBox="1">
            <a:spLocks/>
          </p:cNvSpPr>
          <p:nvPr/>
        </p:nvSpPr>
        <p:spPr>
          <a:xfrm>
            <a:off x="11948160" y="4389120"/>
            <a:ext cx="121920" cy="2377440"/>
          </a:xfrm>
          <a:prstGeom prst="rect">
            <a:avLst/>
          </a:prstGeom>
          <a:solidFill>
            <a:schemeClr val="bg1"/>
          </a:solidFill>
        </p:spPr>
        <p:txBody>
          <a:bodyPr vert="vert270" lIns="0" tIns="0" rIns="0" bIns="0" anchor="ctr"/>
          <a:lstStyle>
            <a:lvl1pPr marL="0" indent="0" algn="l" defTabSz="914400" rtl="0" eaLnBrk="1" latinLnBrk="0" hangingPunct="1">
              <a:spcBef>
                <a:spcPct val="20000"/>
              </a:spcBef>
              <a:buFont typeface="Arial" pitchFamily="34" charset="0"/>
              <a:buNone/>
              <a:defRPr sz="1400" kern="1200">
                <a:solidFill>
                  <a:schemeClr val="tx1"/>
                </a:solidFill>
                <a:latin typeface="Verdana" pitchFamily="34" charset="0"/>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fontAlgn="auto">
              <a:spcAft>
                <a:spcPts val="0"/>
              </a:spcAft>
              <a:defRPr/>
            </a:pPr>
            <a:r>
              <a:rPr lang="en-US" sz="800" dirty="0">
                <a:solidFill>
                  <a:prstClr val="white">
                    <a:lumMod val="50000"/>
                  </a:prstClr>
                </a:solidFill>
                <a:latin typeface="Arial" panose="020B0604020202020204" pitchFamily="34" charset="0"/>
                <a:ea typeface="Verdana" pitchFamily="34" charset="0"/>
                <a:cs typeface="Arial" panose="020B0604020202020204" pitchFamily="34" charset="0"/>
              </a:rPr>
              <a:t>© 2018 Mintel Group Ltd. All Rights Reserved. Confidential to Mintel.</a:t>
            </a:r>
          </a:p>
        </p:txBody>
      </p:sp>
      <p:sp>
        <p:nvSpPr>
          <p:cNvPr id="56" name="Text Placeholder 4"/>
          <p:cNvSpPr>
            <a:spLocks noGrp="1"/>
          </p:cNvSpPr>
          <p:nvPr>
            <p:ph type="body" sz="quarter" idx="10"/>
          </p:nvPr>
        </p:nvSpPr>
        <p:spPr>
          <a:xfrm>
            <a:off x="365761" y="1811826"/>
            <a:ext cx="5264479" cy="1141457"/>
          </a:xfrm>
          <a:prstGeom prst="rect">
            <a:avLst/>
          </a:prstGeom>
        </p:spPr>
        <p:txBody>
          <a:bodyPr lIns="0" tIns="0" rIns="0" bIns="0"/>
          <a:lstStyle>
            <a:lvl1pPr marL="0" indent="0">
              <a:lnSpc>
                <a:spcPct val="100000"/>
              </a:lnSpc>
              <a:buFont typeface="Arial" panose="020B0604020202020204" pitchFamily="34" charset="0"/>
              <a:buNone/>
              <a:defRPr sz="2133" b="1"/>
            </a:lvl1pPr>
            <a:lvl2pPr marL="609585" indent="0">
              <a:buFont typeface="Arial" panose="020B0604020202020204" pitchFamily="34" charset="0"/>
              <a:buNone/>
              <a:defRPr/>
            </a:lvl2pPr>
            <a:lvl3pPr marL="1219170" indent="0">
              <a:buFont typeface="Arial" panose="020B0604020202020204" pitchFamily="34" charset="0"/>
              <a:buNone/>
              <a:defRPr/>
            </a:lvl3pPr>
            <a:lvl4pPr marL="1828754" indent="0">
              <a:buFont typeface="Arial" panose="020B0604020202020204" pitchFamily="34" charset="0"/>
              <a:buNone/>
              <a:defRPr/>
            </a:lvl4pPr>
            <a:lvl5pPr marL="2438339" indent="0">
              <a:buFont typeface="Arial" panose="020B0604020202020204" pitchFamily="34" charset="0"/>
              <a:buNone/>
              <a:defRPr/>
            </a:lvl5pPr>
          </a:lstStyle>
          <a:p>
            <a:pPr lvl="0"/>
            <a:r>
              <a:rPr lang="en-US" noProof="0"/>
              <a:t>Click to edit Master text styles</a:t>
            </a:r>
          </a:p>
        </p:txBody>
      </p:sp>
      <p:sp>
        <p:nvSpPr>
          <p:cNvPr id="57" name="Text Placeholder 4"/>
          <p:cNvSpPr>
            <a:spLocks noGrp="1"/>
          </p:cNvSpPr>
          <p:nvPr>
            <p:ph type="body" sz="quarter" idx="11" hasCustomPrompt="1"/>
          </p:nvPr>
        </p:nvSpPr>
        <p:spPr>
          <a:xfrm>
            <a:off x="365759" y="349322"/>
            <a:ext cx="5939247" cy="669855"/>
          </a:xfrm>
          <a:prstGeom prst="rect">
            <a:avLst/>
          </a:prstGeom>
        </p:spPr>
        <p:txBody>
          <a:bodyPr lIns="0" tIns="0" rIns="0" bIns="0"/>
          <a:lstStyle>
            <a:lvl1pPr marL="0" indent="0">
              <a:lnSpc>
                <a:spcPct val="100000"/>
              </a:lnSpc>
              <a:buFont typeface="Arial" panose="020B0604020202020204" pitchFamily="34" charset="0"/>
              <a:buNone/>
              <a:defRPr sz="2933" b="1" baseline="0"/>
            </a:lvl1pPr>
            <a:lvl2pPr marL="609585" indent="0">
              <a:buFont typeface="Arial" panose="020B0604020202020204" pitchFamily="34" charset="0"/>
              <a:buNone/>
              <a:defRPr/>
            </a:lvl2pPr>
            <a:lvl3pPr marL="1219170" indent="0">
              <a:buFont typeface="Arial" panose="020B0604020202020204" pitchFamily="34" charset="0"/>
              <a:buNone/>
              <a:defRPr/>
            </a:lvl3pPr>
            <a:lvl4pPr marL="1828754" indent="0">
              <a:buFont typeface="Arial" panose="020B0604020202020204" pitchFamily="34" charset="0"/>
              <a:buNone/>
              <a:defRPr/>
            </a:lvl4pPr>
            <a:lvl5pPr marL="2438339" indent="0">
              <a:buFont typeface="Arial" panose="020B0604020202020204" pitchFamily="34" charset="0"/>
              <a:buNone/>
              <a:defRPr/>
            </a:lvl5pPr>
          </a:lstStyle>
          <a:p>
            <a:pPr lvl="0"/>
            <a:r>
              <a:rPr lang="en-US" noProof="0" dirty="0"/>
              <a:t>Final slide for shareable client work with disclaimer</a:t>
            </a:r>
          </a:p>
        </p:txBody>
      </p:sp>
      <p:sp>
        <p:nvSpPr>
          <p:cNvPr id="8" name="TextBox 7"/>
          <p:cNvSpPr txBox="1"/>
          <p:nvPr userDrawn="1"/>
        </p:nvSpPr>
        <p:spPr>
          <a:xfrm>
            <a:off x="239350" y="1344833"/>
            <a:ext cx="2554930" cy="420564"/>
          </a:xfrm>
          <a:prstGeom prst="rect">
            <a:avLst/>
          </a:prstGeom>
          <a:noFill/>
        </p:spPr>
        <p:txBody>
          <a:bodyPr wrap="none" rtlCol="0">
            <a:spAutoFit/>
          </a:bodyPr>
          <a:lstStyle/>
          <a:p>
            <a:r>
              <a:rPr lang="en-GB" sz="2133" b="1" dirty="0">
                <a:solidFill>
                  <a:prstClr val="black"/>
                </a:solidFill>
              </a:rPr>
              <a:t>Compiled for you by:</a:t>
            </a:r>
          </a:p>
        </p:txBody>
      </p:sp>
      <p:sp>
        <p:nvSpPr>
          <p:cNvPr id="9" name="Rectangle 8"/>
          <p:cNvSpPr/>
          <p:nvPr userDrawn="1"/>
        </p:nvSpPr>
        <p:spPr>
          <a:xfrm>
            <a:off x="239350" y="3118114"/>
            <a:ext cx="5377189" cy="1117935"/>
          </a:xfrm>
          <a:prstGeom prst="rect">
            <a:avLst/>
          </a:prstGeom>
        </p:spPr>
        <p:txBody>
          <a:bodyPr wrap="square">
            <a:spAutoFit/>
          </a:bodyPr>
          <a:lstStyle/>
          <a:p>
            <a:r>
              <a:rPr lang="en-GB" sz="1333" dirty="0">
                <a:solidFill>
                  <a:prstClr val="white">
                    <a:lumMod val="50000"/>
                  </a:prstClr>
                </a:solidFill>
              </a:rPr>
              <a:t>Compiled by Mintel Client Services, utilizing Mintel syndicated content which your business has a licence to access. At any time Mintel may distribute or reproduce any syndicated content which appears within this presentation, even if originally compiled per your request, always subject to preserving your confidentiality.</a:t>
            </a:r>
          </a:p>
        </p:txBody>
      </p:sp>
      <p:sp>
        <p:nvSpPr>
          <p:cNvPr id="10" name="TextBox 9"/>
          <p:cNvSpPr txBox="1"/>
          <p:nvPr userDrawn="1"/>
        </p:nvSpPr>
        <p:spPr>
          <a:xfrm>
            <a:off x="5969318" y="1352550"/>
            <a:ext cx="5549349" cy="1733488"/>
          </a:xfrm>
          <a:prstGeom prst="rect">
            <a:avLst/>
          </a:prstGeom>
          <a:noFill/>
        </p:spPr>
        <p:txBody>
          <a:bodyPr wrap="square" rtlCol="0">
            <a:spAutoFit/>
          </a:bodyPr>
          <a:lstStyle/>
          <a:p>
            <a:r>
              <a:rPr lang="en-GB" sz="2133" b="1" dirty="0">
                <a:solidFill>
                  <a:prstClr val="black"/>
                </a:solidFill>
              </a:rPr>
              <a:t>To find out more about Mintel services please contact your Account Manager:</a:t>
            </a:r>
          </a:p>
          <a:p>
            <a:endParaRPr lang="en-GB" sz="2133" b="1" dirty="0">
              <a:solidFill>
                <a:prstClr val="black"/>
              </a:solidFill>
            </a:endParaRPr>
          </a:p>
          <a:p>
            <a:r>
              <a:rPr lang="en-GB" sz="2133" dirty="0">
                <a:solidFill>
                  <a:prstClr val="black"/>
                </a:solidFill>
                <a:hlinkClick r:id="rId2"/>
              </a:rPr>
              <a:t>portal.mintel.com</a:t>
            </a:r>
            <a:endParaRPr lang="en-GB" sz="2133" dirty="0">
              <a:solidFill>
                <a:prstClr val="black"/>
              </a:solidFill>
            </a:endParaRPr>
          </a:p>
          <a:p>
            <a:r>
              <a:rPr lang="en-GB" sz="2133" dirty="0">
                <a:solidFill>
                  <a:prstClr val="black"/>
                </a:solidFill>
                <a:hlinkClick r:id="rId3"/>
              </a:rPr>
              <a:t>helpdesk@mintel.com</a:t>
            </a:r>
            <a:r>
              <a:rPr lang="en-GB" sz="2133" dirty="0">
                <a:solidFill>
                  <a:prstClr val="black"/>
                </a:solidFill>
              </a:rPr>
              <a:t> </a:t>
            </a:r>
          </a:p>
        </p:txBody>
      </p:sp>
      <p:pic>
        <p:nvPicPr>
          <p:cNvPr id="11" name="Picture 10"/>
          <p:cNvPicPr>
            <a:picLocks noChangeAspect="1"/>
          </p:cNvPicPr>
          <p:nvPr userDrawn="1"/>
        </p:nvPicPr>
        <p:blipFill>
          <a:blip r:embed="rId4" cstate="screen">
            <a:extLst>
              <a:ext uri="{28A0092B-C50C-407E-A947-70E740481C1C}">
                <a14:useLocalDpi xmlns:a14="http://schemas.microsoft.com/office/drawing/2010/main"/>
              </a:ext>
            </a:extLst>
          </a:blip>
          <a:srcRect/>
          <a:stretch>
            <a:fillRect/>
          </a:stretch>
        </p:blipFill>
        <p:spPr bwMode="auto">
          <a:xfrm>
            <a:off x="9582110" y="169461"/>
            <a:ext cx="2252133"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2" name="Group 11"/>
          <p:cNvGrpSpPr/>
          <p:nvPr userDrawn="1"/>
        </p:nvGrpSpPr>
        <p:grpSpPr>
          <a:xfrm>
            <a:off x="218538" y="5786270"/>
            <a:ext cx="4163684" cy="984667"/>
            <a:chOff x="172528" y="3079630"/>
            <a:chExt cx="3122763" cy="984666"/>
          </a:xfrm>
        </p:grpSpPr>
        <p:sp>
          <p:nvSpPr>
            <p:cNvPr id="13" name="TextBox 12"/>
            <p:cNvSpPr txBox="1"/>
            <p:nvPr userDrawn="1"/>
          </p:nvSpPr>
          <p:spPr>
            <a:xfrm>
              <a:off x="172528" y="3079630"/>
              <a:ext cx="3122763" cy="666976"/>
            </a:xfrm>
            <a:prstGeom prst="rect">
              <a:avLst/>
            </a:prstGeom>
            <a:noFill/>
          </p:spPr>
          <p:txBody>
            <a:bodyPr wrap="square" rtlCol="0">
              <a:spAutoFit/>
            </a:bodyPr>
            <a:lstStyle/>
            <a:p>
              <a:r>
                <a:rPr lang="en-US" sz="1867" b="1" dirty="0">
                  <a:solidFill>
                    <a:prstClr val="black"/>
                  </a:solidFill>
                </a:rPr>
                <a:t>THE WORLD’S LEADING</a:t>
              </a:r>
            </a:p>
            <a:p>
              <a:r>
                <a:rPr lang="en-US" sz="1867" b="1" dirty="0">
                  <a:solidFill>
                    <a:prstClr val="black"/>
                  </a:solidFill>
                </a:rPr>
                <a:t>MARKET INTELLIGENCE AGENCY</a:t>
              </a:r>
            </a:p>
          </p:txBody>
        </p:sp>
        <p:sp>
          <p:nvSpPr>
            <p:cNvPr id="14" name="TextBox 13"/>
            <p:cNvSpPr txBox="1"/>
            <p:nvPr userDrawn="1"/>
          </p:nvSpPr>
          <p:spPr>
            <a:xfrm>
              <a:off x="172528" y="3561724"/>
              <a:ext cx="3122763" cy="502572"/>
            </a:xfrm>
            <a:prstGeom prst="rect">
              <a:avLst/>
            </a:prstGeom>
            <a:noFill/>
          </p:spPr>
          <p:txBody>
            <a:bodyPr wrap="square" rtlCol="0">
              <a:spAutoFit/>
            </a:bodyPr>
            <a:lstStyle/>
            <a:p>
              <a:r>
                <a:rPr lang="en-US" sz="1333" dirty="0">
                  <a:solidFill>
                    <a:prstClr val="black"/>
                  </a:solidFill>
                </a:rPr>
                <a:t>Our expert analysis of the highest quality data and market research will help you grow your business.</a:t>
              </a:r>
            </a:p>
          </p:txBody>
        </p:sp>
      </p:grpSp>
    </p:spTree>
    <p:extLst>
      <p:ext uri="{BB962C8B-B14F-4D97-AF65-F5344CB8AC3E}">
        <p14:creationId xmlns:p14="http://schemas.microsoft.com/office/powerpoint/2010/main" val="159303342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3" name="Picture Placeholder 3"/>
          <p:cNvSpPr>
            <a:spLocks noGrp="1"/>
          </p:cNvSpPr>
          <p:nvPr>
            <p:ph type="pic" sz="quarter" idx="16" hasCustomPrompt="1"/>
          </p:nvPr>
        </p:nvSpPr>
        <p:spPr>
          <a:xfrm>
            <a:off x="0" y="-123395"/>
            <a:ext cx="12192000" cy="1056117"/>
          </a:xfrm>
          <a:prstGeom prst="rect">
            <a:avLst/>
          </a:prstGeom>
          <a:pattFill prst="pct10">
            <a:fgClr>
              <a:schemeClr val="tx1"/>
            </a:fgClr>
            <a:bgClr>
              <a:schemeClr val="bg1"/>
            </a:bgClr>
          </a:pattFill>
        </p:spPr>
        <p:txBody>
          <a:bodyPr wrap="square" lIns="68580" tIns="34290" rIns="68580" bIns="34290" anchor="ctr">
            <a:noAutofit/>
          </a:bodyPr>
          <a:lstStyle>
            <a:lvl1pPr algn="ctr">
              <a:defRPr sz="1600" b="0" i="0">
                <a:latin typeface="Titillium" charset="0"/>
                <a:ea typeface="Titillium" charset="0"/>
                <a:cs typeface="Titillium" charset="0"/>
              </a:defRPr>
            </a:lvl1pPr>
          </a:lstStyle>
          <a:p>
            <a:r>
              <a:rPr lang="en-US" dirty="0"/>
              <a:t>Insert Image</a:t>
            </a:r>
          </a:p>
        </p:txBody>
      </p:sp>
      <p:sp>
        <p:nvSpPr>
          <p:cNvPr id="2" name="Title 1"/>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val="230262190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19_Title Slide">
    <p:spTree>
      <p:nvGrpSpPr>
        <p:cNvPr id="1" name=""/>
        <p:cNvGrpSpPr/>
        <p:nvPr/>
      </p:nvGrpSpPr>
      <p:grpSpPr>
        <a:xfrm>
          <a:off x="0" y="0"/>
          <a:ext cx="0" cy="0"/>
          <a:chOff x="0" y="0"/>
          <a:chExt cx="0" cy="0"/>
        </a:xfrm>
      </p:grpSpPr>
      <p:sp>
        <p:nvSpPr>
          <p:cNvPr id="3" name="Rectangle 2"/>
          <p:cNvSpPr/>
          <p:nvPr userDrawn="1"/>
        </p:nvSpPr>
        <p:spPr bwMode="auto">
          <a:xfrm>
            <a:off x="0" y="0"/>
            <a:ext cx="12192000" cy="6858000"/>
          </a:xfrm>
          <a:prstGeom prst="rect">
            <a:avLst/>
          </a:prstGeom>
          <a:solidFill>
            <a:schemeClr val="bg1"/>
          </a:solidFill>
          <a:ln>
            <a:noFill/>
          </a:ln>
        </p:spPr>
        <p:txBody>
          <a:bodyPr lIns="0" tIns="0" rIns="0" bIns="0" rtlCol="0" anchor="ctr"/>
          <a:lstStyle/>
          <a:p>
            <a:pPr algn="ctr"/>
            <a:endParaRPr lang="en-US" dirty="0">
              <a:solidFill>
                <a:prstClr val="black"/>
              </a:solidFill>
            </a:endParaRPr>
          </a:p>
        </p:txBody>
      </p:sp>
      <p:sp>
        <p:nvSpPr>
          <p:cNvPr id="5" name="Picture Placeholder 4"/>
          <p:cNvSpPr>
            <a:spLocks noGrp="1"/>
          </p:cNvSpPr>
          <p:nvPr>
            <p:ph type="pic" sz="quarter" idx="17" hasCustomPrompt="1"/>
          </p:nvPr>
        </p:nvSpPr>
        <p:spPr>
          <a:xfrm>
            <a:off x="1546457" y="1"/>
            <a:ext cx="8999137" cy="4753615"/>
          </a:xfrm>
          <a:custGeom>
            <a:avLst/>
            <a:gdLst>
              <a:gd name="connsiteX0" fmla="*/ 160403 w 8999137"/>
              <a:gd name="connsiteY0" fmla="*/ 0 h 4753614"/>
              <a:gd name="connsiteX1" fmla="*/ 8778621 w 8999137"/>
              <a:gd name="connsiteY1" fmla="*/ 0 h 4753614"/>
              <a:gd name="connsiteX2" fmla="*/ 8830686 w 8999137"/>
              <a:gd name="connsiteY2" fmla="*/ 125692 h 4753614"/>
              <a:gd name="connsiteX3" fmla="*/ 8956500 w 8999137"/>
              <a:gd name="connsiteY3" fmla="*/ 566655 h 4753614"/>
              <a:gd name="connsiteX4" fmla="*/ 8817116 w 8999137"/>
              <a:gd name="connsiteY4" fmla="*/ 1831562 h 4753614"/>
              <a:gd name="connsiteX5" fmla="*/ 8552543 w 8999137"/>
              <a:gd name="connsiteY5" fmla="*/ 2275779 h 4753614"/>
              <a:gd name="connsiteX6" fmla="*/ 8491828 w 8999137"/>
              <a:gd name="connsiteY6" fmla="*/ 2368359 h 4753614"/>
              <a:gd name="connsiteX7" fmla="*/ 8376572 w 8999137"/>
              <a:gd name="connsiteY7" fmla="*/ 2502201 h 4753614"/>
              <a:gd name="connsiteX8" fmla="*/ 8321049 w 8999137"/>
              <a:gd name="connsiteY8" fmla="*/ 2549147 h 4753614"/>
              <a:gd name="connsiteX9" fmla="*/ 7682953 w 8999137"/>
              <a:gd name="connsiteY9" fmla="*/ 3088875 h 4753614"/>
              <a:gd name="connsiteX10" fmla="*/ 6696654 w 8999137"/>
              <a:gd name="connsiteY10" fmla="*/ 3657691 h 4753614"/>
              <a:gd name="connsiteX11" fmla="*/ 5156343 w 8999137"/>
              <a:gd name="connsiteY11" fmla="*/ 4270617 h 4753614"/>
              <a:gd name="connsiteX12" fmla="*/ 3602413 w 8999137"/>
              <a:gd name="connsiteY12" fmla="*/ 4667581 h 4753614"/>
              <a:gd name="connsiteX13" fmla="*/ 2520156 w 8999137"/>
              <a:gd name="connsiteY13" fmla="*/ 4751840 h 4753614"/>
              <a:gd name="connsiteX14" fmla="*/ 1660932 w 8999137"/>
              <a:gd name="connsiteY14" fmla="*/ 4621890 h 4753614"/>
              <a:gd name="connsiteX15" fmla="*/ 1020188 w 8999137"/>
              <a:gd name="connsiteY15" fmla="*/ 4313553 h 4753614"/>
              <a:gd name="connsiteX16" fmla="*/ 922325 w 8999137"/>
              <a:gd name="connsiteY16" fmla="*/ 4246711 h 4753614"/>
              <a:gd name="connsiteX17" fmla="*/ 817674 w 8999137"/>
              <a:gd name="connsiteY17" fmla="*/ 4156590 h 4753614"/>
              <a:gd name="connsiteX18" fmla="*/ 796031 w 8999137"/>
              <a:gd name="connsiteY18" fmla="*/ 4129779 h 4753614"/>
              <a:gd name="connsiteX19" fmla="*/ 657178 w 8999137"/>
              <a:gd name="connsiteY19" fmla="*/ 3981342 h 4753614"/>
              <a:gd name="connsiteX20" fmla="*/ 254230 w 8999137"/>
              <a:gd name="connsiteY20" fmla="*/ 3292333 h 4753614"/>
              <a:gd name="connsiteX21" fmla="*/ 29210 w 8999137"/>
              <a:gd name="connsiteY21" fmla="*/ 2287638 h 4753614"/>
              <a:gd name="connsiteX22" fmla="*/ 18702 w 8999137"/>
              <a:gd name="connsiteY22" fmla="*/ 1167583 h 4753614"/>
              <a:gd name="connsiteX23" fmla="*/ 81464 w 8999137"/>
              <a:gd name="connsiteY23" fmla="*/ 522993 h 4753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8999137" h="4753614">
                <a:moveTo>
                  <a:pt x="160403" y="0"/>
                </a:moveTo>
                <a:lnTo>
                  <a:pt x="8778621" y="0"/>
                </a:lnTo>
                <a:lnTo>
                  <a:pt x="8830686" y="125692"/>
                </a:lnTo>
                <a:cubicBezTo>
                  <a:pt x="8884022" y="268426"/>
                  <a:pt x="8926868" y="415063"/>
                  <a:pt x="8956500" y="566655"/>
                </a:cubicBezTo>
                <a:cubicBezTo>
                  <a:pt x="9041356" y="1002437"/>
                  <a:pt x="9001882" y="1424828"/>
                  <a:pt x="8817116" y="1831562"/>
                </a:cubicBezTo>
                <a:cubicBezTo>
                  <a:pt x="8745505" y="1989377"/>
                  <a:pt x="8656388" y="2137016"/>
                  <a:pt x="8552543" y="2275779"/>
                </a:cubicBezTo>
                <a:cubicBezTo>
                  <a:pt x="8530503" y="2305272"/>
                  <a:pt x="8511944" y="2337209"/>
                  <a:pt x="8491828" y="2368359"/>
                </a:cubicBezTo>
                <a:lnTo>
                  <a:pt x="8376572" y="2502201"/>
                </a:lnTo>
                <a:cubicBezTo>
                  <a:pt x="8358065" y="2517851"/>
                  <a:pt x="8337899" y="2531525"/>
                  <a:pt x="8321049" y="2549147"/>
                </a:cubicBezTo>
                <a:cubicBezTo>
                  <a:pt x="8127505" y="2751181"/>
                  <a:pt x="7912204" y="2928481"/>
                  <a:pt x="7682953" y="3088875"/>
                </a:cubicBezTo>
                <a:cubicBezTo>
                  <a:pt x="7370941" y="3307068"/>
                  <a:pt x="7039450" y="3492693"/>
                  <a:pt x="6696654" y="3657691"/>
                </a:cubicBezTo>
                <a:cubicBezTo>
                  <a:pt x="6197909" y="3898611"/>
                  <a:pt x="5682077" y="4097043"/>
                  <a:pt x="5156343" y="4270617"/>
                </a:cubicBezTo>
                <a:cubicBezTo>
                  <a:pt x="4647318" y="4438419"/>
                  <a:pt x="4131460" y="4579103"/>
                  <a:pt x="3602413" y="4667581"/>
                </a:cubicBezTo>
                <a:cubicBezTo>
                  <a:pt x="3244135" y="4727203"/>
                  <a:pt x="2883679" y="4762083"/>
                  <a:pt x="2520156" y="4751840"/>
                </a:cubicBezTo>
                <a:cubicBezTo>
                  <a:pt x="2228356" y="4744000"/>
                  <a:pt x="1940786" y="4706579"/>
                  <a:pt x="1660932" y="4621890"/>
                </a:cubicBezTo>
                <a:cubicBezTo>
                  <a:pt x="1431364" y="4552181"/>
                  <a:pt x="1216374" y="4452545"/>
                  <a:pt x="1020188" y="4313553"/>
                </a:cubicBezTo>
                <a:cubicBezTo>
                  <a:pt x="987911" y="4290659"/>
                  <a:pt x="955143" y="4268980"/>
                  <a:pt x="922325" y="4246711"/>
                </a:cubicBezTo>
                <a:lnTo>
                  <a:pt x="817674" y="4156590"/>
                </a:lnTo>
                <a:cubicBezTo>
                  <a:pt x="810350" y="4147558"/>
                  <a:pt x="804158" y="4137871"/>
                  <a:pt x="796031" y="4129779"/>
                </a:cubicBezTo>
                <a:cubicBezTo>
                  <a:pt x="749835" y="4080201"/>
                  <a:pt x="701165" y="4032838"/>
                  <a:pt x="657178" y="3981342"/>
                </a:cubicBezTo>
                <a:cubicBezTo>
                  <a:pt x="480734" y="3776574"/>
                  <a:pt x="351112" y="3544049"/>
                  <a:pt x="254230" y="3292333"/>
                </a:cubicBezTo>
                <a:cubicBezTo>
                  <a:pt x="129680" y="2968869"/>
                  <a:pt x="63284" y="2631766"/>
                  <a:pt x="29210" y="2287638"/>
                </a:cubicBezTo>
                <a:cubicBezTo>
                  <a:pt x="-7988" y="1914676"/>
                  <a:pt x="-7577" y="1540890"/>
                  <a:pt x="18702" y="1167583"/>
                </a:cubicBezTo>
                <a:cubicBezTo>
                  <a:pt x="33799" y="951712"/>
                  <a:pt x="54828" y="736866"/>
                  <a:pt x="81464" y="522993"/>
                </a:cubicBezTo>
                <a:close/>
              </a:path>
            </a:pathLst>
          </a:custGeom>
          <a:pattFill prst="pct10">
            <a:fgClr>
              <a:schemeClr val="tx1"/>
            </a:fgClr>
            <a:bgClr>
              <a:schemeClr val="bg1"/>
            </a:bgClr>
          </a:pattFill>
        </p:spPr>
        <p:txBody>
          <a:bodyPr wrap="square" lIns="68580" tIns="34290" rIns="68580" bIns="34290" anchor="ctr">
            <a:noAutofit/>
          </a:bodyPr>
          <a:lstStyle>
            <a:lvl1pPr algn="ctr">
              <a:defRPr sz="1600" b="0" i="0">
                <a:latin typeface="Titillium" charset="0"/>
                <a:ea typeface="Titillium" charset="0"/>
                <a:cs typeface="Titillium" charset="0"/>
              </a:defRPr>
            </a:lvl1pPr>
          </a:lstStyle>
          <a:p>
            <a:r>
              <a:rPr lang="en-US" dirty="0"/>
              <a:t>Insert Image</a:t>
            </a:r>
          </a:p>
        </p:txBody>
      </p:sp>
      <p:pic>
        <p:nvPicPr>
          <p:cNvPr id="12"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716684" y="6096000"/>
            <a:ext cx="1126067"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9732762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1128">
          <p15:clr>
            <a:srgbClr val="FBAE40"/>
          </p15:clr>
        </p15:guide>
        <p15:guide id="4" pos="6552">
          <p15:clr>
            <a:srgbClr val="FBAE40"/>
          </p15:clr>
        </p15:guide>
        <p15:guide id="5" orient="horz" pos="480">
          <p15:clr>
            <a:srgbClr val="FBAE40"/>
          </p15:clr>
        </p15:guide>
        <p15:guide id="6" orient="horz"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BA6A64-CC07-774E-BE18-0E98B81BD786}"/>
              </a:ext>
            </a:extLst>
          </p:cNvPr>
          <p:cNvSpPr>
            <a:spLocks noGrp="1"/>
          </p:cNvSpPr>
          <p:nvPr>
            <p:ph type="title"/>
          </p:nvPr>
        </p:nvSpPr>
        <p:spPr/>
        <p:txBody>
          <a:bodyPr/>
          <a:lstStyle/>
          <a:p>
            <a:r>
              <a:rPr lang="en-US"/>
              <a:t>Click to edit Master title style</a:t>
            </a:r>
          </a:p>
        </p:txBody>
      </p:sp>
      <p:sp>
        <p:nvSpPr>
          <p:cNvPr id="5" name="Slide Number Placeholder 4">
            <a:extLst>
              <a:ext uri="{FF2B5EF4-FFF2-40B4-BE49-F238E27FC236}">
                <a16:creationId xmlns:a16="http://schemas.microsoft.com/office/drawing/2014/main" id="{F935A5CD-C046-8D4B-9C48-6C4524BC66C9}"/>
              </a:ext>
            </a:extLst>
          </p:cNvPr>
          <p:cNvSpPr>
            <a:spLocks noGrp="1"/>
          </p:cNvSpPr>
          <p:nvPr>
            <p:ph type="sldNum" sz="quarter" idx="12"/>
          </p:nvPr>
        </p:nvSpPr>
        <p:spPr/>
        <p:txBody>
          <a:bodyPr/>
          <a:lstStyle/>
          <a:p>
            <a:fld id="{8C9ECE6D-A310-5048-AB24-2E65C0183353}" type="slidenum">
              <a:rPr lang="en-US" smtClean="0"/>
              <a:t>‹#›</a:t>
            </a:fld>
            <a:endParaRPr lang="en-US"/>
          </a:p>
        </p:txBody>
      </p:sp>
    </p:spTree>
    <p:extLst>
      <p:ext uri="{BB962C8B-B14F-4D97-AF65-F5344CB8AC3E}">
        <p14:creationId xmlns:p14="http://schemas.microsoft.com/office/powerpoint/2010/main" val="3599180842"/>
      </p:ext>
    </p:extLst>
  </p:cSld>
  <p:clrMapOvr>
    <a:masterClrMapping/>
  </p:clrMapOvr>
  <p:transition>
    <p:fade/>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54909910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22_Title Slide">
    <p:spTree>
      <p:nvGrpSpPr>
        <p:cNvPr id="1" name=""/>
        <p:cNvGrpSpPr/>
        <p:nvPr/>
      </p:nvGrpSpPr>
      <p:grpSpPr>
        <a:xfrm>
          <a:off x="0" y="0"/>
          <a:ext cx="0" cy="0"/>
          <a:chOff x="0" y="0"/>
          <a:chExt cx="0" cy="0"/>
        </a:xfrm>
      </p:grpSpPr>
      <p:sp>
        <p:nvSpPr>
          <p:cNvPr id="2" name="Rectangle 1"/>
          <p:cNvSpPr/>
          <p:nvPr userDrawn="1"/>
        </p:nvSpPr>
        <p:spPr>
          <a:xfrm>
            <a:off x="0" y="-27384"/>
            <a:ext cx="12192000" cy="7407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4" name="Picture Placeholder 3"/>
          <p:cNvSpPr>
            <a:spLocks noGrp="1"/>
          </p:cNvSpPr>
          <p:nvPr>
            <p:ph type="pic" sz="quarter" idx="16" hasCustomPrompt="1"/>
          </p:nvPr>
        </p:nvSpPr>
        <p:spPr>
          <a:xfrm>
            <a:off x="6096000" y="-27383"/>
            <a:ext cx="6096000" cy="6885384"/>
          </a:xfrm>
          <a:prstGeom prst="rect">
            <a:avLst/>
          </a:prstGeom>
          <a:pattFill prst="pct10">
            <a:fgClr>
              <a:schemeClr val="tx1"/>
            </a:fgClr>
            <a:bgClr>
              <a:schemeClr val="bg1"/>
            </a:bgClr>
          </a:pattFill>
        </p:spPr>
        <p:txBody>
          <a:bodyPr wrap="square" lIns="68580" tIns="34290" rIns="68580" bIns="34290" anchor="ctr">
            <a:noAutofit/>
          </a:bodyPr>
          <a:lstStyle>
            <a:lvl1pPr algn="ctr">
              <a:defRPr sz="1600" b="0" i="0">
                <a:latin typeface="Titillium" charset="0"/>
                <a:ea typeface="Titillium" charset="0"/>
                <a:cs typeface="Titillium" charset="0"/>
              </a:defRPr>
            </a:lvl1pPr>
          </a:lstStyle>
          <a:p>
            <a:r>
              <a:rPr lang="en-US" dirty="0"/>
              <a:t>Insert Image</a:t>
            </a:r>
          </a:p>
        </p:txBody>
      </p:sp>
      <p:pic>
        <p:nvPicPr>
          <p:cNvPr id="12"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716684" y="6096000"/>
            <a:ext cx="1126067"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4465103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1128">
          <p15:clr>
            <a:srgbClr val="FBAE40"/>
          </p15:clr>
        </p15:guide>
        <p15:guide id="4" pos="6552">
          <p15:clr>
            <a:srgbClr val="FBAE40"/>
          </p15:clr>
        </p15:guide>
        <p15:guide id="5" orient="horz" pos="480">
          <p15:clr>
            <a:srgbClr val="FBAE40"/>
          </p15:clr>
        </p15:guide>
        <p15:guide id="6" orient="horz" pos="3840">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5_Title Slide">
    <p:spTree>
      <p:nvGrpSpPr>
        <p:cNvPr id="1" name=""/>
        <p:cNvGrpSpPr/>
        <p:nvPr/>
      </p:nvGrpSpPr>
      <p:grpSpPr>
        <a:xfrm>
          <a:off x="0" y="0"/>
          <a:ext cx="0" cy="0"/>
          <a:chOff x="0" y="0"/>
          <a:chExt cx="0" cy="0"/>
        </a:xfrm>
      </p:grpSpPr>
      <p:sp>
        <p:nvSpPr>
          <p:cNvPr id="2" name="Rectangle 1"/>
          <p:cNvSpPr/>
          <p:nvPr userDrawn="1"/>
        </p:nvSpPr>
        <p:spPr>
          <a:xfrm>
            <a:off x="0" y="-411427"/>
            <a:ext cx="12192000" cy="72694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 name="Title 64"/>
          <p:cNvSpPr>
            <a:spLocks noGrp="1"/>
          </p:cNvSpPr>
          <p:nvPr>
            <p:ph type="title"/>
          </p:nvPr>
        </p:nvSpPr>
        <p:spPr>
          <a:xfrm>
            <a:off x="1790700" y="1042859"/>
            <a:ext cx="8610600" cy="495487"/>
          </a:xfrm>
          <a:prstGeom prst="rect">
            <a:avLst/>
          </a:prstGeom>
        </p:spPr>
        <p:txBody>
          <a:bodyPr/>
          <a:lstStyle>
            <a:lvl1pPr algn="ctr">
              <a:defRPr sz="3200" b="0" i="0">
                <a:latin typeface="Titillium" charset="0"/>
                <a:ea typeface="Titillium" charset="0"/>
                <a:cs typeface="Titillium" charset="0"/>
              </a:defRPr>
            </a:lvl1pPr>
          </a:lstStyle>
          <a:p>
            <a:r>
              <a:rPr lang="en-US"/>
              <a:t>Click to edit Master title style</a:t>
            </a:r>
          </a:p>
        </p:txBody>
      </p:sp>
      <p:sp>
        <p:nvSpPr>
          <p:cNvPr id="12" name="Picture Placeholder 11"/>
          <p:cNvSpPr>
            <a:spLocks noGrp="1"/>
          </p:cNvSpPr>
          <p:nvPr>
            <p:ph type="pic" sz="quarter" idx="16" hasCustomPrompt="1"/>
          </p:nvPr>
        </p:nvSpPr>
        <p:spPr>
          <a:xfrm>
            <a:off x="8042767" y="2520778"/>
            <a:ext cx="1864712" cy="1816444"/>
          </a:xfrm>
          <a:custGeom>
            <a:avLst/>
            <a:gdLst>
              <a:gd name="connsiteX0" fmla="*/ 920615 w 1864712"/>
              <a:gd name="connsiteY0" fmla="*/ 0 h 1816444"/>
              <a:gd name="connsiteX1" fmla="*/ 944097 w 1864712"/>
              <a:gd name="connsiteY1" fmla="*/ 0 h 1816444"/>
              <a:gd name="connsiteX2" fmla="*/ 954197 w 1864712"/>
              <a:gd name="connsiteY2" fmla="*/ 841 h 1816444"/>
              <a:gd name="connsiteX3" fmla="*/ 1129273 w 1864712"/>
              <a:gd name="connsiteY3" fmla="*/ 7569 h 1816444"/>
              <a:gd name="connsiteX4" fmla="*/ 1340175 w 1864712"/>
              <a:gd name="connsiteY4" fmla="*/ 34479 h 1816444"/>
              <a:gd name="connsiteX5" fmla="*/ 1534157 w 1864712"/>
              <a:gd name="connsiteY5" fmla="*/ 89140 h 1816444"/>
              <a:gd name="connsiteX6" fmla="*/ 1696888 w 1864712"/>
              <a:gd name="connsiteY6" fmla="*/ 179878 h 1816444"/>
              <a:gd name="connsiteX7" fmla="*/ 1843562 w 1864712"/>
              <a:gd name="connsiteY7" fmla="*/ 393731 h 1816444"/>
              <a:gd name="connsiteX8" fmla="*/ 1861776 w 1864712"/>
              <a:gd name="connsiteY8" fmla="*/ 497504 h 1816444"/>
              <a:gd name="connsiteX9" fmla="*/ 1864712 w 1864712"/>
              <a:gd name="connsiteY9" fmla="*/ 519873 h 1816444"/>
              <a:gd name="connsiteX10" fmla="*/ 1864712 w 1864712"/>
              <a:gd name="connsiteY10" fmla="*/ 555865 h 1816444"/>
              <a:gd name="connsiteX11" fmla="*/ 1862381 w 1864712"/>
              <a:gd name="connsiteY11" fmla="*/ 570498 h 1816444"/>
              <a:gd name="connsiteX12" fmla="*/ 1835619 w 1864712"/>
              <a:gd name="connsiteY12" fmla="*/ 738687 h 1816444"/>
              <a:gd name="connsiteX13" fmla="*/ 1758958 w 1864712"/>
              <a:gd name="connsiteY13" fmla="*/ 957670 h 1816444"/>
              <a:gd name="connsiteX14" fmla="*/ 1602616 w 1864712"/>
              <a:gd name="connsiteY14" fmla="*/ 1257131 h 1816444"/>
              <a:gd name="connsiteX15" fmla="*/ 1415454 w 1864712"/>
              <a:gd name="connsiteY15" fmla="*/ 1525056 h 1816444"/>
              <a:gd name="connsiteX16" fmla="*/ 1259544 w 1864712"/>
              <a:gd name="connsiteY16" fmla="*/ 1681976 h 1816444"/>
              <a:gd name="connsiteX17" fmla="*/ 1109589 w 1864712"/>
              <a:gd name="connsiteY17" fmla="*/ 1776163 h 1816444"/>
              <a:gd name="connsiteX18" fmla="*/ 969650 w 1864712"/>
              <a:gd name="connsiteY18" fmla="*/ 1813753 h 1816444"/>
              <a:gd name="connsiteX19" fmla="*/ 945651 w 1864712"/>
              <a:gd name="connsiteY19" fmla="*/ 1816444 h 1816444"/>
              <a:gd name="connsiteX20" fmla="*/ 917508 w 1864712"/>
              <a:gd name="connsiteY20" fmla="*/ 1816444 h 1816444"/>
              <a:gd name="connsiteX21" fmla="*/ 910601 w 1864712"/>
              <a:gd name="connsiteY21" fmla="*/ 1815182 h 1816444"/>
              <a:gd name="connsiteX22" fmla="*/ 869422 w 1864712"/>
              <a:gd name="connsiteY22" fmla="*/ 1810726 h 1816444"/>
              <a:gd name="connsiteX23" fmla="*/ 715583 w 1864712"/>
              <a:gd name="connsiteY23" fmla="*/ 1757914 h 1816444"/>
              <a:gd name="connsiteX24" fmla="*/ 547241 w 1864712"/>
              <a:gd name="connsiteY24" fmla="*/ 1632697 h 1816444"/>
              <a:gd name="connsiteX25" fmla="*/ 396683 w 1864712"/>
              <a:gd name="connsiteY25" fmla="*/ 1461144 h 1816444"/>
              <a:gd name="connsiteX26" fmla="*/ 127077 w 1864712"/>
              <a:gd name="connsiteY26" fmla="*/ 1009051 h 1816444"/>
              <a:gd name="connsiteX27" fmla="*/ 29006 w 1864712"/>
              <a:gd name="connsiteY27" fmla="*/ 744742 h 1816444"/>
              <a:gd name="connsiteX28" fmla="*/ 1295 w 1864712"/>
              <a:gd name="connsiteY28" fmla="*/ 565032 h 1816444"/>
              <a:gd name="connsiteX29" fmla="*/ 0 w 1864712"/>
              <a:gd name="connsiteY29" fmla="*/ 555865 h 1816444"/>
              <a:gd name="connsiteX30" fmla="*/ 0 w 1864712"/>
              <a:gd name="connsiteY30" fmla="*/ 521471 h 1816444"/>
              <a:gd name="connsiteX31" fmla="*/ 1381 w 1864712"/>
              <a:gd name="connsiteY31" fmla="*/ 509950 h 1816444"/>
              <a:gd name="connsiteX32" fmla="*/ 11137 w 1864712"/>
              <a:gd name="connsiteY32" fmla="*/ 427789 h 1816444"/>
              <a:gd name="connsiteX33" fmla="*/ 122847 w 1864712"/>
              <a:gd name="connsiteY33" fmla="*/ 219066 h 1816444"/>
              <a:gd name="connsiteX34" fmla="*/ 265722 w 1864712"/>
              <a:gd name="connsiteY34" fmla="*/ 117649 h 1816444"/>
              <a:gd name="connsiteX35" fmla="*/ 465746 w 1864712"/>
              <a:gd name="connsiteY35" fmla="*/ 47009 h 1816444"/>
              <a:gd name="connsiteX36" fmla="*/ 637369 w 1864712"/>
              <a:gd name="connsiteY36" fmla="*/ 16987 h 1816444"/>
              <a:gd name="connsiteX37" fmla="*/ 776014 w 1864712"/>
              <a:gd name="connsiteY37" fmla="*/ 5046 h 1816444"/>
              <a:gd name="connsiteX38" fmla="*/ 913622 w 1864712"/>
              <a:gd name="connsiteY38" fmla="*/ 841 h 1816444"/>
              <a:gd name="connsiteX39" fmla="*/ 920615 w 1864712"/>
              <a:gd name="connsiteY39" fmla="*/ 0 h 1816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864712" h="1816444">
                <a:moveTo>
                  <a:pt x="920615" y="0"/>
                </a:moveTo>
                <a:cubicBezTo>
                  <a:pt x="928471" y="0"/>
                  <a:pt x="936241" y="0"/>
                  <a:pt x="944097" y="0"/>
                </a:cubicBezTo>
                <a:cubicBezTo>
                  <a:pt x="947464" y="252"/>
                  <a:pt x="950831" y="757"/>
                  <a:pt x="954197" y="841"/>
                </a:cubicBezTo>
                <a:cubicBezTo>
                  <a:pt x="1012556" y="1430"/>
                  <a:pt x="1071001" y="3364"/>
                  <a:pt x="1129273" y="7569"/>
                </a:cubicBezTo>
                <a:cubicBezTo>
                  <a:pt x="1200063" y="12783"/>
                  <a:pt x="1270508" y="21108"/>
                  <a:pt x="1340175" y="34479"/>
                </a:cubicBezTo>
                <a:cubicBezTo>
                  <a:pt x="1406389" y="47261"/>
                  <a:pt x="1471310" y="64416"/>
                  <a:pt x="1534157" y="89140"/>
                </a:cubicBezTo>
                <a:cubicBezTo>
                  <a:pt x="1592429" y="112098"/>
                  <a:pt x="1647421" y="140943"/>
                  <a:pt x="1696888" y="179878"/>
                </a:cubicBezTo>
                <a:cubicBezTo>
                  <a:pt x="1767937" y="235886"/>
                  <a:pt x="1818008" y="306357"/>
                  <a:pt x="1843562" y="393731"/>
                </a:cubicBezTo>
                <a:cubicBezTo>
                  <a:pt x="1853489" y="427621"/>
                  <a:pt x="1859360" y="462269"/>
                  <a:pt x="1861776" y="497504"/>
                </a:cubicBezTo>
                <a:cubicBezTo>
                  <a:pt x="1862295" y="504989"/>
                  <a:pt x="1863676" y="512388"/>
                  <a:pt x="1864712" y="519873"/>
                </a:cubicBezTo>
                <a:cubicBezTo>
                  <a:pt x="1864712" y="531899"/>
                  <a:pt x="1864712" y="543924"/>
                  <a:pt x="1864712" y="555865"/>
                </a:cubicBezTo>
                <a:cubicBezTo>
                  <a:pt x="1863935" y="560743"/>
                  <a:pt x="1862640" y="565536"/>
                  <a:pt x="1862381" y="570498"/>
                </a:cubicBezTo>
                <a:cubicBezTo>
                  <a:pt x="1859360" y="627430"/>
                  <a:pt x="1849691" y="683437"/>
                  <a:pt x="1835619" y="738687"/>
                </a:cubicBezTo>
                <a:cubicBezTo>
                  <a:pt x="1816454" y="813868"/>
                  <a:pt x="1789951" y="886610"/>
                  <a:pt x="1758958" y="957670"/>
                </a:cubicBezTo>
                <a:cubicBezTo>
                  <a:pt x="1713981" y="1061190"/>
                  <a:pt x="1660716" y="1160422"/>
                  <a:pt x="1602616" y="1257131"/>
                </a:cubicBezTo>
                <a:cubicBezTo>
                  <a:pt x="1546329" y="1350728"/>
                  <a:pt x="1485381" y="1441046"/>
                  <a:pt x="1415454" y="1525056"/>
                </a:cubicBezTo>
                <a:cubicBezTo>
                  <a:pt x="1368060" y="1581904"/>
                  <a:pt x="1317039" y="1635220"/>
                  <a:pt x="1259544" y="1681976"/>
                </a:cubicBezTo>
                <a:cubicBezTo>
                  <a:pt x="1213444" y="1719567"/>
                  <a:pt x="1164064" y="1752027"/>
                  <a:pt x="1109589" y="1776163"/>
                </a:cubicBezTo>
                <a:cubicBezTo>
                  <a:pt x="1064871" y="1795925"/>
                  <a:pt x="1018426" y="1809128"/>
                  <a:pt x="969650" y="1813753"/>
                </a:cubicBezTo>
                <a:cubicBezTo>
                  <a:pt x="961621" y="1814509"/>
                  <a:pt x="953679" y="1815519"/>
                  <a:pt x="945651" y="1816444"/>
                </a:cubicBezTo>
                <a:cubicBezTo>
                  <a:pt x="936241" y="1816444"/>
                  <a:pt x="926917" y="1816444"/>
                  <a:pt x="917508" y="1816444"/>
                </a:cubicBezTo>
                <a:cubicBezTo>
                  <a:pt x="915176" y="1816023"/>
                  <a:pt x="912932" y="1815351"/>
                  <a:pt x="910601" y="1815182"/>
                </a:cubicBezTo>
                <a:cubicBezTo>
                  <a:pt x="896875" y="1813669"/>
                  <a:pt x="883062" y="1812828"/>
                  <a:pt x="869422" y="1810726"/>
                </a:cubicBezTo>
                <a:cubicBezTo>
                  <a:pt x="814948" y="1802569"/>
                  <a:pt x="764014" y="1783900"/>
                  <a:pt x="715583" y="1757914"/>
                </a:cubicBezTo>
                <a:cubicBezTo>
                  <a:pt x="653339" y="1724528"/>
                  <a:pt x="598262" y="1681304"/>
                  <a:pt x="547241" y="1632697"/>
                </a:cubicBezTo>
                <a:cubicBezTo>
                  <a:pt x="491904" y="1580054"/>
                  <a:pt x="442264" y="1522281"/>
                  <a:pt x="396683" y="1461144"/>
                </a:cubicBezTo>
                <a:cubicBezTo>
                  <a:pt x="291189" y="1319781"/>
                  <a:pt x="202529" y="1168327"/>
                  <a:pt x="127077" y="1009051"/>
                </a:cubicBezTo>
                <a:cubicBezTo>
                  <a:pt x="86675" y="923780"/>
                  <a:pt x="52575" y="836153"/>
                  <a:pt x="29006" y="744742"/>
                </a:cubicBezTo>
                <a:cubicBezTo>
                  <a:pt x="13727" y="685792"/>
                  <a:pt x="2331" y="626168"/>
                  <a:pt x="1295" y="565032"/>
                </a:cubicBezTo>
                <a:cubicBezTo>
                  <a:pt x="1208" y="561920"/>
                  <a:pt x="431" y="558893"/>
                  <a:pt x="0" y="555865"/>
                </a:cubicBezTo>
                <a:cubicBezTo>
                  <a:pt x="0" y="544429"/>
                  <a:pt x="0" y="532908"/>
                  <a:pt x="0" y="521471"/>
                </a:cubicBezTo>
                <a:cubicBezTo>
                  <a:pt x="518" y="517602"/>
                  <a:pt x="1381" y="513818"/>
                  <a:pt x="1381" y="509950"/>
                </a:cubicBezTo>
                <a:cubicBezTo>
                  <a:pt x="1468" y="482199"/>
                  <a:pt x="5352" y="454868"/>
                  <a:pt x="11137" y="427789"/>
                </a:cubicBezTo>
                <a:cubicBezTo>
                  <a:pt x="28143" y="347395"/>
                  <a:pt x="65006" y="277597"/>
                  <a:pt x="122847" y="219066"/>
                </a:cubicBezTo>
                <a:cubicBezTo>
                  <a:pt x="164544" y="176935"/>
                  <a:pt x="212974" y="144223"/>
                  <a:pt x="265722" y="117649"/>
                </a:cubicBezTo>
                <a:cubicBezTo>
                  <a:pt x="329433" y="85608"/>
                  <a:pt x="396597" y="63575"/>
                  <a:pt x="465746" y="47009"/>
                </a:cubicBezTo>
                <a:cubicBezTo>
                  <a:pt x="522378" y="33554"/>
                  <a:pt x="579614" y="23967"/>
                  <a:pt x="637369" y="16987"/>
                </a:cubicBezTo>
                <a:cubicBezTo>
                  <a:pt x="683468" y="11353"/>
                  <a:pt x="729741" y="7064"/>
                  <a:pt x="776014" y="5046"/>
                </a:cubicBezTo>
                <a:cubicBezTo>
                  <a:pt x="821941" y="2943"/>
                  <a:pt x="867781" y="2186"/>
                  <a:pt x="913622" y="841"/>
                </a:cubicBezTo>
                <a:cubicBezTo>
                  <a:pt x="915953" y="757"/>
                  <a:pt x="918285" y="252"/>
                  <a:pt x="920615" y="0"/>
                </a:cubicBezTo>
                <a:close/>
              </a:path>
            </a:pathLst>
          </a:custGeom>
          <a:pattFill prst="pct10">
            <a:fgClr>
              <a:schemeClr val="tx1"/>
            </a:fgClr>
            <a:bgClr>
              <a:schemeClr val="bg1"/>
            </a:bgClr>
          </a:pattFill>
        </p:spPr>
        <p:txBody>
          <a:bodyPr wrap="square" lIns="68580" tIns="34290" rIns="68580" bIns="34290" anchor="ctr">
            <a:noAutofit/>
          </a:bodyPr>
          <a:lstStyle>
            <a:lvl1pPr algn="ctr">
              <a:defRPr sz="1600" b="0" i="0">
                <a:latin typeface="Titillium" charset="0"/>
                <a:ea typeface="Titillium" charset="0"/>
                <a:cs typeface="Titillium" charset="0"/>
              </a:defRPr>
            </a:lvl1pPr>
          </a:lstStyle>
          <a:p>
            <a:r>
              <a:rPr lang="en-US" dirty="0"/>
              <a:t>Insert Image</a:t>
            </a:r>
          </a:p>
        </p:txBody>
      </p:sp>
      <p:sp>
        <p:nvSpPr>
          <p:cNvPr id="4" name="Picture Placeholder 3"/>
          <p:cNvSpPr>
            <a:spLocks noGrp="1"/>
          </p:cNvSpPr>
          <p:nvPr>
            <p:ph type="pic" sz="quarter" idx="12" hasCustomPrompt="1"/>
          </p:nvPr>
        </p:nvSpPr>
        <p:spPr>
          <a:xfrm>
            <a:off x="4930775" y="2293938"/>
            <a:ext cx="2330451" cy="2270125"/>
          </a:xfrm>
          <a:custGeom>
            <a:avLst/>
            <a:gdLst>
              <a:gd name="connsiteX0" fmla="*/ 1148610 w 2330450"/>
              <a:gd name="connsiteY0" fmla="*/ 0 h 2270125"/>
              <a:gd name="connsiteX1" fmla="*/ 1183782 w 2330450"/>
              <a:gd name="connsiteY1" fmla="*/ 0 h 2270125"/>
              <a:gd name="connsiteX2" fmla="*/ 1192414 w 2330450"/>
              <a:gd name="connsiteY2" fmla="*/ 1577 h 2270125"/>
              <a:gd name="connsiteX3" fmla="*/ 1243878 w 2330450"/>
              <a:gd name="connsiteY3" fmla="*/ 7147 h 2270125"/>
              <a:gd name="connsiteX4" fmla="*/ 1436140 w 2330450"/>
              <a:gd name="connsiteY4" fmla="*/ 73149 h 2270125"/>
              <a:gd name="connsiteX5" fmla="*/ 1646528 w 2330450"/>
              <a:gd name="connsiteY5" fmla="*/ 229640 h 2270125"/>
              <a:gd name="connsiteX6" fmla="*/ 1834690 w 2330450"/>
              <a:gd name="connsiteY6" fmla="*/ 444041 h 2270125"/>
              <a:gd name="connsiteX7" fmla="*/ 2171634 w 2330450"/>
              <a:gd name="connsiteY7" fmla="*/ 1009050 h 2270125"/>
              <a:gd name="connsiteX8" fmla="*/ 2294199 w 2330450"/>
              <a:gd name="connsiteY8" fmla="*/ 1339374 h 2270125"/>
              <a:gd name="connsiteX9" fmla="*/ 2328832 w 2330450"/>
              <a:gd name="connsiteY9" fmla="*/ 1563969 h 2270125"/>
              <a:gd name="connsiteX10" fmla="*/ 2330450 w 2330450"/>
              <a:gd name="connsiteY10" fmla="*/ 1575425 h 2270125"/>
              <a:gd name="connsiteX11" fmla="*/ 2330450 w 2330450"/>
              <a:gd name="connsiteY11" fmla="*/ 1618410 h 2270125"/>
              <a:gd name="connsiteX12" fmla="*/ 2328724 w 2330450"/>
              <a:gd name="connsiteY12" fmla="*/ 1632809 h 2270125"/>
              <a:gd name="connsiteX13" fmla="*/ 2316532 w 2330450"/>
              <a:gd name="connsiteY13" fmla="*/ 1735490 h 2270125"/>
              <a:gd name="connsiteX14" fmla="*/ 2176921 w 2330450"/>
              <a:gd name="connsiteY14" fmla="*/ 1996344 h 2270125"/>
              <a:gd name="connsiteX15" fmla="*/ 1998361 w 2330450"/>
              <a:gd name="connsiteY15" fmla="*/ 2123092 h 2270125"/>
              <a:gd name="connsiteX16" fmla="*/ 1748377 w 2330450"/>
              <a:gd name="connsiteY16" fmla="*/ 2211375 h 2270125"/>
              <a:gd name="connsiteX17" fmla="*/ 1533889 w 2330450"/>
              <a:gd name="connsiteY17" fmla="*/ 2248895 h 2270125"/>
              <a:gd name="connsiteX18" fmla="*/ 1360616 w 2330450"/>
              <a:gd name="connsiteY18" fmla="*/ 2263819 h 2270125"/>
              <a:gd name="connsiteX19" fmla="*/ 1188638 w 2330450"/>
              <a:gd name="connsiteY19" fmla="*/ 2269074 h 2270125"/>
              <a:gd name="connsiteX20" fmla="*/ 1179898 w 2330450"/>
              <a:gd name="connsiteY20" fmla="*/ 2270125 h 2270125"/>
              <a:gd name="connsiteX21" fmla="*/ 1150552 w 2330450"/>
              <a:gd name="connsiteY21" fmla="*/ 2270125 h 2270125"/>
              <a:gd name="connsiteX22" fmla="*/ 1137929 w 2330450"/>
              <a:gd name="connsiteY22" fmla="*/ 2269074 h 2270125"/>
              <a:gd name="connsiteX23" fmla="*/ 919125 w 2330450"/>
              <a:gd name="connsiteY23" fmla="*/ 2260666 h 2270125"/>
              <a:gd name="connsiteX24" fmla="*/ 655547 w 2330450"/>
              <a:gd name="connsiteY24" fmla="*/ 2227035 h 2270125"/>
              <a:gd name="connsiteX25" fmla="*/ 413116 w 2330450"/>
              <a:gd name="connsiteY25" fmla="*/ 2158721 h 2270125"/>
              <a:gd name="connsiteX26" fmla="*/ 209741 w 2330450"/>
              <a:gd name="connsiteY26" fmla="*/ 2045320 h 2270125"/>
              <a:gd name="connsiteX27" fmla="*/ 26433 w 2330450"/>
              <a:gd name="connsiteY27" fmla="*/ 1778055 h 2270125"/>
              <a:gd name="connsiteX28" fmla="*/ 3669 w 2330450"/>
              <a:gd name="connsiteY28" fmla="*/ 1648363 h 2270125"/>
              <a:gd name="connsiteX29" fmla="*/ 0 w 2330450"/>
              <a:gd name="connsiteY29" fmla="*/ 1620407 h 2270125"/>
              <a:gd name="connsiteX30" fmla="*/ 0 w 2330450"/>
              <a:gd name="connsiteY30" fmla="*/ 1575425 h 2270125"/>
              <a:gd name="connsiteX31" fmla="*/ 2913 w 2330450"/>
              <a:gd name="connsiteY31" fmla="*/ 1557138 h 2270125"/>
              <a:gd name="connsiteX32" fmla="*/ 36359 w 2330450"/>
              <a:gd name="connsiteY32" fmla="*/ 1346941 h 2270125"/>
              <a:gd name="connsiteX33" fmla="*/ 132167 w 2330450"/>
              <a:gd name="connsiteY33" fmla="*/ 1073265 h 2270125"/>
              <a:gd name="connsiteX34" fmla="*/ 327558 w 2330450"/>
              <a:gd name="connsiteY34" fmla="*/ 699009 h 2270125"/>
              <a:gd name="connsiteX35" fmla="*/ 561466 w 2330450"/>
              <a:gd name="connsiteY35" fmla="*/ 364166 h 2270125"/>
              <a:gd name="connsiteX36" fmla="*/ 756317 w 2330450"/>
              <a:gd name="connsiteY36" fmla="*/ 168053 h 2270125"/>
              <a:gd name="connsiteX37" fmla="*/ 943725 w 2330450"/>
              <a:gd name="connsiteY37" fmla="*/ 50342 h 2270125"/>
              <a:gd name="connsiteX38" fmla="*/ 1118616 w 2330450"/>
              <a:gd name="connsiteY38" fmla="*/ 3364 h 2270125"/>
              <a:gd name="connsiteX39" fmla="*/ 1148610 w 2330450"/>
              <a:gd name="connsiteY39" fmla="*/ 0 h 2270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330450" h="2270125">
                <a:moveTo>
                  <a:pt x="1148610" y="0"/>
                </a:moveTo>
                <a:cubicBezTo>
                  <a:pt x="1160370" y="0"/>
                  <a:pt x="1172022" y="0"/>
                  <a:pt x="1183782" y="0"/>
                </a:cubicBezTo>
                <a:cubicBezTo>
                  <a:pt x="1186696" y="526"/>
                  <a:pt x="1189501" y="1366"/>
                  <a:pt x="1192414" y="1577"/>
                </a:cubicBezTo>
                <a:cubicBezTo>
                  <a:pt x="1209568" y="3468"/>
                  <a:pt x="1226831" y="4520"/>
                  <a:pt x="1243878" y="7147"/>
                </a:cubicBezTo>
                <a:cubicBezTo>
                  <a:pt x="1311957" y="17341"/>
                  <a:pt x="1375613" y="40673"/>
                  <a:pt x="1436140" y="73149"/>
                </a:cubicBezTo>
                <a:cubicBezTo>
                  <a:pt x="1513930" y="114873"/>
                  <a:pt x="1582764" y="168893"/>
                  <a:pt x="1646528" y="229640"/>
                </a:cubicBezTo>
                <a:cubicBezTo>
                  <a:pt x="1715686" y="295432"/>
                  <a:pt x="1777724" y="367634"/>
                  <a:pt x="1834690" y="444041"/>
                </a:cubicBezTo>
                <a:cubicBezTo>
                  <a:pt x="1966533" y="620711"/>
                  <a:pt x="2077337" y="809993"/>
                  <a:pt x="2171634" y="1009050"/>
                </a:cubicBezTo>
                <a:cubicBezTo>
                  <a:pt x="2222127" y="1115619"/>
                  <a:pt x="2264744" y="1225132"/>
                  <a:pt x="2294199" y="1339374"/>
                </a:cubicBezTo>
                <a:cubicBezTo>
                  <a:pt x="2313295" y="1413048"/>
                  <a:pt x="2327537" y="1487563"/>
                  <a:pt x="2328832" y="1563969"/>
                </a:cubicBezTo>
                <a:cubicBezTo>
                  <a:pt x="2328940" y="1567858"/>
                  <a:pt x="2329911" y="1571641"/>
                  <a:pt x="2330450" y="1575425"/>
                </a:cubicBezTo>
                <a:cubicBezTo>
                  <a:pt x="2330450" y="1589718"/>
                  <a:pt x="2330450" y="1604117"/>
                  <a:pt x="2330450" y="1618410"/>
                </a:cubicBezTo>
                <a:cubicBezTo>
                  <a:pt x="2329803" y="1623245"/>
                  <a:pt x="2328724" y="1627974"/>
                  <a:pt x="2328724" y="1632809"/>
                </a:cubicBezTo>
                <a:cubicBezTo>
                  <a:pt x="2328616" y="1667491"/>
                  <a:pt x="2323761" y="1701648"/>
                  <a:pt x="2316532" y="1735490"/>
                </a:cubicBezTo>
                <a:cubicBezTo>
                  <a:pt x="2295278" y="1835964"/>
                  <a:pt x="2249208" y="1923195"/>
                  <a:pt x="2176921" y="1996344"/>
                </a:cubicBezTo>
                <a:cubicBezTo>
                  <a:pt x="2124809" y="2048998"/>
                  <a:pt x="2064283" y="2089881"/>
                  <a:pt x="1998361" y="2123092"/>
                </a:cubicBezTo>
                <a:cubicBezTo>
                  <a:pt x="1918737" y="2163135"/>
                  <a:pt x="1834798" y="2190671"/>
                  <a:pt x="1748377" y="2211375"/>
                </a:cubicBezTo>
                <a:cubicBezTo>
                  <a:pt x="1677601" y="2228191"/>
                  <a:pt x="1606069" y="2240172"/>
                  <a:pt x="1533889" y="2248895"/>
                </a:cubicBezTo>
                <a:cubicBezTo>
                  <a:pt x="1476276" y="2255937"/>
                  <a:pt x="1418446" y="2261297"/>
                  <a:pt x="1360616" y="2263819"/>
                </a:cubicBezTo>
                <a:cubicBezTo>
                  <a:pt x="1303218" y="2266447"/>
                  <a:pt x="1245928" y="2267393"/>
                  <a:pt x="1188638" y="2269074"/>
                </a:cubicBezTo>
                <a:cubicBezTo>
                  <a:pt x="1185725" y="2269179"/>
                  <a:pt x="1182811" y="2269810"/>
                  <a:pt x="1179898" y="2270125"/>
                </a:cubicBezTo>
                <a:cubicBezTo>
                  <a:pt x="1170080" y="2270125"/>
                  <a:pt x="1160370" y="2270125"/>
                  <a:pt x="1150552" y="2270125"/>
                </a:cubicBezTo>
                <a:cubicBezTo>
                  <a:pt x="1146344" y="2269810"/>
                  <a:pt x="1142136" y="2269179"/>
                  <a:pt x="1137929" y="2269074"/>
                </a:cubicBezTo>
                <a:cubicBezTo>
                  <a:pt x="1064994" y="2268338"/>
                  <a:pt x="991952" y="2265921"/>
                  <a:pt x="919125" y="2260666"/>
                </a:cubicBezTo>
                <a:cubicBezTo>
                  <a:pt x="830655" y="2254150"/>
                  <a:pt x="742615" y="2243745"/>
                  <a:pt x="655547" y="2227035"/>
                </a:cubicBezTo>
                <a:cubicBezTo>
                  <a:pt x="572795" y="2211060"/>
                  <a:pt x="491660" y="2189620"/>
                  <a:pt x="413116" y="2158721"/>
                </a:cubicBezTo>
                <a:cubicBezTo>
                  <a:pt x="340289" y="2130029"/>
                  <a:pt x="271562" y="2093980"/>
                  <a:pt x="209741" y="2045320"/>
                </a:cubicBezTo>
                <a:cubicBezTo>
                  <a:pt x="120946" y="1975324"/>
                  <a:pt x="58369" y="1887252"/>
                  <a:pt x="26433" y="1778055"/>
                </a:cubicBezTo>
                <a:cubicBezTo>
                  <a:pt x="14026" y="1735700"/>
                  <a:pt x="6689" y="1692399"/>
                  <a:pt x="3669" y="1648363"/>
                </a:cubicBezTo>
                <a:cubicBezTo>
                  <a:pt x="3021" y="1639009"/>
                  <a:pt x="1295" y="1629761"/>
                  <a:pt x="0" y="1620407"/>
                </a:cubicBezTo>
                <a:cubicBezTo>
                  <a:pt x="0" y="1605378"/>
                  <a:pt x="0" y="1590349"/>
                  <a:pt x="0" y="1575425"/>
                </a:cubicBezTo>
                <a:cubicBezTo>
                  <a:pt x="971" y="1569329"/>
                  <a:pt x="2590" y="1563339"/>
                  <a:pt x="2913" y="1557138"/>
                </a:cubicBezTo>
                <a:cubicBezTo>
                  <a:pt x="6689" y="1485986"/>
                  <a:pt x="18773" y="1415991"/>
                  <a:pt x="36359" y="1346941"/>
                </a:cubicBezTo>
                <a:cubicBezTo>
                  <a:pt x="60311" y="1252983"/>
                  <a:pt x="93434" y="1162073"/>
                  <a:pt x="132167" y="1073265"/>
                </a:cubicBezTo>
                <a:cubicBezTo>
                  <a:pt x="188378" y="943889"/>
                  <a:pt x="254947" y="819873"/>
                  <a:pt x="327558" y="699009"/>
                </a:cubicBezTo>
                <a:cubicBezTo>
                  <a:pt x="397903" y="582035"/>
                  <a:pt x="474074" y="469159"/>
                  <a:pt x="561466" y="364166"/>
                </a:cubicBezTo>
                <a:cubicBezTo>
                  <a:pt x="620698" y="293120"/>
                  <a:pt x="684462" y="226487"/>
                  <a:pt x="756317" y="168053"/>
                </a:cubicBezTo>
                <a:cubicBezTo>
                  <a:pt x="813931" y="121073"/>
                  <a:pt x="875645" y="80506"/>
                  <a:pt x="943725" y="50342"/>
                </a:cubicBezTo>
                <a:cubicBezTo>
                  <a:pt x="999612" y="25644"/>
                  <a:pt x="1057658" y="9144"/>
                  <a:pt x="1118616" y="3364"/>
                </a:cubicBezTo>
                <a:cubicBezTo>
                  <a:pt x="1128650" y="2418"/>
                  <a:pt x="1138576" y="1156"/>
                  <a:pt x="1148610" y="0"/>
                </a:cubicBezTo>
                <a:close/>
              </a:path>
            </a:pathLst>
          </a:custGeom>
          <a:pattFill prst="pct10">
            <a:fgClr>
              <a:schemeClr val="tx1"/>
            </a:fgClr>
            <a:bgClr>
              <a:schemeClr val="bg1"/>
            </a:bgClr>
          </a:pattFill>
        </p:spPr>
        <p:txBody>
          <a:bodyPr wrap="square" lIns="68580" tIns="34290" rIns="68580" bIns="34290" anchor="ctr">
            <a:noAutofit/>
          </a:bodyPr>
          <a:lstStyle>
            <a:lvl1pPr algn="ctr">
              <a:defRPr sz="1600" b="0" i="0">
                <a:latin typeface="Titillium" charset="0"/>
                <a:ea typeface="Titillium" charset="0"/>
                <a:cs typeface="Titillium" charset="0"/>
              </a:defRPr>
            </a:lvl1pPr>
          </a:lstStyle>
          <a:p>
            <a:r>
              <a:rPr lang="en-US" dirty="0"/>
              <a:t>Insert Image</a:t>
            </a:r>
          </a:p>
        </p:txBody>
      </p:sp>
      <p:sp>
        <p:nvSpPr>
          <p:cNvPr id="10" name="Picture Placeholder 9"/>
          <p:cNvSpPr>
            <a:spLocks noGrp="1"/>
          </p:cNvSpPr>
          <p:nvPr>
            <p:ph type="pic" sz="quarter" idx="15" hasCustomPrompt="1"/>
          </p:nvPr>
        </p:nvSpPr>
        <p:spPr>
          <a:xfrm>
            <a:off x="2284521" y="2520778"/>
            <a:ext cx="1864712" cy="1816444"/>
          </a:xfrm>
          <a:custGeom>
            <a:avLst/>
            <a:gdLst>
              <a:gd name="connsiteX0" fmla="*/ 920616 w 1864712"/>
              <a:gd name="connsiteY0" fmla="*/ 0 h 1816444"/>
              <a:gd name="connsiteX1" fmla="*/ 944097 w 1864712"/>
              <a:gd name="connsiteY1" fmla="*/ 0 h 1816444"/>
              <a:gd name="connsiteX2" fmla="*/ 954197 w 1864712"/>
              <a:gd name="connsiteY2" fmla="*/ 841 h 1816444"/>
              <a:gd name="connsiteX3" fmla="*/ 1129273 w 1864712"/>
              <a:gd name="connsiteY3" fmla="*/ 7569 h 1816444"/>
              <a:gd name="connsiteX4" fmla="*/ 1340176 w 1864712"/>
              <a:gd name="connsiteY4" fmla="*/ 34479 h 1816444"/>
              <a:gd name="connsiteX5" fmla="*/ 1534157 w 1864712"/>
              <a:gd name="connsiteY5" fmla="*/ 89140 h 1816444"/>
              <a:gd name="connsiteX6" fmla="*/ 1696888 w 1864712"/>
              <a:gd name="connsiteY6" fmla="*/ 179878 h 1816444"/>
              <a:gd name="connsiteX7" fmla="*/ 1843562 w 1864712"/>
              <a:gd name="connsiteY7" fmla="*/ 393731 h 1816444"/>
              <a:gd name="connsiteX8" fmla="*/ 1861776 w 1864712"/>
              <a:gd name="connsiteY8" fmla="*/ 497504 h 1816444"/>
              <a:gd name="connsiteX9" fmla="*/ 1864712 w 1864712"/>
              <a:gd name="connsiteY9" fmla="*/ 519873 h 1816444"/>
              <a:gd name="connsiteX10" fmla="*/ 1864712 w 1864712"/>
              <a:gd name="connsiteY10" fmla="*/ 555865 h 1816444"/>
              <a:gd name="connsiteX11" fmla="*/ 1862381 w 1864712"/>
              <a:gd name="connsiteY11" fmla="*/ 570498 h 1816444"/>
              <a:gd name="connsiteX12" fmla="*/ 1835619 w 1864712"/>
              <a:gd name="connsiteY12" fmla="*/ 738687 h 1816444"/>
              <a:gd name="connsiteX13" fmla="*/ 1758959 w 1864712"/>
              <a:gd name="connsiteY13" fmla="*/ 957670 h 1816444"/>
              <a:gd name="connsiteX14" fmla="*/ 1602616 w 1864712"/>
              <a:gd name="connsiteY14" fmla="*/ 1257131 h 1816444"/>
              <a:gd name="connsiteX15" fmla="*/ 1415455 w 1864712"/>
              <a:gd name="connsiteY15" fmla="*/ 1525056 h 1816444"/>
              <a:gd name="connsiteX16" fmla="*/ 1259544 w 1864712"/>
              <a:gd name="connsiteY16" fmla="*/ 1681976 h 1816444"/>
              <a:gd name="connsiteX17" fmla="*/ 1109590 w 1864712"/>
              <a:gd name="connsiteY17" fmla="*/ 1776163 h 1816444"/>
              <a:gd name="connsiteX18" fmla="*/ 969650 w 1864712"/>
              <a:gd name="connsiteY18" fmla="*/ 1813753 h 1816444"/>
              <a:gd name="connsiteX19" fmla="*/ 945651 w 1864712"/>
              <a:gd name="connsiteY19" fmla="*/ 1816444 h 1816444"/>
              <a:gd name="connsiteX20" fmla="*/ 917508 w 1864712"/>
              <a:gd name="connsiteY20" fmla="*/ 1816444 h 1816444"/>
              <a:gd name="connsiteX21" fmla="*/ 910601 w 1864712"/>
              <a:gd name="connsiteY21" fmla="*/ 1815182 h 1816444"/>
              <a:gd name="connsiteX22" fmla="*/ 869422 w 1864712"/>
              <a:gd name="connsiteY22" fmla="*/ 1810726 h 1816444"/>
              <a:gd name="connsiteX23" fmla="*/ 715583 w 1864712"/>
              <a:gd name="connsiteY23" fmla="*/ 1757914 h 1816444"/>
              <a:gd name="connsiteX24" fmla="*/ 547241 w 1864712"/>
              <a:gd name="connsiteY24" fmla="*/ 1632697 h 1816444"/>
              <a:gd name="connsiteX25" fmla="*/ 396683 w 1864712"/>
              <a:gd name="connsiteY25" fmla="*/ 1461144 h 1816444"/>
              <a:gd name="connsiteX26" fmla="*/ 127077 w 1864712"/>
              <a:gd name="connsiteY26" fmla="*/ 1009051 h 1816444"/>
              <a:gd name="connsiteX27" fmla="*/ 29006 w 1864712"/>
              <a:gd name="connsiteY27" fmla="*/ 744742 h 1816444"/>
              <a:gd name="connsiteX28" fmla="*/ 1295 w 1864712"/>
              <a:gd name="connsiteY28" fmla="*/ 565032 h 1816444"/>
              <a:gd name="connsiteX29" fmla="*/ 0 w 1864712"/>
              <a:gd name="connsiteY29" fmla="*/ 555865 h 1816444"/>
              <a:gd name="connsiteX30" fmla="*/ 0 w 1864712"/>
              <a:gd name="connsiteY30" fmla="*/ 521471 h 1816444"/>
              <a:gd name="connsiteX31" fmla="*/ 1381 w 1864712"/>
              <a:gd name="connsiteY31" fmla="*/ 509950 h 1816444"/>
              <a:gd name="connsiteX32" fmla="*/ 11137 w 1864712"/>
              <a:gd name="connsiteY32" fmla="*/ 427789 h 1816444"/>
              <a:gd name="connsiteX33" fmla="*/ 122847 w 1864712"/>
              <a:gd name="connsiteY33" fmla="*/ 219066 h 1816444"/>
              <a:gd name="connsiteX34" fmla="*/ 265722 w 1864712"/>
              <a:gd name="connsiteY34" fmla="*/ 117649 h 1816444"/>
              <a:gd name="connsiteX35" fmla="*/ 465747 w 1864712"/>
              <a:gd name="connsiteY35" fmla="*/ 47009 h 1816444"/>
              <a:gd name="connsiteX36" fmla="*/ 637369 w 1864712"/>
              <a:gd name="connsiteY36" fmla="*/ 16987 h 1816444"/>
              <a:gd name="connsiteX37" fmla="*/ 776014 w 1864712"/>
              <a:gd name="connsiteY37" fmla="*/ 5046 h 1816444"/>
              <a:gd name="connsiteX38" fmla="*/ 913622 w 1864712"/>
              <a:gd name="connsiteY38" fmla="*/ 841 h 1816444"/>
              <a:gd name="connsiteX39" fmla="*/ 920616 w 1864712"/>
              <a:gd name="connsiteY39" fmla="*/ 0 h 1816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864712" h="1816444">
                <a:moveTo>
                  <a:pt x="920616" y="0"/>
                </a:moveTo>
                <a:cubicBezTo>
                  <a:pt x="928471" y="0"/>
                  <a:pt x="936241" y="0"/>
                  <a:pt x="944097" y="0"/>
                </a:cubicBezTo>
                <a:cubicBezTo>
                  <a:pt x="947464" y="252"/>
                  <a:pt x="950831" y="757"/>
                  <a:pt x="954197" y="841"/>
                </a:cubicBezTo>
                <a:cubicBezTo>
                  <a:pt x="1012556" y="1430"/>
                  <a:pt x="1071001" y="3364"/>
                  <a:pt x="1129273" y="7569"/>
                </a:cubicBezTo>
                <a:cubicBezTo>
                  <a:pt x="1200063" y="12783"/>
                  <a:pt x="1270508" y="21108"/>
                  <a:pt x="1340176" y="34479"/>
                </a:cubicBezTo>
                <a:cubicBezTo>
                  <a:pt x="1406390" y="47261"/>
                  <a:pt x="1471310" y="64416"/>
                  <a:pt x="1534157" y="89140"/>
                </a:cubicBezTo>
                <a:cubicBezTo>
                  <a:pt x="1592430" y="112098"/>
                  <a:pt x="1647422" y="140943"/>
                  <a:pt x="1696888" y="179878"/>
                </a:cubicBezTo>
                <a:cubicBezTo>
                  <a:pt x="1767937" y="235886"/>
                  <a:pt x="1818008" y="306357"/>
                  <a:pt x="1843562" y="393731"/>
                </a:cubicBezTo>
                <a:cubicBezTo>
                  <a:pt x="1853489" y="427621"/>
                  <a:pt x="1859360" y="462269"/>
                  <a:pt x="1861776" y="497504"/>
                </a:cubicBezTo>
                <a:cubicBezTo>
                  <a:pt x="1862295" y="504989"/>
                  <a:pt x="1863676" y="512388"/>
                  <a:pt x="1864712" y="519873"/>
                </a:cubicBezTo>
                <a:cubicBezTo>
                  <a:pt x="1864712" y="531899"/>
                  <a:pt x="1864712" y="543924"/>
                  <a:pt x="1864712" y="555865"/>
                </a:cubicBezTo>
                <a:cubicBezTo>
                  <a:pt x="1863935" y="560743"/>
                  <a:pt x="1862640" y="565536"/>
                  <a:pt x="1862381" y="570498"/>
                </a:cubicBezTo>
                <a:cubicBezTo>
                  <a:pt x="1859360" y="627430"/>
                  <a:pt x="1849691" y="683437"/>
                  <a:pt x="1835619" y="738687"/>
                </a:cubicBezTo>
                <a:cubicBezTo>
                  <a:pt x="1816454" y="813868"/>
                  <a:pt x="1789951" y="886610"/>
                  <a:pt x="1758959" y="957670"/>
                </a:cubicBezTo>
                <a:cubicBezTo>
                  <a:pt x="1713981" y="1061190"/>
                  <a:pt x="1660716" y="1160422"/>
                  <a:pt x="1602616" y="1257131"/>
                </a:cubicBezTo>
                <a:cubicBezTo>
                  <a:pt x="1546330" y="1350728"/>
                  <a:pt x="1485381" y="1441046"/>
                  <a:pt x="1415455" y="1525056"/>
                </a:cubicBezTo>
                <a:cubicBezTo>
                  <a:pt x="1368060" y="1581904"/>
                  <a:pt x="1317039" y="1635220"/>
                  <a:pt x="1259544" y="1681976"/>
                </a:cubicBezTo>
                <a:cubicBezTo>
                  <a:pt x="1213444" y="1719567"/>
                  <a:pt x="1164064" y="1752027"/>
                  <a:pt x="1109590" y="1776163"/>
                </a:cubicBezTo>
                <a:cubicBezTo>
                  <a:pt x="1064872" y="1795925"/>
                  <a:pt x="1018426" y="1809128"/>
                  <a:pt x="969650" y="1813753"/>
                </a:cubicBezTo>
                <a:cubicBezTo>
                  <a:pt x="961622" y="1814509"/>
                  <a:pt x="953679" y="1815519"/>
                  <a:pt x="945651" y="1816444"/>
                </a:cubicBezTo>
                <a:cubicBezTo>
                  <a:pt x="936241" y="1816444"/>
                  <a:pt x="926918" y="1816444"/>
                  <a:pt x="917508" y="1816444"/>
                </a:cubicBezTo>
                <a:cubicBezTo>
                  <a:pt x="915176" y="1816023"/>
                  <a:pt x="912932" y="1815351"/>
                  <a:pt x="910601" y="1815182"/>
                </a:cubicBezTo>
                <a:cubicBezTo>
                  <a:pt x="896875" y="1813669"/>
                  <a:pt x="883062" y="1812828"/>
                  <a:pt x="869422" y="1810726"/>
                </a:cubicBezTo>
                <a:cubicBezTo>
                  <a:pt x="814948" y="1802569"/>
                  <a:pt x="764014" y="1783900"/>
                  <a:pt x="715583" y="1757914"/>
                </a:cubicBezTo>
                <a:cubicBezTo>
                  <a:pt x="653340" y="1724528"/>
                  <a:pt x="598262" y="1681304"/>
                  <a:pt x="547241" y="1632697"/>
                </a:cubicBezTo>
                <a:cubicBezTo>
                  <a:pt x="491904" y="1580054"/>
                  <a:pt x="442264" y="1522281"/>
                  <a:pt x="396683" y="1461144"/>
                </a:cubicBezTo>
                <a:cubicBezTo>
                  <a:pt x="291189" y="1319781"/>
                  <a:pt x="202529" y="1168327"/>
                  <a:pt x="127077" y="1009051"/>
                </a:cubicBezTo>
                <a:cubicBezTo>
                  <a:pt x="86675" y="923780"/>
                  <a:pt x="52575" y="836153"/>
                  <a:pt x="29006" y="744742"/>
                </a:cubicBezTo>
                <a:cubicBezTo>
                  <a:pt x="13727" y="685792"/>
                  <a:pt x="2331" y="626168"/>
                  <a:pt x="1295" y="565032"/>
                </a:cubicBezTo>
                <a:cubicBezTo>
                  <a:pt x="1208" y="561920"/>
                  <a:pt x="431" y="558893"/>
                  <a:pt x="0" y="555865"/>
                </a:cubicBezTo>
                <a:cubicBezTo>
                  <a:pt x="0" y="544429"/>
                  <a:pt x="0" y="532908"/>
                  <a:pt x="0" y="521471"/>
                </a:cubicBezTo>
                <a:cubicBezTo>
                  <a:pt x="518" y="517602"/>
                  <a:pt x="1381" y="513818"/>
                  <a:pt x="1381" y="509950"/>
                </a:cubicBezTo>
                <a:cubicBezTo>
                  <a:pt x="1468" y="482199"/>
                  <a:pt x="5352" y="454868"/>
                  <a:pt x="11137" y="427789"/>
                </a:cubicBezTo>
                <a:cubicBezTo>
                  <a:pt x="28143" y="347395"/>
                  <a:pt x="65006" y="277597"/>
                  <a:pt x="122847" y="219066"/>
                </a:cubicBezTo>
                <a:cubicBezTo>
                  <a:pt x="164544" y="176935"/>
                  <a:pt x="212974" y="144223"/>
                  <a:pt x="265722" y="117649"/>
                </a:cubicBezTo>
                <a:cubicBezTo>
                  <a:pt x="329433" y="85608"/>
                  <a:pt x="396597" y="63575"/>
                  <a:pt x="465747" y="47009"/>
                </a:cubicBezTo>
                <a:cubicBezTo>
                  <a:pt x="522378" y="33554"/>
                  <a:pt x="579614" y="23967"/>
                  <a:pt x="637369" y="16987"/>
                </a:cubicBezTo>
                <a:cubicBezTo>
                  <a:pt x="683468" y="11353"/>
                  <a:pt x="729741" y="7064"/>
                  <a:pt x="776014" y="5046"/>
                </a:cubicBezTo>
                <a:cubicBezTo>
                  <a:pt x="821941" y="2943"/>
                  <a:pt x="867782" y="2186"/>
                  <a:pt x="913622" y="841"/>
                </a:cubicBezTo>
                <a:cubicBezTo>
                  <a:pt x="915953" y="757"/>
                  <a:pt x="918285" y="252"/>
                  <a:pt x="920616" y="0"/>
                </a:cubicBezTo>
                <a:close/>
              </a:path>
            </a:pathLst>
          </a:custGeom>
          <a:pattFill prst="pct10">
            <a:fgClr>
              <a:schemeClr val="tx1"/>
            </a:fgClr>
            <a:bgClr>
              <a:schemeClr val="bg1"/>
            </a:bgClr>
          </a:pattFill>
        </p:spPr>
        <p:txBody>
          <a:bodyPr wrap="square" lIns="68580" tIns="34290" rIns="68580" bIns="34290" anchor="ctr">
            <a:noAutofit/>
          </a:bodyPr>
          <a:lstStyle>
            <a:lvl1pPr algn="ctr">
              <a:defRPr sz="1600" b="0" i="0">
                <a:latin typeface="Titillium" charset="0"/>
                <a:ea typeface="Titillium" charset="0"/>
                <a:cs typeface="Titillium" charset="0"/>
              </a:defRPr>
            </a:lvl1pPr>
          </a:lstStyle>
          <a:p>
            <a:r>
              <a:rPr lang="en-US" dirty="0"/>
              <a:t>Insert Image</a:t>
            </a: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716684" y="6096000"/>
            <a:ext cx="1126067"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9756547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1128">
          <p15:clr>
            <a:srgbClr val="FBAE40"/>
          </p15:clr>
        </p15:guide>
        <p15:guide id="4" pos="6552">
          <p15:clr>
            <a:srgbClr val="FBAE40"/>
          </p15:clr>
        </p15:guide>
        <p15:guide id="5" orient="horz" pos="480">
          <p15:clr>
            <a:srgbClr val="FBAE40"/>
          </p15:clr>
        </p15:guide>
        <p15:guide id="6" orient="horz" pos="3840">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18_Title Slide">
    <p:spTree>
      <p:nvGrpSpPr>
        <p:cNvPr id="1" name=""/>
        <p:cNvGrpSpPr/>
        <p:nvPr/>
      </p:nvGrpSpPr>
      <p:grpSpPr>
        <a:xfrm>
          <a:off x="0" y="0"/>
          <a:ext cx="0" cy="0"/>
          <a:chOff x="0" y="0"/>
          <a:chExt cx="0" cy="0"/>
        </a:xfrm>
      </p:grpSpPr>
      <p:sp>
        <p:nvSpPr>
          <p:cNvPr id="5" name="Rectangle 4"/>
          <p:cNvSpPr/>
          <p:nvPr userDrawn="1"/>
        </p:nvSpPr>
        <p:spPr bwMode="auto">
          <a:xfrm>
            <a:off x="0" y="0"/>
            <a:ext cx="12192000" cy="6858000"/>
          </a:xfrm>
          <a:prstGeom prst="rect">
            <a:avLst/>
          </a:prstGeom>
          <a:solidFill>
            <a:schemeClr val="bg1"/>
          </a:solidFill>
          <a:ln>
            <a:noFill/>
          </a:ln>
        </p:spPr>
        <p:txBody>
          <a:bodyPr lIns="0" tIns="0" rIns="0" bIns="0" rtlCol="0" anchor="ctr"/>
          <a:lstStyle/>
          <a:p>
            <a:pPr algn="ctr"/>
            <a:endParaRPr lang="en-US" dirty="0">
              <a:solidFill>
                <a:prstClr val="black"/>
              </a:solidFill>
            </a:endParaRPr>
          </a:p>
        </p:txBody>
      </p:sp>
      <p:sp>
        <p:nvSpPr>
          <p:cNvPr id="4" name="Picture Placeholder 3"/>
          <p:cNvSpPr>
            <a:spLocks noGrp="1"/>
          </p:cNvSpPr>
          <p:nvPr>
            <p:ph type="pic" sz="quarter" idx="16" hasCustomPrompt="1"/>
          </p:nvPr>
        </p:nvSpPr>
        <p:spPr>
          <a:xfrm>
            <a:off x="-386458" y="1260376"/>
            <a:ext cx="4397255" cy="4336451"/>
          </a:xfrm>
          <a:custGeom>
            <a:avLst/>
            <a:gdLst>
              <a:gd name="connsiteX0" fmla="*/ 1815121 w 7680637"/>
              <a:gd name="connsiteY0" fmla="*/ 575706 h 4910916"/>
              <a:gd name="connsiteX1" fmla="*/ 1958741 w 7680637"/>
              <a:gd name="connsiteY1" fmla="*/ 578860 h 4910916"/>
              <a:gd name="connsiteX2" fmla="*/ 2359375 w 7680637"/>
              <a:gd name="connsiteY2" fmla="*/ 688177 h 4910916"/>
              <a:gd name="connsiteX3" fmla="*/ 2789536 w 7680637"/>
              <a:gd name="connsiteY3" fmla="*/ 948486 h 4910916"/>
              <a:gd name="connsiteX4" fmla="*/ 3102571 w 7680637"/>
              <a:gd name="connsiteY4" fmla="*/ 1217819 h 4910916"/>
              <a:gd name="connsiteX5" fmla="*/ 3332895 w 7680637"/>
              <a:gd name="connsiteY5" fmla="*/ 1453908 h 4910916"/>
              <a:gd name="connsiteX6" fmla="*/ 3547486 w 7680637"/>
              <a:gd name="connsiteY6" fmla="*/ 1699728 h 4910916"/>
              <a:gd name="connsiteX7" fmla="*/ 3559541 w 7680637"/>
              <a:gd name="connsiteY7" fmla="*/ 1711279 h 4910916"/>
              <a:gd name="connsiteX8" fmla="*/ 3594844 w 7680637"/>
              <a:gd name="connsiteY8" fmla="*/ 1754304 h 4910916"/>
              <a:gd name="connsiteX9" fmla="*/ 3608488 w 7680637"/>
              <a:gd name="connsiteY9" fmla="*/ 1774075 h 4910916"/>
              <a:gd name="connsiteX10" fmla="*/ 3859378 w 7680637"/>
              <a:gd name="connsiteY10" fmla="*/ 2104986 h 4910916"/>
              <a:gd name="connsiteX11" fmla="*/ 4127150 w 7680637"/>
              <a:gd name="connsiteY11" fmla="*/ 2531885 h 4910916"/>
              <a:gd name="connsiteX12" fmla="*/ 4318633 w 7680637"/>
              <a:gd name="connsiteY12" fmla="*/ 2969503 h 4910916"/>
              <a:gd name="connsiteX13" fmla="*/ 4397027 w 7680637"/>
              <a:gd name="connsiteY13" fmla="*/ 3404098 h 4910916"/>
              <a:gd name="connsiteX14" fmla="*/ 4225697 w 7680637"/>
              <a:gd name="connsiteY14" fmla="*/ 3994367 h 4910916"/>
              <a:gd name="connsiteX15" fmla="*/ 4062935 w 7680637"/>
              <a:gd name="connsiteY15" fmla="*/ 4183760 h 4910916"/>
              <a:gd name="connsiteX16" fmla="*/ 4026361 w 7680637"/>
              <a:gd name="connsiteY16" fmla="*/ 4222769 h 4910916"/>
              <a:gd name="connsiteX17" fmla="*/ 3960411 w 7680637"/>
              <a:gd name="connsiteY17" fmla="*/ 4276882 h 4910916"/>
              <a:gd name="connsiteX18" fmla="*/ 3930096 w 7680637"/>
              <a:gd name="connsiteY18" fmla="*/ 4294610 h 4910916"/>
              <a:gd name="connsiteX19" fmla="*/ 3581683 w 7680637"/>
              <a:gd name="connsiteY19" fmla="*/ 4498437 h 4910916"/>
              <a:gd name="connsiteX20" fmla="*/ 3065181 w 7680637"/>
              <a:gd name="connsiteY20" fmla="*/ 4687197 h 4910916"/>
              <a:gd name="connsiteX21" fmla="*/ 2281419 w 7680637"/>
              <a:gd name="connsiteY21" fmla="*/ 4850951 h 4910916"/>
              <a:gd name="connsiteX22" fmla="*/ 1509106 w 7680637"/>
              <a:gd name="connsiteY22" fmla="*/ 4910820 h 4910916"/>
              <a:gd name="connsiteX23" fmla="*/ 987175 w 7680637"/>
              <a:gd name="connsiteY23" fmla="*/ 4861062 h 4910916"/>
              <a:gd name="connsiteX24" fmla="*/ 589146 w 7680637"/>
              <a:gd name="connsiteY24" fmla="*/ 4727900 h 4910916"/>
              <a:gd name="connsiteX25" fmla="*/ 309879 w 7680637"/>
              <a:gd name="connsiteY25" fmla="*/ 4528000 h 4910916"/>
              <a:gd name="connsiteX26" fmla="*/ 268865 w 7680637"/>
              <a:gd name="connsiteY26" fmla="*/ 4488072 h 4910916"/>
              <a:gd name="connsiteX27" fmla="*/ 226554 w 7680637"/>
              <a:gd name="connsiteY27" fmla="*/ 4436505 h 4910916"/>
              <a:gd name="connsiteX28" fmla="*/ 218482 w 7680637"/>
              <a:gd name="connsiteY28" fmla="*/ 4421951 h 4910916"/>
              <a:gd name="connsiteX29" fmla="*/ 164739 w 7680637"/>
              <a:gd name="connsiteY29" fmla="*/ 4339798 h 4910916"/>
              <a:gd name="connsiteX30" fmla="*/ 30218 w 7680637"/>
              <a:gd name="connsiteY30" fmla="*/ 3978516 h 4910916"/>
              <a:gd name="connsiteX31" fmla="*/ 6563 w 7680637"/>
              <a:gd name="connsiteY31" fmla="*/ 3481803 h 4910916"/>
              <a:gd name="connsiteX32" fmla="*/ 94549 w 7680637"/>
              <a:gd name="connsiteY32" fmla="*/ 2948010 h 4910916"/>
              <a:gd name="connsiteX33" fmla="*/ 517592 w 7680637"/>
              <a:gd name="connsiteY33" fmla="*/ 1774309 h 4910916"/>
              <a:gd name="connsiteX34" fmla="*/ 854449 w 7680637"/>
              <a:gd name="connsiteY34" fmla="*/ 1197238 h 4910916"/>
              <a:gd name="connsiteX35" fmla="*/ 1142073 w 7680637"/>
              <a:gd name="connsiteY35" fmla="*/ 876277 h 4910916"/>
              <a:gd name="connsiteX36" fmla="*/ 1156923 w 7680637"/>
              <a:gd name="connsiteY36" fmla="*/ 860124 h 4910916"/>
              <a:gd name="connsiteX37" fmla="*/ 1219944 w 7680637"/>
              <a:gd name="connsiteY37" fmla="*/ 808414 h 4910916"/>
              <a:gd name="connsiteX38" fmla="*/ 1243132 w 7680637"/>
              <a:gd name="connsiteY38" fmla="*/ 793623 h 4910916"/>
              <a:gd name="connsiteX39" fmla="*/ 1408343 w 7680637"/>
              <a:gd name="connsiteY39" fmla="*/ 687974 h 4910916"/>
              <a:gd name="connsiteX40" fmla="*/ 1815121 w 7680637"/>
              <a:gd name="connsiteY40" fmla="*/ 575706 h 4910916"/>
              <a:gd name="connsiteX41" fmla="*/ 5284387 w 7680637"/>
              <a:gd name="connsiteY41" fmla="*/ 0 h 4910916"/>
              <a:gd name="connsiteX42" fmla="*/ 7680637 w 7680637"/>
              <a:gd name="connsiteY42" fmla="*/ 0 h 4910916"/>
              <a:gd name="connsiteX43" fmla="*/ 7680637 w 7680637"/>
              <a:gd name="connsiteY43" fmla="*/ 2396248 h 4910916"/>
              <a:gd name="connsiteX44" fmla="*/ 5284387 w 7680637"/>
              <a:gd name="connsiteY44" fmla="*/ 2396248 h 4910916"/>
              <a:gd name="connsiteX0" fmla="*/ 1815121 w 7680637"/>
              <a:gd name="connsiteY0" fmla="*/ 575706 h 4910916"/>
              <a:gd name="connsiteX1" fmla="*/ 1958741 w 7680637"/>
              <a:gd name="connsiteY1" fmla="*/ 578860 h 4910916"/>
              <a:gd name="connsiteX2" fmla="*/ 2359375 w 7680637"/>
              <a:gd name="connsiteY2" fmla="*/ 688177 h 4910916"/>
              <a:gd name="connsiteX3" fmla="*/ 2789536 w 7680637"/>
              <a:gd name="connsiteY3" fmla="*/ 948486 h 4910916"/>
              <a:gd name="connsiteX4" fmla="*/ 3102571 w 7680637"/>
              <a:gd name="connsiteY4" fmla="*/ 1217819 h 4910916"/>
              <a:gd name="connsiteX5" fmla="*/ 3332895 w 7680637"/>
              <a:gd name="connsiteY5" fmla="*/ 1453908 h 4910916"/>
              <a:gd name="connsiteX6" fmla="*/ 3547486 w 7680637"/>
              <a:gd name="connsiteY6" fmla="*/ 1699728 h 4910916"/>
              <a:gd name="connsiteX7" fmla="*/ 3559541 w 7680637"/>
              <a:gd name="connsiteY7" fmla="*/ 1711279 h 4910916"/>
              <a:gd name="connsiteX8" fmla="*/ 3594844 w 7680637"/>
              <a:gd name="connsiteY8" fmla="*/ 1754304 h 4910916"/>
              <a:gd name="connsiteX9" fmla="*/ 3608488 w 7680637"/>
              <a:gd name="connsiteY9" fmla="*/ 1774075 h 4910916"/>
              <a:gd name="connsiteX10" fmla="*/ 3859378 w 7680637"/>
              <a:gd name="connsiteY10" fmla="*/ 2104986 h 4910916"/>
              <a:gd name="connsiteX11" fmla="*/ 4127150 w 7680637"/>
              <a:gd name="connsiteY11" fmla="*/ 2531885 h 4910916"/>
              <a:gd name="connsiteX12" fmla="*/ 4318633 w 7680637"/>
              <a:gd name="connsiteY12" fmla="*/ 2969503 h 4910916"/>
              <a:gd name="connsiteX13" fmla="*/ 4397027 w 7680637"/>
              <a:gd name="connsiteY13" fmla="*/ 3404098 h 4910916"/>
              <a:gd name="connsiteX14" fmla="*/ 4225697 w 7680637"/>
              <a:gd name="connsiteY14" fmla="*/ 3994367 h 4910916"/>
              <a:gd name="connsiteX15" fmla="*/ 4062935 w 7680637"/>
              <a:gd name="connsiteY15" fmla="*/ 4183760 h 4910916"/>
              <a:gd name="connsiteX16" fmla="*/ 4026361 w 7680637"/>
              <a:gd name="connsiteY16" fmla="*/ 4222769 h 4910916"/>
              <a:gd name="connsiteX17" fmla="*/ 3960411 w 7680637"/>
              <a:gd name="connsiteY17" fmla="*/ 4276882 h 4910916"/>
              <a:gd name="connsiteX18" fmla="*/ 3930096 w 7680637"/>
              <a:gd name="connsiteY18" fmla="*/ 4294610 h 4910916"/>
              <a:gd name="connsiteX19" fmla="*/ 3581683 w 7680637"/>
              <a:gd name="connsiteY19" fmla="*/ 4498437 h 4910916"/>
              <a:gd name="connsiteX20" fmla="*/ 3065181 w 7680637"/>
              <a:gd name="connsiteY20" fmla="*/ 4687197 h 4910916"/>
              <a:gd name="connsiteX21" fmla="*/ 2281419 w 7680637"/>
              <a:gd name="connsiteY21" fmla="*/ 4850951 h 4910916"/>
              <a:gd name="connsiteX22" fmla="*/ 1509106 w 7680637"/>
              <a:gd name="connsiteY22" fmla="*/ 4910820 h 4910916"/>
              <a:gd name="connsiteX23" fmla="*/ 987175 w 7680637"/>
              <a:gd name="connsiteY23" fmla="*/ 4861062 h 4910916"/>
              <a:gd name="connsiteX24" fmla="*/ 589146 w 7680637"/>
              <a:gd name="connsiteY24" fmla="*/ 4727900 h 4910916"/>
              <a:gd name="connsiteX25" fmla="*/ 309879 w 7680637"/>
              <a:gd name="connsiteY25" fmla="*/ 4528000 h 4910916"/>
              <a:gd name="connsiteX26" fmla="*/ 268865 w 7680637"/>
              <a:gd name="connsiteY26" fmla="*/ 4488072 h 4910916"/>
              <a:gd name="connsiteX27" fmla="*/ 226554 w 7680637"/>
              <a:gd name="connsiteY27" fmla="*/ 4436505 h 4910916"/>
              <a:gd name="connsiteX28" fmla="*/ 218482 w 7680637"/>
              <a:gd name="connsiteY28" fmla="*/ 4421951 h 4910916"/>
              <a:gd name="connsiteX29" fmla="*/ 164739 w 7680637"/>
              <a:gd name="connsiteY29" fmla="*/ 4339798 h 4910916"/>
              <a:gd name="connsiteX30" fmla="*/ 30218 w 7680637"/>
              <a:gd name="connsiteY30" fmla="*/ 3978516 h 4910916"/>
              <a:gd name="connsiteX31" fmla="*/ 6563 w 7680637"/>
              <a:gd name="connsiteY31" fmla="*/ 3481803 h 4910916"/>
              <a:gd name="connsiteX32" fmla="*/ 94549 w 7680637"/>
              <a:gd name="connsiteY32" fmla="*/ 2948010 h 4910916"/>
              <a:gd name="connsiteX33" fmla="*/ 517592 w 7680637"/>
              <a:gd name="connsiteY33" fmla="*/ 1774309 h 4910916"/>
              <a:gd name="connsiteX34" fmla="*/ 854449 w 7680637"/>
              <a:gd name="connsiteY34" fmla="*/ 1197238 h 4910916"/>
              <a:gd name="connsiteX35" fmla="*/ 1142073 w 7680637"/>
              <a:gd name="connsiteY35" fmla="*/ 876277 h 4910916"/>
              <a:gd name="connsiteX36" fmla="*/ 1156923 w 7680637"/>
              <a:gd name="connsiteY36" fmla="*/ 860124 h 4910916"/>
              <a:gd name="connsiteX37" fmla="*/ 1219944 w 7680637"/>
              <a:gd name="connsiteY37" fmla="*/ 808414 h 4910916"/>
              <a:gd name="connsiteX38" fmla="*/ 1243132 w 7680637"/>
              <a:gd name="connsiteY38" fmla="*/ 793623 h 4910916"/>
              <a:gd name="connsiteX39" fmla="*/ 1408343 w 7680637"/>
              <a:gd name="connsiteY39" fmla="*/ 687974 h 4910916"/>
              <a:gd name="connsiteX40" fmla="*/ 1815121 w 7680637"/>
              <a:gd name="connsiteY40" fmla="*/ 575706 h 4910916"/>
              <a:gd name="connsiteX41" fmla="*/ 5284387 w 7680637"/>
              <a:gd name="connsiteY41" fmla="*/ 2396248 h 4910916"/>
              <a:gd name="connsiteX42" fmla="*/ 7680637 w 7680637"/>
              <a:gd name="connsiteY42" fmla="*/ 0 h 4910916"/>
              <a:gd name="connsiteX43" fmla="*/ 7680637 w 7680637"/>
              <a:gd name="connsiteY43" fmla="*/ 2396248 h 4910916"/>
              <a:gd name="connsiteX44" fmla="*/ 5284387 w 7680637"/>
              <a:gd name="connsiteY44" fmla="*/ 2396248 h 4910916"/>
              <a:gd name="connsiteX0" fmla="*/ 1815121 w 7680637"/>
              <a:gd name="connsiteY0" fmla="*/ 1241 h 4336451"/>
              <a:gd name="connsiteX1" fmla="*/ 1958741 w 7680637"/>
              <a:gd name="connsiteY1" fmla="*/ 4395 h 4336451"/>
              <a:gd name="connsiteX2" fmla="*/ 2359375 w 7680637"/>
              <a:gd name="connsiteY2" fmla="*/ 113712 h 4336451"/>
              <a:gd name="connsiteX3" fmla="*/ 2789536 w 7680637"/>
              <a:gd name="connsiteY3" fmla="*/ 374021 h 4336451"/>
              <a:gd name="connsiteX4" fmla="*/ 3102571 w 7680637"/>
              <a:gd name="connsiteY4" fmla="*/ 643354 h 4336451"/>
              <a:gd name="connsiteX5" fmla="*/ 3332895 w 7680637"/>
              <a:gd name="connsiteY5" fmla="*/ 879443 h 4336451"/>
              <a:gd name="connsiteX6" fmla="*/ 3547486 w 7680637"/>
              <a:gd name="connsiteY6" fmla="*/ 1125263 h 4336451"/>
              <a:gd name="connsiteX7" fmla="*/ 3559541 w 7680637"/>
              <a:gd name="connsiteY7" fmla="*/ 1136814 h 4336451"/>
              <a:gd name="connsiteX8" fmla="*/ 3594844 w 7680637"/>
              <a:gd name="connsiteY8" fmla="*/ 1179839 h 4336451"/>
              <a:gd name="connsiteX9" fmla="*/ 3608488 w 7680637"/>
              <a:gd name="connsiteY9" fmla="*/ 1199610 h 4336451"/>
              <a:gd name="connsiteX10" fmla="*/ 3859378 w 7680637"/>
              <a:gd name="connsiteY10" fmla="*/ 1530521 h 4336451"/>
              <a:gd name="connsiteX11" fmla="*/ 4127150 w 7680637"/>
              <a:gd name="connsiteY11" fmla="*/ 1957420 h 4336451"/>
              <a:gd name="connsiteX12" fmla="*/ 4318633 w 7680637"/>
              <a:gd name="connsiteY12" fmla="*/ 2395038 h 4336451"/>
              <a:gd name="connsiteX13" fmla="*/ 4397027 w 7680637"/>
              <a:gd name="connsiteY13" fmla="*/ 2829633 h 4336451"/>
              <a:gd name="connsiteX14" fmla="*/ 4225697 w 7680637"/>
              <a:gd name="connsiteY14" fmla="*/ 3419902 h 4336451"/>
              <a:gd name="connsiteX15" fmla="*/ 4062935 w 7680637"/>
              <a:gd name="connsiteY15" fmla="*/ 3609295 h 4336451"/>
              <a:gd name="connsiteX16" fmla="*/ 4026361 w 7680637"/>
              <a:gd name="connsiteY16" fmla="*/ 3648304 h 4336451"/>
              <a:gd name="connsiteX17" fmla="*/ 3960411 w 7680637"/>
              <a:gd name="connsiteY17" fmla="*/ 3702417 h 4336451"/>
              <a:gd name="connsiteX18" fmla="*/ 3930096 w 7680637"/>
              <a:gd name="connsiteY18" fmla="*/ 3720145 h 4336451"/>
              <a:gd name="connsiteX19" fmla="*/ 3581683 w 7680637"/>
              <a:gd name="connsiteY19" fmla="*/ 3923972 h 4336451"/>
              <a:gd name="connsiteX20" fmla="*/ 3065181 w 7680637"/>
              <a:gd name="connsiteY20" fmla="*/ 4112732 h 4336451"/>
              <a:gd name="connsiteX21" fmla="*/ 2281419 w 7680637"/>
              <a:gd name="connsiteY21" fmla="*/ 4276486 h 4336451"/>
              <a:gd name="connsiteX22" fmla="*/ 1509106 w 7680637"/>
              <a:gd name="connsiteY22" fmla="*/ 4336355 h 4336451"/>
              <a:gd name="connsiteX23" fmla="*/ 987175 w 7680637"/>
              <a:gd name="connsiteY23" fmla="*/ 4286597 h 4336451"/>
              <a:gd name="connsiteX24" fmla="*/ 589146 w 7680637"/>
              <a:gd name="connsiteY24" fmla="*/ 4153435 h 4336451"/>
              <a:gd name="connsiteX25" fmla="*/ 309879 w 7680637"/>
              <a:gd name="connsiteY25" fmla="*/ 3953535 h 4336451"/>
              <a:gd name="connsiteX26" fmla="*/ 268865 w 7680637"/>
              <a:gd name="connsiteY26" fmla="*/ 3913607 h 4336451"/>
              <a:gd name="connsiteX27" fmla="*/ 226554 w 7680637"/>
              <a:gd name="connsiteY27" fmla="*/ 3862040 h 4336451"/>
              <a:gd name="connsiteX28" fmla="*/ 218482 w 7680637"/>
              <a:gd name="connsiteY28" fmla="*/ 3847486 h 4336451"/>
              <a:gd name="connsiteX29" fmla="*/ 164739 w 7680637"/>
              <a:gd name="connsiteY29" fmla="*/ 3765333 h 4336451"/>
              <a:gd name="connsiteX30" fmla="*/ 30218 w 7680637"/>
              <a:gd name="connsiteY30" fmla="*/ 3404051 h 4336451"/>
              <a:gd name="connsiteX31" fmla="*/ 6563 w 7680637"/>
              <a:gd name="connsiteY31" fmla="*/ 2907338 h 4336451"/>
              <a:gd name="connsiteX32" fmla="*/ 94549 w 7680637"/>
              <a:gd name="connsiteY32" fmla="*/ 2373545 h 4336451"/>
              <a:gd name="connsiteX33" fmla="*/ 517592 w 7680637"/>
              <a:gd name="connsiteY33" fmla="*/ 1199844 h 4336451"/>
              <a:gd name="connsiteX34" fmla="*/ 854449 w 7680637"/>
              <a:gd name="connsiteY34" fmla="*/ 622773 h 4336451"/>
              <a:gd name="connsiteX35" fmla="*/ 1142073 w 7680637"/>
              <a:gd name="connsiteY35" fmla="*/ 301812 h 4336451"/>
              <a:gd name="connsiteX36" fmla="*/ 1156923 w 7680637"/>
              <a:gd name="connsiteY36" fmla="*/ 285659 h 4336451"/>
              <a:gd name="connsiteX37" fmla="*/ 1219944 w 7680637"/>
              <a:gd name="connsiteY37" fmla="*/ 233949 h 4336451"/>
              <a:gd name="connsiteX38" fmla="*/ 1243132 w 7680637"/>
              <a:gd name="connsiteY38" fmla="*/ 219158 h 4336451"/>
              <a:gd name="connsiteX39" fmla="*/ 1408343 w 7680637"/>
              <a:gd name="connsiteY39" fmla="*/ 113509 h 4336451"/>
              <a:gd name="connsiteX40" fmla="*/ 1815121 w 7680637"/>
              <a:gd name="connsiteY40" fmla="*/ 1241 h 4336451"/>
              <a:gd name="connsiteX41" fmla="*/ 5284387 w 7680637"/>
              <a:gd name="connsiteY41" fmla="*/ 1821783 h 4336451"/>
              <a:gd name="connsiteX42" fmla="*/ 7680637 w 7680637"/>
              <a:gd name="connsiteY42" fmla="*/ 1821783 h 4336451"/>
              <a:gd name="connsiteX43" fmla="*/ 5284387 w 7680637"/>
              <a:gd name="connsiteY43" fmla="*/ 1821783 h 4336451"/>
              <a:gd name="connsiteX0" fmla="*/ 1815121 w 4397254"/>
              <a:gd name="connsiteY0" fmla="*/ 1241 h 4336451"/>
              <a:gd name="connsiteX1" fmla="*/ 1958741 w 4397254"/>
              <a:gd name="connsiteY1" fmla="*/ 4395 h 4336451"/>
              <a:gd name="connsiteX2" fmla="*/ 2359375 w 4397254"/>
              <a:gd name="connsiteY2" fmla="*/ 113712 h 4336451"/>
              <a:gd name="connsiteX3" fmla="*/ 2789536 w 4397254"/>
              <a:gd name="connsiteY3" fmla="*/ 374021 h 4336451"/>
              <a:gd name="connsiteX4" fmla="*/ 3102571 w 4397254"/>
              <a:gd name="connsiteY4" fmla="*/ 643354 h 4336451"/>
              <a:gd name="connsiteX5" fmla="*/ 3332895 w 4397254"/>
              <a:gd name="connsiteY5" fmla="*/ 879443 h 4336451"/>
              <a:gd name="connsiteX6" fmla="*/ 3547486 w 4397254"/>
              <a:gd name="connsiteY6" fmla="*/ 1125263 h 4336451"/>
              <a:gd name="connsiteX7" fmla="*/ 3559541 w 4397254"/>
              <a:gd name="connsiteY7" fmla="*/ 1136814 h 4336451"/>
              <a:gd name="connsiteX8" fmla="*/ 3594844 w 4397254"/>
              <a:gd name="connsiteY8" fmla="*/ 1179839 h 4336451"/>
              <a:gd name="connsiteX9" fmla="*/ 3608488 w 4397254"/>
              <a:gd name="connsiteY9" fmla="*/ 1199610 h 4336451"/>
              <a:gd name="connsiteX10" fmla="*/ 3859378 w 4397254"/>
              <a:gd name="connsiteY10" fmla="*/ 1530521 h 4336451"/>
              <a:gd name="connsiteX11" fmla="*/ 4127150 w 4397254"/>
              <a:gd name="connsiteY11" fmla="*/ 1957420 h 4336451"/>
              <a:gd name="connsiteX12" fmla="*/ 4318633 w 4397254"/>
              <a:gd name="connsiteY12" fmla="*/ 2395038 h 4336451"/>
              <a:gd name="connsiteX13" fmla="*/ 4397027 w 4397254"/>
              <a:gd name="connsiteY13" fmla="*/ 2829633 h 4336451"/>
              <a:gd name="connsiteX14" fmla="*/ 4225697 w 4397254"/>
              <a:gd name="connsiteY14" fmla="*/ 3419902 h 4336451"/>
              <a:gd name="connsiteX15" fmla="*/ 4062935 w 4397254"/>
              <a:gd name="connsiteY15" fmla="*/ 3609295 h 4336451"/>
              <a:gd name="connsiteX16" fmla="*/ 4026361 w 4397254"/>
              <a:gd name="connsiteY16" fmla="*/ 3648304 h 4336451"/>
              <a:gd name="connsiteX17" fmla="*/ 3960411 w 4397254"/>
              <a:gd name="connsiteY17" fmla="*/ 3702417 h 4336451"/>
              <a:gd name="connsiteX18" fmla="*/ 3930096 w 4397254"/>
              <a:gd name="connsiteY18" fmla="*/ 3720145 h 4336451"/>
              <a:gd name="connsiteX19" fmla="*/ 3581683 w 4397254"/>
              <a:gd name="connsiteY19" fmla="*/ 3923972 h 4336451"/>
              <a:gd name="connsiteX20" fmla="*/ 3065181 w 4397254"/>
              <a:gd name="connsiteY20" fmla="*/ 4112732 h 4336451"/>
              <a:gd name="connsiteX21" fmla="*/ 2281419 w 4397254"/>
              <a:gd name="connsiteY21" fmla="*/ 4276486 h 4336451"/>
              <a:gd name="connsiteX22" fmla="*/ 1509106 w 4397254"/>
              <a:gd name="connsiteY22" fmla="*/ 4336355 h 4336451"/>
              <a:gd name="connsiteX23" fmla="*/ 987175 w 4397254"/>
              <a:gd name="connsiteY23" fmla="*/ 4286597 h 4336451"/>
              <a:gd name="connsiteX24" fmla="*/ 589146 w 4397254"/>
              <a:gd name="connsiteY24" fmla="*/ 4153435 h 4336451"/>
              <a:gd name="connsiteX25" fmla="*/ 309879 w 4397254"/>
              <a:gd name="connsiteY25" fmla="*/ 3953535 h 4336451"/>
              <a:gd name="connsiteX26" fmla="*/ 268865 w 4397254"/>
              <a:gd name="connsiteY26" fmla="*/ 3913607 h 4336451"/>
              <a:gd name="connsiteX27" fmla="*/ 226554 w 4397254"/>
              <a:gd name="connsiteY27" fmla="*/ 3862040 h 4336451"/>
              <a:gd name="connsiteX28" fmla="*/ 218482 w 4397254"/>
              <a:gd name="connsiteY28" fmla="*/ 3847486 h 4336451"/>
              <a:gd name="connsiteX29" fmla="*/ 164739 w 4397254"/>
              <a:gd name="connsiteY29" fmla="*/ 3765333 h 4336451"/>
              <a:gd name="connsiteX30" fmla="*/ 30218 w 4397254"/>
              <a:gd name="connsiteY30" fmla="*/ 3404051 h 4336451"/>
              <a:gd name="connsiteX31" fmla="*/ 6563 w 4397254"/>
              <a:gd name="connsiteY31" fmla="*/ 2907338 h 4336451"/>
              <a:gd name="connsiteX32" fmla="*/ 94549 w 4397254"/>
              <a:gd name="connsiteY32" fmla="*/ 2373545 h 4336451"/>
              <a:gd name="connsiteX33" fmla="*/ 517592 w 4397254"/>
              <a:gd name="connsiteY33" fmla="*/ 1199844 h 4336451"/>
              <a:gd name="connsiteX34" fmla="*/ 854449 w 4397254"/>
              <a:gd name="connsiteY34" fmla="*/ 622773 h 4336451"/>
              <a:gd name="connsiteX35" fmla="*/ 1142073 w 4397254"/>
              <a:gd name="connsiteY35" fmla="*/ 301812 h 4336451"/>
              <a:gd name="connsiteX36" fmla="*/ 1156923 w 4397254"/>
              <a:gd name="connsiteY36" fmla="*/ 285659 h 4336451"/>
              <a:gd name="connsiteX37" fmla="*/ 1219944 w 4397254"/>
              <a:gd name="connsiteY37" fmla="*/ 233949 h 4336451"/>
              <a:gd name="connsiteX38" fmla="*/ 1243132 w 4397254"/>
              <a:gd name="connsiteY38" fmla="*/ 219158 h 4336451"/>
              <a:gd name="connsiteX39" fmla="*/ 1408343 w 4397254"/>
              <a:gd name="connsiteY39" fmla="*/ 113509 h 4336451"/>
              <a:gd name="connsiteX40" fmla="*/ 1815121 w 4397254"/>
              <a:gd name="connsiteY40" fmla="*/ 1241 h 43364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4397254" h="4336451">
                <a:moveTo>
                  <a:pt x="1815121" y="1241"/>
                </a:moveTo>
                <a:cubicBezTo>
                  <a:pt x="1862318" y="-1137"/>
                  <a:pt x="1910189" y="-102"/>
                  <a:pt x="1958741" y="4395"/>
                </a:cubicBezTo>
                <a:cubicBezTo>
                  <a:pt x="2098628" y="17457"/>
                  <a:pt x="2231379" y="57015"/>
                  <a:pt x="2359375" y="113712"/>
                </a:cubicBezTo>
                <a:cubicBezTo>
                  <a:pt x="2513869" y="182282"/>
                  <a:pt x="2655218" y="272222"/>
                  <a:pt x="2789536" y="374021"/>
                </a:cubicBezTo>
                <a:cubicBezTo>
                  <a:pt x="2899333" y="457559"/>
                  <a:pt x="3002950" y="548021"/>
                  <a:pt x="3102571" y="643354"/>
                </a:cubicBezTo>
                <a:cubicBezTo>
                  <a:pt x="3182202" y="719351"/>
                  <a:pt x="3259630" y="797689"/>
                  <a:pt x="3332895" y="879443"/>
                </a:cubicBezTo>
                <a:cubicBezTo>
                  <a:pt x="3405797" y="960434"/>
                  <a:pt x="3476103" y="1043291"/>
                  <a:pt x="3547486" y="1125263"/>
                </a:cubicBezTo>
                <a:cubicBezTo>
                  <a:pt x="3551145" y="1129408"/>
                  <a:pt x="3555574" y="1132922"/>
                  <a:pt x="3559541" y="1136814"/>
                </a:cubicBezTo>
                <a:lnTo>
                  <a:pt x="3594844" y="1179839"/>
                </a:lnTo>
                <a:cubicBezTo>
                  <a:pt x="3599444" y="1186387"/>
                  <a:pt x="3603581" y="1193315"/>
                  <a:pt x="3608488" y="1199610"/>
                </a:cubicBezTo>
                <a:cubicBezTo>
                  <a:pt x="3695148" y="1307428"/>
                  <a:pt x="3779473" y="1417425"/>
                  <a:pt x="3859378" y="1530521"/>
                </a:cubicBezTo>
                <a:cubicBezTo>
                  <a:pt x="3956253" y="1668069"/>
                  <a:pt x="4046908" y="1809665"/>
                  <a:pt x="4127150" y="1957420"/>
                </a:cubicBezTo>
                <a:cubicBezTo>
                  <a:pt x="4203278" y="2097963"/>
                  <a:pt x="4269448" y="2242711"/>
                  <a:pt x="4318633" y="2395038"/>
                </a:cubicBezTo>
                <a:cubicBezTo>
                  <a:pt x="4364176" y="2536327"/>
                  <a:pt x="4394000" y="2680458"/>
                  <a:pt x="4397027" y="2829633"/>
                </a:cubicBezTo>
                <a:cubicBezTo>
                  <a:pt x="4401223" y="3044022"/>
                  <a:pt x="4347375" y="3241718"/>
                  <a:pt x="4225697" y="3419902"/>
                </a:cubicBezTo>
                <a:cubicBezTo>
                  <a:pt x="4178523" y="3489045"/>
                  <a:pt x="4123864" y="3551893"/>
                  <a:pt x="4062935" y="3609295"/>
                </a:cubicBezTo>
                <a:cubicBezTo>
                  <a:pt x="4050000" y="3621498"/>
                  <a:pt x="4038518" y="3635153"/>
                  <a:pt x="4026361" y="3648304"/>
                </a:cubicBezTo>
                <a:lnTo>
                  <a:pt x="3960411" y="3702417"/>
                </a:lnTo>
                <a:cubicBezTo>
                  <a:pt x="3950306" y="3708327"/>
                  <a:pt x="3939576" y="3713159"/>
                  <a:pt x="3930096" y="3720145"/>
                </a:cubicBezTo>
                <a:cubicBezTo>
                  <a:pt x="3821235" y="3800204"/>
                  <a:pt x="3704076" y="3866689"/>
                  <a:pt x="3581683" y="3923972"/>
                </a:cubicBezTo>
                <a:cubicBezTo>
                  <a:pt x="3415114" y="4001885"/>
                  <a:pt x="3241981" y="4062685"/>
                  <a:pt x="3065181" y="4112732"/>
                </a:cubicBezTo>
                <a:cubicBezTo>
                  <a:pt x="2807878" y="4185956"/>
                  <a:pt x="2545972" y="4237546"/>
                  <a:pt x="2281419" y="4276486"/>
                </a:cubicBezTo>
                <a:cubicBezTo>
                  <a:pt x="2025295" y="4314067"/>
                  <a:pt x="1768171" y="4338178"/>
                  <a:pt x="1509106" y="4336355"/>
                </a:cubicBezTo>
                <a:cubicBezTo>
                  <a:pt x="1333688" y="4334979"/>
                  <a:pt x="1159288" y="4321650"/>
                  <a:pt x="987175" y="4286597"/>
                </a:cubicBezTo>
                <a:cubicBezTo>
                  <a:pt x="848988" y="4258642"/>
                  <a:pt x="715269" y="4216963"/>
                  <a:pt x="589146" y="4153435"/>
                </a:cubicBezTo>
                <a:cubicBezTo>
                  <a:pt x="485705" y="4101209"/>
                  <a:pt x="391685" y="4035954"/>
                  <a:pt x="309879" y="3953535"/>
                </a:cubicBezTo>
                <a:cubicBezTo>
                  <a:pt x="296422" y="3939962"/>
                  <a:pt x="282631" y="3926927"/>
                  <a:pt x="268865" y="3913607"/>
                </a:cubicBezTo>
                <a:lnTo>
                  <a:pt x="226554" y="3862040"/>
                </a:lnTo>
                <a:cubicBezTo>
                  <a:pt x="223819" y="3857134"/>
                  <a:pt x="221677" y="3852011"/>
                  <a:pt x="218482" y="3847486"/>
                </a:cubicBezTo>
                <a:cubicBezTo>
                  <a:pt x="200618" y="3820062"/>
                  <a:pt x="181393" y="3793486"/>
                  <a:pt x="164739" y="3765333"/>
                </a:cubicBezTo>
                <a:cubicBezTo>
                  <a:pt x="97787" y="3653256"/>
                  <a:pt x="55417" y="3531860"/>
                  <a:pt x="30218" y="3404051"/>
                </a:cubicBezTo>
                <a:cubicBezTo>
                  <a:pt x="-2189" y="3239807"/>
                  <a:pt x="-5794" y="3073902"/>
                  <a:pt x="6563" y="2907338"/>
                </a:cubicBezTo>
                <a:cubicBezTo>
                  <a:pt x="19827" y="2726795"/>
                  <a:pt x="51054" y="2548982"/>
                  <a:pt x="94549" y="2373545"/>
                </a:cubicBezTo>
                <a:cubicBezTo>
                  <a:pt x="194967" y="1967715"/>
                  <a:pt x="339184" y="1577558"/>
                  <a:pt x="517592" y="1199844"/>
                </a:cubicBezTo>
                <a:cubicBezTo>
                  <a:pt x="613094" y="997614"/>
                  <a:pt x="722388" y="803389"/>
                  <a:pt x="854449" y="622773"/>
                </a:cubicBezTo>
                <a:cubicBezTo>
                  <a:pt x="939492" y="506147"/>
                  <a:pt x="1031609" y="395627"/>
                  <a:pt x="1142073" y="301812"/>
                </a:cubicBezTo>
                <a:cubicBezTo>
                  <a:pt x="1147644" y="296975"/>
                  <a:pt x="1152023" y="291001"/>
                  <a:pt x="1156923" y="285659"/>
                </a:cubicBezTo>
                <a:lnTo>
                  <a:pt x="1219944" y="233949"/>
                </a:lnTo>
                <a:cubicBezTo>
                  <a:pt x="1227812" y="229081"/>
                  <a:pt x="1236043" y="224975"/>
                  <a:pt x="1243132" y="219158"/>
                </a:cubicBezTo>
                <a:cubicBezTo>
                  <a:pt x="1294110" y="177594"/>
                  <a:pt x="1350030" y="143622"/>
                  <a:pt x="1408343" y="113509"/>
                </a:cubicBezTo>
                <a:cubicBezTo>
                  <a:pt x="1538001" y="46229"/>
                  <a:pt x="1673529" y="8376"/>
                  <a:pt x="1815121" y="1241"/>
                </a:cubicBezTo>
                <a:close/>
              </a:path>
            </a:pathLst>
          </a:custGeom>
          <a:pattFill prst="pct10">
            <a:fgClr>
              <a:schemeClr val="tx1"/>
            </a:fgClr>
            <a:bgClr>
              <a:schemeClr val="bg1"/>
            </a:bgClr>
          </a:pattFill>
        </p:spPr>
        <p:txBody>
          <a:bodyPr wrap="square" lIns="68580" tIns="34290" rIns="68580" bIns="34290" anchor="ctr">
            <a:noAutofit/>
          </a:bodyPr>
          <a:lstStyle>
            <a:lvl1pPr algn="ctr">
              <a:defRPr sz="1600" b="0" i="0">
                <a:latin typeface="Titillium" charset="0"/>
                <a:ea typeface="Titillium" charset="0"/>
                <a:cs typeface="Titillium" charset="0"/>
              </a:defRPr>
            </a:lvl1pPr>
          </a:lstStyle>
          <a:p>
            <a:r>
              <a:rPr lang="en-US" dirty="0"/>
              <a:t>Insert Image</a:t>
            </a:r>
          </a:p>
        </p:txBody>
      </p:sp>
      <p:sp>
        <p:nvSpPr>
          <p:cNvPr id="3" name="Rectangle 2"/>
          <p:cNvSpPr/>
          <p:nvPr userDrawn="1"/>
        </p:nvSpPr>
        <p:spPr bwMode="auto">
          <a:xfrm>
            <a:off x="382137" y="504969"/>
            <a:ext cx="1408563" cy="395785"/>
          </a:xfrm>
          <a:prstGeom prst="rect">
            <a:avLst/>
          </a:prstGeom>
          <a:solidFill>
            <a:schemeClr val="bg1"/>
          </a:solidFill>
          <a:ln>
            <a:noFill/>
          </a:ln>
        </p:spPr>
        <p:txBody>
          <a:bodyPr lIns="0" tIns="0" rIns="0" bIns="0" rtlCol="0" anchor="ctr"/>
          <a:lstStyle/>
          <a:p>
            <a:pPr algn="ctr"/>
            <a:endParaRPr lang="en-US" dirty="0">
              <a:solidFill>
                <a:prstClr val="black"/>
              </a:solidFill>
            </a:endParaRPr>
          </a:p>
        </p:txBody>
      </p:sp>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716684" y="6096000"/>
            <a:ext cx="1126067"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4268197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1128">
          <p15:clr>
            <a:srgbClr val="FBAE40"/>
          </p15:clr>
        </p15:guide>
        <p15:guide id="4" pos="6552">
          <p15:clr>
            <a:srgbClr val="FBAE40"/>
          </p15:clr>
        </p15:guide>
        <p15:guide id="5" orient="horz" pos="480">
          <p15:clr>
            <a:srgbClr val="FBAE40"/>
          </p15:clr>
        </p15:guide>
        <p15:guide id="6" orient="horz" pos="3840">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cSld name="Two Content">
    <p:bg>
      <p:bgPr>
        <a:solidFill>
          <a:schemeClr val="lt1"/>
        </a:solidFill>
        <a:effectLst/>
      </p:bgPr>
    </p:bg>
    <p:spTree>
      <p:nvGrpSpPr>
        <p:cNvPr id="1" name="Shape 10"/>
        <p:cNvGrpSpPr/>
        <p:nvPr/>
      </p:nvGrpSpPr>
      <p:grpSpPr>
        <a:xfrm>
          <a:off x="0" y="0"/>
          <a:ext cx="0" cy="0"/>
          <a:chOff x="0" y="0"/>
          <a:chExt cx="0" cy="0"/>
        </a:xfrm>
      </p:grpSpPr>
      <p:pic>
        <p:nvPicPr>
          <p:cNvPr id="2"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1225842" y="6301123"/>
            <a:ext cx="887919" cy="4806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85765552"/>
      </p:ext>
    </p:extLst>
  </p:cSld>
  <p:clrMapOvr>
    <a:masterClrMapping/>
  </p:clrMapOvr>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present-block-infographic-chart">
    <p:spTree>
      <p:nvGrpSpPr>
        <p:cNvPr id="1" name=""/>
        <p:cNvGrpSpPr/>
        <p:nvPr/>
      </p:nvGrpSpPr>
      <p:grpSpPr>
        <a:xfrm>
          <a:off x="0" y="0"/>
          <a:ext cx="0" cy="0"/>
          <a:chOff x="0" y="0"/>
          <a:chExt cx="0" cy="0"/>
        </a:xfrm>
      </p:grpSpPr>
      <p:sp>
        <p:nvSpPr>
          <p:cNvPr id="14" name="title"/>
          <p:cNvSpPr>
            <a:spLocks noGrp="1"/>
          </p:cNvSpPr>
          <p:nvPr>
            <p:ph type="title" hasCustomPrompt="1"/>
          </p:nvPr>
        </p:nvSpPr>
        <p:spPr>
          <a:xfrm>
            <a:off x="463551" y="425349"/>
            <a:ext cx="11275483" cy="1353312"/>
          </a:xfrm>
          <a:prstGeom prst="rect">
            <a:avLst/>
          </a:prstGeom>
        </p:spPr>
        <p:txBody>
          <a:bodyPr lIns="0" tIns="0" rIns="0" bIns="0" anchor="b"/>
          <a:lstStyle>
            <a:lvl1pPr algn="ctr">
              <a:defRPr sz="2933" b="1">
                <a:solidFill>
                  <a:schemeClr val="tx1"/>
                </a:solidFill>
                <a:latin typeface="+mj-lt"/>
              </a:defRPr>
            </a:lvl1pPr>
          </a:lstStyle>
          <a:p>
            <a:r>
              <a:rPr lang="en-US"/>
              <a:t>Title</a:t>
            </a:r>
            <a:endParaRPr lang="en-GB"/>
          </a:p>
        </p:txBody>
      </p:sp>
      <p:sp>
        <p:nvSpPr>
          <p:cNvPr id="18" name="infographic"/>
          <p:cNvSpPr>
            <a:spLocks noGrp="1" noChangeAspect="1"/>
          </p:cNvSpPr>
          <p:nvPr>
            <p:ph sz="quarter" idx="13" hasCustomPrompt="1"/>
          </p:nvPr>
        </p:nvSpPr>
        <p:spPr>
          <a:xfrm>
            <a:off x="468791" y="2705921"/>
            <a:ext cx="11254419" cy="3210273"/>
          </a:xfrm>
          <a:prstGeom prst="rect">
            <a:avLst/>
          </a:prstGeom>
        </p:spPr>
        <p:txBody>
          <a:bodyPr/>
          <a:lstStyle>
            <a:lvl1pPr marL="0" indent="0">
              <a:buNone/>
              <a:defRPr/>
            </a:lvl1pPr>
          </a:lstStyle>
          <a:p>
            <a:pPr lvl="0"/>
            <a:r>
              <a:rPr lang="en-GB"/>
              <a:t>Chart/image</a:t>
            </a:r>
          </a:p>
        </p:txBody>
      </p:sp>
      <p:sp>
        <p:nvSpPr>
          <p:cNvPr id="20" name="stat_context"/>
          <p:cNvSpPr>
            <a:spLocks noGrp="1"/>
          </p:cNvSpPr>
          <p:nvPr>
            <p:ph type="body" sz="quarter" idx="11" hasCustomPrompt="1"/>
          </p:nvPr>
        </p:nvSpPr>
        <p:spPr>
          <a:xfrm>
            <a:off x="917676" y="1986201"/>
            <a:ext cx="10367240" cy="431512"/>
          </a:xfrm>
          <a:prstGeom prst="rect">
            <a:avLst/>
          </a:prstGeom>
        </p:spPr>
        <p:txBody>
          <a:bodyPr lIns="0" tIns="0" rIns="0" bIns="0"/>
          <a:lstStyle>
            <a:lvl1pPr marL="0" indent="0" algn="ctr">
              <a:buNone/>
              <a:defRPr lang="en-US" sz="1867" smtClean="0">
                <a:effectLst/>
              </a:defRPr>
            </a:lvl1pPr>
          </a:lstStyle>
          <a:p>
            <a:r>
              <a:rPr lang="en-US">
                <a:solidFill>
                  <a:srgbClr val="848484"/>
                </a:solidFill>
                <a:effectLst/>
                <a:latin typeface="+mn-lt"/>
              </a:rPr>
              <a:t>Subtitle</a:t>
            </a:r>
          </a:p>
        </p:txBody>
      </p:sp>
      <p:sp>
        <p:nvSpPr>
          <p:cNvPr id="8" name="base_and_source"/>
          <p:cNvSpPr>
            <a:spLocks noGrp="1"/>
          </p:cNvSpPr>
          <p:nvPr>
            <p:ph type="body" sz="quarter" idx="16" hasCustomPrompt="1"/>
          </p:nvPr>
        </p:nvSpPr>
        <p:spPr>
          <a:xfrm>
            <a:off x="463551" y="6252945"/>
            <a:ext cx="8703733" cy="430147"/>
          </a:xfrm>
          <a:prstGeom prst="rect">
            <a:avLst/>
          </a:prstGeom>
        </p:spPr>
        <p:txBody>
          <a:bodyPr lIns="0" tIns="0" rIns="0" bIns="0" anchor="b"/>
          <a:lstStyle>
            <a:lvl1pPr marL="0" marR="0" indent="0" algn="l" defTabSz="1219170" rtl="0" eaLnBrk="1" fontAlgn="base" latinLnBrk="0" hangingPunct="1">
              <a:lnSpc>
                <a:spcPct val="100000"/>
              </a:lnSpc>
              <a:spcBef>
                <a:spcPct val="20000"/>
              </a:spcBef>
              <a:spcAft>
                <a:spcPct val="0"/>
              </a:spcAft>
              <a:buClrTx/>
              <a:buSzTx/>
              <a:buFont typeface="Arial"/>
              <a:buNone/>
              <a:defRPr sz="1067" i="1" baseline="0">
                <a:solidFill>
                  <a:srgbClr val="7F7F7F"/>
                </a:solidFill>
                <a:latin typeface="+mn-lt"/>
              </a:defRPr>
            </a:lvl1pPr>
          </a:lstStyle>
          <a:p>
            <a:pPr marL="0" marR="0" lvl="0" indent="0" algn="l" defTabSz="1219170" rtl="0" eaLnBrk="1" fontAlgn="base" latinLnBrk="0" hangingPunct="1">
              <a:lnSpc>
                <a:spcPct val="100000"/>
              </a:lnSpc>
              <a:spcBef>
                <a:spcPct val="20000"/>
              </a:spcBef>
              <a:spcAft>
                <a:spcPct val="0"/>
              </a:spcAft>
              <a:buClrTx/>
              <a:buSzTx/>
              <a:buFont typeface="Arial"/>
              <a:buNone/>
              <a:defRPr/>
            </a:pPr>
            <a:r>
              <a:rPr lang="en-GB"/>
              <a:t>Footer, source and base</a:t>
            </a:r>
          </a:p>
        </p:txBody>
      </p:sp>
    </p:spTree>
    <p:extLst>
      <p:ext uri="{BB962C8B-B14F-4D97-AF65-F5344CB8AC3E}">
        <p14:creationId xmlns:p14="http://schemas.microsoft.com/office/powerpoint/2010/main" val="2346384708"/>
      </p:ext>
    </p:extLst>
  </p:cSld>
  <p:clrMapOvr>
    <a:masterClrMapping/>
  </p:clrMapOvr>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present-block-stats">
    <p:spTree>
      <p:nvGrpSpPr>
        <p:cNvPr id="1" name=""/>
        <p:cNvGrpSpPr/>
        <p:nvPr/>
      </p:nvGrpSpPr>
      <p:grpSpPr>
        <a:xfrm>
          <a:off x="0" y="0"/>
          <a:ext cx="0" cy="0"/>
          <a:chOff x="0" y="0"/>
          <a:chExt cx="0" cy="0"/>
        </a:xfrm>
      </p:grpSpPr>
      <p:sp>
        <p:nvSpPr>
          <p:cNvPr id="22" name="title"/>
          <p:cNvSpPr>
            <a:spLocks noGrp="1"/>
          </p:cNvSpPr>
          <p:nvPr>
            <p:ph type="title" hasCustomPrompt="1"/>
          </p:nvPr>
        </p:nvSpPr>
        <p:spPr>
          <a:xfrm>
            <a:off x="463551" y="425349"/>
            <a:ext cx="11275483" cy="1353312"/>
          </a:xfrm>
          <a:prstGeom prst="rect">
            <a:avLst/>
          </a:prstGeom>
        </p:spPr>
        <p:txBody>
          <a:bodyPr lIns="0" tIns="0" rIns="0" bIns="0" anchor="b"/>
          <a:lstStyle>
            <a:lvl1pPr algn="ctr">
              <a:defRPr sz="2933" b="1">
                <a:solidFill>
                  <a:schemeClr val="tx1"/>
                </a:solidFill>
                <a:latin typeface="+mj-lt"/>
              </a:defRPr>
            </a:lvl1pPr>
          </a:lstStyle>
          <a:p>
            <a:r>
              <a:rPr lang="en-US"/>
              <a:t>Title</a:t>
            </a:r>
            <a:endParaRPr lang="en-GB"/>
          </a:p>
        </p:txBody>
      </p:sp>
      <p:sp>
        <p:nvSpPr>
          <p:cNvPr id="26" name="stat_context"/>
          <p:cNvSpPr>
            <a:spLocks noGrp="1"/>
          </p:cNvSpPr>
          <p:nvPr>
            <p:ph type="body" sz="quarter" idx="11" hasCustomPrompt="1"/>
          </p:nvPr>
        </p:nvSpPr>
        <p:spPr>
          <a:xfrm>
            <a:off x="917676" y="1986201"/>
            <a:ext cx="10367240" cy="431512"/>
          </a:xfrm>
          <a:prstGeom prst="rect">
            <a:avLst/>
          </a:prstGeom>
        </p:spPr>
        <p:txBody>
          <a:bodyPr lIns="0" tIns="0" rIns="0" bIns="0"/>
          <a:lstStyle>
            <a:lvl1pPr marL="0" indent="0" algn="ctr">
              <a:buNone/>
              <a:defRPr lang="en-US" sz="1867" smtClean="0">
                <a:effectLst/>
              </a:defRPr>
            </a:lvl1pPr>
          </a:lstStyle>
          <a:p>
            <a:r>
              <a:rPr lang="en-US">
                <a:solidFill>
                  <a:srgbClr val="848484"/>
                </a:solidFill>
                <a:effectLst/>
                <a:latin typeface="+mn-lt"/>
              </a:rPr>
              <a:t>Subtitle</a:t>
            </a:r>
          </a:p>
        </p:txBody>
      </p:sp>
      <p:sp>
        <p:nvSpPr>
          <p:cNvPr id="27" name="stat_title2"/>
          <p:cNvSpPr>
            <a:spLocks noGrp="1"/>
          </p:cNvSpPr>
          <p:nvPr>
            <p:ph type="body" sz="quarter" idx="13" hasCustomPrompt="1"/>
          </p:nvPr>
        </p:nvSpPr>
        <p:spPr>
          <a:xfrm>
            <a:off x="4469347" y="2809609"/>
            <a:ext cx="3251200" cy="698500"/>
          </a:xfrm>
          <a:prstGeom prst="rect">
            <a:avLst/>
          </a:prstGeom>
        </p:spPr>
        <p:txBody>
          <a:bodyPr anchor="b"/>
          <a:lstStyle>
            <a:lvl1pPr marL="0" indent="0" algn="ctr">
              <a:buNone/>
              <a:defRPr sz="1467" cap="all" baseline="0">
                <a:solidFill>
                  <a:srgbClr val="7F7F7F"/>
                </a:solidFill>
                <a:latin typeface="+mn-lt"/>
              </a:defRPr>
            </a:lvl1pPr>
          </a:lstStyle>
          <a:p>
            <a:pPr lvl="0"/>
            <a:r>
              <a:rPr lang="en-GB" err="1"/>
              <a:t>INTRo</a:t>
            </a:r>
            <a:endParaRPr lang="en-GB"/>
          </a:p>
        </p:txBody>
      </p:sp>
      <p:sp>
        <p:nvSpPr>
          <p:cNvPr id="28" name="stat2"/>
          <p:cNvSpPr>
            <a:spLocks noGrp="1"/>
          </p:cNvSpPr>
          <p:nvPr>
            <p:ph type="body" sz="quarter" idx="14" hasCustomPrompt="1"/>
          </p:nvPr>
        </p:nvSpPr>
        <p:spPr>
          <a:xfrm>
            <a:off x="4469347" y="3522929"/>
            <a:ext cx="3251200" cy="1149351"/>
          </a:xfrm>
          <a:prstGeom prst="rect">
            <a:avLst/>
          </a:prstGeom>
        </p:spPr>
        <p:txBody>
          <a:bodyPr/>
          <a:lstStyle>
            <a:lvl1pPr marL="0" indent="0" algn="ctr">
              <a:buNone/>
              <a:defRPr sz="6667" b="1">
                <a:latin typeface="+mn-lt"/>
              </a:defRPr>
            </a:lvl1pPr>
          </a:lstStyle>
          <a:p>
            <a:pPr lvl="0"/>
            <a:r>
              <a:rPr lang="en-GB"/>
              <a:t>XX%</a:t>
            </a:r>
          </a:p>
        </p:txBody>
      </p:sp>
      <p:sp>
        <p:nvSpPr>
          <p:cNvPr id="32" name="stat_follow_on2"/>
          <p:cNvSpPr>
            <a:spLocks noGrp="1"/>
          </p:cNvSpPr>
          <p:nvPr>
            <p:ph type="body" sz="quarter" idx="15" hasCustomPrompt="1"/>
          </p:nvPr>
        </p:nvSpPr>
        <p:spPr>
          <a:xfrm>
            <a:off x="4469347" y="4672275"/>
            <a:ext cx="3251200" cy="1131117"/>
          </a:xfrm>
          <a:prstGeom prst="rect">
            <a:avLst/>
          </a:prstGeom>
        </p:spPr>
        <p:txBody>
          <a:bodyPr/>
          <a:lstStyle>
            <a:lvl1pPr marL="0" indent="0" algn="ctr">
              <a:buNone/>
              <a:defRPr sz="1467" baseline="0">
                <a:solidFill>
                  <a:srgbClr val="7F7F7F"/>
                </a:solidFill>
                <a:latin typeface="+mn-lt"/>
              </a:defRPr>
            </a:lvl1pPr>
          </a:lstStyle>
          <a:p>
            <a:pPr lvl="0"/>
            <a:r>
              <a:rPr lang="en-GB"/>
              <a:t>More info</a:t>
            </a:r>
          </a:p>
        </p:txBody>
      </p:sp>
      <p:sp>
        <p:nvSpPr>
          <p:cNvPr id="34" name="border2"/>
          <p:cNvSpPr>
            <a:spLocks noChangeArrowheads="1"/>
          </p:cNvSpPr>
          <p:nvPr userDrawn="1"/>
        </p:nvSpPr>
        <p:spPr bwMode="auto">
          <a:xfrm>
            <a:off x="4364982" y="2698751"/>
            <a:ext cx="3471333" cy="3225800"/>
          </a:xfrm>
          <a:prstGeom prst="rect">
            <a:avLst/>
          </a:prstGeom>
          <a:noFill/>
          <a:ln w="19050">
            <a:solidFill>
              <a:srgbClr val="CACACA">
                <a:alpha val="30000"/>
              </a:srgbClr>
            </a:solidFill>
            <a:miter lim="400000"/>
          </a:ln>
          <a:extLst>
            <a:ext uri="{909E8E84-426E-40DD-AFC4-6F175D3DCCD1}">
              <a14:hiddenFill xmlns:a14="http://schemas.microsoft.com/office/drawing/2010/main">
                <a:solidFill>
                  <a:srgbClr val="FFFFFF"/>
                </a:solidFill>
              </a14:hiddenFill>
            </a:ext>
          </a:extLst>
        </p:spPr>
        <p:txBody>
          <a:bodyPr lIns="60959" rIns="60959" anchor="ctr"/>
          <a:lstStyle>
            <a:defPPr>
              <a:defRPr lang="en-US"/>
            </a:defPPr>
            <a:lvl1pPr marL="0" algn="l" defTabSz="914400" rtl="0" eaLnBrk="0" fontAlgn="base" latinLnBrk="0" hangingPunct="0">
              <a:spcBef>
                <a:spcPct val="0"/>
              </a:spcBef>
              <a:spcAft>
                <a:spcPct val="0"/>
              </a:spcAft>
              <a:defRPr sz="2400" kern="1200">
                <a:solidFill>
                  <a:schemeClr val="tx1"/>
                </a:solidFill>
                <a:latin typeface="Calibri" pitchFamily="34" charset="0"/>
                <a:ea typeface="MS PGothic" pitchFamily="34" charset="-128"/>
                <a:cs typeface="Arial"/>
              </a:defRPr>
            </a:lvl1pPr>
            <a:lvl2pPr marL="742950" indent="-285750" algn="l" defTabSz="914400" rtl="0" eaLnBrk="0" fontAlgn="base" latinLnBrk="0" hangingPunct="0">
              <a:spcBef>
                <a:spcPct val="0"/>
              </a:spcBef>
              <a:spcAft>
                <a:spcPct val="0"/>
              </a:spcAft>
              <a:defRPr sz="2400" kern="1200">
                <a:solidFill>
                  <a:schemeClr val="tx1"/>
                </a:solidFill>
                <a:latin typeface="Calibri" pitchFamily="34" charset="0"/>
                <a:ea typeface="MS PGothic" pitchFamily="34" charset="-128"/>
                <a:cs typeface="Arial"/>
              </a:defRPr>
            </a:lvl2pPr>
            <a:lvl3pPr marL="1143000" indent="-228600" algn="l" defTabSz="914400" rtl="0" eaLnBrk="0" fontAlgn="base" latinLnBrk="0" hangingPunct="0">
              <a:spcBef>
                <a:spcPct val="0"/>
              </a:spcBef>
              <a:spcAft>
                <a:spcPct val="0"/>
              </a:spcAft>
              <a:defRPr sz="2400" kern="1200">
                <a:solidFill>
                  <a:schemeClr val="tx1"/>
                </a:solidFill>
                <a:latin typeface="Calibri" pitchFamily="34" charset="0"/>
                <a:ea typeface="MS PGothic" pitchFamily="34" charset="-128"/>
                <a:cs typeface="Arial"/>
              </a:defRPr>
            </a:lvl3pPr>
            <a:lvl4pPr marL="1600200" indent="-228600" algn="l" defTabSz="914400" rtl="0" eaLnBrk="0" fontAlgn="base" latinLnBrk="0" hangingPunct="0">
              <a:spcBef>
                <a:spcPct val="0"/>
              </a:spcBef>
              <a:spcAft>
                <a:spcPct val="0"/>
              </a:spcAft>
              <a:defRPr sz="2400" kern="1200">
                <a:solidFill>
                  <a:schemeClr val="tx1"/>
                </a:solidFill>
                <a:latin typeface="Calibri" pitchFamily="34" charset="0"/>
                <a:ea typeface="MS PGothic" pitchFamily="34" charset="-128"/>
                <a:cs typeface="Arial"/>
              </a:defRPr>
            </a:lvl4pPr>
            <a:lvl5pPr marL="2057400" indent="-228600" algn="l" defTabSz="914400" rtl="0" eaLnBrk="0" fontAlgn="base" latinLnBrk="0" hangingPunct="0">
              <a:spcBef>
                <a:spcPct val="0"/>
              </a:spcBef>
              <a:spcAft>
                <a:spcPct val="0"/>
              </a:spcAft>
              <a:defRPr sz="2400" kern="1200">
                <a:solidFill>
                  <a:schemeClr val="tx1"/>
                </a:solidFill>
                <a:latin typeface="Calibri" pitchFamily="34" charset="0"/>
                <a:ea typeface="MS PGothic" pitchFamily="34" charset="-128"/>
                <a:cs typeface="Arial"/>
              </a:defRPr>
            </a:lvl5pPr>
            <a:lvl6pPr marL="2514600" indent="-228600" algn="l" defTabSz="457200" rtl="0" eaLnBrk="0" fontAlgn="base" latinLnBrk="0" hangingPunct="0">
              <a:spcBef>
                <a:spcPct val="0"/>
              </a:spcBef>
              <a:spcAft>
                <a:spcPct val="0"/>
              </a:spcAft>
              <a:defRPr sz="2400" kern="1200">
                <a:solidFill>
                  <a:schemeClr val="tx1"/>
                </a:solidFill>
                <a:latin typeface="Calibri" pitchFamily="34" charset="0"/>
                <a:ea typeface="MS PGothic" pitchFamily="34" charset="-128"/>
                <a:cs typeface="Arial"/>
              </a:defRPr>
            </a:lvl6pPr>
            <a:lvl7pPr marL="2971800" indent="-228600" algn="l" defTabSz="457200" rtl="0" eaLnBrk="0" fontAlgn="base" latinLnBrk="0" hangingPunct="0">
              <a:spcBef>
                <a:spcPct val="0"/>
              </a:spcBef>
              <a:spcAft>
                <a:spcPct val="0"/>
              </a:spcAft>
              <a:defRPr sz="2400" kern="1200">
                <a:solidFill>
                  <a:schemeClr val="tx1"/>
                </a:solidFill>
                <a:latin typeface="Calibri" pitchFamily="34" charset="0"/>
                <a:ea typeface="MS PGothic" pitchFamily="34" charset="-128"/>
                <a:cs typeface="Arial"/>
              </a:defRPr>
            </a:lvl7pPr>
            <a:lvl8pPr marL="3429000" indent="-228600" algn="l" defTabSz="457200" rtl="0" eaLnBrk="0" fontAlgn="base" latinLnBrk="0" hangingPunct="0">
              <a:spcBef>
                <a:spcPct val="0"/>
              </a:spcBef>
              <a:spcAft>
                <a:spcPct val="0"/>
              </a:spcAft>
              <a:defRPr sz="2400" kern="1200">
                <a:solidFill>
                  <a:schemeClr val="tx1"/>
                </a:solidFill>
                <a:latin typeface="Calibri" pitchFamily="34" charset="0"/>
                <a:ea typeface="MS PGothic" pitchFamily="34" charset="-128"/>
                <a:cs typeface="Arial"/>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eaLnBrk="1" hangingPunct="1"/>
            <a:endParaRPr lang="en-US" altLang="en-US" sz="2400" dirty="0"/>
          </a:p>
        </p:txBody>
      </p:sp>
      <p:sp>
        <p:nvSpPr>
          <p:cNvPr id="38" name="stat_title1"/>
          <p:cNvSpPr>
            <a:spLocks noGrp="1"/>
          </p:cNvSpPr>
          <p:nvPr>
            <p:ph type="body" sz="quarter" idx="17" hasCustomPrompt="1"/>
          </p:nvPr>
        </p:nvSpPr>
        <p:spPr>
          <a:xfrm>
            <a:off x="567916" y="2809609"/>
            <a:ext cx="3251200" cy="698500"/>
          </a:xfrm>
          <a:prstGeom prst="rect">
            <a:avLst/>
          </a:prstGeom>
        </p:spPr>
        <p:txBody>
          <a:bodyPr anchor="b"/>
          <a:lstStyle>
            <a:lvl1pPr marL="0" indent="0" algn="ctr">
              <a:buNone/>
              <a:defRPr sz="1467" cap="all" baseline="0">
                <a:solidFill>
                  <a:srgbClr val="7F7F7F"/>
                </a:solidFill>
                <a:latin typeface="+mn-lt"/>
              </a:defRPr>
            </a:lvl1pPr>
          </a:lstStyle>
          <a:p>
            <a:pPr lvl="0"/>
            <a:r>
              <a:rPr lang="en-GB" err="1"/>
              <a:t>INTRo</a:t>
            </a:r>
            <a:endParaRPr lang="en-GB"/>
          </a:p>
        </p:txBody>
      </p:sp>
      <p:sp>
        <p:nvSpPr>
          <p:cNvPr id="39" name="stat1"/>
          <p:cNvSpPr>
            <a:spLocks noGrp="1"/>
          </p:cNvSpPr>
          <p:nvPr>
            <p:ph type="body" sz="quarter" idx="18" hasCustomPrompt="1"/>
          </p:nvPr>
        </p:nvSpPr>
        <p:spPr>
          <a:xfrm>
            <a:off x="567916" y="3522929"/>
            <a:ext cx="3251200" cy="1149351"/>
          </a:xfrm>
          <a:prstGeom prst="rect">
            <a:avLst/>
          </a:prstGeom>
        </p:spPr>
        <p:txBody>
          <a:bodyPr/>
          <a:lstStyle>
            <a:lvl1pPr marL="0" indent="0" algn="ctr">
              <a:buNone/>
              <a:defRPr sz="6667" b="1">
                <a:latin typeface="+mn-lt"/>
              </a:defRPr>
            </a:lvl1pPr>
          </a:lstStyle>
          <a:p>
            <a:pPr lvl="0"/>
            <a:r>
              <a:rPr lang="en-GB"/>
              <a:t>XX%</a:t>
            </a:r>
          </a:p>
        </p:txBody>
      </p:sp>
      <p:sp>
        <p:nvSpPr>
          <p:cNvPr id="40" name="stat_follow_on1"/>
          <p:cNvSpPr>
            <a:spLocks noGrp="1"/>
          </p:cNvSpPr>
          <p:nvPr>
            <p:ph type="body" sz="quarter" idx="19" hasCustomPrompt="1"/>
          </p:nvPr>
        </p:nvSpPr>
        <p:spPr>
          <a:xfrm>
            <a:off x="567916" y="4672275"/>
            <a:ext cx="3251200" cy="1131117"/>
          </a:xfrm>
          <a:prstGeom prst="rect">
            <a:avLst/>
          </a:prstGeom>
        </p:spPr>
        <p:txBody>
          <a:bodyPr/>
          <a:lstStyle>
            <a:lvl1pPr marL="0" indent="0" algn="ctr">
              <a:buNone/>
              <a:defRPr sz="1467" baseline="0">
                <a:solidFill>
                  <a:srgbClr val="7F7F7F"/>
                </a:solidFill>
                <a:latin typeface="+mn-lt"/>
              </a:defRPr>
            </a:lvl1pPr>
          </a:lstStyle>
          <a:p>
            <a:pPr lvl="0"/>
            <a:r>
              <a:rPr lang="en-GB"/>
              <a:t>More info</a:t>
            </a:r>
          </a:p>
        </p:txBody>
      </p:sp>
      <p:sp>
        <p:nvSpPr>
          <p:cNvPr id="41" name="border1"/>
          <p:cNvSpPr>
            <a:spLocks noChangeArrowheads="1"/>
          </p:cNvSpPr>
          <p:nvPr userDrawn="1"/>
        </p:nvSpPr>
        <p:spPr bwMode="auto">
          <a:xfrm>
            <a:off x="463551" y="2698751"/>
            <a:ext cx="3471333" cy="3225800"/>
          </a:xfrm>
          <a:prstGeom prst="rect">
            <a:avLst/>
          </a:prstGeom>
          <a:noFill/>
          <a:ln w="19050">
            <a:solidFill>
              <a:srgbClr val="CACACA">
                <a:alpha val="30000"/>
              </a:srgbClr>
            </a:solidFill>
            <a:miter lim="400000"/>
          </a:ln>
          <a:extLst>
            <a:ext uri="{909E8E84-426E-40DD-AFC4-6F175D3DCCD1}">
              <a14:hiddenFill xmlns:a14="http://schemas.microsoft.com/office/drawing/2010/main">
                <a:solidFill>
                  <a:srgbClr val="FFFFFF"/>
                </a:solidFill>
              </a14:hiddenFill>
            </a:ext>
          </a:extLst>
        </p:spPr>
        <p:txBody>
          <a:bodyPr lIns="60959" rIns="60959" anchor="ctr"/>
          <a:lstStyle>
            <a:defPPr>
              <a:defRPr lang="en-US"/>
            </a:defPPr>
            <a:lvl1pPr marL="0" algn="l" defTabSz="914400" rtl="0" eaLnBrk="0" fontAlgn="base" latinLnBrk="0" hangingPunct="0">
              <a:spcBef>
                <a:spcPct val="0"/>
              </a:spcBef>
              <a:spcAft>
                <a:spcPct val="0"/>
              </a:spcAft>
              <a:defRPr sz="2400" kern="1200">
                <a:solidFill>
                  <a:schemeClr val="tx1"/>
                </a:solidFill>
                <a:latin typeface="Calibri" pitchFamily="34" charset="0"/>
                <a:ea typeface="MS PGothic" pitchFamily="34" charset="-128"/>
                <a:cs typeface="Arial"/>
              </a:defRPr>
            </a:lvl1pPr>
            <a:lvl2pPr marL="742950" indent="-285750" algn="l" defTabSz="914400" rtl="0" eaLnBrk="0" fontAlgn="base" latinLnBrk="0" hangingPunct="0">
              <a:spcBef>
                <a:spcPct val="0"/>
              </a:spcBef>
              <a:spcAft>
                <a:spcPct val="0"/>
              </a:spcAft>
              <a:defRPr sz="2400" kern="1200">
                <a:solidFill>
                  <a:schemeClr val="tx1"/>
                </a:solidFill>
                <a:latin typeface="Calibri" pitchFamily="34" charset="0"/>
                <a:ea typeface="MS PGothic" pitchFamily="34" charset="-128"/>
                <a:cs typeface="Arial"/>
              </a:defRPr>
            </a:lvl2pPr>
            <a:lvl3pPr marL="1143000" indent="-228600" algn="l" defTabSz="914400" rtl="0" eaLnBrk="0" fontAlgn="base" latinLnBrk="0" hangingPunct="0">
              <a:spcBef>
                <a:spcPct val="0"/>
              </a:spcBef>
              <a:spcAft>
                <a:spcPct val="0"/>
              </a:spcAft>
              <a:defRPr sz="2400" kern="1200">
                <a:solidFill>
                  <a:schemeClr val="tx1"/>
                </a:solidFill>
                <a:latin typeface="Calibri" pitchFamily="34" charset="0"/>
                <a:ea typeface="MS PGothic" pitchFamily="34" charset="-128"/>
                <a:cs typeface="Arial"/>
              </a:defRPr>
            </a:lvl3pPr>
            <a:lvl4pPr marL="1600200" indent="-228600" algn="l" defTabSz="914400" rtl="0" eaLnBrk="0" fontAlgn="base" latinLnBrk="0" hangingPunct="0">
              <a:spcBef>
                <a:spcPct val="0"/>
              </a:spcBef>
              <a:spcAft>
                <a:spcPct val="0"/>
              </a:spcAft>
              <a:defRPr sz="2400" kern="1200">
                <a:solidFill>
                  <a:schemeClr val="tx1"/>
                </a:solidFill>
                <a:latin typeface="Calibri" pitchFamily="34" charset="0"/>
                <a:ea typeface="MS PGothic" pitchFamily="34" charset="-128"/>
                <a:cs typeface="Arial"/>
              </a:defRPr>
            </a:lvl4pPr>
            <a:lvl5pPr marL="2057400" indent="-228600" algn="l" defTabSz="914400" rtl="0" eaLnBrk="0" fontAlgn="base" latinLnBrk="0" hangingPunct="0">
              <a:spcBef>
                <a:spcPct val="0"/>
              </a:spcBef>
              <a:spcAft>
                <a:spcPct val="0"/>
              </a:spcAft>
              <a:defRPr sz="2400" kern="1200">
                <a:solidFill>
                  <a:schemeClr val="tx1"/>
                </a:solidFill>
                <a:latin typeface="Calibri" pitchFamily="34" charset="0"/>
                <a:ea typeface="MS PGothic" pitchFamily="34" charset="-128"/>
                <a:cs typeface="Arial"/>
              </a:defRPr>
            </a:lvl5pPr>
            <a:lvl6pPr marL="2514600" indent="-228600" algn="l" defTabSz="457200" rtl="0" eaLnBrk="0" fontAlgn="base" latinLnBrk="0" hangingPunct="0">
              <a:spcBef>
                <a:spcPct val="0"/>
              </a:spcBef>
              <a:spcAft>
                <a:spcPct val="0"/>
              </a:spcAft>
              <a:defRPr sz="2400" kern="1200">
                <a:solidFill>
                  <a:schemeClr val="tx1"/>
                </a:solidFill>
                <a:latin typeface="Calibri" pitchFamily="34" charset="0"/>
                <a:ea typeface="MS PGothic" pitchFamily="34" charset="-128"/>
                <a:cs typeface="Arial"/>
              </a:defRPr>
            </a:lvl6pPr>
            <a:lvl7pPr marL="2971800" indent="-228600" algn="l" defTabSz="457200" rtl="0" eaLnBrk="0" fontAlgn="base" latinLnBrk="0" hangingPunct="0">
              <a:spcBef>
                <a:spcPct val="0"/>
              </a:spcBef>
              <a:spcAft>
                <a:spcPct val="0"/>
              </a:spcAft>
              <a:defRPr sz="2400" kern="1200">
                <a:solidFill>
                  <a:schemeClr val="tx1"/>
                </a:solidFill>
                <a:latin typeface="Calibri" pitchFamily="34" charset="0"/>
                <a:ea typeface="MS PGothic" pitchFamily="34" charset="-128"/>
                <a:cs typeface="Arial"/>
              </a:defRPr>
            </a:lvl7pPr>
            <a:lvl8pPr marL="3429000" indent="-228600" algn="l" defTabSz="457200" rtl="0" eaLnBrk="0" fontAlgn="base" latinLnBrk="0" hangingPunct="0">
              <a:spcBef>
                <a:spcPct val="0"/>
              </a:spcBef>
              <a:spcAft>
                <a:spcPct val="0"/>
              </a:spcAft>
              <a:defRPr sz="2400" kern="1200">
                <a:solidFill>
                  <a:schemeClr val="tx1"/>
                </a:solidFill>
                <a:latin typeface="Calibri" pitchFamily="34" charset="0"/>
                <a:ea typeface="MS PGothic" pitchFamily="34" charset="-128"/>
                <a:cs typeface="Arial"/>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eaLnBrk="1" hangingPunct="1"/>
            <a:endParaRPr lang="en-US" altLang="en-US" sz="2400" dirty="0"/>
          </a:p>
        </p:txBody>
      </p:sp>
      <p:sp>
        <p:nvSpPr>
          <p:cNvPr id="43" name="stat_title3"/>
          <p:cNvSpPr>
            <a:spLocks noGrp="1"/>
          </p:cNvSpPr>
          <p:nvPr>
            <p:ph type="body" sz="quarter" idx="20" hasCustomPrompt="1"/>
          </p:nvPr>
        </p:nvSpPr>
        <p:spPr>
          <a:xfrm>
            <a:off x="8372065" y="2809609"/>
            <a:ext cx="3251200" cy="698500"/>
          </a:xfrm>
          <a:prstGeom prst="rect">
            <a:avLst/>
          </a:prstGeom>
        </p:spPr>
        <p:txBody>
          <a:bodyPr anchor="b"/>
          <a:lstStyle>
            <a:lvl1pPr marL="0" indent="0" algn="ctr">
              <a:buNone/>
              <a:defRPr sz="1467" cap="all" baseline="0">
                <a:solidFill>
                  <a:srgbClr val="7F7F7F"/>
                </a:solidFill>
                <a:latin typeface="+mn-lt"/>
              </a:defRPr>
            </a:lvl1pPr>
          </a:lstStyle>
          <a:p>
            <a:pPr lvl="0"/>
            <a:r>
              <a:rPr lang="en-GB" err="1"/>
              <a:t>INTRo</a:t>
            </a:r>
            <a:endParaRPr lang="en-GB"/>
          </a:p>
        </p:txBody>
      </p:sp>
      <p:sp>
        <p:nvSpPr>
          <p:cNvPr id="44" name="stat3"/>
          <p:cNvSpPr>
            <a:spLocks noGrp="1"/>
          </p:cNvSpPr>
          <p:nvPr>
            <p:ph type="body" sz="quarter" idx="21" hasCustomPrompt="1"/>
          </p:nvPr>
        </p:nvSpPr>
        <p:spPr>
          <a:xfrm>
            <a:off x="8372065" y="3522929"/>
            <a:ext cx="3251200" cy="1149351"/>
          </a:xfrm>
          <a:prstGeom prst="rect">
            <a:avLst/>
          </a:prstGeom>
        </p:spPr>
        <p:txBody>
          <a:bodyPr/>
          <a:lstStyle>
            <a:lvl1pPr marL="0" indent="0" algn="ctr">
              <a:buNone/>
              <a:defRPr sz="6667" b="1">
                <a:latin typeface="+mn-lt"/>
              </a:defRPr>
            </a:lvl1pPr>
          </a:lstStyle>
          <a:p>
            <a:pPr lvl="0"/>
            <a:r>
              <a:rPr lang="en-GB"/>
              <a:t>XX%</a:t>
            </a:r>
          </a:p>
        </p:txBody>
      </p:sp>
      <p:sp>
        <p:nvSpPr>
          <p:cNvPr id="45" name="stat_follow_on3"/>
          <p:cNvSpPr>
            <a:spLocks noGrp="1"/>
          </p:cNvSpPr>
          <p:nvPr>
            <p:ph type="body" sz="quarter" idx="22" hasCustomPrompt="1"/>
          </p:nvPr>
        </p:nvSpPr>
        <p:spPr>
          <a:xfrm>
            <a:off x="8372065" y="4672275"/>
            <a:ext cx="3251200" cy="1131117"/>
          </a:xfrm>
          <a:prstGeom prst="rect">
            <a:avLst/>
          </a:prstGeom>
        </p:spPr>
        <p:txBody>
          <a:bodyPr/>
          <a:lstStyle>
            <a:lvl1pPr marL="0" indent="0" algn="ctr">
              <a:buNone/>
              <a:defRPr sz="1467" baseline="0">
                <a:solidFill>
                  <a:srgbClr val="7F7F7F"/>
                </a:solidFill>
                <a:latin typeface="+mn-lt"/>
              </a:defRPr>
            </a:lvl1pPr>
          </a:lstStyle>
          <a:p>
            <a:pPr lvl="0"/>
            <a:r>
              <a:rPr lang="en-GB"/>
              <a:t>More info</a:t>
            </a:r>
          </a:p>
        </p:txBody>
      </p:sp>
      <p:sp>
        <p:nvSpPr>
          <p:cNvPr id="46" name="border3"/>
          <p:cNvSpPr>
            <a:spLocks noChangeArrowheads="1"/>
          </p:cNvSpPr>
          <p:nvPr userDrawn="1"/>
        </p:nvSpPr>
        <p:spPr bwMode="auto">
          <a:xfrm>
            <a:off x="8267700" y="2698751"/>
            <a:ext cx="3471333" cy="3225800"/>
          </a:xfrm>
          <a:prstGeom prst="rect">
            <a:avLst/>
          </a:prstGeom>
          <a:noFill/>
          <a:ln w="19050">
            <a:solidFill>
              <a:srgbClr val="CACACA">
                <a:alpha val="30000"/>
              </a:srgbClr>
            </a:solidFill>
            <a:miter lim="400000"/>
          </a:ln>
          <a:extLst>
            <a:ext uri="{909E8E84-426E-40DD-AFC4-6F175D3DCCD1}">
              <a14:hiddenFill xmlns:a14="http://schemas.microsoft.com/office/drawing/2010/main">
                <a:solidFill>
                  <a:srgbClr val="FFFFFF"/>
                </a:solidFill>
              </a14:hiddenFill>
            </a:ext>
          </a:extLst>
        </p:spPr>
        <p:txBody>
          <a:bodyPr lIns="60959" rIns="60959" anchor="ctr"/>
          <a:lstStyle>
            <a:defPPr>
              <a:defRPr lang="en-US"/>
            </a:defPPr>
            <a:lvl1pPr marL="0" algn="l" defTabSz="914400" rtl="0" eaLnBrk="0" fontAlgn="base" latinLnBrk="0" hangingPunct="0">
              <a:spcBef>
                <a:spcPct val="0"/>
              </a:spcBef>
              <a:spcAft>
                <a:spcPct val="0"/>
              </a:spcAft>
              <a:defRPr sz="2400" kern="1200">
                <a:solidFill>
                  <a:schemeClr val="tx1"/>
                </a:solidFill>
                <a:latin typeface="Calibri" pitchFamily="34" charset="0"/>
                <a:ea typeface="MS PGothic" pitchFamily="34" charset="-128"/>
                <a:cs typeface="Arial"/>
              </a:defRPr>
            </a:lvl1pPr>
            <a:lvl2pPr marL="742950" indent="-285750" algn="l" defTabSz="914400" rtl="0" eaLnBrk="0" fontAlgn="base" latinLnBrk="0" hangingPunct="0">
              <a:spcBef>
                <a:spcPct val="0"/>
              </a:spcBef>
              <a:spcAft>
                <a:spcPct val="0"/>
              </a:spcAft>
              <a:defRPr sz="2400" kern="1200">
                <a:solidFill>
                  <a:schemeClr val="tx1"/>
                </a:solidFill>
                <a:latin typeface="Calibri" pitchFamily="34" charset="0"/>
                <a:ea typeface="MS PGothic" pitchFamily="34" charset="-128"/>
                <a:cs typeface="Arial"/>
              </a:defRPr>
            </a:lvl2pPr>
            <a:lvl3pPr marL="1143000" indent="-228600" algn="l" defTabSz="914400" rtl="0" eaLnBrk="0" fontAlgn="base" latinLnBrk="0" hangingPunct="0">
              <a:spcBef>
                <a:spcPct val="0"/>
              </a:spcBef>
              <a:spcAft>
                <a:spcPct val="0"/>
              </a:spcAft>
              <a:defRPr sz="2400" kern="1200">
                <a:solidFill>
                  <a:schemeClr val="tx1"/>
                </a:solidFill>
                <a:latin typeface="Calibri" pitchFamily="34" charset="0"/>
                <a:ea typeface="MS PGothic" pitchFamily="34" charset="-128"/>
                <a:cs typeface="Arial"/>
              </a:defRPr>
            </a:lvl3pPr>
            <a:lvl4pPr marL="1600200" indent="-228600" algn="l" defTabSz="914400" rtl="0" eaLnBrk="0" fontAlgn="base" latinLnBrk="0" hangingPunct="0">
              <a:spcBef>
                <a:spcPct val="0"/>
              </a:spcBef>
              <a:spcAft>
                <a:spcPct val="0"/>
              </a:spcAft>
              <a:defRPr sz="2400" kern="1200">
                <a:solidFill>
                  <a:schemeClr val="tx1"/>
                </a:solidFill>
                <a:latin typeface="Calibri" pitchFamily="34" charset="0"/>
                <a:ea typeface="MS PGothic" pitchFamily="34" charset="-128"/>
                <a:cs typeface="Arial"/>
              </a:defRPr>
            </a:lvl4pPr>
            <a:lvl5pPr marL="2057400" indent="-228600" algn="l" defTabSz="914400" rtl="0" eaLnBrk="0" fontAlgn="base" latinLnBrk="0" hangingPunct="0">
              <a:spcBef>
                <a:spcPct val="0"/>
              </a:spcBef>
              <a:spcAft>
                <a:spcPct val="0"/>
              </a:spcAft>
              <a:defRPr sz="2400" kern="1200">
                <a:solidFill>
                  <a:schemeClr val="tx1"/>
                </a:solidFill>
                <a:latin typeface="Calibri" pitchFamily="34" charset="0"/>
                <a:ea typeface="MS PGothic" pitchFamily="34" charset="-128"/>
                <a:cs typeface="Arial"/>
              </a:defRPr>
            </a:lvl5pPr>
            <a:lvl6pPr marL="2514600" indent="-228600" algn="l" defTabSz="457200" rtl="0" eaLnBrk="0" fontAlgn="base" latinLnBrk="0" hangingPunct="0">
              <a:spcBef>
                <a:spcPct val="0"/>
              </a:spcBef>
              <a:spcAft>
                <a:spcPct val="0"/>
              </a:spcAft>
              <a:defRPr sz="2400" kern="1200">
                <a:solidFill>
                  <a:schemeClr val="tx1"/>
                </a:solidFill>
                <a:latin typeface="Calibri" pitchFamily="34" charset="0"/>
                <a:ea typeface="MS PGothic" pitchFamily="34" charset="-128"/>
                <a:cs typeface="Arial"/>
              </a:defRPr>
            </a:lvl6pPr>
            <a:lvl7pPr marL="2971800" indent="-228600" algn="l" defTabSz="457200" rtl="0" eaLnBrk="0" fontAlgn="base" latinLnBrk="0" hangingPunct="0">
              <a:spcBef>
                <a:spcPct val="0"/>
              </a:spcBef>
              <a:spcAft>
                <a:spcPct val="0"/>
              </a:spcAft>
              <a:defRPr sz="2400" kern="1200">
                <a:solidFill>
                  <a:schemeClr val="tx1"/>
                </a:solidFill>
                <a:latin typeface="Calibri" pitchFamily="34" charset="0"/>
                <a:ea typeface="MS PGothic" pitchFamily="34" charset="-128"/>
                <a:cs typeface="Arial"/>
              </a:defRPr>
            </a:lvl7pPr>
            <a:lvl8pPr marL="3429000" indent="-228600" algn="l" defTabSz="457200" rtl="0" eaLnBrk="0" fontAlgn="base" latinLnBrk="0" hangingPunct="0">
              <a:spcBef>
                <a:spcPct val="0"/>
              </a:spcBef>
              <a:spcAft>
                <a:spcPct val="0"/>
              </a:spcAft>
              <a:defRPr sz="2400" kern="1200">
                <a:solidFill>
                  <a:schemeClr val="tx1"/>
                </a:solidFill>
                <a:latin typeface="Calibri" pitchFamily="34" charset="0"/>
                <a:ea typeface="MS PGothic" pitchFamily="34" charset="-128"/>
                <a:cs typeface="Arial"/>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eaLnBrk="1" hangingPunct="1"/>
            <a:endParaRPr lang="en-US" altLang="en-US" sz="2400" dirty="0"/>
          </a:p>
        </p:txBody>
      </p:sp>
      <p:sp>
        <p:nvSpPr>
          <p:cNvPr id="17" name="base_and_source"/>
          <p:cNvSpPr>
            <a:spLocks noGrp="1"/>
          </p:cNvSpPr>
          <p:nvPr>
            <p:ph type="body" sz="quarter" idx="16" hasCustomPrompt="1"/>
          </p:nvPr>
        </p:nvSpPr>
        <p:spPr>
          <a:xfrm>
            <a:off x="463551" y="6252945"/>
            <a:ext cx="8703733" cy="430147"/>
          </a:xfrm>
          <a:prstGeom prst="rect">
            <a:avLst/>
          </a:prstGeom>
        </p:spPr>
        <p:txBody>
          <a:bodyPr lIns="0" tIns="0" rIns="0" bIns="0" anchor="b"/>
          <a:lstStyle>
            <a:lvl1pPr marL="0" marR="0" indent="0" algn="l" defTabSz="1219170" rtl="0" eaLnBrk="1" fontAlgn="base" latinLnBrk="0" hangingPunct="1">
              <a:lnSpc>
                <a:spcPct val="100000"/>
              </a:lnSpc>
              <a:spcBef>
                <a:spcPct val="20000"/>
              </a:spcBef>
              <a:spcAft>
                <a:spcPct val="0"/>
              </a:spcAft>
              <a:buClrTx/>
              <a:buSzTx/>
              <a:buFont typeface="Arial"/>
              <a:buNone/>
              <a:defRPr sz="1067" i="1" baseline="0">
                <a:solidFill>
                  <a:srgbClr val="7F7F7F"/>
                </a:solidFill>
                <a:latin typeface="+mn-lt"/>
              </a:defRPr>
            </a:lvl1pPr>
          </a:lstStyle>
          <a:p>
            <a:pPr marL="0" marR="0" lvl="0" indent="0" algn="l" defTabSz="1219170" rtl="0" eaLnBrk="1" fontAlgn="base" latinLnBrk="0" hangingPunct="1">
              <a:lnSpc>
                <a:spcPct val="100000"/>
              </a:lnSpc>
              <a:spcBef>
                <a:spcPct val="20000"/>
              </a:spcBef>
              <a:spcAft>
                <a:spcPct val="0"/>
              </a:spcAft>
              <a:buClrTx/>
              <a:buSzTx/>
              <a:buFont typeface="Arial"/>
              <a:buNone/>
              <a:defRPr/>
            </a:pPr>
            <a:r>
              <a:rPr lang="en-GB"/>
              <a:t>Footer, source and base</a:t>
            </a:r>
          </a:p>
        </p:txBody>
      </p:sp>
    </p:spTree>
    <p:extLst>
      <p:ext uri="{BB962C8B-B14F-4D97-AF65-F5344CB8AC3E}">
        <p14:creationId xmlns:p14="http://schemas.microsoft.com/office/powerpoint/2010/main" val="3045389597"/>
      </p:ext>
    </p:extLst>
  </p:cSld>
  <p:clrMapOvr>
    <a:masterClrMapping/>
  </p:clrMapOvr>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cSld name="block-full-image">
    <p:spTree>
      <p:nvGrpSpPr>
        <p:cNvPr id="1" name=""/>
        <p:cNvGrpSpPr/>
        <p:nvPr/>
      </p:nvGrpSpPr>
      <p:grpSpPr>
        <a:xfrm>
          <a:off x="0" y="0"/>
          <a:ext cx="0" cy="0"/>
          <a:chOff x="0" y="0"/>
          <a:chExt cx="0" cy="0"/>
        </a:xfrm>
      </p:grpSpPr>
      <p:sp>
        <p:nvSpPr>
          <p:cNvPr id="5" name="image"/>
          <p:cNvSpPr>
            <a:spLocks noGrp="1"/>
          </p:cNvSpPr>
          <p:nvPr>
            <p:ph sz="quarter" idx="13" hasCustomPrompt="1"/>
          </p:nvPr>
        </p:nvSpPr>
        <p:spPr>
          <a:xfrm>
            <a:off x="0" y="0"/>
            <a:ext cx="12192000" cy="6858000"/>
          </a:xfrm>
          <a:prstGeom prst="rect">
            <a:avLst/>
          </a:prstGeom>
        </p:spPr>
        <p:txBody>
          <a:bodyPr/>
          <a:lstStyle>
            <a:lvl1pPr marL="0" indent="0">
              <a:buNone/>
              <a:defRPr/>
            </a:lvl1pPr>
          </a:lstStyle>
          <a:p>
            <a:pPr lvl="0"/>
            <a:r>
              <a:rPr lang="en-GB"/>
              <a:t>Chart/image</a:t>
            </a:r>
          </a:p>
        </p:txBody>
      </p:sp>
    </p:spTree>
    <p:extLst>
      <p:ext uri="{BB962C8B-B14F-4D97-AF65-F5344CB8AC3E}">
        <p14:creationId xmlns:p14="http://schemas.microsoft.com/office/powerpoint/2010/main" val="2488430934"/>
      </p:ext>
    </p:extLst>
  </p:cSld>
  <p:clrMapOvr>
    <a:masterClrMapping/>
  </p:clrMapOvr>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93348" y="2213113"/>
            <a:ext cx="8875059" cy="6858000"/>
          </a:xfrm>
          <a:prstGeom prst="rect">
            <a:avLst/>
          </a:prstGeom>
        </p:spPr>
      </p:pic>
      <p:cxnSp>
        <p:nvCxnSpPr>
          <p:cNvPr id="10" name="Straight Connector 9"/>
          <p:cNvCxnSpPr>
            <a:cxnSpLocks noChangeAspect="1"/>
          </p:cNvCxnSpPr>
          <p:nvPr/>
        </p:nvCxnSpPr>
        <p:spPr>
          <a:xfrm flipH="1" flipV="1">
            <a:off x="675861" y="0"/>
            <a:ext cx="0" cy="0"/>
          </a:xfrm>
          <a:prstGeom prst="line">
            <a:avLst/>
          </a:prstGeom>
        </p:spPr>
        <p:style>
          <a:lnRef idx="1">
            <a:schemeClr val="accent1"/>
          </a:lnRef>
          <a:fillRef idx="0">
            <a:schemeClr val="accent1"/>
          </a:fillRef>
          <a:effectRef idx="0">
            <a:schemeClr val="accent1"/>
          </a:effectRef>
          <a:fontRef idx="minor">
            <a:schemeClr val="tx1"/>
          </a:fontRef>
        </p:style>
      </p:cxnSp>
      <p:sp>
        <p:nvSpPr>
          <p:cNvPr id="11" name="Rectangle 10"/>
          <p:cNvSpPr/>
          <p:nvPr/>
        </p:nvSpPr>
        <p:spPr>
          <a:xfrm>
            <a:off x="583097" y="2"/>
            <a:ext cx="45719" cy="480757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12" name="Rectangle 11"/>
          <p:cNvSpPr/>
          <p:nvPr/>
        </p:nvSpPr>
        <p:spPr>
          <a:xfrm>
            <a:off x="4770782" y="6223318"/>
            <a:ext cx="7487479" cy="457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Tree>
    <p:extLst>
      <p:ext uri="{BB962C8B-B14F-4D97-AF65-F5344CB8AC3E}">
        <p14:creationId xmlns:p14="http://schemas.microsoft.com/office/powerpoint/2010/main" val="76756181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61075" y="4368546"/>
            <a:ext cx="5158927" cy="3986444"/>
          </a:xfrm>
          <a:prstGeom prst="rect">
            <a:avLst/>
          </a:prstGeom>
        </p:spPr>
      </p:pic>
      <p:sp>
        <p:nvSpPr>
          <p:cNvPr id="8" name="Rectangle 7"/>
          <p:cNvSpPr/>
          <p:nvPr/>
        </p:nvSpPr>
        <p:spPr>
          <a:xfrm>
            <a:off x="0" y="6546572"/>
            <a:ext cx="9414013" cy="457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Tree>
    <p:extLst>
      <p:ext uri="{BB962C8B-B14F-4D97-AF65-F5344CB8AC3E}">
        <p14:creationId xmlns:p14="http://schemas.microsoft.com/office/powerpoint/2010/main" val="32159278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Community Slides_Title Only">
    <p:bg>
      <p:bgPr>
        <a:solidFill>
          <a:srgbClr val="8CD2DA"/>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07C27C7-A26F-2F48-89AD-8344E963C7DD}"/>
              </a:ext>
            </a:extLst>
          </p:cNvPr>
          <p:cNvSpPr/>
          <p:nvPr userDrawn="1"/>
        </p:nvSpPr>
        <p:spPr>
          <a:xfrm>
            <a:off x="9708776" y="5688106"/>
            <a:ext cx="2292724" cy="10174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EFEF10F2-1ACB-594B-A09B-19B28EC79701}"/>
              </a:ext>
            </a:extLst>
          </p:cNvPr>
          <p:cNvSpPr/>
          <p:nvPr userDrawn="1"/>
        </p:nvSpPr>
        <p:spPr>
          <a:xfrm>
            <a:off x="190500" y="152399"/>
            <a:ext cx="11811000" cy="65690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0BA6A64-CC07-774E-BE18-0E98B81BD786}"/>
              </a:ext>
            </a:extLst>
          </p:cNvPr>
          <p:cNvSpPr>
            <a:spLocks noGrp="1"/>
          </p:cNvSpPr>
          <p:nvPr>
            <p:ph type="title"/>
          </p:nvPr>
        </p:nvSpPr>
        <p:spPr/>
        <p:txBody>
          <a:bodyPr/>
          <a:lstStyle>
            <a:lvl1pPr>
              <a:defRPr>
                <a:solidFill>
                  <a:srgbClr val="4DBECD"/>
                </a:solidFill>
              </a:defRPr>
            </a:lvl1pPr>
          </a:lstStyle>
          <a:p>
            <a:r>
              <a:rPr lang="en-US"/>
              <a:t>Click to edit Master title style</a:t>
            </a:r>
          </a:p>
        </p:txBody>
      </p:sp>
      <p:sp>
        <p:nvSpPr>
          <p:cNvPr id="5" name="Slide Number Placeholder 4">
            <a:extLst>
              <a:ext uri="{FF2B5EF4-FFF2-40B4-BE49-F238E27FC236}">
                <a16:creationId xmlns:a16="http://schemas.microsoft.com/office/drawing/2014/main" id="{F935A5CD-C046-8D4B-9C48-6C4524BC66C9}"/>
              </a:ext>
            </a:extLst>
          </p:cNvPr>
          <p:cNvSpPr>
            <a:spLocks noGrp="1"/>
          </p:cNvSpPr>
          <p:nvPr>
            <p:ph type="sldNum" sz="quarter" idx="12"/>
          </p:nvPr>
        </p:nvSpPr>
        <p:spPr/>
        <p:txBody>
          <a:bodyPr/>
          <a:lstStyle/>
          <a:p>
            <a:fld id="{8C9ECE6D-A310-5048-AB24-2E65C0183353}" type="slidenum">
              <a:rPr lang="en-US" smtClean="0"/>
              <a:t>‹#›</a:t>
            </a:fld>
            <a:endParaRPr lang="en-US"/>
          </a:p>
        </p:txBody>
      </p:sp>
    </p:spTree>
    <p:extLst>
      <p:ext uri="{BB962C8B-B14F-4D97-AF65-F5344CB8AC3E}">
        <p14:creationId xmlns:p14="http://schemas.microsoft.com/office/powerpoint/2010/main" val="2710196561"/>
      </p:ext>
    </p:extLst>
  </p:cSld>
  <p:clrMapOvr>
    <a:masterClrMapping/>
  </p:clrMapOvr>
  <p:transition>
    <p:fade/>
  </p:transition>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120" userDrawn="1">
          <p15:clr>
            <a:srgbClr val="FBAE40"/>
          </p15:clr>
        </p15:guide>
        <p15:guide id="4" pos="7560" userDrawn="1">
          <p15:clr>
            <a:srgbClr val="FBAE40"/>
          </p15:clr>
        </p15:guide>
        <p15:guide id="5" orient="horz" pos="96" userDrawn="1">
          <p15:clr>
            <a:srgbClr val="FBAE40"/>
          </p15:clr>
        </p15:guide>
        <p15:guide id="6" orient="horz" pos="4224" userDrawn="1">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831851" y="4589465"/>
            <a:ext cx="10515600" cy="1500187"/>
          </a:xfrm>
        </p:spPr>
        <p:txBody>
          <a:bodyPr/>
          <a:lstStyle>
            <a:lvl1pPr marL="0" indent="0">
              <a:buNone/>
              <a:defRPr sz="1800">
                <a:solidFill>
                  <a:schemeClr val="bg1">
                    <a:lumMod val="50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93348" y="2213113"/>
            <a:ext cx="8875059" cy="6858000"/>
          </a:xfrm>
          <a:prstGeom prst="rect">
            <a:avLst/>
          </a:prstGeom>
        </p:spPr>
      </p:pic>
      <p:sp>
        <p:nvSpPr>
          <p:cNvPr id="8" name="Rectangle 7"/>
          <p:cNvSpPr/>
          <p:nvPr/>
        </p:nvSpPr>
        <p:spPr>
          <a:xfrm>
            <a:off x="583097" y="2"/>
            <a:ext cx="45719" cy="480757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9" name="Rectangle 8"/>
          <p:cNvSpPr/>
          <p:nvPr/>
        </p:nvSpPr>
        <p:spPr>
          <a:xfrm>
            <a:off x="4770782" y="6223318"/>
            <a:ext cx="7487479" cy="457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Tree>
    <p:extLst>
      <p:ext uri="{BB962C8B-B14F-4D97-AF65-F5344CB8AC3E}">
        <p14:creationId xmlns:p14="http://schemas.microsoft.com/office/powerpoint/2010/main" val="306609308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63509" y="4368546"/>
            <a:ext cx="5158927" cy="3986444"/>
          </a:xfrm>
          <a:prstGeom prst="rect">
            <a:avLst/>
          </a:prstGeom>
        </p:spPr>
      </p:pic>
      <p:sp>
        <p:nvSpPr>
          <p:cNvPr id="9" name="Rectangle 8"/>
          <p:cNvSpPr/>
          <p:nvPr/>
        </p:nvSpPr>
        <p:spPr>
          <a:xfrm>
            <a:off x="0" y="6546572"/>
            <a:ext cx="9414013" cy="457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Tree>
    <p:extLst>
      <p:ext uri="{BB962C8B-B14F-4D97-AF65-F5344CB8AC3E}">
        <p14:creationId xmlns:p14="http://schemas.microsoft.com/office/powerpoint/2010/main" val="425027919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63509" y="4374895"/>
            <a:ext cx="5158927" cy="3986444"/>
          </a:xfrm>
          <a:prstGeom prst="rect">
            <a:avLst/>
          </a:prstGeom>
        </p:spPr>
      </p:pic>
      <p:sp>
        <p:nvSpPr>
          <p:cNvPr id="11" name="Rectangle 10"/>
          <p:cNvSpPr/>
          <p:nvPr/>
        </p:nvSpPr>
        <p:spPr>
          <a:xfrm>
            <a:off x="0" y="6546571"/>
            <a:ext cx="9414013" cy="457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Tree>
    <p:extLst>
      <p:ext uri="{BB962C8B-B14F-4D97-AF65-F5344CB8AC3E}">
        <p14:creationId xmlns:p14="http://schemas.microsoft.com/office/powerpoint/2010/main" val="88657457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2605848"/>
            <a:ext cx="10515600" cy="1325563"/>
          </a:xfrm>
        </p:spPr>
        <p:txBody>
          <a:bodyPr>
            <a:noAutofit/>
          </a:bodyPr>
          <a:lstStyle>
            <a:lvl1pPr algn="ctr">
              <a:defRPr sz="7200" b="1">
                <a:solidFill>
                  <a:srgbClr val="40695A"/>
                </a:solidFill>
                <a:latin typeface="Gill Sans" charset="0"/>
                <a:ea typeface="Gill Sans" charset="0"/>
                <a:cs typeface="Gill Sans" charset="0"/>
              </a:defRPr>
            </a:lvl1pPr>
          </a:lstStyle>
          <a:p>
            <a:r>
              <a:rPr lang="en-US" dirty="0"/>
              <a:t>CLICK TO EDIT MASTER TITLE STYLE</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64652" y="4370832"/>
            <a:ext cx="5158927" cy="3986444"/>
          </a:xfrm>
          <a:prstGeom prst="rect">
            <a:avLst/>
          </a:prstGeom>
        </p:spPr>
      </p:pic>
      <p:sp>
        <p:nvSpPr>
          <p:cNvPr id="7" name="Rectangle 6"/>
          <p:cNvSpPr/>
          <p:nvPr/>
        </p:nvSpPr>
        <p:spPr>
          <a:xfrm>
            <a:off x="0" y="6546572"/>
            <a:ext cx="9414013" cy="457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Tree>
    <p:extLst>
      <p:ext uri="{BB962C8B-B14F-4D97-AF65-F5344CB8AC3E}">
        <p14:creationId xmlns:p14="http://schemas.microsoft.com/office/powerpoint/2010/main" val="229878479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64652" y="4370832"/>
            <a:ext cx="5158927" cy="3986444"/>
          </a:xfrm>
          <a:prstGeom prst="rect">
            <a:avLst/>
          </a:prstGeom>
        </p:spPr>
      </p:pic>
      <p:sp>
        <p:nvSpPr>
          <p:cNvPr id="8" name="Rectangle 7"/>
          <p:cNvSpPr/>
          <p:nvPr/>
        </p:nvSpPr>
        <p:spPr>
          <a:xfrm>
            <a:off x="0" y="6546572"/>
            <a:ext cx="9414013" cy="457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Tree>
    <p:extLst>
      <p:ext uri="{BB962C8B-B14F-4D97-AF65-F5344CB8AC3E}">
        <p14:creationId xmlns:p14="http://schemas.microsoft.com/office/powerpoint/2010/main" val="28112978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5183188" y="987427"/>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64652" y="4367188"/>
            <a:ext cx="5158927" cy="3986444"/>
          </a:xfrm>
          <a:prstGeom prst="rect">
            <a:avLst/>
          </a:prstGeom>
        </p:spPr>
      </p:pic>
      <p:sp>
        <p:nvSpPr>
          <p:cNvPr id="9" name="Rectangle 8"/>
          <p:cNvSpPr/>
          <p:nvPr/>
        </p:nvSpPr>
        <p:spPr>
          <a:xfrm>
            <a:off x="0" y="6546572"/>
            <a:ext cx="9414013" cy="457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Tree>
    <p:extLst>
      <p:ext uri="{BB962C8B-B14F-4D97-AF65-F5344CB8AC3E}">
        <p14:creationId xmlns:p14="http://schemas.microsoft.com/office/powerpoint/2010/main" val="65064209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5183188" y="987427"/>
            <a:ext cx="617220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Drag picture to placeholder or click icon to add</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64652" y="4373783"/>
            <a:ext cx="5158927" cy="3986444"/>
          </a:xfrm>
          <a:prstGeom prst="rect">
            <a:avLst/>
          </a:prstGeom>
        </p:spPr>
      </p:pic>
      <p:sp>
        <p:nvSpPr>
          <p:cNvPr id="9" name="Rectangle 8"/>
          <p:cNvSpPr/>
          <p:nvPr/>
        </p:nvSpPr>
        <p:spPr>
          <a:xfrm>
            <a:off x="0" y="6546572"/>
            <a:ext cx="9433063" cy="457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Tree>
    <p:extLst>
      <p:ext uri="{BB962C8B-B14F-4D97-AF65-F5344CB8AC3E}">
        <p14:creationId xmlns:p14="http://schemas.microsoft.com/office/powerpoint/2010/main" val="279409841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64652" y="4368546"/>
            <a:ext cx="5158927" cy="3986444"/>
          </a:xfrm>
          <a:prstGeom prst="rect">
            <a:avLst/>
          </a:prstGeom>
        </p:spPr>
      </p:pic>
      <p:sp>
        <p:nvSpPr>
          <p:cNvPr id="8" name="Rectangle 7"/>
          <p:cNvSpPr/>
          <p:nvPr/>
        </p:nvSpPr>
        <p:spPr>
          <a:xfrm>
            <a:off x="-152400" y="6546572"/>
            <a:ext cx="9566413" cy="457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Tree>
    <p:extLst>
      <p:ext uri="{BB962C8B-B14F-4D97-AF65-F5344CB8AC3E}">
        <p14:creationId xmlns:p14="http://schemas.microsoft.com/office/powerpoint/2010/main" val="372907895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64652" y="4368546"/>
            <a:ext cx="5158927" cy="3986444"/>
          </a:xfrm>
          <a:prstGeom prst="rect">
            <a:avLst/>
          </a:prstGeom>
        </p:spPr>
      </p:pic>
      <p:sp>
        <p:nvSpPr>
          <p:cNvPr id="8" name="Rectangle 7"/>
          <p:cNvSpPr/>
          <p:nvPr/>
        </p:nvSpPr>
        <p:spPr>
          <a:xfrm>
            <a:off x="-133350" y="6546572"/>
            <a:ext cx="9547363" cy="457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Tree>
    <p:extLst>
      <p:ext uri="{BB962C8B-B14F-4D97-AF65-F5344CB8AC3E}">
        <p14:creationId xmlns:p14="http://schemas.microsoft.com/office/powerpoint/2010/main" val="12325268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93348" y="2213113"/>
            <a:ext cx="8875059" cy="6858000"/>
          </a:xfrm>
          <a:prstGeom prst="rect">
            <a:avLst/>
          </a:prstGeom>
        </p:spPr>
      </p:pic>
      <p:cxnSp>
        <p:nvCxnSpPr>
          <p:cNvPr id="10" name="Straight Connector 9"/>
          <p:cNvCxnSpPr>
            <a:cxnSpLocks noChangeAspect="1"/>
          </p:cNvCxnSpPr>
          <p:nvPr/>
        </p:nvCxnSpPr>
        <p:spPr>
          <a:xfrm flipH="1" flipV="1">
            <a:off x="675861" y="0"/>
            <a:ext cx="0" cy="0"/>
          </a:xfrm>
          <a:prstGeom prst="line">
            <a:avLst/>
          </a:prstGeom>
        </p:spPr>
        <p:style>
          <a:lnRef idx="1">
            <a:schemeClr val="accent1"/>
          </a:lnRef>
          <a:fillRef idx="0">
            <a:schemeClr val="accent1"/>
          </a:fillRef>
          <a:effectRef idx="0">
            <a:schemeClr val="accent1"/>
          </a:effectRef>
          <a:fontRef idx="minor">
            <a:schemeClr val="tx1"/>
          </a:fontRef>
        </p:style>
      </p:cxnSp>
      <p:sp>
        <p:nvSpPr>
          <p:cNvPr id="11" name="Rectangle 10"/>
          <p:cNvSpPr/>
          <p:nvPr/>
        </p:nvSpPr>
        <p:spPr>
          <a:xfrm>
            <a:off x="583097" y="2"/>
            <a:ext cx="45719" cy="480757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12" name="Rectangle 11"/>
          <p:cNvSpPr/>
          <p:nvPr/>
        </p:nvSpPr>
        <p:spPr>
          <a:xfrm>
            <a:off x="4770782" y="6223318"/>
            <a:ext cx="7487479" cy="457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Tree>
    <p:extLst>
      <p:ext uri="{BB962C8B-B14F-4D97-AF65-F5344CB8AC3E}">
        <p14:creationId xmlns:p14="http://schemas.microsoft.com/office/powerpoint/2010/main" val="5516479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1_Title Only">
    <p:bg>
      <p:bgPr>
        <a:solidFill>
          <a:srgbClr val="3A5EAA"/>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D797FD8-F021-7347-9698-E44CB45F90D8}"/>
              </a:ext>
            </a:extLst>
          </p:cNvPr>
          <p:cNvSpPr/>
          <p:nvPr userDrawn="1"/>
        </p:nvSpPr>
        <p:spPr>
          <a:xfrm>
            <a:off x="9657347" y="5847347"/>
            <a:ext cx="2432732" cy="1010653"/>
          </a:xfrm>
          <a:prstGeom prst="rect">
            <a:avLst/>
          </a:prstGeom>
          <a:solidFill>
            <a:srgbClr val="3A5E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0BA6A64-CC07-774E-BE18-0E98B81BD786}"/>
              </a:ext>
            </a:extLst>
          </p:cNvPr>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5" name="Slide Number Placeholder 4">
            <a:extLst>
              <a:ext uri="{FF2B5EF4-FFF2-40B4-BE49-F238E27FC236}">
                <a16:creationId xmlns:a16="http://schemas.microsoft.com/office/drawing/2014/main" id="{F935A5CD-C046-8D4B-9C48-6C4524BC66C9}"/>
              </a:ext>
            </a:extLst>
          </p:cNvPr>
          <p:cNvSpPr>
            <a:spLocks noGrp="1"/>
          </p:cNvSpPr>
          <p:nvPr>
            <p:ph type="sldNum" sz="quarter" idx="12"/>
          </p:nvPr>
        </p:nvSpPr>
        <p:spPr/>
        <p:txBody>
          <a:bodyPr/>
          <a:lstStyle>
            <a:lvl1pPr>
              <a:defRPr>
                <a:solidFill>
                  <a:schemeClr val="bg1"/>
                </a:solidFill>
              </a:defRPr>
            </a:lvl1pPr>
          </a:lstStyle>
          <a:p>
            <a:fld id="{8C9ECE6D-A310-5048-AB24-2E65C0183353}" type="slidenum">
              <a:rPr lang="en-US" smtClean="0"/>
              <a:pPr/>
              <a:t>‹#›</a:t>
            </a:fld>
            <a:endParaRPr lang="en-US"/>
          </a:p>
        </p:txBody>
      </p:sp>
      <p:pic>
        <p:nvPicPr>
          <p:cNvPr id="12" name="Picture 11">
            <a:extLst>
              <a:ext uri="{FF2B5EF4-FFF2-40B4-BE49-F238E27FC236}">
                <a16:creationId xmlns:a16="http://schemas.microsoft.com/office/drawing/2014/main" id="{63D9CA0F-5385-A540-9BA7-9BBE1D519B67}"/>
              </a:ext>
            </a:extLst>
          </p:cNvPr>
          <p:cNvPicPr>
            <a:picLocks noChangeAspect="1"/>
          </p:cNvPicPr>
          <p:nvPr userDrawn="1"/>
        </p:nvPicPr>
        <p:blipFill rotWithShape="1">
          <a:blip r:embed="rId2" cstate="print">
            <a:biLevel thresh="25000"/>
            <a:extLst>
              <a:ext uri="{BEBA8EAE-BF5A-486C-A8C5-ECC9F3942E4B}">
                <a14:imgProps xmlns:a14="http://schemas.microsoft.com/office/drawing/2010/main">
                  <a14:imgLayer r:embed="rId3">
                    <a14:imgEffect>
                      <a14:brightnessContrast bright="40000"/>
                    </a14:imgEffect>
                  </a14:imgLayer>
                </a14:imgProps>
              </a:ext>
              <a:ext uri="{28A0092B-C50C-407E-A947-70E740481C1C}">
                <a14:useLocalDpi xmlns:a14="http://schemas.microsoft.com/office/drawing/2010/main" val="0"/>
              </a:ext>
            </a:extLst>
          </a:blip>
          <a:srcRect l="23023" t="38498" r="23803" b="37552"/>
          <a:stretch/>
        </p:blipFill>
        <p:spPr>
          <a:xfrm>
            <a:off x="10669174" y="5960535"/>
            <a:ext cx="1420905" cy="494531"/>
          </a:xfrm>
          <a:prstGeom prst="rect">
            <a:avLst/>
          </a:prstGeom>
        </p:spPr>
      </p:pic>
    </p:spTree>
    <p:extLst>
      <p:ext uri="{BB962C8B-B14F-4D97-AF65-F5344CB8AC3E}">
        <p14:creationId xmlns:p14="http://schemas.microsoft.com/office/powerpoint/2010/main" val="3465318497"/>
      </p:ext>
    </p:extLst>
  </p:cSld>
  <p:clrMapOvr>
    <a:masterClrMapping/>
  </p:clrMapOvr>
  <p:transition>
    <p:fade/>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46363" y="365127"/>
            <a:ext cx="11416145" cy="1325563"/>
          </a:xfrm>
        </p:spPr>
        <p:txBody>
          <a:bodyPr/>
          <a:lstStyle/>
          <a:p>
            <a:r>
              <a:rPr lang="en-US"/>
              <a:t>Click to edit Master title style</a:t>
            </a:r>
            <a:endParaRPr lang="en-US" dirty="0"/>
          </a:p>
        </p:txBody>
      </p:sp>
      <p:sp>
        <p:nvSpPr>
          <p:cNvPr id="3" name="Content Placeholder 2"/>
          <p:cNvSpPr>
            <a:spLocks noGrp="1"/>
          </p:cNvSpPr>
          <p:nvPr>
            <p:ph idx="1"/>
          </p:nvPr>
        </p:nvSpPr>
        <p:spPr>
          <a:xfrm>
            <a:off x="346364" y="1825625"/>
            <a:ext cx="11416144"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61075" y="4368546"/>
            <a:ext cx="5158927" cy="3986444"/>
          </a:xfrm>
          <a:prstGeom prst="rect">
            <a:avLst/>
          </a:prstGeom>
        </p:spPr>
      </p:pic>
      <p:sp>
        <p:nvSpPr>
          <p:cNvPr id="8" name="Rectangle 7"/>
          <p:cNvSpPr/>
          <p:nvPr/>
        </p:nvSpPr>
        <p:spPr>
          <a:xfrm>
            <a:off x="0" y="6546572"/>
            <a:ext cx="9414013" cy="457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Tree>
    <p:extLst>
      <p:ext uri="{BB962C8B-B14F-4D97-AF65-F5344CB8AC3E}">
        <p14:creationId xmlns:p14="http://schemas.microsoft.com/office/powerpoint/2010/main" val="229221708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831851" y="4589465"/>
            <a:ext cx="10515600" cy="1500187"/>
          </a:xfrm>
        </p:spPr>
        <p:txBody>
          <a:bodyPr/>
          <a:lstStyle>
            <a:lvl1pPr marL="0" indent="0">
              <a:buNone/>
              <a:defRPr sz="1800">
                <a:solidFill>
                  <a:schemeClr val="bg1">
                    <a:lumMod val="50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93348" y="2213113"/>
            <a:ext cx="8875059" cy="6858000"/>
          </a:xfrm>
          <a:prstGeom prst="rect">
            <a:avLst/>
          </a:prstGeom>
        </p:spPr>
      </p:pic>
      <p:sp>
        <p:nvSpPr>
          <p:cNvPr id="8" name="Rectangle 7"/>
          <p:cNvSpPr/>
          <p:nvPr/>
        </p:nvSpPr>
        <p:spPr>
          <a:xfrm>
            <a:off x="583097" y="2"/>
            <a:ext cx="45719" cy="480757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9" name="Rectangle 8"/>
          <p:cNvSpPr/>
          <p:nvPr/>
        </p:nvSpPr>
        <p:spPr>
          <a:xfrm>
            <a:off x="4770782" y="6223318"/>
            <a:ext cx="7487479" cy="457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Tree>
    <p:extLst>
      <p:ext uri="{BB962C8B-B14F-4D97-AF65-F5344CB8AC3E}">
        <p14:creationId xmlns:p14="http://schemas.microsoft.com/office/powerpoint/2010/main" val="376676880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63509" y="4368546"/>
            <a:ext cx="5158927" cy="3986444"/>
          </a:xfrm>
          <a:prstGeom prst="rect">
            <a:avLst/>
          </a:prstGeom>
        </p:spPr>
      </p:pic>
      <p:sp>
        <p:nvSpPr>
          <p:cNvPr id="9" name="Rectangle 8"/>
          <p:cNvSpPr/>
          <p:nvPr/>
        </p:nvSpPr>
        <p:spPr>
          <a:xfrm>
            <a:off x="0" y="6546572"/>
            <a:ext cx="9414013" cy="457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Tree>
    <p:extLst>
      <p:ext uri="{BB962C8B-B14F-4D97-AF65-F5344CB8AC3E}">
        <p14:creationId xmlns:p14="http://schemas.microsoft.com/office/powerpoint/2010/main" val="105568855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63509" y="4374895"/>
            <a:ext cx="5158927" cy="3986444"/>
          </a:xfrm>
          <a:prstGeom prst="rect">
            <a:avLst/>
          </a:prstGeom>
        </p:spPr>
      </p:pic>
      <p:sp>
        <p:nvSpPr>
          <p:cNvPr id="11" name="Rectangle 10"/>
          <p:cNvSpPr/>
          <p:nvPr/>
        </p:nvSpPr>
        <p:spPr>
          <a:xfrm>
            <a:off x="0" y="6546571"/>
            <a:ext cx="9414013" cy="457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Tree>
    <p:extLst>
      <p:ext uri="{BB962C8B-B14F-4D97-AF65-F5344CB8AC3E}">
        <p14:creationId xmlns:p14="http://schemas.microsoft.com/office/powerpoint/2010/main" val="4049856614"/>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2605848"/>
            <a:ext cx="10515600" cy="1325563"/>
          </a:xfrm>
        </p:spPr>
        <p:txBody>
          <a:bodyPr>
            <a:noAutofit/>
          </a:bodyPr>
          <a:lstStyle>
            <a:lvl1pPr algn="ctr">
              <a:defRPr sz="7200" b="1">
                <a:solidFill>
                  <a:srgbClr val="40695A"/>
                </a:solidFill>
                <a:latin typeface="Gill Sans" charset="0"/>
                <a:ea typeface="Gill Sans" charset="0"/>
                <a:cs typeface="Gill Sans" charset="0"/>
              </a:defRPr>
            </a:lvl1pPr>
          </a:lstStyle>
          <a:p>
            <a:r>
              <a:rPr lang="en-US" dirty="0"/>
              <a:t>CLICK TO EDIT MASTER TITLE STYLE</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64652" y="4370832"/>
            <a:ext cx="5158927" cy="3986444"/>
          </a:xfrm>
          <a:prstGeom prst="rect">
            <a:avLst/>
          </a:prstGeom>
        </p:spPr>
      </p:pic>
      <p:sp>
        <p:nvSpPr>
          <p:cNvPr id="7" name="Rectangle 6"/>
          <p:cNvSpPr/>
          <p:nvPr/>
        </p:nvSpPr>
        <p:spPr>
          <a:xfrm>
            <a:off x="0" y="6546572"/>
            <a:ext cx="9414013" cy="457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Tree>
    <p:extLst>
      <p:ext uri="{BB962C8B-B14F-4D97-AF65-F5344CB8AC3E}">
        <p14:creationId xmlns:p14="http://schemas.microsoft.com/office/powerpoint/2010/main" val="2679447886"/>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64652" y="4370832"/>
            <a:ext cx="5158927" cy="3986444"/>
          </a:xfrm>
          <a:prstGeom prst="rect">
            <a:avLst/>
          </a:prstGeom>
        </p:spPr>
      </p:pic>
      <p:sp>
        <p:nvSpPr>
          <p:cNvPr id="8" name="Rectangle 7"/>
          <p:cNvSpPr/>
          <p:nvPr/>
        </p:nvSpPr>
        <p:spPr>
          <a:xfrm>
            <a:off x="0" y="6546572"/>
            <a:ext cx="9414013" cy="457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Tree>
    <p:extLst>
      <p:ext uri="{BB962C8B-B14F-4D97-AF65-F5344CB8AC3E}">
        <p14:creationId xmlns:p14="http://schemas.microsoft.com/office/powerpoint/2010/main" val="155800627"/>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5183188" y="987427"/>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64652" y="4367188"/>
            <a:ext cx="5158927" cy="3986444"/>
          </a:xfrm>
          <a:prstGeom prst="rect">
            <a:avLst/>
          </a:prstGeom>
        </p:spPr>
      </p:pic>
      <p:sp>
        <p:nvSpPr>
          <p:cNvPr id="9" name="Rectangle 8"/>
          <p:cNvSpPr/>
          <p:nvPr/>
        </p:nvSpPr>
        <p:spPr>
          <a:xfrm>
            <a:off x="0" y="6546572"/>
            <a:ext cx="9414013" cy="457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Tree>
    <p:extLst>
      <p:ext uri="{BB962C8B-B14F-4D97-AF65-F5344CB8AC3E}">
        <p14:creationId xmlns:p14="http://schemas.microsoft.com/office/powerpoint/2010/main" val="428133681"/>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5183188" y="987427"/>
            <a:ext cx="617220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64652" y="4373783"/>
            <a:ext cx="5158927" cy="3986444"/>
          </a:xfrm>
          <a:prstGeom prst="rect">
            <a:avLst/>
          </a:prstGeom>
        </p:spPr>
      </p:pic>
      <p:sp>
        <p:nvSpPr>
          <p:cNvPr id="9" name="Rectangle 8"/>
          <p:cNvSpPr/>
          <p:nvPr/>
        </p:nvSpPr>
        <p:spPr>
          <a:xfrm>
            <a:off x="0" y="6546572"/>
            <a:ext cx="9433063" cy="457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Tree>
    <p:extLst>
      <p:ext uri="{BB962C8B-B14F-4D97-AF65-F5344CB8AC3E}">
        <p14:creationId xmlns:p14="http://schemas.microsoft.com/office/powerpoint/2010/main" val="3074746793"/>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64652" y="4368546"/>
            <a:ext cx="5158927" cy="3986444"/>
          </a:xfrm>
          <a:prstGeom prst="rect">
            <a:avLst/>
          </a:prstGeom>
        </p:spPr>
      </p:pic>
      <p:sp>
        <p:nvSpPr>
          <p:cNvPr id="8" name="Rectangle 7"/>
          <p:cNvSpPr/>
          <p:nvPr/>
        </p:nvSpPr>
        <p:spPr>
          <a:xfrm>
            <a:off x="-152400" y="6546572"/>
            <a:ext cx="9566413" cy="457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Tree>
    <p:extLst>
      <p:ext uri="{BB962C8B-B14F-4D97-AF65-F5344CB8AC3E}">
        <p14:creationId xmlns:p14="http://schemas.microsoft.com/office/powerpoint/2010/main" val="231873060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64652" y="4368546"/>
            <a:ext cx="5158927" cy="3986444"/>
          </a:xfrm>
          <a:prstGeom prst="rect">
            <a:avLst/>
          </a:prstGeom>
        </p:spPr>
      </p:pic>
      <p:sp>
        <p:nvSpPr>
          <p:cNvPr id="8" name="Rectangle 7"/>
          <p:cNvSpPr/>
          <p:nvPr/>
        </p:nvSpPr>
        <p:spPr>
          <a:xfrm>
            <a:off x="-133350" y="6546572"/>
            <a:ext cx="9547363" cy="457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Tree>
    <p:extLst>
      <p:ext uri="{BB962C8B-B14F-4D97-AF65-F5344CB8AC3E}">
        <p14:creationId xmlns:p14="http://schemas.microsoft.com/office/powerpoint/2010/main" val="33103794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2_Title Only">
    <p:bg>
      <p:bgPr>
        <a:solidFill>
          <a:srgbClr val="F26C78"/>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BA6A64-CC07-774E-BE18-0E98B81BD786}"/>
              </a:ext>
            </a:extLst>
          </p:cNvPr>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5" name="Slide Number Placeholder 4">
            <a:extLst>
              <a:ext uri="{FF2B5EF4-FFF2-40B4-BE49-F238E27FC236}">
                <a16:creationId xmlns:a16="http://schemas.microsoft.com/office/drawing/2014/main" id="{F935A5CD-C046-8D4B-9C48-6C4524BC66C9}"/>
              </a:ext>
            </a:extLst>
          </p:cNvPr>
          <p:cNvSpPr>
            <a:spLocks noGrp="1"/>
          </p:cNvSpPr>
          <p:nvPr>
            <p:ph type="sldNum" sz="quarter" idx="12"/>
          </p:nvPr>
        </p:nvSpPr>
        <p:spPr/>
        <p:txBody>
          <a:bodyPr/>
          <a:lstStyle>
            <a:lvl1pPr>
              <a:defRPr>
                <a:solidFill>
                  <a:schemeClr val="bg1"/>
                </a:solidFill>
              </a:defRPr>
            </a:lvl1pPr>
          </a:lstStyle>
          <a:p>
            <a:fld id="{8C9ECE6D-A310-5048-AB24-2E65C0183353}" type="slidenum">
              <a:rPr lang="en-US" smtClean="0"/>
              <a:pPr/>
              <a:t>‹#›</a:t>
            </a:fld>
            <a:endParaRPr lang="en-US"/>
          </a:p>
        </p:txBody>
      </p:sp>
      <p:sp>
        <p:nvSpPr>
          <p:cNvPr id="12" name="Rectangle 11">
            <a:extLst>
              <a:ext uri="{FF2B5EF4-FFF2-40B4-BE49-F238E27FC236}">
                <a16:creationId xmlns:a16="http://schemas.microsoft.com/office/drawing/2014/main" id="{1EC8397F-71CD-5442-A82E-7241D4C48400}"/>
              </a:ext>
            </a:extLst>
          </p:cNvPr>
          <p:cNvSpPr/>
          <p:nvPr userDrawn="1"/>
        </p:nvSpPr>
        <p:spPr>
          <a:xfrm>
            <a:off x="9657347" y="5847347"/>
            <a:ext cx="2432732" cy="1010653"/>
          </a:xfrm>
          <a:prstGeom prst="rect">
            <a:avLst/>
          </a:prstGeom>
          <a:solidFill>
            <a:srgbClr val="F26C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877797DA-9041-E945-B1F1-19350CD2604D}"/>
              </a:ext>
            </a:extLst>
          </p:cNvPr>
          <p:cNvPicPr>
            <a:picLocks noChangeAspect="1"/>
          </p:cNvPicPr>
          <p:nvPr userDrawn="1"/>
        </p:nvPicPr>
        <p:blipFill rotWithShape="1">
          <a:blip r:embed="rId2" cstate="print">
            <a:biLevel thresh="25000"/>
            <a:extLst>
              <a:ext uri="{BEBA8EAE-BF5A-486C-A8C5-ECC9F3942E4B}">
                <a14:imgProps xmlns:a14="http://schemas.microsoft.com/office/drawing/2010/main">
                  <a14:imgLayer r:embed="rId3">
                    <a14:imgEffect>
                      <a14:brightnessContrast bright="40000"/>
                    </a14:imgEffect>
                  </a14:imgLayer>
                </a14:imgProps>
              </a:ext>
              <a:ext uri="{28A0092B-C50C-407E-A947-70E740481C1C}">
                <a14:useLocalDpi xmlns:a14="http://schemas.microsoft.com/office/drawing/2010/main" val="0"/>
              </a:ext>
            </a:extLst>
          </a:blip>
          <a:srcRect l="23023" t="38498" r="23803" b="37552"/>
          <a:stretch/>
        </p:blipFill>
        <p:spPr>
          <a:xfrm>
            <a:off x="10669174" y="5960535"/>
            <a:ext cx="1420905" cy="494531"/>
          </a:xfrm>
          <a:prstGeom prst="rect">
            <a:avLst/>
          </a:prstGeom>
        </p:spPr>
      </p:pic>
    </p:spTree>
    <p:extLst>
      <p:ext uri="{BB962C8B-B14F-4D97-AF65-F5344CB8AC3E}">
        <p14:creationId xmlns:p14="http://schemas.microsoft.com/office/powerpoint/2010/main" val="1361420484"/>
      </p:ext>
    </p:extLst>
  </p:cSld>
  <p:clrMapOvr>
    <a:masterClrMapping/>
  </p:clrMapOvr>
  <p:transition>
    <p:fade/>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93348" y="2213113"/>
            <a:ext cx="8875059" cy="6858000"/>
          </a:xfrm>
          <a:prstGeom prst="rect">
            <a:avLst/>
          </a:prstGeom>
        </p:spPr>
      </p:pic>
      <p:cxnSp>
        <p:nvCxnSpPr>
          <p:cNvPr id="10" name="Straight Connector 9"/>
          <p:cNvCxnSpPr>
            <a:cxnSpLocks noChangeAspect="1"/>
          </p:cNvCxnSpPr>
          <p:nvPr/>
        </p:nvCxnSpPr>
        <p:spPr>
          <a:xfrm flipH="1" flipV="1">
            <a:off x="675861" y="0"/>
            <a:ext cx="0" cy="0"/>
          </a:xfrm>
          <a:prstGeom prst="line">
            <a:avLst/>
          </a:prstGeom>
        </p:spPr>
        <p:style>
          <a:lnRef idx="1">
            <a:schemeClr val="accent1"/>
          </a:lnRef>
          <a:fillRef idx="0">
            <a:schemeClr val="accent1"/>
          </a:fillRef>
          <a:effectRef idx="0">
            <a:schemeClr val="accent1"/>
          </a:effectRef>
          <a:fontRef idx="minor">
            <a:schemeClr val="tx1"/>
          </a:fontRef>
        </p:style>
      </p:cxnSp>
      <p:sp>
        <p:nvSpPr>
          <p:cNvPr id="11" name="Rectangle 10"/>
          <p:cNvSpPr/>
          <p:nvPr/>
        </p:nvSpPr>
        <p:spPr>
          <a:xfrm>
            <a:off x="583097" y="2"/>
            <a:ext cx="45719" cy="480757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12" name="Rectangle 11"/>
          <p:cNvSpPr/>
          <p:nvPr/>
        </p:nvSpPr>
        <p:spPr>
          <a:xfrm>
            <a:off x="4770782" y="6223318"/>
            <a:ext cx="7487479" cy="457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Tree>
    <p:extLst>
      <p:ext uri="{BB962C8B-B14F-4D97-AF65-F5344CB8AC3E}">
        <p14:creationId xmlns:p14="http://schemas.microsoft.com/office/powerpoint/2010/main" val="3383407195"/>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61075" y="4368546"/>
            <a:ext cx="5158927" cy="3986444"/>
          </a:xfrm>
          <a:prstGeom prst="rect">
            <a:avLst/>
          </a:prstGeom>
        </p:spPr>
      </p:pic>
      <p:sp>
        <p:nvSpPr>
          <p:cNvPr id="8" name="Rectangle 7"/>
          <p:cNvSpPr/>
          <p:nvPr/>
        </p:nvSpPr>
        <p:spPr>
          <a:xfrm>
            <a:off x="0" y="6546572"/>
            <a:ext cx="9414013" cy="457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Tree>
    <p:extLst>
      <p:ext uri="{BB962C8B-B14F-4D97-AF65-F5344CB8AC3E}">
        <p14:creationId xmlns:p14="http://schemas.microsoft.com/office/powerpoint/2010/main" val="1543237897"/>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831851" y="4589465"/>
            <a:ext cx="10515600" cy="1500187"/>
          </a:xfrm>
        </p:spPr>
        <p:txBody>
          <a:bodyPr/>
          <a:lstStyle>
            <a:lvl1pPr marL="0" indent="0">
              <a:buNone/>
              <a:defRPr sz="1800">
                <a:solidFill>
                  <a:schemeClr val="bg1">
                    <a:lumMod val="50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93348" y="2213113"/>
            <a:ext cx="8875059" cy="6858000"/>
          </a:xfrm>
          <a:prstGeom prst="rect">
            <a:avLst/>
          </a:prstGeom>
        </p:spPr>
      </p:pic>
      <p:sp>
        <p:nvSpPr>
          <p:cNvPr id="8" name="Rectangle 7"/>
          <p:cNvSpPr/>
          <p:nvPr/>
        </p:nvSpPr>
        <p:spPr>
          <a:xfrm>
            <a:off x="583097" y="2"/>
            <a:ext cx="45719" cy="480757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9" name="Rectangle 8"/>
          <p:cNvSpPr/>
          <p:nvPr/>
        </p:nvSpPr>
        <p:spPr>
          <a:xfrm>
            <a:off x="4770782" y="6223318"/>
            <a:ext cx="7487479" cy="457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Tree>
    <p:extLst>
      <p:ext uri="{BB962C8B-B14F-4D97-AF65-F5344CB8AC3E}">
        <p14:creationId xmlns:p14="http://schemas.microsoft.com/office/powerpoint/2010/main" val="1970151741"/>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63509" y="4368546"/>
            <a:ext cx="5158927" cy="3986444"/>
          </a:xfrm>
          <a:prstGeom prst="rect">
            <a:avLst/>
          </a:prstGeom>
        </p:spPr>
      </p:pic>
      <p:sp>
        <p:nvSpPr>
          <p:cNvPr id="9" name="Rectangle 8"/>
          <p:cNvSpPr/>
          <p:nvPr/>
        </p:nvSpPr>
        <p:spPr>
          <a:xfrm>
            <a:off x="0" y="6546572"/>
            <a:ext cx="9414013" cy="457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Tree>
    <p:extLst>
      <p:ext uri="{BB962C8B-B14F-4D97-AF65-F5344CB8AC3E}">
        <p14:creationId xmlns:p14="http://schemas.microsoft.com/office/powerpoint/2010/main" val="2480230550"/>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63509" y="4374895"/>
            <a:ext cx="5158927" cy="3986444"/>
          </a:xfrm>
          <a:prstGeom prst="rect">
            <a:avLst/>
          </a:prstGeom>
        </p:spPr>
      </p:pic>
      <p:sp>
        <p:nvSpPr>
          <p:cNvPr id="11" name="Rectangle 10"/>
          <p:cNvSpPr/>
          <p:nvPr/>
        </p:nvSpPr>
        <p:spPr>
          <a:xfrm>
            <a:off x="0" y="6546571"/>
            <a:ext cx="9414013" cy="457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Tree>
    <p:extLst>
      <p:ext uri="{BB962C8B-B14F-4D97-AF65-F5344CB8AC3E}">
        <p14:creationId xmlns:p14="http://schemas.microsoft.com/office/powerpoint/2010/main" val="2589686137"/>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2605848"/>
            <a:ext cx="10515600" cy="1325563"/>
          </a:xfrm>
        </p:spPr>
        <p:txBody>
          <a:bodyPr>
            <a:noAutofit/>
          </a:bodyPr>
          <a:lstStyle>
            <a:lvl1pPr algn="ctr">
              <a:defRPr sz="7200" b="1">
                <a:solidFill>
                  <a:srgbClr val="40695A"/>
                </a:solidFill>
                <a:latin typeface="Gill Sans" charset="0"/>
                <a:ea typeface="Gill Sans" charset="0"/>
                <a:cs typeface="Gill Sans" charset="0"/>
              </a:defRPr>
            </a:lvl1pPr>
          </a:lstStyle>
          <a:p>
            <a:r>
              <a:rPr lang="en-US" dirty="0"/>
              <a:t>CLICK TO EDIT MASTER TITLE STYLE</a:t>
            </a: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64652" y="4370832"/>
            <a:ext cx="5158927" cy="3986444"/>
          </a:xfrm>
          <a:prstGeom prst="rect">
            <a:avLst/>
          </a:prstGeom>
        </p:spPr>
      </p:pic>
      <p:sp>
        <p:nvSpPr>
          <p:cNvPr id="7" name="Rectangle 6"/>
          <p:cNvSpPr/>
          <p:nvPr/>
        </p:nvSpPr>
        <p:spPr>
          <a:xfrm>
            <a:off x="0" y="6546572"/>
            <a:ext cx="9414013" cy="457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Tree>
    <p:extLst>
      <p:ext uri="{BB962C8B-B14F-4D97-AF65-F5344CB8AC3E}">
        <p14:creationId xmlns:p14="http://schemas.microsoft.com/office/powerpoint/2010/main" val="1628947515"/>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64652" y="4370832"/>
            <a:ext cx="5158927" cy="3986444"/>
          </a:xfrm>
          <a:prstGeom prst="rect">
            <a:avLst/>
          </a:prstGeom>
        </p:spPr>
      </p:pic>
      <p:sp>
        <p:nvSpPr>
          <p:cNvPr id="8" name="Rectangle 7"/>
          <p:cNvSpPr/>
          <p:nvPr/>
        </p:nvSpPr>
        <p:spPr>
          <a:xfrm>
            <a:off x="0" y="6546572"/>
            <a:ext cx="9414013" cy="457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Tree>
    <p:extLst>
      <p:ext uri="{BB962C8B-B14F-4D97-AF65-F5344CB8AC3E}">
        <p14:creationId xmlns:p14="http://schemas.microsoft.com/office/powerpoint/2010/main" val="3967546148"/>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5183188" y="987427"/>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64652" y="4367188"/>
            <a:ext cx="5158927" cy="3986444"/>
          </a:xfrm>
          <a:prstGeom prst="rect">
            <a:avLst/>
          </a:prstGeom>
        </p:spPr>
      </p:pic>
      <p:sp>
        <p:nvSpPr>
          <p:cNvPr id="9" name="Rectangle 8"/>
          <p:cNvSpPr/>
          <p:nvPr/>
        </p:nvSpPr>
        <p:spPr>
          <a:xfrm>
            <a:off x="0" y="6546572"/>
            <a:ext cx="9414013" cy="457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Tree>
    <p:extLst>
      <p:ext uri="{BB962C8B-B14F-4D97-AF65-F5344CB8AC3E}">
        <p14:creationId xmlns:p14="http://schemas.microsoft.com/office/powerpoint/2010/main" val="2495094407"/>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5183188" y="987427"/>
            <a:ext cx="617220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Drag picture to placeholder or click icon to add</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64652" y="4373783"/>
            <a:ext cx="5158927" cy="3986444"/>
          </a:xfrm>
          <a:prstGeom prst="rect">
            <a:avLst/>
          </a:prstGeom>
        </p:spPr>
      </p:pic>
      <p:sp>
        <p:nvSpPr>
          <p:cNvPr id="9" name="Rectangle 8"/>
          <p:cNvSpPr/>
          <p:nvPr/>
        </p:nvSpPr>
        <p:spPr>
          <a:xfrm>
            <a:off x="0" y="6546572"/>
            <a:ext cx="9433063" cy="457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Tree>
    <p:extLst>
      <p:ext uri="{BB962C8B-B14F-4D97-AF65-F5344CB8AC3E}">
        <p14:creationId xmlns:p14="http://schemas.microsoft.com/office/powerpoint/2010/main" val="2802724432"/>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64652" y="4368546"/>
            <a:ext cx="5158927" cy="3986444"/>
          </a:xfrm>
          <a:prstGeom prst="rect">
            <a:avLst/>
          </a:prstGeom>
        </p:spPr>
      </p:pic>
      <p:sp>
        <p:nvSpPr>
          <p:cNvPr id="8" name="Rectangle 7"/>
          <p:cNvSpPr/>
          <p:nvPr/>
        </p:nvSpPr>
        <p:spPr>
          <a:xfrm>
            <a:off x="-152400" y="6546572"/>
            <a:ext cx="9566413" cy="457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Tree>
    <p:extLst>
      <p:ext uri="{BB962C8B-B14F-4D97-AF65-F5344CB8AC3E}">
        <p14:creationId xmlns:p14="http://schemas.microsoft.com/office/powerpoint/2010/main" val="2258079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3_Title Only">
    <p:bg>
      <p:bgPr>
        <a:solidFill>
          <a:srgbClr val="4DBECD"/>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BA6A64-CC07-774E-BE18-0E98B81BD786}"/>
              </a:ext>
            </a:extLst>
          </p:cNvPr>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5" name="Slide Number Placeholder 4">
            <a:extLst>
              <a:ext uri="{FF2B5EF4-FFF2-40B4-BE49-F238E27FC236}">
                <a16:creationId xmlns:a16="http://schemas.microsoft.com/office/drawing/2014/main" id="{F935A5CD-C046-8D4B-9C48-6C4524BC66C9}"/>
              </a:ext>
            </a:extLst>
          </p:cNvPr>
          <p:cNvSpPr>
            <a:spLocks noGrp="1"/>
          </p:cNvSpPr>
          <p:nvPr>
            <p:ph type="sldNum" sz="quarter" idx="12"/>
          </p:nvPr>
        </p:nvSpPr>
        <p:spPr/>
        <p:txBody>
          <a:bodyPr/>
          <a:lstStyle/>
          <a:p>
            <a:fld id="{8C9ECE6D-A310-5048-AB24-2E65C0183353}" type="slidenum">
              <a:rPr lang="en-US" smtClean="0"/>
              <a:t>‹#›</a:t>
            </a:fld>
            <a:endParaRPr lang="en-US"/>
          </a:p>
        </p:txBody>
      </p:sp>
      <p:sp>
        <p:nvSpPr>
          <p:cNvPr id="12" name="Rectangle 11">
            <a:extLst>
              <a:ext uri="{FF2B5EF4-FFF2-40B4-BE49-F238E27FC236}">
                <a16:creationId xmlns:a16="http://schemas.microsoft.com/office/drawing/2014/main" id="{D72D5763-B18A-454E-BC96-ADB98A6CF890}"/>
              </a:ext>
            </a:extLst>
          </p:cNvPr>
          <p:cNvSpPr/>
          <p:nvPr userDrawn="1"/>
        </p:nvSpPr>
        <p:spPr>
          <a:xfrm>
            <a:off x="9657347" y="5847347"/>
            <a:ext cx="2432732" cy="1010653"/>
          </a:xfrm>
          <a:prstGeom prst="rect">
            <a:avLst/>
          </a:prstGeom>
          <a:solidFill>
            <a:srgbClr val="4DBE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2C835F40-894D-9C41-8C90-8E47732AEE13}"/>
              </a:ext>
            </a:extLst>
          </p:cNvPr>
          <p:cNvPicPr>
            <a:picLocks noChangeAspect="1"/>
          </p:cNvPicPr>
          <p:nvPr userDrawn="1"/>
        </p:nvPicPr>
        <p:blipFill rotWithShape="1">
          <a:blip r:embed="rId2" cstate="print">
            <a:biLevel thresh="25000"/>
            <a:extLst>
              <a:ext uri="{BEBA8EAE-BF5A-486C-A8C5-ECC9F3942E4B}">
                <a14:imgProps xmlns:a14="http://schemas.microsoft.com/office/drawing/2010/main">
                  <a14:imgLayer r:embed="rId3">
                    <a14:imgEffect>
                      <a14:brightnessContrast bright="40000"/>
                    </a14:imgEffect>
                  </a14:imgLayer>
                </a14:imgProps>
              </a:ext>
              <a:ext uri="{28A0092B-C50C-407E-A947-70E740481C1C}">
                <a14:useLocalDpi xmlns:a14="http://schemas.microsoft.com/office/drawing/2010/main" val="0"/>
              </a:ext>
            </a:extLst>
          </a:blip>
          <a:srcRect l="23023" t="38498" r="23803" b="37552"/>
          <a:stretch/>
        </p:blipFill>
        <p:spPr>
          <a:xfrm>
            <a:off x="10669174" y="5960535"/>
            <a:ext cx="1420905" cy="494531"/>
          </a:xfrm>
          <a:prstGeom prst="rect">
            <a:avLst/>
          </a:prstGeom>
        </p:spPr>
      </p:pic>
    </p:spTree>
    <p:extLst>
      <p:ext uri="{BB962C8B-B14F-4D97-AF65-F5344CB8AC3E}">
        <p14:creationId xmlns:p14="http://schemas.microsoft.com/office/powerpoint/2010/main" val="3621511729"/>
      </p:ext>
    </p:extLst>
  </p:cSld>
  <p:clrMapOvr>
    <a:masterClrMapping/>
  </p:clrMapOvr>
  <p:transition>
    <p:fade/>
  </p:transition>
</p:sldLayout>
</file>

<file path=ppt/slideLayouts/slideLayout9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64652" y="4368546"/>
            <a:ext cx="5158927" cy="3986444"/>
          </a:xfrm>
          <a:prstGeom prst="rect">
            <a:avLst/>
          </a:prstGeom>
        </p:spPr>
      </p:pic>
      <p:sp>
        <p:nvSpPr>
          <p:cNvPr id="8" name="Rectangle 7"/>
          <p:cNvSpPr/>
          <p:nvPr/>
        </p:nvSpPr>
        <p:spPr>
          <a:xfrm>
            <a:off x="-133350" y="6546572"/>
            <a:ext cx="9547363" cy="457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Tree>
    <p:extLst>
      <p:ext uri="{BB962C8B-B14F-4D97-AF65-F5344CB8AC3E}">
        <p14:creationId xmlns:p14="http://schemas.microsoft.com/office/powerpoint/2010/main" val="3050365944"/>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329268"/>
            <a:ext cx="10972800" cy="4796896"/>
          </a:xfrm>
          <a:prstGeom prst="rect">
            <a:avLst/>
          </a:prstGeom>
        </p:spPr>
        <p:txBody>
          <a:bodyPr/>
          <a:lstStyle>
            <a:lvl1pPr marL="0" indent="0">
              <a:spcBef>
                <a:spcPts val="0"/>
              </a:spcBef>
              <a:spcAft>
                <a:spcPts val="1200"/>
              </a:spcAft>
              <a:buNone/>
              <a:defRPr sz="1800">
                <a:solidFill>
                  <a:schemeClr val="accent2"/>
                </a:solidFill>
              </a:defRPr>
            </a:lvl1pPr>
            <a:lvl2pPr marL="457200" indent="0">
              <a:spcBef>
                <a:spcPts val="0"/>
              </a:spcBef>
              <a:spcAft>
                <a:spcPts val="1200"/>
              </a:spcAft>
              <a:buNone/>
              <a:defRPr sz="1800">
                <a:solidFill>
                  <a:schemeClr val="accent2"/>
                </a:solidFill>
              </a:defRPr>
            </a:lvl2pPr>
            <a:lvl3pPr marL="914400" indent="0">
              <a:spcBef>
                <a:spcPts val="0"/>
              </a:spcBef>
              <a:spcAft>
                <a:spcPts val="1200"/>
              </a:spcAft>
              <a:buNone/>
              <a:defRPr sz="1800">
                <a:solidFill>
                  <a:schemeClr val="accent2"/>
                </a:solidFill>
              </a:defRPr>
            </a:lvl3pPr>
            <a:lvl4pPr marL="1371600" indent="0">
              <a:spcBef>
                <a:spcPts val="0"/>
              </a:spcBef>
              <a:spcAft>
                <a:spcPts val="1200"/>
              </a:spcAft>
              <a:buNone/>
              <a:defRPr sz="1800">
                <a:solidFill>
                  <a:schemeClr val="accent2"/>
                </a:solidFill>
              </a:defRPr>
            </a:lvl4pPr>
            <a:lvl5pPr marL="1828800" indent="0">
              <a:spcBef>
                <a:spcPts val="0"/>
              </a:spcBef>
              <a:spcAft>
                <a:spcPts val="1200"/>
              </a:spcAft>
              <a:buNone/>
              <a:defRPr sz="1800">
                <a:solidFill>
                  <a:schemeClr val="accent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5"/>
          <p:cNvSpPr>
            <a:spLocks noGrp="1"/>
          </p:cNvSpPr>
          <p:nvPr>
            <p:ph type="body" sz="quarter" idx="10" hasCustomPrompt="1"/>
          </p:nvPr>
        </p:nvSpPr>
        <p:spPr>
          <a:xfrm>
            <a:off x="609601" y="6400805"/>
            <a:ext cx="10907112" cy="312589"/>
          </a:xfrm>
          <a:prstGeom prst="rect">
            <a:avLst/>
          </a:prstGeom>
        </p:spPr>
        <p:txBody>
          <a:bodyPr vert="horz"/>
          <a:lstStyle>
            <a:lvl1pPr marL="0" indent="0" algn="r">
              <a:buFontTx/>
              <a:buNone/>
              <a:defRPr sz="1200">
                <a:solidFill>
                  <a:srgbClr val="575A5D"/>
                </a:solidFill>
              </a:defRPr>
            </a:lvl1pPr>
            <a:lvl2pPr marL="457200" indent="0" algn="r">
              <a:buFontTx/>
              <a:buNone/>
              <a:defRPr>
                <a:solidFill>
                  <a:srgbClr val="575A5D"/>
                </a:solidFill>
              </a:defRPr>
            </a:lvl2pPr>
            <a:lvl3pPr marL="914400" indent="0" algn="r">
              <a:buFontTx/>
              <a:buNone/>
              <a:defRPr>
                <a:solidFill>
                  <a:srgbClr val="575A5D"/>
                </a:solidFill>
              </a:defRPr>
            </a:lvl3pPr>
            <a:lvl4pPr marL="1371600" indent="0" algn="r">
              <a:buFontTx/>
              <a:buNone/>
              <a:defRPr>
                <a:solidFill>
                  <a:srgbClr val="575A5D"/>
                </a:solidFill>
              </a:defRPr>
            </a:lvl4pPr>
            <a:lvl5pPr marL="1828800" indent="0" algn="r">
              <a:buFontTx/>
              <a:buNone/>
              <a:defRPr>
                <a:solidFill>
                  <a:srgbClr val="575A5D"/>
                </a:solidFill>
              </a:defRPr>
            </a:lvl5pPr>
          </a:lstStyle>
          <a:p>
            <a:pPr lvl="0"/>
            <a:r>
              <a:rPr lang="en-US"/>
              <a:t>add client name  |  add project name</a:t>
            </a:r>
          </a:p>
        </p:txBody>
      </p:sp>
      <p:sp>
        <p:nvSpPr>
          <p:cNvPr id="5" name="Title Placeholder 1"/>
          <p:cNvSpPr>
            <a:spLocks noGrp="1"/>
          </p:cNvSpPr>
          <p:nvPr>
            <p:ph type="title" hasCustomPrompt="1"/>
          </p:nvPr>
        </p:nvSpPr>
        <p:spPr>
          <a:xfrm>
            <a:off x="0" y="274640"/>
            <a:ext cx="8104517" cy="512063"/>
          </a:xfrm>
          <a:prstGeom prst="rect">
            <a:avLst/>
          </a:prstGeom>
          <a:solidFill>
            <a:schemeClr val="accent1"/>
          </a:solidFill>
        </p:spPr>
        <p:txBody>
          <a:bodyPr vert="horz" lIns="91440" tIns="0" rIns="91440" bIns="45720" rtlCol="0" anchor="ctr">
            <a:normAutofit/>
          </a:bodyPr>
          <a:lstStyle/>
          <a:p>
            <a:r>
              <a:rPr lang="en-US"/>
              <a:t>click to add title</a:t>
            </a:r>
          </a:p>
        </p:txBody>
      </p:sp>
    </p:spTree>
    <p:extLst>
      <p:ext uri="{BB962C8B-B14F-4D97-AF65-F5344CB8AC3E}">
        <p14:creationId xmlns:p14="http://schemas.microsoft.com/office/powerpoint/2010/main" val="2873417477"/>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329268"/>
            <a:ext cx="10972800" cy="4796896"/>
          </a:xfrm>
          <a:prstGeom prst="rect">
            <a:avLst/>
          </a:prstGeom>
        </p:spPr>
        <p:txBody>
          <a:bodyPr/>
          <a:lstStyle>
            <a:lvl1pPr>
              <a:spcBef>
                <a:spcPts val="0"/>
              </a:spcBef>
              <a:spcAft>
                <a:spcPts val="1200"/>
              </a:spcAft>
              <a:defRPr sz="1800">
                <a:solidFill>
                  <a:schemeClr val="accent2"/>
                </a:solidFill>
              </a:defRPr>
            </a:lvl1pPr>
            <a:lvl2pPr>
              <a:spcBef>
                <a:spcPts val="0"/>
              </a:spcBef>
              <a:spcAft>
                <a:spcPts val="1200"/>
              </a:spcAft>
              <a:defRPr sz="1800">
                <a:solidFill>
                  <a:schemeClr val="accent2"/>
                </a:solidFill>
              </a:defRPr>
            </a:lvl2pPr>
            <a:lvl3pPr>
              <a:spcBef>
                <a:spcPts val="0"/>
              </a:spcBef>
              <a:spcAft>
                <a:spcPts val="1200"/>
              </a:spcAft>
              <a:defRPr sz="1800">
                <a:solidFill>
                  <a:schemeClr val="accent2"/>
                </a:solidFill>
              </a:defRPr>
            </a:lvl3pPr>
            <a:lvl4pPr>
              <a:spcBef>
                <a:spcPts val="0"/>
              </a:spcBef>
              <a:spcAft>
                <a:spcPts val="1200"/>
              </a:spcAft>
              <a:defRPr sz="1800">
                <a:solidFill>
                  <a:schemeClr val="accent2"/>
                </a:solidFill>
              </a:defRPr>
            </a:lvl4pPr>
            <a:lvl5pPr>
              <a:spcBef>
                <a:spcPts val="0"/>
              </a:spcBef>
              <a:spcAft>
                <a:spcPts val="1200"/>
              </a:spcAft>
              <a:defRPr sz="1800">
                <a:solidFill>
                  <a:schemeClr val="accent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5"/>
          <p:cNvSpPr>
            <a:spLocks noGrp="1"/>
          </p:cNvSpPr>
          <p:nvPr>
            <p:ph type="body" sz="quarter" idx="10" hasCustomPrompt="1"/>
          </p:nvPr>
        </p:nvSpPr>
        <p:spPr>
          <a:xfrm>
            <a:off x="609601" y="6400807"/>
            <a:ext cx="10907112" cy="312589"/>
          </a:xfrm>
          <a:prstGeom prst="rect">
            <a:avLst/>
          </a:prstGeom>
        </p:spPr>
        <p:txBody>
          <a:bodyPr vert="horz"/>
          <a:lstStyle>
            <a:lvl1pPr marL="0" indent="0" algn="r">
              <a:buFontTx/>
              <a:buNone/>
              <a:defRPr sz="1200" baseline="0">
                <a:solidFill>
                  <a:srgbClr val="575A5D"/>
                </a:solidFill>
              </a:defRPr>
            </a:lvl1pPr>
            <a:lvl2pPr marL="457200" indent="0" algn="r">
              <a:buFontTx/>
              <a:buNone/>
              <a:defRPr>
                <a:solidFill>
                  <a:srgbClr val="575A5D"/>
                </a:solidFill>
              </a:defRPr>
            </a:lvl2pPr>
            <a:lvl3pPr marL="914400" indent="0" algn="r">
              <a:buFontTx/>
              <a:buNone/>
              <a:defRPr>
                <a:solidFill>
                  <a:srgbClr val="575A5D"/>
                </a:solidFill>
              </a:defRPr>
            </a:lvl3pPr>
            <a:lvl4pPr marL="1371600" indent="0" algn="r">
              <a:buFontTx/>
              <a:buNone/>
              <a:defRPr>
                <a:solidFill>
                  <a:srgbClr val="575A5D"/>
                </a:solidFill>
              </a:defRPr>
            </a:lvl4pPr>
            <a:lvl5pPr marL="1828800" indent="0" algn="r">
              <a:buFontTx/>
              <a:buNone/>
              <a:defRPr>
                <a:solidFill>
                  <a:srgbClr val="575A5D"/>
                </a:solidFill>
              </a:defRPr>
            </a:lvl5pPr>
          </a:lstStyle>
          <a:p>
            <a:pPr lvl="0"/>
            <a:r>
              <a:rPr lang="en-US" dirty="0"/>
              <a:t>add client name  |  add project name</a:t>
            </a:r>
          </a:p>
        </p:txBody>
      </p:sp>
      <p:sp>
        <p:nvSpPr>
          <p:cNvPr id="7" name="Title Placeholder 1"/>
          <p:cNvSpPr>
            <a:spLocks noGrp="1"/>
          </p:cNvSpPr>
          <p:nvPr>
            <p:ph type="title" hasCustomPrompt="1"/>
          </p:nvPr>
        </p:nvSpPr>
        <p:spPr>
          <a:xfrm>
            <a:off x="0" y="274642"/>
            <a:ext cx="8104517" cy="512063"/>
          </a:xfrm>
          <a:prstGeom prst="rect">
            <a:avLst/>
          </a:prstGeom>
          <a:solidFill>
            <a:schemeClr val="accent1"/>
          </a:solidFill>
        </p:spPr>
        <p:txBody>
          <a:bodyPr vert="horz" lIns="91440" tIns="0" rIns="91440" bIns="45720" rtlCol="0" anchor="ctr">
            <a:normAutofit/>
          </a:bodyPr>
          <a:lstStyle/>
          <a:p>
            <a:r>
              <a:rPr lang="en-US" dirty="0"/>
              <a:t>click to add title</a:t>
            </a:r>
          </a:p>
        </p:txBody>
      </p:sp>
    </p:spTree>
    <p:extLst>
      <p:ext uri="{BB962C8B-B14F-4D97-AF65-F5344CB8AC3E}">
        <p14:creationId xmlns:p14="http://schemas.microsoft.com/office/powerpoint/2010/main" val="2813600972"/>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x">
  <p:cSld name="Title - Top">
    <p:spTree>
      <p:nvGrpSpPr>
        <p:cNvPr id="1" name=""/>
        <p:cNvGrpSpPr/>
        <p:nvPr/>
      </p:nvGrpSpPr>
      <p:grpSpPr>
        <a:xfrm>
          <a:off x="0" y="0"/>
          <a:ext cx="0" cy="0"/>
          <a:chOff x="0" y="0"/>
          <a:chExt cx="0" cy="0"/>
        </a:xfrm>
      </p:grpSpPr>
      <p:sp>
        <p:nvSpPr>
          <p:cNvPr id="16" name="Shape 16"/>
          <p:cNvSpPr>
            <a:spLocks noGrp="1"/>
          </p:cNvSpPr>
          <p:nvPr>
            <p:ph type="title"/>
          </p:nvPr>
        </p:nvSpPr>
        <p:spPr>
          <a:prstGeom prst="rect">
            <a:avLst/>
          </a:prstGeom>
        </p:spPr>
        <p:txBody>
          <a:bodyPr/>
          <a:lstStyle/>
          <a:p>
            <a:pPr lvl="0">
              <a:defRPr sz="1800"/>
            </a:pPr>
            <a:r>
              <a:rPr sz="5625"/>
              <a:t>Title Text</a:t>
            </a:r>
          </a:p>
        </p:txBody>
      </p:sp>
    </p:spTree>
    <p:extLst>
      <p:ext uri="{BB962C8B-B14F-4D97-AF65-F5344CB8AC3E}">
        <p14:creationId xmlns:p14="http://schemas.microsoft.com/office/powerpoint/2010/main" val="240153879"/>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theme" Target="../theme/theme2.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slideLayout" Target="../slideLayouts/slideLayout48.xml"/><Relationship Id="rId18" Type="http://schemas.openxmlformats.org/officeDocument/2006/relationships/slideLayout" Target="../slideLayouts/slideLayout53.xml"/><Relationship Id="rId3" Type="http://schemas.openxmlformats.org/officeDocument/2006/relationships/slideLayout" Target="../slideLayouts/slideLayout38.xml"/><Relationship Id="rId21" Type="http://schemas.openxmlformats.org/officeDocument/2006/relationships/slideLayout" Target="../slideLayouts/slideLayout56.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17" Type="http://schemas.openxmlformats.org/officeDocument/2006/relationships/slideLayout" Target="../slideLayouts/slideLayout52.xml"/><Relationship Id="rId2" Type="http://schemas.openxmlformats.org/officeDocument/2006/relationships/slideLayout" Target="../slideLayouts/slideLayout37.xml"/><Relationship Id="rId16" Type="http://schemas.openxmlformats.org/officeDocument/2006/relationships/slideLayout" Target="../slideLayouts/slideLayout51.xml"/><Relationship Id="rId20" Type="http://schemas.openxmlformats.org/officeDocument/2006/relationships/slideLayout" Target="../slideLayouts/slideLayout55.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24" Type="http://schemas.openxmlformats.org/officeDocument/2006/relationships/image" Target="../media/image5.png"/><Relationship Id="rId5" Type="http://schemas.openxmlformats.org/officeDocument/2006/relationships/slideLayout" Target="../slideLayouts/slideLayout40.xml"/><Relationship Id="rId15" Type="http://schemas.openxmlformats.org/officeDocument/2006/relationships/slideLayout" Target="../slideLayouts/slideLayout50.xml"/><Relationship Id="rId23" Type="http://schemas.openxmlformats.org/officeDocument/2006/relationships/theme" Target="../theme/theme3.xml"/><Relationship Id="rId10" Type="http://schemas.openxmlformats.org/officeDocument/2006/relationships/slideLayout" Target="../slideLayouts/slideLayout45.xml"/><Relationship Id="rId19" Type="http://schemas.openxmlformats.org/officeDocument/2006/relationships/slideLayout" Target="../slideLayouts/slideLayout54.xml"/><Relationship Id="rId4" Type="http://schemas.openxmlformats.org/officeDocument/2006/relationships/slideLayout" Target="../slideLayouts/slideLayout39.xml"/><Relationship Id="rId9" Type="http://schemas.openxmlformats.org/officeDocument/2006/relationships/slideLayout" Target="../slideLayouts/slideLayout44.xml"/><Relationship Id="rId14" Type="http://schemas.openxmlformats.org/officeDocument/2006/relationships/slideLayout" Target="../slideLayouts/slideLayout49.xml"/><Relationship Id="rId22" Type="http://schemas.openxmlformats.org/officeDocument/2006/relationships/slideLayout" Target="../slideLayouts/slideLayout5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5.xml"/><Relationship Id="rId3" Type="http://schemas.openxmlformats.org/officeDocument/2006/relationships/slideLayout" Target="../slideLayouts/slideLayout60.xml"/><Relationship Id="rId7" Type="http://schemas.openxmlformats.org/officeDocument/2006/relationships/slideLayout" Target="../slideLayouts/slideLayout64.xml"/><Relationship Id="rId12" Type="http://schemas.openxmlformats.org/officeDocument/2006/relationships/theme" Target="../theme/theme4.xml"/><Relationship Id="rId2" Type="http://schemas.openxmlformats.org/officeDocument/2006/relationships/slideLayout" Target="../slideLayouts/slideLayout59.xml"/><Relationship Id="rId1" Type="http://schemas.openxmlformats.org/officeDocument/2006/relationships/slideLayout" Target="../slideLayouts/slideLayout58.xml"/><Relationship Id="rId6" Type="http://schemas.openxmlformats.org/officeDocument/2006/relationships/slideLayout" Target="../slideLayouts/slideLayout63.xml"/><Relationship Id="rId11" Type="http://schemas.openxmlformats.org/officeDocument/2006/relationships/slideLayout" Target="../slideLayouts/slideLayout68.xml"/><Relationship Id="rId5" Type="http://schemas.openxmlformats.org/officeDocument/2006/relationships/slideLayout" Target="../slideLayouts/slideLayout62.xml"/><Relationship Id="rId10" Type="http://schemas.openxmlformats.org/officeDocument/2006/relationships/slideLayout" Target="../slideLayouts/slideLayout67.xml"/><Relationship Id="rId4" Type="http://schemas.openxmlformats.org/officeDocument/2006/relationships/slideLayout" Target="../slideLayouts/slideLayout61.xml"/><Relationship Id="rId9" Type="http://schemas.openxmlformats.org/officeDocument/2006/relationships/slideLayout" Target="../slideLayouts/slideLayout6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76.xml"/><Relationship Id="rId3" Type="http://schemas.openxmlformats.org/officeDocument/2006/relationships/slideLayout" Target="../slideLayouts/slideLayout71.xml"/><Relationship Id="rId7" Type="http://schemas.openxmlformats.org/officeDocument/2006/relationships/slideLayout" Target="../slideLayouts/slideLayout75.xml"/><Relationship Id="rId12" Type="http://schemas.openxmlformats.org/officeDocument/2006/relationships/theme" Target="../theme/theme5.xml"/><Relationship Id="rId2" Type="http://schemas.openxmlformats.org/officeDocument/2006/relationships/slideLayout" Target="../slideLayouts/slideLayout70.xml"/><Relationship Id="rId1" Type="http://schemas.openxmlformats.org/officeDocument/2006/relationships/slideLayout" Target="../slideLayouts/slideLayout69.xml"/><Relationship Id="rId6" Type="http://schemas.openxmlformats.org/officeDocument/2006/relationships/slideLayout" Target="../slideLayouts/slideLayout74.xml"/><Relationship Id="rId11" Type="http://schemas.openxmlformats.org/officeDocument/2006/relationships/slideLayout" Target="../slideLayouts/slideLayout79.xml"/><Relationship Id="rId5" Type="http://schemas.openxmlformats.org/officeDocument/2006/relationships/slideLayout" Target="../slideLayouts/slideLayout73.xml"/><Relationship Id="rId10" Type="http://schemas.openxmlformats.org/officeDocument/2006/relationships/slideLayout" Target="../slideLayouts/slideLayout78.xml"/><Relationship Id="rId4" Type="http://schemas.openxmlformats.org/officeDocument/2006/relationships/slideLayout" Target="../slideLayouts/slideLayout72.xml"/><Relationship Id="rId9" Type="http://schemas.openxmlformats.org/officeDocument/2006/relationships/slideLayout" Target="../slideLayouts/slideLayout77.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87.xml"/><Relationship Id="rId13" Type="http://schemas.openxmlformats.org/officeDocument/2006/relationships/slideLayout" Target="../slideLayouts/slideLayout92.xml"/><Relationship Id="rId3" Type="http://schemas.openxmlformats.org/officeDocument/2006/relationships/slideLayout" Target="../slideLayouts/slideLayout82.xml"/><Relationship Id="rId7" Type="http://schemas.openxmlformats.org/officeDocument/2006/relationships/slideLayout" Target="../slideLayouts/slideLayout86.xml"/><Relationship Id="rId12" Type="http://schemas.openxmlformats.org/officeDocument/2006/relationships/slideLayout" Target="../slideLayouts/slideLayout91.xml"/><Relationship Id="rId2" Type="http://schemas.openxmlformats.org/officeDocument/2006/relationships/slideLayout" Target="../slideLayouts/slideLayout81.xml"/><Relationship Id="rId1" Type="http://schemas.openxmlformats.org/officeDocument/2006/relationships/slideLayout" Target="../slideLayouts/slideLayout80.xml"/><Relationship Id="rId6" Type="http://schemas.openxmlformats.org/officeDocument/2006/relationships/slideLayout" Target="../slideLayouts/slideLayout85.xml"/><Relationship Id="rId11" Type="http://schemas.openxmlformats.org/officeDocument/2006/relationships/slideLayout" Target="../slideLayouts/slideLayout90.xml"/><Relationship Id="rId5" Type="http://schemas.openxmlformats.org/officeDocument/2006/relationships/slideLayout" Target="../slideLayouts/slideLayout84.xml"/><Relationship Id="rId15" Type="http://schemas.openxmlformats.org/officeDocument/2006/relationships/theme" Target="../theme/theme6.xml"/><Relationship Id="rId10" Type="http://schemas.openxmlformats.org/officeDocument/2006/relationships/slideLayout" Target="../slideLayouts/slideLayout89.xml"/><Relationship Id="rId4" Type="http://schemas.openxmlformats.org/officeDocument/2006/relationships/slideLayout" Target="../slideLayouts/slideLayout83.xml"/><Relationship Id="rId9" Type="http://schemas.openxmlformats.org/officeDocument/2006/relationships/slideLayout" Target="../slideLayouts/slideLayout88.xml"/><Relationship Id="rId14" Type="http://schemas.openxmlformats.org/officeDocument/2006/relationships/slideLayout" Target="../slideLayouts/slideLayout9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F5F9239-B5AE-7E4F-A9A7-88398B00F3C8}"/>
              </a:ext>
            </a:extLst>
          </p:cNvPr>
          <p:cNvSpPr>
            <a:spLocks noGrp="1"/>
          </p:cNvSpPr>
          <p:nvPr>
            <p:ph type="title"/>
          </p:nvPr>
        </p:nvSpPr>
        <p:spPr>
          <a:xfrm>
            <a:off x="838200" y="365126"/>
            <a:ext cx="10515600" cy="1033848"/>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a:extLst>
              <a:ext uri="{FF2B5EF4-FFF2-40B4-BE49-F238E27FC236}">
                <a16:creationId xmlns:a16="http://schemas.microsoft.com/office/drawing/2014/main" id="{8BBA954B-0C91-764A-9E99-5DF7F78D52B4}"/>
              </a:ext>
            </a:extLst>
          </p:cNvPr>
          <p:cNvSpPr>
            <a:spLocks noGrp="1"/>
          </p:cNvSpPr>
          <p:nvPr>
            <p:ph type="body" idx="1"/>
          </p:nvPr>
        </p:nvSpPr>
        <p:spPr>
          <a:xfrm>
            <a:off x="838200" y="1546412"/>
            <a:ext cx="10515600" cy="4562671"/>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0C1DDDF0-B416-1B4C-808A-44CD12383461}"/>
              </a:ext>
            </a:extLst>
          </p:cNvPr>
          <p:cNvSpPr>
            <a:spLocks noGrp="1"/>
          </p:cNvSpPr>
          <p:nvPr>
            <p:ph type="sldNum" sz="quarter" idx="4"/>
          </p:nvPr>
        </p:nvSpPr>
        <p:spPr>
          <a:xfrm>
            <a:off x="4724400" y="6356350"/>
            <a:ext cx="27432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fld id="{8C9ECE6D-A310-5048-AB24-2E65C0183353}" type="slidenum">
              <a:rPr lang="en-US" smtClean="0"/>
              <a:pPr/>
              <a:t>‹#›</a:t>
            </a:fld>
            <a:endParaRPr lang="en-US"/>
          </a:p>
        </p:txBody>
      </p:sp>
      <p:pic>
        <p:nvPicPr>
          <p:cNvPr id="7" name="Picture 6">
            <a:extLst>
              <a:ext uri="{FF2B5EF4-FFF2-40B4-BE49-F238E27FC236}">
                <a16:creationId xmlns:a16="http://schemas.microsoft.com/office/drawing/2014/main" id="{6B4B4DEC-64C9-8F48-B86E-ACC751FD143E}"/>
              </a:ext>
            </a:extLst>
          </p:cNvPr>
          <p:cNvPicPr>
            <a:picLocks noChangeAspect="1"/>
          </p:cNvPicPr>
          <p:nvPr userDrawn="1"/>
        </p:nvPicPr>
        <p:blipFill rotWithShape="1">
          <a:blip r:embed="rId25" cstate="print">
            <a:extLst>
              <a:ext uri="{28A0092B-C50C-407E-A947-70E740481C1C}">
                <a14:useLocalDpi xmlns:a14="http://schemas.microsoft.com/office/drawing/2010/main" val="0"/>
              </a:ext>
            </a:extLst>
          </a:blip>
          <a:srcRect l="23023" t="38498" r="23803" b="37552"/>
          <a:stretch/>
        </p:blipFill>
        <p:spPr>
          <a:xfrm>
            <a:off x="10658280" y="5959794"/>
            <a:ext cx="1420905" cy="494531"/>
          </a:xfrm>
          <a:prstGeom prst="rect">
            <a:avLst/>
          </a:prstGeom>
        </p:spPr>
      </p:pic>
    </p:spTree>
    <p:extLst>
      <p:ext uri="{BB962C8B-B14F-4D97-AF65-F5344CB8AC3E}">
        <p14:creationId xmlns:p14="http://schemas.microsoft.com/office/powerpoint/2010/main" val="2707355363"/>
      </p:ext>
    </p:extLst>
  </p:cSld>
  <p:clrMap bg1="lt1" tx1="dk1" bg2="lt2" tx2="dk2" accent1="accent1" accent2="accent2" accent3="accent3" accent4="accent4" accent5="accent5" accent6="accent6" hlink="hlink" folHlink="folHlink"/>
  <p:sldLayoutIdLst>
    <p:sldLayoutId id="2147483650" r:id="rId1"/>
    <p:sldLayoutId id="2147483722" r:id="rId2"/>
    <p:sldLayoutId id="2147483651" r:id="rId3"/>
    <p:sldLayoutId id="2147483649" r:id="rId4"/>
    <p:sldLayoutId id="2147483654" r:id="rId5"/>
    <p:sldLayoutId id="2147483720" r:id="rId6"/>
    <p:sldLayoutId id="2147483661" r:id="rId7"/>
    <p:sldLayoutId id="2147483662" r:id="rId8"/>
    <p:sldLayoutId id="2147483663" r:id="rId9"/>
    <p:sldLayoutId id="2147483664" r:id="rId10"/>
    <p:sldLayoutId id="2147483655" r:id="rId11"/>
    <p:sldLayoutId id="2147483721" r:id="rId12"/>
    <p:sldLayoutId id="2147483690" r:id="rId13"/>
    <p:sldLayoutId id="2147483656" r:id="rId14"/>
    <p:sldLayoutId id="2147483657" r:id="rId15"/>
    <p:sldLayoutId id="2147483658" r:id="rId16"/>
    <p:sldLayoutId id="2147483691" r:id="rId17"/>
    <p:sldLayoutId id="2147483659" r:id="rId18"/>
    <p:sldLayoutId id="2147483660" r:id="rId19"/>
    <p:sldLayoutId id="2147483718" r:id="rId20"/>
    <p:sldLayoutId id="2147483719" r:id="rId21"/>
    <p:sldLayoutId id="2147483717" r:id="rId22"/>
    <p:sldLayoutId id="2147483724" r:id="rId23"/>
  </p:sldLayoutIdLst>
  <p:transition>
    <p:fade/>
  </p:transition>
  <p:txStyles>
    <p:titleStyle>
      <a:lvl1pPr algn="ctr" defTabSz="914400" rtl="0" eaLnBrk="1" latinLnBrk="0" hangingPunct="1">
        <a:lnSpc>
          <a:spcPct val="90000"/>
        </a:lnSpc>
        <a:spcBef>
          <a:spcPct val="0"/>
        </a:spcBef>
        <a:buNone/>
        <a:defRPr sz="3400" b="0" i="0" kern="1200">
          <a:solidFill>
            <a:srgbClr val="3A5EAA"/>
          </a:solidFill>
          <a:latin typeface="Rockwell" panose="02060603020205020403" pitchFamily="18" charset="77"/>
          <a:ea typeface="+mj-ea"/>
          <a:cs typeface="+mj-cs"/>
        </a:defRPr>
      </a:lvl1pPr>
    </p:titleStyle>
    <p:bodyStyle>
      <a:lvl1pPr marL="0" indent="0" algn="l" defTabSz="914400" rtl="0" eaLnBrk="1" latinLnBrk="0" hangingPunct="1">
        <a:lnSpc>
          <a:spcPct val="110000"/>
        </a:lnSpc>
        <a:spcBef>
          <a:spcPts val="0"/>
        </a:spcBef>
        <a:spcAft>
          <a:spcPts val="1000"/>
        </a:spcAft>
        <a:buFont typeface="Arial" panose="020B0604020202020204" pitchFamily="34" charset="0"/>
        <a:buNone/>
        <a:defRPr sz="1800" b="0" i="0" kern="1200">
          <a:solidFill>
            <a:schemeClr val="tx1">
              <a:lumMod val="75000"/>
              <a:lumOff val="25000"/>
            </a:schemeClr>
          </a:solidFill>
          <a:latin typeface="Franklin Gothic Book" panose="020B0503020102020204" pitchFamily="34" charset="0"/>
          <a:ea typeface="+mn-ea"/>
          <a:cs typeface="+mn-cs"/>
        </a:defRPr>
      </a:lvl1pPr>
      <a:lvl2pPr marL="236538" indent="-236538" algn="l" defTabSz="914400" rtl="0" eaLnBrk="1" latinLnBrk="0" hangingPunct="1">
        <a:lnSpc>
          <a:spcPct val="110000"/>
        </a:lnSpc>
        <a:spcBef>
          <a:spcPts val="0"/>
        </a:spcBef>
        <a:spcAft>
          <a:spcPts val="1000"/>
        </a:spcAft>
        <a:buClr>
          <a:srgbClr val="8CD2DA"/>
        </a:buClr>
        <a:buFont typeface="Arial" panose="020B0604020202020204" pitchFamily="34" charset="0"/>
        <a:buChar char="•"/>
        <a:tabLst/>
        <a:defRPr sz="1800" b="0" i="0" kern="1200">
          <a:solidFill>
            <a:schemeClr val="tx1">
              <a:lumMod val="75000"/>
              <a:lumOff val="25000"/>
            </a:schemeClr>
          </a:solidFill>
          <a:latin typeface="Franklin Gothic Book" panose="020B0503020102020204" pitchFamily="34" charset="0"/>
          <a:ea typeface="+mn-ea"/>
          <a:cs typeface="+mn-cs"/>
        </a:defRPr>
      </a:lvl2pPr>
      <a:lvl3pPr marL="11113" indent="0" algn="l" defTabSz="914400" rtl="0" eaLnBrk="1" latinLnBrk="0" hangingPunct="1">
        <a:lnSpc>
          <a:spcPct val="110000"/>
        </a:lnSpc>
        <a:spcBef>
          <a:spcPts val="0"/>
        </a:spcBef>
        <a:spcAft>
          <a:spcPts val="1000"/>
        </a:spcAft>
        <a:buFont typeface="Arial" panose="020B0604020202020204" pitchFamily="34" charset="0"/>
        <a:buNone/>
        <a:tabLst/>
        <a:defRPr sz="2000" b="0" i="0" kern="1200">
          <a:solidFill>
            <a:srgbClr val="3A5EAA"/>
          </a:solidFill>
          <a:latin typeface="Rockwell" panose="02060603020205020403" pitchFamily="18" charset="77"/>
          <a:ea typeface="+mn-ea"/>
          <a:cs typeface="+mn-cs"/>
        </a:defRPr>
      </a:lvl3pPr>
      <a:lvl4pPr marL="1600200" indent="-228600" algn="l" defTabSz="914400" rtl="0" eaLnBrk="1" latinLnBrk="0" hangingPunct="1">
        <a:lnSpc>
          <a:spcPct val="110000"/>
        </a:lnSpc>
        <a:spcBef>
          <a:spcPts val="0"/>
        </a:spcBef>
        <a:spcAft>
          <a:spcPts val="1000"/>
        </a:spcAft>
        <a:buFont typeface="Arial" panose="020B0604020202020204" pitchFamily="34" charset="0"/>
        <a:buChar char="•"/>
        <a:defRPr sz="1800" b="0" i="0" kern="1200">
          <a:solidFill>
            <a:schemeClr val="tx1">
              <a:lumMod val="75000"/>
              <a:lumOff val="25000"/>
            </a:schemeClr>
          </a:solidFill>
          <a:latin typeface="Franklin Gothic Book" panose="020B0503020102020204" pitchFamily="34" charset="0"/>
          <a:ea typeface="+mn-ea"/>
          <a:cs typeface="+mn-cs"/>
        </a:defRPr>
      </a:lvl4pPr>
      <a:lvl5pPr marL="2057400" indent="-228600" algn="l" defTabSz="914400" rtl="0" eaLnBrk="1" latinLnBrk="0" hangingPunct="1">
        <a:lnSpc>
          <a:spcPct val="110000"/>
        </a:lnSpc>
        <a:spcBef>
          <a:spcPts val="0"/>
        </a:spcBef>
        <a:spcAft>
          <a:spcPts val="1000"/>
        </a:spcAft>
        <a:buFont typeface="Arial" panose="020B0604020202020204" pitchFamily="34" charset="0"/>
        <a:buChar char="•"/>
        <a:defRPr sz="1800" b="0" i="0" kern="1200">
          <a:solidFill>
            <a:schemeClr val="tx1">
              <a:lumMod val="75000"/>
              <a:lumOff val="25000"/>
            </a:schemeClr>
          </a:solidFill>
          <a:latin typeface="Franklin Gothic Book" panose="020B05030201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4"/>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C96616B-1F4E-421F-AE9A-153042AC880C}" type="datetimeFigureOut">
              <a:rPr lang="en-US" smtClean="0"/>
              <a:t>2/21/2020</a:t>
            </a:fld>
            <a:endParaRPr lang="en-US"/>
          </a:p>
        </p:txBody>
      </p:sp>
      <p:sp>
        <p:nvSpPr>
          <p:cNvPr id="5" name="Footer Placeholder 4"/>
          <p:cNvSpPr>
            <a:spLocks noGrp="1"/>
          </p:cNvSpPr>
          <p:nvPr>
            <p:ph type="ftr" sz="quarter" idx="3"/>
          </p:nvPr>
        </p:nvSpPr>
        <p:spPr>
          <a:xfrm>
            <a:off x="4038600" y="6356354"/>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4"/>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8B43870-8E4F-462B-8D32-3E4E876F5633}" type="slidenum">
              <a:rPr lang="en-US" smtClean="0"/>
              <a:t>‹#›</a:t>
            </a:fld>
            <a:endParaRPr lang="en-US"/>
          </a:p>
        </p:txBody>
      </p:sp>
    </p:spTree>
    <p:extLst>
      <p:ext uri="{BB962C8B-B14F-4D97-AF65-F5344CB8AC3E}">
        <p14:creationId xmlns:p14="http://schemas.microsoft.com/office/powerpoint/2010/main" val="24523918"/>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 id="2147483737" r:id="rId12"/>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7" name="Title Placeholder 1"/>
          <p:cNvSpPr>
            <a:spLocks noGrp="1"/>
          </p:cNvSpPr>
          <p:nvPr>
            <p:ph type="title"/>
          </p:nvPr>
        </p:nvSpPr>
        <p:spPr bwMode="auto">
          <a:xfrm>
            <a:off x="366185" y="339725"/>
            <a:ext cx="114681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GB" altLang="en-US" dirty="0"/>
              <a:t>Title</a:t>
            </a:r>
          </a:p>
        </p:txBody>
      </p:sp>
      <p:sp>
        <p:nvSpPr>
          <p:cNvPr id="14" name="Slide Number Placeholder 5"/>
          <p:cNvSpPr txBox="1">
            <a:spLocks/>
          </p:cNvSpPr>
          <p:nvPr/>
        </p:nvSpPr>
        <p:spPr>
          <a:xfrm>
            <a:off x="74086" y="6646864"/>
            <a:ext cx="402167" cy="153987"/>
          </a:xfrm>
          <a:prstGeom prst="rect">
            <a:avLst/>
          </a:prstGeom>
        </p:spPr>
        <p:txBody>
          <a:bodyPr lIns="0" tIns="0" rIns="0" bIns="0" anchor="b"/>
          <a:lstStyle>
            <a:defPPr>
              <a:defRPr lang="en-US"/>
            </a:defPPr>
            <a:lvl1pPr marL="0" algn="r" defTabSz="914400" rtl="0" eaLnBrk="1" latinLnBrk="0" hangingPunct="1">
              <a:defRPr lang="en-US" sz="1200" kern="1200" smtClean="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fontAlgn="auto">
              <a:spcBef>
                <a:spcPts val="0"/>
              </a:spcBef>
              <a:spcAft>
                <a:spcPts val="0"/>
              </a:spcAft>
              <a:defRPr/>
            </a:pPr>
            <a:fld id="{249BB815-A139-4303-A332-FC2D7086F2DB}" type="slidenum">
              <a:rPr lang="en-GB" sz="1067">
                <a:solidFill>
                  <a:prstClr val="black">
                    <a:lumMod val="50000"/>
                    <a:lumOff val="50000"/>
                  </a:prstClr>
                </a:solidFill>
                <a:cs typeface="Arial" panose="020B0604020202020204" pitchFamily="34" charset="0"/>
              </a:rPr>
              <a:pPr algn="l" fontAlgn="auto">
                <a:spcBef>
                  <a:spcPts val="0"/>
                </a:spcBef>
                <a:spcAft>
                  <a:spcPts val="0"/>
                </a:spcAft>
                <a:defRPr/>
              </a:pPr>
              <a:t>‹#›</a:t>
            </a:fld>
            <a:endParaRPr lang="en-GB" sz="1067" dirty="0">
              <a:solidFill>
                <a:prstClr val="black">
                  <a:lumMod val="50000"/>
                  <a:lumOff val="50000"/>
                </a:prstClr>
              </a:solidFill>
              <a:cs typeface="Arial" panose="020B0604020202020204" pitchFamily="34" charset="0"/>
            </a:endParaRPr>
          </a:p>
        </p:txBody>
      </p:sp>
      <p:pic>
        <p:nvPicPr>
          <p:cNvPr id="6" name="Picture 6"/>
          <p:cNvPicPr>
            <a:picLocks noChangeAspect="1"/>
          </p:cNvPicPr>
          <p:nvPr userDrawn="1"/>
        </p:nvPicPr>
        <p:blipFill>
          <a:blip r:embed="rId24" cstate="print">
            <a:extLst>
              <a:ext uri="{28A0092B-C50C-407E-A947-70E740481C1C}">
                <a14:useLocalDpi xmlns:a14="http://schemas.microsoft.com/office/drawing/2010/main" val="0"/>
              </a:ext>
            </a:extLst>
          </a:blip>
          <a:srcRect/>
          <a:stretch>
            <a:fillRect/>
          </a:stretch>
        </p:blipFill>
        <p:spPr bwMode="auto">
          <a:xfrm>
            <a:off x="11225842" y="6301123"/>
            <a:ext cx="887919" cy="4806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79769013"/>
      </p:ext>
    </p:extLst>
  </p:cSld>
  <p:clrMap bg1="lt1" tx1="dk1" bg2="lt2" tx2="dk2" accent1="accent1" accent2="accent2" accent3="accent3" accent4="accent4" accent5="accent5" accent6="accent6" hlink="hlink" folHlink="folHlink"/>
  <p:sldLayoutIdLst>
    <p:sldLayoutId id="2147483766" r:id="rId1"/>
    <p:sldLayoutId id="2147483767" r:id="rId2"/>
    <p:sldLayoutId id="2147483768" r:id="rId3"/>
    <p:sldLayoutId id="2147483769" r:id="rId4"/>
    <p:sldLayoutId id="2147483770" r:id="rId5"/>
    <p:sldLayoutId id="2147483771" r:id="rId6"/>
    <p:sldLayoutId id="2147483772" r:id="rId7"/>
    <p:sldLayoutId id="2147483773" r:id="rId8"/>
    <p:sldLayoutId id="2147483774" r:id="rId9"/>
    <p:sldLayoutId id="2147483775" r:id="rId10"/>
    <p:sldLayoutId id="2147483776" r:id="rId11"/>
    <p:sldLayoutId id="2147483777" r:id="rId12"/>
    <p:sldLayoutId id="2147483778" r:id="rId13"/>
    <p:sldLayoutId id="2147483779" r:id="rId14"/>
    <p:sldLayoutId id="2147483780" r:id="rId15"/>
    <p:sldLayoutId id="2147483781" r:id="rId16"/>
    <p:sldLayoutId id="2147483782" r:id="rId17"/>
    <p:sldLayoutId id="2147483783" r:id="rId18"/>
    <p:sldLayoutId id="2147483784" r:id="rId19"/>
    <p:sldLayoutId id="2147483785" r:id="rId20"/>
    <p:sldLayoutId id="2147483786" r:id="rId21"/>
    <p:sldLayoutId id="2147483787" r:id="rId22"/>
  </p:sldLayoutIdLst>
  <p:txStyles>
    <p:titleStyle>
      <a:lvl1pPr algn="l" rtl="0" eaLnBrk="1" fontAlgn="base" hangingPunct="1">
        <a:spcBef>
          <a:spcPct val="0"/>
        </a:spcBef>
        <a:spcAft>
          <a:spcPct val="0"/>
        </a:spcAft>
        <a:defRPr sz="2933" b="1" kern="1200">
          <a:solidFill>
            <a:schemeClr val="tx1"/>
          </a:solidFill>
          <a:latin typeface="Arial" panose="020B0604020202020204" pitchFamily="34" charset="0"/>
          <a:ea typeface="+mj-ea"/>
          <a:cs typeface="Arial" panose="020B0604020202020204" pitchFamily="34" charset="0"/>
        </a:defRPr>
      </a:lvl1pPr>
      <a:lvl2pPr algn="l" rtl="0" eaLnBrk="1" fontAlgn="base" hangingPunct="1">
        <a:spcBef>
          <a:spcPct val="0"/>
        </a:spcBef>
        <a:spcAft>
          <a:spcPct val="0"/>
        </a:spcAft>
        <a:defRPr sz="2933" b="1">
          <a:solidFill>
            <a:schemeClr val="tx1"/>
          </a:solidFill>
          <a:latin typeface="Arial" pitchFamily="34" charset="0"/>
          <a:cs typeface="Arial" pitchFamily="34" charset="0"/>
        </a:defRPr>
      </a:lvl2pPr>
      <a:lvl3pPr algn="l" rtl="0" eaLnBrk="1" fontAlgn="base" hangingPunct="1">
        <a:spcBef>
          <a:spcPct val="0"/>
        </a:spcBef>
        <a:spcAft>
          <a:spcPct val="0"/>
        </a:spcAft>
        <a:defRPr sz="2933" b="1">
          <a:solidFill>
            <a:schemeClr val="tx1"/>
          </a:solidFill>
          <a:latin typeface="Arial" pitchFamily="34" charset="0"/>
          <a:cs typeface="Arial" pitchFamily="34" charset="0"/>
        </a:defRPr>
      </a:lvl3pPr>
      <a:lvl4pPr algn="l" rtl="0" eaLnBrk="1" fontAlgn="base" hangingPunct="1">
        <a:spcBef>
          <a:spcPct val="0"/>
        </a:spcBef>
        <a:spcAft>
          <a:spcPct val="0"/>
        </a:spcAft>
        <a:defRPr sz="2933" b="1">
          <a:solidFill>
            <a:schemeClr val="tx1"/>
          </a:solidFill>
          <a:latin typeface="Arial" pitchFamily="34" charset="0"/>
          <a:cs typeface="Arial" pitchFamily="34" charset="0"/>
        </a:defRPr>
      </a:lvl4pPr>
      <a:lvl5pPr algn="l" rtl="0" eaLnBrk="1" fontAlgn="base" hangingPunct="1">
        <a:spcBef>
          <a:spcPct val="0"/>
        </a:spcBef>
        <a:spcAft>
          <a:spcPct val="0"/>
        </a:spcAft>
        <a:defRPr sz="2933" b="1">
          <a:solidFill>
            <a:schemeClr val="tx1"/>
          </a:solidFill>
          <a:latin typeface="Arial" pitchFamily="34" charset="0"/>
          <a:cs typeface="Arial" pitchFamily="34" charset="0"/>
        </a:defRPr>
      </a:lvl5pPr>
      <a:lvl6pPr marL="609585" algn="l" rtl="0" eaLnBrk="1" fontAlgn="base" hangingPunct="1">
        <a:spcBef>
          <a:spcPct val="0"/>
        </a:spcBef>
        <a:spcAft>
          <a:spcPct val="0"/>
        </a:spcAft>
        <a:defRPr sz="2933" b="1">
          <a:solidFill>
            <a:schemeClr val="tx1"/>
          </a:solidFill>
          <a:latin typeface="Arial" pitchFamily="34" charset="0"/>
          <a:cs typeface="Arial" pitchFamily="34" charset="0"/>
        </a:defRPr>
      </a:lvl6pPr>
      <a:lvl7pPr marL="1219170" algn="l" rtl="0" eaLnBrk="1" fontAlgn="base" hangingPunct="1">
        <a:spcBef>
          <a:spcPct val="0"/>
        </a:spcBef>
        <a:spcAft>
          <a:spcPct val="0"/>
        </a:spcAft>
        <a:defRPr sz="2933" b="1">
          <a:solidFill>
            <a:schemeClr val="tx1"/>
          </a:solidFill>
          <a:latin typeface="Arial" pitchFamily="34" charset="0"/>
          <a:cs typeface="Arial" pitchFamily="34" charset="0"/>
        </a:defRPr>
      </a:lvl7pPr>
      <a:lvl8pPr marL="1828754" algn="l" rtl="0" eaLnBrk="1" fontAlgn="base" hangingPunct="1">
        <a:spcBef>
          <a:spcPct val="0"/>
        </a:spcBef>
        <a:spcAft>
          <a:spcPct val="0"/>
        </a:spcAft>
        <a:defRPr sz="2933" b="1">
          <a:solidFill>
            <a:schemeClr val="tx1"/>
          </a:solidFill>
          <a:latin typeface="Arial" pitchFamily="34" charset="0"/>
          <a:cs typeface="Arial" pitchFamily="34" charset="0"/>
        </a:defRPr>
      </a:lvl8pPr>
      <a:lvl9pPr marL="2438339" algn="l" rtl="0" eaLnBrk="1" fontAlgn="base" hangingPunct="1">
        <a:spcBef>
          <a:spcPct val="0"/>
        </a:spcBef>
        <a:spcAft>
          <a:spcPct val="0"/>
        </a:spcAft>
        <a:defRPr sz="2933" b="1">
          <a:solidFill>
            <a:schemeClr val="tx1"/>
          </a:solidFill>
          <a:latin typeface="Arial" pitchFamily="34" charset="0"/>
          <a:cs typeface="Arial" pitchFamily="34" charset="0"/>
        </a:defRPr>
      </a:lvl9pPr>
    </p:titleStyle>
    <p:bodyStyle>
      <a:lvl1pPr marL="457189" indent="-457189" algn="l" rtl="0" eaLnBrk="1" fontAlgn="base" hangingPunct="1">
        <a:spcBef>
          <a:spcPct val="20000"/>
        </a:spcBef>
        <a:spcAft>
          <a:spcPct val="0"/>
        </a:spcAft>
        <a:buFont typeface="Arial" charset="0"/>
        <a:buChar char="•"/>
        <a:defRPr sz="4267" kern="1200">
          <a:solidFill>
            <a:schemeClr val="tx1"/>
          </a:solidFill>
          <a:latin typeface="Arial" panose="020B0604020202020204" pitchFamily="34" charset="0"/>
          <a:ea typeface="+mn-ea"/>
          <a:cs typeface="Arial" panose="020B0604020202020204" pitchFamily="34" charset="0"/>
        </a:defRPr>
      </a:lvl1pPr>
      <a:lvl2pPr marL="990575" indent="-380990" algn="l" rtl="0" eaLnBrk="1" fontAlgn="base" hangingPunct="1">
        <a:spcBef>
          <a:spcPct val="20000"/>
        </a:spcBef>
        <a:spcAft>
          <a:spcPct val="0"/>
        </a:spcAft>
        <a:buFont typeface="Arial" charset="0"/>
        <a:buChar char="–"/>
        <a:defRPr sz="3733" kern="1200">
          <a:solidFill>
            <a:schemeClr val="tx1"/>
          </a:solidFill>
          <a:latin typeface="Arial" panose="020B0604020202020204" pitchFamily="34" charset="0"/>
          <a:ea typeface="+mn-ea"/>
          <a:cs typeface="Arial" panose="020B0604020202020204" pitchFamily="34" charset="0"/>
        </a:defRPr>
      </a:lvl2pPr>
      <a:lvl3pPr marL="1523962" indent="-304792" algn="l" rtl="0" eaLnBrk="1" fontAlgn="base" hangingPunct="1">
        <a:spcBef>
          <a:spcPct val="20000"/>
        </a:spcBef>
        <a:spcAft>
          <a:spcPct val="0"/>
        </a:spcAft>
        <a:buFont typeface="Arial" charset="0"/>
        <a:buChar char="•"/>
        <a:defRPr sz="3200" kern="1200">
          <a:solidFill>
            <a:schemeClr val="tx1"/>
          </a:solidFill>
          <a:latin typeface="Arial" panose="020B0604020202020204" pitchFamily="34" charset="0"/>
          <a:ea typeface="+mn-ea"/>
          <a:cs typeface="Arial" panose="020B0604020202020204" pitchFamily="34" charset="0"/>
        </a:defRPr>
      </a:lvl3pPr>
      <a:lvl4pPr marL="2133547" indent="-304792" algn="l" rtl="0" eaLnBrk="1" fontAlgn="base" hangingPunct="1">
        <a:spcBef>
          <a:spcPct val="20000"/>
        </a:spcBef>
        <a:spcAft>
          <a:spcPct val="0"/>
        </a:spcAft>
        <a:buFont typeface="Arial" charset="0"/>
        <a:buChar char="–"/>
        <a:defRPr sz="2667" kern="1200">
          <a:solidFill>
            <a:schemeClr val="tx1"/>
          </a:solidFill>
          <a:latin typeface="Arial" panose="020B0604020202020204" pitchFamily="34" charset="0"/>
          <a:ea typeface="+mn-ea"/>
          <a:cs typeface="Arial" panose="020B0604020202020204" pitchFamily="34" charset="0"/>
        </a:defRPr>
      </a:lvl4pPr>
      <a:lvl5pPr marL="2743131" indent="-304792" algn="l" rtl="0" eaLnBrk="1" fontAlgn="base" hangingPunct="1">
        <a:spcBef>
          <a:spcPct val="20000"/>
        </a:spcBef>
        <a:spcAft>
          <a:spcPct val="0"/>
        </a:spcAft>
        <a:buFont typeface="Arial" charset="0"/>
        <a:buChar char="»"/>
        <a:defRPr sz="2667" kern="1200">
          <a:solidFill>
            <a:schemeClr val="tx1"/>
          </a:solidFill>
          <a:latin typeface="Arial" panose="020B0604020202020204" pitchFamily="34" charset="0"/>
          <a:ea typeface="+mn-ea"/>
          <a:cs typeface="Arial" panose="020B0604020202020204" pitchFamily="34" charset="0"/>
        </a:defRPr>
      </a:lvl5pPr>
      <a:lvl6pPr marL="335271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839018180"/>
      </p:ext>
    </p:extLst>
  </p:cSld>
  <p:clrMap bg1="lt1" tx1="dk1" bg2="lt2" tx2="dk2" accent1="accent1" accent2="accent2" accent3="accent3" accent4="accent4" accent5="accent5" accent6="accent6" hlink="hlink" folHlink="folHlink"/>
  <p:sldLayoutIdLst>
    <p:sldLayoutId id="2147483789" r:id="rId1"/>
    <p:sldLayoutId id="2147483790" r:id="rId2"/>
    <p:sldLayoutId id="2147483791" r:id="rId3"/>
    <p:sldLayoutId id="2147483792" r:id="rId4"/>
    <p:sldLayoutId id="2147483793" r:id="rId5"/>
    <p:sldLayoutId id="2147483794" r:id="rId6"/>
    <p:sldLayoutId id="2147483795" r:id="rId7"/>
    <p:sldLayoutId id="2147483796" r:id="rId8"/>
    <p:sldLayoutId id="2147483797" r:id="rId9"/>
    <p:sldLayoutId id="2147483798" r:id="rId10"/>
    <p:sldLayoutId id="2147483799" r:id="rId11"/>
  </p:sldLayoutIdLst>
  <p:txStyles>
    <p:titleStyle>
      <a:lvl1pPr algn="l" defTabSz="685800" rtl="0" eaLnBrk="1" latinLnBrk="0" hangingPunct="1">
        <a:lnSpc>
          <a:spcPct val="90000"/>
        </a:lnSpc>
        <a:spcBef>
          <a:spcPct val="0"/>
        </a:spcBef>
        <a:buNone/>
        <a:defRPr sz="3600" kern="1200" baseline="0">
          <a:solidFill>
            <a:srgbClr val="404040"/>
          </a:solidFill>
          <a:latin typeface="Rockwell" charset="0"/>
          <a:ea typeface="+mj-ea"/>
          <a:cs typeface="+mj-cs"/>
        </a:defRPr>
      </a:lvl1pPr>
    </p:titleStyle>
    <p:bodyStyle>
      <a:lvl1pPr marL="171450" indent="-171450" algn="l" defTabSz="685800" rtl="0" eaLnBrk="1" latinLnBrk="0" hangingPunct="1">
        <a:lnSpc>
          <a:spcPct val="90000"/>
        </a:lnSpc>
        <a:spcBef>
          <a:spcPts val="750"/>
        </a:spcBef>
        <a:buFont typeface="Arial"/>
        <a:buChar char="•"/>
        <a:defRPr sz="2400" kern="1200" baseline="0">
          <a:solidFill>
            <a:srgbClr val="595959"/>
          </a:solidFill>
          <a:latin typeface="Gill Sans" charset="0"/>
          <a:ea typeface="+mn-ea"/>
          <a:cs typeface="+mn-cs"/>
        </a:defRPr>
      </a:lvl1pPr>
      <a:lvl2pPr marL="514350" indent="-171450" algn="l" defTabSz="685800" rtl="0" eaLnBrk="1" latinLnBrk="0" hangingPunct="1">
        <a:lnSpc>
          <a:spcPct val="90000"/>
        </a:lnSpc>
        <a:spcBef>
          <a:spcPts val="375"/>
        </a:spcBef>
        <a:buFont typeface="Arial"/>
        <a:buChar char="•"/>
        <a:defRPr sz="2100" kern="1200" baseline="0">
          <a:solidFill>
            <a:srgbClr val="595959"/>
          </a:solidFill>
          <a:latin typeface="Gill Sans" charset="0"/>
          <a:ea typeface="+mn-ea"/>
          <a:cs typeface="+mn-cs"/>
        </a:defRPr>
      </a:lvl2pPr>
      <a:lvl3pPr marL="857250" indent="-171450" algn="l" defTabSz="685800" rtl="0" eaLnBrk="1" latinLnBrk="0" hangingPunct="1">
        <a:lnSpc>
          <a:spcPct val="90000"/>
        </a:lnSpc>
        <a:spcBef>
          <a:spcPts val="375"/>
        </a:spcBef>
        <a:buFont typeface="Arial"/>
        <a:buChar char="•"/>
        <a:defRPr sz="1800" kern="1200" baseline="0">
          <a:solidFill>
            <a:srgbClr val="595959"/>
          </a:solidFill>
          <a:latin typeface="Gill Sans" charset="0"/>
          <a:ea typeface="+mn-ea"/>
          <a:cs typeface="+mn-cs"/>
        </a:defRPr>
      </a:lvl3pPr>
      <a:lvl4pPr marL="1200150" indent="-171450" algn="l" defTabSz="685800" rtl="0" eaLnBrk="1" latinLnBrk="0" hangingPunct="1">
        <a:lnSpc>
          <a:spcPct val="90000"/>
        </a:lnSpc>
        <a:spcBef>
          <a:spcPts val="375"/>
        </a:spcBef>
        <a:buFont typeface="Arial"/>
        <a:buChar char="•"/>
        <a:defRPr sz="1500" kern="1200" baseline="0">
          <a:solidFill>
            <a:srgbClr val="595959"/>
          </a:solidFill>
          <a:latin typeface="Gill Sans" charset="0"/>
          <a:ea typeface="+mn-ea"/>
          <a:cs typeface="+mn-cs"/>
        </a:defRPr>
      </a:lvl4pPr>
      <a:lvl5pPr marL="1543050" indent="-171450" algn="l" defTabSz="685800" rtl="0" eaLnBrk="1" latinLnBrk="0" hangingPunct="1">
        <a:lnSpc>
          <a:spcPct val="90000"/>
        </a:lnSpc>
        <a:spcBef>
          <a:spcPts val="375"/>
        </a:spcBef>
        <a:buFont typeface="Arial"/>
        <a:buChar char="•"/>
        <a:defRPr sz="1350" kern="1200" baseline="0">
          <a:solidFill>
            <a:srgbClr val="595959"/>
          </a:solidFill>
          <a:latin typeface="Gill Sans" charset="0"/>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990510076"/>
      </p:ext>
    </p:extLst>
  </p:cSld>
  <p:clrMap bg1="lt1" tx1="dk1" bg2="lt2" tx2="dk2" accent1="accent1" accent2="accent2" accent3="accent3" accent4="accent4" accent5="accent5" accent6="accent6" hlink="hlink" folHlink="folHlink"/>
  <p:sldLayoutIdLst>
    <p:sldLayoutId id="2147483801" r:id="rId1"/>
    <p:sldLayoutId id="2147483802" r:id="rId2"/>
    <p:sldLayoutId id="2147483803" r:id="rId3"/>
    <p:sldLayoutId id="2147483804" r:id="rId4"/>
    <p:sldLayoutId id="2147483805" r:id="rId5"/>
    <p:sldLayoutId id="2147483806" r:id="rId6"/>
    <p:sldLayoutId id="2147483807" r:id="rId7"/>
    <p:sldLayoutId id="2147483808" r:id="rId8"/>
    <p:sldLayoutId id="2147483809" r:id="rId9"/>
    <p:sldLayoutId id="2147483810" r:id="rId10"/>
    <p:sldLayoutId id="2147483811" r:id="rId11"/>
  </p:sldLayoutIdLst>
  <p:txStyles>
    <p:titleStyle>
      <a:lvl1pPr algn="l" defTabSz="685800" rtl="0" eaLnBrk="1" latinLnBrk="0" hangingPunct="1">
        <a:lnSpc>
          <a:spcPct val="90000"/>
        </a:lnSpc>
        <a:spcBef>
          <a:spcPct val="0"/>
        </a:spcBef>
        <a:buNone/>
        <a:defRPr sz="3600" kern="1200" baseline="0">
          <a:solidFill>
            <a:srgbClr val="404040"/>
          </a:solidFill>
          <a:latin typeface="Rockwell" charset="0"/>
          <a:ea typeface="+mj-ea"/>
          <a:cs typeface="+mj-cs"/>
        </a:defRPr>
      </a:lvl1pPr>
    </p:titleStyle>
    <p:bodyStyle>
      <a:lvl1pPr marL="171450" indent="-171450" algn="l" defTabSz="685800" rtl="0" eaLnBrk="1" latinLnBrk="0" hangingPunct="1">
        <a:lnSpc>
          <a:spcPct val="90000"/>
        </a:lnSpc>
        <a:spcBef>
          <a:spcPts val="750"/>
        </a:spcBef>
        <a:buFont typeface="Arial"/>
        <a:buChar char="•"/>
        <a:defRPr sz="2400" kern="1200" baseline="0">
          <a:solidFill>
            <a:srgbClr val="595959"/>
          </a:solidFill>
          <a:latin typeface="Gill Sans" charset="0"/>
          <a:ea typeface="+mn-ea"/>
          <a:cs typeface="+mn-cs"/>
        </a:defRPr>
      </a:lvl1pPr>
      <a:lvl2pPr marL="514350" indent="-171450" algn="l" defTabSz="685800" rtl="0" eaLnBrk="1" latinLnBrk="0" hangingPunct="1">
        <a:lnSpc>
          <a:spcPct val="90000"/>
        </a:lnSpc>
        <a:spcBef>
          <a:spcPts val="375"/>
        </a:spcBef>
        <a:buFont typeface="Arial"/>
        <a:buChar char="•"/>
        <a:defRPr sz="2100" kern="1200" baseline="0">
          <a:solidFill>
            <a:srgbClr val="595959"/>
          </a:solidFill>
          <a:latin typeface="Gill Sans" charset="0"/>
          <a:ea typeface="+mn-ea"/>
          <a:cs typeface="+mn-cs"/>
        </a:defRPr>
      </a:lvl2pPr>
      <a:lvl3pPr marL="857250" indent="-171450" algn="l" defTabSz="685800" rtl="0" eaLnBrk="1" latinLnBrk="0" hangingPunct="1">
        <a:lnSpc>
          <a:spcPct val="90000"/>
        </a:lnSpc>
        <a:spcBef>
          <a:spcPts val="375"/>
        </a:spcBef>
        <a:buFont typeface="Arial"/>
        <a:buChar char="•"/>
        <a:defRPr sz="1800" kern="1200" baseline="0">
          <a:solidFill>
            <a:srgbClr val="595959"/>
          </a:solidFill>
          <a:latin typeface="Gill Sans" charset="0"/>
          <a:ea typeface="+mn-ea"/>
          <a:cs typeface="+mn-cs"/>
        </a:defRPr>
      </a:lvl3pPr>
      <a:lvl4pPr marL="1200150" indent="-171450" algn="l" defTabSz="685800" rtl="0" eaLnBrk="1" latinLnBrk="0" hangingPunct="1">
        <a:lnSpc>
          <a:spcPct val="90000"/>
        </a:lnSpc>
        <a:spcBef>
          <a:spcPts val="375"/>
        </a:spcBef>
        <a:buFont typeface="Arial"/>
        <a:buChar char="•"/>
        <a:defRPr sz="1500" kern="1200" baseline="0">
          <a:solidFill>
            <a:srgbClr val="595959"/>
          </a:solidFill>
          <a:latin typeface="Gill Sans" charset="0"/>
          <a:ea typeface="+mn-ea"/>
          <a:cs typeface="+mn-cs"/>
        </a:defRPr>
      </a:lvl4pPr>
      <a:lvl5pPr marL="1543050" indent="-171450" algn="l" defTabSz="685800" rtl="0" eaLnBrk="1" latinLnBrk="0" hangingPunct="1">
        <a:lnSpc>
          <a:spcPct val="90000"/>
        </a:lnSpc>
        <a:spcBef>
          <a:spcPts val="375"/>
        </a:spcBef>
        <a:buFont typeface="Arial"/>
        <a:buChar char="•"/>
        <a:defRPr sz="1350" kern="1200" baseline="0">
          <a:solidFill>
            <a:srgbClr val="595959"/>
          </a:solidFill>
          <a:latin typeface="Gill Sans" charset="0"/>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089831992"/>
      </p:ext>
    </p:extLst>
  </p:cSld>
  <p:clrMap bg1="lt1" tx1="dk1" bg2="lt2" tx2="dk2" accent1="accent1" accent2="accent2" accent3="accent3" accent4="accent4" accent5="accent5" accent6="accent6" hlink="hlink" folHlink="folHlink"/>
  <p:sldLayoutIdLst>
    <p:sldLayoutId id="2147483813" r:id="rId1"/>
    <p:sldLayoutId id="2147483814" r:id="rId2"/>
    <p:sldLayoutId id="2147483815" r:id="rId3"/>
    <p:sldLayoutId id="2147483816" r:id="rId4"/>
    <p:sldLayoutId id="2147483817" r:id="rId5"/>
    <p:sldLayoutId id="2147483818" r:id="rId6"/>
    <p:sldLayoutId id="2147483819" r:id="rId7"/>
    <p:sldLayoutId id="2147483820" r:id="rId8"/>
    <p:sldLayoutId id="2147483821" r:id="rId9"/>
    <p:sldLayoutId id="2147483822" r:id="rId10"/>
    <p:sldLayoutId id="2147483823" r:id="rId11"/>
    <p:sldLayoutId id="2147483824" r:id="rId12"/>
    <p:sldLayoutId id="2147483825" r:id="rId13"/>
    <p:sldLayoutId id="2147483826" r:id="rId14"/>
  </p:sldLayoutIdLst>
  <p:txStyles>
    <p:titleStyle>
      <a:lvl1pPr algn="l" defTabSz="685800" rtl="0" eaLnBrk="1" latinLnBrk="0" hangingPunct="1">
        <a:lnSpc>
          <a:spcPct val="90000"/>
        </a:lnSpc>
        <a:spcBef>
          <a:spcPct val="0"/>
        </a:spcBef>
        <a:buNone/>
        <a:defRPr sz="3600" kern="1200" baseline="0">
          <a:solidFill>
            <a:srgbClr val="404040"/>
          </a:solidFill>
          <a:latin typeface="Rockwell" charset="0"/>
          <a:ea typeface="+mj-ea"/>
          <a:cs typeface="+mj-cs"/>
        </a:defRPr>
      </a:lvl1pPr>
    </p:titleStyle>
    <p:bodyStyle>
      <a:lvl1pPr marL="171450" indent="-171450" algn="l" defTabSz="685800" rtl="0" eaLnBrk="1" latinLnBrk="0" hangingPunct="1">
        <a:lnSpc>
          <a:spcPct val="90000"/>
        </a:lnSpc>
        <a:spcBef>
          <a:spcPts val="750"/>
        </a:spcBef>
        <a:buFont typeface="Arial"/>
        <a:buChar char="•"/>
        <a:defRPr sz="2400" kern="1200" baseline="0">
          <a:solidFill>
            <a:srgbClr val="595959"/>
          </a:solidFill>
          <a:latin typeface="Gill Sans" charset="0"/>
          <a:ea typeface="+mn-ea"/>
          <a:cs typeface="+mn-cs"/>
        </a:defRPr>
      </a:lvl1pPr>
      <a:lvl2pPr marL="514350" indent="-171450" algn="l" defTabSz="685800" rtl="0" eaLnBrk="1" latinLnBrk="0" hangingPunct="1">
        <a:lnSpc>
          <a:spcPct val="90000"/>
        </a:lnSpc>
        <a:spcBef>
          <a:spcPts val="375"/>
        </a:spcBef>
        <a:buFont typeface="Arial"/>
        <a:buChar char="•"/>
        <a:defRPr sz="2100" kern="1200" baseline="0">
          <a:solidFill>
            <a:srgbClr val="595959"/>
          </a:solidFill>
          <a:latin typeface="Gill Sans" charset="0"/>
          <a:ea typeface="+mn-ea"/>
          <a:cs typeface="+mn-cs"/>
        </a:defRPr>
      </a:lvl2pPr>
      <a:lvl3pPr marL="857250" indent="-171450" algn="l" defTabSz="685800" rtl="0" eaLnBrk="1" latinLnBrk="0" hangingPunct="1">
        <a:lnSpc>
          <a:spcPct val="90000"/>
        </a:lnSpc>
        <a:spcBef>
          <a:spcPts val="375"/>
        </a:spcBef>
        <a:buFont typeface="Arial"/>
        <a:buChar char="•"/>
        <a:defRPr sz="1800" kern="1200" baseline="0">
          <a:solidFill>
            <a:srgbClr val="595959"/>
          </a:solidFill>
          <a:latin typeface="Gill Sans" charset="0"/>
          <a:ea typeface="+mn-ea"/>
          <a:cs typeface="+mn-cs"/>
        </a:defRPr>
      </a:lvl3pPr>
      <a:lvl4pPr marL="1200150" indent="-171450" algn="l" defTabSz="685800" rtl="0" eaLnBrk="1" latinLnBrk="0" hangingPunct="1">
        <a:lnSpc>
          <a:spcPct val="90000"/>
        </a:lnSpc>
        <a:spcBef>
          <a:spcPts val="375"/>
        </a:spcBef>
        <a:buFont typeface="Arial"/>
        <a:buChar char="•"/>
        <a:defRPr sz="1500" kern="1200" baseline="0">
          <a:solidFill>
            <a:srgbClr val="595959"/>
          </a:solidFill>
          <a:latin typeface="Gill Sans" charset="0"/>
          <a:ea typeface="+mn-ea"/>
          <a:cs typeface="+mn-cs"/>
        </a:defRPr>
      </a:lvl4pPr>
      <a:lvl5pPr marL="1543050" indent="-171450" algn="l" defTabSz="685800" rtl="0" eaLnBrk="1" latinLnBrk="0" hangingPunct="1">
        <a:lnSpc>
          <a:spcPct val="90000"/>
        </a:lnSpc>
        <a:spcBef>
          <a:spcPts val="375"/>
        </a:spcBef>
        <a:buFont typeface="Arial"/>
        <a:buChar char="•"/>
        <a:defRPr sz="1350" kern="1200" baseline="0">
          <a:solidFill>
            <a:srgbClr val="595959"/>
          </a:solidFill>
          <a:latin typeface="Gill Sans" charset="0"/>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2.png"/><Relationship Id="rId7"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microsoft.com/office/2007/relationships/hdphoto" Target="../media/hdphoto2.wdp"/><Relationship Id="rId5" Type="http://schemas.openxmlformats.org/officeDocument/2006/relationships/image" Target="../media/image10.png"/><Relationship Id="rId4" Type="http://schemas.microsoft.com/office/2007/relationships/hdphoto" Target="../media/hdphoto1.wdp"/><Relationship Id="rId9" Type="http://schemas.openxmlformats.org/officeDocument/2006/relationships/image" Target="../media/image1.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34.emf"/><Relationship Id="rId1" Type="http://schemas.openxmlformats.org/officeDocument/2006/relationships/slideLayout" Target="../slideLayouts/slideLayout63.xml"/></Relationships>
</file>

<file path=ppt/slides/_rels/slide14.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1.xml"/><Relationship Id="rId1" Type="http://schemas.openxmlformats.org/officeDocument/2006/relationships/slideLayout" Target="../slideLayouts/slideLayout17.xml"/><Relationship Id="rId4" Type="http://schemas.openxmlformats.org/officeDocument/2006/relationships/image" Target="../media/image37.png"/></Relationships>
</file>

<file path=ppt/slides/_rels/slide16.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0.xml"/></Relationships>
</file>

<file path=ppt/slides/_rels/slide17.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2.xml"/><Relationship Id="rId1" Type="http://schemas.openxmlformats.org/officeDocument/2006/relationships/slideLayout" Target="../slideLayouts/slideLayout50.xml"/><Relationship Id="rId5" Type="http://schemas.openxmlformats.org/officeDocument/2006/relationships/image" Target="../media/image41.png"/><Relationship Id="rId4" Type="http://schemas.microsoft.com/office/2007/relationships/hdphoto" Target="../media/hdphoto5.wdp"/></Relationships>
</file>

<file path=ppt/slides/_rels/slide1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22.jpeg"/><Relationship Id="rId3" Type="http://schemas.openxmlformats.org/officeDocument/2006/relationships/image" Target="../media/image12.png"/><Relationship Id="rId7" Type="http://schemas.openxmlformats.org/officeDocument/2006/relationships/image" Target="../media/image16.png"/><Relationship Id="rId12" Type="http://schemas.openxmlformats.org/officeDocument/2006/relationships/image" Target="../media/image21.png"/><Relationship Id="rId17" Type="http://schemas.openxmlformats.org/officeDocument/2006/relationships/image" Target="../media/image25.png"/><Relationship Id="rId2" Type="http://schemas.openxmlformats.org/officeDocument/2006/relationships/notesSlide" Target="../notesSlides/notesSlide2.xml"/><Relationship Id="rId16" Type="http://schemas.openxmlformats.org/officeDocument/2006/relationships/image" Target="../media/image24.jpg"/><Relationship Id="rId1" Type="http://schemas.openxmlformats.org/officeDocument/2006/relationships/slideLayout" Target="../slideLayouts/slideLayout25.xml"/><Relationship Id="rId6" Type="http://schemas.openxmlformats.org/officeDocument/2006/relationships/image" Target="../media/image15.png"/><Relationship Id="rId11" Type="http://schemas.openxmlformats.org/officeDocument/2006/relationships/image" Target="../media/image20.png"/><Relationship Id="rId5" Type="http://schemas.openxmlformats.org/officeDocument/2006/relationships/image" Target="../media/image14.png"/><Relationship Id="rId15" Type="http://schemas.openxmlformats.org/officeDocument/2006/relationships/image" Target="../media/image3.png"/><Relationship Id="rId10" Type="http://schemas.openxmlformats.org/officeDocument/2006/relationships/image" Target="../media/image19.png"/><Relationship Id="rId4" Type="http://schemas.openxmlformats.org/officeDocument/2006/relationships/image" Target="../media/image13.png"/><Relationship Id="rId9" Type="http://schemas.openxmlformats.org/officeDocument/2006/relationships/image" Target="../media/image18.png"/><Relationship Id="rId14" Type="http://schemas.openxmlformats.org/officeDocument/2006/relationships/image" Target="../media/image2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21.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44.png"/><Relationship Id="rId7"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4.xml"/><Relationship Id="rId6" Type="http://schemas.microsoft.com/office/2007/relationships/hdphoto" Target="../media/hdphoto1.wdp"/><Relationship Id="rId5" Type="http://schemas.openxmlformats.org/officeDocument/2006/relationships/image" Target="../media/image2.png"/><Relationship Id="rId4" Type="http://schemas.microsoft.com/office/2007/relationships/hdphoto" Target="../media/hdphoto6.wdp"/><Relationship Id="rId9" Type="http://schemas.openxmlformats.org/officeDocument/2006/relationships/image" Target="../media/image46.svg"/></Relationships>
</file>

<file path=ppt/slides/_rels/slide22.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1.xml"/></Relationships>
</file>

<file path=ppt/slides/_rels/slide23.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49.png"/><Relationship Id="rId7" Type="http://schemas.openxmlformats.org/officeDocument/2006/relationships/hyperlink" Target="https://www.healthline.com/health/food-nutrition/sugar-facts-scientific#1" TargetMode="External"/><Relationship Id="rId12" Type="http://schemas.openxmlformats.org/officeDocument/2006/relationships/image" Target="../media/image54.png"/><Relationship Id="rId2" Type="http://schemas.openxmlformats.org/officeDocument/2006/relationships/hyperlink" Target="https://www.self.com/story/protein-fiber-bars-gas-bloating-cramps" TargetMode="External"/><Relationship Id="rId1" Type="http://schemas.openxmlformats.org/officeDocument/2006/relationships/slideLayout" Target="../slideLayouts/slideLayout9.xml"/><Relationship Id="rId6" Type="http://schemas.openxmlformats.org/officeDocument/2006/relationships/image" Target="../media/image51.png"/><Relationship Id="rId11" Type="http://schemas.openxmlformats.org/officeDocument/2006/relationships/hyperlink" Target="https://www.washingtonpost.com/lifestyle/wellness/eat-drink-and-be-healthy-a-little-sugar-not-all-that-bad/2011/10/19/gIQAJjFlFM_story.html" TargetMode="External"/><Relationship Id="rId5" Type="http://schemas.openxmlformats.org/officeDocument/2006/relationships/image" Target="../media/image50.png"/><Relationship Id="rId10" Type="http://schemas.openxmlformats.org/officeDocument/2006/relationships/image" Target="../media/image53.png"/><Relationship Id="rId4" Type="http://schemas.openxmlformats.org/officeDocument/2006/relationships/hyperlink" Target="https://www.consumerreports.org/sugar-sweeteners/the-truth-about-sugar-vs-artificial-sweeteners/" TargetMode="External"/><Relationship Id="rId9" Type="http://schemas.openxmlformats.org/officeDocument/2006/relationships/hyperlink" Target="https://www.webmd.com/diet/features/when-it-comes-to-sweets-never-say-never#1"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9.xml"/><Relationship Id="rId4" Type="http://schemas.openxmlformats.org/officeDocument/2006/relationships/image" Target="../media/image57.png"/></Relationships>
</file>

<file path=ppt/slides/_rels/slide26.xml.rels><?xml version="1.0" encoding="UTF-8" standalone="yes"?>
<Relationships xmlns="http://schemas.openxmlformats.org/package/2006/relationships"><Relationship Id="rId3" Type="http://schemas.openxmlformats.org/officeDocument/2006/relationships/image" Target="../media/image58.jpeg"/><Relationship Id="rId7" Type="http://schemas.openxmlformats.org/officeDocument/2006/relationships/image" Target="../media/image61.png"/><Relationship Id="rId2" Type="http://schemas.openxmlformats.org/officeDocument/2006/relationships/notesSlide" Target="../notesSlides/notesSlide14.xml"/><Relationship Id="rId1" Type="http://schemas.openxmlformats.org/officeDocument/2006/relationships/slideLayout" Target="../slideLayouts/slideLayout23.xml"/><Relationship Id="rId6" Type="http://schemas.openxmlformats.org/officeDocument/2006/relationships/image" Target="../media/image60.png"/><Relationship Id="rId5" Type="http://schemas.openxmlformats.org/officeDocument/2006/relationships/image" Target="../media/image41.png"/><Relationship Id="rId4" Type="http://schemas.openxmlformats.org/officeDocument/2006/relationships/image" Target="../media/image59.png"/></Relationships>
</file>

<file path=ppt/slides/_rels/slide27.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11.xml"/><Relationship Id="rId4" Type="http://schemas.openxmlformats.org/officeDocument/2006/relationships/image" Target="../media/image65.png"/></Relationships>
</file>

<file path=ppt/slides/_rels/slide29.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70.xml"/></Relationships>
</file>

<file path=ppt/slides/_rels/slide3.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1.png"/><Relationship Id="rId5" Type="http://schemas.microsoft.com/office/2007/relationships/hdphoto" Target="../media/hdphoto1.wdp"/><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17.xml"/></Relationships>
</file>

<file path=ppt/slides/_rels/slide32.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8" Type="http://schemas.openxmlformats.org/officeDocument/2006/relationships/image" Target="../media/image76.svg"/><Relationship Id="rId3" Type="http://schemas.openxmlformats.org/officeDocument/2006/relationships/image" Target="../media/image71.png"/><Relationship Id="rId7" Type="http://schemas.openxmlformats.org/officeDocument/2006/relationships/image" Target="../media/image75.png"/><Relationship Id="rId12" Type="http://schemas.openxmlformats.org/officeDocument/2006/relationships/image" Target="../media/image80.png"/><Relationship Id="rId2" Type="http://schemas.openxmlformats.org/officeDocument/2006/relationships/notesSlide" Target="../notesSlides/notesSlide15.xml"/><Relationship Id="rId1" Type="http://schemas.openxmlformats.org/officeDocument/2006/relationships/slideLayout" Target="../slideLayouts/slideLayout10.xml"/><Relationship Id="rId6" Type="http://schemas.openxmlformats.org/officeDocument/2006/relationships/image" Target="../media/image74.svg"/><Relationship Id="rId11" Type="http://schemas.openxmlformats.org/officeDocument/2006/relationships/image" Target="../media/image79.png"/><Relationship Id="rId5" Type="http://schemas.openxmlformats.org/officeDocument/2006/relationships/image" Target="../media/image73.png"/><Relationship Id="rId10" Type="http://schemas.openxmlformats.org/officeDocument/2006/relationships/image" Target="../media/image78.svg"/><Relationship Id="rId4" Type="http://schemas.openxmlformats.org/officeDocument/2006/relationships/image" Target="../media/image72.svg"/><Relationship Id="rId9" Type="http://schemas.openxmlformats.org/officeDocument/2006/relationships/image" Target="../media/image77.png"/></Relationships>
</file>

<file path=ppt/slides/_rels/slide34.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16.xml"/><Relationship Id="rId1" Type="http://schemas.openxmlformats.org/officeDocument/2006/relationships/slideLayout" Target="../slideLayouts/slideLayout4.xml"/><Relationship Id="rId5" Type="http://schemas.openxmlformats.org/officeDocument/2006/relationships/image" Target="../media/image1.png"/><Relationship Id="rId4" Type="http://schemas.microsoft.com/office/2007/relationships/hdphoto" Target="../media/hdphoto7.wdp"/></Relationships>
</file>

<file path=ppt/slides/_rels/slide35.xml.rels><?xml version="1.0" encoding="UTF-8" standalone="yes"?>
<Relationships xmlns="http://schemas.openxmlformats.org/package/2006/relationships"><Relationship Id="rId3" Type="http://schemas.openxmlformats.org/officeDocument/2006/relationships/image" Target="../media/image82.jpg"/><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36.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8" Type="http://schemas.openxmlformats.org/officeDocument/2006/relationships/image" Target="../media/image85.png"/><Relationship Id="rId3" Type="http://schemas.openxmlformats.org/officeDocument/2006/relationships/image" Target="../media/image84.png"/><Relationship Id="rId7"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4.xml"/><Relationship Id="rId6" Type="http://schemas.microsoft.com/office/2007/relationships/hdphoto" Target="../media/hdphoto1.wdp"/><Relationship Id="rId5" Type="http://schemas.openxmlformats.org/officeDocument/2006/relationships/image" Target="../media/image2.png"/><Relationship Id="rId4" Type="http://schemas.microsoft.com/office/2007/relationships/hdphoto" Target="../media/hdphoto8.wdp"/></Relationships>
</file>

<file path=ppt/slides/_rels/slide38.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hyperlink" Target="https://www.ers.usda.gov/amber-waves/2019/december/us-caloric-sweetener-deliveries-continue-to-decline-on-a-per-capita-basis-driven-by-lower-high-fructose-corn-syrup-use/" TargetMode="External"/><Relationship Id="rId2" Type="http://schemas.openxmlformats.org/officeDocument/2006/relationships/image" Target="../media/image28.png"/><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microsoft.com/office/2007/relationships/hdphoto" Target="../media/hdphoto1.wdp"/><Relationship Id="rId5" Type="http://schemas.openxmlformats.org/officeDocument/2006/relationships/image" Target="../media/image2.png"/><Relationship Id="rId4" Type="http://schemas.microsoft.com/office/2007/relationships/hdphoto" Target="../media/hdphoto4.wdp"/></Relationships>
</file>

<file path=ppt/slides/_rels/slide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8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6E10F2A-03E3-1E4A-96B5-BC303F4998AC}"/>
              </a:ext>
            </a:extLst>
          </p:cNvPr>
          <p:cNvPicPr>
            <a:picLocks noChangeAspect="1"/>
          </p:cNvPicPr>
          <p:nvPr/>
        </p:nvPicPr>
        <p:blipFill rotWithShape="1">
          <a:blip r:embed="rId3" cstate="print">
            <a:biLevel thresh="25000"/>
            <a:extLst>
              <a:ext uri="{BEBA8EAE-BF5A-486C-A8C5-ECC9F3942E4B}">
                <a14:imgProps xmlns:a14="http://schemas.microsoft.com/office/drawing/2010/main">
                  <a14:imgLayer r:embed="rId4">
                    <a14:imgEffect>
                      <a14:brightnessContrast bright="40000"/>
                    </a14:imgEffect>
                  </a14:imgLayer>
                </a14:imgProps>
              </a:ext>
              <a:ext uri="{28A0092B-C50C-407E-A947-70E740481C1C}">
                <a14:useLocalDpi xmlns:a14="http://schemas.microsoft.com/office/drawing/2010/main" val="0"/>
              </a:ext>
            </a:extLst>
          </a:blip>
          <a:srcRect l="23023" t="38498" r="23803" b="37552"/>
          <a:stretch/>
        </p:blipFill>
        <p:spPr>
          <a:xfrm>
            <a:off x="10669174" y="5960535"/>
            <a:ext cx="1420905" cy="494531"/>
          </a:xfrm>
          <a:prstGeom prst="rect">
            <a:avLst/>
          </a:prstGeom>
        </p:spPr>
      </p:pic>
      <p:pic>
        <p:nvPicPr>
          <p:cNvPr id="11" name="Picture Placeholder 5">
            <a:extLst>
              <a:ext uri="{FF2B5EF4-FFF2-40B4-BE49-F238E27FC236}">
                <a16:creationId xmlns:a16="http://schemas.microsoft.com/office/drawing/2014/main" id="{9DD5AAAE-A4F4-2240-A92F-85D3DFF321F2}"/>
              </a:ext>
            </a:extLst>
          </p:cNvPr>
          <p:cNvPicPr>
            <a:picLocks noGrp="1" noChangeAspect="1"/>
          </p:cNvPicPr>
          <p:nvPr>
            <p:ph type="pic" sz="quarter" idx="13"/>
          </p:nvPr>
        </p:nvPicPr>
        <p:blipFill>
          <a:blip r:embed="rId5" cstate="screen">
            <a:extLst>
              <a:ext uri="{BEBA8EAE-BF5A-486C-A8C5-ECC9F3942E4B}">
                <a14:imgProps xmlns:a14="http://schemas.microsoft.com/office/drawing/2010/main">
                  <a14:imgLayer r:embed="rId6">
                    <a14:imgEffect>
                      <a14:brightnessContrast bright="-40000"/>
                    </a14:imgEffect>
                  </a14:imgLayer>
                </a14:imgProps>
              </a:ext>
              <a:ext uri="{28A0092B-C50C-407E-A947-70E740481C1C}">
                <a14:useLocalDpi xmlns:a14="http://schemas.microsoft.com/office/drawing/2010/main"/>
              </a:ext>
            </a:extLst>
          </a:blip>
          <a:srcRect t="31" b="31"/>
          <a:stretch>
            <a:fillRect/>
          </a:stretch>
        </p:blipFill>
        <p:spPr>
          <a:xfrm>
            <a:off x="0" y="0"/>
            <a:ext cx="12192000" cy="6858000"/>
          </a:xfrm>
          <a:prstGeom prst="rect">
            <a:avLst/>
          </a:prstGeom>
        </p:spPr>
      </p:pic>
      <p:pic>
        <p:nvPicPr>
          <p:cNvPr id="10" name="Picture Placeholder 5">
            <a:extLst>
              <a:ext uri="{FF2B5EF4-FFF2-40B4-BE49-F238E27FC236}">
                <a16:creationId xmlns:a16="http://schemas.microsoft.com/office/drawing/2014/main" id="{37127102-AA90-BC42-94B2-BAC08649954C}"/>
              </a:ext>
            </a:extLst>
          </p:cNvPr>
          <p:cNvPicPr>
            <a:picLocks noChangeAspect="1"/>
          </p:cNvPicPr>
          <p:nvPr/>
        </p:nvPicPr>
        <p:blipFill rotWithShape="1">
          <a:blip r:embed="rId7" cstate="screen">
            <a:extLst>
              <a:ext uri="{BEBA8EAE-BF5A-486C-A8C5-ECC9F3942E4B}">
                <a14:imgProps xmlns:a14="http://schemas.microsoft.com/office/drawing/2010/main">
                  <a14:imgLayer r:embed="rId8">
                    <a14:imgEffect>
                      <a14:brightnessContrast bright="-40000"/>
                    </a14:imgEffect>
                  </a14:imgLayer>
                </a14:imgProps>
              </a:ext>
              <a:ext uri="{28A0092B-C50C-407E-A947-70E740481C1C}">
                <a14:useLocalDpi xmlns:a14="http://schemas.microsoft.com/office/drawing/2010/main"/>
              </a:ext>
            </a:extLst>
          </a:blip>
          <a:srcRect l="51771" t="654" r="-1250" b="-654"/>
          <a:stretch/>
        </p:blipFill>
        <p:spPr>
          <a:xfrm>
            <a:off x="6314186" y="0"/>
            <a:ext cx="6032500" cy="6858000"/>
          </a:xfrm>
          <a:prstGeom prst="rect">
            <a:avLst/>
          </a:prstGeom>
        </p:spPr>
      </p:pic>
      <p:grpSp>
        <p:nvGrpSpPr>
          <p:cNvPr id="2" name="Group 1">
            <a:extLst>
              <a:ext uri="{FF2B5EF4-FFF2-40B4-BE49-F238E27FC236}">
                <a16:creationId xmlns:a16="http://schemas.microsoft.com/office/drawing/2014/main" id="{388D184E-2CA6-8B44-9CA1-8025C330732C}"/>
              </a:ext>
            </a:extLst>
          </p:cNvPr>
          <p:cNvGrpSpPr/>
          <p:nvPr/>
        </p:nvGrpSpPr>
        <p:grpSpPr>
          <a:xfrm>
            <a:off x="1" y="909200"/>
            <a:ext cx="12030361" cy="5785145"/>
            <a:chOff x="3972561" y="3655365"/>
            <a:chExt cx="12030361" cy="5381985"/>
          </a:xfrm>
        </p:grpSpPr>
        <p:sp>
          <p:nvSpPr>
            <p:cNvPr id="8" name="Title 2">
              <a:extLst>
                <a:ext uri="{FF2B5EF4-FFF2-40B4-BE49-F238E27FC236}">
                  <a16:creationId xmlns:a16="http://schemas.microsoft.com/office/drawing/2014/main" id="{B0AB1BF0-A550-1545-BB1D-AABB506FE764}"/>
                </a:ext>
              </a:extLst>
            </p:cNvPr>
            <p:cNvSpPr txBox="1">
              <a:spLocks/>
            </p:cNvSpPr>
            <p:nvPr/>
          </p:nvSpPr>
          <p:spPr>
            <a:xfrm>
              <a:off x="4134197" y="3655365"/>
              <a:ext cx="11868725" cy="2229406"/>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400" b="0" i="0" kern="1200">
                  <a:solidFill>
                    <a:srgbClr val="3A5EAA"/>
                  </a:solidFill>
                  <a:latin typeface="Rockwell" panose="02060603020205020403" pitchFamily="18" charset="77"/>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US" sz="6000" dirty="0">
                  <a:solidFill>
                    <a:prstClr val="white"/>
                  </a:solidFill>
                </a:rPr>
                <a:t>Sweetener Industry Perspective on Consumption Moving Forward</a:t>
              </a:r>
            </a:p>
          </p:txBody>
        </p:sp>
        <p:sp>
          <p:nvSpPr>
            <p:cNvPr id="9" name="Title 2">
              <a:extLst>
                <a:ext uri="{FF2B5EF4-FFF2-40B4-BE49-F238E27FC236}">
                  <a16:creationId xmlns:a16="http://schemas.microsoft.com/office/drawing/2014/main" id="{304BACC7-3F57-DF43-9861-EC69653B8431}"/>
                </a:ext>
              </a:extLst>
            </p:cNvPr>
            <p:cNvSpPr txBox="1">
              <a:spLocks/>
            </p:cNvSpPr>
            <p:nvPr/>
          </p:nvSpPr>
          <p:spPr>
            <a:xfrm>
              <a:off x="3972561" y="6807944"/>
              <a:ext cx="6410036" cy="2229406"/>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400" b="0" i="0" kern="1200">
                  <a:solidFill>
                    <a:srgbClr val="3A5EAA"/>
                  </a:solidFill>
                  <a:latin typeface="Rockwell" panose="02060603020205020403" pitchFamily="18" charset="77"/>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Rockwell" panose="02060603020205020403" pitchFamily="18" charset="77"/>
                  <a:ea typeface="+mj-ea"/>
                  <a:cs typeface="+mj-cs"/>
                </a:rPr>
                <a:t>P. Courtney Gaine, PhD, RD </a:t>
              </a: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800" b="0" i="1" u="none" strike="noStrike" kern="1200" cap="none" spc="0" normalizeH="0" baseline="0" noProof="0" dirty="0">
                  <a:ln>
                    <a:noFill/>
                  </a:ln>
                  <a:solidFill>
                    <a:prstClr val="white"/>
                  </a:solidFill>
                  <a:effectLst/>
                  <a:uLnTx/>
                  <a:uFillTx/>
                  <a:latin typeface="Rockwell" panose="02060603020205020403" pitchFamily="18" charset="77"/>
                  <a:ea typeface="+mj-ea"/>
                  <a:cs typeface="+mj-cs"/>
                </a:rPr>
                <a:t>President and CEO</a:t>
              </a: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800" b="0" i="1" u="none" strike="noStrike" kern="1200" cap="none" spc="0" normalizeH="0" baseline="0" noProof="0" dirty="0">
                  <a:ln>
                    <a:noFill/>
                  </a:ln>
                  <a:solidFill>
                    <a:prstClr val="white"/>
                  </a:solidFill>
                  <a:effectLst/>
                  <a:uLnTx/>
                  <a:uFillTx/>
                  <a:latin typeface="Rockwell" panose="02060603020205020403" pitchFamily="18" charset="77"/>
                  <a:ea typeface="+mj-ea"/>
                  <a:cs typeface="+mj-cs"/>
                </a:rPr>
                <a:t>Sugar Association, Inc.</a:t>
              </a:r>
            </a:p>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Rockwell" panose="02060603020205020403" pitchFamily="18" charset="77"/>
                <a:ea typeface="+mj-ea"/>
                <a:cs typeface="+mj-cs"/>
              </a:endParaRP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Rockwell" panose="02060603020205020403" pitchFamily="18" charset="77"/>
                  <a:ea typeface="+mj-ea"/>
                  <a:cs typeface="+mj-cs"/>
                </a:rPr>
                <a:t>USDA Outlook Forum </a:t>
              </a: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Rockwell" panose="02060603020205020403" pitchFamily="18" charset="77"/>
                  <a:ea typeface="+mj-ea"/>
                  <a:cs typeface="+mj-cs"/>
                </a:rPr>
                <a:t>February 21, 2020</a:t>
              </a: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Rockwell" panose="02060603020205020403" pitchFamily="18" charset="77"/>
                  <a:ea typeface="+mj-ea"/>
                  <a:cs typeface="+mj-cs"/>
                </a:rPr>
                <a:t>Crystal City, VA</a:t>
              </a:r>
            </a:p>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Rockwell" panose="02060603020205020403" pitchFamily="18" charset="77"/>
                <a:ea typeface="+mj-ea"/>
                <a:cs typeface="+mj-cs"/>
              </a:endParaRPr>
            </a:p>
          </p:txBody>
        </p:sp>
      </p:grpSp>
      <p:grpSp>
        <p:nvGrpSpPr>
          <p:cNvPr id="12" name="Group 11">
            <a:extLst>
              <a:ext uri="{FF2B5EF4-FFF2-40B4-BE49-F238E27FC236}">
                <a16:creationId xmlns:a16="http://schemas.microsoft.com/office/drawing/2014/main" id="{A04540D8-91F8-6D43-AB37-40D241ECAABF}"/>
              </a:ext>
            </a:extLst>
          </p:cNvPr>
          <p:cNvGrpSpPr/>
          <p:nvPr/>
        </p:nvGrpSpPr>
        <p:grpSpPr>
          <a:xfrm>
            <a:off x="10194966" y="5802900"/>
            <a:ext cx="1997034" cy="808317"/>
            <a:chOff x="10194966" y="5802900"/>
            <a:chExt cx="1997034" cy="808317"/>
          </a:xfrm>
        </p:grpSpPr>
        <p:sp>
          <p:nvSpPr>
            <p:cNvPr id="13" name="Rectangle 14">
              <a:extLst>
                <a:ext uri="{FF2B5EF4-FFF2-40B4-BE49-F238E27FC236}">
                  <a16:creationId xmlns:a16="http://schemas.microsoft.com/office/drawing/2014/main" id="{E9A2EADA-0283-4641-A25A-7BDCB5A96022}"/>
                </a:ext>
              </a:extLst>
            </p:cNvPr>
            <p:cNvSpPr/>
            <p:nvPr/>
          </p:nvSpPr>
          <p:spPr>
            <a:xfrm>
              <a:off x="10194966" y="5802900"/>
              <a:ext cx="1997034" cy="808317"/>
            </a:xfrm>
            <a:custGeom>
              <a:avLst/>
              <a:gdLst>
                <a:gd name="connsiteX0" fmla="*/ 0 w 1997034"/>
                <a:gd name="connsiteY0" fmla="*/ 0 h 808317"/>
                <a:gd name="connsiteX1" fmla="*/ 1997034 w 1997034"/>
                <a:gd name="connsiteY1" fmla="*/ 0 h 808317"/>
                <a:gd name="connsiteX2" fmla="*/ 1997034 w 1997034"/>
                <a:gd name="connsiteY2" fmla="*/ 808317 h 808317"/>
                <a:gd name="connsiteX3" fmla="*/ 0 w 1997034"/>
                <a:gd name="connsiteY3" fmla="*/ 808317 h 808317"/>
                <a:gd name="connsiteX4" fmla="*/ 0 w 1997034"/>
                <a:gd name="connsiteY4" fmla="*/ 0 h 808317"/>
                <a:gd name="connsiteX0" fmla="*/ 8 w 1997042"/>
                <a:gd name="connsiteY0" fmla="*/ 0 h 808317"/>
                <a:gd name="connsiteX1" fmla="*/ 1997042 w 1997042"/>
                <a:gd name="connsiteY1" fmla="*/ 0 h 808317"/>
                <a:gd name="connsiteX2" fmla="*/ 1997042 w 1997042"/>
                <a:gd name="connsiteY2" fmla="*/ 808317 h 808317"/>
                <a:gd name="connsiteX3" fmla="*/ 8 w 1997042"/>
                <a:gd name="connsiteY3" fmla="*/ 808317 h 808317"/>
                <a:gd name="connsiteX4" fmla="*/ 338455 w 1997042"/>
                <a:gd name="connsiteY4" fmla="*/ 413832 h 808317"/>
                <a:gd name="connsiteX5" fmla="*/ 8 w 1997042"/>
                <a:gd name="connsiteY5" fmla="*/ 0 h 808317"/>
                <a:gd name="connsiteX0" fmla="*/ 414 w 1997448"/>
                <a:gd name="connsiteY0" fmla="*/ 0 h 808317"/>
                <a:gd name="connsiteX1" fmla="*/ 1997448 w 1997448"/>
                <a:gd name="connsiteY1" fmla="*/ 0 h 808317"/>
                <a:gd name="connsiteX2" fmla="*/ 1997448 w 1997448"/>
                <a:gd name="connsiteY2" fmla="*/ 808317 h 808317"/>
                <a:gd name="connsiteX3" fmla="*/ 414 w 1997448"/>
                <a:gd name="connsiteY3" fmla="*/ 808317 h 808317"/>
                <a:gd name="connsiteX4" fmla="*/ 338861 w 1997448"/>
                <a:gd name="connsiteY4" fmla="*/ 413832 h 808317"/>
                <a:gd name="connsiteX5" fmla="*/ 414 w 1997448"/>
                <a:gd name="connsiteY5" fmla="*/ 0 h 808317"/>
                <a:gd name="connsiteX0" fmla="*/ 0 w 1997034"/>
                <a:gd name="connsiteY0" fmla="*/ 0 h 808317"/>
                <a:gd name="connsiteX1" fmla="*/ 1997034 w 1997034"/>
                <a:gd name="connsiteY1" fmla="*/ 0 h 808317"/>
                <a:gd name="connsiteX2" fmla="*/ 1997034 w 1997034"/>
                <a:gd name="connsiteY2" fmla="*/ 808317 h 808317"/>
                <a:gd name="connsiteX3" fmla="*/ 0 w 1997034"/>
                <a:gd name="connsiteY3" fmla="*/ 808317 h 808317"/>
                <a:gd name="connsiteX4" fmla="*/ 338447 w 1997034"/>
                <a:gd name="connsiteY4" fmla="*/ 413832 h 808317"/>
                <a:gd name="connsiteX5" fmla="*/ 0 w 1997034"/>
                <a:gd name="connsiteY5" fmla="*/ 0 h 808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7034" h="808317">
                  <a:moveTo>
                    <a:pt x="0" y="0"/>
                  </a:moveTo>
                  <a:lnTo>
                    <a:pt x="1997034" y="0"/>
                  </a:lnTo>
                  <a:lnTo>
                    <a:pt x="1997034" y="808317"/>
                  </a:lnTo>
                  <a:lnTo>
                    <a:pt x="0" y="808317"/>
                  </a:lnTo>
                  <a:cubicBezTo>
                    <a:pt x="348343" y="419523"/>
                    <a:pt x="-9896" y="820439"/>
                    <a:pt x="338447" y="413832"/>
                  </a:cubicBezTo>
                  <a:lnTo>
                    <a:pt x="0" y="0"/>
                  </a:lnTo>
                  <a:close/>
                </a:path>
              </a:pathLst>
            </a:custGeom>
            <a:solidFill>
              <a:schemeClr val="bg1"/>
            </a:solidFill>
            <a:ln>
              <a:noFill/>
            </a:ln>
            <a:effectLst>
              <a:outerShdw blurRad="50800" dist="50800" dir="2700000" algn="tl"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4" name="Picture 13">
              <a:extLst>
                <a:ext uri="{FF2B5EF4-FFF2-40B4-BE49-F238E27FC236}">
                  <a16:creationId xmlns:a16="http://schemas.microsoft.com/office/drawing/2014/main" id="{9A482A17-53FE-7145-9058-E198EF9981C3}"/>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23023" t="38498" r="23803" b="37552"/>
            <a:stretch/>
          </p:blipFill>
          <p:spPr>
            <a:xfrm>
              <a:off x="10658280" y="5959794"/>
              <a:ext cx="1420905" cy="494531"/>
            </a:xfrm>
            <a:prstGeom prst="rect">
              <a:avLst/>
            </a:prstGeom>
          </p:spPr>
        </p:pic>
      </p:grpSp>
    </p:spTree>
    <p:extLst>
      <p:ext uri="{BB962C8B-B14F-4D97-AF65-F5344CB8AC3E}">
        <p14:creationId xmlns:p14="http://schemas.microsoft.com/office/powerpoint/2010/main" val="608858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D5C37E-E74B-E346-8A73-AFB6FAB7B5F9}"/>
              </a:ext>
            </a:extLst>
          </p:cNvPr>
          <p:cNvSpPr>
            <a:spLocks noGrp="1"/>
          </p:cNvSpPr>
          <p:nvPr>
            <p:ph type="title"/>
          </p:nvPr>
        </p:nvSpPr>
        <p:spPr>
          <a:xfrm>
            <a:off x="838200" y="365126"/>
            <a:ext cx="10515600" cy="1033848"/>
          </a:xfrm>
        </p:spPr>
        <p:txBody>
          <a:bodyPr/>
          <a:lstStyle/>
          <a:p>
            <a:r>
              <a:rPr lang="en-US" dirty="0"/>
              <a:t>Sugar and obesity</a:t>
            </a:r>
          </a:p>
        </p:txBody>
      </p:sp>
      <p:sp>
        <p:nvSpPr>
          <p:cNvPr id="6" name="Rectangle 5">
            <a:extLst>
              <a:ext uri="{FF2B5EF4-FFF2-40B4-BE49-F238E27FC236}">
                <a16:creationId xmlns:a16="http://schemas.microsoft.com/office/drawing/2014/main" id="{61B07A75-64DD-054B-B726-8C1D14FE9D41}"/>
              </a:ext>
            </a:extLst>
          </p:cNvPr>
          <p:cNvSpPr/>
          <p:nvPr/>
        </p:nvSpPr>
        <p:spPr>
          <a:xfrm>
            <a:off x="227818" y="6323597"/>
            <a:ext cx="5245252" cy="338554"/>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800" b="0" i="0" u="none" strike="noStrike" kern="1200" cap="none" spc="0" normalizeH="0" baseline="0" noProof="0" dirty="0" err="1">
                <a:ln>
                  <a:noFill/>
                </a:ln>
                <a:solidFill>
                  <a:srgbClr val="797979"/>
                </a:solidFill>
                <a:effectLst/>
                <a:uLnTx/>
                <a:uFillTx/>
                <a:latin typeface="Helvetica"/>
                <a:ea typeface="+mn-ea"/>
                <a:cs typeface="+mn-cs"/>
              </a:rPr>
              <a:t>Flegal</a:t>
            </a:r>
            <a:r>
              <a:rPr kumimoji="0" lang="en-US" sz="800" b="0" i="0" u="none" strike="noStrike" kern="1200" cap="none" spc="0" normalizeH="0" baseline="0" noProof="0" dirty="0">
                <a:ln>
                  <a:noFill/>
                </a:ln>
                <a:solidFill>
                  <a:srgbClr val="797979"/>
                </a:solidFill>
                <a:effectLst/>
                <a:uLnTx/>
                <a:uFillTx/>
                <a:latin typeface="Helvetica"/>
                <a:ea typeface="+mn-ea"/>
                <a:cs typeface="+mn-cs"/>
              </a:rPr>
              <a:t> et al, JAMA 2016; Ogden &amp; Carroll,  CDC 2010; Fryar et al, CDC 2010; USDA ERS, Sugar and Sweeteners Yearbook 2018</a:t>
            </a:r>
          </a:p>
        </p:txBody>
      </p:sp>
      <p:grpSp>
        <p:nvGrpSpPr>
          <p:cNvPr id="67" name="Group 66">
            <a:extLst>
              <a:ext uri="{FF2B5EF4-FFF2-40B4-BE49-F238E27FC236}">
                <a16:creationId xmlns:a16="http://schemas.microsoft.com/office/drawing/2014/main" id="{C17759D4-1BF3-4A43-870F-9A8C33227651}"/>
              </a:ext>
            </a:extLst>
          </p:cNvPr>
          <p:cNvGrpSpPr>
            <a:grpSpLocks noChangeAspect="1"/>
          </p:cNvGrpSpPr>
          <p:nvPr/>
        </p:nvGrpSpPr>
        <p:grpSpPr>
          <a:xfrm>
            <a:off x="342015" y="1442460"/>
            <a:ext cx="10607040" cy="4389120"/>
            <a:chOff x="2108265" y="2206150"/>
            <a:chExt cx="7936795" cy="3252875"/>
          </a:xfrm>
        </p:grpSpPr>
        <p:grpSp>
          <p:nvGrpSpPr>
            <p:cNvPr id="19" name="Group 18">
              <a:extLst>
                <a:ext uri="{FF2B5EF4-FFF2-40B4-BE49-F238E27FC236}">
                  <a16:creationId xmlns:a16="http://schemas.microsoft.com/office/drawing/2014/main" id="{84A55FF5-0DEF-BC49-A2E5-F2F816316466}"/>
                </a:ext>
              </a:extLst>
            </p:cNvPr>
            <p:cNvGrpSpPr/>
            <p:nvPr/>
          </p:nvGrpSpPr>
          <p:grpSpPr>
            <a:xfrm>
              <a:off x="2575286" y="2308637"/>
              <a:ext cx="6846032" cy="2542175"/>
              <a:chOff x="2575286" y="2308637"/>
              <a:chExt cx="6846032" cy="2542175"/>
            </a:xfrm>
          </p:grpSpPr>
          <p:cxnSp>
            <p:nvCxnSpPr>
              <p:cNvPr id="11" name="Straight Connector 10">
                <a:extLst>
                  <a:ext uri="{FF2B5EF4-FFF2-40B4-BE49-F238E27FC236}">
                    <a16:creationId xmlns:a16="http://schemas.microsoft.com/office/drawing/2014/main" id="{19DC0DF7-E1A4-6C41-BEB4-F22878C8A9FD}"/>
                  </a:ext>
                </a:extLst>
              </p:cNvPr>
              <p:cNvCxnSpPr>
                <a:cxnSpLocks/>
              </p:cNvCxnSpPr>
              <p:nvPr/>
            </p:nvCxnSpPr>
            <p:spPr>
              <a:xfrm>
                <a:off x="2575286" y="2308637"/>
                <a:ext cx="6846032" cy="0"/>
              </a:xfrm>
              <a:prstGeom prst="line">
                <a:avLst/>
              </a:prstGeom>
              <a:ln w="19050" cap="rnd">
                <a:solidFill>
                  <a:schemeClr val="bg1">
                    <a:lumMod val="75000"/>
                  </a:schemeClr>
                </a:solidFill>
                <a:prstDash val="sysDot"/>
                <a:round/>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05B02FAE-EC19-5540-95A2-1DDF8DA5CD92}"/>
                  </a:ext>
                </a:extLst>
              </p:cNvPr>
              <p:cNvCxnSpPr>
                <a:cxnSpLocks/>
              </p:cNvCxnSpPr>
              <p:nvPr/>
            </p:nvCxnSpPr>
            <p:spPr>
              <a:xfrm>
                <a:off x="2575286" y="2730860"/>
                <a:ext cx="6846032" cy="0"/>
              </a:xfrm>
              <a:prstGeom prst="line">
                <a:avLst/>
              </a:prstGeom>
              <a:ln w="19050" cap="rnd">
                <a:solidFill>
                  <a:schemeClr val="bg1">
                    <a:lumMod val="75000"/>
                  </a:schemeClr>
                </a:solidFill>
                <a:prstDash val="sysDot"/>
                <a:round/>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06C0AD1-695E-E64E-B889-C7D8D78F7782}"/>
                  </a:ext>
                </a:extLst>
              </p:cNvPr>
              <p:cNvCxnSpPr>
                <a:cxnSpLocks/>
              </p:cNvCxnSpPr>
              <p:nvPr/>
            </p:nvCxnSpPr>
            <p:spPr>
              <a:xfrm>
                <a:off x="2575286" y="3152523"/>
                <a:ext cx="6846032" cy="0"/>
              </a:xfrm>
              <a:prstGeom prst="line">
                <a:avLst/>
              </a:prstGeom>
              <a:ln w="19050" cap="rnd">
                <a:solidFill>
                  <a:schemeClr val="bg1">
                    <a:lumMod val="75000"/>
                  </a:schemeClr>
                </a:solidFill>
                <a:prstDash val="sysDot"/>
                <a:round/>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79D220D1-A8E9-A345-9132-B74A75FAD50B}"/>
                  </a:ext>
                </a:extLst>
              </p:cNvPr>
              <p:cNvCxnSpPr>
                <a:cxnSpLocks/>
              </p:cNvCxnSpPr>
              <p:nvPr/>
            </p:nvCxnSpPr>
            <p:spPr>
              <a:xfrm>
                <a:off x="2575286" y="3574746"/>
                <a:ext cx="6846032" cy="0"/>
              </a:xfrm>
              <a:prstGeom prst="line">
                <a:avLst/>
              </a:prstGeom>
              <a:ln w="19050" cap="rnd">
                <a:solidFill>
                  <a:schemeClr val="bg1">
                    <a:lumMod val="75000"/>
                  </a:schemeClr>
                </a:solidFill>
                <a:prstDash val="sysDot"/>
                <a:round/>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7722D5C-CDE0-C242-BC29-13486D0180FF}"/>
                  </a:ext>
                </a:extLst>
              </p:cNvPr>
              <p:cNvCxnSpPr>
                <a:cxnSpLocks/>
              </p:cNvCxnSpPr>
              <p:nvPr/>
            </p:nvCxnSpPr>
            <p:spPr>
              <a:xfrm>
                <a:off x="2575286" y="4006926"/>
                <a:ext cx="6846032" cy="0"/>
              </a:xfrm>
              <a:prstGeom prst="line">
                <a:avLst/>
              </a:prstGeom>
              <a:ln w="19050" cap="rnd">
                <a:solidFill>
                  <a:schemeClr val="bg1">
                    <a:lumMod val="75000"/>
                  </a:schemeClr>
                </a:solidFill>
                <a:prstDash val="sysDot"/>
                <a:round/>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CCC8C36C-96AC-1042-B2AA-5F1CCDDB4DEA}"/>
                  </a:ext>
                </a:extLst>
              </p:cNvPr>
              <p:cNvCxnSpPr>
                <a:cxnSpLocks/>
              </p:cNvCxnSpPr>
              <p:nvPr/>
            </p:nvCxnSpPr>
            <p:spPr>
              <a:xfrm>
                <a:off x="2575286" y="4428589"/>
                <a:ext cx="6846032" cy="0"/>
              </a:xfrm>
              <a:prstGeom prst="line">
                <a:avLst/>
              </a:prstGeom>
              <a:ln w="19050" cap="rnd">
                <a:solidFill>
                  <a:schemeClr val="bg1">
                    <a:lumMod val="75000"/>
                  </a:schemeClr>
                </a:solidFill>
                <a:prstDash val="sysDot"/>
                <a:round/>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D9E9CC21-CAEE-CC4A-B0D4-FB4924210081}"/>
                  </a:ext>
                </a:extLst>
              </p:cNvPr>
              <p:cNvCxnSpPr>
                <a:cxnSpLocks/>
              </p:cNvCxnSpPr>
              <p:nvPr/>
            </p:nvCxnSpPr>
            <p:spPr>
              <a:xfrm>
                <a:off x="2575286" y="4850812"/>
                <a:ext cx="6846032" cy="0"/>
              </a:xfrm>
              <a:prstGeom prst="line">
                <a:avLst/>
              </a:prstGeom>
              <a:ln w="19050" cap="rnd">
                <a:solidFill>
                  <a:schemeClr val="bg1">
                    <a:lumMod val="75000"/>
                  </a:schemeClr>
                </a:solidFill>
                <a:prstDash val="sysDot"/>
                <a:round/>
              </a:ln>
            </p:spPr>
            <p:style>
              <a:lnRef idx="1">
                <a:schemeClr val="accent1"/>
              </a:lnRef>
              <a:fillRef idx="0">
                <a:schemeClr val="accent1"/>
              </a:fillRef>
              <a:effectRef idx="0">
                <a:schemeClr val="accent1"/>
              </a:effectRef>
              <a:fontRef idx="minor">
                <a:schemeClr val="tx1"/>
              </a:fontRef>
            </p:style>
          </p:cxnSp>
        </p:grpSp>
        <p:grpSp>
          <p:nvGrpSpPr>
            <p:cNvPr id="10" name="Group 9">
              <a:extLst>
                <a:ext uri="{FF2B5EF4-FFF2-40B4-BE49-F238E27FC236}">
                  <a16:creationId xmlns:a16="http://schemas.microsoft.com/office/drawing/2014/main" id="{C49E559D-5661-F84E-862A-0950D93A3B39}"/>
                </a:ext>
              </a:extLst>
            </p:cNvPr>
            <p:cNvGrpSpPr/>
            <p:nvPr/>
          </p:nvGrpSpPr>
          <p:grpSpPr>
            <a:xfrm>
              <a:off x="2730500" y="3155950"/>
              <a:ext cx="6508750" cy="1473200"/>
              <a:chOff x="2730500" y="3155950"/>
              <a:chExt cx="6508750" cy="1473200"/>
            </a:xfrm>
          </p:grpSpPr>
          <p:sp>
            <p:nvSpPr>
              <p:cNvPr id="3" name="Freeform 2">
                <a:extLst>
                  <a:ext uri="{FF2B5EF4-FFF2-40B4-BE49-F238E27FC236}">
                    <a16:creationId xmlns:a16="http://schemas.microsoft.com/office/drawing/2014/main" id="{B63E7028-F98B-ED4A-862D-7B2749B74C95}"/>
                  </a:ext>
                </a:extLst>
              </p:cNvPr>
              <p:cNvSpPr/>
              <p:nvPr/>
            </p:nvSpPr>
            <p:spPr>
              <a:xfrm>
                <a:off x="2730500" y="3873500"/>
                <a:ext cx="6457950" cy="755650"/>
              </a:xfrm>
              <a:custGeom>
                <a:avLst/>
                <a:gdLst>
                  <a:gd name="connsiteX0" fmla="*/ 0 w 6400800"/>
                  <a:gd name="connsiteY0" fmla="*/ 736600 h 755650"/>
                  <a:gd name="connsiteX1" fmla="*/ 50800 w 6400800"/>
                  <a:gd name="connsiteY1" fmla="*/ 730250 h 755650"/>
                  <a:gd name="connsiteX2" fmla="*/ 120650 w 6400800"/>
                  <a:gd name="connsiteY2" fmla="*/ 723900 h 755650"/>
                  <a:gd name="connsiteX3" fmla="*/ 139700 w 6400800"/>
                  <a:gd name="connsiteY3" fmla="*/ 717550 h 755650"/>
                  <a:gd name="connsiteX4" fmla="*/ 165100 w 6400800"/>
                  <a:gd name="connsiteY4" fmla="*/ 711200 h 755650"/>
                  <a:gd name="connsiteX5" fmla="*/ 234950 w 6400800"/>
                  <a:gd name="connsiteY5" fmla="*/ 704850 h 755650"/>
                  <a:gd name="connsiteX6" fmla="*/ 266700 w 6400800"/>
                  <a:gd name="connsiteY6" fmla="*/ 698500 h 755650"/>
                  <a:gd name="connsiteX7" fmla="*/ 292100 w 6400800"/>
                  <a:gd name="connsiteY7" fmla="*/ 692150 h 755650"/>
                  <a:gd name="connsiteX8" fmla="*/ 361950 w 6400800"/>
                  <a:gd name="connsiteY8" fmla="*/ 685800 h 755650"/>
                  <a:gd name="connsiteX9" fmla="*/ 412750 w 6400800"/>
                  <a:gd name="connsiteY9" fmla="*/ 679450 h 755650"/>
                  <a:gd name="connsiteX10" fmla="*/ 476250 w 6400800"/>
                  <a:gd name="connsiteY10" fmla="*/ 673100 h 755650"/>
                  <a:gd name="connsiteX11" fmla="*/ 533400 w 6400800"/>
                  <a:gd name="connsiteY11" fmla="*/ 660400 h 755650"/>
                  <a:gd name="connsiteX12" fmla="*/ 622300 w 6400800"/>
                  <a:gd name="connsiteY12" fmla="*/ 666750 h 755650"/>
                  <a:gd name="connsiteX13" fmla="*/ 641350 w 6400800"/>
                  <a:gd name="connsiteY13" fmla="*/ 673100 h 755650"/>
                  <a:gd name="connsiteX14" fmla="*/ 793750 w 6400800"/>
                  <a:gd name="connsiteY14" fmla="*/ 685800 h 755650"/>
                  <a:gd name="connsiteX15" fmla="*/ 933450 w 6400800"/>
                  <a:gd name="connsiteY15" fmla="*/ 704850 h 755650"/>
                  <a:gd name="connsiteX16" fmla="*/ 996950 w 6400800"/>
                  <a:gd name="connsiteY16" fmla="*/ 717550 h 755650"/>
                  <a:gd name="connsiteX17" fmla="*/ 1022350 w 6400800"/>
                  <a:gd name="connsiteY17" fmla="*/ 723900 h 755650"/>
                  <a:gd name="connsiteX18" fmla="*/ 1054100 w 6400800"/>
                  <a:gd name="connsiteY18" fmla="*/ 730250 h 755650"/>
                  <a:gd name="connsiteX19" fmla="*/ 1092200 w 6400800"/>
                  <a:gd name="connsiteY19" fmla="*/ 736600 h 755650"/>
                  <a:gd name="connsiteX20" fmla="*/ 1117600 w 6400800"/>
                  <a:gd name="connsiteY20" fmla="*/ 742950 h 755650"/>
                  <a:gd name="connsiteX21" fmla="*/ 1174750 w 6400800"/>
                  <a:gd name="connsiteY21" fmla="*/ 755650 h 755650"/>
                  <a:gd name="connsiteX22" fmla="*/ 1250950 w 6400800"/>
                  <a:gd name="connsiteY22" fmla="*/ 749300 h 755650"/>
                  <a:gd name="connsiteX23" fmla="*/ 1276350 w 6400800"/>
                  <a:gd name="connsiteY23" fmla="*/ 742950 h 755650"/>
                  <a:gd name="connsiteX24" fmla="*/ 1308100 w 6400800"/>
                  <a:gd name="connsiteY24" fmla="*/ 736600 h 755650"/>
                  <a:gd name="connsiteX25" fmla="*/ 1327150 w 6400800"/>
                  <a:gd name="connsiteY25" fmla="*/ 730250 h 755650"/>
                  <a:gd name="connsiteX26" fmla="*/ 1397000 w 6400800"/>
                  <a:gd name="connsiteY26" fmla="*/ 711200 h 755650"/>
                  <a:gd name="connsiteX27" fmla="*/ 1416050 w 6400800"/>
                  <a:gd name="connsiteY27" fmla="*/ 704850 h 755650"/>
                  <a:gd name="connsiteX28" fmla="*/ 1435100 w 6400800"/>
                  <a:gd name="connsiteY28" fmla="*/ 698500 h 755650"/>
                  <a:gd name="connsiteX29" fmla="*/ 1473200 w 6400800"/>
                  <a:gd name="connsiteY29" fmla="*/ 679450 h 755650"/>
                  <a:gd name="connsiteX30" fmla="*/ 1511300 w 6400800"/>
                  <a:gd name="connsiteY30" fmla="*/ 654050 h 755650"/>
                  <a:gd name="connsiteX31" fmla="*/ 1581150 w 6400800"/>
                  <a:gd name="connsiteY31" fmla="*/ 635000 h 755650"/>
                  <a:gd name="connsiteX32" fmla="*/ 1625600 w 6400800"/>
                  <a:gd name="connsiteY32" fmla="*/ 628650 h 755650"/>
                  <a:gd name="connsiteX33" fmla="*/ 1689100 w 6400800"/>
                  <a:gd name="connsiteY33" fmla="*/ 615950 h 755650"/>
                  <a:gd name="connsiteX34" fmla="*/ 1714500 w 6400800"/>
                  <a:gd name="connsiteY34" fmla="*/ 622300 h 755650"/>
                  <a:gd name="connsiteX35" fmla="*/ 1797050 w 6400800"/>
                  <a:gd name="connsiteY35" fmla="*/ 609600 h 755650"/>
                  <a:gd name="connsiteX36" fmla="*/ 1816100 w 6400800"/>
                  <a:gd name="connsiteY36" fmla="*/ 603250 h 755650"/>
                  <a:gd name="connsiteX37" fmla="*/ 1847850 w 6400800"/>
                  <a:gd name="connsiteY37" fmla="*/ 596900 h 755650"/>
                  <a:gd name="connsiteX38" fmla="*/ 1885950 w 6400800"/>
                  <a:gd name="connsiteY38" fmla="*/ 584200 h 755650"/>
                  <a:gd name="connsiteX39" fmla="*/ 1905000 w 6400800"/>
                  <a:gd name="connsiteY39" fmla="*/ 577850 h 755650"/>
                  <a:gd name="connsiteX40" fmla="*/ 1924050 w 6400800"/>
                  <a:gd name="connsiteY40" fmla="*/ 571500 h 755650"/>
                  <a:gd name="connsiteX41" fmla="*/ 1943100 w 6400800"/>
                  <a:gd name="connsiteY41" fmla="*/ 565150 h 755650"/>
                  <a:gd name="connsiteX42" fmla="*/ 1981200 w 6400800"/>
                  <a:gd name="connsiteY42" fmla="*/ 546100 h 755650"/>
                  <a:gd name="connsiteX43" fmla="*/ 2019300 w 6400800"/>
                  <a:gd name="connsiteY43" fmla="*/ 520700 h 755650"/>
                  <a:gd name="connsiteX44" fmla="*/ 2038350 w 6400800"/>
                  <a:gd name="connsiteY44" fmla="*/ 514350 h 755650"/>
                  <a:gd name="connsiteX45" fmla="*/ 2057400 w 6400800"/>
                  <a:gd name="connsiteY45" fmla="*/ 501650 h 755650"/>
                  <a:gd name="connsiteX46" fmla="*/ 2095500 w 6400800"/>
                  <a:gd name="connsiteY46" fmla="*/ 488950 h 755650"/>
                  <a:gd name="connsiteX47" fmla="*/ 2133600 w 6400800"/>
                  <a:gd name="connsiteY47" fmla="*/ 476250 h 755650"/>
                  <a:gd name="connsiteX48" fmla="*/ 2152650 w 6400800"/>
                  <a:gd name="connsiteY48" fmla="*/ 469900 h 755650"/>
                  <a:gd name="connsiteX49" fmla="*/ 2171700 w 6400800"/>
                  <a:gd name="connsiteY49" fmla="*/ 463550 h 755650"/>
                  <a:gd name="connsiteX50" fmla="*/ 2216150 w 6400800"/>
                  <a:gd name="connsiteY50" fmla="*/ 457200 h 755650"/>
                  <a:gd name="connsiteX51" fmla="*/ 2279650 w 6400800"/>
                  <a:gd name="connsiteY51" fmla="*/ 438150 h 755650"/>
                  <a:gd name="connsiteX52" fmla="*/ 2298700 w 6400800"/>
                  <a:gd name="connsiteY52" fmla="*/ 431800 h 755650"/>
                  <a:gd name="connsiteX53" fmla="*/ 2381250 w 6400800"/>
                  <a:gd name="connsiteY53" fmla="*/ 419100 h 755650"/>
                  <a:gd name="connsiteX54" fmla="*/ 2419350 w 6400800"/>
                  <a:gd name="connsiteY54" fmla="*/ 406400 h 755650"/>
                  <a:gd name="connsiteX55" fmla="*/ 2438400 w 6400800"/>
                  <a:gd name="connsiteY55" fmla="*/ 400050 h 755650"/>
                  <a:gd name="connsiteX56" fmla="*/ 2470150 w 6400800"/>
                  <a:gd name="connsiteY56" fmla="*/ 393700 h 755650"/>
                  <a:gd name="connsiteX57" fmla="*/ 2514600 w 6400800"/>
                  <a:gd name="connsiteY57" fmla="*/ 387350 h 755650"/>
                  <a:gd name="connsiteX58" fmla="*/ 2559050 w 6400800"/>
                  <a:gd name="connsiteY58" fmla="*/ 374650 h 755650"/>
                  <a:gd name="connsiteX59" fmla="*/ 2609850 w 6400800"/>
                  <a:gd name="connsiteY59" fmla="*/ 361950 h 755650"/>
                  <a:gd name="connsiteX60" fmla="*/ 2635250 w 6400800"/>
                  <a:gd name="connsiteY60" fmla="*/ 355600 h 755650"/>
                  <a:gd name="connsiteX61" fmla="*/ 2667000 w 6400800"/>
                  <a:gd name="connsiteY61" fmla="*/ 349250 h 755650"/>
                  <a:gd name="connsiteX62" fmla="*/ 2686050 w 6400800"/>
                  <a:gd name="connsiteY62" fmla="*/ 342900 h 755650"/>
                  <a:gd name="connsiteX63" fmla="*/ 2711450 w 6400800"/>
                  <a:gd name="connsiteY63" fmla="*/ 336550 h 755650"/>
                  <a:gd name="connsiteX64" fmla="*/ 2730500 w 6400800"/>
                  <a:gd name="connsiteY64" fmla="*/ 330200 h 755650"/>
                  <a:gd name="connsiteX65" fmla="*/ 2781300 w 6400800"/>
                  <a:gd name="connsiteY65" fmla="*/ 317500 h 755650"/>
                  <a:gd name="connsiteX66" fmla="*/ 2857500 w 6400800"/>
                  <a:gd name="connsiteY66" fmla="*/ 292100 h 755650"/>
                  <a:gd name="connsiteX67" fmla="*/ 2895600 w 6400800"/>
                  <a:gd name="connsiteY67" fmla="*/ 279400 h 755650"/>
                  <a:gd name="connsiteX68" fmla="*/ 2914650 w 6400800"/>
                  <a:gd name="connsiteY68" fmla="*/ 273050 h 755650"/>
                  <a:gd name="connsiteX69" fmla="*/ 2933700 w 6400800"/>
                  <a:gd name="connsiteY69" fmla="*/ 260350 h 755650"/>
                  <a:gd name="connsiteX70" fmla="*/ 2971800 w 6400800"/>
                  <a:gd name="connsiteY70" fmla="*/ 247650 h 755650"/>
                  <a:gd name="connsiteX71" fmla="*/ 2990850 w 6400800"/>
                  <a:gd name="connsiteY71" fmla="*/ 234950 h 755650"/>
                  <a:gd name="connsiteX72" fmla="*/ 3009900 w 6400800"/>
                  <a:gd name="connsiteY72" fmla="*/ 228600 h 755650"/>
                  <a:gd name="connsiteX73" fmla="*/ 3048000 w 6400800"/>
                  <a:gd name="connsiteY73" fmla="*/ 203200 h 755650"/>
                  <a:gd name="connsiteX74" fmla="*/ 3067050 w 6400800"/>
                  <a:gd name="connsiteY74" fmla="*/ 196850 h 755650"/>
                  <a:gd name="connsiteX75" fmla="*/ 3086100 w 6400800"/>
                  <a:gd name="connsiteY75" fmla="*/ 184150 h 755650"/>
                  <a:gd name="connsiteX76" fmla="*/ 3124200 w 6400800"/>
                  <a:gd name="connsiteY76" fmla="*/ 171450 h 755650"/>
                  <a:gd name="connsiteX77" fmla="*/ 3143250 w 6400800"/>
                  <a:gd name="connsiteY77" fmla="*/ 165100 h 755650"/>
                  <a:gd name="connsiteX78" fmla="*/ 3162300 w 6400800"/>
                  <a:gd name="connsiteY78" fmla="*/ 158750 h 755650"/>
                  <a:gd name="connsiteX79" fmla="*/ 3213100 w 6400800"/>
                  <a:gd name="connsiteY79" fmla="*/ 146050 h 755650"/>
                  <a:gd name="connsiteX80" fmla="*/ 3251200 w 6400800"/>
                  <a:gd name="connsiteY80" fmla="*/ 133350 h 755650"/>
                  <a:gd name="connsiteX81" fmla="*/ 3302000 w 6400800"/>
                  <a:gd name="connsiteY81" fmla="*/ 120650 h 755650"/>
                  <a:gd name="connsiteX82" fmla="*/ 3321050 w 6400800"/>
                  <a:gd name="connsiteY82" fmla="*/ 114300 h 755650"/>
                  <a:gd name="connsiteX83" fmla="*/ 3403600 w 6400800"/>
                  <a:gd name="connsiteY83" fmla="*/ 95250 h 755650"/>
                  <a:gd name="connsiteX84" fmla="*/ 3448050 w 6400800"/>
                  <a:gd name="connsiteY84" fmla="*/ 88900 h 755650"/>
                  <a:gd name="connsiteX85" fmla="*/ 3486150 w 6400800"/>
                  <a:gd name="connsiteY85" fmla="*/ 76200 h 755650"/>
                  <a:gd name="connsiteX86" fmla="*/ 3505200 w 6400800"/>
                  <a:gd name="connsiteY86" fmla="*/ 69850 h 755650"/>
                  <a:gd name="connsiteX87" fmla="*/ 3543300 w 6400800"/>
                  <a:gd name="connsiteY87" fmla="*/ 50800 h 755650"/>
                  <a:gd name="connsiteX88" fmla="*/ 3587750 w 6400800"/>
                  <a:gd name="connsiteY88" fmla="*/ 44450 h 755650"/>
                  <a:gd name="connsiteX89" fmla="*/ 3676650 w 6400800"/>
                  <a:gd name="connsiteY89" fmla="*/ 25400 h 755650"/>
                  <a:gd name="connsiteX90" fmla="*/ 3752850 w 6400800"/>
                  <a:gd name="connsiteY90" fmla="*/ 19050 h 755650"/>
                  <a:gd name="connsiteX91" fmla="*/ 3784600 w 6400800"/>
                  <a:gd name="connsiteY91" fmla="*/ 12700 h 755650"/>
                  <a:gd name="connsiteX92" fmla="*/ 3822700 w 6400800"/>
                  <a:gd name="connsiteY92" fmla="*/ 0 h 755650"/>
                  <a:gd name="connsiteX93" fmla="*/ 4000500 w 6400800"/>
                  <a:gd name="connsiteY93" fmla="*/ 6350 h 755650"/>
                  <a:gd name="connsiteX94" fmla="*/ 4070350 w 6400800"/>
                  <a:gd name="connsiteY94" fmla="*/ 25400 h 755650"/>
                  <a:gd name="connsiteX95" fmla="*/ 4108450 w 6400800"/>
                  <a:gd name="connsiteY95" fmla="*/ 38100 h 755650"/>
                  <a:gd name="connsiteX96" fmla="*/ 4127500 w 6400800"/>
                  <a:gd name="connsiteY96" fmla="*/ 44450 h 755650"/>
                  <a:gd name="connsiteX97" fmla="*/ 4152900 w 6400800"/>
                  <a:gd name="connsiteY97" fmla="*/ 50800 h 755650"/>
                  <a:gd name="connsiteX98" fmla="*/ 4191000 w 6400800"/>
                  <a:gd name="connsiteY98" fmla="*/ 63500 h 755650"/>
                  <a:gd name="connsiteX99" fmla="*/ 4229100 w 6400800"/>
                  <a:gd name="connsiteY99" fmla="*/ 69850 h 755650"/>
                  <a:gd name="connsiteX100" fmla="*/ 4279900 w 6400800"/>
                  <a:gd name="connsiteY100" fmla="*/ 76200 h 755650"/>
                  <a:gd name="connsiteX101" fmla="*/ 4356100 w 6400800"/>
                  <a:gd name="connsiteY101" fmla="*/ 88900 h 755650"/>
                  <a:gd name="connsiteX102" fmla="*/ 4527550 w 6400800"/>
                  <a:gd name="connsiteY102" fmla="*/ 146050 h 755650"/>
                  <a:gd name="connsiteX103" fmla="*/ 4584700 w 6400800"/>
                  <a:gd name="connsiteY103" fmla="*/ 165100 h 755650"/>
                  <a:gd name="connsiteX104" fmla="*/ 4603750 w 6400800"/>
                  <a:gd name="connsiteY104" fmla="*/ 171450 h 755650"/>
                  <a:gd name="connsiteX105" fmla="*/ 4622800 w 6400800"/>
                  <a:gd name="connsiteY105" fmla="*/ 184150 h 755650"/>
                  <a:gd name="connsiteX106" fmla="*/ 4660900 w 6400800"/>
                  <a:gd name="connsiteY106" fmla="*/ 196850 h 755650"/>
                  <a:gd name="connsiteX107" fmla="*/ 4699000 w 6400800"/>
                  <a:gd name="connsiteY107" fmla="*/ 209550 h 755650"/>
                  <a:gd name="connsiteX108" fmla="*/ 4718050 w 6400800"/>
                  <a:gd name="connsiteY108" fmla="*/ 215900 h 755650"/>
                  <a:gd name="connsiteX109" fmla="*/ 4737100 w 6400800"/>
                  <a:gd name="connsiteY109" fmla="*/ 222250 h 755650"/>
                  <a:gd name="connsiteX110" fmla="*/ 4787900 w 6400800"/>
                  <a:gd name="connsiteY110" fmla="*/ 228600 h 755650"/>
                  <a:gd name="connsiteX111" fmla="*/ 4826000 w 6400800"/>
                  <a:gd name="connsiteY111" fmla="*/ 234950 h 755650"/>
                  <a:gd name="connsiteX112" fmla="*/ 4870450 w 6400800"/>
                  <a:gd name="connsiteY112" fmla="*/ 241300 h 755650"/>
                  <a:gd name="connsiteX113" fmla="*/ 4946650 w 6400800"/>
                  <a:gd name="connsiteY113" fmla="*/ 254000 h 755650"/>
                  <a:gd name="connsiteX114" fmla="*/ 4984750 w 6400800"/>
                  <a:gd name="connsiteY114" fmla="*/ 266700 h 755650"/>
                  <a:gd name="connsiteX115" fmla="*/ 5048250 w 6400800"/>
                  <a:gd name="connsiteY115" fmla="*/ 285750 h 755650"/>
                  <a:gd name="connsiteX116" fmla="*/ 5086350 w 6400800"/>
                  <a:gd name="connsiteY116" fmla="*/ 298450 h 755650"/>
                  <a:gd name="connsiteX117" fmla="*/ 5105400 w 6400800"/>
                  <a:gd name="connsiteY117" fmla="*/ 304800 h 755650"/>
                  <a:gd name="connsiteX118" fmla="*/ 5232400 w 6400800"/>
                  <a:gd name="connsiteY118" fmla="*/ 323850 h 755650"/>
                  <a:gd name="connsiteX119" fmla="*/ 5270500 w 6400800"/>
                  <a:gd name="connsiteY119" fmla="*/ 336550 h 755650"/>
                  <a:gd name="connsiteX120" fmla="*/ 5308600 w 6400800"/>
                  <a:gd name="connsiteY120" fmla="*/ 349250 h 755650"/>
                  <a:gd name="connsiteX121" fmla="*/ 5327650 w 6400800"/>
                  <a:gd name="connsiteY121" fmla="*/ 355600 h 755650"/>
                  <a:gd name="connsiteX122" fmla="*/ 5378450 w 6400800"/>
                  <a:gd name="connsiteY122" fmla="*/ 368300 h 755650"/>
                  <a:gd name="connsiteX123" fmla="*/ 5448300 w 6400800"/>
                  <a:gd name="connsiteY123" fmla="*/ 387350 h 755650"/>
                  <a:gd name="connsiteX124" fmla="*/ 5486400 w 6400800"/>
                  <a:gd name="connsiteY124" fmla="*/ 406400 h 755650"/>
                  <a:gd name="connsiteX125" fmla="*/ 5505450 w 6400800"/>
                  <a:gd name="connsiteY125" fmla="*/ 419100 h 755650"/>
                  <a:gd name="connsiteX126" fmla="*/ 5549900 w 6400800"/>
                  <a:gd name="connsiteY126" fmla="*/ 431800 h 755650"/>
                  <a:gd name="connsiteX127" fmla="*/ 5600700 w 6400800"/>
                  <a:gd name="connsiteY127" fmla="*/ 444500 h 755650"/>
                  <a:gd name="connsiteX128" fmla="*/ 5626100 w 6400800"/>
                  <a:gd name="connsiteY128" fmla="*/ 450850 h 755650"/>
                  <a:gd name="connsiteX129" fmla="*/ 5645150 w 6400800"/>
                  <a:gd name="connsiteY129" fmla="*/ 457200 h 755650"/>
                  <a:gd name="connsiteX130" fmla="*/ 5734050 w 6400800"/>
                  <a:gd name="connsiteY130" fmla="*/ 469900 h 755650"/>
                  <a:gd name="connsiteX131" fmla="*/ 5784850 w 6400800"/>
                  <a:gd name="connsiteY131" fmla="*/ 482600 h 755650"/>
                  <a:gd name="connsiteX132" fmla="*/ 5810250 w 6400800"/>
                  <a:gd name="connsiteY132" fmla="*/ 488950 h 755650"/>
                  <a:gd name="connsiteX133" fmla="*/ 5861050 w 6400800"/>
                  <a:gd name="connsiteY133" fmla="*/ 495300 h 755650"/>
                  <a:gd name="connsiteX134" fmla="*/ 5899150 w 6400800"/>
                  <a:gd name="connsiteY134" fmla="*/ 508000 h 755650"/>
                  <a:gd name="connsiteX135" fmla="*/ 5918200 w 6400800"/>
                  <a:gd name="connsiteY135" fmla="*/ 514350 h 755650"/>
                  <a:gd name="connsiteX136" fmla="*/ 6096000 w 6400800"/>
                  <a:gd name="connsiteY136" fmla="*/ 508000 h 755650"/>
                  <a:gd name="connsiteX137" fmla="*/ 6134100 w 6400800"/>
                  <a:gd name="connsiteY137" fmla="*/ 495300 h 755650"/>
                  <a:gd name="connsiteX138" fmla="*/ 6153150 w 6400800"/>
                  <a:gd name="connsiteY138" fmla="*/ 488950 h 755650"/>
                  <a:gd name="connsiteX139" fmla="*/ 6172200 w 6400800"/>
                  <a:gd name="connsiteY139" fmla="*/ 482600 h 755650"/>
                  <a:gd name="connsiteX140" fmla="*/ 6248400 w 6400800"/>
                  <a:gd name="connsiteY140" fmla="*/ 488950 h 755650"/>
                  <a:gd name="connsiteX141" fmla="*/ 6286500 w 6400800"/>
                  <a:gd name="connsiteY141" fmla="*/ 508000 h 755650"/>
                  <a:gd name="connsiteX142" fmla="*/ 6311900 w 6400800"/>
                  <a:gd name="connsiteY142" fmla="*/ 514350 h 755650"/>
                  <a:gd name="connsiteX143" fmla="*/ 6381750 w 6400800"/>
                  <a:gd name="connsiteY143" fmla="*/ 527050 h 755650"/>
                  <a:gd name="connsiteX144" fmla="*/ 6400800 w 6400800"/>
                  <a:gd name="connsiteY144" fmla="*/ 533400 h 755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Lst>
                <a:rect l="l" t="t" r="r" b="b"/>
                <a:pathLst>
                  <a:path w="6400800" h="755650">
                    <a:moveTo>
                      <a:pt x="0" y="736600"/>
                    </a:moveTo>
                    <a:lnTo>
                      <a:pt x="50800" y="730250"/>
                    </a:lnTo>
                    <a:cubicBezTo>
                      <a:pt x="74051" y="727803"/>
                      <a:pt x="97506" y="727206"/>
                      <a:pt x="120650" y="723900"/>
                    </a:cubicBezTo>
                    <a:cubicBezTo>
                      <a:pt x="127276" y="722953"/>
                      <a:pt x="133264" y="719389"/>
                      <a:pt x="139700" y="717550"/>
                    </a:cubicBezTo>
                    <a:cubicBezTo>
                      <a:pt x="148091" y="715152"/>
                      <a:pt x="156449" y="712353"/>
                      <a:pt x="165100" y="711200"/>
                    </a:cubicBezTo>
                    <a:cubicBezTo>
                      <a:pt x="188274" y="708110"/>
                      <a:pt x="211667" y="706967"/>
                      <a:pt x="234950" y="704850"/>
                    </a:cubicBezTo>
                    <a:cubicBezTo>
                      <a:pt x="245533" y="702733"/>
                      <a:pt x="256164" y="700841"/>
                      <a:pt x="266700" y="698500"/>
                    </a:cubicBezTo>
                    <a:cubicBezTo>
                      <a:pt x="275219" y="696607"/>
                      <a:pt x="283449" y="693303"/>
                      <a:pt x="292100" y="692150"/>
                    </a:cubicBezTo>
                    <a:cubicBezTo>
                      <a:pt x="315274" y="689060"/>
                      <a:pt x="338699" y="688247"/>
                      <a:pt x="361950" y="685800"/>
                    </a:cubicBezTo>
                    <a:cubicBezTo>
                      <a:pt x="378921" y="684014"/>
                      <a:pt x="395789" y="681335"/>
                      <a:pt x="412750" y="679450"/>
                    </a:cubicBezTo>
                    <a:cubicBezTo>
                      <a:pt x="433892" y="677101"/>
                      <a:pt x="455083" y="675217"/>
                      <a:pt x="476250" y="673100"/>
                    </a:cubicBezTo>
                    <a:cubicBezTo>
                      <a:pt x="495895" y="666552"/>
                      <a:pt x="511049" y="660400"/>
                      <a:pt x="533400" y="660400"/>
                    </a:cubicBezTo>
                    <a:cubicBezTo>
                      <a:pt x="563109" y="660400"/>
                      <a:pt x="592667" y="664633"/>
                      <a:pt x="622300" y="666750"/>
                    </a:cubicBezTo>
                    <a:cubicBezTo>
                      <a:pt x="628650" y="668867"/>
                      <a:pt x="634816" y="671648"/>
                      <a:pt x="641350" y="673100"/>
                    </a:cubicBezTo>
                    <a:cubicBezTo>
                      <a:pt x="691843" y="684321"/>
                      <a:pt x="741419" y="682893"/>
                      <a:pt x="793750" y="685800"/>
                    </a:cubicBezTo>
                    <a:cubicBezTo>
                      <a:pt x="822557" y="689401"/>
                      <a:pt x="918337" y="701072"/>
                      <a:pt x="933450" y="704850"/>
                    </a:cubicBezTo>
                    <a:cubicBezTo>
                      <a:pt x="992448" y="719599"/>
                      <a:pt x="919103" y="701981"/>
                      <a:pt x="996950" y="717550"/>
                    </a:cubicBezTo>
                    <a:cubicBezTo>
                      <a:pt x="1005508" y="719262"/>
                      <a:pt x="1013831" y="722007"/>
                      <a:pt x="1022350" y="723900"/>
                    </a:cubicBezTo>
                    <a:cubicBezTo>
                      <a:pt x="1032886" y="726241"/>
                      <a:pt x="1043481" y="728319"/>
                      <a:pt x="1054100" y="730250"/>
                    </a:cubicBezTo>
                    <a:cubicBezTo>
                      <a:pt x="1066768" y="732553"/>
                      <a:pt x="1079575" y="734075"/>
                      <a:pt x="1092200" y="736600"/>
                    </a:cubicBezTo>
                    <a:cubicBezTo>
                      <a:pt x="1100758" y="738312"/>
                      <a:pt x="1109042" y="741238"/>
                      <a:pt x="1117600" y="742950"/>
                    </a:cubicBezTo>
                    <a:cubicBezTo>
                      <a:pt x="1173478" y="754126"/>
                      <a:pt x="1137676" y="743292"/>
                      <a:pt x="1174750" y="755650"/>
                    </a:cubicBezTo>
                    <a:cubicBezTo>
                      <a:pt x="1200150" y="753533"/>
                      <a:pt x="1225659" y="752461"/>
                      <a:pt x="1250950" y="749300"/>
                    </a:cubicBezTo>
                    <a:cubicBezTo>
                      <a:pt x="1259610" y="748218"/>
                      <a:pt x="1267831" y="744843"/>
                      <a:pt x="1276350" y="742950"/>
                    </a:cubicBezTo>
                    <a:cubicBezTo>
                      <a:pt x="1286886" y="740609"/>
                      <a:pt x="1297629" y="739218"/>
                      <a:pt x="1308100" y="736600"/>
                    </a:cubicBezTo>
                    <a:cubicBezTo>
                      <a:pt x="1314594" y="734977"/>
                      <a:pt x="1320656" y="731873"/>
                      <a:pt x="1327150" y="730250"/>
                    </a:cubicBezTo>
                    <a:cubicBezTo>
                      <a:pt x="1398953" y="712299"/>
                      <a:pt x="1315263" y="738446"/>
                      <a:pt x="1397000" y="711200"/>
                    </a:cubicBezTo>
                    <a:lnTo>
                      <a:pt x="1416050" y="704850"/>
                    </a:lnTo>
                    <a:cubicBezTo>
                      <a:pt x="1422400" y="702733"/>
                      <a:pt x="1429531" y="702213"/>
                      <a:pt x="1435100" y="698500"/>
                    </a:cubicBezTo>
                    <a:cubicBezTo>
                      <a:pt x="1519670" y="642120"/>
                      <a:pt x="1394330" y="723267"/>
                      <a:pt x="1473200" y="679450"/>
                    </a:cubicBezTo>
                    <a:cubicBezTo>
                      <a:pt x="1486543" y="672037"/>
                      <a:pt x="1496820" y="658877"/>
                      <a:pt x="1511300" y="654050"/>
                    </a:cubicBezTo>
                    <a:cubicBezTo>
                      <a:pt x="1534550" y="646300"/>
                      <a:pt x="1556084" y="638581"/>
                      <a:pt x="1581150" y="635000"/>
                    </a:cubicBezTo>
                    <a:cubicBezTo>
                      <a:pt x="1595967" y="632883"/>
                      <a:pt x="1610861" y="631251"/>
                      <a:pt x="1625600" y="628650"/>
                    </a:cubicBezTo>
                    <a:cubicBezTo>
                      <a:pt x="1646857" y="624899"/>
                      <a:pt x="1689100" y="615950"/>
                      <a:pt x="1689100" y="615950"/>
                    </a:cubicBezTo>
                    <a:cubicBezTo>
                      <a:pt x="1697567" y="618067"/>
                      <a:pt x="1705773" y="622300"/>
                      <a:pt x="1714500" y="622300"/>
                    </a:cubicBezTo>
                    <a:cubicBezTo>
                      <a:pt x="1729923" y="622300"/>
                      <a:pt x="1777714" y="614434"/>
                      <a:pt x="1797050" y="609600"/>
                    </a:cubicBezTo>
                    <a:cubicBezTo>
                      <a:pt x="1803544" y="607977"/>
                      <a:pt x="1809606" y="604873"/>
                      <a:pt x="1816100" y="603250"/>
                    </a:cubicBezTo>
                    <a:cubicBezTo>
                      <a:pt x="1826571" y="600632"/>
                      <a:pt x="1837437" y="599740"/>
                      <a:pt x="1847850" y="596900"/>
                    </a:cubicBezTo>
                    <a:cubicBezTo>
                      <a:pt x="1860765" y="593378"/>
                      <a:pt x="1873250" y="588433"/>
                      <a:pt x="1885950" y="584200"/>
                    </a:cubicBezTo>
                    <a:lnTo>
                      <a:pt x="1905000" y="577850"/>
                    </a:lnTo>
                    <a:lnTo>
                      <a:pt x="1924050" y="571500"/>
                    </a:lnTo>
                    <a:cubicBezTo>
                      <a:pt x="1930400" y="569383"/>
                      <a:pt x="1937531" y="568863"/>
                      <a:pt x="1943100" y="565150"/>
                    </a:cubicBezTo>
                    <a:cubicBezTo>
                      <a:pt x="2027670" y="508770"/>
                      <a:pt x="1902330" y="589917"/>
                      <a:pt x="1981200" y="546100"/>
                    </a:cubicBezTo>
                    <a:cubicBezTo>
                      <a:pt x="1994543" y="538687"/>
                      <a:pt x="2004820" y="525527"/>
                      <a:pt x="2019300" y="520700"/>
                    </a:cubicBezTo>
                    <a:cubicBezTo>
                      <a:pt x="2025650" y="518583"/>
                      <a:pt x="2032363" y="517343"/>
                      <a:pt x="2038350" y="514350"/>
                    </a:cubicBezTo>
                    <a:cubicBezTo>
                      <a:pt x="2045176" y="510937"/>
                      <a:pt x="2050426" y="504750"/>
                      <a:pt x="2057400" y="501650"/>
                    </a:cubicBezTo>
                    <a:cubicBezTo>
                      <a:pt x="2069633" y="496213"/>
                      <a:pt x="2082800" y="493183"/>
                      <a:pt x="2095500" y="488950"/>
                    </a:cubicBezTo>
                    <a:lnTo>
                      <a:pt x="2133600" y="476250"/>
                    </a:lnTo>
                    <a:lnTo>
                      <a:pt x="2152650" y="469900"/>
                    </a:lnTo>
                    <a:cubicBezTo>
                      <a:pt x="2159000" y="467783"/>
                      <a:pt x="2165074" y="464497"/>
                      <a:pt x="2171700" y="463550"/>
                    </a:cubicBezTo>
                    <a:cubicBezTo>
                      <a:pt x="2186517" y="461433"/>
                      <a:pt x="2201424" y="459877"/>
                      <a:pt x="2216150" y="457200"/>
                    </a:cubicBezTo>
                    <a:cubicBezTo>
                      <a:pt x="2237263" y="453361"/>
                      <a:pt x="2259768" y="444777"/>
                      <a:pt x="2279650" y="438150"/>
                    </a:cubicBezTo>
                    <a:cubicBezTo>
                      <a:pt x="2286000" y="436033"/>
                      <a:pt x="2292136" y="433113"/>
                      <a:pt x="2298700" y="431800"/>
                    </a:cubicBezTo>
                    <a:cubicBezTo>
                      <a:pt x="2347184" y="422103"/>
                      <a:pt x="2319740" y="426789"/>
                      <a:pt x="2381250" y="419100"/>
                    </a:cubicBezTo>
                    <a:lnTo>
                      <a:pt x="2419350" y="406400"/>
                    </a:lnTo>
                    <a:cubicBezTo>
                      <a:pt x="2425700" y="404283"/>
                      <a:pt x="2431836" y="401363"/>
                      <a:pt x="2438400" y="400050"/>
                    </a:cubicBezTo>
                    <a:cubicBezTo>
                      <a:pt x="2448983" y="397933"/>
                      <a:pt x="2459504" y="395474"/>
                      <a:pt x="2470150" y="393700"/>
                    </a:cubicBezTo>
                    <a:cubicBezTo>
                      <a:pt x="2484913" y="391239"/>
                      <a:pt x="2499874" y="390027"/>
                      <a:pt x="2514600" y="387350"/>
                    </a:cubicBezTo>
                    <a:cubicBezTo>
                      <a:pt x="2546329" y="381581"/>
                      <a:pt x="2531847" y="382069"/>
                      <a:pt x="2559050" y="374650"/>
                    </a:cubicBezTo>
                    <a:cubicBezTo>
                      <a:pt x="2575889" y="370057"/>
                      <a:pt x="2592917" y="366183"/>
                      <a:pt x="2609850" y="361950"/>
                    </a:cubicBezTo>
                    <a:cubicBezTo>
                      <a:pt x="2618317" y="359833"/>
                      <a:pt x="2626692" y="357312"/>
                      <a:pt x="2635250" y="355600"/>
                    </a:cubicBezTo>
                    <a:cubicBezTo>
                      <a:pt x="2645833" y="353483"/>
                      <a:pt x="2656529" y="351868"/>
                      <a:pt x="2667000" y="349250"/>
                    </a:cubicBezTo>
                    <a:cubicBezTo>
                      <a:pt x="2673494" y="347627"/>
                      <a:pt x="2679614" y="344739"/>
                      <a:pt x="2686050" y="342900"/>
                    </a:cubicBezTo>
                    <a:cubicBezTo>
                      <a:pt x="2694441" y="340502"/>
                      <a:pt x="2703059" y="338948"/>
                      <a:pt x="2711450" y="336550"/>
                    </a:cubicBezTo>
                    <a:cubicBezTo>
                      <a:pt x="2717886" y="334711"/>
                      <a:pt x="2724042" y="331961"/>
                      <a:pt x="2730500" y="330200"/>
                    </a:cubicBezTo>
                    <a:cubicBezTo>
                      <a:pt x="2747339" y="325607"/>
                      <a:pt x="2764741" y="323020"/>
                      <a:pt x="2781300" y="317500"/>
                    </a:cubicBezTo>
                    <a:lnTo>
                      <a:pt x="2857500" y="292100"/>
                    </a:lnTo>
                    <a:lnTo>
                      <a:pt x="2895600" y="279400"/>
                    </a:lnTo>
                    <a:cubicBezTo>
                      <a:pt x="2901950" y="277283"/>
                      <a:pt x="2909081" y="276763"/>
                      <a:pt x="2914650" y="273050"/>
                    </a:cubicBezTo>
                    <a:cubicBezTo>
                      <a:pt x="2921000" y="268817"/>
                      <a:pt x="2926726" y="263450"/>
                      <a:pt x="2933700" y="260350"/>
                    </a:cubicBezTo>
                    <a:cubicBezTo>
                      <a:pt x="2945933" y="254913"/>
                      <a:pt x="2960661" y="255076"/>
                      <a:pt x="2971800" y="247650"/>
                    </a:cubicBezTo>
                    <a:cubicBezTo>
                      <a:pt x="2978150" y="243417"/>
                      <a:pt x="2984024" y="238363"/>
                      <a:pt x="2990850" y="234950"/>
                    </a:cubicBezTo>
                    <a:cubicBezTo>
                      <a:pt x="2996837" y="231957"/>
                      <a:pt x="3004049" y="231851"/>
                      <a:pt x="3009900" y="228600"/>
                    </a:cubicBezTo>
                    <a:cubicBezTo>
                      <a:pt x="3023243" y="221187"/>
                      <a:pt x="3033520" y="208027"/>
                      <a:pt x="3048000" y="203200"/>
                    </a:cubicBezTo>
                    <a:cubicBezTo>
                      <a:pt x="3054350" y="201083"/>
                      <a:pt x="3061063" y="199843"/>
                      <a:pt x="3067050" y="196850"/>
                    </a:cubicBezTo>
                    <a:cubicBezTo>
                      <a:pt x="3073876" y="193437"/>
                      <a:pt x="3079126" y="187250"/>
                      <a:pt x="3086100" y="184150"/>
                    </a:cubicBezTo>
                    <a:cubicBezTo>
                      <a:pt x="3098333" y="178713"/>
                      <a:pt x="3111500" y="175683"/>
                      <a:pt x="3124200" y="171450"/>
                    </a:cubicBezTo>
                    <a:lnTo>
                      <a:pt x="3143250" y="165100"/>
                    </a:lnTo>
                    <a:cubicBezTo>
                      <a:pt x="3149600" y="162983"/>
                      <a:pt x="3155806" y="160373"/>
                      <a:pt x="3162300" y="158750"/>
                    </a:cubicBezTo>
                    <a:cubicBezTo>
                      <a:pt x="3179233" y="154517"/>
                      <a:pt x="3196541" y="151570"/>
                      <a:pt x="3213100" y="146050"/>
                    </a:cubicBezTo>
                    <a:cubicBezTo>
                      <a:pt x="3225800" y="141817"/>
                      <a:pt x="3238213" y="136597"/>
                      <a:pt x="3251200" y="133350"/>
                    </a:cubicBezTo>
                    <a:cubicBezTo>
                      <a:pt x="3268133" y="129117"/>
                      <a:pt x="3285441" y="126170"/>
                      <a:pt x="3302000" y="120650"/>
                    </a:cubicBezTo>
                    <a:cubicBezTo>
                      <a:pt x="3308350" y="118533"/>
                      <a:pt x="3314592" y="116061"/>
                      <a:pt x="3321050" y="114300"/>
                    </a:cubicBezTo>
                    <a:cubicBezTo>
                      <a:pt x="3344354" y="107944"/>
                      <a:pt x="3378211" y="99482"/>
                      <a:pt x="3403600" y="95250"/>
                    </a:cubicBezTo>
                    <a:cubicBezTo>
                      <a:pt x="3418363" y="92789"/>
                      <a:pt x="3433233" y="91017"/>
                      <a:pt x="3448050" y="88900"/>
                    </a:cubicBezTo>
                    <a:lnTo>
                      <a:pt x="3486150" y="76200"/>
                    </a:lnTo>
                    <a:cubicBezTo>
                      <a:pt x="3492500" y="74083"/>
                      <a:pt x="3499631" y="73563"/>
                      <a:pt x="3505200" y="69850"/>
                    </a:cubicBezTo>
                    <a:cubicBezTo>
                      <a:pt x="3521255" y="59147"/>
                      <a:pt x="3524521" y="54556"/>
                      <a:pt x="3543300" y="50800"/>
                    </a:cubicBezTo>
                    <a:cubicBezTo>
                      <a:pt x="3557976" y="47865"/>
                      <a:pt x="3573024" y="47127"/>
                      <a:pt x="3587750" y="44450"/>
                    </a:cubicBezTo>
                    <a:cubicBezTo>
                      <a:pt x="3631662" y="36466"/>
                      <a:pt x="3610601" y="30904"/>
                      <a:pt x="3676650" y="25400"/>
                    </a:cubicBezTo>
                    <a:lnTo>
                      <a:pt x="3752850" y="19050"/>
                    </a:lnTo>
                    <a:cubicBezTo>
                      <a:pt x="3763433" y="16933"/>
                      <a:pt x="3774187" y="15540"/>
                      <a:pt x="3784600" y="12700"/>
                    </a:cubicBezTo>
                    <a:cubicBezTo>
                      <a:pt x="3797515" y="9178"/>
                      <a:pt x="3822700" y="0"/>
                      <a:pt x="3822700" y="0"/>
                    </a:cubicBezTo>
                    <a:cubicBezTo>
                      <a:pt x="3881967" y="2117"/>
                      <a:pt x="3941304" y="2762"/>
                      <a:pt x="4000500" y="6350"/>
                    </a:cubicBezTo>
                    <a:cubicBezTo>
                      <a:pt x="4022440" y="7680"/>
                      <a:pt x="4050461" y="18770"/>
                      <a:pt x="4070350" y="25400"/>
                    </a:cubicBezTo>
                    <a:lnTo>
                      <a:pt x="4108450" y="38100"/>
                    </a:lnTo>
                    <a:cubicBezTo>
                      <a:pt x="4114800" y="40217"/>
                      <a:pt x="4121006" y="42827"/>
                      <a:pt x="4127500" y="44450"/>
                    </a:cubicBezTo>
                    <a:cubicBezTo>
                      <a:pt x="4135967" y="46567"/>
                      <a:pt x="4144541" y="48292"/>
                      <a:pt x="4152900" y="50800"/>
                    </a:cubicBezTo>
                    <a:cubicBezTo>
                      <a:pt x="4165722" y="54647"/>
                      <a:pt x="4177795" y="61299"/>
                      <a:pt x="4191000" y="63500"/>
                    </a:cubicBezTo>
                    <a:cubicBezTo>
                      <a:pt x="4203700" y="65617"/>
                      <a:pt x="4216354" y="68029"/>
                      <a:pt x="4229100" y="69850"/>
                    </a:cubicBezTo>
                    <a:cubicBezTo>
                      <a:pt x="4245994" y="72263"/>
                      <a:pt x="4263024" y="73669"/>
                      <a:pt x="4279900" y="76200"/>
                    </a:cubicBezTo>
                    <a:cubicBezTo>
                      <a:pt x="4305365" y="80020"/>
                      <a:pt x="4331671" y="80757"/>
                      <a:pt x="4356100" y="88900"/>
                    </a:cubicBezTo>
                    <a:lnTo>
                      <a:pt x="4527550" y="146050"/>
                    </a:lnTo>
                    <a:lnTo>
                      <a:pt x="4584700" y="165100"/>
                    </a:lnTo>
                    <a:cubicBezTo>
                      <a:pt x="4591050" y="167217"/>
                      <a:pt x="4598181" y="167737"/>
                      <a:pt x="4603750" y="171450"/>
                    </a:cubicBezTo>
                    <a:cubicBezTo>
                      <a:pt x="4610100" y="175683"/>
                      <a:pt x="4615826" y="181050"/>
                      <a:pt x="4622800" y="184150"/>
                    </a:cubicBezTo>
                    <a:cubicBezTo>
                      <a:pt x="4635033" y="189587"/>
                      <a:pt x="4648200" y="192617"/>
                      <a:pt x="4660900" y="196850"/>
                    </a:cubicBezTo>
                    <a:lnTo>
                      <a:pt x="4699000" y="209550"/>
                    </a:lnTo>
                    <a:lnTo>
                      <a:pt x="4718050" y="215900"/>
                    </a:lnTo>
                    <a:cubicBezTo>
                      <a:pt x="4724400" y="218017"/>
                      <a:pt x="4730458" y="221420"/>
                      <a:pt x="4737100" y="222250"/>
                    </a:cubicBezTo>
                    <a:lnTo>
                      <a:pt x="4787900" y="228600"/>
                    </a:lnTo>
                    <a:cubicBezTo>
                      <a:pt x="4800646" y="230421"/>
                      <a:pt x="4813275" y="232992"/>
                      <a:pt x="4826000" y="234950"/>
                    </a:cubicBezTo>
                    <a:cubicBezTo>
                      <a:pt x="4840793" y="237226"/>
                      <a:pt x="4855614" y="239322"/>
                      <a:pt x="4870450" y="241300"/>
                    </a:cubicBezTo>
                    <a:cubicBezTo>
                      <a:pt x="4908271" y="246343"/>
                      <a:pt x="4915761" y="244733"/>
                      <a:pt x="4946650" y="254000"/>
                    </a:cubicBezTo>
                    <a:cubicBezTo>
                      <a:pt x="4959472" y="257847"/>
                      <a:pt x="4971763" y="263453"/>
                      <a:pt x="4984750" y="266700"/>
                    </a:cubicBezTo>
                    <a:cubicBezTo>
                      <a:pt x="5023137" y="276297"/>
                      <a:pt x="5001871" y="270290"/>
                      <a:pt x="5048250" y="285750"/>
                    </a:cubicBezTo>
                    <a:lnTo>
                      <a:pt x="5086350" y="298450"/>
                    </a:lnTo>
                    <a:cubicBezTo>
                      <a:pt x="5092700" y="300567"/>
                      <a:pt x="5098740" y="304134"/>
                      <a:pt x="5105400" y="304800"/>
                    </a:cubicBezTo>
                    <a:cubicBezTo>
                      <a:pt x="5147890" y="309049"/>
                      <a:pt x="5191204" y="311491"/>
                      <a:pt x="5232400" y="323850"/>
                    </a:cubicBezTo>
                    <a:cubicBezTo>
                      <a:pt x="5245222" y="327697"/>
                      <a:pt x="5257800" y="332317"/>
                      <a:pt x="5270500" y="336550"/>
                    </a:cubicBezTo>
                    <a:lnTo>
                      <a:pt x="5308600" y="349250"/>
                    </a:lnTo>
                    <a:cubicBezTo>
                      <a:pt x="5314950" y="351367"/>
                      <a:pt x="5321156" y="353977"/>
                      <a:pt x="5327650" y="355600"/>
                    </a:cubicBezTo>
                    <a:cubicBezTo>
                      <a:pt x="5344583" y="359833"/>
                      <a:pt x="5361334" y="364877"/>
                      <a:pt x="5378450" y="368300"/>
                    </a:cubicBezTo>
                    <a:cubicBezTo>
                      <a:pt x="5395490" y="371708"/>
                      <a:pt x="5434489" y="378143"/>
                      <a:pt x="5448300" y="387350"/>
                    </a:cubicBezTo>
                    <a:cubicBezTo>
                      <a:pt x="5502895" y="423746"/>
                      <a:pt x="5433820" y="380110"/>
                      <a:pt x="5486400" y="406400"/>
                    </a:cubicBezTo>
                    <a:cubicBezTo>
                      <a:pt x="5493226" y="409813"/>
                      <a:pt x="5498624" y="415687"/>
                      <a:pt x="5505450" y="419100"/>
                    </a:cubicBezTo>
                    <a:cubicBezTo>
                      <a:pt x="5515600" y="424175"/>
                      <a:pt x="5540405" y="429087"/>
                      <a:pt x="5549900" y="431800"/>
                    </a:cubicBezTo>
                    <a:cubicBezTo>
                      <a:pt x="5609472" y="448821"/>
                      <a:pt x="5513556" y="425135"/>
                      <a:pt x="5600700" y="444500"/>
                    </a:cubicBezTo>
                    <a:cubicBezTo>
                      <a:pt x="5609219" y="446393"/>
                      <a:pt x="5617709" y="448452"/>
                      <a:pt x="5626100" y="450850"/>
                    </a:cubicBezTo>
                    <a:cubicBezTo>
                      <a:pt x="5632536" y="452689"/>
                      <a:pt x="5638656" y="455577"/>
                      <a:pt x="5645150" y="457200"/>
                    </a:cubicBezTo>
                    <a:cubicBezTo>
                      <a:pt x="5677499" y="465287"/>
                      <a:pt x="5698488" y="465949"/>
                      <a:pt x="5734050" y="469900"/>
                    </a:cubicBezTo>
                    <a:lnTo>
                      <a:pt x="5784850" y="482600"/>
                    </a:lnTo>
                    <a:cubicBezTo>
                      <a:pt x="5793317" y="484717"/>
                      <a:pt x="5801590" y="487868"/>
                      <a:pt x="5810250" y="488950"/>
                    </a:cubicBezTo>
                    <a:lnTo>
                      <a:pt x="5861050" y="495300"/>
                    </a:lnTo>
                    <a:lnTo>
                      <a:pt x="5899150" y="508000"/>
                    </a:lnTo>
                    <a:lnTo>
                      <a:pt x="5918200" y="514350"/>
                    </a:lnTo>
                    <a:cubicBezTo>
                      <a:pt x="5977467" y="512233"/>
                      <a:pt x="6036925" y="513212"/>
                      <a:pt x="6096000" y="508000"/>
                    </a:cubicBezTo>
                    <a:cubicBezTo>
                      <a:pt x="6109335" y="506823"/>
                      <a:pt x="6121400" y="499533"/>
                      <a:pt x="6134100" y="495300"/>
                    </a:cubicBezTo>
                    <a:lnTo>
                      <a:pt x="6153150" y="488950"/>
                    </a:lnTo>
                    <a:lnTo>
                      <a:pt x="6172200" y="482600"/>
                    </a:lnTo>
                    <a:cubicBezTo>
                      <a:pt x="6197600" y="484717"/>
                      <a:pt x="6223136" y="485581"/>
                      <a:pt x="6248400" y="488950"/>
                    </a:cubicBezTo>
                    <a:cubicBezTo>
                      <a:pt x="6274294" y="492403"/>
                      <a:pt x="6262332" y="497642"/>
                      <a:pt x="6286500" y="508000"/>
                    </a:cubicBezTo>
                    <a:cubicBezTo>
                      <a:pt x="6294522" y="511438"/>
                      <a:pt x="6303342" y="512638"/>
                      <a:pt x="6311900" y="514350"/>
                    </a:cubicBezTo>
                    <a:cubicBezTo>
                      <a:pt x="6340207" y="520011"/>
                      <a:pt x="6354508" y="520240"/>
                      <a:pt x="6381750" y="527050"/>
                    </a:cubicBezTo>
                    <a:cubicBezTo>
                      <a:pt x="6388244" y="528673"/>
                      <a:pt x="6400800" y="533400"/>
                      <a:pt x="6400800" y="533400"/>
                    </a:cubicBezTo>
                  </a:path>
                </a:pathLst>
              </a:custGeom>
              <a:noFill/>
              <a:ln w="38100" cap="rnd">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Freeform 7">
                <a:extLst>
                  <a:ext uri="{FF2B5EF4-FFF2-40B4-BE49-F238E27FC236}">
                    <a16:creationId xmlns:a16="http://schemas.microsoft.com/office/drawing/2014/main" id="{B920FAB8-72E1-9548-A7CD-9E5E3F637110}"/>
                  </a:ext>
                </a:extLst>
              </p:cNvPr>
              <p:cNvSpPr/>
              <p:nvPr/>
            </p:nvSpPr>
            <p:spPr>
              <a:xfrm>
                <a:off x="2736850" y="3155950"/>
                <a:ext cx="6502400" cy="1085850"/>
              </a:xfrm>
              <a:custGeom>
                <a:avLst/>
                <a:gdLst>
                  <a:gd name="connsiteX0" fmla="*/ 0 w 6502400"/>
                  <a:gd name="connsiteY0" fmla="*/ 1073150 h 1085850"/>
                  <a:gd name="connsiteX1" fmla="*/ 44450 w 6502400"/>
                  <a:gd name="connsiteY1" fmla="*/ 1079500 h 1085850"/>
                  <a:gd name="connsiteX2" fmla="*/ 69850 w 6502400"/>
                  <a:gd name="connsiteY2" fmla="*/ 1085850 h 1085850"/>
                  <a:gd name="connsiteX3" fmla="*/ 120650 w 6502400"/>
                  <a:gd name="connsiteY3" fmla="*/ 1079500 h 1085850"/>
                  <a:gd name="connsiteX4" fmla="*/ 158750 w 6502400"/>
                  <a:gd name="connsiteY4" fmla="*/ 1073150 h 1085850"/>
                  <a:gd name="connsiteX5" fmla="*/ 203200 w 6502400"/>
                  <a:gd name="connsiteY5" fmla="*/ 1066800 h 1085850"/>
                  <a:gd name="connsiteX6" fmla="*/ 222250 w 6502400"/>
                  <a:gd name="connsiteY6" fmla="*/ 1060450 h 1085850"/>
                  <a:gd name="connsiteX7" fmla="*/ 590550 w 6502400"/>
                  <a:gd name="connsiteY7" fmla="*/ 1060450 h 1085850"/>
                  <a:gd name="connsiteX8" fmla="*/ 641350 w 6502400"/>
                  <a:gd name="connsiteY8" fmla="*/ 1066800 h 1085850"/>
                  <a:gd name="connsiteX9" fmla="*/ 869950 w 6502400"/>
                  <a:gd name="connsiteY9" fmla="*/ 1054100 h 1085850"/>
                  <a:gd name="connsiteX10" fmla="*/ 901700 w 6502400"/>
                  <a:gd name="connsiteY10" fmla="*/ 1047750 h 1085850"/>
                  <a:gd name="connsiteX11" fmla="*/ 920750 w 6502400"/>
                  <a:gd name="connsiteY11" fmla="*/ 1041400 h 1085850"/>
                  <a:gd name="connsiteX12" fmla="*/ 971550 w 6502400"/>
                  <a:gd name="connsiteY12" fmla="*/ 1035050 h 1085850"/>
                  <a:gd name="connsiteX13" fmla="*/ 1041400 w 6502400"/>
                  <a:gd name="connsiteY13" fmla="*/ 1028700 h 1085850"/>
                  <a:gd name="connsiteX14" fmla="*/ 1104900 w 6502400"/>
                  <a:gd name="connsiteY14" fmla="*/ 1022350 h 1085850"/>
                  <a:gd name="connsiteX15" fmla="*/ 1155700 w 6502400"/>
                  <a:gd name="connsiteY15" fmla="*/ 1009650 h 1085850"/>
                  <a:gd name="connsiteX16" fmla="*/ 1181100 w 6502400"/>
                  <a:gd name="connsiteY16" fmla="*/ 1003300 h 1085850"/>
                  <a:gd name="connsiteX17" fmla="*/ 1320800 w 6502400"/>
                  <a:gd name="connsiteY17" fmla="*/ 990600 h 1085850"/>
                  <a:gd name="connsiteX18" fmla="*/ 1435100 w 6502400"/>
                  <a:gd name="connsiteY18" fmla="*/ 965200 h 1085850"/>
                  <a:gd name="connsiteX19" fmla="*/ 1517650 w 6502400"/>
                  <a:gd name="connsiteY19" fmla="*/ 952500 h 1085850"/>
                  <a:gd name="connsiteX20" fmla="*/ 1498600 w 6502400"/>
                  <a:gd name="connsiteY20" fmla="*/ 965200 h 1085850"/>
                  <a:gd name="connsiteX21" fmla="*/ 1549400 w 6502400"/>
                  <a:gd name="connsiteY21" fmla="*/ 958850 h 1085850"/>
                  <a:gd name="connsiteX22" fmla="*/ 1581150 w 6502400"/>
                  <a:gd name="connsiteY22" fmla="*/ 952500 h 1085850"/>
                  <a:gd name="connsiteX23" fmla="*/ 1606550 w 6502400"/>
                  <a:gd name="connsiteY23" fmla="*/ 946150 h 1085850"/>
                  <a:gd name="connsiteX24" fmla="*/ 1657350 w 6502400"/>
                  <a:gd name="connsiteY24" fmla="*/ 939800 h 1085850"/>
                  <a:gd name="connsiteX25" fmla="*/ 1701800 w 6502400"/>
                  <a:gd name="connsiteY25" fmla="*/ 933450 h 1085850"/>
                  <a:gd name="connsiteX26" fmla="*/ 1758950 w 6502400"/>
                  <a:gd name="connsiteY26" fmla="*/ 920750 h 1085850"/>
                  <a:gd name="connsiteX27" fmla="*/ 1784350 w 6502400"/>
                  <a:gd name="connsiteY27" fmla="*/ 914400 h 1085850"/>
                  <a:gd name="connsiteX28" fmla="*/ 1828800 w 6502400"/>
                  <a:gd name="connsiteY28" fmla="*/ 908050 h 1085850"/>
                  <a:gd name="connsiteX29" fmla="*/ 1949450 w 6502400"/>
                  <a:gd name="connsiteY29" fmla="*/ 889000 h 1085850"/>
                  <a:gd name="connsiteX30" fmla="*/ 1987550 w 6502400"/>
                  <a:gd name="connsiteY30" fmla="*/ 882650 h 1085850"/>
                  <a:gd name="connsiteX31" fmla="*/ 2019300 w 6502400"/>
                  <a:gd name="connsiteY31" fmla="*/ 876300 h 1085850"/>
                  <a:gd name="connsiteX32" fmla="*/ 2120900 w 6502400"/>
                  <a:gd name="connsiteY32" fmla="*/ 869950 h 1085850"/>
                  <a:gd name="connsiteX33" fmla="*/ 2146300 w 6502400"/>
                  <a:gd name="connsiteY33" fmla="*/ 863600 h 1085850"/>
                  <a:gd name="connsiteX34" fmla="*/ 2184400 w 6502400"/>
                  <a:gd name="connsiteY34" fmla="*/ 850900 h 1085850"/>
                  <a:gd name="connsiteX35" fmla="*/ 2286000 w 6502400"/>
                  <a:gd name="connsiteY35" fmla="*/ 838200 h 1085850"/>
                  <a:gd name="connsiteX36" fmla="*/ 2324100 w 6502400"/>
                  <a:gd name="connsiteY36" fmla="*/ 825500 h 1085850"/>
                  <a:gd name="connsiteX37" fmla="*/ 2381250 w 6502400"/>
                  <a:gd name="connsiteY37" fmla="*/ 812800 h 1085850"/>
                  <a:gd name="connsiteX38" fmla="*/ 2406650 w 6502400"/>
                  <a:gd name="connsiteY38" fmla="*/ 806450 h 1085850"/>
                  <a:gd name="connsiteX39" fmla="*/ 2425700 w 6502400"/>
                  <a:gd name="connsiteY39" fmla="*/ 800100 h 1085850"/>
                  <a:gd name="connsiteX40" fmla="*/ 2495550 w 6502400"/>
                  <a:gd name="connsiteY40" fmla="*/ 793750 h 1085850"/>
                  <a:gd name="connsiteX41" fmla="*/ 2552700 w 6502400"/>
                  <a:gd name="connsiteY41" fmla="*/ 781050 h 1085850"/>
                  <a:gd name="connsiteX42" fmla="*/ 2571750 w 6502400"/>
                  <a:gd name="connsiteY42" fmla="*/ 774700 h 1085850"/>
                  <a:gd name="connsiteX43" fmla="*/ 2616200 w 6502400"/>
                  <a:gd name="connsiteY43" fmla="*/ 768350 h 1085850"/>
                  <a:gd name="connsiteX44" fmla="*/ 2711450 w 6502400"/>
                  <a:gd name="connsiteY44" fmla="*/ 755650 h 1085850"/>
                  <a:gd name="connsiteX45" fmla="*/ 2768600 w 6502400"/>
                  <a:gd name="connsiteY45" fmla="*/ 742950 h 1085850"/>
                  <a:gd name="connsiteX46" fmla="*/ 2851150 w 6502400"/>
                  <a:gd name="connsiteY46" fmla="*/ 730250 h 1085850"/>
                  <a:gd name="connsiteX47" fmla="*/ 2876550 w 6502400"/>
                  <a:gd name="connsiteY47" fmla="*/ 723900 h 1085850"/>
                  <a:gd name="connsiteX48" fmla="*/ 2971800 w 6502400"/>
                  <a:gd name="connsiteY48" fmla="*/ 711200 h 1085850"/>
                  <a:gd name="connsiteX49" fmla="*/ 3048000 w 6502400"/>
                  <a:gd name="connsiteY49" fmla="*/ 717550 h 1085850"/>
                  <a:gd name="connsiteX50" fmla="*/ 3086100 w 6502400"/>
                  <a:gd name="connsiteY50" fmla="*/ 723900 h 1085850"/>
                  <a:gd name="connsiteX51" fmla="*/ 3105150 w 6502400"/>
                  <a:gd name="connsiteY51" fmla="*/ 711200 h 1085850"/>
                  <a:gd name="connsiteX52" fmla="*/ 3143250 w 6502400"/>
                  <a:gd name="connsiteY52" fmla="*/ 698500 h 1085850"/>
                  <a:gd name="connsiteX53" fmla="*/ 3162300 w 6502400"/>
                  <a:gd name="connsiteY53" fmla="*/ 692150 h 1085850"/>
                  <a:gd name="connsiteX54" fmla="*/ 3181350 w 6502400"/>
                  <a:gd name="connsiteY54" fmla="*/ 685800 h 1085850"/>
                  <a:gd name="connsiteX55" fmla="*/ 3200400 w 6502400"/>
                  <a:gd name="connsiteY55" fmla="*/ 679450 h 1085850"/>
                  <a:gd name="connsiteX56" fmla="*/ 3263900 w 6502400"/>
                  <a:gd name="connsiteY56" fmla="*/ 660400 h 1085850"/>
                  <a:gd name="connsiteX57" fmla="*/ 3282950 w 6502400"/>
                  <a:gd name="connsiteY57" fmla="*/ 654050 h 1085850"/>
                  <a:gd name="connsiteX58" fmla="*/ 3302000 w 6502400"/>
                  <a:gd name="connsiteY58" fmla="*/ 641350 h 1085850"/>
                  <a:gd name="connsiteX59" fmla="*/ 3359150 w 6502400"/>
                  <a:gd name="connsiteY59" fmla="*/ 622300 h 1085850"/>
                  <a:gd name="connsiteX60" fmla="*/ 3378200 w 6502400"/>
                  <a:gd name="connsiteY60" fmla="*/ 615950 h 1085850"/>
                  <a:gd name="connsiteX61" fmla="*/ 3416300 w 6502400"/>
                  <a:gd name="connsiteY61" fmla="*/ 590550 h 1085850"/>
                  <a:gd name="connsiteX62" fmla="*/ 3473450 w 6502400"/>
                  <a:gd name="connsiteY62" fmla="*/ 571500 h 1085850"/>
                  <a:gd name="connsiteX63" fmla="*/ 3492500 w 6502400"/>
                  <a:gd name="connsiteY63" fmla="*/ 565150 h 1085850"/>
                  <a:gd name="connsiteX64" fmla="*/ 3549650 w 6502400"/>
                  <a:gd name="connsiteY64" fmla="*/ 539750 h 1085850"/>
                  <a:gd name="connsiteX65" fmla="*/ 3581400 w 6502400"/>
                  <a:gd name="connsiteY65" fmla="*/ 533400 h 1085850"/>
                  <a:gd name="connsiteX66" fmla="*/ 3638550 w 6502400"/>
                  <a:gd name="connsiteY66" fmla="*/ 514350 h 1085850"/>
                  <a:gd name="connsiteX67" fmla="*/ 3657600 w 6502400"/>
                  <a:gd name="connsiteY67" fmla="*/ 508000 h 1085850"/>
                  <a:gd name="connsiteX68" fmla="*/ 3676650 w 6502400"/>
                  <a:gd name="connsiteY68" fmla="*/ 501650 h 1085850"/>
                  <a:gd name="connsiteX69" fmla="*/ 3714750 w 6502400"/>
                  <a:gd name="connsiteY69" fmla="*/ 476250 h 1085850"/>
                  <a:gd name="connsiteX70" fmla="*/ 3752850 w 6502400"/>
                  <a:gd name="connsiteY70" fmla="*/ 463550 h 1085850"/>
                  <a:gd name="connsiteX71" fmla="*/ 3810000 w 6502400"/>
                  <a:gd name="connsiteY71" fmla="*/ 438150 h 1085850"/>
                  <a:gd name="connsiteX72" fmla="*/ 3829050 w 6502400"/>
                  <a:gd name="connsiteY72" fmla="*/ 431800 h 1085850"/>
                  <a:gd name="connsiteX73" fmla="*/ 3848100 w 6502400"/>
                  <a:gd name="connsiteY73" fmla="*/ 425450 h 1085850"/>
                  <a:gd name="connsiteX74" fmla="*/ 3886200 w 6502400"/>
                  <a:gd name="connsiteY74" fmla="*/ 406400 h 1085850"/>
                  <a:gd name="connsiteX75" fmla="*/ 3943350 w 6502400"/>
                  <a:gd name="connsiteY75" fmla="*/ 381000 h 1085850"/>
                  <a:gd name="connsiteX76" fmla="*/ 4127500 w 6502400"/>
                  <a:gd name="connsiteY76" fmla="*/ 374650 h 1085850"/>
                  <a:gd name="connsiteX77" fmla="*/ 4210050 w 6502400"/>
                  <a:gd name="connsiteY77" fmla="*/ 361950 h 1085850"/>
                  <a:gd name="connsiteX78" fmla="*/ 4286250 w 6502400"/>
                  <a:gd name="connsiteY78" fmla="*/ 349250 h 1085850"/>
                  <a:gd name="connsiteX79" fmla="*/ 4324350 w 6502400"/>
                  <a:gd name="connsiteY79" fmla="*/ 342900 h 1085850"/>
                  <a:gd name="connsiteX80" fmla="*/ 4438650 w 6502400"/>
                  <a:gd name="connsiteY80" fmla="*/ 330200 h 1085850"/>
                  <a:gd name="connsiteX81" fmla="*/ 4597400 w 6502400"/>
                  <a:gd name="connsiteY81" fmla="*/ 311150 h 1085850"/>
                  <a:gd name="connsiteX82" fmla="*/ 4622800 w 6502400"/>
                  <a:gd name="connsiteY82" fmla="*/ 304800 h 1085850"/>
                  <a:gd name="connsiteX83" fmla="*/ 4641850 w 6502400"/>
                  <a:gd name="connsiteY83" fmla="*/ 298450 h 1085850"/>
                  <a:gd name="connsiteX84" fmla="*/ 4660900 w 6502400"/>
                  <a:gd name="connsiteY84" fmla="*/ 304800 h 1085850"/>
                  <a:gd name="connsiteX85" fmla="*/ 4686300 w 6502400"/>
                  <a:gd name="connsiteY85" fmla="*/ 298450 h 1085850"/>
                  <a:gd name="connsiteX86" fmla="*/ 4724400 w 6502400"/>
                  <a:gd name="connsiteY86" fmla="*/ 285750 h 1085850"/>
                  <a:gd name="connsiteX87" fmla="*/ 4781550 w 6502400"/>
                  <a:gd name="connsiteY87" fmla="*/ 266700 h 1085850"/>
                  <a:gd name="connsiteX88" fmla="*/ 4800600 w 6502400"/>
                  <a:gd name="connsiteY88" fmla="*/ 260350 h 1085850"/>
                  <a:gd name="connsiteX89" fmla="*/ 4819650 w 6502400"/>
                  <a:gd name="connsiteY89" fmla="*/ 254000 h 1085850"/>
                  <a:gd name="connsiteX90" fmla="*/ 4838700 w 6502400"/>
                  <a:gd name="connsiteY90" fmla="*/ 241300 h 1085850"/>
                  <a:gd name="connsiteX91" fmla="*/ 4914900 w 6502400"/>
                  <a:gd name="connsiteY91" fmla="*/ 222250 h 1085850"/>
                  <a:gd name="connsiteX92" fmla="*/ 4953000 w 6502400"/>
                  <a:gd name="connsiteY92" fmla="*/ 209550 h 1085850"/>
                  <a:gd name="connsiteX93" fmla="*/ 5111750 w 6502400"/>
                  <a:gd name="connsiteY93" fmla="*/ 215900 h 1085850"/>
                  <a:gd name="connsiteX94" fmla="*/ 5162550 w 6502400"/>
                  <a:gd name="connsiteY94" fmla="*/ 222250 h 1085850"/>
                  <a:gd name="connsiteX95" fmla="*/ 5340350 w 6502400"/>
                  <a:gd name="connsiteY95" fmla="*/ 215900 h 1085850"/>
                  <a:gd name="connsiteX96" fmla="*/ 5391150 w 6502400"/>
                  <a:gd name="connsiteY96" fmla="*/ 203200 h 1085850"/>
                  <a:gd name="connsiteX97" fmla="*/ 5416550 w 6502400"/>
                  <a:gd name="connsiteY97" fmla="*/ 196850 h 1085850"/>
                  <a:gd name="connsiteX98" fmla="*/ 5435600 w 6502400"/>
                  <a:gd name="connsiteY98" fmla="*/ 190500 h 1085850"/>
                  <a:gd name="connsiteX99" fmla="*/ 5492750 w 6502400"/>
                  <a:gd name="connsiteY99" fmla="*/ 177800 h 1085850"/>
                  <a:gd name="connsiteX100" fmla="*/ 5518150 w 6502400"/>
                  <a:gd name="connsiteY100" fmla="*/ 171450 h 1085850"/>
                  <a:gd name="connsiteX101" fmla="*/ 5689600 w 6502400"/>
                  <a:gd name="connsiteY101" fmla="*/ 177800 h 1085850"/>
                  <a:gd name="connsiteX102" fmla="*/ 5772150 w 6502400"/>
                  <a:gd name="connsiteY102" fmla="*/ 184150 h 1085850"/>
                  <a:gd name="connsiteX103" fmla="*/ 5816600 w 6502400"/>
                  <a:gd name="connsiteY103" fmla="*/ 196850 h 1085850"/>
                  <a:gd name="connsiteX104" fmla="*/ 5899150 w 6502400"/>
                  <a:gd name="connsiteY104" fmla="*/ 190500 h 1085850"/>
                  <a:gd name="connsiteX105" fmla="*/ 5937250 w 6502400"/>
                  <a:gd name="connsiteY105" fmla="*/ 171450 h 1085850"/>
                  <a:gd name="connsiteX106" fmla="*/ 5975350 w 6502400"/>
                  <a:gd name="connsiteY106" fmla="*/ 158750 h 1085850"/>
                  <a:gd name="connsiteX107" fmla="*/ 6032500 w 6502400"/>
                  <a:gd name="connsiteY107" fmla="*/ 139700 h 1085850"/>
                  <a:gd name="connsiteX108" fmla="*/ 6051550 w 6502400"/>
                  <a:gd name="connsiteY108" fmla="*/ 133350 h 1085850"/>
                  <a:gd name="connsiteX109" fmla="*/ 6070600 w 6502400"/>
                  <a:gd name="connsiteY109" fmla="*/ 127000 h 1085850"/>
                  <a:gd name="connsiteX110" fmla="*/ 6089650 w 6502400"/>
                  <a:gd name="connsiteY110" fmla="*/ 114300 h 1085850"/>
                  <a:gd name="connsiteX111" fmla="*/ 6127750 w 6502400"/>
                  <a:gd name="connsiteY111" fmla="*/ 101600 h 1085850"/>
                  <a:gd name="connsiteX112" fmla="*/ 6165850 w 6502400"/>
                  <a:gd name="connsiteY112" fmla="*/ 88900 h 1085850"/>
                  <a:gd name="connsiteX113" fmla="*/ 6184900 w 6502400"/>
                  <a:gd name="connsiteY113" fmla="*/ 82550 h 1085850"/>
                  <a:gd name="connsiteX114" fmla="*/ 6216650 w 6502400"/>
                  <a:gd name="connsiteY114" fmla="*/ 76200 h 1085850"/>
                  <a:gd name="connsiteX115" fmla="*/ 6254750 w 6502400"/>
                  <a:gd name="connsiteY115" fmla="*/ 63500 h 1085850"/>
                  <a:gd name="connsiteX116" fmla="*/ 6273800 w 6502400"/>
                  <a:gd name="connsiteY116" fmla="*/ 57150 h 1085850"/>
                  <a:gd name="connsiteX117" fmla="*/ 6292850 w 6502400"/>
                  <a:gd name="connsiteY117" fmla="*/ 50800 h 1085850"/>
                  <a:gd name="connsiteX118" fmla="*/ 6318250 w 6502400"/>
                  <a:gd name="connsiteY118" fmla="*/ 44450 h 1085850"/>
                  <a:gd name="connsiteX119" fmla="*/ 6381750 w 6502400"/>
                  <a:gd name="connsiteY119" fmla="*/ 31750 h 1085850"/>
                  <a:gd name="connsiteX120" fmla="*/ 6445250 w 6502400"/>
                  <a:gd name="connsiteY120" fmla="*/ 12700 h 1085850"/>
                  <a:gd name="connsiteX121" fmla="*/ 6464300 w 6502400"/>
                  <a:gd name="connsiteY121" fmla="*/ 6350 h 1085850"/>
                  <a:gd name="connsiteX122" fmla="*/ 6483350 w 6502400"/>
                  <a:gd name="connsiteY122" fmla="*/ 0 h 1085850"/>
                  <a:gd name="connsiteX123" fmla="*/ 6502400 w 6502400"/>
                  <a:gd name="connsiteY123" fmla="*/ 0 h 1085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Lst>
                <a:rect l="l" t="t" r="r" b="b"/>
                <a:pathLst>
                  <a:path w="6502400" h="1085850">
                    <a:moveTo>
                      <a:pt x="0" y="1073150"/>
                    </a:moveTo>
                    <a:cubicBezTo>
                      <a:pt x="14817" y="1075267"/>
                      <a:pt x="29724" y="1076823"/>
                      <a:pt x="44450" y="1079500"/>
                    </a:cubicBezTo>
                    <a:cubicBezTo>
                      <a:pt x="53036" y="1081061"/>
                      <a:pt x="61123" y="1085850"/>
                      <a:pt x="69850" y="1085850"/>
                    </a:cubicBezTo>
                    <a:cubicBezTo>
                      <a:pt x="86915" y="1085850"/>
                      <a:pt x="103756" y="1081913"/>
                      <a:pt x="120650" y="1079500"/>
                    </a:cubicBezTo>
                    <a:cubicBezTo>
                      <a:pt x="133396" y="1077679"/>
                      <a:pt x="146025" y="1075108"/>
                      <a:pt x="158750" y="1073150"/>
                    </a:cubicBezTo>
                    <a:cubicBezTo>
                      <a:pt x="173543" y="1070874"/>
                      <a:pt x="188383" y="1068917"/>
                      <a:pt x="203200" y="1066800"/>
                    </a:cubicBezTo>
                    <a:cubicBezTo>
                      <a:pt x="209550" y="1064683"/>
                      <a:pt x="215686" y="1061763"/>
                      <a:pt x="222250" y="1060450"/>
                    </a:cubicBezTo>
                    <a:cubicBezTo>
                      <a:pt x="334207" y="1038059"/>
                      <a:pt x="535805" y="1059377"/>
                      <a:pt x="590550" y="1060450"/>
                    </a:cubicBezTo>
                    <a:cubicBezTo>
                      <a:pt x="607483" y="1062567"/>
                      <a:pt x="624285" y="1066800"/>
                      <a:pt x="641350" y="1066800"/>
                    </a:cubicBezTo>
                    <a:cubicBezTo>
                      <a:pt x="719525" y="1066800"/>
                      <a:pt x="793879" y="1065803"/>
                      <a:pt x="869950" y="1054100"/>
                    </a:cubicBezTo>
                    <a:cubicBezTo>
                      <a:pt x="880617" y="1052459"/>
                      <a:pt x="891229" y="1050368"/>
                      <a:pt x="901700" y="1047750"/>
                    </a:cubicBezTo>
                    <a:cubicBezTo>
                      <a:pt x="908194" y="1046127"/>
                      <a:pt x="914164" y="1042597"/>
                      <a:pt x="920750" y="1041400"/>
                    </a:cubicBezTo>
                    <a:cubicBezTo>
                      <a:pt x="937540" y="1038347"/>
                      <a:pt x="954579" y="1036836"/>
                      <a:pt x="971550" y="1035050"/>
                    </a:cubicBezTo>
                    <a:cubicBezTo>
                      <a:pt x="994801" y="1032603"/>
                      <a:pt x="1018126" y="1030917"/>
                      <a:pt x="1041400" y="1028700"/>
                    </a:cubicBezTo>
                    <a:lnTo>
                      <a:pt x="1104900" y="1022350"/>
                    </a:lnTo>
                    <a:cubicBezTo>
                      <a:pt x="1138941" y="1011003"/>
                      <a:pt x="1109724" y="1019867"/>
                      <a:pt x="1155700" y="1009650"/>
                    </a:cubicBezTo>
                    <a:cubicBezTo>
                      <a:pt x="1164219" y="1007757"/>
                      <a:pt x="1172492" y="1004735"/>
                      <a:pt x="1181100" y="1003300"/>
                    </a:cubicBezTo>
                    <a:cubicBezTo>
                      <a:pt x="1226257" y="995774"/>
                      <a:pt x="1276023" y="993798"/>
                      <a:pt x="1320800" y="990600"/>
                    </a:cubicBezTo>
                    <a:cubicBezTo>
                      <a:pt x="1357775" y="981356"/>
                      <a:pt x="1397479" y="970574"/>
                      <a:pt x="1435100" y="965200"/>
                    </a:cubicBezTo>
                    <a:cubicBezTo>
                      <a:pt x="1492296" y="957029"/>
                      <a:pt x="1464787" y="961311"/>
                      <a:pt x="1517650" y="952500"/>
                    </a:cubicBezTo>
                    <a:cubicBezTo>
                      <a:pt x="1511300" y="956733"/>
                      <a:pt x="1491116" y="963703"/>
                      <a:pt x="1498600" y="965200"/>
                    </a:cubicBezTo>
                    <a:cubicBezTo>
                      <a:pt x="1515334" y="968547"/>
                      <a:pt x="1532533" y="961445"/>
                      <a:pt x="1549400" y="958850"/>
                    </a:cubicBezTo>
                    <a:cubicBezTo>
                      <a:pt x="1560067" y="957209"/>
                      <a:pt x="1570614" y="954841"/>
                      <a:pt x="1581150" y="952500"/>
                    </a:cubicBezTo>
                    <a:cubicBezTo>
                      <a:pt x="1589669" y="950607"/>
                      <a:pt x="1597942" y="947585"/>
                      <a:pt x="1606550" y="946150"/>
                    </a:cubicBezTo>
                    <a:cubicBezTo>
                      <a:pt x="1623383" y="943345"/>
                      <a:pt x="1640435" y="942055"/>
                      <a:pt x="1657350" y="939800"/>
                    </a:cubicBezTo>
                    <a:lnTo>
                      <a:pt x="1701800" y="933450"/>
                    </a:lnTo>
                    <a:cubicBezTo>
                      <a:pt x="1738874" y="921092"/>
                      <a:pt x="1703072" y="931926"/>
                      <a:pt x="1758950" y="920750"/>
                    </a:cubicBezTo>
                    <a:cubicBezTo>
                      <a:pt x="1767508" y="919038"/>
                      <a:pt x="1775764" y="915961"/>
                      <a:pt x="1784350" y="914400"/>
                    </a:cubicBezTo>
                    <a:cubicBezTo>
                      <a:pt x="1799076" y="911723"/>
                      <a:pt x="1814061" y="910651"/>
                      <a:pt x="1828800" y="908050"/>
                    </a:cubicBezTo>
                    <a:cubicBezTo>
                      <a:pt x="2001586" y="877558"/>
                      <a:pt x="1790495" y="910194"/>
                      <a:pt x="1949450" y="889000"/>
                    </a:cubicBezTo>
                    <a:cubicBezTo>
                      <a:pt x="1962212" y="887298"/>
                      <a:pt x="1974882" y="884953"/>
                      <a:pt x="1987550" y="882650"/>
                    </a:cubicBezTo>
                    <a:cubicBezTo>
                      <a:pt x="1998169" y="880719"/>
                      <a:pt x="2008556" y="877323"/>
                      <a:pt x="2019300" y="876300"/>
                    </a:cubicBezTo>
                    <a:cubicBezTo>
                      <a:pt x="2053080" y="873083"/>
                      <a:pt x="2087033" y="872067"/>
                      <a:pt x="2120900" y="869950"/>
                    </a:cubicBezTo>
                    <a:cubicBezTo>
                      <a:pt x="2129367" y="867833"/>
                      <a:pt x="2137941" y="866108"/>
                      <a:pt x="2146300" y="863600"/>
                    </a:cubicBezTo>
                    <a:cubicBezTo>
                      <a:pt x="2159122" y="859753"/>
                      <a:pt x="2171195" y="853101"/>
                      <a:pt x="2184400" y="850900"/>
                    </a:cubicBezTo>
                    <a:cubicBezTo>
                      <a:pt x="2243483" y="841053"/>
                      <a:pt x="2209689" y="845831"/>
                      <a:pt x="2286000" y="838200"/>
                    </a:cubicBezTo>
                    <a:cubicBezTo>
                      <a:pt x="2298700" y="833967"/>
                      <a:pt x="2311113" y="828747"/>
                      <a:pt x="2324100" y="825500"/>
                    </a:cubicBezTo>
                    <a:cubicBezTo>
                      <a:pt x="2386045" y="810014"/>
                      <a:pt x="2308696" y="828923"/>
                      <a:pt x="2381250" y="812800"/>
                    </a:cubicBezTo>
                    <a:cubicBezTo>
                      <a:pt x="2389769" y="810907"/>
                      <a:pt x="2398259" y="808848"/>
                      <a:pt x="2406650" y="806450"/>
                    </a:cubicBezTo>
                    <a:cubicBezTo>
                      <a:pt x="2413086" y="804611"/>
                      <a:pt x="2419074" y="801047"/>
                      <a:pt x="2425700" y="800100"/>
                    </a:cubicBezTo>
                    <a:cubicBezTo>
                      <a:pt x="2448844" y="796794"/>
                      <a:pt x="2472267" y="795867"/>
                      <a:pt x="2495550" y="793750"/>
                    </a:cubicBezTo>
                    <a:cubicBezTo>
                      <a:pt x="2517374" y="789385"/>
                      <a:pt x="2531775" y="787028"/>
                      <a:pt x="2552700" y="781050"/>
                    </a:cubicBezTo>
                    <a:cubicBezTo>
                      <a:pt x="2559136" y="779211"/>
                      <a:pt x="2565186" y="776013"/>
                      <a:pt x="2571750" y="774700"/>
                    </a:cubicBezTo>
                    <a:cubicBezTo>
                      <a:pt x="2586426" y="771765"/>
                      <a:pt x="2601364" y="770328"/>
                      <a:pt x="2616200" y="768350"/>
                    </a:cubicBezTo>
                    <a:cubicBezTo>
                      <a:pt x="2648305" y="764069"/>
                      <a:pt x="2679528" y="760970"/>
                      <a:pt x="2711450" y="755650"/>
                    </a:cubicBezTo>
                    <a:cubicBezTo>
                      <a:pt x="2777992" y="744560"/>
                      <a:pt x="2711516" y="754367"/>
                      <a:pt x="2768600" y="742950"/>
                    </a:cubicBezTo>
                    <a:cubicBezTo>
                      <a:pt x="2829979" y="730674"/>
                      <a:pt x="2784055" y="742449"/>
                      <a:pt x="2851150" y="730250"/>
                    </a:cubicBezTo>
                    <a:cubicBezTo>
                      <a:pt x="2859736" y="728689"/>
                      <a:pt x="2867964" y="725461"/>
                      <a:pt x="2876550" y="723900"/>
                    </a:cubicBezTo>
                    <a:cubicBezTo>
                      <a:pt x="2895829" y="720395"/>
                      <a:pt x="2954109" y="713411"/>
                      <a:pt x="2971800" y="711200"/>
                    </a:cubicBezTo>
                    <a:cubicBezTo>
                      <a:pt x="2997200" y="713317"/>
                      <a:pt x="3022668" y="714735"/>
                      <a:pt x="3048000" y="717550"/>
                    </a:cubicBezTo>
                    <a:cubicBezTo>
                      <a:pt x="3060796" y="718972"/>
                      <a:pt x="3073304" y="725322"/>
                      <a:pt x="3086100" y="723900"/>
                    </a:cubicBezTo>
                    <a:cubicBezTo>
                      <a:pt x="3093685" y="723057"/>
                      <a:pt x="3098176" y="714300"/>
                      <a:pt x="3105150" y="711200"/>
                    </a:cubicBezTo>
                    <a:cubicBezTo>
                      <a:pt x="3117383" y="705763"/>
                      <a:pt x="3130550" y="702733"/>
                      <a:pt x="3143250" y="698500"/>
                    </a:cubicBezTo>
                    <a:lnTo>
                      <a:pt x="3162300" y="692150"/>
                    </a:lnTo>
                    <a:lnTo>
                      <a:pt x="3181350" y="685800"/>
                    </a:lnTo>
                    <a:cubicBezTo>
                      <a:pt x="3187700" y="683683"/>
                      <a:pt x="3193906" y="681073"/>
                      <a:pt x="3200400" y="679450"/>
                    </a:cubicBezTo>
                    <a:cubicBezTo>
                      <a:pt x="3238787" y="669853"/>
                      <a:pt x="3217521" y="675860"/>
                      <a:pt x="3263900" y="660400"/>
                    </a:cubicBezTo>
                    <a:cubicBezTo>
                      <a:pt x="3270250" y="658283"/>
                      <a:pt x="3277381" y="657763"/>
                      <a:pt x="3282950" y="654050"/>
                    </a:cubicBezTo>
                    <a:cubicBezTo>
                      <a:pt x="3289300" y="649817"/>
                      <a:pt x="3295026" y="644450"/>
                      <a:pt x="3302000" y="641350"/>
                    </a:cubicBezTo>
                    <a:lnTo>
                      <a:pt x="3359150" y="622300"/>
                    </a:lnTo>
                    <a:cubicBezTo>
                      <a:pt x="3365500" y="620183"/>
                      <a:pt x="3372631" y="619663"/>
                      <a:pt x="3378200" y="615950"/>
                    </a:cubicBezTo>
                    <a:cubicBezTo>
                      <a:pt x="3390900" y="607483"/>
                      <a:pt x="3401820" y="595377"/>
                      <a:pt x="3416300" y="590550"/>
                    </a:cubicBezTo>
                    <a:lnTo>
                      <a:pt x="3473450" y="571500"/>
                    </a:lnTo>
                    <a:cubicBezTo>
                      <a:pt x="3479800" y="569383"/>
                      <a:pt x="3486931" y="568863"/>
                      <a:pt x="3492500" y="565150"/>
                    </a:cubicBezTo>
                    <a:cubicBezTo>
                      <a:pt x="3515304" y="549948"/>
                      <a:pt x="3517264" y="546227"/>
                      <a:pt x="3549650" y="539750"/>
                    </a:cubicBezTo>
                    <a:cubicBezTo>
                      <a:pt x="3560233" y="537633"/>
                      <a:pt x="3570987" y="536240"/>
                      <a:pt x="3581400" y="533400"/>
                    </a:cubicBezTo>
                    <a:lnTo>
                      <a:pt x="3638550" y="514350"/>
                    </a:lnTo>
                    <a:lnTo>
                      <a:pt x="3657600" y="508000"/>
                    </a:lnTo>
                    <a:cubicBezTo>
                      <a:pt x="3663950" y="505883"/>
                      <a:pt x="3671081" y="505363"/>
                      <a:pt x="3676650" y="501650"/>
                    </a:cubicBezTo>
                    <a:cubicBezTo>
                      <a:pt x="3689350" y="493183"/>
                      <a:pt x="3700270" y="481077"/>
                      <a:pt x="3714750" y="476250"/>
                    </a:cubicBezTo>
                    <a:cubicBezTo>
                      <a:pt x="3727450" y="472017"/>
                      <a:pt x="3741711" y="470976"/>
                      <a:pt x="3752850" y="463550"/>
                    </a:cubicBezTo>
                    <a:cubicBezTo>
                      <a:pt x="3783039" y="443424"/>
                      <a:pt x="3764660" y="453263"/>
                      <a:pt x="3810000" y="438150"/>
                    </a:cubicBezTo>
                    <a:lnTo>
                      <a:pt x="3829050" y="431800"/>
                    </a:lnTo>
                    <a:cubicBezTo>
                      <a:pt x="3835400" y="429683"/>
                      <a:pt x="3842531" y="429163"/>
                      <a:pt x="3848100" y="425450"/>
                    </a:cubicBezTo>
                    <a:cubicBezTo>
                      <a:pt x="3902695" y="389054"/>
                      <a:pt x="3833620" y="432690"/>
                      <a:pt x="3886200" y="406400"/>
                    </a:cubicBezTo>
                    <a:cubicBezTo>
                      <a:pt x="3910603" y="394198"/>
                      <a:pt x="3908158" y="382214"/>
                      <a:pt x="3943350" y="381000"/>
                    </a:cubicBezTo>
                    <a:lnTo>
                      <a:pt x="4127500" y="374650"/>
                    </a:lnTo>
                    <a:cubicBezTo>
                      <a:pt x="4170806" y="360215"/>
                      <a:pt x="4126937" y="373284"/>
                      <a:pt x="4210050" y="361950"/>
                    </a:cubicBezTo>
                    <a:cubicBezTo>
                      <a:pt x="4235564" y="358471"/>
                      <a:pt x="4260850" y="353483"/>
                      <a:pt x="4286250" y="349250"/>
                    </a:cubicBezTo>
                    <a:cubicBezTo>
                      <a:pt x="4298950" y="347133"/>
                      <a:pt x="4311554" y="344322"/>
                      <a:pt x="4324350" y="342900"/>
                    </a:cubicBezTo>
                    <a:cubicBezTo>
                      <a:pt x="4362450" y="338667"/>
                      <a:pt x="4400837" y="336502"/>
                      <a:pt x="4438650" y="330200"/>
                    </a:cubicBezTo>
                    <a:cubicBezTo>
                      <a:pt x="4542072" y="312963"/>
                      <a:pt x="4489175" y="319475"/>
                      <a:pt x="4597400" y="311150"/>
                    </a:cubicBezTo>
                    <a:cubicBezTo>
                      <a:pt x="4605867" y="309033"/>
                      <a:pt x="4614409" y="307198"/>
                      <a:pt x="4622800" y="304800"/>
                    </a:cubicBezTo>
                    <a:cubicBezTo>
                      <a:pt x="4629236" y="302961"/>
                      <a:pt x="4635157" y="298450"/>
                      <a:pt x="4641850" y="298450"/>
                    </a:cubicBezTo>
                    <a:cubicBezTo>
                      <a:pt x="4648543" y="298450"/>
                      <a:pt x="4654550" y="302683"/>
                      <a:pt x="4660900" y="304800"/>
                    </a:cubicBezTo>
                    <a:cubicBezTo>
                      <a:pt x="4669367" y="302683"/>
                      <a:pt x="4677941" y="300958"/>
                      <a:pt x="4686300" y="298450"/>
                    </a:cubicBezTo>
                    <a:cubicBezTo>
                      <a:pt x="4699122" y="294603"/>
                      <a:pt x="4711700" y="289983"/>
                      <a:pt x="4724400" y="285750"/>
                    </a:cubicBezTo>
                    <a:lnTo>
                      <a:pt x="4781550" y="266700"/>
                    </a:lnTo>
                    <a:lnTo>
                      <a:pt x="4800600" y="260350"/>
                    </a:lnTo>
                    <a:cubicBezTo>
                      <a:pt x="4806950" y="258233"/>
                      <a:pt x="4814081" y="257713"/>
                      <a:pt x="4819650" y="254000"/>
                    </a:cubicBezTo>
                    <a:cubicBezTo>
                      <a:pt x="4826000" y="249767"/>
                      <a:pt x="4831726" y="244400"/>
                      <a:pt x="4838700" y="241300"/>
                    </a:cubicBezTo>
                    <a:cubicBezTo>
                      <a:pt x="4883125" y="221555"/>
                      <a:pt x="4869259" y="233660"/>
                      <a:pt x="4914900" y="222250"/>
                    </a:cubicBezTo>
                    <a:cubicBezTo>
                      <a:pt x="4927887" y="219003"/>
                      <a:pt x="4953000" y="209550"/>
                      <a:pt x="4953000" y="209550"/>
                    </a:cubicBezTo>
                    <a:cubicBezTo>
                      <a:pt x="5005917" y="211667"/>
                      <a:pt x="5058888" y="212696"/>
                      <a:pt x="5111750" y="215900"/>
                    </a:cubicBezTo>
                    <a:cubicBezTo>
                      <a:pt x="5128784" y="216932"/>
                      <a:pt x="5145485" y="222250"/>
                      <a:pt x="5162550" y="222250"/>
                    </a:cubicBezTo>
                    <a:cubicBezTo>
                      <a:pt x="5221854" y="222250"/>
                      <a:pt x="5281083" y="218017"/>
                      <a:pt x="5340350" y="215900"/>
                    </a:cubicBezTo>
                    <a:lnTo>
                      <a:pt x="5391150" y="203200"/>
                    </a:lnTo>
                    <a:cubicBezTo>
                      <a:pt x="5399617" y="201083"/>
                      <a:pt x="5408271" y="199610"/>
                      <a:pt x="5416550" y="196850"/>
                    </a:cubicBezTo>
                    <a:cubicBezTo>
                      <a:pt x="5422900" y="194733"/>
                      <a:pt x="5429164" y="192339"/>
                      <a:pt x="5435600" y="190500"/>
                    </a:cubicBezTo>
                    <a:cubicBezTo>
                      <a:pt x="5462701" y="182757"/>
                      <a:pt x="5463288" y="184347"/>
                      <a:pt x="5492750" y="177800"/>
                    </a:cubicBezTo>
                    <a:cubicBezTo>
                      <a:pt x="5501269" y="175907"/>
                      <a:pt x="5509683" y="173567"/>
                      <a:pt x="5518150" y="171450"/>
                    </a:cubicBezTo>
                    <a:lnTo>
                      <a:pt x="5689600" y="177800"/>
                    </a:lnTo>
                    <a:cubicBezTo>
                      <a:pt x="5717164" y="179178"/>
                      <a:pt x="5744741" y="180925"/>
                      <a:pt x="5772150" y="184150"/>
                    </a:cubicBezTo>
                    <a:cubicBezTo>
                      <a:pt x="5784473" y="185600"/>
                      <a:pt x="5804281" y="192744"/>
                      <a:pt x="5816600" y="196850"/>
                    </a:cubicBezTo>
                    <a:cubicBezTo>
                      <a:pt x="5844117" y="194733"/>
                      <a:pt x="5871765" y="193923"/>
                      <a:pt x="5899150" y="190500"/>
                    </a:cubicBezTo>
                    <a:cubicBezTo>
                      <a:pt x="5923315" y="187479"/>
                      <a:pt x="5915053" y="181315"/>
                      <a:pt x="5937250" y="171450"/>
                    </a:cubicBezTo>
                    <a:cubicBezTo>
                      <a:pt x="5949483" y="166013"/>
                      <a:pt x="5962650" y="162983"/>
                      <a:pt x="5975350" y="158750"/>
                    </a:cubicBezTo>
                    <a:lnTo>
                      <a:pt x="6032500" y="139700"/>
                    </a:lnTo>
                    <a:lnTo>
                      <a:pt x="6051550" y="133350"/>
                    </a:lnTo>
                    <a:cubicBezTo>
                      <a:pt x="6057900" y="131233"/>
                      <a:pt x="6065031" y="130713"/>
                      <a:pt x="6070600" y="127000"/>
                    </a:cubicBezTo>
                    <a:cubicBezTo>
                      <a:pt x="6076950" y="122767"/>
                      <a:pt x="6082676" y="117400"/>
                      <a:pt x="6089650" y="114300"/>
                    </a:cubicBezTo>
                    <a:cubicBezTo>
                      <a:pt x="6101883" y="108863"/>
                      <a:pt x="6115050" y="105833"/>
                      <a:pt x="6127750" y="101600"/>
                    </a:cubicBezTo>
                    <a:lnTo>
                      <a:pt x="6165850" y="88900"/>
                    </a:lnTo>
                    <a:cubicBezTo>
                      <a:pt x="6172200" y="86783"/>
                      <a:pt x="6178336" y="83863"/>
                      <a:pt x="6184900" y="82550"/>
                    </a:cubicBezTo>
                    <a:cubicBezTo>
                      <a:pt x="6195483" y="80433"/>
                      <a:pt x="6206237" y="79040"/>
                      <a:pt x="6216650" y="76200"/>
                    </a:cubicBezTo>
                    <a:cubicBezTo>
                      <a:pt x="6229565" y="72678"/>
                      <a:pt x="6242050" y="67733"/>
                      <a:pt x="6254750" y="63500"/>
                    </a:cubicBezTo>
                    <a:lnTo>
                      <a:pt x="6273800" y="57150"/>
                    </a:lnTo>
                    <a:cubicBezTo>
                      <a:pt x="6280150" y="55033"/>
                      <a:pt x="6286356" y="52423"/>
                      <a:pt x="6292850" y="50800"/>
                    </a:cubicBezTo>
                    <a:cubicBezTo>
                      <a:pt x="6301317" y="48683"/>
                      <a:pt x="6309716" y="46279"/>
                      <a:pt x="6318250" y="44450"/>
                    </a:cubicBezTo>
                    <a:cubicBezTo>
                      <a:pt x="6339357" y="39927"/>
                      <a:pt x="6360809" y="36985"/>
                      <a:pt x="6381750" y="31750"/>
                    </a:cubicBezTo>
                    <a:cubicBezTo>
                      <a:pt x="6420137" y="22153"/>
                      <a:pt x="6398871" y="28160"/>
                      <a:pt x="6445250" y="12700"/>
                    </a:cubicBezTo>
                    <a:lnTo>
                      <a:pt x="6464300" y="6350"/>
                    </a:lnTo>
                    <a:cubicBezTo>
                      <a:pt x="6470650" y="4233"/>
                      <a:pt x="6476657" y="0"/>
                      <a:pt x="6483350" y="0"/>
                    </a:cubicBezTo>
                    <a:lnTo>
                      <a:pt x="6502400" y="0"/>
                    </a:lnTo>
                  </a:path>
                </a:pathLst>
              </a:custGeom>
              <a:noFill/>
              <a:ln w="31750">
                <a:solidFill>
                  <a:srgbClr val="D8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27" name="Group 26">
              <a:extLst>
                <a:ext uri="{FF2B5EF4-FFF2-40B4-BE49-F238E27FC236}">
                  <a16:creationId xmlns:a16="http://schemas.microsoft.com/office/drawing/2014/main" id="{D20CBE14-9840-8E4C-A20A-51D40CE8338D}"/>
                </a:ext>
              </a:extLst>
            </p:cNvPr>
            <p:cNvGrpSpPr/>
            <p:nvPr/>
          </p:nvGrpSpPr>
          <p:grpSpPr>
            <a:xfrm>
              <a:off x="2108265" y="2206150"/>
              <a:ext cx="386239" cy="2764353"/>
              <a:chOff x="1296649" y="2206150"/>
              <a:chExt cx="386239" cy="2764353"/>
            </a:xfrm>
          </p:grpSpPr>
          <p:sp>
            <p:nvSpPr>
              <p:cNvPr id="20" name="Rectangle 19">
                <a:extLst>
                  <a:ext uri="{FF2B5EF4-FFF2-40B4-BE49-F238E27FC236}">
                    <a16:creationId xmlns:a16="http://schemas.microsoft.com/office/drawing/2014/main" id="{30D6D5AE-6A94-AA4D-9868-04AE45CB9C79}"/>
                  </a:ext>
                </a:extLst>
              </p:cNvPr>
              <p:cNvSpPr/>
              <p:nvPr/>
            </p:nvSpPr>
            <p:spPr>
              <a:xfrm>
                <a:off x="1296649" y="2206150"/>
                <a:ext cx="386239" cy="204974"/>
              </a:xfrm>
              <a:prstGeom prst="rect">
                <a:avLst/>
              </a:prstGeom>
            </p:spPr>
            <p:txBody>
              <a:bodyPr lIns="0" rIns="0" anchor="ctr">
                <a:noAutofit/>
              </a:bodyPr>
              <a:lstStyle/>
              <a:p>
                <a:pPr marL="0" marR="0" lvl="0" indent="0" algn="r" defTabSz="914400" rtl="0" eaLnBrk="1" fontAlgn="auto" latinLnBrk="0" hangingPunct="1">
                  <a:lnSpc>
                    <a:spcPct val="9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0000"/>
                    </a:solidFill>
                    <a:effectLst/>
                    <a:uLnTx/>
                    <a:uFillTx/>
                    <a:latin typeface="Franklin Gothic Medium" panose="020B0603020102020204" pitchFamily="34" charset="0"/>
                    <a:ea typeface="+mn-ea"/>
                    <a:cs typeface="+mn-cs"/>
                  </a:rPr>
                  <a:t>60%</a:t>
                </a:r>
              </a:p>
            </p:txBody>
          </p:sp>
          <p:sp>
            <p:nvSpPr>
              <p:cNvPr id="21" name="Rectangle 20">
                <a:extLst>
                  <a:ext uri="{FF2B5EF4-FFF2-40B4-BE49-F238E27FC236}">
                    <a16:creationId xmlns:a16="http://schemas.microsoft.com/office/drawing/2014/main" id="{C23FF4D5-FA3A-494D-9AEB-8AC73F0F2D78}"/>
                  </a:ext>
                </a:extLst>
              </p:cNvPr>
              <p:cNvSpPr/>
              <p:nvPr/>
            </p:nvSpPr>
            <p:spPr>
              <a:xfrm>
                <a:off x="1296649" y="2632713"/>
                <a:ext cx="386239" cy="204974"/>
              </a:xfrm>
              <a:prstGeom prst="rect">
                <a:avLst/>
              </a:prstGeom>
            </p:spPr>
            <p:txBody>
              <a:bodyPr lIns="0" rIns="0" anchor="ctr">
                <a:noAutofit/>
              </a:bodyPr>
              <a:lstStyle/>
              <a:p>
                <a:pPr marL="0" marR="0" lvl="0" indent="0" algn="r" defTabSz="914400" rtl="0" eaLnBrk="1" fontAlgn="auto" latinLnBrk="0" hangingPunct="1">
                  <a:lnSpc>
                    <a:spcPct val="9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0000"/>
                    </a:solidFill>
                    <a:effectLst/>
                    <a:uLnTx/>
                    <a:uFillTx/>
                    <a:latin typeface="Franklin Gothic Medium" panose="020B0603020102020204" pitchFamily="34" charset="0"/>
                    <a:ea typeface="+mn-ea"/>
                    <a:cs typeface="+mn-cs"/>
                  </a:rPr>
                  <a:t>50%</a:t>
                </a:r>
              </a:p>
            </p:txBody>
          </p:sp>
          <p:sp>
            <p:nvSpPr>
              <p:cNvPr id="22" name="Rectangle 21">
                <a:extLst>
                  <a:ext uri="{FF2B5EF4-FFF2-40B4-BE49-F238E27FC236}">
                    <a16:creationId xmlns:a16="http://schemas.microsoft.com/office/drawing/2014/main" id="{970FAAF9-03B0-194A-A7D5-602AFA46F6E5}"/>
                  </a:ext>
                </a:extLst>
              </p:cNvPr>
              <p:cNvSpPr/>
              <p:nvPr/>
            </p:nvSpPr>
            <p:spPr>
              <a:xfrm>
                <a:off x="1296649" y="3059276"/>
                <a:ext cx="386239" cy="204974"/>
              </a:xfrm>
              <a:prstGeom prst="rect">
                <a:avLst/>
              </a:prstGeom>
            </p:spPr>
            <p:txBody>
              <a:bodyPr lIns="0" rIns="0" anchor="ctr">
                <a:noAutofit/>
              </a:bodyPr>
              <a:lstStyle/>
              <a:p>
                <a:pPr marL="0" marR="0" lvl="0" indent="0" algn="r" defTabSz="914400" rtl="0" eaLnBrk="1" fontAlgn="auto" latinLnBrk="0" hangingPunct="1">
                  <a:lnSpc>
                    <a:spcPct val="9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0000"/>
                    </a:solidFill>
                    <a:effectLst/>
                    <a:uLnTx/>
                    <a:uFillTx/>
                    <a:latin typeface="Franklin Gothic Medium" panose="020B0603020102020204" pitchFamily="34" charset="0"/>
                    <a:ea typeface="+mn-ea"/>
                    <a:cs typeface="+mn-cs"/>
                  </a:rPr>
                  <a:t>40%</a:t>
                </a:r>
              </a:p>
            </p:txBody>
          </p:sp>
          <p:sp>
            <p:nvSpPr>
              <p:cNvPr id="23" name="Rectangle 22">
                <a:extLst>
                  <a:ext uri="{FF2B5EF4-FFF2-40B4-BE49-F238E27FC236}">
                    <a16:creationId xmlns:a16="http://schemas.microsoft.com/office/drawing/2014/main" id="{94C0215E-83E0-F648-8B5F-9DD6E88E78CD}"/>
                  </a:ext>
                </a:extLst>
              </p:cNvPr>
              <p:cNvSpPr/>
              <p:nvPr/>
            </p:nvSpPr>
            <p:spPr>
              <a:xfrm>
                <a:off x="1296649" y="3485839"/>
                <a:ext cx="386239" cy="204974"/>
              </a:xfrm>
              <a:prstGeom prst="rect">
                <a:avLst/>
              </a:prstGeom>
            </p:spPr>
            <p:txBody>
              <a:bodyPr lIns="0" rIns="0" anchor="ctr">
                <a:noAutofit/>
              </a:bodyPr>
              <a:lstStyle/>
              <a:p>
                <a:pPr marL="0" marR="0" lvl="0" indent="0" algn="r" defTabSz="914400" rtl="0" eaLnBrk="1" fontAlgn="auto" latinLnBrk="0" hangingPunct="1">
                  <a:lnSpc>
                    <a:spcPct val="9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0000"/>
                    </a:solidFill>
                    <a:effectLst/>
                    <a:uLnTx/>
                    <a:uFillTx/>
                    <a:latin typeface="Franklin Gothic Medium" panose="020B0603020102020204" pitchFamily="34" charset="0"/>
                    <a:ea typeface="+mn-ea"/>
                    <a:cs typeface="+mn-cs"/>
                  </a:rPr>
                  <a:t>30%</a:t>
                </a:r>
              </a:p>
            </p:txBody>
          </p:sp>
          <p:sp>
            <p:nvSpPr>
              <p:cNvPr id="24" name="Rectangle 23">
                <a:extLst>
                  <a:ext uri="{FF2B5EF4-FFF2-40B4-BE49-F238E27FC236}">
                    <a16:creationId xmlns:a16="http://schemas.microsoft.com/office/drawing/2014/main" id="{3ECFD84C-4CB7-D648-A16C-8A214C840D68}"/>
                  </a:ext>
                </a:extLst>
              </p:cNvPr>
              <p:cNvSpPr/>
              <p:nvPr/>
            </p:nvSpPr>
            <p:spPr>
              <a:xfrm>
                <a:off x="1296649" y="3912402"/>
                <a:ext cx="386239" cy="204974"/>
              </a:xfrm>
              <a:prstGeom prst="rect">
                <a:avLst/>
              </a:prstGeom>
            </p:spPr>
            <p:txBody>
              <a:bodyPr lIns="0" rIns="0" anchor="ctr">
                <a:noAutofit/>
              </a:bodyPr>
              <a:lstStyle/>
              <a:p>
                <a:pPr marL="0" marR="0" lvl="0" indent="0" algn="r" defTabSz="914400" rtl="0" eaLnBrk="1" fontAlgn="auto" latinLnBrk="0" hangingPunct="1">
                  <a:lnSpc>
                    <a:spcPct val="9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0000"/>
                    </a:solidFill>
                    <a:effectLst/>
                    <a:uLnTx/>
                    <a:uFillTx/>
                    <a:latin typeface="Franklin Gothic Medium" panose="020B0603020102020204" pitchFamily="34" charset="0"/>
                    <a:ea typeface="+mn-ea"/>
                    <a:cs typeface="+mn-cs"/>
                  </a:rPr>
                  <a:t>20%</a:t>
                </a:r>
              </a:p>
            </p:txBody>
          </p:sp>
          <p:sp>
            <p:nvSpPr>
              <p:cNvPr id="25" name="Rectangle 24">
                <a:extLst>
                  <a:ext uri="{FF2B5EF4-FFF2-40B4-BE49-F238E27FC236}">
                    <a16:creationId xmlns:a16="http://schemas.microsoft.com/office/drawing/2014/main" id="{9F309A12-4CB8-F74B-A0D8-33563D8E8A35}"/>
                  </a:ext>
                </a:extLst>
              </p:cNvPr>
              <p:cNvSpPr/>
              <p:nvPr/>
            </p:nvSpPr>
            <p:spPr>
              <a:xfrm>
                <a:off x="1296649" y="4338965"/>
                <a:ext cx="386239" cy="204974"/>
              </a:xfrm>
              <a:prstGeom prst="rect">
                <a:avLst/>
              </a:prstGeom>
            </p:spPr>
            <p:txBody>
              <a:bodyPr lIns="0" rIns="0" anchor="ctr">
                <a:noAutofit/>
              </a:bodyPr>
              <a:lstStyle/>
              <a:p>
                <a:pPr marL="0" marR="0" lvl="0" indent="0" algn="r" defTabSz="914400" rtl="0" eaLnBrk="1" fontAlgn="auto" latinLnBrk="0" hangingPunct="1">
                  <a:lnSpc>
                    <a:spcPct val="9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0000"/>
                    </a:solidFill>
                    <a:effectLst/>
                    <a:uLnTx/>
                    <a:uFillTx/>
                    <a:latin typeface="Franklin Gothic Medium" panose="020B0603020102020204" pitchFamily="34" charset="0"/>
                    <a:ea typeface="+mn-ea"/>
                    <a:cs typeface="+mn-cs"/>
                  </a:rPr>
                  <a:t>10%</a:t>
                </a:r>
              </a:p>
            </p:txBody>
          </p:sp>
          <p:sp>
            <p:nvSpPr>
              <p:cNvPr id="26" name="Rectangle 25">
                <a:extLst>
                  <a:ext uri="{FF2B5EF4-FFF2-40B4-BE49-F238E27FC236}">
                    <a16:creationId xmlns:a16="http://schemas.microsoft.com/office/drawing/2014/main" id="{FE9FF482-B157-2849-9244-CE8D388EDB0D}"/>
                  </a:ext>
                </a:extLst>
              </p:cNvPr>
              <p:cNvSpPr/>
              <p:nvPr/>
            </p:nvSpPr>
            <p:spPr>
              <a:xfrm>
                <a:off x="1296649" y="4765529"/>
                <a:ext cx="386239" cy="204974"/>
              </a:xfrm>
              <a:prstGeom prst="rect">
                <a:avLst/>
              </a:prstGeom>
            </p:spPr>
            <p:txBody>
              <a:bodyPr lIns="0" rIns="0" anchor="ctr">
                <a:noAutofit/>
              </a:bodyPr>
              <a:lstStyle/>
              <a:p>
                <a:pPr marL="0" marR="0" lvl="0" indent="0" algn="r" defTabSz="914400" rtl="0" eaLnBrk="1" fontAlgn="auto" latinLnBrk="0" hangingPunct="1">
                  <a:lnSpc>
                    <a:spcPct val="9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0000"/>
                    </a:solidFill>
                    <a:effectLst/>
                    <a:uLnTx/>
                    <a:uFillTx/>
                    <a:latin typeface="Franklin Gothic Medium" panose="020B0603020102020204" pitchFamily="34" charset="0"/>
                    <a:ea typeface="+mn-ea"/>
                    <a:cs typeface="+mn-cs"/>
                  </a:rPr>
                  <a:t>0%</a:t>
                </a:r>
              </a:p>
            </p:txBody>
          </p:sp>
        </p:grpSp>
        <p:grpSp>
          <p:nvGrpSpPr>
            <p:cNvPr id="36" name="Group 35">
              <a:extLst>
                <a:ext uri="{FF2B5EF4-FFF2-40B4-BE49-F238E27FC236}">
                  <a16:creationId xmlns:a16="http://schemas.microsoft.com/office/drawing/2014/main" id="{61FEBFED-30E3-3B48-AB20-E579E5154D56}"/>
                </a:ext>
              </a:extLst>
            </p:cNvPr>
            <p:cNvGrpSpPr/>
            <p:nvPr/>
          </p:nvGrpSpPr>
          <p:grpSpPr>
            <a:xfrm>
              <a:off x="9455150" y="2206150"/>
              <a:ext cx="589910" cy="2764353"/>
              <a:chOff x="9555396" y="2206150"/>
              <a:chExt cx="589910" cy="2764353"/>
            </a:xfrm>
          </p:grpSpPr>
          <p:sp>
            <p:nvSpPr>
              <p:cNvPr id="29" name="Rectangle 28">
                <a:extLst>
                  <a:ext uri="{FF2B5EF4-FFF2-40B4-BE49-F238E27FC236}">
                    <a16:creationId xmlns:a16="http://schemas.microsoft.com/office/drawing/2014/main" id="{8016EE4B-FA63-454E-83B9-7B00385D16C6}"/>
                  </a:ext>
                </a:extLst>
              </p:cNvPr>
              <p:cNvSpPr/>
              <p:nvPr/>
            </p:nvSpPr>
            <p:spPr>
              <a:xfrm>
                <a:off x="9555396" y="2206150"/>
                <a:ext cx="589910" cy="204974"/>
              </a:xfrm>
              <a:prstGeom prst="rect">
                <a:avLst/>
              </a:prstGeom>
            </p:spPr>
            <p:txBody>
              <a:bodyPr lIns="0" rIns="0" anchor="ctr">
                <a:no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lumMod val="65000"/>
                        <a:lumOff val="35000"/>
                      </a:prstClr>
                    </a:solidFill>
                    <a:effectLst/>
                    <a:uLnTx/>
                    <a:uFillTx/>
                    <a:latin typeface="Franklin Gothic Medium" panose="020B0603020102020204" pitchFamily="34" charset="0"/>
                    <a:ea typeface="+mn-ea"/>
                    <a:cs typeface="+mn-cs"/>
                  </a:rPr>
                  <a:t>600 </a:t>
                </a:r>
                <a:r>
                  <a:rPr kumimoji="0" lang="en-US" sz="1200" b="1" i="0" u="none" strike="noStrike" kern="1200" cap="none" spc="0" normalizeH="0" baseline="0" noProof="0" dirty="0" err="1">
                    <a:ln>
                      <a:noFill/>
                    </a:ln>
                    <a:solidFill>
                      <a:prstClr val="black">
                        <a:lumMod val="65000"/>
                        <a:lumOff val="35000"/>
                      </a:prstClr>
                    </a:solidFill>
                    <a:effectLst/>
                    <a:uLnTx/>
                    <a:uFillTx/>
                    <a:latin typeface="Franklin Gothic Medium" panose="020B0603020102020204" pitchFamily="34" charset="0"/>
                    <a:ea typeface="+mn-ea"/>
                    <a:cs typeface="+mn-cs"/>
                  </a:rPr>
                  <a:t>cal</a:t>
                </a:r>
                <a:endParaRPr kumimoji="0" lang="en-US" sz="1200" b="1" i="0" u="none" strike="noStrike" kern="1200" cap="none" spc="0" normalizeH="0" baseline="0" noProof="0" dirty="0">
                  <a:ln>
                    <a:noFill/>
                  </a:ln>
                  <a:solidFill>
                    <a:prstClr val="black">
                      <a:lumMod val="65000"/>
                      <a:lumOff val="35000"/>
                    </a:prstClr>
                  </a:solidFill>
                  <a:effectLst/>
                  <a:uLnTx/>
                  <a:uFillTx/>
                  <a:latin typeface="Franklin Gothic Medium" panose="020B0603020102020204" pitchFamily="34" charset="0"/>
                  <a:ea typeface="+mn-ea"/>
                  <a:cs typeface="+mn-cs"/>
                </a:endParaRPr>
              </a:p>
            </p:txBody>
          </p:sp>
          <p:sp>
            <p:nvSpPr>
              <p:cNvPr id="30" name="Rectangle 29">
                <a:extLst>
                  <a:ext uri="{FF2B5EF4-FFF2-40B4-BE49-F238E27FC236}">
                    <a16:creationId xmlns:a16="http://schemas.microsoft.com/office/drawing/2014/main" id="{24642B7B-5DCB-3340-98A9-B9A4B839B7EC}"/>
                  </a:ext>
                </a:extLst>
              </p:cNvPr>
              <p:cNvSpPr/>
              <p:nvPr/>
            </p:nvSpPr>
            <p:spPr>
              <a:xfrm>
                <a:off x="9555396" y="2632713"/>
                <a:ext cx="589910" cy="204974"/>
              </a:xfrm>
              <a:prstGeom prst="rect">
                <a:avLst/>
              </a:prstGeom>
            </p:spPr>
            <p:txBody>
              <a:bodyPr lIns="0" rIns="0" anchor="ctr">
                <a:no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lumMod val="65000"/>
                        <a:lumOff val="35000"/>
                      </a:prstClr>
                    </a:solidFill>
                    <a:effectLst/>
                    <a:uLnTx/>
                    <a:uFillTx/>
                    <a:latin typeface="Franklin Gothic Medium" panose="020B0603020102020204" pitchFamily="34" charset="0"/>
                    <a:ea typeface="+mn-ea"/>
                    <a:cs typeface="+mn-cs"/>
                  </a:rPr>
                  <a:t>550 </a:t>
                </a:r>
                <a:r>
                  <a:rPr kumimoji="0" lang="en-US" sz="1200" b="1" i="0" u="none" strike="noStrike" kern="1200" cap="none" spc="0" normalizeH="0" baseline="0" noProof="0" dirty="0" err="1">
                    <a:ln>
                      <a:noFill/>
                    </a:ln>
                    <a:solidFill>
                      <a:prstClr val="black">
                        <a:lumMod val="65000"/>
                        <a:lumOff val="35000"/>
                      </a:prstClr>
                    </a:solidFill>
                    <a:effectLst/>
                    <a:uLnTx/>
                    <a:uFillTx/>
                    <a:latin typeface="Franklin Gothic Medium" panose="020B0603020102020204" pitchFamily="34" charset="0"/>
                    <a:ea typeface="+mn-ea"/>
                    <a:cs typeface="+mn-cs"/>
                  </a:rPr>
                  <a:t>cal</a:t>
                </a:r>
                <a:endParaRPr kumimoji="0" lang="en-US" sz="1200" b="1" i="0" u="none" strike="noStrike" kern="1200" cap="none" spc="0" normalizeH="0" baseline="0" noProof="0" dirty="0">
                  <a:ln>
                    <a:noFill/>
                  </a:ln>
                  <a:solidFill>
                    <a:prstClr val="black">
                      <a:lumMod val="65000"/>
                      <a:lumOff val="35000"/>
                    </a:prstClr>
                  </a:solidFill>
                  <a:effectLst/>
                  <a:uLnTx/>
                  <a:uFillTx/>
                  <a:latin typeface="Franklin Gothic Medium" panose="020B0603020102020204" pitchFamily="34" charset="0"/>
                  <a:ea typeface="+mn-ea"/>
                  <a:cs typeface="+mn-cs"/>
                </a:endParaRPr>
              </a:p>
            </p:txBody>
          </p:sp>
          <p:sp>
            <p:nvSpPr>
              <p:cNvPr id="31" name="Rectangle 30">
                <a:extLst>
                  <a:ext uri="{FF2B5EF4-FFF2-40B4-BE49-F238E27FC236}">
                    <a16:creationId xmlns:a16="http://schemas.microsoft.com/office/drawing/2014/main" id="{EF444FDE-C249-4741-99E6-5DBC0099D480}"/>
                  </a:ext>
                </a:extLst>
              </p:cNvPr>
              <p:cNvSpPr/>
              <p:nvPr/>
            </p:nvSpPr>
            <p:spPr>
              <a:xfrm>
                <a:off x="9555396" y="3059276"/>
                <a:ext cx="589910" cy="204974"/>
              </a:xfrm>
              <a:prstGeom prst="rect">
                <a:avLst/>
              </a:prstGeom>
            </p:spPr>
            <p:txBody>
              <a:bodyPr lIns="0" rIns="0" anchor="ctr">
                <a:no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lumMod val="65000"/>
                        <a:lumOff val="35000"/>
                      </a:prstClr>
                    </a:solidFill>
                    <a:effectLst/>
                    <a:uLnTx/>
                    <a:uFillTx/>
                    <a:latin typeface="Franklin Gothic Medium" panose="020B0603020102020204" pitchFamily="34" charset="0"/>
                    <a:ea typeface="+mn-ea"/>
                    <a:cs typeface="+mn-cs"/>
                  </a:rPr>
                  <a:t>500 </a:t>
                </a:r>
                <a:r>
                  <a:rPr kumimoji="0" lang="en-US" sz="1200" b="1" i="0" u="none" strike="noStrike" kern="1200" cap="none" spc="0" normalizeH="0" baseline="0" noProof="0" dirty="0" err="1">
                    <a:ln>
                      <a:noFill/>
                    </a:ln>
                    <a:solidFill>
                      <a:prstClr val="black">
                        <a:lumMod val="65000"/>
                        <a:lumOff val="35000"/>
                      </a:prstClr>
                    </a:solidFill>
                    <a:effectLst/>
                    <a:uLnTx/>
                    <a:uFillTx/>
                    <a:latin typeface="Franklin Gothic Medium" panose="020B0603020102020204" pitchFamily="34" charset="0"/>
                    <a:ea typeface="+mn-ea"/>
                    <a:cs typeface="+mn-cs"/>
                  </a:rPr>
                  <a:t>cal</a:t>
                </a:r>
                <a:endParaRPr kumimoji="0" lang="en-US" sz="1200" b="1" i="0" u="none" strike="noStrike" kern="1200" cap="none" spc="0" normalizeH="0" baseline="0" noProof="0" dirty="0">
                  <a:ln>
                    <a:noFill/>
                  </a:ln>
                  <a:solidFill>
                    <a:prstClr val="black">
                      <a:lumMod val="65000"/>
                      <a:lumOff val="35000"/>
                    </a:prstClr>
                  </a:solidFill>
                  <a:effectLst/>
                  <a:uLnTx/>
                  <a:uFillTx/>
                  <a:latin typeface="Franklin Gothic Medium" panose="020B0603020102020204" pitchFamily="34" charset="0"/>
                  <a:ea typeface="+mn-ea"/>
                  <a:cs typeface="+mn-cs"/>
                </a:endParaRPr>
              </a:p>
            </p:txBody>
          </p:sp>
          <p:sp>
            <p:nvSpPr>
              <p:cNvPr id="32" name="Rectangle 31">
                <a:extLst>
                  <a:ext uri="{FF2B5EF4-FFF2-40B4-BE49-F238E27FC236}">
                    <a16:creationId xmlns:a16="http://schemas.microsoft.com/office/drawing/2014/main" id="{2A215D0D-F9D0-254A-98D5-EE00D6560BAB}"/>
                  </a:ext>
                </a:extLst>
              </p:cNvPr>
              <p:cNvSpPr/>
              <p:nvPr/>
            </p:nvSpPr>
            <p:spPr>
              <a:xfrm>
                <a:off x="9555396" y="3485839"/>
                <a:ext cx="589910" cy="204974"/>
              </a:xfrm>
              <a:prstGeom prst="rect">
                <a:avLst/>
              </a:prstGeom>
            </p:spPr>
            <p:txBody>
              <a:bodyPr lIns="0" rIns="0" anchor="ctr">
                <a:no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lumMod val="65000"/>
                        <a:lumOff val="35000"/>
                      </a:prstClr>
                    </a:solidFill>
                    <a:effectLst/>
                    <a:uLnTx/>
                    <a:uFillTx/>
                    <a:latin typeface="Franklin Gothic Medium" panose="020B0603020102020204" pitchFamily="34" charset="0"/>
                    <a:ea typeface="+mn-ea"/>
                    <a:cs typeface="+mn-cs"/>
                  </a:rPr>
                  <a:t>450 </a:t>
                </a:r>
                <a:r>
                  <a:rPr kumimoji="0" lang="en-US" sz="1200" b="1" i="0" u="none" strike="noStrike" kern="1200" cap="none" spc="0" normalizeH="0" baseline="0" noProof="0" dirty="0" err="1">
                    <a:ln>
                      <a:noFill/>
                    </a:ln>
                    <a:solidFill>
                      <a:prstClr val="black">
                        <a:lumMod val="65000"/>
                        <a:lumOff val="35000"/>
                      </a:prstClr>
                    </a:solidFill>
                    <a:effectLst/>
                    <a:uLnTx/>
                    <a:uFillTx/>
                    <a:latin typeface="Franklin Gothic Medium" panose="020B0603020102020204" pitchFamily="34" charset="0"/>
                    <a:ea typeface="+mn-ea"/>
                    <a:cs typeface="+mn-cs"/>
                  </a:rPr>
                  <a:t>cal</a:t>
                </a:r>
                <a:endParaRPr kumimoji="0" lang="en-US" sz="1200" b="1" i="0" u="none" strike="noStrike" kern="1200" cap="none" spc="0" normalizeH="0" baseline="0" noProof="0" dirty="0">
                  <a:ln>
                    <a:noFill/>
                  </a:ln>
                  <a:solidFill>
                    <a:prstClr val="black">
                      <a:lumMod val="65000"/>
                      <a:lumOff val="35000"/>
                    </a:prstClr>
                  </a:solidFill>
                  <a:effectLst/>
                  <a:uLnTx/>
                  <a:uFillTx/>
                  <a:latin typeface="Franklin Gothic Medium" panose="020B0603020102020204" pitchFamily="34" charset="0"/>
                  <a:ea typeface="+mn-ea"/>
                  <a:cs typeface="+mn-cs"/>
                </a:endParaRPr>
              </a:p>
            </p:txBody>
          </p:sp>
          <p:sp>
            <p:nvSpPr>
              <p:cNvPr id="33" name="Rectangle 32">
                <a:extLst>
                  <a:ext uri="{FF2B5EF4-FFF2-40B4-BE49-F238E27FC236}">
                    <a16:creationId xmlns:a16="http://schemas.microsoft.com/office/drawing/2014/main" id="{69A30735-8A73-464F-AC8F-D8F7FCC631BE}"/>
                  </a:ext>
                </a:extLst>
              </p:cNvPr>
              <p:cNvSpPr/>
              <p:nvPr/>
            </p:nvSpPr>
            <p:spPr>
              <a:xfrm>
                <a:off x="9555396" y="3912402"/>
                <a:ext cx="589910" cy="204974"/>
              </a:xfrm>
              <a:prstGeom prst="rect">
                <a:avLst/>
              </a:prstGeom>
            </p:spPr>
            <p:txBody>
              <a:bodyPr lIns="0" rIns="0" anchor="ctr">
                <a:no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lumMod val="65000"/>
                        <a:lumOff val="35000"/>
                      </a:prstClr>
                    </a:solidFill>
                    <a:effectLst/>
                    <a:uLnTx/>
                    <a:uFillTx/>
                    <a:latin typeface="Franklin Gothic Medium" panose="020B0603020102020204" pitchFamily="34" charset="0"/>
                    <a:ea typeface="+mn-ea"/>
                    <a:cs typeface="+mn-cs"/>
                  </a:rPr>
                  <a:t>400 </a:t>
                </a:r>
                <a:r>
                  <a:rPr kumimoji="0" lang="en-US" sz="1200" b="1" i="0" u="none" strike="noStrike" kern="1200" cap="none" spc="0" normalizeH="0" baseline="0" noProof="0" dirty="0" err="1">
                    <a:ln>
                      <a:noFill/>
                    </a:ln>
                    <a:solidFill>
                      <a:prstClr val="black">
                        <a:lumMod val="65000"/>
                        <a:lumOff val="35000"/>
                      </a:prstClr>
                    </a:solidFill>
                    <a:effectLst/>
                    <a:uLnTx/>
                    <a:uFillTx/>
                    <a:latin typeface="Franklin Gothic Medium" panose="020B0603020102020204" pitchFamily="34" charset="0"/>
                    <a:ea typeface="+mn-ea"/>
                    <a:cs typeface="+mn-cs"/>
                  </a:rPr>
                  <a:t>cal</a:t>
                </a:r>
                <a:endParaRPr kumimoji="0" lang="en-US" sz="1200" b="1" i="0" u="none" strike="noStrike" kern="1200" cap="none" spc="0" normalizeH="0" baseline="0" noProof="0" dirty="0">
                  <a:ln>
                    <a:noFill/>
                  </a:ln>
                  <a:solidFill>
                    <a:prstClr val="black">
                      <a:lumMod val="65000"/>
                      <a:lumOff val="35000"/>
                    </a:prstClr>
                  </a:solidFill>
                  <a:effectLst/>
                  <a:uLnTx/>
                  <a:uFillTx/>
                  <a:latin typeface="Franklin Gothic Medium" panose="020B0603020102020204" pitchFamily="34" charset="0"/>
                  <a:ea typeface="+mn-ea"/>
                  <a:cs typeface="+mn-cs"/>
                </a:endParaRPr>
              </a:p>
            </p:txBody>
          </p:sp>
          <p:sp>
            <p:nvSpPr>
              <p:cNvPr id="34" name="Rectangle 33">
                <a:extLst>
                  <a:ext uri="{FF2B5EF4-FFF2-40B4-BE49-F238E27FC236}">
                    <a16:creationId xmlns:a16="http://schemas.microsoft.com/office/drawing/2014/main" id="{067C78CC-6FC0-7343-BCA6-F31D943F2588}"/>
                  </a:ext>
                </a:extLst>
              </p:cNvPr>
              <p:cNvSpPr/>
              <p:nvPr/>
            </p:nvSpPr>
            <p:spPr>
              <a:xfrm>
                <a:off x="9555396" y="4338965"/>
                <a:ext cx="589910" cy="204974"/>
              </a:xfrm>
              <a:prstGeom prst="rect">
                <a:avLst/>
              </a:prstGeom>
            </p:spPr>
            <p:txBody>
              <a:bodyPr lIns="0" rIns="0" anchor="ctr">
                <a:no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lumMod val="65000"/>
                        <a:lumOff val="35000"/>
                      </a:prstClr>
                    </a:solidFill>
                    <a:effectLst/>
                    <a:uLnTx/>
                    <a:uFillTx/>
                    <a:latin typeface="Franklin Gothic Medium" panose="020B0603020102020204" pitchFamily="34" charset="0"/>
                    <a:ea typeface="+mn-ea"/>
                    <a:cs typeface="+mn-cs"/>
                  </a:rPr>
                  <a:t>350 </a:t>
                </a:r>
                <a:r>
                  <a:rPr kumimoji="0" lang="en-US" sz="1200" b="1" i="0" u="none" strike="noStrike" kern="1200" cap="none" spc="0" normalizeH="0" baseline="0" noProof="0" dirty="0" err="1">
                    <a:ln>
                      <a:noFill/>
                    </a:ln>
                    <a:solidFill>
                      <a:prstClr val="black">
                        <a:lumMod val="65000"/>
                        <a:lumOff val="35000"/>
                      </a:prstClr>
                    </a:solidFill>
                    <a:effectLst/>
                    <a:uLnTx/>
                    <a:uFillTx/>
                    <a:latin typeface="Franklin Gothic Medium" panose="020B0603020102020204" pitchFamily="34" charset="0"/>
                    <a:ea typeface="+mn-ea"/>
                    <a:cs typeface="+mn-cs"/>
                  </a:rPr>
                  <a:t>cal</a:t>
                </a:r>
                <a:endParaRPr kumimoji="0" lang="en-US" sz="1200" b="1" i="0" u="none" strike="noStrike" kern="1200" cap="none" spc="0" normalizeH="0" baseline="0" noProof="0" dirty="0">
                  <a:ln>
                    <a:noFill/>
                  </a:ln>
                  <a:solidFill>
                    <a:prstClr val="black">
                      <a:lumMod val="65000"/>
                      <a:lumOff val="35000"/>
                    </a:prstClr>
                  </a:solidFill>
                  <a:effectLst/>
                  <a:uLnTx/>
                  <a:uFillTx/>
                  <a:latin typeface="Franklin Gothic Medium" panose="020B0603020102020204" pitchFamily="34" charset="0"/>
                  <a:ea typeface="+mn-ea"/>
                  <a:cs typeface="+mn-cs"/>
                </a:endParaRPr>
              </a:p>
            </p:txBody>
          </p:sp>
          <p:sp>
            <p:nvSpPr>
              <p:cNvPr id="35" name="Rectangle 34">
                <a:extLst>
                  <a:ext uri="{FF2B5EF4-FFF2-40B4-BE49-F238E27FC236}">
                    <a16:creationId xmlns:a16="http://schemas.microsoft.com/office/drawing/2014/main" id="{85646B2C-DA58-544A-BC11-3AE30296AE45}"/>
                  </a:ext>
                </a:extLst>
              </p:cNvPr>
              <p:cNvSpPr/>
              <p:nvPr/>
            </p:nvSpPr>
            <p:spPr>
              <a:xfrm>
                <a:off x="9555396" y="4765529"/>
                <a:ext cx="589910" cy="204974"/>
              </a:xfrm>
              <a:prstGeom prst="rect">
                <a:avLst/>
              </a:prstGeom>
            </p:spPr>
            <p:txBody>
              <a:bodyPr lIns="0" rIns="0" anchor="ctr">
                <a:no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lumMod val="65000"/>
                        <a:lumOff val="35000"/>
                      </a:prstClr>
                    </a:solidFill>
                    <a:effectLst/>
                    <a:uLnTx/>
                    <a:uFillTx/>
                    <a:latin typeface="Franklin Gothic Medium" panose="020B0603020102020204" pitchFamily="34" charset="0"/>
                    <a:ea typeface="+mn-ea"/>
                    <a:cs typeface="+mn-cs"/>
                  </a:rPr>
                  <a:t>300 </a:t>
                </a:r>
                <a:r>
                  <a:rPr kumimoji="0" lang="en-US" sz="1200" b="1" i="0" u="none" strike="noStrike" kern="1200" cap="none" spc="0" normalizeH="0" baseline="0" noProof="0" dirty="0" err="1">
                    <a:ln>
                      <a:noFill/>
                    </a:ln>
                    <a:solidFill>
                      <a:prstClr val="black">
                        <a:lumMod val="65000"/>
                        <a:lumOff val="35000"/>
                      </a:prstClr>
                    </a:solidFill>
                    <a:effectLst/>
                    <a:uLnTx/>
                    <a:uFillTx/>
                    <a:latin typeface="Franklin Gothic Medium" panose="020B0603020102020204" pitchFamily="34" charset="0"/>
                    <a:ea typeface="+mn-ea"/>
                    <a:cs typeface="+mn-cs"/>
                  </a:rPr>
                  <a:t>cal</a:t>
                </a:r>
                <a:endParaRPr kumimoji="0" lang="en-US" sz="1200" b="1" i="0" u="none" strike="noStrike" kern="1200" cap="none" spc="0" normalizeH="0" baseline="0" noProof="0" dirty="0">
                  <a:ln>
                    <a:noFill/>
                  </a:ln>
                  <a:solidFill>
                    <a:prstClr val="black">
                      <a:lumMod val="65000"/>
                      <a:lumOff val="35000"/>
                    </a:prstClr>
                  </a:solidFill>
                  <a:effectLst/>
                  <a:uLnTx/>
                  <a:uFillTx/>
                  <a:latin typeface="Franklin Gothic Medium" panose="020B0603020102020204" pitchFamily="34" charset="0"/>
                  <a:ea typeface="+mn-ea"/>
                  <a:cs typeface="+mn-cs"/>
                </a:endParaRPr>
              </a:p>
            </p:txBody>
          </p:sp>
        </p:grpSp>
        <p:grpSp>
          <p:nvGrpSpPr>
            <p:cNvPr id="64" name="Group 63">
              <a:extLst>
                <a:ext uri="{FF2B5EF4-FFF2-40B4-BE49-F238E27FC236}">
                  <a16:creationId xmlns:a16="http://schemas.microsoft.com/office/drawing/2014/main" id="{5A2F2190-0C6E-6D44-8564-49CBA59D0B9D}"/>
                </a:ext>
              </a:extLst>
            </p:cNvPr>
            <p:cNvGrpSpPr/>
            <p:nvPr/>
          </p:nvGrpSpPr>
          <p:grpSpPr>
            <a:xfrm>
              <a:off x="2646320" y="5040775"/>
              <a:ext cx="6706492" cy="418250"/>
              <a:chOff x="2646320" y="5040775"/>
              <a:chExt cx="6706492" cy="418250"/>
            </a:xfrm>
          </p:grpSpPr>
          <p:sp>
            <p:nvSpPr>
              <p:cNvPr id="37" name="Rectangle 36">
                <a:extLst>
                  <a:ext uri="{FF2B5EF4-FFF2-40B4-BE49-F238E27FC236}">
                    <a16:creationId xmlns:a16="http://schemas.microsoft.com/office/drawing/2014/main" id="{1DFFEAED-F800-DB46-B048-D7189310A5C0}"/>
                  </a:ext>
                </a:extLst>
              </p:cNvPr>
              <p:cNvSpPr/>
              <p:nvPr/>
            </p:nvSpPr>
            <p:spPr>
              <a:xfrm rot="16200000">
                <a:off x="2539682" y="5147413"/>
                <a:ext cx="418250" cy="204974"/>
              </a:xfrm>
              <a:prstGeom prst="rect">
                <a:avLst/>
              </a:prstGeom>
            </p:spPr>
            <p:txBody>
              <a:bodyPr lIns="0" rIns="0" anchor="ctr">
                <a:noAutofit/>
              </a:bodyPr>
              <a:lstStyle/>
              <a:p>
                <a:pPr marL="0" marR="0" lvl="0" indent="0" algn="r" defTabSz="914400" rtl="0" eaLnBrk="1" fontAlgn="auto" latinLnBrk="0" hangingPunct="1">
                  <a:lnSpc>
                    <a:spcPct val="9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lumMod val="65000"/>
                        <a:lumOff val="35000"/>
                      </a:prstClr>
                    </a:solidFill>
                    <a:effectLst/>
                    <a:uLnTx/>
                    <a:uFillTx/>
                    <a:latin typeface="Franklin Gothic Medium" panose="020B0603020102020204" pitchFamily="34" charset="0"/>
                    <a:ea typeface="+mn-ea"/>
                    <a:cs typeface="+mn-cs"/>
                  </a:rPr>
                  <a:t>1974</a:t>
                </a:r>
              </a:p>
            </p:txBody>
          </p:sp>
          <p:sp>
            <p:nvSpPr>
              <p:cNvPr id="39" name="Rectangle 38">
                <a:extLst>
                  <a:ext uri="{FF2B5EF4-FFF2-40B4-BE49-F238E27FC236}">
                    <a16:creationId xmlns:a16="http://schemas.microsoft.com/office/drawing/2014/main" id="{E1285987-10DE-D549-AAA8-0A9ABBBD43B0}"/>
                  </a:ext>
                </a:extLst>
              </p:cNvPr>
              <p:cNvSpPr/>
              <p:nvPr/>
            </p:nvSpPr>
            <p:spPr>
              <a:xfrm rot="16200000">
                <a:off x="2822357" y="5147413"/>
                <a:ext cx="418250" cy="204974"/>
              </a:xfrm>
              <a:prstGeom prst="rect">
                <a:avLst/>
              </a:prstGeom>
            </p:spPr>
            <p:txBody>
              <a:bodyPr lIns="0" rIns="0" anchor="ctr">
                <a:noAutofit/>
              </a:bodyPr>
              <a:lstStyle/>
              <a:p>
                <a:pPr marL="0" marR="0" lvl="0" indent="0" algn="r" defTabSz="914400" rtl="0" eaLnBrk="1" fontAlgn="auto" latinLnBrk="0" hangingPunct="1">
                  <a:lnSpc>
                    <a:spcPct val="9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lumMod val="65000"/>
                        <a:lumOff val="35000"/>
                      </a:prstClr>
                    </a:solidFill>
                    <a:effectLst/>
                    <a:uLnTx/>
                    <a:uFillTx/>
                    <a:latin typeface="Franklin Gothic Medium" panose="020B0603020102020204" pitchFamily="34" charset="0"/>
                    <a:ea typeface="+mn-ea"/>
                    <a:cs typeface="+mn-cs"/>
                  </a:rPr>
                  <a:t>1976</a:t>
                </a:r>
              </a:p>
            </p:txBody>
          </p:sp>
          <p:sp>
            <p:nvSpPr>
              <p:cNvPr id="40" name="Rectangle 39">
                <a:extLst>
                  <a:ext uri="{FF2B5EF4-FFF2-40B4-BE49-F238E27FC236}">
                    <a16:creationId xmlns:a16="http://schemas.microsoft.com/office/drawing/2014/main" id="{720C999C-C20E-9248-AC11-313CE9269F64}"/>
                  </a:ext>
                </a:extLst>
              </p:cNvPr>
              <p:cNvSpPr/>
              <p:nvPr/>
            </p:nvSpPr>
            <p:spPr>
              <a:xfrm rot="16200000">
                <a:off x="3105032" y="5147413"/>
                <a:ext cx="418250" cy="204974"/>
              </a:xfrm>
              <a:prstGeom prst="rect">
                <a:avLst/>
              </a:prstGeom>
            </p:spPr>
            <p:txBody>
              <a:bodyPr lIns="0" rIns="0" anchor="ctr">
                <a:noAutofit/>
              </a:bodyPr>
              <a:lstStyle/>
              <a:p>
                <a:pPr marL="0" marR="0" lvl="0" indent="0" algn="r" defTabSz="914400" rtl="0" eaLnBrk="1" fontAlgn="auto" latinLnBrk="0" hangingPunct="1">
                  <a:lnSpc>
                    <a:spcPct val="9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lumMod val="65000"/>
                        <a:lumOff val="35000"/>
                      </a:prstClr>
                    </a:solidFill>
                    <a:effectLst/>
                    <a:uLnTx/>
                    <a:uFillTx/>
                    <a:latin typeface="Franklin Gothic Medium" panose="020B0603020102020204" pitchFamily="34" charset="0"/>
                    <a:ea typeface="+mn-ea"/>
                    <a:cs typeface="+mn-cs"/>
                  </a:rPr>
                  <a:t>1978</a:t>
                </a:r>
              </a:p>
            </p:txBody>
          </p:sp>
          <p:sp>
            <p:nvSpPr>
              <p:cNvPr id="41" name="Rectangle 40">
                <a:extLst>
                  <a:ext uri="{FF2B5EF4-FFF2-40B4-BE49-F238E27FC236}">
                    <a16:creationId xmlns:a16="http://schemas.microsoft.com/office/drawing/2014/main" id="{E43584A1-55F5-0F4C-AA8A-8E8E04EE52D9}"/>
                  </a:ext>
                </a:extLst>
              </p:cNvPr>
              <p:cNvSpPr/>
              <p:nvPr/>
            </p:nvSpPr>
            <p:spPr>
              <a:xfrm rot="16200000">
                <a:off x="3387707" y="5147413"/>
                <a:ext cx="418250" cy="204974"/>
              </a:xfrm>
              <a:prstGeom prst="rect">
                <a:avLst/>
              </a:prstGeom>
            </p:spPr>
            <p:txBody>
              <a:bodyPr lIns="0" rIns="0" anchor="ctr">
                <a:noAutofit/>
              </a:bodyPr>
              <a:lstStyle/>
              <a:p>
                <a:pPr marL="0" marR="0" lvl="0" indent="0" algn="r" defTabSz="914400" rtl="0" eaLnBrk="1" fontAlgn="auto" latinLnBrk="0" hangingPunct="1">
                  <a:lnSpc>
                    <a:spcPct val="9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lumMod val="65000"/>
                        <a:lumOff val="35000"/>
                      </a:prstClr>
                    </a:solidFill>
                    <a:effectLst/>
                    <a:uLnTx/>
                    <a:uFillTx/>
                    <a:latin typeface="Franklin Gothic Medium" panose="020B0603020102020204" pitchFamily="34" charset="0"/>
                    <a:ea typeface="+mn-ea"/>
                    <a:cs typeface="+mn-cs"/>
                  </a:rPr>
                  <a:t>1980</a:t>
                </a:r>
              </a:p>
            </p:txBody>
          </p:sp>
          <p:sp>
            <p:nvSpPr>
              <p:cNvPr id="42" name="Rectangle 41">
                <a:extLst>
                  <a:ext uri="{FF2B5EF4-FFF2-40B4-BE49-F238E27FC236}">
                    <a16:creationId xmlns:a16="http://schemas.microsoft.com/office/drawing/2014/main" id="{4225A3EB-BD15-D442-9028-54757B3B296A}"/>
                  </a:ext>
                </a:extLst>
              </p:cNvPr>
              <p:cNvSpPr/>
              <p:nvPr/>
            </p:nvSpPr>
            <p:spPr>
              <a:xfrm rot="16200000">
                <a:off x="3670382" y="5147413"/>
                <a:ext cx="418250" cy="204974"/>
              </a:xfrm>
              <a:prstGeom prst="rect">
                <a:avLst/>
              </a:prstGeom>
            </p:spPr>
            <p:txBody>
              <a:bodyPr lIns="0" rIns="0" anchor="ctr">
                <a:noAutofit/>
              </a:bodyPr>
              <a:lstStyle/>
              <a:p>
                <a:pPr marL="0" marR="0" lvl="0" indent="0" algn="r" defTabSz="914400" rtl="0" eaLnBrk="1" fontAlgn="auto" latinLnBrk="0" hangingPunct="1">
                  <a:lnSpc>
                    <a:spcPct val="9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lumMod val="65000"/>
                        <a:lumOff val="35000"/>
                      </a:prstClr>
                    </a:solidFill>
                    <a:effectLst/>
                    <a:uLnTx/>
                    <a:uFillTx/>
                    <a:latin typeface="Franklin Gothic Medium" panose="020B0603020102020204" pitchFamily="34" charset="0"/>
                    <a:ea typeface="+mn-ea"/>
                    <a:cs typeface="+mn-cs"/>
                  </a:rPr>
                  <a:t>1982</a:t>
                </a:r>
              </a:p>
            </p:txBody>
          </p:sp>
          <p:sp>
            <p:nvSpPr>
              <p:cNvPr id="43" name="Rectangle 42">
                <a:extLst>
                  <a:ext uri="{FF2B5EF4-FFF2-40B4-BE49-F238E27FC236}">
                    <a16:creationId xmlns:a16="http://schemas.microsoft.com/office/drawing/2014/main" id="{FDC78E91-3483-414E-84B8-041F92995AFC}"/>
                  </a:ext>
                </a:extLst>
              </p:cNvPr>
              <p:cNvSpPr/>
              <p:nvPr/>
            </p:nvSpPr>
            <p:spPr>
              <a:xfrm rot="16200000">
                <a:off x="3953057" y="5147413"/>
                <a:ext cx="418250" cy="204974"/>
              </a:xfrm>
              <a:prstGeom prst="rect">
                <a:avLst/>
              </a:prstGeom>
            </p:spPr>
            <p:txBody>
              <a:bodyPr lIns="0" rIns="0" anchor="ctr">
                <a:noAutofit/>
              </a:bodyPr>
              <a:lstStyle/>
              <a:p>
                <a:pPr marL="0" marR="0" lvl="0" indent="0" algn="r" defTabSz="914400" rtl="0" eaLnBrk="1" fontAlgn="auto" latinLnBrk="0" hangingPunct="1">
                  <a:lnSpc>
                    <a:spcPct val="9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lumMod val="65000"/>
                        <a:lumOff val="35000"/>
                      </a:prstClr>
                    </a:solidFill>
                    <a:effectLst/>
                    <a:uLnTx/>
                    <a:uFillTx/>
                    <a:latin typeface="Franklin Gothic Medium" panose="020B0603020102020204" pitchFamily="34" charset="0"/>
                    <a:ea typeface="+mn-ea"/>
                    <a:cs typeface="+mn-cs"/>
                  </a:rPr>
                  <a:t>1984</a:t>
                </a:r>
              </a:p>
            </p:txBody>
          </p:sp>
          <p:sp>
            <p:nvSpPr>
              <p:cNvPr id="44" name="Rectangle 43">
                <a:extLst>
                  <a:ext uri="{FF2B5EF4-FFF2-40B4-BE49-F238E27FC236}">
                    <a16:creationId xmlns:a16="http://schemas.microsoft.com/office/drawing/2014/main" id="{31F875A9-0830-2A44-861F-638357A335A9}"/>
                  </a:ext>
                </a:extLst>
              </p:cNvPr>
              <p:cNvSpPr/>
              <p:nvPr/>
            </p:nvSpPr>
            <p:spPr>
              <a:xfrm rot="16200000">
                <a:off x="4235732" y="5147413"/>
                <a:ext cx="418250" cy="204974"/>
              </a:xfrm>
              <a:prstGeom prst="rect">
                <a:avLst/>
              </a:prstGeom>
            </p:spPr>
            <p:txBody>
              <a:bodyPr lIns="0" rIns="0" anchor="ctr">
                <a:noAutofit/>
              </a:bodyPr>
              <a:lstStyle/>
              <a:p>
                <a:pPr marL="0" marR="0" lvl="0" indent="0" algn="r" defTabSz="914400" rtl="0" eaLnBrk="1" fontAlgn="auto" latinLnBrk="0" hangingPunct="1">
                  <a:lnSpc>
                    <a:spcPct val="9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lumMod val="65000"/>
                        <a:lumOff val="35000"/>
                      </a:prstClr>
                    </a:solidFill>
                    <a:effectLst/>
                    <a:uLnTx/>
                    <a:uFillTx/>
                    <a:latin typeface="Franklin Gothic Medium" panose="020B0603020102020204" pitchFamily="34" charset="0"/>
                    <a:ea typeface="+mn-ea"/>
                    <a:cs typeface="+mn-cs"/>
                  </a:rPr>
                  <a:t>1986</a:t>
                </a:r>
              </a:p>
            </p:txBody>
          </p:sp>
          <p:sp>
            <p:nvSpPr>
              <p:cNvPr id="45" name="Rectangle 44">
                <a:extLst>
                  <a:ext uri="{FF2B5EF4-FFF2-40B4-BE49-F238E27FC236}">
                    <a16:creationId xmlns:a16="http://schemas.microsoft.com/office/drawing/2014/main" id="{9808F7E7-3A25-4141-9F18-116DB2B5E443}"/>
                  </a:ext>
                </a:extLst>
              </p:cNvPr>
              <p:cNvSpPr/>
              <p:nvPr/>
            </p:nvSpPr>
            <p:spPr>
              <a:xfrm rot="16200000">
                <a:off x="4518407" y="5147413"/>
                <a:ext cx="418250" cy="204974"/>
              </a:xfrm>
              <a:prstGeom prst="rect">
                <a:avLst/>
              </a:prstGeom>
            </p:spPr>
            <p:txBody>
              <a:bodyPr lIns="0" rIns="0" anchor="ctr">
                <a:noAutofit/>
              </a:bodyPr>
              <a:lstStyle/>
              <a:p>
                <a:pPr marL="0" marR="0" lvl="0" indent="0" algn="r" defTabSz="914400" rtl="0" eaLnBrk="1" fontAlgn="auto" latinLnBrk="0" hangingPunct="1">
                  <a:lnSpc>
                    <a:spcPct val="9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lumMod val="65000"/>
                        <a:lumOff val="35000"/>
                      </a:prstClr>
                    </a:solidFill>
                    <a:effectLst/>
                    <a:uLnTx/>
                    <a:uFillTx/>
                    <a:latin typeface="Franklin Gothic Medium" panose="020B0603020102020204" pitchFamily="34" charset="0"/>
                    <a:ea typeface="+mn-ea"/>
                    <a:cs typeface="+mn-cs"/>
                  </a:rPr>
                  <a:t>1988</a:t>
                </a:r>
              </a:p>
            </p:txBody>
          </p:sp>
          <p:sp>
            <p:nvSpPr>
              <p:cNvPr id="46" name="Rectangle 45">
                <a:extLst>
                  <a:ext uri="{FF2B5EF4-FFF2-40B4-BE49-F238E27FC236}">
                    <a16:creationId xmlns:a16="http://schemas.microsoft.com/office/drawing/2014/main" id="{3108EE25-4D8A-1049-9D98-57A123D46B05}"/>
                  </a:ext>
                </a:extLst>
              </p:cNvPr>
              <p:cNvSpPr/>
              <p:nvPr/>
            </p:nvSpPr>
            <p:spPr>
              <a:xfrm rot="16200000">
                <a:off x="4801082" y="5147413"/>
                <a:ext cx="418250" cy="204974"/>
              </a:xfrm>
              <a:prstGeom prst="rect">
                <a:avLst/>
              </a:prstGeom>
            </p:spPr>
            <p:txBody>
              <a:bodyPr lIns="0" rIns="0" anchor="ctr">
                <a:noAutofit/>
              </a:bodyPr>
              <a:lstStyle/>
              <a:p>
                <a:pPr marL="0" marR="0" lvl="0" indent="0" algn="r" defTabSz="914400" rtl="0" eaLnBrk="1" fontAlgn="auto" latinLnBrk="0" hangingPunct="1">
                  <a:lnSpc>
                    <a:spcPct val="9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lumMod val="65000"/>
                        <a:lumOff val="35000"/>
                      </a:prstClr>
                    </a:solidFill>
                    <a:effectLst/>
                    <a:uLnTx/>
                    <a:uFillTx/>
                    <a:latin typeface="Franklin Gothic Medium" panose="020B0603020102020204" pitchFamily="34" charset="0"/>
                    <a:ea typeface="+mn-ea"/>
                    <a:cs typeface="+mn-cs"/>
                  </a:rPr>
                  <a:t>1990</a:t>
                </a:r>
              </a:p>
            </p:txBody>
          </p:sp>
          <p:sp>
            <p:nvSpPr>
              <p:cNvPr id="47" name="Rectangle 46">
                <a:extLst>
                  <a:ext uri="{FF2B5EF4-FFF2-40B4-BE49-F238E27FC236}">
                    <a16:creationId xmlns:a16="http://schemas.microsoft.com/office/drawing/2014/main" id="{14A183D1-CE47-9E46-8ABD-DD9BBB937DB4}"/>
                  </a:ext>
                </a:extLst>
              </p:cNvPr>
              <p:cNvSpPr/>
              <p:nvPr/>
            </p:nvSpPr>
            <p:spPr>
              <a:xfrm rot="16200000">
                <a:off x="5083757" y="5147413"/>
                <a:ext cx="418250" cy="204974"/>
              </a:xfrm>
              <a:prstGeom prst="rect">
                <a:avLst/>
              </a:prstGeom>
            </p:spPr>
            <p:txBody>
              <a:bodyPr lIns="0" rIns="0" anchor="ctr">
                <a:noAutofit/>
              </a:bodyPr>
              <a:lstStyle/>
              <a:p>
                <a:pPr marL="0" marR="0" lvl="0" indent="0" algn="r" defTabSz="914400" rtl="0" eaLnBrk="1" fontAlgn="auto" latinLnBrk="0" hangingPunct="1">
                  <a:lnSpc>
                    <a:spcPct val="9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lumMod val="65000"/>
                        <a:lumOff val="35000"/>
                      </a:prstClr>
                    </a:solidFill>
                    <a:effectLst/>
                    <a:uLnTx/>
                    <a:uFillTx/>
                    <a:latin typeface="Franklin Gothic Medium" panose="020B0603020102020204" pitchFamily="34" charset="0"/>
                    <a:ea typeface="+mn-ea"/>
                    <a:cs typeface="+mn-cs"/>
                  </a:rPr>
                  <a:t>1992</a:t>
                </a:r>
              </a:p>
            </p:txBody>
          </p:sp>
          <p:sp>
            <p:nvSpPr>
              <p:cNvPr id="48" name="Rectangle 47">
                <a:extLst>
                  <a:ext uri="{FF2B5EF4-FFF2-40B4-BE49-F238E27FC236}">
                    <a16:creationId xmlns:a16="http://schemas.microsoft.com/office/drawing/2014/main" id="{95D83DF5-C801-3C49-A234-F36AF00E3F54}"/>
                  </a:ext>
                </a:extLst>
              </p:cNvPr>
              <p:cNvSpPr/>
              <p:nvPr/>
            </p:nvSpPr>
            <p:spPr>
              <a:xfrm rot="16200000">
                <a:off x="5366432" y="5147413"/>
                <a:ext cx="418250" cy="204974"/>
              </a:xfrm>
              <a:prstGeom prst="rect">
                <a:avLst/>
              </a:prstGeom>
            </p:spPr>
            <p:txBody>
              <a:bodyPr lIns="0" rIns="0" anchor="ctr">
                <a:noAutofit/>
              </a:bodyPr>
              <a:lstStyle/>
              <a:p>
                <a:pPr marL="0" marR="0" lvl="0" indent="0" algn="r" defTabSz="914400" rtl="0" eaLnBrk="1" fontAlgn="auto" latinLnBrk="0" hangingPunct="1">
                  <a:lnSpc>
                    <a:spcPct val="9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lumMod val="65000"/>
                        <a:lumOff val="35000"/>
                      </a:prstClr>
                    </a:solidFill>
                    <a:effectLst/>
                    <a:uLnTx/>
                    <a:uFillTx/>
                    <a:latin typeface="Franklin Gothic Medium" panose="020B0603020102020204" pitchFamily="34" charset="0"/>
                    <a:ea typeface="+mn-ea"/>
                    <a:cs typeface="+mn-cs"/>
                  </a:rPr>
                  <a:t>1994</a:t>
                </a:r>
              </a:p>
            </p:txBody>
          </p:sp>
          <p:sp>
            <p:nvSpPr>
              <p:cNvPr id="49" name="Rectangle 48">
                <a:extLst>
                  <a:ext uri="{FF2B5EF4-FFF2-40B4-BE49-F238E27FC236}">
                    <a16:creationId xmlns:a16="http://schemas.microsoft.com/office/drawing/2014/main" id="{47462537-B7DF-8F4F-A74D-CF6F9827683C}"/>
                  </a:ext>
                </a:extLst>
              </p:cNvPr>
              <p:cNvSpPr/>
              <p:nvPr/>
            </p:nvSpPr>
            <p:spPr>
              <a:xfrm rot="16200000">
                <a:off x="5649107" y="5147413"/>
                <a:ext cx="418250" cy="204974"/>
              </a:xfrm>
              <a:prstGeom prst="rect">
                <a:avLst/>
              </a:prstGeom>
            </p:spPr>
            <p:txBody>
              <a:bodyPr lIns="0" rIns="0" anchor="ctr">
                <a:noAutofit/>
              </a:bodyPr>
              <a:lstStyle/>
              <a:p>
                <a:pPr marL="0" marR="0" lvl="0" indent="0" algn="r" defTabSz="914400" rtl="0" eaLnBrk="1" fontAlgn="auto" latinLnBrk="0" hangingPunct="1">
                  <a:lnSpc>
                    <a:spcPct val="9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lumMod val="65000"/>
                        <a:lumOff val="35000"/>
                      </a:prstClr>
                    </a:solidFill>
                    <a:effectLst/>
                    <a:uLnTx/>
                    <a:uFillTx/>
                    <a:latin typeface="Franklin Gothic Medium" panose="020B0603020102020204" pitchFamily="34" charset="0"/>
                    <a:ea typeface="+mn-ea"/>
                    <a:cs typeface="+mn-cs"/>
                  </a:rPr>
                  <a:t>1996</a:t>
                </a:r>
              </a:p>
            </p:txBody>
          </p:sp>
          <p:sp>
            <p:nvSpPr>
              <p:cNvPr id="50" name="Rectangle 49">
                <a:extLst>
                  <a:ext uri="{FF2B5EF4-FFF2-40B4-BE49-F238E27FC236}">
                    <a16:creationId xmlns:a16="http://schemas.microsoft.com/office/drawing/2014/main" id="{1AD42D68-60A4-5B42-A7AF-052F578B0013}"/>
                  </a:ext>
                </a:extLst>
              </p:cNvPr>
              <p:cNvSpPr/>
              <p:nvPr/>
            </p:nvSpPr>
            <p:spPr>
              <a:xfrm rot="16200000">
                <a:off x="5931782" y="5147413"/>
                <a:ext cx="418250" cy="204974"/>
              </a:xfrm>
              <a:prstGeom prst="rect">
                <a:avLst/>
              </a:prstGeom>
            </p:spPr>
            <p:txBody>
              <a:bodyPr lIns="0" rIns="0" anchor="ctr">
                <a:noAutofit/>
              </a:bodyPr>
              <a:lstStyle/>
              <a:p>
                <a:pPr marL="0" marR="0" lvl="0" indent="0" algn="r" defTabSz="914400" rtl="0" eaLnBrk="1" fontAlgn="auto" latinLnBrk="0" hangingPunct="1">
                  <a:lnSpc>
                    <a:spcPct val="9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lumMod val="65000"/>
                        <a:lumOff val="35000"/>
                      </a:prstClr>
                    </a:solidFill>
                    <a:effectLst/>
                    <a:uLnTx/>
                    <a:uFillTx/>
                    <a:latin typeface="Franklin Gothic Medium" panose="020B0603020102020204" pitchFamily="34" charset="0"/>
                    <a:ea typeface="+mn-ea"/>
                    <a:cs typeface="+mn-cs"/>
                  </a:rPr>
                  <a:t>1998</a:t>
                </a:r>
              </a:p>
            </p:txBody>
          </p:sp>
          <p:sp>
            <p:nvSpPr>
              <p:cNvPr id="51" name="Rectangle 50">
                <a:extLst>
                  <a:ext uri="{FF2B5EF4-FFF2-40B4-BE49-F238E27FC236}">
                    <a16:creationId xmlns:a16="http://schemas.microsoft.com/office/drawing/2014/main" id="{AC4159AF-505C-E14F-AE3C-4118EE70F0FA}"/>
                  </a:ext>
                </a:extLst>
              </p:cNvPr>
              <p:cNvSpPr/>
              <p:nvPr/>
            </p:nvSpPr>
            <p:spPr>
              <a:xfrm rot="16200000">
                <a:off x="6214457" y="5147413"/>
                <a:ext cx="418250" cy="204974"/>
              </a:xfrm>
              <a:prstGeom prst="rect">
                <a:avLst/>
              </a:prstGeom>
            </p:spPr>
            <p:txBody>
              <a:bodyPr lIns="0" rIns="0" anchor="ctr">
                <a:noAutofit/>
              </a:bodyPr>
              <a:lstStyle/>
              <a:p>
                <a:pPr marL="0" marR="0" lvl="0" indent="0" algn="r" defTabSz="914400" rtl="0" eaLnBrk="1" fontAlgn="auto" latinLnBrk="0" hangingPunct="1">
                  <a:lnSpc>
                    <a:spcPct val="9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lumMod val="65000"/>
                        <a:lumOff val="35000"/>
                      </a:prstClr>
                    </a:solidFill>
                    <a:effectLst/>
                    <a:uLnTx/>
                    <a:uFillTx/>
                    <a:latin typeface="Franklin Gothic Medium" panose="020B0603020102020204" pitchFamily="34" charset="0"/>
                    <a:ea typeface="+mn-ea"/>
                    <a:cs typeface="+mn-cs"/>
                  </a:rPr>
                  <a:t>2000</a:t>
                </a:r>
              </a:p>
            </p:txBody>
          </p:sp>
          <p:sp>
            <p:nvSpPr>
              <p:cNvPr id="52" name="Rectangle 51">
                <a:extLst>
                  <a:ext uri="{FF2B5EF4-FFF2-40B4-BE49-F238E27FC236}">
                    <a16:creationId xmlns:a16="http://schemas.microsoft.com/office/drawing/2014/main" id="{889D4DC2-C471-154B-AB95-E849F2273A03}"/>
                  </a:ext>
                </a:extLst>
              </p:cNvPr>
              <p:cNvSpPr/>
              <p:nvPr/>
            </p:nvSpPr>
            <p:spPr>
              <a:xfrm rot="16200000">
                <a:off x="6497132" y="5147413"/>
                <a:ext cx="418250" cy="204974"/>
              </a:xfrm>
              <a:prstGeom prst="rect">
                <a:avLst/>
              </a:prstGeom>
            </p:spPr>
            <p:txBody>
              <a:bodyPr lIns="0" rIns="0" anchor="ctr">
                <a:noAutofit/>
              </a:bodyPr>
              <a:lstStyle/>
              <a:p>
                <a:pPr marL="0" marR="0" lvl="0" indent="0" algn="r" defTabSz="914400" rtl="0" eaLnBrk="1" fontAlgn="auto" latinLnBrk="0" hangingPunct="1">
                  <a:lnSpc>
                    <a:spcPct val="9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lumMod val="65000"/>
                        <a:lumOff val="35000"/>
                      </a:prstClr>
                    </a:solidFill>
                    <a:effectLst/>
                    <a:uLnTx/>
                    <a:uFillTx/>
                    <a:latin typeface="Franklin Gothic Medium" panose="020B0603020102020204" pitchFamily="34" charset="0"/>
                    <a:ea typeface="+mn-ea"/>
                    <a:cs typeface="+mn-cs"/>
                  </a:rPr>
                  <a:t>2002</a:t>
                </a:r>
              </a:p>
            </p:txBody>
          </p:sp>
          <p:sp>
            <p:nvSpPr>
              <p:cNvPr id="53" name="Rectangle 52">
                <a:extLst>
                  <a:ext uri="{FF2B5EF4-FFF2-40B4-BE49-F238E27FC236}">
                    <a16:creationId xmlns:a16="http://schemas.microsoft.com/office/drawing/2014/main" id="{3982DE6F-5491-E446-AD38-65EA7C1778CA}"/>
                  </a:ext>
                </a:extLst>
              </p:cNvPr>
              <p:cNvSpPr/>
              <p:nvPr/>
            </p:nvSpPr>
            <p:spPr>
              <a:xfrm rot="16200000">
                <a:off x="6779807" y="5147413"/>
                <a:ext cx="418250" cy="204974"/>
              </a:xfrm>
              <a:prstGeom prst="rect">
                <a:avLst/>
              </a:prstGeom>
            </p:spPr>
            <p:txBody>
              <a:bodyPr lIns="0" rIns="0" anchor="ctr">
                <a:noAutofit/>
              </a:bodyPr>
              <a:lstStyle/>
              <a:p>
                <a:pPr marL="0" marR="0" lvl="0" indent="0" algn="r" defTabSz="914400" rtl="0" eaLnBrk="1" fontAlgn="auto" latinLnBrk="0" hangingPunct="1">
                  <a:lnSpc>
                    <a:spcPct val="9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lumMod val="65000"/>
                        <a:lumOff val="35000"/>
                      </a:prstClr>
                    </a:solidFill>
                    <a:effectLst/>
                    <a:uLnTx/>
                    <a:uFillTx/>
                    <a:latin typeface="Franklin Gothic Medium" panose="020B0603020102020204" pitchFamily="34" charset="0"/>
                    <a:ea typeface="+mn-ea"/>
                    <a:cs typeface="+mn-cs"/>
                  </a:rPr>
                  <a:t>2004</a:t>
                </a:r>
              </a:p>
            </p:txBody>
          </p:sp>
          <p:sp>
            <p:nvSpPr>
              <p:cNvPr id="54" name="Rectangle 53">
                <a:extLst>
                  <a:ext uri="{FF2B5EF4-FFF2-40B4-BE49-F238E27FC236}">
                    <a16:creationId xmlns:a16="http://schemas.microsoft.com/office/drawing/2014/main" id="{E22408AE-6D96-0743-8864-7D5D00C8D58E}"/>
                  </a:ext>
                </a:extLst>
              </p:cNvPr>
              <p:cNvSpPr/>
              <p:nvPr/>
            </p:nvSpPr>
            <p:spPr>
              <a:xfrm rot="16200000">
                <a:off x="7062482" y="5147413"/>
                <a:ext cx="418250" cy="204974"/>
              </a:xfrm>
              <a:prstGeom prst="rect">
                <a:avLst/>
              </a:prstGeom>
            </p:spPr>
            <p:txBody>
              <a:bodyPr lIns="0" rIns="0" anchor="ctr">
                <a:noAutofit/>
              </a:bodyPr>
              <a:lstStyle/>
              <a:p>
                <a:pPr marL="0" marR="0" lvl="0" indent="0" algn="r" defTabSz="914400" rtl="0" eaLnBrk="1" fontAlgn="auto" latinLnBrk="0" hangingPunct="1">
                  <a:lnSpc>
                    <a:spcPct val="9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lumMod val="65000"/>
                        <a:lumOff val="35000"/>
                      </a:prstClr>
                    </a:solidFill>
                    <a:effectLst/>
                    <a:uLnTx/>
                    <a:uFillTx/>
                    <a:latin typeface="Franklin Gothic Medium" panose="020B0603020102020204" pitchFamily="34" charset="0"/>
                    <a:ea typeface="+mn-ea"/>
                    <a:cs typeface="+mn-cs"/>
                  </a:rPr>
                  <a:t>2005</a:t>
                </a:r>
              </a:p>
            </p:txBody>
          </p:sp>
          <p:sp>
            <p:nvSpPr>
              <p:cNvPr id="55" name="Rectangle 54">
                <a:extLst>
                  <a:ext uri="{FF2B5EF4-FFF2-40B4-BE49-F238E27FC236}">
                    <a16:creationId xmlns:a16="http://schemas.microsoft.com/office/drawing/2014/main" id="{BC76F6B8-E7DE-AD4E-8461-5E74EB735F0A}"/>
                  </a:ext>
                </a:extLst>
              </p:cNvPr>
              <p:cNvSpPr/>
              <p:nvPr/>
            </p:nvSpPr>
            <p:spPr>
              <a:xfrm rot="16200000">
                <a:off x="7345157" y="5147413"/>
                <a:ext cx="418250" cy="204974"/>
              </a:xfrm>
              <a:prstGeom prst="rect">
                <a:avLst/>
              </a:prstGeom>
            </p:spPr>
            <p:txBody>
              <a:bodyPr lIns="0" rIns="0" anchor="ctr">
                <a:noAutofit/>
              </a:bodyPr>
              <a:lstStyle/>
              <a:p>
                <a:pPr marL="0" marR="0" lvl="0" indent="0" algn="r" defTabSz="914400" rtl="0" eaLnBrk="1" fontAlgn="auto" latinLnBrk="0" hangingPunct="1">
                  <a:lnSpc>
                    <a:spcPct val="9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lumMod val="65000"/>
                        <a:lumOff val="35000"/>
                      </a:prstClr>
                    </a:solidFill>
                    <a:effectLst/>
                    <a:uLnTx/>
                    <a:uFillTx/>
                    <a:latin typeface="Franklin Gothic Medium" panose="020B0603020102020204" pitchFamily="34" charset="0"/>
                    <a:ea typeface="+mn-ea"/>
                    <a:cs typeface="+mn-cs"/>
                  </a:rPr>
                  <a:t>2006</a:t>
                </a:r>
              </a:p>
            </p:txBody>
          </p:sp>
          <p:sp>
            <p:nvSpPr>
              <p:cNvPr id="56" name="Rectangle 55">
                <a:extLst>
                  <a:ext uri="{FF2B5EF4-FFF2-40B4-BE49-F238E27FC236}">
                    <a16:creationId xmlns:a16="http://schemas.microsoft.com/office/drawing/2014/main" id="{4C9D5FAE-66F9-564F-9591-804C56913DAC}"/>
                  </a:ext>
                </a:extLst>
              </p:cNvPr>
              <p:cNvSpPr/>
              <p:nvPr/>
            </p:nvSpPr>
            <p:spPr>
              <a:xfrm rot="16200000">
                <a:off x="7627832" y="5147413"/>
                <a:ext cx="418250" cy="204974"/>
              </a:xfrm>
              <a:prstGeom prst="rect">
                <a:avLst/>
              </a:prstGeom>
            </p:spPr>
            <p:txBody>
              <a:bodyPr lIns="0" rIns="0" anchor="ctr">
                <a:noAutofit/>
              </a:bodyPr>
              <a:lstStyle/>
              <a:p>
                <a:pPr marL="0" marR="0" lvl="0" indent="0" algn="r" defTabSz="914400" rtl="0" eaLnBrk="1" fontAlgn="auto" latinLnBrk="0" hangingPunct="1">
                  <a:lnSpc>
                    <a:spcPct val="9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lumMod val="65000"/>
                        <a:lumOff val="35000"/>
                      </a:prstClr>
                    </a:solidFill>
                    <a:effectLst/>
                    <a:uLnTx/>
                    <a:uFillTx/>
                    <a:latin typeface="Franklin Gothic Medium" panose="020B0603020102020204" pitchFamily="34" charset="0"/>
                    <a:ea typeface="+mn-ea"/>
                    <a:cs typeface="+mn-cs"/>
                  </a:rPr>
                  <a:t>2007</a:t>
                </a:r>
              </a:p>
            </p:txBody>
          </p:sp>
          <p:sp>
            <p:nvSpPr>
              <p:cNvPr id="57" name="Rectangle 56">
                <a:extLst>
                  <a:ext uri="{FF2B5EF4-FFF2-40B4-BE49-F238E27FC236}">
                    <a16:creationId xmlns:a16="http://schemas.microsoft.com/office/drawing/2014/main" id="{E488D19A-5A19-B142-B24D-D1D3E5A61C6A}"/>
                  </a:ext>
                </a:extLst>
              </p:cNvPr>
              <p:cNvSpPr/>
              <p:nvPr/>
            </p:nvSpPr>
            <p:spPr>
              <a:xfrm rot="16200000">
                <a:off x="7910507" y="5147413"/>
                <a:ext cx="418250" cy="204974"/>
              </a:xfrm>
              <a:prstGeom prst="rect">
                <a:avLst/>
              </a:prstGeom>
            </p:spPr>
            <p:txBody>
              <a:bodyPr lIns="0" rIns="0" anchor="ctr">
                <a:noAutofit/>
              </a:bodyPr>
              <a:lstStyle/>
              <a:p>
                <a:pPr marL="0" marR="0" lvl="0" indent="0" algn="r" defTabSz="914400" rtl="0" eaLnBrk="1" fontAlgn="auto" latinLnBrk="0" hangingPunct="1">
                  <a:lnSpc>
                    <a:spcPct val="9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lumMod val="65000"/>
                        <a:lumOff val="35000"/>
                      </a:prstClr>
                    </a:solidFill>
                    <a:effectLst/>
                    <a:uLnTx/>
                    <a:uFillTx/>
                    <a:latin typeface="Franklin Gothic Medium" panose="020B0603020102020204" pitchFamily="34" charset="0"/>
                    <a:ea typeface="+mn-ea"/>
                    <a:cs typeface="+mn-cs"/>
                  </a:rPr>
                  <a:t>2008</a:t>
                </a:r>
              </a:p>
            </p:txBody>
          </p:sp>
          <p:sp>
            <p:nvSpPr>
              <p:cNvPr id="58" name="Rectangle 57">
                <a:extLst>
                  <a:ext uri="{FF2B5EF4-FFF2-40B4-BE49-F238E27FC236}">
                    <a16:creationId xmlns:a16="http://schemas.microsoft.com/office/drawing/2014/main" id="{2832E276-9E03-EF4D-A162-0B16CA75AF59}"/>
                  </a:ext>
                </a:extLst>
              </p:cNvPr>
              <p:cNvSpPr/>
              <p:nvPr/>
            </p:nvSpPr>
            <p:spPr>
              <a:xfrm rot="16200000">
                <a:off x="8193182" y="5147413"/>
                <a:ext cx="418250" cy="204974"/>
              </a:xfrm>
              <a:prstGeom prst="rect">
                <a:avLst/>
              </a:prstGeom>
            </p:spPr>
            <p:txBody>
              <a:bodyPr lIns="0" rIns="0" anchor="ctr">
                <a:noAutofit/>
              </a:bodyPr>
              <a:lstStyle/>
              <a:p>
                <a:pPr marL="0" marR="0" lvl="0" indent="0" algn="r" defTabSz="914400" rtl="0" eaLnBrk="1" fontAlgn="auto" latinLnBrk="0" hangingPunct="1">
                  <a:lnSpc>
                    <a:spcPct val="9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lumMod val="65000"/>
                        <a:lumOff val="35000"/>
                      </a:prstClr>
                    </a:solidFill>
                    <a:effectLst/>
                    <a:uLnTx/>
                    <a:uFillTx/>
                    <a:latin typeface="Franklin Gothic Medium" panose="020B0603020102020204" pitchFamily="34" charset="0"/>
                    <a:ea typeface="+mn-ea"/>
                    <a:cs typeface="+mn-cs"/>
                  </a:rPr>
                  <a:t>2010</a:t>
                </a:r>
              </a:p>
            </p:txBody>
          </p:sp>
          <p:sp>
            <p:nvSpPr>
              <p:cNvPr id="59" name="Rectangle 58">
                <a:extLst>
                  <a:ext uri="{FF2B5EF4-FFF2-40B4-BE49-F238E27FC236}">
                    <a16:creationId xmlns:a16="http://schemas.microsoft.com/office/drawing/2014/main" id="{EE4FB558-3FE0-0B48-A28F-5CF20B573611}"/>
                  </a:ext>
                </a:extLst>
              </p:cNvPr>
              <p:cNvSpPr/>
              <p:nvPr/>
            </p:nvSpPr>
            <p:spPr>
              <a:xfrm rot="16200000">
                <a:off x="8475857" y="5147413"/>
                <a:ext cx="418250" cy="204974"/>
              </a:xfrm>
              <a:prstGeom prst="rect">
                <a:avLst/>
              </a:prstGeom>
            </p:spPr>
            <p:txBody>
              <a:bodyPr lIns="0" rIns="0" anchor="ctr">
                <a:noAutofit/>
              </a:bodyPr>
              <a:lstStyle/>
              <a:p>
                <a:pPr marL="0" marR="0" lvl="0" indent="0" algn="r" defTabSz="914400" rtl="0" eaLnBrk="1" fontAlgn="auto" latinLnBrk="0" hangingPunct="1">
                  <a:lnSpc>
                    <a:spcPct val="9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lumMod val="65000"/>
                        <a:lumOff val="35000"/>
                      </a:prstClr>
                    </a:solidFill>
                    <a:effectLst/>
                    <a:uLnTx/>
                    <a:uFillTx/>
                    <a:latin typeface="Franklin Gothic Medium" panose="020B0603020102020204" pitchFamily="34" charset="0"/>
                    <a:ea typeface="+mn-ea"/>
                    <a:cs typeface="+mn-cs"/>
                  </a:rPr>
                  <a:t>2012</a:t>
                </a:r>
              </a:p>
            </p:txBody>
          </p:sp>
          <p:sp>
            <p:nvSpPr>
              <p:cNvPr id="60" name="Rectangle 59">
                <a:extLst>
                  <a:ext uri="{FF2B5EF4-FFF2-40B4-BE49-F238E27FC236}">
                    <a16:creationId xmlns:a16="http://schemas.microsoft.com/office/drawing/2014/main" id="{810F2078-D965-0F4E-B6B7-9B6FD9945DD1}"/>
                  </a:ext>
                </a:extLst>
              </p:cNvPr>
              <p:cNvSpPr/>
              <p:nvPr/>
            </p:nvSpPr>
            <p:spPr>
              <a:xfrm rot="16200000">
                <a:off x="8758532" y="5147413"/>
                <a:ext cx="418250" cy="204974"/>
              </a:xfrm>
              <a:prstGeom prst="rect">
                <a:avLst/>
              </a:prstGeom>
            </p:spPr>
            <p:txBody>
              <a:bodyPr lIns="0" rIns="0" anchor="ctr">
                <a:noAutofit/>
              </a:bodyPr>
              <a:lstStyle/>
              <a:p>
                <a:pPr marL="0" marR="0" lvl="0" indent="0" algn="r" defTabSz="914400" rtl="0" eaLnBrk="1" fontAlgn="auto" latinLnBrk="0" hangingPunct="1">
                  <a:lnSpc>
                    <a:spcPct val="9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lumMod val="65000"/>
                        <a:lumOff val="35000"/>
                      </a:prstClr>
                    </a:solidFill>
                    <a:effectLst/>
                    <a:uLnTx/>
                    <a:uFillTx/>
                    <a:latin typeface="Franklin Gothic Medium" panose="020B0603020102020204" pitchFamily="34" charset="0"/>
                    <a:ea typeface="+mn-ea"/>
                    <a:cs typeface="+mn-cs"/>
                  </a:rPr>
                  <a:t>2014</a:t>
                </a:r>
              </a:p>
            </p:txBody>
          </p:sp>
          <p:sp>
            <p:nvSpPr>
              <p:cNvPr id="61" name="Rectangle 60">
                <a:extLst>
                  <a:ext uri="{FF2B5EF4-FFF2-40B4-BE49-F238E27FC236}">
                    <a16:creationId xmlns:a16="http://schemas.microsoft.com/office/drawing/2014/main" id="{87AB3D00-0A90-4D4E-AA83-72C80D5A5724}"/>
                  </a:ext>
                </a:extLst>
              </p:cNvPr>
              <p:cNvSpPr/>
              <p:nvPr/>
            </p:nvSpPr>
            <p:spPr>
              <a:xfrm rot="16200000">
                <a:off x="9041200" y="5147413"/>
                <a:ext cx="418250" cy="204974"/>
              </a:xfrm>
              <a:prstGeom prst="rect">
                <a:avLst/>
              </a:prstGeom>
            </p:spPr>
            <p:txBody>
              <a:bodyPr lIns="0" rIns="0" anchor="ctr">
                <a:noAutofit/>
              </a:bodyPr>
              <a:lstStyle/>
              <a:p>
                <a:pPr marL="0" marR="0" lvl="0" indent="0" algn="r" defTabSz="914400" rtl="0" eaLnBrk="1" fontAlgn="auto" latinLnBrk="0" hangingPunct="1">
                  <a:lnSpc>
                    <a:spcPct val="9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lumMod val="65000"/>
                        <a:lumOff val="35000"/>
                      </a:prstClr>
                    </a:solidFill>
                    <a:effectLst/>
                    <a:uLnTx/>
                    <a:uFillTx/>
                    <a:latin typeface="Franklin Gothic Medium" panose="020B0603020102020204" pitchFamily="34" charset="0"/>
                    <a:ea typeface="+mn-ea"/>
                    <a:cs typeface="+mn-cs"/>
                  </a:rPr>
                  <a:t>2016</a:t>
                </a:r>
              </a:p>
            </p:txBody>
          </p:sp>
        </p:grpSp>
      </p:grpSp>
      <p:sp>
        <p:nvSpPr>
          <p:cNvPr id="65" name="Rectangle 64">
            <a:extLst>
              <a:ext uri="{FF2B5EF4-FFF2-40B4-BE49-F238E27FC236}">
                <a16:creationId xmlns:a16="http://schemas.microsoft.com/office/drawing/2014/main" id="{0DE5D751-2353-B442-803C-AADF2052C57C}"/>
              </a:ext>
            </a:extLst>
          </p:cNvPr>
          <p:cNvSpPr/>
          <p:nvPr/>
        </p:nvSpPr>
        <p:spPr>
          <a:xfrm>
            <a:off x="2696668" y="3316956"/>
            <a:ext cx="1731211" cy="630563"/>
          </a:xfrm>
          <a:prstGeom prst="rect">
            <a:avLst/>
          </a:prstGeom>
        </p:spPr>
        <p:txBody>
          <a:bodyPr lIns="0" rIns="0" anchor="ctr">
            <a:no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D80000"/>
                </a:solidFill>
                <a:effectLst/>
                <a:uLnTx/>
                <a:uFillTx/>
                <a:latin typeface="Franklin Gothic Book" panose="020B0503020102020204" pitchFamily="34" charset="0"/>
                <a:ea typeface="+mn-ea"/>
                <a:cs typeface="+mn-cs"/>
              </a:rPr>
              <a:t>Prevalence of obesity among adults</a:t>
            </a:r>
          </a:p>
        </p:txBody>
      </p:sp>
      <p:sp>
        <p:nvSpPr>
          <p:cNvPr id="66" name="Rectangle 65">
            <a:extLst>
              <a:ext uri="{FF2B5EF4-FFF2-40B4-BE49-F238E27FC236}">
                <a16:creationId xmlns:a16="http://schemas.microsoft.com/office/drawing/2014/main" id="{5D021D95-B19C-F848-A3F3-D3611E14958D}"/>
              </a:ext>
            </a:extLst>
          </p:cNvPr>
          <p:cNvSpPr/>
          <p:nvPr/>
        </p:nvSpPr>
        <p:spPr>
          <a:xfrm>
            <a:off x="5746751" y="4016845"/>
            <a:ext cx="2466645" cy="630563"/>
          </a:xfrm>
          <a:prstGeom prst="rect">
            <a:avLst/>
          </a:prstGeom>
        </p:spPr>
        <p:txBody>
          <a:bodyPr lIns="0" rIns="0" anchor="ctr">
            <a:no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3A5EAA"/>
                </a:solidFill>
                <a:effectLst/>
                <a:uLnTx/>
                <a:uFillTx/>
                <a:latin typeface="Franklin Gothic Book" panose="020B0503020102020204" pitchFamily="34" charset="0"/>
                <a:ea typeface="+mn-ea"/>
                <a:cs typeface="+mn-cs"/>
              </a:rPr>
              <a:t>Consumption of caloric sweeteners per person, per day </a:t>
            </a: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lumMod val="65000"/>
                    <a:lumOff val="35000"/>
                  </a:prstClr>
                </a:solidFill>
                <a:effectLst/>
                <a:uLnTx/>
                <a:uFillTx/>
                <a:latin typeface="Franklin Gothic Book" panose="020B0503020102020204" pitchFamily="34" charset="0"/>
                <a:ea typeface="+mn-ea"/>
                <a:cs typeface="+mn-cs"/>
              </a:rPr>
              <a:t>(USDA availability data)</a:t>
            </a:r>
          </a:p>
        </p:txBody>
      </p:sp>
      <p:sp>
        <p:nvSpPr>
          <p:cNvPr id="4" name="Rectangle 3">
            <a:extLst>
              <a:ext uri="{FF2B5EF4-FFF2-40B4-BE49-F238E27FC236}">
                <a16:creationId xmlns:a16="http://schemas.microsoft.com/office/drawing/2014/main" id="{510B3C18-E62E-4865-95B8-5C3F119596B2}"/>
              </a:ext>
            </a:extLst>
          </p:cNvPr>
          <p:cNvSpPr/>
          <p:nvPr/>
        </p:nvSpPr>
        <p:spPr>
          <a:xfrm>
            <a:off x="6486949" y="2151475"/>
            <a:ext cx="3393676" cy="285943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99682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F85772E-C26B-584D-B1DC-73B5A2C4FB55}"/>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921166" y="1707776"/>
            <a:ext cx="6182285" cy="4121523"/>
          </a:xfrm>
          <a:prstGeom prst="rect">
            <a:avLst/>
          </a:prstGeom>
          <a:ln w="38100">
            <a:noFill/>
          </a:ln>
          <a:effectLst>
            <a:outerShdw blurRad="50800" dist="63500" dir="8100000" algn="tr" rotWithShape="0">
              <a:prstClr val="black">
                <a:alpha val="40000"/>
              </a:prstClr>
            </a:outerShdw>
          </a:effectLst>
        </p:spPr>
      </p:pic>
      <p:sp>
        <p:nvSpPr>
          <p:cNvPr id="3" name="Right Arrow 2">
            <a:extLst>
              <a:ext uri="{FF2B5EF4-FFF2-40B4-BE49-F238E27FC236}">
                <a16:creationId xmlns:a16="http://schemas.microsoft.com/office/drawing/2014/main" id="{4CA22F18-7F7A-A444-9380-FD54D22E2DCB}"/>
              </a:ext>
            </a:extLst>
          </p:cNvPr>
          <p:cNvSpPr/>
          <p:nvPr/>
        </p:nvSpPr>
        <p:spPr>
          <a:xfrm>
            <a:off x="-1" y="4424299"/>
            <a:ext cx="7266433" cy="2056383"/>
          </a:xfrm>
          <a:prstGeom prst="rightArrow">
            <a:avLst>
              <a:gd name="adj1" fmla="val 82012"/>
              <a:gd name="adj2" fmla="val 50000"/>
            </a:avLst>
          </a:prstGeom>
          <a:solidFill>
            <a:srgbClr val="3A5EAA">
              <a:alpha val="60000"/>
            </a:srgbClr>
          </a:soli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4A47D7A-D105-B546-90A1-68E0A3688B66}"/>
              </a:ext>
            </a:extLst>
          </p:cNvPr>
          <p:cNvSpPr>
            <a:spLocks noGrp="1"/>
          </p:cNvSpPr>
          <p:nvPr>
            <p:ph type="title"/>
          </p:nvPr>
        </p:nvSpPr>
        <p:spPr/>
        <p:txBody>
          <a:bodyPr/>
          <a:lstStyle/>
          <a:p>
            <a:r>
              <a:rPr lang="en-US" dirty="0"/>
              <a:t>Dietary Guidelines: </a:t>
            </a:r>
            <a:br>
              <a:rPr lang="en-US" dirty="0"/>
            </a:br>
            <a:r>
              <a:rPr lang="en-US" sz="2800" dirty="0">
                <a:solidFill>
                  <a:schemeClr val="tx1">
                    <a:lumMod val="65000"/>
                    <a:lumOff val="35000"/>
                  </a:schemeClr>
                </a:solidFill>
              </a:rPr>
              <a:t>History of Sugars Recommendations</a:t>
            </a:r>
            <a:endParaRPr lang="en-US" dirty="0">
              <a:solidFill>
                <a:schemeClr val="tx1">
                  <a:lumMod val="65000"/>
                  <a:lumOff val="35000"/>
                </a:schemeClr>
              </a:solidFill>
            </a:endParaRPr>
          </a:p>
        </p:txBody>
      </p:sp>
      <p:sp>
        <p:nvSpPr>
          <p:cNvPr id="5" name="Content Placeholder 4">
            <a:extLst>
              <a:ext uri="{FF2B5EF4-FFF2-40B4-BE49-F238E27FC236}">
                <a16:creationId xmlns:a16="http://schemas.microsoft.com/office/drawing/2014/main" id="{B81E8897-AB1B-AE40-9A3D-AFFC011149FE}"/>
              </a:ext>
            </a:extLst>
          </p:cNvPr>
          <p:cNvSpPr>
            <a:spLocks noGrp="1"/>
          </p:cNvSpPr>
          <p:nvPr>
            <p:ph idx="1"/>
          </p:nvPr>
        </p:nvSpPr>
        <p:spPr>
          <a:xfrm>
            <a:off x="838200" y="1546413"/>
            <a:ext cx="5643282" cy="3035748"/>
          </a:xfrm>
        </p:spPr>
        <p:txBody>
          <a:bodyPr/>
          <a:lstStyle/>
          <a:p>
            <a:pPr>
              <a:spcAft>
                <a:spcPts val="600"/>
              </a:spcAft>
            </a:pPr>
            <a:r>
              <a:rPr lang="en-US" altLang="en-US" dirty="0">
                <a:solidFill>
                  <a:srgbClr val="4DBECD"/>
                </a:solidFill>
                <a:latin typeface="Rockwell" panose="02060603020205020403" pitchFamily="18" charset="77"/>
              </a:rPr>
              <a:t>1980</a:t>
            </a:r>
            <a:r>
              <a:rPr lang="en-US" altLang="en-US" dirty="0"/>
              <a:t>  Avoid too much sugar</a:t>
            </a:r>
          </a:p>
          <a:p>
            <a:pPr>
              <a:spcAft>
                <a:spcPts val="600"/>
              </a:spcAft>
            </a:pPr>
            <a:r>
              <a:rPr lang="en-US" altLang="en-US" dirty="0">
                <a:solidFill>
                  <a:srgbClr val="4DBECD"/>
                </a:solidFill>
                <a:latin typeface="Rockwell" panose="02060603020205020403" pitchFamily="18" charset="77"/>
              </a:rPr>
              <a:t>1985</a:t>
            </a:r>
            <a:r>
              <a:rPr lang="en-US" altLang="en-US" dirty="0"/>
              <a:t>  Avoid too much sugar</a:t>
            </a:r>
          </a:p>
          <a:p>
            <a:pPr>
              <a:spcAft>
                <a:spcPts val="600"/>
              </a:spcAft>
            </a:pPr>
            <a:r>
              <a:rPr lang="en-US" altLang="en-US" dirty="0">
                <a:solidFill>
                  <a:srgbClr val="4DBECD"/>
                </a:solidFill>
                <a:latin typeface="Rockwell" panose="02060603020205020403" pitchFamily="18" charset="77"/>
              </a:rPr>
              <a:t>1990</a:t>
            </a:r>
            <a:r>
              <a:rPr lang="en-US" altLang="en-US" dirty="0"/>
              <a:t>  Use sugars only in moderation</a:t>
            </a:r>
          </a:p>
          <a:p>
            <a:pPr>
              <a:spcAft>
                <a:spcPts val="600"/>
              </a:spcAft>
            </a:pPr>
            <a:r>
              <a:rPr lang="en-US" altLang="en-US" dirty="0">
                <a:solidFill>
                  <a:srgbClr val="4DBECD"/>
                </a:solidFill>
                <a:latin typeface="Rockwell" panose="02060603020205020403" pitchFamily="18" charset="77"/>
              </a:rPr>
              <a:t>1995</a:t>
            </a:r>
            <a:r>
              <a:rPr lang="en-US" altLang="en-US" dirty="0"/>
              <a:t>  Choose a diet moderate in sugars</a:t>
            </a:r>
          </a:p>
          <a:p>
            <a:pPr>
              <a:spcAft>
                <a:spcPts val="600"/>
              </a:spcAft>
            </a:pPr>
            <a:r>
              <a:rPr lang="en-US" altLang="en-US" dirty="0">
                <a:solidFill>
                  <a:srgbClr val="4DBECD"/>
                </a:solidFill>
                <a:latin typeface="Rockwell" panose="02060603020205020403" pitchFamily="18" charset="77"/>
              </a:rPr>
              <a:t>2000</a:t>
            </a:r>
            <a:r>
              <a:rPr lang="en-US" altLang="en-US" dirty="0"/>
              <a:t>  Choose beverages and foods to moderate your</a:t>
            </a:r>
          </a:p>
          <a:p>
            <a:pPr marL="633413">
              <a:spcAft>
                <a:spcPts val="600"/>
              </a:spcAft>
            </a:pPr>
            <a:r>
              <a:rPr lang="en-US" altLang="en-US" dirty="0"/>
              <a:t>intake of sugars</a:t>
            </a:r>
          </a:p>
          <a:p>
            <a:pPr>
              <a:spcAft>
                <a:spcPts val="600"/>
              </a:spcAft>
            </a:pPr>
            <a:r>
              <a:rPr lang="en-US" altLang="en-US" dirty="0">
                <a:solidFill>
                  <a:srgbClr val="4DBECD"/>
                </a:solidFill>
                <a:latin typeface="Rockwell" panose="02060603020205020403" pitchFamily="18" charset="77"/>
              </a:rPr>
              <a:t>2005</a:t>
            </a:r>
            <a:r>
              <a:rPr lang="en-US" altLang="en-US" dirty="0"/>
              <a:t>  No specific sugars guideline</a:t>
            </a:r>
          </a:p>
          <a:p>
            <a:r>
              <a:rPr lang="en-US" altLang="en-US" dirty="0">
                <a:solidFill>
                  <a:srgbClr val="4DBECD"/>
                </a:solidFill>
                <a:latin typeface="Rockwell" panose="02060603020205020403" pitchFamily="18" charset="77"/>
              </a:rPr>
              <a:t>2010</a:t>
            </a:r>
            <a:r>
              <a:rPr lang="en-US" altLang="en-US" dirty="0"/>
              <a:t>  Reduce intake of calories from added sugars</a:t>
            </a:r>
          </a:p>
        </p:txBody>
      </p:sp>
      <p:sp>
        <p:nvSpPr>
          <p:cNvPr id="4" name="Rectangle 3">
            <a:extLst>
              <a:ext uri="{FF2B5EF4-FFF2-40B4-BE49-F238E27FC236}">
                <a16:creationId xmlns:a16="http://schemas.microsoft.com/office/drawing/2014/main" id="{D8106123-A65E-1347-9D54-0B33481E409D}"/>
              </a:ext>
            </a:extLst>
          </p:cNvPr>
          <p:cNvSpPr/>
          <p:nvPr/>
        </p:nvSpPr>
        <p:spPr>
          <a:xfrm>
            <a:off x="858251" y="4760459"/>
            <a:ext cx="6096000" cy="1288045"/>
          </a:xfrm>
          <a:prstGeom prst="rect">
            <a:avLst/>
          </a:prstGeom>
        </p:spPr>
        <p:txBody>
          <a:bodyPr anchor="ctr">
            <a:spAutoFit/>
          </a:bodyPr>
          <a:lstStyle/>
          <a:p>
            <a:pPr lvl="0">
              <a:lnSpc>
                <a:spcPct val="110000"/>
              </a:lnSpc>
            </a:pPr>
            <a:r>
              <a:rPr lang="en-US" altLang="en-US" dirty="0">
                <a:solidFill>
                  <a:schemeClr val="bg1"/>
                </a:solidFill>
                <a:latin typeface="Franklin Gothic Medium" panose="020B0603020102020204" pitchFamily="34" charset="0"/>
              </a:rPr>
              <a:t>2015  Limit calories from added sugars to &lt;10%</a:t>
            </a:r>
          </a:p>
          <a:p>
            <a:pPr marL="236538" lvl="1" indent="-236538">
              <a:lnSpc>
                <a:spcPct val="110000"/>
              </a:lnSpc>
              <a:buClr>
                <a:schemeClr val="bg1"/>
              </a:buClr>
              <a:buFont typeface="Arial" panose="020B0604020202020204" pitchFamily="34" charset="0"/>
              <a:buChar char="•"/>
            </a:pPr>
            <a:r>
              <a:rPr lang="en-US" altLang="en-US" dirty="0">
                <a:solidFill>
                  <a:schemeClr val="bg1"/>
                </a:solidFill>
                <a:latin typeface="Franklin Gothic Book" panose="020B0503020102020204" pitchFamily="34" charset="0"/>
              </a:rPr>
              <a:t>200 calories or 50 grams or 12 tsp based </a:t>
            </a:r>
            <a:br>
              <a:rPr lang="en-US" altLang="en-US" dirty="0">
                <a:solidFill>
                  <a:schemeClr val="bg1"/>
                </a:solidFill>
                <a:latin typeface="Franklin Gothic Book" panose="020B0503020102020204" pitchFamily="34" charset="0"/>
              </a:rPr>
            </a:br>
            <a:r>
              <a:rPr lang="en-US" altLang="en-US" dirty="0">
                <a:solidFill>
                  <a:schemeClr val="bg1"/>
                </a:solidFill>
                <a:latin typeface="Franklin Gothic Book" panose="020B0503020102020204" pitchFamily="34" charset="0"/>
              </a:rPr>
              <a:t>on a 2000 calorie diet</a:t>
            </a:r>
          </a:p>
          <a:p>
            <a:pPr marL="236538" lvl="1" indent="-236538">
              <a:lnSpc>
                <a:spcPct val="110000"/>
              </a:lnSpc>
              <a:buClr>
                <a:schemeClr val="bg1"/>
              </a:buClr>
              <a:buFont typeface="Arial" panose="020B0604020202020204" pitchFamily="34" charset="0"/>
              <a:buChar char="•"/>
            </a:pPr>
            <a:r>
              <a:rPr lang="en-US" altLang="en-US" dirty="0">
                <a:solidFill>
                  <a:schemeClr val="bg1"/>
                </a:solidFill>
                <a:latin typeface="Franklin Gothic Book" panose="020B0503020102020204" pitchFamily="34" charset="0"/>
              </a:rPr>
              <a:t>There are 15 calories in 1 teaspoon of sugar</a:t>
            </a:r>
            <a:endParaRPr lang="en-US" dirty="0">
              <a:solidFill>
                <a:schemeClr val="bg1"/>
              </a:solidFill>
              <a:latin typeface="Franklin Gothic Book" panose="020B0503020102020204" pitchFamily="34" charset="0"/>
            </a:endParaRPr>
          </a:p>
        </p:txBody>
      </p:sp>
    </p:spTree>
    <p:extLst>
      <p:ext uri="{BB962C8B-B14F-4D97-AF65-F5344CB8AC3E}">
        <p14:creationId xmlns:p14="http://schemas.microsoft.com/office/powerpoint/2010/main" val="8359551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1CA25D-6F83-724D-B506-430FA305C3EA}"/>
              </a:ext>
            </a:extLst>
          </p:cNvPr>
          <p:cNvSpPr>
            <a:spLocks noGrp="1"/>
          </p:cNvSpPr>
          <p:nvPr>
            <p:ph type="title"/>
          </p:nvPr>
        </p:nvSpPr>
        <p:spPr/>
        <p:txBody>
          <a:bodyPr/>
          <a:lstStyle/>
          <a:p>
            <a:r>
              <a:rPr lang="en-US" dirty="0"/>
              <a:t>2015 Dietary Guidelines </a:t>
            </a:r>
            <a:r>
              <a:rPr lang="en-US" dirty="0">
                <a:solidFill>
                  <a:srgbClr val="58C6C8"/>
                </a:solidFill>
              </a:rPr>
              <a:t>| Why 10%?</a:t>
            </a:r>
          </a:p>
        </p:txBody>
      </p:sp>
      <p:sp>
        <p:nvSpPr>
          <p:cNvPr id="3" name="Content Placeholder 2">
            <a:extLst>
              <a:ext uri="{FF2B5EF4-FFF2-40B4-BE49-F238E27FC236}">
                <a16:creationId xmlns:a16="http://schemas.microsoft.com/office/drawing/2014/main" id="{9C33A892-52F6-1943-83E0-8F872F3CAF9B}"/>
              </a:ext>
            </a:extLst>
          </p:cNvPr>
          <p:cNvSpPr>
            <a:spLocks noGrp="1"/>
          </p:cNvSpPr>
          <p:nvPr>
            <p:ph idx="1"/>
          </p:nvPr>
        </p:nvSpPr>
        <p:spPr>
          <a:xfrm>
            <a:off x="2348756" y="1546412"/>
            <a:ext cx="7494487" cy="4562671"/>
          </a:xfrm>
        </p:spPr>
        <p:txBody>
          <a:bodyPr anchor="ctr"/>
          <a:lstStyle/>
          <a:p>
            <a:pPr algn="ctr">
              <a:spcAft>
                <a:spcPts val="5200"/>
              </a:spcAft>
            </a:pPr>
            <a:r>
              <a:rPr lang="en-US" dirty="0"/>
              <a:t>Added sugars include syrups and other caloric sweeteners. When sugars are added to foods and beverages to sweeten them, </a:t>
            </a:r>
            <a:r>
              <a:rPr lang="en-US" dirty="0">
                <a:solidFill>
                  <a:srgbClr val="3A5EAA"/>
                </a:solidFill>
              </a:rPr>
              <a:t>they add calories without contributing essential nutrients.</a:t>
            </a:r>
          </a:p>
          <a:p>
            <a:pPr algn="ctr">
              <a:spcAft>
                <a:spcPts val="5200"/>
              </a:spcAft>
            </a:pPr>
            <a:r>
              <a:rPr lang="en-US" dirty="0"/>
              <a:t>Consumption of added sugars can make it difficult for individuals </a:t>
            </a:r>
            <a:br>
              <a:rPr lang="en-US" dirty="0"/>
            </a:br>
            <a:r>
              <a:rPr lang="en-US" dirty="0"/>
              <a:t>to meet their nutrient needs while staying within calorie limits. </a:t>
            </a:r>
          </a:p>
          <a:p>
            <a:pPr algn="ctr">
              <a:spcAft>
                <a:spcPts val="5200"/>
              </a:spcAft>
            </a:pPr>
            <a:r>
              <a:rPr lang="en-US" dirty="0"/>
              <a:t>The recommendation to limit added sugars to no more than 10 percent of calories </a:t>
            </a:r>
            <a:r>
              <a:rPr lang="en-US" dirty="0">
                <a:solidFill>
                  <a:srgbClr val="3A5EAA"/>
                </a:solidFill>
              </a:rPr>
              <a:t>is a target </a:t>
            </a:r>
            <a:r>
              <a:rPr lang="en-US" dirty="0"/>
              <a:t>that applies to all calorie levels to help individuals move toward healthy eating patterns within calorie limits.</a:t>
            </a:r>
          </a:p>
        </p:txBody>
      </p:sp>
      <p:cxnSp>
        <p:nvCxnSpPr>
          <p:cNvPr id="14" name="Straight Connector 13">
            <a:extLst>
              <a:ext uri="{FF2B5EF4-FFF2-40B4-BE49-F238E27FC236}">
                <a16:creationId xmlns:a16="http://schemas.microsoft.com/office/drawing/2014/main" id="{7BF1E075-EF93-6A49-A57F-2ACEB4195876}"/>
              </a:ext>
            </a:extLst>
          </p:cNvPr>
          <p:cNvCxnSpPr>
            <a:cxnSpLocks/>
          </p:cNvCxnSpPr>
          <p:nvPr/>
        </p:nvCxnSpPr>
        <p:spPr>
          <a:xfrm flipH="1">
            <a:off x="2619845" y="3199481"/>
            <a:ext cx="7223398" cy="0"/>
          </a:xfrm>
          <a:prstGeom prst="line">
            <a:avLst/>
          </a:prstGeom>
          <a:ln w="19050" cap="rnd">
            <a:solidFill>
              <a:schemeClr val="bg1">
                <a:lumMod val="65000"/>
              </a:schemeClr>
            </a:solidFill>
            <a:prstDash val="sysDot"/>
            <a:round/>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4C00BA4D-CDA8-2A4B-9B7E-DFFEE54F6E08}"/>
              </a:ext>
            </a:extLst>
          </p:cNvPr>
          <p:cNvCxnSpPr>
            <a:cxnSpLocks/>
          </p:cNvCxnSpPr>
          <p:nvPr/>
        </p:nvCxnSpPr>
        <p:spPr>
          <a:xfrm flipH="1">
            <a:off x="2619845" y="4481433"/>
            <a:ext cx="7223398" cy="0"/>
          </a:xfrm>
          <a:prstGeom prst="line">
            <a:avLst/>
          </a:prstGeom>
          <a:ln w="19050" cap="rnd">
            <a:solidFill>
              <a:schemeClr val="bg1">
                <a:lumMod val="65000"/>
              </a:schemeClr>
            </a:solidFill>
            <a:prstDash val="sysDot"/>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065402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stretch>
            <a:fillRect/>
          </a:stretch>
        </p:blipFill>
        <p:spPr>
          <a:xfrm>
            <a:off x="1600200" y="694994"/>
            <a:ext cx="6151418" cy="6086807"/>
          </a:xfrm>
          <a:prstGeom prst="rect">
            <a:avLst/>
          </a:prstGeom>
          <a:ln w="28575">
            <a:solidFill>
              <a:schemeClr val="tx1"/>
            </a:solidFill>
          </a:ln>
        </p:spPr>
      </p:pic>
      <p:sp>
        <p:nvSpPr>
          <p:cNvPr id="4" name="TextBox 3"/>
          <p:cNvSpPr txBox="1"/>
          <p:nvPr/>
        </p:nvSpPr>
        <p:spPr>
          <a:xfrm>
            <a:off x="1600200" y="103633"/>
            <a:ext cx="8991600" cy="461665"/>
          </a:xfrm>
          <a:prstGeom prst="rect">
            <a:avLst/>
          </a:prstGeom>
          <a:noFill/>
          <a:ln w="38100">
            <a:solidFill>
              <a:srgbClr val="00B0F0"/>
            </a:solidFill>
          </a:ln>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E7E6E6">
                    <a:lumMod val="25000"/>
                  </a:srgbClr>
                </a:solidFill>
                <a:effectLst/>
                <a:uLnTx/>
                <a:uFillTx/>
                <a:latin typeface="Rockwell" panose="02060603020205020403" pitchFamily="18" charset="0"/>
                <a:ea typeface="+mn-ea"/>
                <a:cs typeface="+mn-cs"/>
              </a:rPr>
              <a:t>The U.S. Food &amp; Drug Administration’s New Food Label</a:t>
            </a:r>
          </a:p>
        </p:txBody>
      </p:sp>
      <p:sp>
        <p:nvSpPr>
          <p:cNvPr id="5" name="TextBox 4"/>
          <p:cNvSpPr txBox="1"/>
          <p:nvPr/>
        </p:nvSpPr>
        <p:spPr>
          <a:xfrm>
            <a:off x="7849154" y="822960"/>
            <a:ext cx="2736550" cy="1754326"/>
          </a:xfrm>
          <a:prstGeom prst="rect">
            <a:avLst/>
          </a:prstGeom>
          <a:noFill/>
          <a:ln w="38100">
            <a:solidFill>
              <a:srgbClr val="00B0F0"/>
            </a:solidFill>
          </a:ln>
        </p:spPr>
        <p:txBody>
          <a:bodyPr wrap="square" rtlCol="0">
            <a:spAutoFit/>
          </a:bodyPr>
          <a:lstStyle/>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E7E6E6">
                    <a:lumMod val="25000"/>
                  </a:srgbClr>
                </a:solidFill>
                <a:effectLst/>
                <a:uLnTx/>
                <a:uFillTx/>
                <a:latin typeface="Calibri" panose="020F0502020204030204" pitchFamily="34" charset="0"/>
                <a:ea typeface="+mn-ea"/>
                <a:cs typeface="+mn-cs"/>
              </a:rPr>
              <a:t>Released May 20, 2016</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E7E6E6">
                    <a:lumMod val="25000"/>
                  </a:srgbClr>
                </a:solidFill>
                <a:effectLst/>
                <a:uLnTx/>
                <a:uFillTx/>
                <a:latin typeface="Calibri" panose="020F0502020204030204" pitchFamily="34" charset="0"/>
                <a:ea typeface="+mn-ea"/>
                <a:cs typeface="+mn-cs"/>
              </a:rPr>
              <a:t>Implementation date:  </a:t>
            </a:r>
            <a:r>
              <a:rPr kumimoji="0" lang="en-US" sz="1800" b="1" i="1" u="none" strike="noStrike" kern="1200" cap="none" spc="0" normalizeH="0" baseline="0" noProof="0" dirty="0">
                <a:ln>
                  <a:noFill/>
                </a:ln>
                <a:solidFill>
                  <a:srgbClr val="E7E6E6">
                    <a:lumMod val="25000"/>
                  </a:srgbClr>
                </a:solidFill>
                <a:effectLst/>
                <a:uLnTx/>
                <a:uFillTx/>
                <a:latin typeface="Calibri" panose="020F0502020204030204" pitchFamily="34" charset="0"/>
                <a:ea typeface="+mn-ea"/>
                <a:cs typeface="+mn-cs"/>
              </a:rPr>
              <a:t>January 2020 with leeway to July 1 2020</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E7E6E6">
                    <a:lumMod val="25000"/>
                  </a:srgbClr>
                </a:solidFill>
                <a:effectLst/>
                <a:uLnTx/>
                <a:uFillTx/>
                <a:latin typeface="Calibri" panose="020F0502020204030204" pitchFamily="34" charset="0"/>
                <a:ea typeface="+mn-ea"/>
                <a:cs typeface="+mn-cs"/>
              </a:rPr>
              <a:t>Based on the 2015 Dietary Guidelines</a:t>
            </a:r>
          </a:p>
        </p:txBody>
      </p:sp>
      <p:sp>
        <p:nvSpPr>
          <p:cNvPr id="6" name="TextBox 5"/>
          <p:cNvSpPr txBox="1"/>
          <p:nvPr/>
        </p:nvSpPr>
        <p:spPr>
          <a:xfrm>
            <a:off x="7912654" y="5494823"/>
            <a:ext cx="2736550" cy="1200329"/>
          </a:xfrm>
          <a:prstGeom prst="rect">
            <a:avLst/>
          </a:prstGeom>
          <a:noFill/>
          <a:ln w="38100">
            <a:solidFill>
              <a:srgbClr val="00B0F0"/>
            </a:solidFill>
          </a:ln>
        </p:spPr>
        <p:txBody>
          <a:bodyPr wrap="square" rtlCol="0">
            <a:spAutoFit/>
          </a:bodyPr>
          <a:lstStyle/>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E7E6E6">
                    <a:lumMod val="25000"/>
                  </a:srgbClr>
                </a:solidFill>
                <a:effectLst/>
                <a:uLnTx/>
                <a:uFillTx/>
                <a:latin typeface="Calibri" panose="020F0502020204030204" pitchFamily="34" charset="0"/>
                <a:ea typeface="+mn-ea"/>
                <a:cs typeface="+mn-cs"/>
              </a:rPr>
              <a:t>Serving size for sugar was also increased from 1tsp (4 grams) to 2 tsp (8 grams)</a:t>
            </a:r>
          </a:p>
        </p:txBody>
      </p:sp>
      <p:sp>
        <p:nvSpPr>
          <p:cNvPr id="7" name="TextBox 6"/>
          <p:cNvSpPr txBox="1"/>
          <p:nvPr/>
        </p:nvSpPr>
        <p:spPr>
          <a:xfrm>
            <a:off x="7804704" y="3105276"/>
            <a:ext cx="2736550" cy="1477328"/>
          </a:xfrm>
          <a:prstGeom prst="rect">
            <a:avLst/>
          </a:prstGeom>
          <a:noFill/>
          <a:ln w="38100">
            <a:solidFill>
              <a:srgbClr val="00B0F0"/>
            </a:solidFill>
          </a:ln>
        </p:spPr>
        <p:txBody>
          <a:bodyPr wrap="square" rtlCol="0">
            <a:spAutoFit/>
          </a:bodyPr>
          <a:lstStyle/>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E7E6E6">
                    <a:lumMod val="25000"/>
                  </a:srgbClr>
                </a:solidFill>
                <a:effectLst/>
                <a:uLnTx/>
                <a:uFillTx/>
                <a:latin typeface="Calibri" panose="020F0502020204030204" pitchFamily="34" charset="0"/>
                <a:ea typeface="+mn-ea"/>
                <a:cs typeface="+mn-cs"/>
              </a:rPr>
              <a:t>Daily Value of 10% based on 50g (adults) and 25g (children &lt;4yrs)</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E7E6E6">
                    <a:lumMod val="25000"/>
                  </a:srgbClr>
                </a:solidFill>
                <a:effectLst/>
                <a:uLnTx/>
                <a:uFillTx/>
                <a:latin typeface="Calibri" panose="020F0502020204030204" pitchFamily="34" charset="0"/>
                <a:ea typeface="+mn-ea"/>
                <a:cs typeface="+mn-cs"/>
              </a:rPr>
              <a:t>&lt;5% = “LOW”</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E7E6E6">
                    <a:lumMod val="25000"/>
                  </a:srgbClr>
                </a:solidFill>
                <a:effectLst/>
                <a:uLnTx/>
                <a:uFillTx/>
                <a:latin typeface="Calibri" panose="020F0502020204030204" pitchFamily="34" charset="0"/>
                <a:ea typeface="+mn-ea"/>
                <a:cs typeface="+mn-cs"/>
              </a:rPr>
              <a:t>&gt;20% = “HIGH”</a:t>
            </a:r>
          </a:p>
        </p:txBody>
      </p:sp>
      <p:sp>
        <p:nvSpPr>
          <p:cNvPr id="2" name="Down Arrow 1"/>
          <p:cNvSpPr/>
          <p:nvPr/>
        </p:nvSpPr>
        <p:spPr>
          <a:xfrm rot="3623379">
            <a:off x="7767074" y="4364483"/>
            <a:ext cx="319607" cy="792300"/>
          </a:xfrm>
          <a:prstGeom prst="downArrow">
            <a:avLst>
              <a:gd name="adj1" fmla="val 34632"/>
              <a:gd name="adj2" fmla="val 50000"/>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Rockwell" panose="02060603020205020403"/>
              <a:ea typeface="+mn-ea"/>
              <a:cs typeface="+mn-cs"/>
            </a:endParaRPr>
          </a:p>
        </p:txBody>
      </p:sp>
    </p:spTree>
    <p:extLst>
      <p:ext uri="{BB962C8B-B14F-4D97-AF65-F5344CB8AC3E}">
        <p14:creationId xmlns:p14="http://schemas.microsoft.com/office/powerpoint/2010/main" val="27153144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6D2F5A-81B6-7B4F-BF0E-5F38F8F9B0B5}"/>
              </a:ext>
            </a:extLst>
          </p:cNvPr>
          <p:cNvSpPr>
            <a:spLocks noGrp="1"/>
          </p:cNvSpPr>
          <p:nvPr>
            <p:ph type="title"/>
          </p:nvPr>
        </p:nvSpPr>
        <p:spPr/>
        <p:txBody>
          <a:bodyPr/>
          <a:lstStyle/>
          <a:p>
            <a:r>
              <a:rPr lang="en-US" dirty="0">
                <a:solidFill>
                  <a:srgbClr val="4DBECD"/>
                </a:solidFill>
              </a:rPr>
              <a:t>“THE” RATIONALE </a:t>
            </a:r>
            <a:br>
              <a:rPr lang="en-US" dirty="0">
                <a:solidFill>
                  <a:srgbClr val="4DBECD"/>
                </a:solidFill>
              </a:rPr>
            </a:br>
            <a:r>
              <a:rPr lang="en-US" dirty="0"/>
              <a:t>for FDA’s added sugars declaration</a:t>
            </a:r>
          </a:p>
        </p:txBody>
      </p:sp>
      <p:sp>
        <p:nvSpPr>
          <p:cNvPr id="3" name="Content Placeholder 2">
            <a:extLst>
              <a:ext uri="{FF2B5EF4-FFF2-40B4-BE49-F238E27FC236}">
                <a16:creationId xmlns:a16="http://schemas.microsoft.com/office/drawing/2014/main" id="{0921CA6E-2386-AF43-996D-8615D0482DC0}"/>
              </a:ext>
            </a:extLst>
          </p:cNvPr>
          <p:cNvSpPr>
            <a:spLocks noGrp="1"/>
          </p:cNvSpPr>
          <p:nvPr>
            <p:ph idx="1"/>
          </p:nvPr>
        </p:nvSpPr>
        <p:spPr>
          <a:xfrm>
            <a:off x="838200" y="1546412"/>
            <a:ext cx="5979695" cy="4562671"/>
          </a:xfrm>
        </p:spPr>
        <p:txBody>
          <a:bodyPr/>
          <a:lstStyle/>
          <a:p>
            <a:pPr lvl="2"/>
            <a:r>
              <a:rPr lang="en-US" dirty="0"/>
              <a:t>We (FDA) are proposing mandatory declaration of added sugars on all foods because of:</a:t>
            </a:r>
          </a:p>
          <a:p>
            <a:pPr lvl="1"/>
            <a:r>
              <a:rPr lang="en-US" dirty="0"/>
              <a:t>the variability in ingredients used, </a:t>
            </a:r>
          </a:p>
          <a:p>
            <a:pPr lvl="1"/>
            <a:r>
              <a:rPr lang="en-US" dirty="0"/>
              <a:t>the need for consumers to have a consistent basis on which to compare products, </a:t>
            </a:r>
          </a:p>
          <a:p>
            <a:pPr lvl="1"/>
            <a:r>
              <a:rPr lang="en-US" dirty="0"/>
              <a:t>the need for consumers to identify the presence or absence of added sugars, and </a:t>
            </a:r>
          </a:p>
          <a:p>
            <a:pPr lvl="1"/>
            <a:r>
              <a:rPr lang="en-US" dirty="0"/>
              <a:t>when added sugars are present, the need for consumers to identify the amount of added sugars added to the food. </a:t>
            </a:r>
          </a:p>
          <a:p>
            <a:pPr lvl="1"/>
            <a:r>
              <a:rPr lang="en-US" b="1" i="1" dirty="0">
                <a:solidFill>
                  <a:srgbClr val="FF0000"/>
                </a:solidFill>
              </a:rPr>
              <a:t>The mandatory declaration of added sugars may also prompt product reformulation of foods high in added sugars like what was seen when trans fat labeling was mandated.</a:t>
            </a:r>
          </a:p>
        </p:txBody>
      </p:sp>
      <p:pic>
        <p:nvPicPr>
          <p:cNvPr id="5" name="Picture 4">
            <a:extLst>
              <a:ext uri="{FF2B5EF4-FFF2-40B4-BE49-F238E27FC236}">
                <a16:creationId xmlns:a16="http://schemas.microsoft.com/office/drawing/2014/main" id="{E1CA78E8-0B17-E845-B0DB-9CDB847ED68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594235" y="1636294"/>
            <a:ext cx="3587113" cy="3585411"/>
          </a:xfrm>
          <a:prstGeom prst="ellipse">
            <a:avLst/>
          </a:prstGeom>
        </p:spPr>
      </p:pic>
    </p:spTree>
    <p:extLst>
      <p:ext uri="{BB962C8B-B14F-4D97-AF65-F5344CB8AC3E}">
        <p14:creationId xmlns:p14="http://schemas.microsoft.com/office/powerpoint/2010/main" val="33048546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CB283524-0114-9044-9670-212BECCE4FD8}"/>
              </a:ext>
            </a:extLst>
          </p:cNvPr>
          <p:cNvPicPr>
            <a:picLocks noChangeAspect="1"/>
          </p:cNvPicPr>
          <p:nvPr/>
        </p:nvPicPr>
        <p:blipFill>
          <a:blip r:embed="rId3"/>
          <a:srcRect/>
          <a:stretch/>
        </p:blipFill>
        <p:spPr>
          <a:xfrm>
            <a:off x="2349271" y="2493571"/>
            <a:ext cx="2654300" cy="3378200"/>
          </a:xfrm>
          <a:prstGeom prst="rect">
            <a:avLst/>
          </a:prstGeom>
        </p:spPr>
      </p:pic>
      <p:pic>
        <p:nvPicPr>
          <p:cNvPr id="10" name="Picture 9">
            <a:extLst>
              <a:ext uri="{FF2B5EF4-FFF2-40B4-BE49-F238E27FC236}">
                <a16:creationId xmlns:a16="http://schemas.microsoft.com/office/drawing/2014/main" id="{758CE6D3-6C0F-1247-9990-BC14556FD80A}"/>
              </a:ext>
            </a:extLst>
          </p:cNvPr>
          <p:cNvPicPr>
            <a:picLocks noChangeAspect="1"/>
          </p:cNvPicPr>
          <p:nvPr/>
        </p:nvPicPr>
        <p:blipFill>
          <a:blip r:embed="rId4"/>
          <a:stretch>
            <a:fillRect/>
          </a:stretch>
        </p:blipFill>
        <p:spPr>
          <a:xfrm>
            <a:off x="2349271" y="2502252"/>
            <a:ext cx="2654300" cy="3378200"/>
          </a:xfrm>
          <a:prstGeom prst="rect">
            <a:avLst/>
          </a:prstGeom>
        </p:spPr>
      </p:pic>
      <p:sp>
        <p:nvSpPr>
          <p:cNvPr id="11" name="Title 1">
            <a:extLst>
              <a:ext uri="{FF2B5EF4-FFF2-40B4-BE49-F238E27FC236}">
                <a16:creationId xmlns:a16="http://schemas.microsoft.com/office/drawing/2014/main" id="{4409972D-1638-E140-A961-18D618452C55}"/>
              </a:ext>
            </a:extLst>
          </p:cNvPr>
          <p:cNvSpPr txBox="1">
            <a:spLocks/>
          </p:cNvSpPr>
          <p:nvPr/>
        </p:nvSpPr>
        <p:spPr>
          <a:xfrm>
            <a:off x="6593947" y="1659526"/>
            <a:ext cx="3726076" cy="2704026"/>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400" b="0" i="0" kern="1200">
                <a:solidFill>
                  <a:srgbClr val="3A5EAA"/>
                </a:solidFill>
                <a:latin typeface="Rockwell" panose="02060603020205020403" pitchFamily="18" charset="77"/>
                <a:ea typeface="+mj-ea"/>
                <a:cs typeface="+mj-cs"/>
              </a:defRPr>
            </a:lvl1pPr>
          </a:lstStyle>
          <a:p>
            <a:pPr algn="l"/>
            <a:r>
              <a:rPr lang="en-US" dirty="0">
                <a:solidFill>
                  <a:schemeClr val="bg1"/>
                </a:solidFill>
              </a:rPr>
              <a:t>When sugar is removed, new ingredients need to take it’s place.</a:t>
            </a:r>
          </a:p>
        </p:txBody>
      </p:sp>
      <p:sp>
        <p:nvSpPr>
          <p:cNvPr id="12" name="Title 1">
            <a:extLst>
              <a:ext uri="{FF2B5EF4-FFF2-40B4-BE49-F238E27FC236}">
                <a16:creationId xmlns:a16="http://schemas.microsoft.com/office/drawing/2014/main" id="{F821D5E0-120C-554A-A18F-D4DA056CFDC0}"/>
              </a:ext>
            </a:extLst>
          </p:cNvPr>
          <p:cNvSpPr txBox="1">
            <a:spLocks/>
          </p:cNvSpPr>
          <p:nvPr/>
        </p:nvSpPr>
        <p:spPr>
          <a:xfrm>
            <a:off x="6593947" y="4098246"/>
            <a:ext cx="3726076" cy="1773525"/>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400" b="0" i="0" kern="1200">
                <a:solidFill>
                  <a:srgbClr val="3A5EAA"/>
                </a:solidFill>
                <a:latin typeface="Rockwell" panose="02060603020205020403" pitchFamily="18" charset="77"/>
                <a:ea typeface="+mj-ea"/>
                <a:cs typeface="+mj-cs"/>
              </a:defRPr>
            </a:lvl1pPr>
          </a:lstStyle>
          <a:p>
            <a:pPr algn="l"/>
            <a:r>
              <a:rPr lang="en-US" dirty="0">
                <a:solidFill>
                  <a:schemeClr val="bg1"/>
                </a:solidFill>
              </a:rPr>
              <a:t>There is </a:t>
            </a:r>
            <a:br>
              <a:rPr lang="en-US" dirty="0">
                <a:solidFill>
                  <a:srgbClr val="8CD2DA"/>
                </a:solidFill>
              </a:rPr>
            </a:br>
            <a:r>
              <a:rPr lang="en-US" dirty="0">
                <a:solidFill>
                  <a:srgbClr val="8CD2DA"/>
                </a:solidFill>
              </a:rPr>
              <a:t>no substitute </a:t>
            </a:r>
            <a:br>
              <a:rPr lang="en-US" dirty="0">
                <a:solidFill>
                  <a:srgbClr val="FFFF00"/>
                </a:solidFill>
              </a:rPr>
            </a:br>
            <a:r>
              <a:rPr lang="en-US" dirty="0">
                <a:solidFill>
                  <a:schemeClr val="bg1"/>
                </a:solidFill>
              </a:rPr>
              <a:t>for sugar.</a:t>
            </a:r>
          </a:p>
        </p:txBody>
      </p:sp>
      <p:cxnSp>
        <p:nvCxnSpPr>
          <p:cNvPr id="22" name="Straight Connector 21">
            <a:extLst>
              <a:ext uri="{FF2B5EF4-FFF2-40B4-BE49-F238E27FC236}">
                <a16:creationId xmlns:a16="http://schemas.microsoft.com/office/drawing/2014/main" id="{1A8E01F7-EECA-F34B-9097-8BE23D923A72}"/>
              </a:ext>
            </a:extLst>
          </p:cNvPr>
          <p:cNvCxnSpPr/>
          <p:nvPr/>
        </p:nvCxnSpPr>
        <p:spPr>
          <a:xfrm>
            <a:off x="6593947" y="5185458"/>
            <a:ext cx="2665800" cy="0"/>
          </a:xfrm>
          <a:prstGeom prst="line">
            <a:avLst/>
          </a:prstGeom>
          <a:ln w="34925" cap="rnd">
            <a:solidFill>
              <a:srgbClr val="FFFF00"/>
            </a:solidFill>
          </a:ln>
        </p:spPr>
        <p:style>
          <a:lnRef idx="1">
            <a:schemeClr val="accent1"/>
          </a:lnRef>
          <a:fillRef idx="0">
            <a:schemeClr val="accent1"/>
          </a:fillRef>
          <a:effectRef idx="0">
            <a:schemeClr val="accent1"/>
          </a:effectRef>
          <a:fontRef idx="minor">
            <a:schemeClr val="tx1"/>
          </a:fontRef>
        </p:style>
      </p:cxnSp>
      <p:grpSp>
        <p:nvGrpSpPr>
          <p:cNvPr id="20" name="Group 19">
            <a:extLst>
              <a:ext uri="{FF2B5EF4-FFF2-40B4-BE49-F238E27FC236}">
                <a16:creationId xmlns:a16="http://schemas.microsoft.com/office/drawing/2014/main" id="{AB9D1DC4-AE29-B449-8E44-460666E79938}"/>
              </a:ext>
            </a:extLst>
          </p:cNvPr>
          <p:cNvGrpSpPr/>
          <p:nvPr/>
        </p:nvGrpSpPr>
        <p:grpSpPr>
          <a:xfrm>
            <a:off x="3028238" y="160351"/>
            <a:ext cx="1296364" cy="2704027"/>
            <a:chOff x="5171485" y="-2780"/>
            <a:chExt cx="1296364" cy="2704027"/>
          </a:xfrm>
        </p:grpSpPr>
        <p:sp>
          <p:nvSpPr>
            <p:cNvPr id="18" name="Up Arrow 17">
              <a:extLst>
                <a:ext uri="{FF2B5EF4-FFF2-40B4-BE49-F238E27FC236}">
                  <a16:creationId xmlns:a16="http://schemas.microsoft.com/office/drawing/2014/main" id="{BB0FFC6A-79E9-0845-80B1-F2AE778861E1}"/>
                </a:ext>
              </a:extLst>
            </p:cNvPr>
            <p:cNvSpPr/>
            <p:nvPr/>
          </p:nvSpPr>
          <p:spPr>
            <a:xfrm rot="10800000">
              <a:off x="5171485" y="-2780"/>
              <a:ext cx="1296364" cy="2704027"/>
            </a:xfrm>
            <a:prstGeom prst="upArrow">
              <a:avLst/>
            </a:prstGeom>
            <a:gradFill>
              <a:gsLst>
                <a:gs pos="0">
                  <a:srgbClr val="FFFF00">
                    <a:alpha val="0"/>
                  </a:srgbClr>
                </a:gs>
                <a:gs pos="73000">
                  <a:srgbClr val="FFFF00">
                    <a:alpha val="83000"/>
                  </a:srgb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9" name="Rectangle 18">
              <a:extLst>
                <a:ext uri="{FF2B5EF4-FFF2-40B4-BE49-F238E27FC236}">
                  <a16:creationId xmlns:a16="http://schemas.microsoft.com/office/drawing/2014/main" id="{791798EA-8388-AE4C-B748-C2A76AD5663D}"/>
                </a:ext>
              </a:extLst>
            </p:cNvPr>
            <p:cNvSpPr/>
            <p:nvPr/>
          </p:nvSpPr>
          <p:spPr>
            <a:xfrm>
              <a:off x="5539761" y="1213276"/>
              <a:ext cx="556239" cy="1107996"/>
            </a:xfrm>
            <a:prstGeom prst="rect">
              <a:avLst/>
            </a:prstGeom>
          </p:spPr>
          <p:txBody>
            <a:bodyPr wrap="square" anchor="b">
              <a:spAutoFit/>
            </a:bodyPr>
            <a:lstStyle/>
            <a:p>
              <a:pPr algn="ctr"/>
              <a:r>
                <a:rPr lang="en-US" sz="6600" b="1" dirty="0">
                  <a:solidFill>
                    <a:srgbClr val="3A5EAA"/>
                  </a:solidFill>
                  <a:latin typeface="Rockwell" panose="02060603020205020403" pitchFamily="18" charset="77"/>
                </a:rPr>
                <a:t>?</a:t>
              </a:r>
            </a:p>
          </p:txBody>
        </p:sp>
      </p:grpSp>
    </p:spTree>
    <p:extLst>
      <p:ext uri="{BB962C8B-B14F-4D97-AF65-F5344CB8AC3E}">
        <p14:creationId xmlns:p14="http://schemas.microsoft.com/office/powerpoint/2010/main" val="30749118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D8ED57-2706-496D-BC72-6C1C6521B2FA}"/>
              </a:ext>
            </a:extLst>
          </p:cNvPr>
          <p:cNvSpPr>
            <a:spLocks noGrp="1"/>
          </p:cNvSpPr>
          <p:nvPr>
            <p:ph type="title"/>
          </p:nvPr>
        </p:nvSpPr>
        <p:spPr>
          <a:xfrm>
            <a:off x="346364" y="76839"/>
            <a:ext cx="11416145" cy="1325563"/>
          </a:xfrm>
        </p:spPr>
        <p:txBody>
          <a:bodyPr>
            <a:normAutofit/>
          </a:bodyPr>
          <a:lstStyle/>
          <a:p>
            <a:r>
              <a:rPr lang="en-US" dirty="0"/>
              <a:t>UK Failing to Meet Public Health England’s 20% Reduction by 2020 Target</a:t>
            </a:r>
          </a:p>
        </p:txBody>
      </p:sp>
      <p:sp>
        <p:nvSpPr>
          <p:cNvPr id="3" name="Content Placeholder 2">
            <a:extLst>
              <a:ext uri="{FF2B5EF4-FFF2-40B4-BE49-F238E27FC236}">
                <a16:creationId xmlns:a16="http://schemas.microsoft.com/office/drawing/2014/main" id="{F0599C4F-2DC5-4B32-B708-D042C9EF3D4D}"/>
              </a:ext>
            </a:extLst>
          </p:cNvPr>
          <p:cNvSpPr>
            <a:spLocks noGrp="1"/>
          </p:cNvSpPr>
          <p:nvPr>
            <p:ph idx="1"/>
          </p:nvPr>
        </p:nvSpPr>
        <p:spPr>
          <a:xfrm>
            <a:off x="346364" y="1501254"/>
            <a:ext cx="11416144" cy="4675709"/>
          </a:xfrm>
        </p:spPr>
        <p:txBody>
          <a:bodyPr>
            <a:normAutofit/>
          </a:bodyPr>
          <a:lstStyle/>
          <a:p>
            <a:pPr fontAlgn="base">
              <a:buFont typeface="Arial" panose="020B0604020202020204" pitchFamily="34" charset="0"/>
              <a:buChar char="•"/>
            </a:pPr>
            <a:r>
              <a:rPr lang="en-US" dirty="0"/>
              <a:t> The average sugar reduction in products from 2015-2018 was just 2.9%</a:t>
            </a:r>
          </a:p>
        </p:txBody>
      </p:sp>
      <p:pic>
        <p:nvPicPr>
          <p:cNvPr id="5" name="Picture 4" descr="A screenshot of a social media post&#10;&#10;Description automatically generated">
            <a:extLst>
              <a:ext uri="{FF2B5EF4-FFF2-40B4-BE49-F238E27FC236}">
                <a16:creationId xmlns:a16="http://schemas.microsoft.com/office/drawing/2014/main" id="{D7C06189-C3B7-4808-860E-E220931638DB}"/>
              </a:ext>
            </a:extLst>
          </p:cNvPr>
          <p:cNvPicPr>
            <a:picLocks noChangeAspect="1"/>
          </p:cNvPicPr>
          <p:nvPr/>
        </p:nvPicPr>
        <p:blipFill>
          <a:blip r:embed="rId2"/>
          <a:stretch>
            <a:fillRect/>
          </a:stretch>
        </p:blipFill>
        <p:spPr>
          <a:xfrm>
            <a:off x="713318" y="2382837"/>
            <a:ext cx="9467254" cy="3152442"/>
          </a:xfrm>
          <a:prstGeom prst="rect">
            <a:avLst/>
          </a:prstGeom>
        </p:spPr>
      </p:pic>
    </p:spTree>
    <p:extLst>
      <p:ext uri="{BB962C8B-B14F-4D97-AF65-F5344CB8AC3E}">
        <p14:creationId xmlns:p14="http://schemas.microsoft.com/office/powerpoint/2010/main" val="6677591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descr="A picture containing food&#10;&#10;Description automatically generated">
            <a:extLst>
              <a:ext uri="{FF2B5EF4-FFF2-40B4-BE49-F238E27FC236}">
                <a16:creationId xmlns:a16="http://schemas.microsoft.com/office/drawing/2014/main" id="{D0078726-FB92-4D21-884F-8B9CA0DF2372}"/>
              </a:ext>
            </a:extLst>
          </p:cNvPr>
          <p:cNvPicPr>
            <a:picLocks noChangeAspect="1"/>
          </p:cNvPicPr>
          <p:nvPr/>
        </p:nvPicPr>
        <p:blipFill rotWithShape="1">
          <a:blip r:embed="rId2"/>
          <a:srcRect r="-1" b="806"/>
          <a:stretch/>
        </p:blipFill>
        <p:spPr>
          <a:xfrm>
            <a:off x="321733" y="321733"/>
            <a:ext cx="11548534" cy="6214534"/>
          </a:xfrm>
          <a:prstGeom prst="rect">
            <a:avLst/>
          </a:prstGeom>
        </p:spPr>
      </p:pic>
    </p:spTree>
    <p:extLst>
      <p:ext uri="{BB962C8B-B14F-4D97-AF65-F5344CB8AC3E}">
        <p14:creationId xmlns:p14="http://schemas.microsoft.com/office/powerpoint/2010/main" val="1970259981"/>
      </p:ext>
    </p:extLst>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U:\Sugar Association\iStock-939252154.jpg"/>
          <p:cNvPicPr>
            <a:picLocks noChangeAspect="1" noChangeArrowheads="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t="1451" r="2533" b="16310"/>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p:nvSpPr>
        <p:spPr>
          <a:xfrm>
            <a:off x="-2" y="1"/>
            <a:ext cx="12192001" cy="6858000"/>
          </a:xfrm>
          <a:prstGeom prst="rect">
            <a:avLst/>
          </a:prstGeom>
          <a:solidFill>
            <a:srgbClr val="FFFFF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Arial"/>
              <a:ea typeface="+mn-ea"/>
              <a:cs typeface="+mn-cs"/>
            </a:endParaRPr>
          </a:p>
        </p:txBody>
      </p:sp>
      <p:sp>
        <p:nvSpPr>
          <p:cNvPr id="3" name="TextBox 2"/>
          <p:cNvSpPr txBox="1"/>
          <p:nvPr/>
        </p:nvSpPr>
        <p:spPr>
          <a:xfrm>
            <a:off x="1446029" y="4257499"/>
            <a:ext cx="9200705" cy="666977"/>
          </a:xfrm>
          <a:prstGeom prst="rect">
            <a:avLst/>
          </a:prstGeom>
          <a:noFill/>
        </p:spPr>
        <p:txBody>
          <a:bodyPr wrap="square" rtlCol="0">
            <a:spAutoFit/>
          </a:bodyPr>
          <a:lstStyle/>
          <a:p>
            <a:pPr marL="0" marR="0" lvl="0" indent="0" algn="ctr" defTabSz="1219170" rtl="0" eaLnBrk="1" fontAlgn="base" latinLnBrk="0" hangingPunct="1">
              <a:lnSpc>
                <a:spcPct val="100000"/>
              </a:lnSpc>
              <a:spcBef>
                <a:spcPct val="0"/>
              </a:spcBef>
              <a:spcAft>
                <a:spcPct val="0"/>
              </a:spcAft>
              <a:buClrTx/>
              <a:buSzTx/>
              <a:buFontTx/>
              <a:buNone/>
              <a:tabLst/>
              <a:defRPr/>
            </a:pPr>
            <a:r>
              <a:rPr kumimoji="0" lang="en-US" sz="1867" b="1" i="0" u="none" strike="noStrike" kern="1200" cap="none" spc="0" normalizeH="0" baseline="0" noProof="0" dirty="0">
                <a:ln>
                  <a:noFill/>
                </a:ln>
                <a:solidFill>
                  <a:prstClr val="black"/>
                </a:solidFill>
                <a:effectLst/>
                <a:uLnTx/>
                <a:uFillTx/>
                <a:latin typeface="Calibri" panose="020F0502020204030204" pitchFamily="34" charset="0"/>
                <a:ea typeface="+mn-ea"/>
                <a:cs typeface="Arial" charset="0"/>
              </a:rPr>
              <a:t>Average grams sugar per serving of the 6 largest global food &amp; beverage companies (using their 10 largest categories), based on all new product launches 2015-18 (6,325 items) </a:t>
            </a:r>
          </a:p>
        </p:txBody>
      </p:sp>
      <p:sp>
        <p:nvSpPr>
          <p:cNvPr id="5" name="TextBox 4"/>
          <p:cNvSpPr txBox="1"/>
          <p:nvPr/>
        </p:nvSpPr>
        <p:spPr>
          <a:xfrm>
            <a:off x="218138" y="267607"/>
            <a:ext cx="11249961" cy="1077218"/>
          </a:xfrm>
          <a:prstGeom prst="rect">
            <a:avLst/>
          </a:prstGeom>
          <a:noFill/>
        </p:spPr>
        <p:txBody>
          <a:bodyPr wrap="square" rtlCol="0">
            <a:spAutoFit/>
          </a:bodyPr>
          <a:lstStyle/>
          <a:p>
            <a:pPr marL="0" marR="0" lvl="0" indent="0" algn="l" defTabSz="1219170" rtl="0" eaLnBrk="1" fontAlgn="base" latinLnBrk="0" hangingPunct="1">
              <a:lnSpc>
                <a:spcPct val="100000"/>
              </a:lnSpc>
              <a:spcBef>
                <a:spcPct val="0"/>
              </a:spcBef>
              <a:spcAft>
                <a:spcPct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charset="0"/>
              </a:rPr>
              <a:t>However, sugar grams per serving in the US remain steady as a whole</a:t>
            </a:r>
          </a:p>
        </p:txBody>
      </p:sp>
      <p:graphicFrame>
        <p:nvGraphicFramePr>
          <p:cNvPr id="4" name="Table 3"/>
          <p:cNvGraphicFramePr>
            <a:graphicFrameLocks noGrp="1"/>
          </p:cNvGraphicFramePr>
          <p:nvPr/>
        </p:nvGraphicFramePr>
        <p:xfrm>
          <a:off x="1616147" y="2080635"/>
          <a:ext cx="8789584" cy="1419348"/>
        </p:xfrm>
        <a:graphic>
          <a:graphicData uri="http://schemas.openxmlformats.org/drawingml/2006/table">
            <a:tbl>
              <a:tblPr firstRow="1" bandRow="1">
                <a:tableStyleId>{21E4AEA4-8DFA-4A89-87EB-49C32662AFE0}</a:tableStyleId>
              </a:tblPr>
              <a:tblGrid>
                <a:gridCol w="2197396">
                  <a:extLst>
                    <a:ext uri="{9D8B030D-6E8A-4147-A177-3AD203B41FA5}">
                      <a16:colId xmlns:a16="http://schemas.microsoft.com/office/drawing/2014/main" val="20000"/>
                    </a:ext>
                  </a:extLst>
                </a:gridCol>
                <a:gridCol w="2197396">
                  <a:extLst>
                    <a:ext uri="{9D8B030D-6E8A-4147-A177-3AD203B41FA5}">
                      <a16:colId xmlns:a16="http://schemas.microsoft.com/office/drawing/2014/main" val="20001"/>
                    </a:ext>
                  </a:extLst>
                </a:gridCol>
                <a:gridCol w="2197396">
                  <a:extLst>
                    <a:ext uri="{9D8B030D-6E8A-4147-A177-3AD203B41FA5}">
                      <a16:colId xmlns:a16="http://schemas.microsoft.com/office/drawing/2014/main" val="20002"/>
                    </a:ext>
                  </a:extLst>
                </a:gridCol>
                <a:gridCol w="2197396">
                  <a:extLst>
                    <a:ext uri="{9D8B030D-6E8A-4147-A177-3AD203B41FA5}">
                      <a16:colId xmlns:a16="http://schemas.microsoft.com/office/drawing/2014/main" val="20003"/>
                    </a:ext>
                  </a:extLst>
                </a:gridCol>
              </a:tblGrid>
              <a:tr h="609600">
                <a:tc>
                  <a:txBody>
                    <a:bodyPr/>
                    <a:lstStyle/>
                    <a:p>
                      <a:pPr algn="ctr"/>
                      <a:r>
                        <a:rPr lang="en-US" sz="3200" dirty="0">
                          <a:latin typeface="Calibri" panose="020F0502020204030204" pitchFamily="34" charset="0"/>
                        </a:rPr>
                        <a:t>2015</a:t>
                      </a:r>
                    </a:p>
                  </a:txBody>
                  <a:tcPr marL="121920" marR="121920" marT="60960" marB="60960" anchor="ctr">
                    <a:solidFill>
                      <a:srgbClr val="20A7CD"/>
                    </a:solidFill>
                  </a:tcPr>
                </a:tc>
                <a:tc>
                  <a:txBody>
                    <a:bodyPr/>
                    <a:lstStyle/>
                    <a:p>
                      <a:pPr algn="ctr"/>
                      <a:r>
                        <a:rPr lang="en-US" sz="3200" dirty="0">
                          <a:latin typeface="Calibri" panose="020F0502020204030204" pitchFamily="34" charset="0"/>
                        </a:rPr>
                        <a:t>2016</a:t>
                      </a:r>
                    </a:p>
                  </a:txBody>
                  <a:tcPr marL="121920" marR="121920" marT="60960" marB="60960" anchor="ctr">
                    <a:solidFill>
                      <a:srgbClr val="20A7CD"/>
                    </a:solidFill>
                  </a:tcPr>
                </a:tc>
                <a:tc>
                  <a:txBody>
                    <a:bodyPr/>
                    <a:lstStyle/>
                    <a:p>
                      <a:pPr algn="ctr"/>
                      <a:r>
                        <a:rPr lang="en-US" sz="3200" dirty="0">
                          <a:latin typeface="Calibri" panose="020F0502020204030204" pitchFamily="34" charset="0"/>
                        </a:rPr>
                        <a:t>2017</a:t>
                      </a:r>
                    </a:p>
                  </a:txBody>
                  <a:tcPr marL="121920" marR="121920" marT="60960" marB="60960" anchor="ctr">
                    <a:solidFill>
                      <a:srgbClr val="20A7CD"/>
                    </a:solidFill>
                  </a:tcPr>
                </a:tc>
                <a:tc>
                  <a:txBody>
                    <a:bodyPr/>
                    <a:lstStyle/>
                    <a:p>
                      <a:pPr algn="ctr"/>
                      <a:r>
                        <a:rPr lang="en-US" sz="3200" dirty="0">
                          <a:latin typeface="Calibri" panose="020F0502020204030204" pitchFamily="34" charset="0"/>
                        </a:rPr>
                        <a:t>2018</a:t>
                      </a:r>
                    </a:p>
                  </a:txBody>
                  <a:tcPr marL="121920" marR="121920" marT="60960" marB="60960" anchor="ctr">
                    <a:solidFill>
                      <a:srgbClr val="20A7CD"/>
                    </a:solidFill>
                  </a:tcPr>
                </a:tc>
                <a:extLst>
                  <a:ext uri="{0D108BD9-81ED-4DB2-BD59-A6C34878D82A}">
                    <a16:rowId xmlns:a16="http://schemas.microsoft.com/office/drawing/2014/main" val="10000"/>
                  </a:ext>
                </a:extLst>
              </a:tr>
              <a:tr h="809748">
                <a:tc>
                  <a:txBody>
                    <a:bodyPr/>
                    <a:lstStyle/>
                    <a:p>
                      <a:pPr algn="ctr"/>
                      <a:r>
                        <a:rPr lang="en-US" sz="3200" dirty="0">
                          <a:latin typeface="Calibri" panose="020F0502020204030204" pitchFamily="34" charset="0"/>
                        </a:rPr>
                        <a:t>11.34</a:t>
                      </a:r>
                    </a:p>
                  </a:txBody>
                  <a:tcPr marL="121920" marR="121920" marT="60960" marB="60960" anchor="ctr">
                    <a:solidFill>
                      <a:srgbClr val="C7E820"/>
                    </a:solidFill>
                  </a:tcPr>
                </a:tc>
                <a:tc>
                  <a:txBody>
                    <a:bodyPr/>
                    <a:lstStyle/>
                    <a:p>
                      <a:pPr algn="ctr"/>
                      <a:r>
                        <a:rPr lang="en-US" sz="3200" dirty="0">
                          <a:latin typeface="Calibri" panose="020F0502020204030204" pitchFamily="34" charset="0"/>
                        </a:rPr>
                        <a:t>11.91</a:t>
                      </a:r>
                    </a:p>
                  </a:txBody>
                  <a:tcPr marL="121920" marR="121920" marT="60960" marB="60960" anchor="ctr">
                    <a:solidFill>
                      <a:srgbClr val="C7E820"/>
                    </a:solidFill>
                  </a:tcPr>
                </a:tc>
                <a:tc>
                  <a:txBody>
                    <a:bodyPr/>
                    <a:lstStyle/>
                    <a:p>
                      <a:pPr algn="ctr"/>
                      <a:r>
                        <a:rPr lang="en-US" sz="3200" dirty="0">
                          <a:latin typeface="Calibri" panose="020F0502020204030204" pitchFamily="34" charset="0"/>
                        </a:rPr>
                        <a:t>12.00</a:t>
                      </a:r>
                    </a:p>
                  </a:txBody>
                  <a:tcPr marL="121920" marR="121920" marT="60960" marB="60960" anchor="ctr">
                    <a:solidFill>
                      <a:srgbClr val="C7E820"/>
                    </a:solidFill>
                  </a:tcPr>
                </a:tc>
                <a:tc>
                  <a:txBody>
                    <a:bodyPr/>
                    <a:lstStyle/>
                    <a:p>
                      <a:pPr algn="ctr"/>
                      <a:r>
                        <a:rPr lang="en-US" sz="3200" dirty="0">
                          <a:latin typeface="Calibri" panose="020F0502020204030204" pitchFamily="34" charset="0"/>
                        </a:rPr>
                        <a:t>11.88</a:t>
                      </a:r>
                    </a:p>
                  </a:txBody>
                  <a:tcPr marL="121920" marR="121920" marT="60960" marB="60960" anchor="ctr">
                    <a:solidFill>
                      <a:srgbClr val="C7E820"/>
                    </a:solidFill>
                  </a:tcPr>
                </a:tc>
                <a:extLst>
                  <a:ext uri="{0D108BD9-81ED-4DB2-BD59-A6C34878D82A}">
                    <a16:rowId xmlns:a16="http://schemas.microsoft.com/office/drawing/2014/main" val="10001"/>
                  </a:ext>
                </a:extLst>
              </a:tr>
            </a:tbl>
          </a:graphicData>
        </a:graphic>
      </p:graphicFrame>
      <p:sp>
        <p:nvSpPr>
          <p:cNvPr id="20" name="mintel_logo" descr="mintel_logo"/>
          <p:cNvSpPr>
            <a:spLocks noChangeArrowheads="1"/>
          </p:cNvSpPr>
          <p:nvPr/>
        </p:nvSpPr>
        <p:spPr bwMode="auto">
          <a:xfrm>
            <a:off x="11246234" y="6287829"/>
            <a:ext cx="825500" cy="446616"/>
          </a:xfrm>
          <a:prstGeom prst="rect">
            <a:avLst/>
          </a:prstGeom>
          <a:blipFill dpi="0" rotWithShape="1">
            <a:blip r:embed="rId5"/>
            <a:stretch>
              <a:fillRect/>
            </a:stretch>
          </a:blipFill>
          <a:ln>
            <a:noFill/>
          </a:ln>
          <a:extLst>
            <a:ext uri="{91240B29-F687-4F45-9708-019B960494DF}">
              <a14:hiddenLine xmlns:a14="http://schemas.microsoft.com/office/drawing/2010/main" w="12700">
                <a:solidFill>
                  <a:srgbClr val="000000"/>
                </a:solidFill>
                <a:miter lim="400000"/>
                <a:headEnd/>
                <a:tailEnd/>
              </a14:hiddenLine>
            </a:ext>
          </a:extLst>
        </p:spPr>
        <p:txBody>
          <a:bodyPr lIns="60959" rIns="60959"/>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stStyle>
          <a:p>
            <a:pPr marL="0" marR="0" lvl="0" indent="0" algn="l" defTabSz="1219170" rtl="0" eaLnBrk="1" fontAlgn="auto" latinLnBrk="0" hangingPunct="1">
              <a:lnSpc>
                <a:spcPct val="100000"/>
              </a:lnSpc>
              <a:spcBef>
                <a:spcPct val="0"/>
              </a:spcBef>
              <a:spcAft>
                <a:spcPct val="0"/>
              </a:spcAft>
              <a:buClrTx/>
              <a:buSzTx/>
              <a:buFontTx/>
              <a:buNone/>
              <a:tabLst/>
              <a:defRPr>
                <a:latin typeface="Arial"/>
                <a:ea typeface="Arial"/>
                <a:cs typeface="Arial"/>
                <a:sym typeface="Arial"/>
              </a:defRPr>
            </a:pPr>
            <a:endParaRPr kumimoji="0" sz="2400" b="0" i="0" u="none" strike="noStrike" kern="1200" cap="none" spc="0" normalizeH="0" baseline="0" noProof="0" dirty="0">
              <a:ln>
                <a:noFill/>
              </a:ln>
              <a:solidFill>
                <a:prstClr val="white">
                  <a:lumMod val="50000"/>
                </a:prstClr>
              </a:solidFill>
              <a:effectLst/>
              <a:uLnTx/>
              <a:uFillTx/>
              <a:latin typeface="Arial"/>
              <a:ea typeface="Arial"/>
              <a:cs typeface="Arial"/>
              <a:sym typeface="Arial"/>
            </a:endParaRPr>
          </a:p>
        </p:txBody>
      </p:sp>
    </p:spTree>
    <p:extLst>
      <p:ext uri="{BB962C8B-B14F-4D97-AF65-F5344CB8AC3E}">
        <p14:creationId xmlns:p14="http://schemas.microsoft.com/office/powerpoint/2010/main" val="34703853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descr="A screenshot of a social media post&#10;&#10;Description automatically generated">
            <a:extLst>
              <a:ext uri="{FF2B5EF4-FFF2-40B4-BE49-F238E27FC236}">
                <a16:creationId xmlns:a16="http://schemas.microsoft.com/office/drawing/2014/main" id="{EEBDED95-5DFF-4BCD-8FEB-23FCECABB361}"/>
              </a:ext>
            </a:extLst>
          </p:cNvPr>
          <p:cNvPicPr>
            <a:picLocks noChangeAspect="1"/>
          </p:cNvPicPr>
          <p:nvPr/>
        </p:nvPicPr>
        <p:blipFill>
          <a:blip r:embed="rId2"/>
          <a:stretch>
            <a:fillRect/>
          </a:stretch>
        </p:blipFill>
        <p:spPr>
          <a:xfrm>
            <a:off x="447524" y="3238463"/>
            <a:ext cx="5904649" cy="3291840"/>
          </a:xfrm>
          <a:prstGeom prst="rect">
            <a:avLst/>
          </a:prstGeom>
        </p:spPr>
      </p:pic>
      <p:pic>
        <p:nvPicPr>
          <p:cNvPr id="5" name="Picture 4" descr="A screenshot of a cell phone&#10;&#10;Description automatically generated">
            <a:extLst>
              <a:ext uri="{FF2B5EF4-FFF2-40B4-BE49-F238E27FC236}">
                <a16:creationId xmlns:a16="http://schemas.microsoft.com/office/drawing/2014/main" id="{655FCC41-B7EF-459A-9AE0-E5DCA9D4CF18}"/>
              </a:ext>
            </a:extLst>
          </p:cNvPr>
          <p:cNvPicPr>
            <a:picLocks noChangeAspect="1"/>
          </p:cNvPicPr>
          <p:nvPr/>
        </p:nvPicPr>
        <p:blipFill>
          <a:blip r:embed="rId3"/>
          <a:stretch>
            <a:fillRect/>
          </a:stretch>
        </p:blipFill>
        <p:spPr>
          <a:xfrm>
            <a:off x="6256864" y="1953947"/>
            <a:ext cx="5904648" cy="3291840"/>
          </a:xfrm>
          <a:prstGeom prst="rect">
            <a:avLst/>
          </a:prstGeom>
        </p:spPr>
      </p:pic>
      <p:sp>
        <p:nvSpPr>
          <p:cNvPr id="6" name="Title 5">
            <a:extLst>
              <a:ext uri="{FF2B5EF4-FFF2-40B4-BE49-F238E27FC236}">
                <a16:creationId xmlns:a16="http://schemas.microsoft.com/office/drawing/2014/main" id="{4B99F625-DDF5-4C9C-8EB8-D876DC81370B}"/>
              </a:ext>
            </a:extLst>
          </p:cNvPr>
          <p:cNvSpPr>
            <a:spLocks noGrp="1"/>
          </p:cNvSpPr>
          <p:nvPr>
            <p:ph type="title"/>
          </p:nvPr>
        </p:nvSpPr>
        <p:spPr/>
        <p:txBody>
          <a:bodyPr/>
          <a:lstStyle/>
          <a:p>
            <a:r>
              <a:rPr lang="en-US" dirty="0">
                <a:solidFill>
                  <a:schemeClr val="bg2">
                    <a:lumMod val="25000"/>
                  </a:schemeClr>
                </a:solidFill>
              </a:rPr>
              <a:t>New Product Launches with ANY Sweetener Down from 2016-2019</a:t>
            </a:r>
          </a:p>
        </p:txBody>
      </p:sp>
    </p:spTree>
    <p:extLst>
      <p:ext uri="{BB962C8B-B14F-4D97-AF65-F5344CB8AC3E}">
        <p14:creationId xmlns:p14="http://schemas.microsoft.com/office/powerpoint/2010/main" val="1725890331"/>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14" descr="The Amalgamated Sugar C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87117" y="2240421"/>
            <a:ext cx="925116" cy="925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6" descr="American Sugar Cane League"/>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046236" y="3414078"/>
            <a:ext cx="1638300" cy="74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8" descr="American Sugar Refining, Inc."/>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873042" y="2362298"/>
            <a:ext cx="1071563" cy="907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0" descr="C&amp;H Sugar Company, Inc."/>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777806" y="3434336"/>
            <a:ext cx="1243013" cy="6298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2" descr="Imperial Sugar Company"/>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553361" y="3426366"/>
            <a:ext cx="1071563" cy="7929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24" descr="Michigan Sugar Company"/>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775005" y="3422212"/>
            <a:ext cx="1071563" cy="5500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26" descr="Minn-Dak Farmers Cooperative"/>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200496" y="3253755"/>
            <a:ext cx="1071563" cy="1042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28" descr="Okeelanta Corporation"/>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2352834" y="3222205"/>
            <a:ext cx="1306116" cy="1106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30" descr="Sugar Cane Growers Cooperative of Florida"/>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995568" y="3218037"/>
            <a:ext cx="1071563" cy="10787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6097505" y="2519163"/>
            <a:ext cx="1901429" cy="652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123" name="Rectangle 3"/>
          <p:cNvSpPr>
            <a:spLocks noGrp="1" noChangeArrowheads="1"/>
          </p:cNvSpPr>
          <p:nvPr>
            <p:ph idx="1"/>
          </p:nvPr>
        </p:nvSpPr>
        <p:spPr>
          <a:xfrm>
            <a:off x="238125" y="4595001"/>
            <a:ext cx="11715749" cy="2094929"/>
          </a:xfrm>
          <a:solidFill>
            <a:srgbClr val="006666">
              <a:alpha val="3137"/>
            </a:srgbClr>
          </a:solidFill>
          <a:ln w="12700">
            <a:solidFill>
              <a:srgbClr val="006666"/>
            </a:solidFill>
          </a:ln>
        </p:spPr>
        <p:txBody>
          <a:bodyPr>
            <a:noAutofit/>
          </a:bodyPr>
          <a:lstStyle/>
          <a:p>
            <a:pPr marL="0" indent="0" algn="ctr">
              <a:lnSpc>
                <a:spcPct val="115000"/>
              </a:lnSpc>
              <a:buNone/>
              <a:defRPr/>
            </a:pPr>
            <a:r>
              <a:rPr lang="en-US" dirty="0">
                <a:solidFill>
                  <a:schemeClr val="tx1">
                    <a:lumMod val="65000"/>
                    <a:lumOff val="35000"/>
                  </a:schemeClr>
                </a:solidFill>
                <a:latin typeface="Franklin Gothic Medium Cond" panose="020B0606030402020204" pitchFamily="34" charset="0"/>
              </a:rPr>
              <a:t>The Sugar Association is the scientific voice of the U.S. sugar industry, seeking to make a difference by continuously supporting scientific research and sharing our knowledge of sugar to increase consumer understanding and confidence in the role that sugar plays in a nutritious, balanced and enjoyable diet.</a:t>
            </a:r>
          </a:p>
          <a:p>
            <a:pPr>
              <a:lnSpc>
                <a:spcPct val="115000"/>
              </a:lnSpc>
              <a:buFontTx/>
              <a:buNone/>
              <a:defRPr/>
            </a:pPr>
            <a:endParaRPr lang="en-US" b="1" dirty="0">
              <a:solidFill>
                <a:schemeClr val="tx1">
                  <a:lumMod val="65000"/>
                  <a:lumOff val="35000"/>
                </a:schemeClr>
              </a:solidFill>
              <a:latin typeface="Franklin Gothic Medium Cond" panose="020B0606030402020204" pitchFamily="34" charset="0"/>
            </a:endParaRPr>
          </a:p>
        </p:txBody>
      </p:sp>
      <p:pic>
        <p:nvPicPr>
          <p:cNvPr id="2" name="Picture 1"/>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56597" y="2460226"/>
            <a:ext cx="1463040" cy="711400"/>
          </a:xfrm>
          <a:prstGeom prst="rect">
            <a:avLst/>
          </a:prstGeom>
        </p:spPr>
      </p:pic>
      <p:pic>
        <p:nvPicPr>
          <p:cNvPr id="14" name="Picture 13"/>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8429489" y="2247915"/>
            <a:ext cx="1005840" cy="1005840"/>
          </a:xfrm>
          <a:prstGeom prst="rect">
            <a:avLst/>
          </a:prstGeom>
          <a:solidFill>
            <a:schemeClr val="bg1"/>
          </a:solidFill>
        </p:spPr>
      </p:pic>
      <p:pic>
        <p:nvPicPr>
          <p:cNvPr id="3" name="Picture 2"/>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3806948" y="30121"/>
            <a:ext cx="4578105" cy="1658115"/>
          </a:xfrm>
          <a:prstGeom prst="rect">
            <a:avLst/>
          </a:prstGeom>
        </p:spPr>
      </p:pic>
      <p:sp>
        <p:nvSpPr>
          <p:cNvPr id="16" name="Rectangle 15"/>
          <p:cNvSpPr/>
          <p:nvPr/>
        </p:nvSpPr>
        <p:spPr>
          <a:xfrm>
            <a:off x="160802" y="1818930"/>
            <a:ext cx="11715749" cy="418961"/>
          </a:xfrm>
          <a:prstGeom prst="rect">
            <a:avLst/>
          </a:prstGeom>
        </p:spPr>
        <p:txBody>
          <a:bodyPr wrap="square">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000" b="1" i="1" u="none" strike="noStrike" kern="1200" cap="none" spc="0" normalizeH="0" baseline="0" noProof="0" dirty="0">
                <a:ln>
                  <a:noFill/>
                </a:ln>
                <a:solidFill>
                  <a:prstClr val="black">
                    <a:lumMod val="65000"/>
                    <a:lumOff val="35000"/>
                  </a:prstClr>
                </a:solidFill>
                <a:effectLst/>
                <a:uLnTx/>
                <a:uFillTx/>
                <a:latin typeface="Gill Sans MT" panose="020B0502020104020203" pitchFamily="34" charset="0"/>
                <a:ea typeface="+mn-ea"/>
                <a:cs typeface="+mn-cs"/>
              </a:rPr>
              <a:t>Established in 1943, our members are U.S. sugar cane and beet growers, processors and refiners.</a:t>
            </a:r>
          </a:p>
        </p:txBody>
      </p:sp>
      <p:pic>
        <p:nvPicPr>
          <p:cNvPr id="17" name="Picture 16"/>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9993838" y="2259425"/>
            <a:ext cx="914400" cy="994330"/>
          </a:xfrm>
          <a:prstGeom prst="rect">
            <a:avLst/>
          </a:prstGeom>
        </p:spPr>
      </p:pic>
      <p:pic>
        <p:nvPicPr>
          <p:cNvPr id="18" name="Content Placeholder 3">
            <a:extLst>
              <a:ext uri="{FF2B5EF4-FFF2-40B4-BE49-F238E27FC236}">
                <a16:creationId xmlns:a16="http://schemas.microsoft.com/office/drawing/2014/main" id="{35236BAB-E262-450F-9B0E-FD7B113572AC}"/>
              </a:ext>
            </a:extLst>
          </p:cNvPr>
          <p:cNvPicPr>
            <a:picLocks noChangeAspect="1"/>
          </p:cNvPicPr>
          <p:nvPr/>
        </p:nvPicPr>
        <p:blipFill>
          <a:blip r:embed="rId17"/>
          <a:stretch>
            <a:fillRect/>
          </a:stretch>
        </p:blipFill>
        <p:spPr>
          <a:xfrm>
            <a:off x="8476064" y="144140"/>
            <a:ext cx="1737360" cy="1609443"/>
          </a:xfrm>
          <a:prstGeom prst="rect">
            <a:avLst/>
          </a:prstGeom>
        </p:spPr>
      </p:pic>
    </p:spTree>
    <p:extLst>
      <p:ext uri="{BB962C8B-B14F-4D97-AF65-F5344CB8AC3E}">
        <p14:creationId xmlns:p14="http://schemas.microsoft.com/office/powerpoint/2010/main" val="35680090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562625-5AB3-448C-8276-6CA2A1EB8C81}"/>
              </a:ext>
            </a:extLst>
          </p:cNvPr>
          <p:cNvSpPr>
            <a:spLocks noGrp="1"/>
          </p:cNvSpPr>
          <p:nvPr>
            <p:ph type="title"/>
          </p:nvPr>
        </p:nvSpPr>
        <p:spPr>
          <a:xfrm>
            <a:off x="0" y="125641"/>
            <a:ext cx="11800114" cy="1325563"/>
          </a:xfrm>
        </p:spPr>
        <p:txBody>
          <a:bodyPr/>
          <a:lstStyle/>
          <a:p>
            <a:pPr algn="ctr"/>
            <a:r>
              <a:rPr lang="en-US" dirty="0"/>
              <a:t>Yet to Come:</a:t>
            </a:r>
            <a:br>
              <a:rPr lang="en-US" dirty="0"/>
            </a:br>
            <a:r>
              <a:rPr lang="en-US" dirty="0"/>
              <a:t>Companies’ Commitments to Sugar Reduction</a:t>
            </a:r>
          </a:p>
        </p:txBody>
      </p:sp>
      <p:sp>
        <p:nvSpPr>
          <p:cNvPr id="3" name="Content Placeholder 2">
            <a:extLst>
              <a:ext uri="{FF2B5EF4-FFF2-40B4-BE49-F238E27FC236}">
                <a16:creationId xmlns:a16="http://schemas.microsoft.com/office/drawing/2014/main" id="{A3C55528-7AE2-4052-AF3B-6A84BEE2DFF4}"/>
              </a:ext>
            </a:extLst>
          </p:cNvPr>
          <p:cNvSpPr>
            <a:spLocks noGrp="1"/>
          </p:cNvSpPr>
          <p:nvPr>
            <p:ph idx="1"/>
          </p:nvPr>
        </p:nvSpPr>
        <p:spPr>
          <a:xfrm>
            <a:off x="391886" y="1690690"/>
            <a:ext cx="11052628" cy="4802183"/>
          </a:xfrm>
        </p:spPr>
        <p:txBody>
          <a:bodyPr>
            <a:normAutofit/>
          </a:bodyPr>
          <a:lstStyle/>
          <a:p>
            <a:pPr fontAlgn="base">
              <a:buFont typeface="Arial" panose="020B0604020202020204" pitchFamily="34" charset="0"/>
              <a:buChar char="•"/>
            </a:pPr>
            <a:r>
              <a:rPr lang="en-US" b="1" dirty="0"/>
              <a:t>Nestlé</a:t>
            </a:r>
            <a:r>
              <a:rPr lang="en-US" dirty="0"/>
              <a:t> – </a:t>
            </a:r>
          </a:p>
          <a:p>
            <a:pPr lvl="1" fontAlgn="base">
              <a:buFont typeface="Arial" panose="020B0604020202020204" pitchFamily="34" charset="0"/>
              <a:buChar char="•"/>
            </a:pPr>
            <a:r>
              <a:rPr lang="en-US" sz="2400" dirty="0"/>
              <a:t>In 2016, they announced plan to reduce added sugars in their foods and beverages by 5% by 2020.</a:t>
            </a:r>
          </a:p>
          <a:p>
            <a:pPr lvl="1" fontAlgn="base">
              <a:buFont typeface="Courier New" panose="02070309020205020404" pitchFamily="49" charset="0"/>
              <a:buChar char="o"/>
            </a:pPr>
            <a:r>
              <a:rPr lang="en-US" sz="2400" dirty="0"/>
              <a:t> 	Results: As of this year, Nestle has removed 0.8% of sugar from their foods and beverages.</a:t>
            </a:r>
          </a:p>
          <a:p>
            <a:r>
              <a:rPr lang="en-US" b="1" dirty="0"/>
              <a:t>Unilever </a:t>
            </a:r>
            <a:r>
              <a:rPr lang="en-US" dirty="0"/>
              <a:t>– </a:t>
            </a:r>
          </a:p>
          <a:p>
            <a:pPr lvl="1"/>
            <a:r>
              <a:rPr lang="en-US" sz="2400" dirty="0"/>
              <a:t>Reducing sugar levels in ready-to-drink teas to achieve goal of removing 25% sugar by 2020. This commitment has been extended to powdered ice tea and milk tea products. </a:t>
            </a:r>
          </a:p>
          <a:p>
            <a:r>
              <a:rPr lang="en-US" b="1" dirty="0"/>
              <a:t>Kellogg’s </a:t>
            </a:r>
          </a:p>
          <a:p>
            <a:pPr lvl="1"/>
            <a:r>
              <a:rPr lang="en-US" sz="2400" dirty="0"/>
              <a:t>pledged in 2015 that 90% of cereals would have fewer than 10 grams of added sugars per 30 gram serving by 2020.</a:t>
            </a:r>
          </a:p>
        </p:txBody>
      </p:sp>
    </p:spTree>
    <p:extLst>
      <p:ext uri="{BB962C8B-B14F-4D97-AF65-F5344CB8AC3E}">
        <p14:creationId xmlns:p14="http://schemas.microsoft.com/office/powerpoint/2010/main" val="19537095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a:extLst>
              <a:ext uri="{FF2B5EF4-FFF2-40B4-BE49-F238E27FC236}">
                <a16:creationId xmlns:a16="http://schemas.microsoft.com/office/drawing/2014/main" id="{6985ABE8-4FFF-424F-86A3-89E83A59B3EC}"/>
              </a:ext>
            </a:extLst>
          </p:cNvPr>
          <p:cNvPicPr>
            <a:picLocks noGrp="1" noChangeAspect="1"/>
          </p:cNvPicPr>
          <p:nvPr>
            <p:ph type="pic" sz="quarter" idx="13"/>
          </p:nvPr>
        </p:nvPicPr>
        <p:blipFill>
          <a:blip r:embed="rId3" cstate="screen">
            <a:extLst>
              <a:ext uri="{BEBA8EAE-BF5A-486C-A8C5-ECC9F3942E4B}">
                <a14:imgProps xmlns:a14="http://schemas.microsoft.com/office/drawing/2010/main">
                  <a14:imgLayer r:embed="rId4">
                    <a14:imgEffect>
                      <a14:brightnessContrast bright="-40000"/>
                    </a14:imgEffect>
                  </a14:imgLayer>
                </a14:imgProps>
              </a:ext>
              <a:ext uri="{28A0092B-C50C-407E-A947-70E740481C1C}">
                <a14:useLocalDpi xmlns:a14="http://schemas.microsoft.com/office/drawing/2010/main"/>
              </a:ext>
            </a:extLst>
          </a:blip>
          <a:srcRect/>
          <a:stretch>
            <a:fillRect/>
          </a:stretch>
        </p:blipFill>
        <p:spPr/>
      </p:pic>
      <p:pic>
        <p:nvPicPr>
          <p:cNvPr id="7" name="Picture 6">
            <a:extLst>
              <a:ext uri="{FF2B5EF4-FFF2-40B4-BE49-F238E27FC236}">
                <a16:creationId xmlns:a16="http://schemas.microsoft.com/office/drawing/2014/main" id="{E6E10F2A-03E3-1E4A-96B5-BC303F4998AC}"/>
              </a:ext>
            </a:extLst>
          </p:cNvPr>
          <p:cNvPicPr>
            <a:picLocks noChangeAspect="1"/>
          </p:cNvPicPr>
          <p:nvPr/>
        </p:nvPicPr>
        <p:blipFill rotWithShape="1">
          <a:blip r:embed="rId5" cstate="print">
            <a:biLevel thresh="25000"/>
            <a:extLst>
              <a:ext uri="{BEBA8EAE-BF5A-486C-A8C5-ECC9F3942E4B}">
                <a14:imgProps xmlns:a14="http://schemas.microsoft.com/office/drawing/2010/main">
                  <a14:imgLayer r:embed="rId6">
                    <a14:imgEffect>
                      <a14:brightnessContrast bright="40000"/>
                    </a14:imgEffect>
                  </a14:imgLayer>
                </a14:imgProps>
              </a:ext>
              <a:ext uri="{28A0092B-C50C-407E-A947-70E740481C1C}">
                <a14:useLocalDpi xmlns:a14="http://schemas.microsoft.com/office/drawing/2010/main" val="0"/>
              </a:ext>
            </a:extLst>
          </a:blip>
          <a:srcRect l="23023" t="38498" r="23803" b="37552"/>
          <a:stretch/>
        </p:blipFill>
        <p:spPr>
          <a:xfrm>
            <a:off x="10669174" y="5960535"/>
            <a:ext cx="1420905" cy="494531"/>
          </a:xfrm>
          <a:prstGeom prst="rect">
            <a:avLst/>
          </a:prstGeom>
        </p:spPr>
      </p:pic>
      <p:sp>
        <p:nvSpPr>
          <p:cNvPr id="9" name="Title 2">
            <a:extLst>
              <a:ext uri="{FF2B5EF4-FFF2-40B4-BE49-F238E27FC236}">
                <a16:creationId xmlns:a16="http://schemas.microsoft.com/office/drawing/2014/main" id="{304BACC7-3F57-DF43-9861-EC69653B8431}"/>
              </a:ext>
            </a:extLst>
          </p:cNvPr>
          <p:cNvSpPr txBox="1">
            <a:spLocks/>
          </p:cNvSpPr>
          <p:nvPr/>
        </p:nvSpPr>
        <p:spPr>
          <a:xfrm>
            <a:off x="2608729" y="3218255"/>
            <a:ext cx="8329386" cy="767616"/>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400" b="0" i="0" kern="1200">
                <a:solidFill>
                  <a:srgbClr val="3A5EAA"/>
                </a:solidFill>
                <a:latin typeface="Rockwell" panose="02060603020205020403" pitchFamily="18" charset="77"/>
                <a:ea typeface="+mj-ea"/>
                <a:cs typeface="+mj-cs"/>
              </a:defRPr>
            </a:lvl1pPr>
          </a:lstStyle>
          <a:p>
            <a:pPr algn="l"/>
            <a:r>
              <a:rPr lang="en-US" sz="6000" dirty="0">
                <a:solidFill>
                  <a:schemeClr val="bg1"/>
                </a:solidFill>
              </a:rPr>
              <a:t>Consumer Sentiment</a:t>
            </a:r>
          </a:p>
        </p:txBody>
      </p:sp>
      <p:grpSp>
        <p:nvGrpSpPr>
          <p:cNvPr id="12" name="Group 11">
            <a:extLst>
              <a:ext uri="{FF2B5EF4-FFF2-40B4-BE49-F238E27FC236}">
                <a16:creationId xmlns:a16="http://schemas.microsoft.com/office/drawing/2014/main" id="{A04540D8-91F8-6D43-AB37-40D241ECAABF}"/>
              </a:ext>
            </a:extLst>
          </p:cNvPr>
          <p:cNvGrpSpPr/>
          <p:nvPr/>
        </p:nvGrpSpPr>
        <p:grpSpPr>
          <a:xfrm>
            <a:off x="10194966" y="5802900"/>
            <a:ext cx="1997034" cy="808317"/>
            <a:chOff x="10194966" y="5802900"/>
            <a:chExt cx="1997034" cy="808317"/>
          </a:xfrm>
        </p:grpSpPr>
        <p:sp>
          <p:nvSpPr>
            <p:cNvPr id="13" name="Rectangle 14">
              <a:extLst>
                <a:ext uri="{FF2B5EF4-FFF2-40B4-BE49-F238E27FC236}">
                  <a16:creationId xmlns:a16="http://schemas.microsoft.com/office/drawing/2014/main" id="{E9A2EADA-0283-4641-A25A-7BDCB5A96022}"/>
                </a:ext>
              </a:extLst>
            </p:cNvPr>
            <p:cNvSpPr/>
            <p:nvPr/>
          </p:nvSpPr>
          <p:spPr>
            <a:xfrm>
              <a:off x="10194966" y="5802900"/>
              <a:ext cx="1997034" cy="808317"/>
            </a:xfrm>
            <a:custGeom>
              <a:avLst/>
              <a:gdLst>
                <a:gd name="connsiteX0" fmla="*/ 0 w 1997034"/>
                <a:gd name="connsiteY0" fmla="*/ 0 h 808317"/>
                <a:gd name="connsiteX1" fmla="*/ 1997034 w 1997034"/>
                <a:gd name="connsiteY1" fmla="*/ 0 h 808317"/>
                <a:gd name="connsiteX2" fmla="*/ 1997034 w 1997034"/>
                <a:gd name="connsiteY2" fmla="*/ 808317 h 808317"/>
                <a:gd name="connsiteX3" fmla="*/ 0 w 1997034"/>
                <a:gd name="connsiteY3" fmla="*/ 808317 h 808317"/>
                <a:gd name="connsiteX4" fmla="*/ 0 w 1997034"/>
                <a:gd name="connsiteY4" fmla="*/ 0 h 808317"/>
                <a:gd name="connsiteX0" fmla="*/ 8 w 1997042"/>
                <a:gd name="connsiteY0" fmla="*/ 0 h 808317"/>
                <a:gd name="connsiteX1" fmla="*/ 1997042 w 1997042"/>
                <a:gd name="connsiteY1" fmla="*/ 0 h 808317"/>
                <a:gd name="connsiteX2" fmla="*/ 1997042 w 1997042"/>
                <a:gd name="connsiteY2" fmla="*/ 808317 h 808317"/>
                <a:gd name="connsiteX3" fmla="*/ 8 w 1997042"/>
                <a:gd name="connsiteY3" fmla="*/ 808317 h 808317"/>
                <a:gd name="connsiteX4" fmla="*/ 338455 w 1997042"/>
                <a:gd name="connsiteY4" fmla="*/ 413832 h 808317"/>
                <a:gd name="connsiteX5" fmla="*/ 8 w 1997042"/>
                <a:gd name="connsiteY5" fmla="*/ 0 h 808317"/>
                <a:gd name="connsiteX0" fmla="*/ 414 w 1997448"/>
                <a:gd name="connsiteY0" fmla="*/ 0 h 808317"/>
                <a:gd name="connsiteX1" fmla="*/ 1997448 w 1997448"/>
                <a:gd name="connsiteY1" fmla="*/ 0 h 808317"/>
                <a:gd name="connsiteX2" fmla="*/ 1997448 w 1997448"/>
                <a:gd name="connsiteY2" fmla="*/ 808317 h 808317"/>
                <a:gd name="connsiteX3" fmla="*/ 414 w 1997448"/>
                <a:gd name="connsiteY3" fmla="*/ 808317 h 808317"/>
                <a:gd name="connsiteX4" fmla="*/ 338861 w 1997448"/>
                <a:gd name="connsiteY4" fmla="*/ 413832 h 808317"/>
                <a:gd name="connsiteX5" fmla="*/ 414 w 1997448"/>
                <a:gd name="connsiteY5" fmla="*/ 0 h 808317"/>
                <a:gd name="connsiteX0" fmla="*/ 0 w 1997034"/>
                <a:gd name="connsiteY0" fmla="*/ 0 h 808317"/>
                <a:gd name="connsiteX1" fmla="*/ 1997034 w 1997034"/>
                <a:gd name="connsiteY1" fmla="*/ 0 h 808317"/>
                <a:gd name="connsiteX2" fmla="*/ 1997034 w 1997034"/>
                <a:gd name="connsiteY2" fmla="*/ 808317 h 808317"/>
                <a:gd name="connsiteX3" fmla="*/ 0 w 1997034"/>
                <a:gd name="connsiteY3" fmla="*/ 808317 h 808317"/>
                <a:gd name="connsiteX4" fmla="*/ 338447 w 1997034"/>
                <a:gd name="connsiteY4" fmla="*/ 413832 h 808317"/>
                <a:gd name="connsiteX5" fmla="*/ 0 w 1997034"/>
                <a:gd name="connsiteY5" fmla="*/ 0 h 808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7034" h="808317">
                  <a:moveTo>
                    <a:pt x="0" y="0"/>
                  </a:moveTo>
                  <a:lnTo>
                    <a:pt x="1997034" y="0"/>
                  </a:lnTo>
                  <a:lnTo>
                    <a:pt x="1997034" y="808317"/>
                  </a:lnTo>
                  <a:lnTo>
                    <a:pt x="0" y="808317"/>
                  </a:lnTo>
                  <a:cubicBezTo>
                    <a:pt x="348343" y="419523"/>
                    <a:pt x="-9896" y="820439"/>
                    <a:pt x="338447" y="413832"/>
                  </a:cubicBezTo>
                  <a:lnTo>
                    <a:pt x="0" y="0"/>
                  </a:lnTo>
                  <a:close/>
                </a:path>
              </a:pathLst>
            </a:custGeom>
            <a:solidFill>
              <a:schemeClr val="bg1"/>
            </a:solidFill>
            <a:ln>
              <a:noFill/>
            </a:ln>
            <a:effectLst>
              <a:outerShdw blurRad="50800" dist="50800" dir="2700000" algn="tl"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9A482A17-53FE-7145-9058-E198EF9981C3}"/>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23023" t="38498" r="23803" b="37552"/>
            <a:stretch/>
          </p:blipFill>
          <p:spPr>
            <a:xfrm>
              <a:off x="10658280" y="5959794"/>
              <a:ext cx="1420905" cy="494531"/>
            </a:xfrm>
            <a:prstGeom prst="rect">
              <a:avLst/>
            </a:prstGeom>
          </p:spPr>
        </p:pic>
      </p:grpSp>
      <p:pic>
        <p:nvPicPr>
          <p:cNvPr id="5" name="Graphic 4" descr="Users">
            <a:extLst>
              <a:ext uri="{FF2B5EF4-FFF2-40B4-BE49-F238E27FC236}">
                <a16:creationId xmlns:a16="http://schemas.microsoft.com/office/drawing/2014/main" id="{90B4B070-830E-BD49-9C8A-30097E763D84}"/>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540845" y="2588983"/>
            <a:ext cx="768668" cy="768668"/>
          </a:xfrm>
          <a:prstGeom prst="rect">
            <a:avLst/>
          </a:prstGeom>
        </p:spPr>
      </p:pic>
    </p:spTree>
    <p:extLst>
      <p:ext uri="{BB962C8B-B14F-4D97-AF65-F5344CB8AC3E}">
        <p14:creationId xmlns:p14="http://schemas.microsoft.com/office/powerpoint/2010/main" val="2382739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C81DFC5-9516-D04A-8EE7-B945091E71A7}"/>
              </a:ext>
            </a:extLst>
          </p:cNvPr>
          <p:cNvSpPr/>
          <p:nvPr/>
        </p:nvSpPr>
        <p:spPr>
          <a:xfrm>
            <a:off x="4426666" y="1"/>
            <a:ext cx="6311033" cy="6858000"/>
          </a:xfrm>
          <a:prstGeom prst="rect">
            <a:avLst/>
          </a:prstGeom>
          <a:solidFill>
            <a:srgbClr val="F0F2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1841E272-CD03-4299-BB87-98ECC4346A7F}"/>
              </a:ext>
            </a:extLst>
          </p:cNvPr>
          <p:cNvPicPr>
            <a:picLocks noChangeAspect="1"/>
          </p:cNvPicPr>
          <p:nvPr/>
        </p:nvPicPr>
        <p:blipFill rotWithShape="1">
          <a:blip r:embed="rId2"/>
          <a:srcRect t="8575" b="4639"/>
          <a:stretch/>
        </p:blipFill>
        <p:spPr>
          <a:xfrm>
            <a:off x="4426666" y="511682"/>
            <a:ext cx="6311033" cy="5834636"/>
          </a:xfrm>
          <a:prstGeom prst="rect">
            <a:avLst/>
          </a:prstGeom>
        </p:spPr>
      </p:pic>
      <p:sp>
        <p:nvSpPr>
          <p:cNvPr id="5" name="Title 1">
            <a:extLst>
              <a:ext uri="{FF2B5EF4-FFF2-40B4-BE49-F238E27FC236}">
                <a16:creationId xmlns:a16="http://schemas.microsoft.com/office/drawing/2014/main" id="{4401BB44-B1F1-BE4D-91AF-511C66C2EA68}"/>
              </a:ext>
            </a:extLst>
          </p:cNvPr>
          <p:cNvSpPr txBox="1">
            <a:spLocks/>
          </p:cNvSpPr>
          <p:nvPr/>
        </p:nvSpPr>
        <p:spPr>
          <a:xfrm>
            <a:off x="563537" y="2076987"/>
            <a:ext cx="3726076" cy="2704026"/>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400" b="0" i="0" kern="1200">
                <a:solidFill>
                  <a:srgbClr val="3A5EAA"/>
                </a:solidFill>
                <a:latin typeface="Rockwell" panose="02060603020205020403" pitchFamily="18" charset="77"/>
                <a:ea typeface="+mj-ea"/>
                <a:cs typeface="+mj-cs"/>
              </a:defRPr>
            </a:lvl1pPr>
          </a:lstStyle>
          <a:p>
            <a:pPr algn="l"/>
            <a:r>
              <a:rPr lang="en-US" dirty="0"/>
              <a:t>Sweeteners, processed ingredients top list of what consumers try </a:t>
            </a:r>
            <a:br>
              <a:rPr lang="en-US" dirty="0"/>
            </a:br>
            <a:r>
              <a:rPr lang="en-US" dirty="0"/>
              <a:t>to avoid</a:t>
            </a:r>
          </a:p>
        </p:txBody>
      </p:sp>
      <p:sp>
        <p:nvSpPr>
          <p:cNvPr id="6" name="TextBox 5">
            <a:extLst>
              <a:ext uri="{FF2B5EF4-FFF2-40B4-BE49-F238E27FC236}">
                <a16:creationId xmlns:a16="http://schemas.microsoft.com/office/drawing/2014/main" id="{946951F0-D50C-C541-B8D8-7491CDBFD6D4}"/>
              </a:ext>
            </a:extLst>
          </p:cNvPr>
          <p:cNvSpPr txBox="1"/>
          <p:nvPr/>
        </p:nvSpPr>
        <p:spPr>
          <a:xfrm>
            <a:off x="0" y="6523097"/>
            <a:ext cx="3473450" cy="307777"/>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0" normalizeH="0" baseline="0" noProof="0" dirty="0">
                <a:ln>
                  <a:noFill/>
                </a:ln>
                <a:solidFill>
                  <a:srgbClr val="797979"/>
                </a:solidFill>
                <a:effectLst/>
                <a:uLnTx/>
                <a:uFillTx/>
                <a:latin typeface="Calibri" panose="020F0502020204030204" pitchFamily="34" charset="0"/>
                <a:ea typeface="+mn-ea"/>
                <a:cs typeface="+mn-cs"/>
              </a:rPr>
              <a:t>Sugar Association Research – December 2018</a:t>
            </a:r>
          </a:p>
        </p:txBody>
      </p:sp>
    </p:spTree>
    <p:extLst>
      <p:ext uri="{BB962C8B-B14F-4D97-AF65-F5344CB8AC3E}">
        <p14:creationId xmlns:p14="http://schemas.microsoft.com/office/powerpoint/2010/main" val="3408443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2066ACB-9F67-4B42-8651-CABEB271BF19}"/>
              </a:ext>
            </a:extLst>
          </p:cNvPr>
          <p:cNvPicPr>
            <a:picLocks noChangeAspect="1"/>
          </p:cNvPicPr>
          <p:nvPr/>
        </p:nvPicPr>
        <p:blipFill rotWithShape="1">
          <a:blip r:embed="rId2"/>
          <a:srcRect l="15675" r="42138"/>
          <a:stretch/>
        </p:blipFill>
        <p:spPr>
          <a:xfrm rot="5400000">
            <a:off x="2667000" y="-2667000"/>
            <a:ext cx="6858000" cy="12192000"/>
          </a:xfrm>
          <a:prstGeom prst="rect">
            <a:avLst/>
          </a:prstGeom>
        </p:spPr>
      </p:pic>
      <p:sp>
        <p:nvSpPr>
          <p:cNvPr id="8" name="Freeform 5">
            <a:extLst>
              <a:ext uri="{FF2B5EF4-FFF2-40B4-BE49-F238E27FC236}">
                <a16:creationId xmlns:a16="http://schemas.microsoft.com/office/drawing/2014/main" id="{87CC2527-562A-4F69-B487-4371E5B243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7488621" y="2277613"/>
            <a:ext cx="4703379" cy="4580387"/>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0000"/>
            </a:schemeClr>
          </a:solidFill>
          <a:ln w="50800" cap="sq" cmpd="dbl">
            <a:noFill/>
            <a:miter lim="800000"/>
          </a:ln>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itle 1">
            <a:extLst>
              <a:ext uri="{FF2B5EF4-FFF2-40B4-BE49-F238E27FC236}">
                <a16:creationId xmlns:a16="http://schemas.microsoft.com/office/drawing/2014/main" id="{C6E228A6-17BF-4379-A318-59440C76D6DB}"/>
              </a:ext>
            </a:extLst>
          </p:cNvPr>
          <p:cNvSpPr>
            <a:spLocks noGrp="1"/>
          </p:cNvSpPr>
          <p:nvPr>
            <p:ph type="title"/>
          </p:nvPr>
        </p:nvSpPr>
        <p:spPr>
          <a:xfrm>
            <a:off x="8022020" y="3361471"/>
            <a:ext cx="3852041" cy="1834056"/>
          </a:xfrm>
        </p:spPr>
        <p:txBody>
          <a:bodyPr vert="horz" lIns="91440" tIns="45720" rIns="91440" bIns="45720" rtlCol="0" anchor="b">
            <a:normAutofit/>
          </a:bodyPr>
          <a:lstStyle/>
          <a:p>
            <a:r>
              <a:rPr lang="en-US" sz="5400" b="1" dirty="0">
                <a:solidFill>
                  <a:schemeClr val="tx1"/>
                </a:solidFill>
                <a:latin typeface="+mj-lt"/>
              </a:rPr>
              <a:t>Things are changing</a:t>
            </a:r>
          </a:p>
        </p:txBody>
      </p:sp>
      <p:cxnSp>
        <p:nvCxnSpPr>
          <p:cNvPr id="10" name="Straight Connector 9">
            <a:extLst>
              <a:ext uri="{FF2B5EF4-FFF2-40B4-BE49-F238E27FC236}">
                <a16:creationId xmlns:a16="http://schemas.microsoft.com/office/drawing/2014/main" id="{BCDAEC91-5BCE-4B55-9CC0-43EF94CB73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480331" y="5123793"/>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84233432"/>
      </p:ext>
    </p:extLst>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hlinkClick r:id="rId2"/>
            <a:extLst>
              <a:ext uri="{FF2B5EF4-FFF2-40B4-BE49-F238E27FC236}">
                <a16:creationId xmlns:a16="http://schemas.microsoft.com/office/drawing/2014/main" id="{3F2D0004-CA9E-1841-8D5F-EE42B8190727}"/>
              </a:ext>
            </a:extLst>
          </p:cNvPr>
          <p:cNvPicPr>
            <a:picLocks noChangeAspect="1"/>
          </p:cNvPicPr>
          <p:nvPr/>
        </p:nvPicPr>
        <p:blipFill>
          <a:blip r:embed="rId3"/>
          <a:stretch>
            <a:fillRect/>
          </a:stretch>
        </p:blipFill>
        <p:spPr>
          <a:xfrm>
            <a:off x="0" y="178947"/>
            <a:ext cx="3762599" cy="5064126"/>
          </a:xfrm>
          <a:prstGeom prst="rect">
            <a:avLst/>
          </a:prstGeom>
        </p:spPr>
      </p:pic>
      <p:pic>
        <p:nvPicPr>
          <p:cNvPr id="17" name="Picture 16">
            <a:hlinkClick r:id="rId4"/>
            <a:extLst>
              <a:ext uri="{FF2B5EF4-FFF2-40B4-BE49-F238E27FC236}">
                <a16:creationId xmlns:a16="http://schemas.microsoft.com/office/drawing/2014/main" id="{461286C2-0F31-044A-889F-AD5183A6CB93}"/>
              </a:ext>
            </a:extLst>
          </p:cNvPr>
          <p:cNvPicPr>
            <a:picLocks noChangeAspect="1"/>
          </p:cNvPicPr>
          <p:nvPr/>
        </p:nvPicPr>
        <p:blipFill>
          <a:blip r:embed="rId5"/>
          <a:stretch>
            <a:fillRect/>
          </a:stretch>
        </p:blipFill>
        <p:spPr>
          <a:xfrm rot="21049181">
            <a:off x="212666" y="3231036"/>
            <a:ext cx="5762491" cy="1231874"/>
          </a:xfrm>
          <a:prstGeom prst="rect">
            <a:avLst/>
          </a:prstGeom>
        </p:spPr>
      </p:pic>
      <p:pic>
        <p:nvPicPr>
          <p:cNvPr id="2" name="Picture 1">
            <a:extLst>
              <a:ext uri="{FF2B5EF4-FFF2-40B4-BE49-F238E27FC236}">
                <a16:creationId xmlns:a16="http://schemas.microsoft.com/office/drawing/2014/main" id="{73768F96-0F10-4C1F-A1FB-051832F36870}"/>
              </a:ext>
            </a:extLst>
          </p:cNvPr>
          <p:cNvPicPr>
            <a:picLocks noChangeAspect="1"/>
          </p:cNvPicPr>
          <p:nvPr/>
        </p:nvPicPr>
        <p:blipFill>
          <a:blip r:embed="rId6"/>
          <a:stretch>
            <a:fillRect/>
          </a:stretch>
        </p:blipFill>
        <p:spPr>
          <a:xfrm>
            <a:off x="3929577" y="57799"/>
            <a:ext cx="6492240" cy="1830067"/>
          </a:xfrm>
          <a:prstGeom prst="rect">
            <a:avLst/>
          </a:prstGeom>
        </p:spPr>
      </p:pic>
      <p:pic>
        <p:nvPicPr>
          <p:cNvPr id="11" name="Picture 10">
            <a:hlinkClick r:id="rId7"/>
            <a:extLst>
              <a:ext uri="{FF2B5EF4-FFF2-40B4-BE49-F238E27FC236}">
                <a16:creationId xmlns:a16="http://schemas.microsoft.com/office/drawing/2014/main" id="{912D948B-3426-024D-821C-9FC05DD5FE43}"/>
              </a:ext>
            </a:extLst>
          </p:cNvPr>
          <p:cNvPicPr>
            <a:picLocks noChangeAspect="1"/>
          </p:cNvPicPr>
          <p:nvPr/>
        </p:nvPicPr>
        <p:blipFill>
          <a:blip r:embed="rId8"/>
          <a:stretch>
            <a:fillRect/>
          </a:stretch>
        </p:blipFill>
        <p:spPr>
          <a:xfrm>
            <a:off x="8310437" y="1100392"/>
            <a:ext cx="3821518" cy="3416300"/>
          </a:xfrm>
          <a:prstGeom prst="rect">
            <a:avLst/>
          </a:prstGeom>
        </p:spPr>
      </p:pic>
      <p:pic>
        <p:nvPicPr>
          <p:cNvPr id="13" name="Picture 12">
            <a:hlinkClick r:id="rId9"/>
            <a:extLst>
              <a:ext uri="{FF2B5EF4-FFF2-40B4-BE49-F238E27FC236}">
                <a16:creationId xmlns:a16="http://schemas.microsoft.com/office/drawing/2014/main" id="{13ED645A-C4FC-9247-B86E-3A5C1B6EB1B5}"/>
              </a:ext>
            </a:extLst>
          </p:cNvPr>
          <p:cNvPicPr>
            <a:picLocks noChangeAspect="1"/>
          </p:cNvPicPr>
          <p:nvPr/>
        </p:nvPicPr>
        <p:blipFill>
          <a:blip r:embed="rId10"/>
          <a:stretch>
            <a:fillRect/>
          </a:stretch>
        </p:blipFill>
        <p:spPr>
          <a:xfrm>
            <a:off x="5927524" y="3228280"/>
            <a:ext cx="4765826" cy="3372838"/>
          </a:xfrm>
          <a:prstGeom prst="rect">
            <a:avLst/>
          </a:prstGeom>
        </p:spPr>
      </p:pic>
      <p:pic>
        <p:nvPicPr>
          <p:cNvPr id="15" name="Picture 14">
            <a:hlinkClick r:id="rId11"/>
            <a:extLst>
              <a:ext uri="{FF2B5EF4-FFF2-40B4-BE49-F238E27FC236}">
                <a16:creationId xmlns:a16="http://schemas.microsoft.com/office/drawing/2014/main" id="{35BD120C-1204-5F44-8FC6-019E2F4A4469}"/>
              </a:ext>
            </a:extLst>
          </p:cNvPr>
          <p:cNvPicPr>
            <a:picLocks noChangeAspect="1"/>
          </p:cNvPicPr>
          <p:nvPr/>
        </p:nvPicPr>
        <p:blipFill>
          <a:blip r:embed="rId12"/>
          <a:stretch>
            <a:fillRect/>
          </a:stretch>
        </p:blipFill>
        <p:spPr>
          <a:xfrm>
            <a:off x="0" y="5543158"/>
            <a:ext cx="10290284" cy="1001506"/>
          </a:xfrm>
          <a:prstGeom prst="rect">
            <a:avLst/>
          </a:prstGeom>
        </p:spPr>
      </p:pic>
    </p:spTree>
    <p:extLst>
      <p:ext uri="{BB962C8B-B14F-4D97-AF65-F5344CB8AC3E}">
        <p14:creationId xmlns:p14="http://schemas.microsoft.com/office/powerpoint/2010/main" val="3413878409"/>
      </p:ext>
    </p:extLst>
  </p:cSld>
  <p:clrMapOvr>
    <a:masterClrMapping/>
  </p:clrMapOvr>
  <p:transition>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2420897-A22E-4A4C-AF1D-CAE9CC00FFF3}"/>
              </a:ext>
            </a:extLst>
          </p:cNvPr>
          <p:cNvPicPr>
            <a:picLocks noChangeAspect="1"/>
          </p:cNvPicPr>
          <p:nvPr/>
        </p:nvPicPr>
        <p:blipFill>
          <a:blip r:embed="rId2"/>
          <a:stretch>
            <a:fillRect/>
          </a:stretch>
        </p:blipFill>
        <p:spPr>
          <a:xfrm>
            <a:off x="456489" y="0"/>
            <a:ext cx="6009190" cy="6858000"/>
          </a:xfrm>
          <a:prstGeom prst="rect">
            <a:avLst/>
          </a:prstGeom>
        </p:spPr>
      </p:pic>
      <p:pic>
        <p:nvPicPr>
          <p:cNvPr id="3" name="Picture 2">
            <a:extLst>
              <a:ext uri="{FF2B5EF4-FFF2-40B4-BE49-F238E27FC236}">
                <a16:creationId xmlns:a16="http://schemas.microsoft.com/office/drawing/2014/main" id="{520EDC98-0898-42DA-A0F5-DD014C9AD96D}"/>
              </a:ext>
            </a:extLst>
          </p:cNvPr>
          <p:cNvPicPr>
            <a:picLocks noChangeAspect="1"/>
          </p:cNvPicPr>
          <p:nvPr/>
        </p:nvPicPr>
        <p:blipFill>
          <a:blip r:embed="rId3"/>
          <a:stretch>
            <a:fillRect/>
          </a:stretch>
        </p:blipFill>
        <p:spPr>
          <a:xfrm rot="20717130">
            <a:off x="36286" y="3244992"/>
            <a:ext cx="12192000" cy="1859930"/>
          </a:xfrm>
          <a:prstGeom prst="rect">
            <a:avLst/>
          </a:prstGeom>
        </p:spPr>
      </p:pic>
      <p:pic>
        <p:nvPicPr>
          <p:cNvPr id="4" name="Picture 3">
            <a:extLst>
              <a:ext uri="{FF2B5EF4-FFF2-40B4-BE49-F238E27FC236}">
                <a16:creationId xmlns:a16="http://schemas.microsoft.com/office/drawing/2014/main" id="{89AF3C8B-1BE3-4013-A6CD-8E699CD1B39D}"/>
              </a:ext>
            </a:extLst>
          </p:cNvPr>
          <p:cNvPicPr>
            <a:picLocks noChangeAspect="1"/>
          </p:cNvPicPr>
          <p:nvPr/>
        </p:nvPicPr>
        <p:blipFill>
          <a:blip r:embed="rId4"/>
          <a:stretch>
            <a:fillRect/>
          </a:stretch>
        </p:blipFill>
        <p:spPr>
          <a:xfrm rot="20692977">
            <a:off x="7706340" y="3428999"/>
            <a:ext cx="1952898" cy="666843"/>
          </a:xfrm>
          <a:prstGeom prst="rect">
            <a:avLst/>
          </a:prstGeom>
        </p:spPr>
      </p:pic>
    </p:spTree>
    <p:extLst>
      <p:ext uri="{BB962C8B-B14F-4D97-AF65-F5344CB8AC3E}">
        <p14:creationId xmlns:p14="http://schemas.microsoft.com/office/powerpoint/2010/main" val="891246765"/>
      </p:ext>
    </p:extLst>
  </p:cSld>
  <p:clrMapOvr>
    <a:masterClrMapping/>
  </p:clrMapOvr>
  <p:transition>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4" name="Picture 6" descr="C:\Users\Amber Wilcox\Downloads\fezbot2000-smWTOhdPvJc-unsplash.jpg"/>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grpSp>
        <p:nvGrpSpPr>
          <p:cNvPr id="6" name="Group 5"/>
          <p:cNvGrpSpPr/>
          <p:nvPr/>
        </p:nvGrpSpPr>
        <p:grpSpPr>
          <a:xfrm>
            <a:off x="295887" y="346774"/>
            <a:ext cx="11387844" cy="4989205"/>
            <a:chOff x="221915" y="129455"/>
            <a:chExt cx="8540883" cy="3741904"/>
          </a:xfrm>
        </p:grpSpPr>
        <p:pic>
          <p:nvPicPr>
            <p:cNvPr id="7171" name="Picture 3" descr="C:\Users\Amber Wilcox\Downloads\atlas-export - 2019-07-31T130848.529.png"/>
            <p:cNvPicPr>
              <a:picLocks noChangeAspect="1" noChangeArrowheads="1"/>
            </p:cNvPicPr>
            <p:nvPr/>
          </p:nvPicPr>
          <p:blipFill rotWithShape="1">
            <a:blip r:embed="rId4">
              <a:extLst>
                <a:ext uri="{28A0092B-C50C-407E-A947-70E740481C1C}">
                  <a14:useLocalDpi xmlns:a14="http://schemas.microsoft.com/office/drawing/2010/main" val="0"/>
                </a:ext>
              </a:extLst>
            </a:blip>
            <a:srcRect l="7873" t="17442" r="8262" b="28003"/>
            <a:stretch/>
          </p:blipFill>
          <p:spPr bwMode="auto">
            <a:xfrm>
              <a:off x="221915" y="933411"/>
              <a:ext cx="8540883" cy="2937948"/>
            </a:xfrm>
            <a:prstGeom prst="rect">
              <a:avLst/>
            </a:prstGeom>
            <a:solidFill>
              <a:srgbClr val="000000">
                <a:alpha val="80000"/>
              </a:srgbClr>
            </a:solidFill>
            <a:ln w="38100">
              <a:noFill/>
            </a:ln>
          </p:spPr>
        </p:pic>
        <p:sp>
          <p:nvSpPr>
            <p:cNvPr id="5" name="Rectangle 4"/>
            <p:cNvSpPr/>
            <p:nvPr/>
          </p:nvSpPr>
          <p:spPr>
            <a:xfrm>
              <a:off x="221915" y="129455"/>
              <a:ext cx="8540883" cy="80395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grpSp>
      <p:sp>
        <p:nvSpPr>
          <p:cNvPr id="18" name="mintel_logo" descr="mintel_logo"/>
          <p:cNvSpPr>
            <a:spLocks noChangeArrowheads="1"/>
          </p:cNvSpPr>
          <p:nvPr/>
        </p:nvSpPr>
        <p:spPr bwMode="auto">
          <a:xfrm>
            <a:off x="11246234" y="6356837"/>
            <a:ext cx="825500" cy="446616"/>
          </a:xfrm>
          <a:prstGeom prst="rect">
            <a:avLst/>
          </a:prstGeom>
          <a:blipFill dpi="0" rotWithShape="1">
            <a:blip r:embed="rId5"/>
            <a:stretch>
              <a:fillRect/>
            </a:stretch>
          </a:blipFill>
          <a:ln>
            <a:noFill/>
          </a:ln>
          <a:extLst>
            <a:ext uri="{91240B29-F687-4F45-9708-019B960494DF}">
              <a14:hiddenLine xmlns:a14="http://schemas.microsoft.com/office/drawing/2010/main" w="12700">
                <a:solidFill>
                  <a:srgbClr val="000000"/>
                </a:solidFill>
                <a:miter lim="400000"/>
                <a:headEnd/>
                <a:tailEnd/>
              </a14:hiddenLine>
            </a:ext>
          </a:extLst>
        </p:spPr>
        <p:txBody>
          <a:bodyPr lIns="60959" rIns="60959"/>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stStyle>
          <a:p>
            <a:pPr fontAlgn="auto">
              <a:spcBef>
                <a:spcPct val="0"/>
              </a:spcBef>
              <a:spcAft>
                <a:spcPct val="0"/>
              </a:spcAft>
              <a:defRPr>
                <a:latin typeface="Arial"/>
                <a:ea typeface="Arial"/>
                <a:cs typeface="Arial"/>
                <a:sym typeface="Arial"/>
              </a:defRPr>
            </a:pPr>
            <a:endParaRPr sz="2400" dirty="0">
              <a:solidFill>
                <a:schemeClr val="bg1">
                  <a:lumMod val="50000"/>
                </a:schemeClr>
              </a:solidFill>
              <a:latin typeface="Arial"/>
              <a:ea typeface="Arial"/>
              <a:cs typeface="Arial"/>
              <a:sym typeface="Arial"/>
            </a:endParaRPr>
          </a:p>
        </p:txBody>
      </p:sp>
      <p:pic>
        <p:nvPicPr>
          <p:cNvPr id="7172" name="Picture 4" descr="C:\Users\Amber Wilcox\Downloads\atlas-export - 2019-07-31T131038.916.pn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6792" t="19855" r="80582" b="57436"/>
          <a:stretch/>
        </p:blipFill>
        <p:spPr bwMode="auto">
          <a:xfrm>
            <a:off x="1901332" y="1472093"/>
            <a:ext cx="954656" cy="941043"/>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p:cNvSpPr txBox="1"/>
          <p:nvPr/>
        </p:nvSpPr>
        <p:spPr>
          <a:xfrm>
            <a:off x="646434" y="1619694"/>
            <a:ext cx="1300908" cy="584775"/>
          </a:xfrm>
          <a:prstGeom prst="rect">
            <a:avLst/>
          </a:prstGeom>
          <a:noFill/>
        </p:spPr>
        <p:txBody>
          <a:bodyPr wrap="square" rtlCol="0">
            <a:spAutoFit/>
          </a:bodyPr>
          <a:lstStyle/>
          <a:p>
            <a:pPr algn="r"/>
            <a:r>
              <a:rPr lang="en-US" sz="1600" b="1" dirty="0">
                <a:solidFill>
                  <a:schemeClr val="accent3"/>
                </a:solidFill>
                <a:latin typeface="Calibri Light" panose="020F0302020204030204" pitchFamily="34" charset="0"/>
              </a:rPr>
              <a:t>Wellness Sentiment:</a:t>
            </a:r>
          </a:p>
        </p:txBody>
      </p:sp>
      <p:sp>
        <p:nvSpPr>
          <p:cNvPr id="21" name="TextBox 20"/>
          <p:cNvSpPr txBox="1"/>
          <p:nvPr/>
        </p:nvSpPr>
        <p:spPr>
          <a:xfrm>
            <a:off x="2978766" y="1619694"/>
            <a:ext cx="1476797" cy="584775"/>
          </a:xfrm>
          <a:prstGeom prst="rect">
            <a:avLst/>
          </a:prstGeom>
          <a:noFill/>
        </p:spPr>
        <p:txBody>
          <a:bodyPr wrap="square" rtlCol="0">
            <a:spAutoFit/>
          </a:bodyPr>
          <a:lstStyle/>
          <a:p>
            <a:pPr algn="r"/>
            <a:r>
              <a:rPr lang="en-US" sz="1600" b="1" dirty="0">
                <a:solidFill>
                  <a:schemeClr val="accent3"/>
                </a:solidFill>
                <a:latin typeface="Calibri Light" panose="020F0302020204030204" pitchFamily="34" charset="0"/>
              </a:rPr>
              <a:t>Dieting Sentiment: </a:t>
            </a:r>
          </a:p>
        </p:txBody>
      </p:sp>
      <p:pic>
        <p:nvPicPr>
          <p:cNvPr id="7173" name="Picture 5" descr="C:\Users\Amber Wilcox\Downloads\atlas-export - 2019-07-31T131225.021.pn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6698" t="21193" r="80620" b="55856"/>
          <a:stretch/>
        </p:blipFill>
        <p:spPr bwMode="auto">
          <a:xfrm>
            <a:off x="4495257" y="1472095"/>
            <a:ext cx="948756" cy="941043"/>
          </a:xfrm>
          <a:prstGeom prst="rect">
            <a:avLst/>
          </a:prstGeom>
          <a:noFill/>
          <a:extLst>
            <a:ext uri="{909E8E84-426E-40DD-AFC4-6F175D3DCCD1}">
              <a14:hiddenFill xmlns:a14="http://schemas.microsoft.com/office/drawing/2010/main">
                <a:solidFill>
                  <a:srgbClr val="FFFFFF"/>
                </a:solidFill>
              </a14:hiddenFill>
            </a:ext>
          </a:extLst>
        </p:spPr>
      </p:pic>
      <p:sp>
        <p:nvSpPr>
          <p:cNvPr id="24" name="TextBox 23"/>
          <p:cNvSpPr txBox="1"/>
          <p:nvPr/>
        </p:nvSpPr>
        <p:spPr>
          <a:xfrm>
            <a:off x="383359" y="457607"/>
            <a:ext cx="9962973" cy="523220"/>
          </a:xfrm>
          <a:prstGeom prst="rect">
            <a:avLst/>
          </a:prstGeom>
          <a:noFill/>
          <a:ln w="38100">
            <a:noFill/>
          </a:ln>
        </p:spPr>
        <p:txBody>
          <a:bodyPr wrap="square" rtlCol="0">
            <a:spAutoFit/>
          </a:bodyPr>
          <a:lstStyle/>
          <a:p>
            <a:r>
              <a:rPr lang="en-US" sz="2800" dirty="0">
                <a:solidFill>
                  <a:srgbClr val="3A5EAA"/>
                </a:solidFill>
                <a:latin typeface="Rockwell" panose="02060603020205020403" pitchFamily="18" charset="77"/>
              </a:rPr>
              <a:t>Wellness Trending – Shifting from Restriction to a Lifestyle </a:t>
            </a:r>
          </a:p>
        </p:txBody>
      </p:sp>
      <p:sp>
        <p:nvSpPr>
          <p:cNvPr id="7" name="Rectangle 6"/>
          <p:cNvSpPr/>
          <p:nvPr/>
        </p:nvSpPr>
        <p:spPr>
          <a:xfrm>
            <a:off x="295887" y="346774"/>
            <a:ext cx="11387844" cy="4989205"/>
          </a:xfrm>
          <a:prstGeom prst="rect">
            <a:avLst/>
          </a:prstGeom>
          <a:noFill/>
          <a:ln w="28575">
            <a:solidFill>
              <a:srgbClr val="20A7C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Tree>
    <p:extLst>
      <p:ext uri="{BB962C8B-B14F-4D97-AF65-F5344CB8AC3E}">
        <p14:creationId xmlns:p14="http://schemas.microsoft.com/office/powerpoint/2010/main" val="8375899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descr="A screenshot of a cell phone&#10;&#10;Description automatically generated">
            <a:extLst>
              <a:ext uri="{FF2B5EF4-FFF2-40B4-BE49-F238E27FC236}">
                <a16:creationId xmlns:a16="http://schemas.microsoft.com/office/drawing/2014/main" id="{A3D549FA-0F61-4724-907B-40EA0E943AA7}"/>
              </a:ext>
            </a:extLst>
          </p:cNvPr>
          <p:cNvPicPr>
            <a:picLocks noChangeAspect="1"/>
          </p:cNvPicPr>
          <p:nvPr/>
        </p:nvPicPr>
        <p:blipFill>
          <a:blip r:embed="rId2"/>
          <a:stretch>
            <a:fillRect/>
          </a:stretch>
        </p:blipFill>
        <p:spPr>
          <a:xfrm>
            <a:off x="-71585" y="358239"/>
            <a:ext cx="12335169" cy="5149931"/>
          </a:xfrm>
          <a:prstGeom prst="rect">
            <a:avLst/>
          </a:prstGeom>
        </p:spPr>
      </p:pic>
      <p:sp>
        <p:nvSpPr>
          <p:cNvPr id="4" name="Rectangle 3">
            <a:extLst>
              <a:ext uri="{FF2B5EF4-FFF2-40B4-BE49-F238E27FC236}">
                <a16:creationId xmlns:a16="http://schemas.microsoft.com/office/drawing/2014/main" id="{2447A27C-521D-4B7C-B9D6-30442E101AE7}"/>
              </a:ext>
            </a:extLst>
          </p:cNvPr>
          <p:cNvSpPr/>
          <p:nvPr/>
        </p:nvSpPr>
        <p:spPr>
          <a:xfrm>
            <a:off x="418358" y="6315094"/>
            <a:ext cx="4224811" cy="369332"/>
          </a:xfrm>
          <a:prstGeom prst="rect">
            <a:avLst/>
          </a:prstGeom>
        </p:spPr>
        <p:txBody>
          <a:bodyPr wrap="none">
            <a:spAutoFit/>
          </a:bodyPr>
          <a:lstStyle/>
          <a:p>
            <a:r>
              <a:rPr lang="en-US" dirty="0">
                <a:latin typeface="Calibri" panose="020F0502020204030204" pitchFamily="34" charset="0"/>
                <a:ea typeface="Calibri" panose="020F0502020204030204" pitchFamily="34" charset="0"/>
              </a:rPr>
              <a:t>Kerry Proprietary Consumer Research 2018</a:t>
            </a:r>
            <a:endParaRPr lang="en-US" dirty="0"/>
          </a:p>
        </p:txBody>
      </p:sp>
    </p:spTree>
    <p:extLst>
      <p:ext uri="{BB962C8B-B14F-4D97-AF65-F5344CB8AC3E}">
        <p14:creationId xmlns:p14="http://schemas.microsoft.com/office/powerpoint/2010/main" val="2906875839"/>
      </p:ext>
    </p:extLst>
  </p:cSld>
  <p:clrMapOvr>
    <a:masterClrMapping/>
  </p:clrMapOvr>
  <p:transition>
    <p:fade/>
  </p:transition>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525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 name="Picture 1">
            <a:extLst>
              <a:ext uri="{FF2B5EF4-FFF2-40B4-BE49-F238E27FC236}">
                <a16:creationId xmlns:a16="http://schemas.microsoft.com/office/drawing/2014/main" id="{CF9991A1-844A-4D70-9209-16408B4A3861}"/>
              </a:ext>
            </a:extLst>
          </p:cNvPr>
          <p:cNvPicPr>
            <a:picLocks noChangeAspect="1"/>
          </p:cNvPicPr>
          <p:nvPr/>
        </p:nvPicPr>
        <p:blipFill>
          <a:blip r:embed="rId2"/>
          <a:stretch>
            <a:fillRect/>
          </a:stretch>
        </p:blipFill>
        <p:spPr>
          <a:xfrm>
            <a:off x="643467" y="2093130"/>
            <a:ext cx="10905066" cy="2671740"/>
          </a:xfrm>
          <a:prstGeom prst="rect">
            <a:avLst/>
          </a:prstGeom>
        </p:spPr>
      </p:pic>
      <p:pic>
        <p:nvPicPr>
          <p:cNvPr id="3" name="Picture 2">
            <a:extLst>
              <a:ext uri="{FF2B5EF4-FFF2-40B4-BE49-F238E27FC236}">
                <a16:creationId xmlns:a16="http://schemas.microsoft.com/office/drawing/2014/main" id="{0F2656BA-FF87-4067-8501-F28865854FEA}"/>
              </a:ext>
            </a:extLst>
          </p:cNvPr>
          <p:cNvPicPr>
            <a:picLocks noChangeAspect="1"/>
          </p:cNvPicPr>
          <p:nvPr/>
        </p:nvPicPr>
        <p:blipFill>
          <a:blip r:embed="rId3"/>
          <a:stretch>
            <a:fillRect/>
          </a:stretch>
        </p:blipFill>
        <p:spPr>
          <a:xfrm>
            <a:off x="229224" y="415536"/>
            <a:ext cx="1819529" cy="781159"/>
          </a:xfrm>
          <a:prstGeom prst="rect">
            <a:avLst/>
          </a:prstGeom>
        </p:spPr>
      </p:pic>
      <p:pic>
        <p:nvPicPr>
          <p:cNvPr id="4" name="Picture 3">
            <a:extLst>
              <a:ext uri="{FF2B5EF4-FFF2-40B4-BE49-F238E27FC236}">
                <a16:creationId xmlns:a16="http://schemas.microsoft.com/office/drawing/2014/main" id="{D87A342F-9438-41C3-8CCA-53D6C35495AD}"/>
              </a:ext>
            </a:extLst>
          </p:cNvPr>
          <p:cNvPicPr>
            <a:picLocks noChangeAspect="1"/>
          </p:cNvPicPr>
          <p:nvPr/>
        </p:nvPicPr>
        <p:blipFill>
          <a:blip r:embed="rId4"/>
          <a:stretch>
            <a:fillRect/>
          </a:stretch>
        </p:blipFill>
        <p:spPr>
          <a:xfrm>
            <a:off x="7390776" y="4242745"/>
            <a:ext cx="4572000" cy="2375225"/>
          </a:xfrm>
          <a:prstGeom prst="rect">
            <a:avLst/>
          </a:prstGeom>
        </p:spPr>
      </p:pic>
    </p:spTree>
    <p:extLst>
      <p:ext uri="{BB962C8B-B14F-4D97-AF65-F5344CB8AC3E}">
        <p14:creationId xmlns:p14="http://schemas.microsoft.com/office/powerpoint/2010/main" val="4289368981"/>
      </p:ext>
    </p:extLst>
  </p:cSld>
  <p:clrMapOvr>
    <a:masterClrMapping/>
  </p:clrMapOvr>
  <p:transition>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0599C4F-2DC5-4B32-B708-D042C9EF3D4D}"/>
              </a:ext>
            </a:extLst>
          </p:cNvPr>
          <p:cNvSpPr>
            <a:spLocks noGrp="1"/>
          </p:cNvSpPr>
          <p:nvPr>
            <p:ph idx="1"/>
          </p:nvPr>
        </p:nvSpPr>
        <p:spPr>
          <a:xfrm>
            <a:off x="346364" y="2804193"/>
            <a:ext cx="7781636" cy="3357121"/>
          </a:xfrm>
        </p:spPr>
        <p:txBody>
          <a:bodyPr>
            <a:normAutofit lnSpcReduction="10000"/>
          </a:bodyPr>
          <a:lstStyle/>
          <a:p>
            <a:pPr fontAlgn="base">
              <a:buFont typeface="Arial" panose="020B0604020202020204" pitchFamily="34" charset="0"/>
              <a:buChar char="•"/>
            </a:pPr>
            <a:r>
              <a:rPr lang="en-US" sz="2800" dirty="0"/>
              <a:t>Nestlé is pulling its low-sugar chocolate bar from shelves less than two years since launching it for not meeting consumer expectations and poor sales.</a:t>
            </a:r>
          </a:p>
          <a:p>
            <a:pPr fontAlgn="base">
              <a:buFont typeface="Arial" panose="020B0604020202020204" pitchFamily="34" charset="0"/>
              <a:buChar char="•"/>
            </a:pPr>
            <a:r>
              <a:rPr lang="en-US" sz="2800" dirty="0"/>
              <a:t>The </a:t>
            </a:r>
            <a:r>
              <a:rPr lang="en-US" sz="2800" i="1" dirty="0"/>
              <a:t>Milkybar Wowsomes </a:t>
            </a:r>
            <a:r>
              <a:rPr lang="en-US" sz="2800" dirty="0"/>
              <a:t>were introduced in March 2018, promising 30% less sugar using their new technology that creates sugar with a more porous structure that can be likened to hollowing out the sugar crystals.</a:t>
            </a:r>
          </a:p>
          <a:p>
            <a:pPr fontAlgn="base">
              <a:buFont typeface="Arial" panose="020B0604020202020204" pitchFamily="34" charset="0"/>
              <a:buChar char="•"/>
            </a:pPr>
            <a:endParaRPr lang="en-US" sz="2800" dirty="0"/>
          </a:p>
        </p:txBody>
      </p:sp>
      <p:pic>
        <p:nvPicPr>
          <p:cNvPr id="4" name="Picture 3">
            <a:extLst>
              <a:ext uri="{FF2B5EF4-FFF2-40B4-BE49-F238E27FC236}">
                <a16:creationId xmlns:a16="http://schemas.microsoft.com/office/drawing/2014/main" id="{EFB15BF8-EDE7-4465-BB00-7806F929877F}"/>
              </a:ext>
            </a:extLst>
          </p:cNvPr>
          <p:cNvPicPr>
            <a:picLocks noChangeAspect="1"/>
          </p:cNvPicPr>
          <p:nvPr/>
        </p:nvPicPr>
        <p:blipFill>
          <a:blip r:embed="rId2"/>
          <a:stretch>
            <a:fillRect/>
          </a:stretch>
        </p:blipFill>
        <p:spPr>
          <a:xfrm>
            <a:off x="1365408" y="238602"/>
            <a:ext cx="9461183" cy="2011680"/>
          </a:xfrm>
          <a:prstGeom prst="rect">
            <a:avLst/>
          </a:prstGeom>
        </p:spPr>
      </p:pic>
      <p:pic>
        <p:nvPicPr>
          <p:cNvPr id="5" name="Picture 4" descr="A close up of a sign&#10;&#10;Description automatically generated">
            <a:extLst>
              <a:ext uri="{FF2B5EF4-FFF2-40B4-BE49-F238E27FC236}">
                <a16:creationId xmlns:a16="http://schemas.microsoft.com/office/drawing/2014/main" id="{2899A897-B75B-4B5A-AC52-0F1549C45A37}"/>
              </a:ext>
            </a:extLst>
          </p:cNvPr>
          <p:cNvPicPr>
            <a:picLocks noChangeAspect="1"/>
          </p:cNvPicPr>
          <p:nvPr/>
        </p:nvPicPr>
        <p:blipFill>
          <a:blip r:embed="rId3"/>
          <a:stretch>
            <a:fillRect/>
          </a:stretch>
        </p:blipFill>
        <p:spPr>
          <a:xfrm>
            <a:off x="8128000" y="2584068"/>
            <a:ext cx="3596278" cy="2908561"/>
          </a:xfrm>
          <a:prstGeom prst="rect">
            <a:avLst/>
          </a:prstGeom>
        </p:spPr>
      </p:pic>
    </p:spTree>
    <p:extLst>
      <p:ext uri="{BB962C8B-B14F-4D97-AF65-F5344CB8AC3E}">
        <p14:creationId xmlns:p14="http://schemas.microsoft.com/office/powerpoint/2010/main" val="181761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t="7746" b="7746"/>
          <a:stretch>
            <a:fillRect/>
          </a:stretch>
        </p:blipFill>
        <p:spPr>
          <a:xfrm>
            <a:off x="0" y="0"/>
            <a:ext cx="12192000" cy="6858000"/>
          </a:xfrm>
        </p:spPr>
      </p:pic>
      <p:pic>
        <p:nvPicPr>
          <p:cNvPr id="7" name="Picture 6">
            <a:extLst>
              <a:ext uri="{FF2B5EF4-FFF2-40B4-BE49-F238E27FC236}">
                <a16:creationId xmlns:a16="http://schemas.microsoft.com/office/drawing/2014/main" id="{E6E10F2A-03E3-1E4A-96B5-BC303F4998AC}"/>
              </a:ext>
            </a:extLst>
          </p:cNvPr>
          <p:cNvPicPr>
            <a:picLocks noChangeAspect="1"/>
          </p:cNvPicPr>
          <p:nvPr/>
        </p:nvPicPr>
        <p:blipFill rotWithShape="1">
          <a:blip r:embed="rId4" cstate="print">
            <a:biLevel thresh="25000"/>
            <a:extLst>
              <a:ext uri="{BEBA8EAE-BF5A-486C-A8C5-ECC9F3942E4B}">
                <a14:imgProps xmlns:a14="http://schemas.microsoft.com/office/drawing/2010/main">
                  <a14:imgLayer r:embed="rId5">
                    <a14:imgEffect>
                      <a14:brightnessContrast bright="40000"/>
                    </a14:imgEffect>
                  </a14:imgLayer>
                </a14:imgProps>
              </a:ext>
              <a:ext uri="{28A0092B-C50C-407E-A947-70E740481C1C}">
                <a14:useLocalDpi xmlns:a14="http://schemas.microsoft.com/office/drawing/2010/main" val="0"/>
              </a:ext>
            </a:extLst>
          </a:blip>
          <a:srcRect l="23023" t="38498" r="23803" b="37552"/>
          <a:stretch/>
        </p:blipFill>
        <p:spPr>
          <a:xfrm>
            <a:off x="10669174" y="5960535"/>
            <a:ext cx="1420905" cy="494531"/>
          </a:xfrm>
          <a:prstGeom prst="rect">
            <a:avLst/>
          </a:prstGeom>
        </p:spPr>
      </p:pic>
      <p:grpSp>
        <p:nvGrpSpPr>
          <p:cNvPr id="12" name="Group 11">
            <a:extLst>
              <a:ext uri="{FF2B5EF4-FFF2-40B4-BE49-F238E27FC236}">
                <a16:creationId xmlns:a16="http://schemas.microsoft.com/office/drawing/2014/main" id="{A04540D8-91F8-6D43-AB37-40D241ECAABF}"/>
              </a:ext>
            </a:extLst>
          </p:cNvPr>
          <p:cNvGrpSpPr/>
          <p:nvPr/>
        </p:nvGrpSpPr>
        <p:grpSpPr>
          <a:xfrm>
            <a:off x="10194966" y="5802900"/>
            <a:ext cx="1997034" cy="808317"/>
            <a:chOff x="10194966" y="5802900"/>
            <a:chExt cx="1997034" cy="808317"/>
          </a:xfrm>
        </p:grpSpPr>
        <p:sp>
          <p:nvSpPr>
            <p:cNvPr id="13" name="Rectangle 14">
              <a:extLst>
                <a:ext uri="{FF2B5EF4-FFF2-40B4-BE49-F238E27FC236}">
                  <a16:creationId xmlns:a16="http://schemas.microsoft.com/office/drawing/2014/main" id="{E9A2EADA-0283-4641-A25A-7BDCB5A96022}"/>
                </a:ext>
              </a:extLst>
            </p:cNvPr>
            <p:cNvSpPr/>
            <p:nvPr/>
          </p:nvSpPr>
          <p:spPr>
            <a:xfrm>
              <a:off x="10194966" y="5802900"/>
              <a:ext cx="1997034" cy="808317"/>
            </a:xfrm>
            <a:custGeom>
              <a:avLst/>
              <a:gdLst>
                <a:gd name="connsiteX0" fmla="*/ 0 w 1997034"/>
                <a:gd name="connsiteY0" fmla="*/ 0 h 808317"/>
                <a:gd name="connsiteX1" fmla="*/ 1997034 w 1997034"/>
                <a:gd name="connsiteY1" fmla="*/ 0 h 808317"/>
                <a:gd name="connsiteX2" fmla="*/ 1997034 w 1997034"/>
                <a:gd name="connsiteY2" fmla="*/ 808317 h 808317"/>
                <a:gd name="connsiteX3" fmla="*/ 0 w 1997034"/>
                <a:gd name="connsiteY3" fmla="*/ 808317 h 808317"/>
                <a:gd name="connsiteX4" fmla="*/ 0 w 1997034"/>
                <a:gd name="connsiteY4" fmla="*/ 0 h 808317"/>
                <a:gd name="connsiteX0" fmla="*/ 8 w 1997042"/>
                <a:gd name="connsiteY0" fmla="*/ 0 h 808317"/>
                <a:gd name="connsiteX1" fmla="*/ 1997042 w 1997042"/>
                <a:gd name="connsiteY1" fmla="*/ 0 h 808317"/>
                <a:gd name="connsiteX2" fmla="*/ 1997042 w 1997042"/>
                <a:gd name="connsiteY2" fmla="*/ 808317 h 808317"/>
                <a:gd name="connsiteX3" fmla="*/ 8 w 1997042"/>
                <a:gd name="connsiteY3" fmla="*/ 808317 h 808317"/>
                <a:gd name="connsiteX4" fmla="*/ 338455 w 1997042"/>
                <a:gd name="connsiteY4" fmla="*/ 413832 h 808317"/>
                <a:gd name="connsiteX5" fmla="*/ 8 w 1997042"/>
                <a:gd name="connsiteY5" fmla="*/ 0 h 808317"/>
                <a:gd name="connsiteX0" fmla="*/ 414 w 1997448"/>
                <a:gd name="connsiteY0" fmla="*/ 0 h 808317"/>
                <a:gd name="connsiteX1" fmla="*/ 1997448 w 1997448"/>
                <a:gd name="connsiteY1" fmla="*/ 0 h 808317"/>
                <a:gd name="connsiteX2" fmla="*/ 1997448 w 1997448"/>
                <a:gd name="connsiteY2" fmla="*/ 808317 h 808317"/>
                <a:gd name="connsiteX3" fmla="*/ 414 w 1997448"/>
                <a:gd name="connsiteY3" fmla="*/ 808317 h 808317"/>
                <a:gd name="connsiteX4" fmla="*/ 338861 w 1997448"/>
                <a:gd name="connsiteY4" fmla="*/ 413832 h 808317"/>
                <a:gd name="connsiteX5" fmla="*/ 414 w 1997448"/>
                <a:gd name="connsiteY5" fmla="*/ 0 h 808317"/>
                <a:gd name="connsiteX0" fmla="*/ 0 w 1997034"/>
                <a:gd name="connsiteY0" fmla="*/ 0 h 808317"/>
                <a:gd name="connsiteX1" fmla="*/ 1997034 w 1997034"/>
                <a:gd name="connsiteY1" fmla="*/ 0 h 808317"/>
                <a:gd name="connsiteX2" fmla="*/ 1997034 w 1997034"/>
                <a:gd name="connsiteY2" fmla="*/ 808317 h 808317"/>
                <a:gd name="connsiteX3" fmla="*/ 0 w 1997034"/>
                <a:gd name="connsiteY3" fmla="*/ 808317 h 808317"/>
                <a:gd name="connsiteX4" fmla="*/ 338447 w 1997034"/>
                <a:gd name="connsiteY4" fmla="*/ 413832 h 808317"/>
                <a:gd name="connsiteX5" fmla="*/ 0 w 1997034"/>
                <a:gd name="connsiteY5" fmla="*/ 0 h 808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7034" h="808317">
                  <a:moveTo>
                    <a:pt x="0" y="0"/>
                  </a:moveTo>
                  <a:lnTo>
                    <a:pt x="1997034" y="0"/>
                  </a:lnTo>
                  <a:lnTo>
                    <a:pt x="1997034" y="808317"/>
                  </a:lnTo>
                  <a:lnTo>
                    <a:pt x="0" y="808317"/>
                  </a:lnTo>
                  <a:cubicBezTo>
                    <a:pt x="348343" y="419523"/>
                    <a:pt x="-9896" y="820439"/>
                    <a:pt x="338447" y="413832"/>
                  </a:cubicBezTo>
                  <a:lnTo>
                    <a:pt x="0" y="0"/>
                  </a:lnTo>
                  <a:close/>
                </a:path>
              </a:pathLst>
            </a:custGeom>
            <a:solidFill>
              <a:schemeClr val="bg1"/>
            </a:solidFill>
            <a:ln>
              <a:noFill/>
            </a:ln>
            <a:effectLst>
              <a:outerShdw blurRad="50800" dist="50800" dir="2700000" algn="tl"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4" name="Picture 13">
              <a:extLst>
                <a:ext uri="{FF2B5EF4-FFF2-40B4-BE49-F238E27FC236}">
                  <a16:creationId xmlns:a16="http://schemas.microsoft.com/office/drawing/2014/main" id="{9A482A17-53FE-7145-9058-E198EF9981C3}"/>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23023" t="38498" r="23803" b="37552"/>
            <a:stretch/>
          </p:blipFill>
          <p:spPr>
            <a:xfrm>
              <a:off x="10658280" y="5959794"/>
              <a:ext cx="1420905" cy="494531"/>
            </a:xfrm>
            <a:prstGeom prst="rect">
              <a:avLst/>
            </a:prstGeom>
          </p:spPr>
        </p:pic>
      </p:grpSp>
      <p:sp>
        <p:nvSpPr>
          <p:cNvPr id="8" name="Title 2">
            <a:extLst>
              <a:ext uri="{FF2B5EF4-FFF2-40B4-BE49-F238E27FC236}">
                <a16:creationId xmlns:a16="http://schemas.microsoft.com/office/drawing/2014/main" id="{B0AB1BF0-A550-1545-BB1D-AABB506FE764}"/>
              </a:ext>
            </a:extLst>
          </p:cNvPr>
          <p:cNvSpPr txBox="1">
            <a:spLocks/>
          </p:cNvSpPr>
          <p:nvPr/>
        </p:nvSpPr>
        <p:spPr>
          <a:xfrm>
            <a:off x="823289" y="3453916"/>
            <a:ext cx="7674307" cy="767616"/>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400" b="0" i="0" kern="1200">
                <a:solidFill>
                  <a:srgbClr val="3A5EAA"/>
                </a:solidFill>
                <a:latin typeface="Rockwell" panose="02060603020205020403" pitchFamily="18" charset="77"/>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6000" b="0" i="0" u="none" strike="noStrike" kern="1200" cap="none" spc="0" normalizeH="0" baseline="0" noProof="0" dirty="0">
                <a:ln>
                  <a:noFill/>
                </a:ln>
                <a:solidFill>
                  <a:prstClr val="white"/>
                </a:solidFill>
                <a:effectLst/>
                <a:uLnTx/>
                <a:uFillTx/>
                <a:latin typeface="Rockwell" panose="02060603020205020403" pitchFamily="18" charset="77"/>
                <a:ea typeface="+mj-ea"/>
                <a:cs typeface="+mj-cs"/>
              </a:rPr>
              <a:t>Consumption</a:t>
            </a:r>
          </a:p>
        </p:txBody>
      </p:sp>
      <p:sp>
        <p:nvSpPr>
          <p:cNvPr id="9" name="Title 2">
            <a:extLst>
              <a:ext uri="{FF2B5EF4-FFF2-40B4-BE49-F238E27FC236}">
                <a16:creationId xmlns:a16="http://schemas.microsoft.com/office/drawing/2014/main" id="{325C1A59-936D-2248-A494-835B7BB74608}"/>
              </a:ext>
            </a:extLst>
          </p:cNvPr>
          <p:cNvSpPr txBox="1">
            <a:spLocks/>
          </p:cNvSpPr>
          <p:nvPr/>
        </p:nvSpPr>
        <p:spPr>
          <a:xfrm>
            <a:off x="4330533" y="4221532"/>
            <a:ext cx="6993286" cy="767616"/>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400" b="0" i="0" kern="1200">
                <a:solidFill>
                  <a:srgbClr val="3A5EAA"/>
                </a:solidFill>
                <a:latin typeface="Rockwell" panose="02060603020205020403" pitchFamily="18" charset="77"/>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6000" b="0" i="0" u="none" strike="noStrike" kern="1200" cap="none" spc="0" normalizeH="0" baseline="0" noProof="0" dirty="0">
                <a:ln>
                  <a:noFill/>
                </a:ln>
                <a:solidFill>
                  <a:prstClr val="white"/>
                </a:solidFill>
                <a:effectLst/>
                <a:uLnTx/>
                <a:uFillTx/>
                <a:latin typeface="Rockwell" panose="02060603020205020403" pitchFamily="18" charset="77"/>
                <a:ea typeface="+mj-ea"/>
                <a:cs typeface="+mj-cs"/>
              </a:rPr>
              <a:t>Trends</a:t>
            </a:r>
          </a:p>
        </p:txBody>
      </p:sp>
    </p:spTree>
    <p:extLst>
      <p:ext uri="{BB962C8B-B14F-4D97-AF65-F5344CB8AC3E}">
        <p14:creationId xmlns:p14="http://schemas.microsoft.com/office/powerpoint/2010/main" val="19770796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D8B4B892-D3FB-46AB-B611-1238B91F9ABB}"/>
              </a:ext>
            </a:extLst>
          </p:cNvPr>
          <p:cNvSpPr txBox="1"/>
          <p:nvPr/>
        </p:nvSpPr>
        <p:spPr>
          <a:xfrm>
            <a:off x="4618496" y="540748"/>
            <a:ext cx="6144235"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4472C4"/>
                </a:solidFill>
                <a:effectLst/>
                <a:uLnTx/>
                <a:uFillTx/>
                <a:latin typeface="Rockwell" panose="02060603020205020403" pitchFamily="18" charset="77"/>
                <a:ea typeface="+mn-ea"/>
                <a:cs typeface="+mn-cs"/>
              </a:rPr>
              <a:t>When sugar is tied to its origin, it’s in the same category as honey and maple syrup.</a:t>
            </a:r>
            <a:endParaRPr kumimoji="0" lang="en-US" sz="1600" b="0" i="0" u="none" strike="noStrike" kern="1200" cap="none" spc="0" normalizeH="0" baseline="0" noProof="0" dirty="0">
              <a:ln>
                <a:noFill/>
              </a:ln>
              <a:solidFill>
                <a:srgbClr val="4472C4"/>
              </a:solidFill>
              <a:effectLst/>
              <a:uLnTx/>
              <a:uFillTx/>
              <a:latin typeface="Rockwell" panose="02060603020205020403" pitchFamily="18" charset="77"/>
              <a:ea typeface="+mn-ea"/>
              <a:cs typeface="+mn-cs"/>
            </a:endParaRPr>
          </a:p>
        </p:txBody>
      </p:sp>
      <p:pic>
        <p:nvPicPr>
          <p:cNvPr id="7" name="Picture 6" descr="A pile of hay&#10;&#10;Description automatically generated">
            <a:extLst>
              <a:ext uri="{FF2B5EF4-FFF2-40B4-BE49-F238E27FC236}">
                <a16:creationId xmlns:a16="http://schemas.microsoft.com/office/drawing/2014/main" id="{21A4483E-67D2-4C0C-97E4-1039BAAA2E94}"/>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b="-1669"/>
          <a:stretch/>
        </p:blipFill>
        <p:spPr>
          <a:xfrm>
            <a:off x="454336" y="611868"/>
            <a:ext cx="3372597" cy="5610109"/>
          </a:xfrm>
          <a:prstGeom prst="rect">
            <a:avLst/>
          </a:prstGeom>
        </p:spPr>
      </p:pic>
      <p:graphicFrame>
        <p:nvGraphicFramePr>
          <p:cNvPr id="4" name="Table 3"/>
          <p:cNvGraphicFramePr>
            <a:graphicFrameLocks noGrp="1"/>
          </p:cNvGraphicFramePr>
          <p:nvPr/>
        </p:nvGraphicFramePr>
        <p:xfrm>
          <a:off x="4803851" y="1442865"/>
          <a:ext cx="5590216" cy="4713207"/>
        </p:xfrm>
        <a:graphic>
          <a:graphicData uri="http://schemas.openxmlformats.org/drawingml/2006/table">
            <a:tbl>
              <a:tblPr/>
              <a:tblGrid>
                <a:gridCol w="2756264">
                  <a:extLst>
                    <a:ext uri="{9D8B030D-6E8A-4147-A177-3AD203B41FA5}">
                      <a16:colId xmlns:a16="http://schemas.microsoft.com/office/drawing/2014/main" val="20000"/>
                    </a:ext>
                  </a:extLst>
                </a:gridCol>
                <a:gridCol w="1416976">
                  <a:extLst>
                    <a:ext uri="{9D8B030D-6E8A-4147-A177-3AD203B41FA5}">
                      <a16:colId xmlns:a16="http://schemas.microsoft.com/office/drawing/2014/main" val="20001"/>
                    </a:ext>
                  </a:extLst>
                </a:gridCol>
                <a:gridCol w="1416976">
                  <a:extLst>
                    <a:ext uri="{9D8B030D-6E8A-4147-A177-3AD203B41FA5}">
                      <a16:colId xmlns:a16="http://schemas.microsoft.com/office/drawing/2014/main" val="20002"/>
                    </a:ext>
                  </a:extLst>
                </a:gridCol>
              </a:tblGrid>
              <a:tr h="537189">
                <a:tc>
                  <a:txBody>
                    <a:bodyPr/>
                    <a:lstStyle/>
                    <a:p>
                      <a:pPr marL="0" marR="0" algn="ctr">
                        <a:lnSpc>
                          <a:spcPct val="100000"/>
                        </a:lnSpc>
                        <a:spcBef>
                          <a:spcPts val="0"/>
                        </a:spcBef>
                        <a:spcAft>
                          <a:spcPts val="0"/>
                        </a:spcAft>
                      </a:pPr>
                      <a:r>
                        <a:rPr lang="en-US" sz="1400" b="1" i="0" dirty="0">
                          <a:solidFill>
                            <a:srgbClr val="FFFFFF"/>
                          </a:solidFill>
                          <a:effectLst/>
                          <a:latin typeface="Franklin Gothic Book" panose="020B0503020102020204" pitchFamily="34" charset="0"/>
                          <a:ea typeface="Helvetica Neue" charset="0"/>
                          <a:cs typeface="Helvetica Neue" charset="0"/>
                        </a:rPr>
                        <a:t>NATURAL  + HEALTH SCORES</a:t>
                      </a:r>
                      <a:endParaRPr lang="en-US" sz="1400" b="1" i="0" dirty="0">
                        <a:effectLst/>
                        <a:latin typeface="Franklin Gothic Book" panose="020B0503020102020204" pitchFamily="34" charset="0"/>
                        <a:ea typeface="Arial" charset="0"/>
                      </a:endParaRPr>
                    </a:p>
                    <a:p>
                      <a:pPr marL="0" marR="0" algn="ctr">
                        <a:lnSpc>
                          <a:spcPct val="100000"/>
                        </a:lnSpc>
                        <a:spcBef>
                          <a:spcPts val="0"/>
                        </a:spcBef>
                        <a:spcAft>
                          <a:spcPts val="0"/>
                        </a:spcAft>
                      </a:pPr>
                      <a:r>
                        <a:rPr lang="en-US" sz="700" b="0" i="0" dirty="0">
                          <a:solidFill>
                            <a:srgbClr val="FFFFFF"/>
                          </a:solidFill>
                          <a:effectLst/>
                          <a:latin typeface="Franklin Gothic Book" panose="020B0503020102020204" pitchFamily="34" charset="0"/>
                          <a:ea typeface="Helvetica Neue" charset="0"/>
                          <a:cs typeface="Helvetica Neue" charset="0"/>
                        </a:rPr>
                        <a:t>How natural/healthy do you feel each of the following products is? </a:t>
                      </a:r>
                      <a:endParaRPr lang="en-US" sz="700" b="0" i="0" dirty="0">
                        <a:effectLst/>
                        <a:latin typeface="Franklin Gothic Book" panose="020B0503020102020204" pitchFamily="34" charset="0"/>
                        <a:ea typeface="Arial" charset="0"/>
                      </a:endParaRPr>
                    </a:p>
                    <a:p>
                      <a:pPr marL="0" marR="0" algn="ctr">
                        <a:lnSpc>
                          <a:spcPct val="100000"/>
                        </a:lnSpc>
                        <a:spcBef>
                          <a:spcPts val="0"/>
                        </a:spcBef>
                        <a:spcAft>
                          <a:spcPts val="0"/>
                        </a:spcAft>
                      </a:pPr>
                      <a:r>
                        <a:rPr lang="en-US" sz="700" b="0" i="0" dirty="0">
                          <a:solidFill>
                            <a:srgbClr val="FFFFFF"/>
                          </a:solidFill>
                          <a:effectLst/>
                          <a:latin typeface="Franklin Gothic Book" panose="020B0503020102020204" pitchFamily="34" charset="0"/>
                          <a:ea typeface="Helvetica Neue" charset="0"/>
                          <a:cs typeface="Helvetica Neue" charset="0"/>
                        </a:rPr>
                        <a:t>Showing % </a:t>
                      </a:r>
                      <a:endParaRPr lang="en-US" sz="700" b="0" i="0" dirty="0">
                        <a:effectLst/>
                        <a:latin typeface="Franklin Gothic Book" panose="020B0503020102020204" pitchFamily="34" charset="0"/>
                        <a:ea typeface="Arial" charset="0"/>
                      </a:endParaRPr>
                    </a:p>
                  </a:txBody>
                  <a:tcPr marL="52782" marR="52782" marT="52782" marB="52782">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solidFill>
                      <a:srgbClr val="3A5EAA"/>
                    </a:solidFill>
                  </a:tcPr>
                </a:tc>
                <a:tc>
                  <a:txBody>
                    <a:bodyPr/>
                    <a:lstStyle/>
                    <a:p>
                      <a:pPr marL="0" marR="0" algn="ctr">
                        <a:lnSpc>
                          <a:spcPct val="100000"/>
                        </a:lnSpc>
                        <a:spcBef>
                          <a:spcPts val="0"/>
                        </a:spcBef>
                        <a:spcAft>
                          <a:spcPts val="0"/>
                        </a:spcAft>
                      </a:pPr>
                      <a:r>
                        <a:rPr lang="en-US" sz="1400" b="1" i="0" kern="1200" dirty="0">
                          <a:solidFill>
                            <a:srgbClr val="FFFFFF"/>
                          </a:solidFill>
                          <a:effectLst/>
                          <a:latin typeface="Franklin Gothic Book" panose="020B0503020102020204" pitchFamily="34" charset="0"/>
                          <a:ea typeface="Helvetica Neue" charset="0"/>
                          <a:cs typeface="Helvetica Neue" charset="0"/>
                        </a:rPr>
                        <a:t>NATURAL</a:t>
                      </a:r>
                    </a:p>
                    <a:p>
                      <a:pPr marL="0" marR="0" algn="ctr">
                        <a:lnSpc>
                          <a:spcPct val="100000"/>
                        </a:lnSpc>
                        <a:spcBef>
                          <a:spcPts val="0"/>
                        </a:spcBef>
                        <a:spcAft>
                          <a:spcPts val="0"/>
                        </a:spcAft>
                      </a:pPr>
                      <a:r>
                        <a:rPr lang="en-US" sz="700" b="0" i="0" dirty="0">
                          <a:solidFill>
                            <a:srgbClr val="FFFFFF"/>
                          </a:solidFill>
                          <a:effectLst/>
                          <a:latin typeface="Franklin Gothic Book" panose="020B0503020102020204" pitchFamily="34" charset="0"/>
                          <a:ea typeface="Helvetica Neue" charset="0"/>
                          <a:cs typeface="Helvetica Neue" charset="0"/>
                        </a:rPr>
                        <a:t>% “Very Natural” + </a:t>
                      </a:r>
                      <a:br>
                        <a:rPr lang="en-US" sz="700" b="0" i="0" dirty="0">
                          <a:solidFill>
                            <a:srgbClr val="FFFFFF"/>
                          </a:solidFill>
                          <a:effectLst/>
                          <a:latin typeface="Franklin Gothic Book" panose="020B0503020102020204" pitchFamily="34" charset="0"/>
                          <a:ea typeface="Helvetica Neue" charset="0"/>
                          <a:cs typeface="Helvetica Neue" charset="0"/>
                        </a:rPr>
                      </a:br>
                      <a:r>
                        <a:rPr lang="en-US" sz="700" b="0" i="0" dirty="0">
                          <a:solidFill>
                            <a:srgbClr val="FFFFFF"/>
                          </a:solidFill>
                          <a:effectLst/>
                          <a:latin typeface="Franklin Gothic Book" panose="020B0503020102020204" pitchFamily="34" charset="0"/>
                          <a:ea typeface="Helvetica Neue" charset="0"/>
                          <a:cs typeface="Helvetica Neue" charset="0"/>
                        </a:rPr>
                        <a:t>“Somewhat Natural”</a:t>
                      </a:r>
                      <a:endParaRPr lang="en-US" sz="700" b="0" i="0" dirty="0">
                        <a:effectLst/>
                        <a:latin typeface="Franklin Gothic Book" panose="020B0503020102020204" pitchFamily="34" charset="0"/>
                        <a:ea typeface="Arial" charset="0"/>
                      </a:endParaRPr>
                    </a:p>
                  </a:txBody>
                  <a:tcPr marL="52782" marR="52782" marT="52782" marB="52782">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solidFill>
                      <a:srgbClr val="3A5EAA"/>
                    </a:solidFill>
                  </a:tcPr>
                </a:tc>
                <a:tc>
                  <a:txBody>
                    <a:bodyPr/>
                    <a:lstStyle/>
                    <a:p>
                      <a:pPr marL="0" marR="0" algn="ctr" defTabSz="914400" rtl="0" eaLnBrk="1" latinLnBrk="0" hangingPunct="1">
                        <a:lnSpc>
                          <a:spcPct val="100000"/>
                        </a:lnSpc>
                        <a:spcBef>
                          <a:spcPts val="0"/>
                        </a:spcBef>
                        <a:spcAft>
                          <a:spcPts val="0"/>
                        </a:spcAft>
                      </a:pPr>
                      <a:r>
                        <a:rPr lang="en-US" sz="1400" b="1" i="0" kern="1200" dirty="0">
                          <a:solidFill>
                            <a:srgbClr val="FFFFFF"/>
                          </a:solidFill>
                          <a:effectLst/>
                          <a:latin typeface="Franklin Gothic Book" panose="020B0503020102020204" pitchFamily="34" charset="0"/>
                          <a:ea typeface="Helvetica Neue" charset="0"/>
                          <a:cs typeface="Helvetica Neue" charset="0"/>
                        </a:rPr>
                        <a:t>HEALTHY </a:t>
                      </a:r>
                    </a:p>
                    <a:p>
                      <a:pPr marL="0" marR="0" algn="ctr">
                        <a:lnSpc>
                          <a:spcPct val="100000"/>
                        </a:lnSpc>
                        <a:spcBef>
                          <a:spcPts val="0"/>
                        </a:spcBef>
                        <a:spcAft>
                          <a:spcPts val="0"/>
                        </a:spcAft>
                      </a:pPr>
                      <a:r>
                        <a:rPr lang="en-US" sz="700" b="0" i="0" dirty="0">
                          <a:solidFill>
                            <a:srgbClr val="FFFFFF"/>
                          </a:solidFill>
                          <a:effectLst/>
                          <a:latin typeface="Franklin Gothic Book" panose="020B0503020102020204" pitchFamily="34" charset="0"/>
                          <a:ea typeface="Helvetica Neue" charset="0"/>
                          <a:cs typeface="Helvetica Neue" charset="0"/>
                        </a:rPr>
                        <a:t>% “Very Healthy” + </a:t>
                      </a:r>
                      <a:br>
                        <a:rPr lang="en-US" sz="700" b="0" i="0" dirty="0">
                          <a:solidFill>
                            <a:srgbClr val="FFFFFF"/>
                          </a:solidFill>
                          <a:effectLst/>
                          <a:latin typeface="Franklin Gothic Book" panose="020B0503020102020204" pitchFamily="34" charset="0"/>
                          <a:ea typeface="Helvetica Neue" charset="0"/>
                          <a:cs typeface="Helvetica Neue" charset="0"/>
                        </a:rPr>
                      </a:br>
                      <a:r>
                        <a:rPr lang="en-US" sz="700" b="0" i="0" dirty="0">
                          <a:solidFill>
                            <a:srgbClr val="FFFFFF"/>
                          </a:solidFill>
                          <a:effectLst/>
                          <a:latin typeface="Franklin Gothic Book" panose="020B0503020102020204" pitchFamily="34" charset="0"/>
                          <a:ea typeface="Helvetica Neue" charset="0"/>
                          <a:cs typeface="Helvetica Neue" charset="0"/>
                        </a:rPr>
                        <a:t>“Somewhat Healthy”</a:t>
                      </a:r>
                      <a:endParaRPr lang="en-US" sz="700" b="0" i="0" dirty="0">
                        <a:effectLst/>
                        <a:latin typeface="Franklin Gothic Book" panose="020B0503020102020204" pitchFamily="34" charset="0"/>
                        <a:ea typeface="Arial" charset="0"/>
                      </a:endParaRPr>
                    </a:p>
                  </a:txBody>
                  <a:tcPr marL="52782" marR="52782" marT="52782" marB="52782">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solidFill>
                      <a:srgbClr val="3A5EAA"/>
                    </a:solidFill>
                  </a:tcPr>
                </a:tc>
                <a:extLst>
                  <a:ext uri="{0D108BD9-81ED-4DB2-BD59-A6C34878D82A}">
                    <a16:rowId xmlns:a16="http://schemas.microsoft.com/office/drawing/2014/main" val="10000"/>
                  </a:ext>
                </a:extLst>
              </a:tr>
              <a:tr h="265810">
                <a:tc>
                  <a:txBody>
                    <a:bodyPr/>
                    <a:lstStyle/>
                    <a:p>
                      <a:pPr marL="0" marR="0" algn="ctr">
                        <a:lnSpc>
                          <a:spcPct val="115000"/>
                        </a:lnSpc>
                        <a:spcBef>
                          <a:spcPts val="0"/>
                        </a:spcBef>
                        <a:spcAft>
                          <a:spcPts val="0"/>
                        </a:spcAft>
                      </a:pPr>
                      <a:r>
                        <a:rPr lang="en-US" sz="1200" b="0" i="0" dirty="0">
                          <a:solidFill>
                            <a:schemeClr val="tx1"/>
                          </a:solidFill>
                          <a:effectLst/>
                          <a:latin typeface="Franklin Gothic Book" panose="020B0503020102020204" pitchFamily="34" charset="0"/>
                          <a:ea typeface="Helvetica Neue" charset="0"/>
                          <a:cs typeface="Helvetica Neue" charset="0"/>
                        </a:rPr>
                        <a:t>Honey</a:t>
                      </a:r>
                      <a:endParaRPr lang="en-US" sz="1200" b="0" i="0" dirty="0">
                        <a:solidFill>
                          <a:schemeClr val="tx1"/>
                        </a:solidFill>
                        <a:effectLst/>
                        <a:latin typeface="Franklin Gothic Book" panose="020B0503020102020204" pitchFamily="34" charset="0"/>
                        <a:ea typeface="Arial" charset="0"/>
                      </a:endParaRPr>
                    </a:p>
                  </a:txBody>
                  <a:tcPr marL="21113" marR="21113" marT="21113" marB="21113" anchor="ctr">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0"/>
                        </a:spcAft>
                      </a:pPr>
                      <a:r>
                        <a:rPr lang="en-US" sz="1200" b="0" i="0" dirty="0">
                          <a:solidFill>
                            <a:schemeClr val="tx1"/>
                          </a:solidFill>
                          <a:effectLst/>
                          <a:latin typeface="Franklin Gothic Book" panose="020B0503020102020204" pitchFamily="34" charset="0"/>
                          <a:ea typeface="Helvetica Neue" charset="0"/>
                          <a:cs typeface="Helvetica Neue" charset="0"/>
                        </a:rPr>
                        <a:t>94</a:t>
                      </a:r>
                      <a:endParaRPr lang="en-US" sz="1200" b="0" i="0" dirty="0">
                        <a:solidFill>
                          <a:schemeClr val="tx1"/>
                        </a:solidFill>
                        <a:effectLst/>
                        <a:latin typeface="Franklin Gothic Book" panose="020B0503020102020204" pitchFamily="34" charset="0"/>
                        <a:ea typeface="Arial" charset="0"/>
                      </a:endParaRPr>
                    </a:p>
                  </a:txBody>
                  <a:tcPr marL="52782" marR="52782" marT="52782" marB="52782">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solidFill>
                      <a:srgbClr val="93C47D"/>
                    </a:solidFill>
                  </a:tcPr>
                </a:tc>
                <a:tc>
                  <a:txBody>
                    <a:bodyPr/>
                    <a:lstStyle/>
                    <a:p>
                      <a:pPr marL="0" marR="0" algn="ctr">
                        <a:lnSpc>
                          <a:spcPct val="115000"/>
                        </a:lnSpc>
                        <a:spcBef>
                          <a:spcPts val="0"/>
                        </a:spcBef>
                        <a:spcAft>
                          <a:spcPts val="0"/>
                        </a:spcAft>
                      </a:pPr>
                      <a:r>
                        <a:rPr lang="en-US" sz="1200" b="0" i="0" dirty="0">
                          <a:solidFill>
                            <a:schemeClr val="tx1"/>
                          </a:solidFill>
                          <a:effectLst/>
                          <a:latin typeface="Franklin Gothic Book" panose="020B0503020102020204" pitchFamily="34" charset="0"/>
                          <a:ea typeface="Helvetica Neue" charset="0"/>
                          <a:cs typeface="Helvetica Neue" charset="0"/>
                        </a:rPr>
                        <a:t>87</a:t>
                      </a:r>
                      <a:endParaRPr lang="en-US" sz="1200" b="0" i="0" dirty="0">
                        <a:solidFill>
                          <a:schemeClr val="tx1"/>
                        </a:solidFill>
                        <a:effectLst/>
                        <a:latin typeface="Franklin Gothic Book" panose="020B0503020102020204" pitchFamily="34" charset="0"/>
                        <a:ea typeface="Arial" charset="0"/>
                      </a:endParaRPr>
                    </a:p>
                  </a:txBody>
                  <a:tcPr marL="52782" marR="52782" marT="52782" marB="52782">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solidFill>
                      <a:srgbClr val="93C47D"/>
                    </a:solidFill>
                  </a:tcPr>
                </a:tc>
                <a:extLst>
                  <a:ext uri="{0D108BD9-81ED-4DB2-BD59-A6C34878D82A}">
                    <a16:rowId xmlns:a16="http://schemas.microsoft.com/office/drawing/2014/main" val="10001"/>
                  </a:ext>
                </a:extLst>
              </a:tr>
              <a:tr h="265810">
                <a:tc>
                  <a:txBody>
                    <a:bodyPr/>
                    <a:lstStyle/>
                    <a:p>
                      <a:pPr marL="0" marR="0" algn="ctr">
                        <a:lnSpc>
                          <a:spcPct val="115000"/>
                        </a:lnSpc>
                        <a:spcBef>
                          <a:spcPts val="0"/>
                        </a:spcBef>
                        <a:spcAft>
                          <a:spcPts val="0"/>
                        </a:spcAft>
                      </a:pPr>
                      <a:r>
                        <a:rPr lang="en-US" sz="1200" b="0" i="0" dirty="0">
                          <a:solidFill>
                            <a:schemeClr val="tx1"/>
                          </a:solidFill>
                          <a:effectLst/>
                          <a:latin typeface="Franklin Gothic Book" panose="020B0503020102020204" pitchFamily="34" charset="0"/>
                          <a:ea typeface="Helvetica Neue" charset="0"/>
                          <a:cs typeface="Helvetica Neue" charset="0"/>
                        </a:rPr>
                        <a:t>Raw sugar</a:t>
                      </a:r>
                      <a:endParaRPr lang="en-US" sz="1200" b="0" i="0" dirty="0">
                        <a:solidFill>
                          <a:schemeClr val="tx1"/>
                        </a:solidFill>
                        <a:effectLst/>
                        <a:latin typeface="Franklin Gothic Book" panose="020B0503020102020204" pitchFamily="34" charset="0"/>
                        <a:ea typeface="Arial" charset="0"/>
                      </a:endParaRPr>
                    </a:p>
                  </a:txBody>
                  <a:tcPr marL="21113" marR="21113" marT="21113" marB="21113" anchor="ctr">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0"/>
                        </a:spcAft>
                      </a:pPr>
                      <a:r>
                        <a:rPr lang="en-US" sz="1200" b="0" i="0" dirty="0">
                          <a:solidFill>
                            <a:schemeClr val="tx1"/>
                          </a:solidFill>
                          <a:effectLst/>
                          <a:latin typeface="Franklin Gothic Book" panose="020B0503020102020204" pitchFamily="34" charset="0"/>
                          <a:ea typeface="Helvetica Neue" charset="0"/>
                          <a:cs typeface="Helvetica Neue" charset="0"/>
                        </a:rPr>
                        <a:t>84</a:t>
                      </a:r>
                      <a:endParaRPr lang="en-US" sz="1200" b="0" i="0" dirty="0">
                        <a:solidFill>
                          <a:schemeClr val="tx1"/>
                        </a:solidFill>
                        <a:effectLst/>
                        <a:latin typeface="Franklin Gothic Book" panose="020B0503020102020204" pitchFamily="34" charset="0"/>
                        <a:ea typeface="Arial" charset="0"/>
                      </a:endParaRPr>
                    </a:p>
                  </a:txBody>
                  <a:tcPr marL="52782" marR="52782" marT="52782" marB="52782">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solidFill>
                      <a:srgbClr val="B6D7A8"/>
                    </a:solidFill>
                  </a:tcPr>
                </a:tc>
                <a:tc>
                  <a:txBody>
                    <a:bodyPr/>
                    <a:lstStyle/>
                    <a:p>
                      <a:pPr marL="0" marR="0" algn="ctr">
                        <a:lnSpc>
                          <a:spcPct val="115000"/>
                        </a:lnSpc>
                        <a:spcBef>
                          <a:spcPts val="0"/>
                        </a:spcBef>
                        <a:spcAft>
                          <a:spcPts val="0"/>
                        </a:spcAft>
                      </a:pPr>
                      <a:r>
                        <a:rPr lang="en-US" sz="1200" b="0" i="0" dirty="0">
                          <a:solidFill>
                            <a:schemeClr val="tx1"/>
                          </a:solidFill>
                          <a:effectLst/>
                          <a:latin typeface="Franklin Gothic Book" panose="020B0503020102020204" pitchFamily="34" charset="0"/>
                          <a:ea typeface="Helvetica Neue" charset="0"/>
                          <a:cs typeface="Helvetica Neue" charset="0"/>
                        </a:rPr>
                        <a:t>57</a:t>
                      </a:r>
                      <a:endParaRPr lang="en-US" sz="1200" b="0" i="0" dirty="0">
                        <a:solidFill>
                          <a:schemeClr val="tx1"/>
                        </a:solidFill>
                        <a:effectLst/>
                        <a:latin typeface="Franklin Gothic Book" panose="020B0503020102020204" pitchFamily="34" charset="0"/>
                        <a:ea typeface="Arial" charset="0"/>
                      </a:endParaRPr>
                    </a:p>
                  </a:txBody>
                  <a:tcPr marL="52782" marR="52782" marT="52782" marB="52782">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solidFill>
                      <a:srgbClr val="D9EAD3"/>
                    </a:solidFill>
                  </a:tcPr>
                </a:tc>
                <a:extLst>
                  <a:ext uri="{0D108BD9-81ED-4DB2-BD59-A6C34878D82A}">
                    <a16:rowId xmlns:a16="http://schemas.microsoft.com/office/drawing/2014/main" val="10002"/>
                  </a:ext>
                </a:extLst>
              </a:tr>
              <a:tr h="265810">
                <a:tc>
                  <a:txBody>
                    <a:bodyPr/>
                    <a:lstStyle/>
                    <a:p>
                      <a:pPr marL="0" marR="0" algn="ctr">
                        <a:lnSpc>
                          <a:spcPct val="115000"/>
                        </a:lnSpc>
                        <a:spcBef>
                          <a:spcPts val="0"/>
                        </a:spcBef>
                        <a:spcAft>
                          <a:spcPts val="0"/>
                        </a:spcAft>
                      </a:pPr>
                      <a:r>
                        <a:rPr lang="en-US" sz="1200" b="1" i="0" dirty="0">
                          <a:solidFill>
                            <a:schemeClr val="tx1"/>
                          </a:solidFill>
                          <a:effectLst/>
                          <a:latin typeface="Franklin Gothic Book" panose="020B0503020102020204" pitchFamily="34" charset="0"/>
                          <a:ea typeface="Helvetica Neue" charset="0"/>
                          <a:cs typeface="Helvetica Neue" charset="0"/>
                        </a:rPr>
                        <a:t>Cane sugar</a:t>
                      </a:r>
                      <a:endParaRPr lang="en-US" sz="1200" b="1" i="0" dirty="0">
                        <a:solidFill>
                          <a:schemeClr val="tx1"/>
                        </a:solidFill>
                        <a:effectLst/>
                        <a:latin typeface="Franklin Gothic Book" panose="020B0503020102020204" pitchFamily="34" charset="0"/>
                        <a:ea typeface="Arial" charset="0"/>
                      </a:endParaRPr>
                    </a:p>
                  </a:txBody>
                  <a:tcPr marL="21113" marR="21113" marT="21113" marB="21113" anchor="ctr">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0"/>
                        </a:spcAft>
                      </a:pPr>
                      <a:r>
                        <a:rPr lang="en-US" sz="1200" b="0" i="0" dirty="0">
                          <a:solidFill>
                            <a:schemeClr val="tx1"/>
                          </a:solidFill>
                          <a:effectLst/>
                          <a:latin typeface="Franklin Gothic Book" panose="020B0503020102020204" pitchFamily="34" charset="0"/>
                          <a:ea typeface="Helvetica Neue" charset="0"/>
                          <a:cs typeface="Helvetica Neue" charset="0"/>
                        </a:rPr>
                        <a:t>84</a:t>
                      </a:r>
                      <a:endParaRPr lang="en-US" sz="1200" b="0" i="0" dirty="0">
                        <a:solidFill>
                          <a:schemeClr val="tx1"/>
                        </a:solidFill>
                        <a:effectLst/>
                        <a:latin typeface="Franklin Gothic Book" panose="020B0503020102020204" pitchFamily="34" charset="0"/>
                        <a:ea typeface="Arial" charset="0"/>
                      </a:endParaRPr>
                    </a:p>
                  </a:txBody>
                  <a:tcPr marL="52782" marR="52782" marT="52782" marB="52782">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solidFill>
                      <a:srgbClr val="B6D7A8"/>
                    </a:solidFill>
                  </a:tcPr>
                </a:tc>
                <a:tc>
                  <a:txBody>
                    <a:bodyPr/>
                    <a:lstStyle/>
                    <a:p>
                      <a:pPr marL="0" marR="0" algn="ctr">
                        <a:lnSpc>
                          <a:spcPct val="115000"/>
                        </a:lnSpc>
                        <a:spcBef>
                          <a:spcPts val="0"/>
                        </a:spcBef>
                        <a:spcAft>
                          <a:spcPts val="0"/>
                        </a:spcAft>
                      </a:pPr>
                      <a:r>
                        <a:rPr lang="en-US" sz="1200" b="0" i="0" dirty="0">
                          <a:solidFill>
                            <a:schemeClr val="tx1"/>
                          </a:solidFill>
                          <a:effectLst/>
                          <a:latin typeface="Franklin Gothic Book" panose="020B0503020102020204" pitchFamily="34" charset="0"/>
                          <a:ea typeface="Helvetica Neue" charset="0"/>
                          <a:cs typeface="Helvetica Neue" charset="0"/>
                        </a:rPr>
                        <a:t>57</a:t>
                      </a:r>
                      <a:endParaRPr lang="en-US" sz="1200" b="0" i="0" dirty="0">
                        <a:solidFill>
                          <a:schemeClr val="tx1"/>
                        </a:solidFill>
                        <a:effectLst/>
                        <a:latin typeface="Franklin Gothic Book" panose="020B0503020102020204" pitchFamily="34" charset="0"/>
                        <a:ea typeface="Arial" charset="0"/>
                      </a:endParaRPr>
                    </a:p>
                  </a:txBody>
                  <a:tcPr marL="52782" marR="52782" marT="52782" marB="52782">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solidFill>
                      <a:srgbClr val="D9EAD3"/>
                    </a:solidFill>
                  </a:tcPr>
                </a:tc>
                <a:extLst>
                  <a:ext uri="{0D108BD9-81ED-4DB2-BD59-A6C34878D82A}">
                    <a16:rowId xmlns:a16="http://schemas.microsoft.com/office/drawing/2014/main" val="10003"/>
                  </a:ext>
                </a:extLst>
              </a:tr>
              <a:tr h="265810">
                <a:tc>
                  <a:txBody>
                    <a:bodyPr/>
                    <a:lstStyle/>
                    <a:p>
                      <a:pPr marL="0" marR="0" algn="ctr">
                        <a:lnSpc>
                          <a:spcPct val="115000"/>
                        </a:lnSpc>
                        <a:spcBef>
                          <a:spcPts val="0"/>
                        </a:spcBef>
                        <a:spcAft>
                          <a:spcPts val="0"/>
                        </a:spcAft>
                      </a:pPr>
                      <a:r>
                        <a:rPr lang="en-US" sz="1200" b="0" i="0" dirty="0">
                          <a:solidFill>
                            <a:schemeClr val="tx1"/>
                          </a:solidFill>
                          <a:effectLst/>
                          <a:latin typeface="Franklin Gothic Book" panose="020B0503020102020204" pitchFamily="34" charset="0"/>
                          <a:ea typeface="Helvetica Neue" charset="0"/>
                          <a:cs typeface="Helvetica Neue" charset="0"/>
                        </a:rPr>
                        <a:t>Maple syrup</a:t>
                      </a:r>
                      <a:endParaRPr lang="en-US" sz="1200" b="0" i="0" dirty="0">
                        <a:solidFill>
                          <a:schemeClr val="tx1"/>
                        </a:solidFill>
                        <a:effectLst/>
                        <a:latin typeface="Franklin Gothic Book" panose="020B0503020102020204" pitchFamily="34" charset="0"/>
                        <a:ea typeface="Arial" charset="0"/>
                      </a:endParaRPr>
                    </a:p>
                  </a:txBody>
                  <a:tcPr marL="21113" marR="21113" marT="21113" marB="21113" anchor="ctr">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0"/>
                        </a:spcAft>
                      </a:pPr>
                      <a:r>
                        <a:rPr lang="en-US" sz="1200" b="0" i="0" dirty="0">
                          <a:solidFill>
                            <a:schemeClr val="tx1"/>
                          </a:solidFill>
                          <a:effectLst/>
                          <a:latin typeface="Franklin Gothic Book" panose="020B0503020102020204" pitchFamily="34" charset="0"/>
                          <a:ea typeface="Helvetica Neue" charset="0"/>
                          <a:cs typeface="Helvetica Neue" charset="0"/>
                        </a:rPr>
                        <a:t>80</a:t>
                      </a:r>
                      <a:endParaRPr lang="en-US" sz="1200" b="0" i="0" dirty="0">
                        <a:solidFill>
                          <a:schemeClr val="tx1"/>
                        </a:solidFill>
                        <a:effectLst/>
                        <a:latin typeface="Franklin Gothic Book" panose="020B0503020102020204" pitchFamily="34" charset="0"/>
                        <a:ea typeface="Arial" charset="0"/>
                      </a:endParaRPr>
                    </a:p>
                  </a:txBody>
                  <a:tcPr marL="52782" marR="52782" marT="52782" marB="52782">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solidFill>
                      <a:srgbClr val="B6D7A8"/>
                    </a:solidFill>
                  </a:tcPr>
                </a:tc>
                <a:tc>
                  <a:txBody>
                    <a:bodyPr/>
                    <a:lstStyle/>
                    <a:p>
                      <a:pPr marL="0" marR="0" algn="ctr">
                        <a:lnSpc>
                          <a:spcPct val="115000"/>
                        </a:lnSpc>
                        <a:spcBef>
                          <a:spcPts val="0"/>
                        </a:spcBef>
                        <a:spcAft>
                          <a:spcPts val="0"/>
                        </a:spcAft>
                      </a:pPr>
                      <a:r>
                        <a:rPr lang="en-US" sz="1200" b="0" i="0" dirty="0">
                          <a:solidFill>
                            <a:schemeClr val="tx1"/>
                          </a:solidFill>
                          <a:effectLst/>
                          <a:latin typeface="Franklin Gothic Book" panose="020B0503020102020204" pitchFamily="34" charset="0"/>
                          <a:ea typeface="Helvetica Neue" charset="0"/>
                          <a:cs typeface="Helvetica Neue" charset="0"/>
                        </a:rPr>
                        <a:t>60</a:t>
                      </a:r>
                      <a:endParaRPr lang="en-US" sz="1200" b="0" i="0" dirty="0">
                        <a:solidFill>
                          <a:schemeClr val="tx1"/>
                        </a:solidFill>
                        <a:effectLst/>
                        <a:latin typeface="Franklin Gothic Book" panose="020B0503020102020204" pitchFamily="34" charset="0"/>
                        <a:ea typeface="Arial" charset="0"/>
                      </a:endParaRPr>
                    </a:p>
                  </a:txBody>
                  <a:tcPr marL="52782" marR="52782" marT="52782" marB="52782">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solidFill>
                      <a:srgbClr val="B6D7A8"/>
                    </a:solidFill>
                  </a:tcPr>
                </a:tc>
                <a:extLst>
                  <a:ext uri="{0D108BD9-81ED-4DB2-BD59-A6C34878D82A}">
                    <a16:rowId xmlns:a16="http://schemas.microsoft.com/office/drawing/2014/main" val="10004"/>
                  </a:ext>
                </a:extLst>
              </a:tr>
              <a:tr h="265810">
                <a:tc>
                  <a:txBody>
                    <a:bodyPr/>
                    <a:lstStyle/>
                    <a:p>
                      <a:pPr marL="0" marR="0" algn="ctr">
                        <a:lnSpc>
                          <a:spcPct val="115000"/>
                        </a:lnSpc>
                        <a:spcBef>
                          <a:spcPts val="0"/>
                        </a:spcBef>
                        <a:spcAft>
                          <a:spcPts val="0"/>
                        </a:spcAft>
                      </a:pPr>
                      <a:r>
                        <a:rPr lang="en-US" sz="1200" b="1" i="0" dirty="0">
                          <a:solidFill>
                            <a:schemeClr val="tx1"/>
                          </a:solidFill>
                          <a:effectLst/>
                          <a:latin typeface="Franklin Gothic Book" panose="020B0503020102020204" pitchFamily="34" charset="0"/>
                          <a:ea typeface="Helvetica Neue" charset="0"/>
                          <a:cs typeface="Helvetica Neue" charset="0"/>
                        </a:rPr>
                        <a:t>Real sugar</a:t>
                      </a:r>
                      <a:endParaRPr lang="en-US" sz="1200" b="1" i="0" dirty="0">
                        <a:solidFill>
                          <a:schemeClr val="tx1"/>
                        </a:solidFill>
                        <a:effectLst/>
                        <a:latin typeface="Franklin Gothic Book" panose="020B0503020102020204" pitchFamily="34" charset="0"/>
                        <a:ea typeface="Arial" charset="0"/>
                      </a:endParaRPr>
                    </a:p>
                  </a:txBody>
                  <a:tcPr marL="21113" marR="21113" marT="21113" marB="21113" anchor="ctr">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0"/>
                        </a:spcAft>
                      </a:pPr>
                      <a:r>
                        <a:rPr lang="en-US" sz="1200" b="0" i="0" dirty="0">
                          <a:solidFill>
                            <a:schemeClr val="tx1"/>
                          </a:solidFill>
                          <a:effectLst/>
                          <a:latin typeface="Franklin Gothic Book" panose="020B0503020102020204" pitchFamily="34" charset="0"/>
                          <a:ea typeface="Helvetica Neue" charset="0"/>
                          <a:cs typeface="Helvetica Neue" charset="0"/>
                        </a:rPr>
                        <a:t>79</a:t>
                      </a:r>
                      <a:endParaRPr lang="en-US" sz="1200" b="0" i="0" dirty="0">
                        <a:solidFill>
                          <a:schemeClr val="tx1"/>
                        </a:solidFill>
                        <a:effectLst/>
                        <a:latin typeface="Franklin Gothic Book" panose="020B0503020102020204" pitchFamily="34" charset="0"/>
                        <a:ea typeface="Arial" charset="0"/>
                      </a:endParaRPr>
                    </a:p>
                  </a:txBody>
                  <a:tcPr marL="52782" marR="52782" marT="52782" marB="52782">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solidFill>
                      <a:srgbClr val="D9EAD3"/>
                    </a:solidFill>
                  </a:tcPr>
                </a:tc>
                <a:tc>
                  <a:txBody>
                    <a:bodyPr/>
                    <a:lstStyle/>
                    <a:p>
                      <a:pPr marL="0" marR="0" algn="ctr">
                        <a:lnSpc>
                          <a:spcPct val="115000"/>
                        </a:lnSpc>
                        <a:spcBef>
                          <a:spcPts val="0"/>
                        </a:spcBef>
                        <a:spcAft>
                          <a:spcPts val="0"/>
                        </a:spcAft>
                      </a:pPr>
                      <a:r>
                        <a:rPr lang="en-US" sz="1200" b="0" i="0" dirty="0">
                          <a:solidFill>
                            <a:schemeClr val="tx1"/>
                          </a:solidFill>
                          <a:effectLst/>
                          <a:latin typeface="Franklin Gothic Book" panose="020B0503020102020204" pitchFamily="34" charset="0"/>
                          <a:ea typeface="Helvetica Neue" charset="0"/>
                          <a:cs typeface="Helvetica Neue" charset="0"/>
                        </a:rPr>
                        <a:t>52</a:t>
                      </a:r>
                      <a:endParaRPr lang="en-US" sz="1200" b="0" i="0" dirty="0">
                        <a:solidFill>
                          <a:schemeClr val="tx1"/>
                        </a:solidFill>
                        <a:effectLst/>
                        <a:latin typeface="Franklin Gothic Book" panose="020B0503020102020204" pitchFamily="34" charset="0"/>
                        <a:ea typeface="Arial" charset="0"/>
                      </a:endParaRPr>
                    </a:p>
                  </a:txBody>
                  <a:tcPr marL="52782" marR="52782" marT="52782" marB="52782">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solidFill>
                      <a:srgbClr val="EFEFEF"/>
                    </a:solidFill>
                  </a:tcPr>
                </a:tc>
                <a:extLst>
                  <a:ext uri="{0D108BD9-81ED-4DB2-BD59-A6C34878D82A}">
                    <a16:rowId xmlns:a16="http://schemas.microsoft.com/office/drawing/2014/main" val="10005"/>
                  </a:ext>
                </a:extLst>
              </a:tr>
              <a:tr h="265810">
                <a:tc>
                  <a:txBody>
                    <a:bodyPr/>
                    <a:lstStyle/>
                    <a:p>
                      <a:pPr marL="0" marR="0" algn="ctr">
                        <a:lnSpc>
                          <a:spcPct val="115000"/>
                        </a:lnSpc>
                        <a:spcBef>
                          <a:spcPts val="0"/>
                        </a:spcBef>
                        <a:spcAft>
                          <a:spcPts val="0"/>
                        </a:spcAft>
                      </a:pPr>
                      <a:r>
                        <a:rPr lang="en-US" sz="1200" b="0" i="0" dirty="0">
                          <a:solidFill>
                            <a:schemeClr val="tx1"/>
                          </a:solidFill>
                          <a:effectLst/>
                          <a:latin typeface="Franklin Gothic Book" panose="020B0503020102020204" pitchFamily="34" charset="0"/>
                          <a:ea typeface="Helvetica Neue" charset="0"/>
                          <a:cs typeface="Helvetica Neue" charset="0"/>
                        </a:rPr>
                        <a:t>Pure sugar</a:t>
                      </a:r>
                      <a:endParaRPr lang="en-US" sz="1200" b="0" i="0" dirty="0">
                        <a:solidFill>
                          <a:schemeClr val="tx1"/>
                        </a:solidFill>
                        <a:effectLst/>
                        <a:latin typeface="Franklin Gothic Book" panose="020B0503020102020204" pitchFamily="34" charset="0"/>
                        <a:ea typeface="Arial" charset="0"/>
                      </a:endParaRPr>
                    </a:p>
                  </a:txBody>
                  <a:tcPr marL="21113" marR="21113" marT="21113" marB="21113" anchor="ctr">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0"/>
                        </a:spcAft>
                      </a:pPr>
                      <a:r>
                        <a:rPr lang="en-US" sz="1200" b="0" i="0" dirty="0">
                          <a:solidFill>
                            <a:schemeClr val="tx1"/>
                          </a:solidFill>
                          <a:effectLst/>
                          <a:latin typeface="Franklin Gothic Book" panose="020B0503020102020204" pitchFamily="34" charset="0"/>
                          <a:ea typeface="Helvetica Neue" charset="0"/>
                          <a:cs typeface="Helvetica Neue" charset="0"/>
                        </a:rPr>
                        <a:t>78</a:t>
                      </a:r>
                      <a:endParaRPr lang="en-US" sz="1200" b="0" i="0" dirty="0">
                        <a:solidFill>
                          <a:schemeClr val="tx1"/>
                        </a:solidFill>
                        <a:effectLst/>
                        <a:latin typeface="Franklin Gothic Book" panose="020B0503020102020204" pitchFamily="34" charset="0"/>
                        <a:ea typeface="Arial" charset="0"/>
                      </a:endParaRPr>
                    </a:p>
                  </a:txBody>
                  <a:tcPr marL="52782" marR="52782" marT="52782" marB="52782">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solidFill>
                      <a:srgbClr val="D9EAD3"/>
                    </a:solidFill>
                  </a:tcPr>
                </a:tc>
                <a:tc>
                  <a:txBody>
                    <a:bodyPr/>
                    <a:lstStyle/>
                    <a:p>
                      <a:pPr marL="0" marR="0" algn="ctr">
                        <a:lnSpc>
                          <a:spcPct val="115000"/>
                        </a:lnSpc>
                        <a:spcBef>
                          <a:spcPts val="0"/>
                        </a:spcBef>
                        <a:spcAft>
                          <a:spcPts val="0"/>
                        </a:spcAft>
                      </a:pPr>
                      <a:r>
                        <a:rPr lang="en-US" sz="1200" b="0" i="0" dirty="0">
                          <a:solidFill>
                            <a:schemeClr val="tx1"/>
                          </a:solidFill>
                          <a:effectLst/>
                          <a:latin typeface="Franklin Gothic Book" panose="020B0503020102020204" pitchFamily="34" charset="0"/>
                          <a:ea typeface="Helvetica Neue" charset="0"/>
                          <a:cs typeface="Helvetica Neue" charset="0"/>
                        </a:rPr>
                        <a:t>54</a:t>
                      </a:r>
                      <a:endParaRPr lang="en-US" sz="1200" b="0" i="0" dirty="0">
                        <a:solidFill>
                          <a:schemeClr val="tx1"/>
                        </a:solidFill>
                        <a:effectLst/>
                        <a:latin typeface="Franklin Gothic Book" panose="020B0503020102020204" pitchFamily="34" charset="0"/>
                        <a:ea typeface="Arial" charset="0"/>
                      </a:endParaRPr>
                    </a:p>
                  </a:txBody>
                  <a:tcPr marL="52782" marR="52782" marT="52782" marB="52782">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solidFill>
                      <a:srgbClr val="EFEFEF"/>
                    </a:solidFill>
                  </a:tcPr>
                </a:tc>
                <a:extLst>
                  <a:ext uri="{0D108BD9-81ED-4DB2-BD59-A6C34878D82A}">
                    <a16:rowId xmlns:a16="http://schemas.microsoft.com/office/drawing/2014/main" val="10006"/>
                  </a:ext>
                </a:extLst>
              </a:tr>
              <a:tr h="265810">
                <a:tc>
                  <a:txBody>
                    <a:bodyPr/>
                    <a:lstStyle/>
                    <a:p>
                      <a:pPr marL="0" marR="0" algn="ctr">
                        <a:lnSpc>
                          <a:spcPct val="115000"/>
                        </a:lnSpc>
                        <a:spcBef>
                          <a:spcPts val="0"/>
                        </a:spcBef>
                        <a:spcAft>
                          <a:spcPts val="0"/>
                        </a:spcAft>
                      </a:pPr>
                      <a:r>
                        <a:rPr lang="en-US" sz="1200" b="1" i="0" dirty="0">
                          <a:solidFill>
                            <a:schemeClr val="tx1"/>
                          </a:solidFill>
                          <a:effectLst/>
                          <a:latin typeface="Franklin Gothic Book" panose="020B0503020102020204" pitchFamily="34" charset="0"/>
                          <a:ea typeface="Helvetica Neue" charset="0"/>
                          <a:cs typeface="Helvetica Neue" charset="0"/>
                        </a:rPr>
                        <a:t>Beet sugar</a:t>
                      </a:r>
                      <a:endParaRPr lang="en-US" sz="1200" b="1" i="0" dirty="0">
                        <a:solidFill>
                          <a:schemeClr val="tx1"/>
                        </a:solidFill>
                        <a:effectLst/>
                        <a:latin typeface="Franklin Gothic Book" panose="020B0503020102020204" pitchFamily="34" charset="0"/>
                        <a:ea typeface="Arial" charset="0"/>
                      </a:endParaRPr>
                    </a:p>
                  </a:txBody>
                  <a:tcPr marL="21113" marR="21113" marT="21113" marB="21113" anchor="ctr">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0"/>
                        </a:spcAft>
                      </a:pPr>
                      <a:r>
                        <a:rPr lang="en-US" sz="1200" b="0" i="0" dirty="0">
                          <a:solidFill>
                            <a:schemeClr val="tx1"/>
                          </a:solidFill>
                          <a:effectLst/>
                          <a:latin typeface="Franklin Gothic Book" panose="020B0503020102020204" pitchFamily="34" charset="0"/>
                          <a:ea typeface="Helvetica Neue" charset="0"/>
                          <a:cs typeface="Helvetica Neue" charset="0"/>
                        </a:rPr>
                        <a:t>75</a:t>
                      </a:r>
                      <a:endParaRPr lang="en-US" sz="1200" b="0" i="0" dirty="0">
                        <a:solidFill>
                          <a:schemeClr val="tx1"/>
                        </a:solidFill>
                        <a:effectLst/>
                        <a:latin typeface="Franklin Gothic Book" panose="020B0503020102020204" pitchFamily="34" charset="0"/>
                        <a:ea typeface="Arial" charset="0"/>
                      </a:endParaRPr>
                    </a:p>
                  </a:txBody>
                  <a:tcPr marL="52782" marR="52782" marT="52782" marB="52782">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solidFill>
                      <a:srgbClr val="B6D7A8"/>
                    </a:solidFill>
                  </a:tcPr>
                </a:tc>
                <a:tc>
                  <a:txBody>
                    <a:bodyPr/>
                    <a:lstStyle/>
                    <a:p>
                      <a:pPr marL="0" marR="0" algn="ctr">
                        <a:lnSpc>
                          <a:spcPct val="115000"/>
                        </a:lnSpc>
                        <a:spcBef>
                          <a:spcPts val="0"/>
                        </a:spcBef>
                        <a:spcAft>
                          <a:spcPts val="0"/>
                        </a:spcAft>
                      </a:pPr>
                      <a:r>
                        <a:rPr lang="en-US" sz="1200" b="0" i="0" dirty="0">
                          <a:solidFill>
                            <a:schemeClr val="tx1"/>
                          </a:solidFill>
                          <a:effectLst/>
                          <a:latin typeface="Franklin Gothic Book" panose="020B0503020102020204" pitchFamily="34" charset="0"/>
                          <a:ea typeface="Helvetica Neue" charset="0"/>
                          <a:cs typeface="Helvetica Neue" charset="0"/>
                        </a:rPr>
                        <a:t>63</a:t>
                      </a:r>
                      <a:endParaRPr lang="en-US" sz="1200" b="0" i="0" dirty="0">
                        <a:solidFill>
                          <a:schemeClr val="tx1"/>
                        </a:solidFill>
                        <a:effectLst/>
                        <a:latin typeface="Franklin Gothic Book" panose="020B0503020102020204" pitchFamily="34" charset="0"/>
                        <a:ea typeface="Arial" charset="0"/>
                      </a:endParaRPr>
                    </a:p>
                  </a:txBody>
                  <a:tcPr marL="52782" marR="52782" marT="52782" marB="52782">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solidFill>
                      <a:srgbClr val="B6D7A8"/>
                    </a:solidFill>
                  </a:tcPr>
                </a:tc>
                <a:extLst>
                  <a:ext uri="{0D108BD9-81ED-4DB2-BD59-A6C34878D82A}">
                    <a16:rowId xmlns:a16="http://schemas.microsoft.com/office/drawing/2014/main" val="10007"/>
                  </a:ext>
                </a:extLst>
              </a:tr>
              <a:tr h="265810">
                <a:tc>
                  <a:txBody>
                    <a:bodyPr/>
                    <a:lstStyle/>
                    <a:p>
                      <a:pPr marL="0" marR="0" algn="ctr">
                        <a:lnSpc>
                          <a:spcPct val="115000"/>
                        </a:lnSpc>
                        <a:spcBef>
                          <a:spcPts val="0"/>
                        </a:spcBef>
                        <a:spcAft>
                          <a:spcPts val="0"/>
                        </a:spcAft>
                      </a:pPr>
                      <a:r>
                        <a:rPr lang="en-US" sz="1200" b="0" i="0" dirty="0">
                          <a:solidFill>
                            <a:schemeClr val="tx1"/>
                          </a:solidFill>
                          <a:effectLst/>
                          <a:latin typeface="Franklin Gothic Book" panose="020B0503020102020204" pitchFamily="34" charset="0"/>
                          <a:ea typeface="Helvetica Neue" charset="0"/>
                          <a:cs typeface="Helvetica Neue" charset="0"/>
                        </a:rPr>
                        <a:t>Sugar</a:t>
                      </a:r>
                      <a:endParaRPr lang="en-US" sz="1200" b="0" i="0" dirty="0">
                        <a:solidFill>
                          <a:schemeClr val="tx1"/>
                        </a:solidFill>
                        <a:effectLst/>
                        <a:latin typeface="Franklin Gothic Book" panose="020B0503020102020204" pitchFamily="34" charset="0"/>
                        <a:ea typeface="Arial" charset="0"/>
                      </a:endParaRPr>
                    </a:p>
                  </a:txBody>
                  <a:tcPr marL="21113" marR="21113" marT="21113" marB="21113" anchor="ctr">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0"/>
                        </a:spcAft>
                      </a:pPr>
                      <a:r>
                        <a:rPr lang="en-US" sz="1200" b="0" i="0" dirty="0">
                          <a:solidFill>
                            <a:schemeClr val="tx1"/>
                          </a:solidFill>
                          <a:effectLst/>
                          <a:latin typeface="Franklin Gothic Book" panose="020B0503020102020204" pitchFamily="34" charset="0"/>
                          <a:ea typeface="Helvetica Neue" charset="0"/>
                          <a:cs typeface="Helvetica Neue" charset="0"/>
                        </a:rPr>
                        <a:t>67</a:t>
                      </a:r>
                      <a:endParaRPr lang="en-US" sz="1200" b="0" i="0" dirty="0">
                        <a:solidFill>
                          <a:schemeClr val="tx1"/>
                        </a:solidFill>
                        <a:effectLst/>
                        <a:latin typeface="Franklin Gothic Book" panose="020B0503020102020204" pitchFamily="34" charset="0"/>
                        <a:ea typeface="Arial" charset="0"/>
                      </a:endParaRPr>
                    </a:p>
                  </a:txBody>
                  <a:tcPr marL="52782" marR="52782" marT="52782" marB="52782">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solidFill>
                      <a:srgbClr val="EFEFEF"/>
                    </a:solidFill>
                  </a:tcPr>
                </a:tc>
                <a:tc>
                  <a:txBody>
                    <a:bodyPr/>
                    <a:lstStyle/>
                    <a:p>
                      <a:pPr marL="0" marR="0" algn="ctr">
                        <a:lnSpc>
                          <a:spcPct val="115000"/>
                        </a:lnSpc>
                        <a:spcBef>
                          <a:spcPts val="0"/>
                        </a:spcBef>
                        <a:spcAft>
                          <a:spcPts val="0"/>
                        </a:spcAft>
                      </a:pPr>
                      <a:r>
                        <a:rPr lang="en-US" sz="1200" b="0" i="0" dirty="0">
                          <a:solidFill>
                            <a:schemeClr val="tx1"/>
                          </a:solidFill>
                          <a:effectLst/>
                          <a:latin typeface="Franklin Gothic Book" panose="020B0503020102020204" pitchFamily="34" charset="0"/>
                          <a:ea typeface="Helvetica Neue" charset="0"/>
                          <a:cs typeface="Helvetica Neue" charset="0"/>
                        </a:rPr>
                        <a:t>44</a:t>
                      </a:r>
                      <a:endParaRPr lang="en-US" sz="1200" b="0" i="0" dirty="0">
                        <a:solidFill>
                          <a:schemeClr val="tx1"/>
                        </a:solidFill>
                        <a:effectLst/>
                        <a:latin typeface="Franklin Gothic Book" panose="020B0503020102020204" pitchFamily="34" charset="0"/>
                        <a:ea typeface="Arial" charset="0"/>
                      </a:endParaRPr>
                    </a:p>
                  </a:txBody>
                  <a:tcPr marL="52782" marR="52782" marT="52782" marB="52782">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solidFill>
                      <a:srgbClr val="EFEFEF"/>
                    </a:solidFill>
                  </a:tcPr>
                </a:tc>
                <a:extLst>
                  <a:ext uri="{0D108BD9-81ED-4DB2-BD59-A6C34878D82A}">
                    <a16:rowId xmlns:a16="http://schemas.microsoft.com/office/drawing/2014/main" val="10008"/>
                  </a:ext>
                </a:extLst>
              </a:tr>
              <a:tr h="265810">
                <a:tc>
                  <a:txBody>
                    <a:bodyPr/>
                    <a:lstStyle/>
                    <a:p>
                      <a:pPr marL="0" marR="0" algn="ctr">
                        <a:lnSpc>
                          <a:spcPct val="115000"/>
                        </a:lnSpc>
                        <a:spcBef>
                          <a:spcPts val="0"/>
                        </a:spcBef>
                        <a:spcAft>
                          <a:spcPts val="0"/>
                        </a:spcAft>
                      </a:pPr>
                      <a:r>
                        <a:rPr lang="en-US" sz="1200" b="0" i="0" dirty="0">
                          <a:solidFill>
                            <a:schemeClr val="tx1"/>
                          </a:solidFill>
                          <a:effectLst/>
                          <a:latin typeface="Franklin Gothic Book" panose="020B0503020102020204" pitchFamily="34" charset="0"/>
                          <a:ea typeface="Helvetica Neue" charset="0"/>
                          <a:cs typeface="Helvetica Neue" charset="0"/>
                        </a:rPr>
                        <a:t>Agave</a:t>
                      </a:r>
                      <a:endParaRPr lang="en-US" sz="1200" b="0" i="0" dirty="0">
                        <a:solidFill>
                          <a:schemeClr val="tx1"/>
                        </a:solidFill>
                        <a:effectLst/>
                        <a:latin typeface="Franklin Gothic Book" panose="020B0503020102020204" pitchFamily="34" charset="0"/>
                        <a:ea typeface="Arial" charset="0"/>
                      </a:endParaRPr>
                    </a:p>
                  </a:txBody>
                  <a:tcPr marL="21113" marR="21113" marT="21113" marB="21113" anchor="ctr">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0"/>
                        </a:spcAft>
                      </a:pPr>
                      <a:r>
                        <a:rPr lang="en-US" sz="1200" b="0" i="0">
                          <a:solidFill>
                            <a:schemeClr val="tx1"/>
                          </a:solidFill>
                          <a:effectLst/>
                          <a:latin typeface="Franklin Gothic Book" panose="020B0503020102020204" pitchFamily="34" charset="0"/>
                          <a:ea typeface="Helvetica Neue" charset="0"/>
                          <a:cs typeface="Helvetica Neue" charset="0"/>
                        </a:rPr>
                        <a:t>66</a:t>
                      </a:r>
                      <a:endParaRPr lang="en-US" sz="1200" b="0" i="0">
                        <a:solidFill>
                          <a:schemeClr val="tx1"/>
                        </a:solidFill>
                        <a:effectLst/>
                        <a:latin typeface="Franklin Gothic Book" panose="020B0503020102020204" pitchFamily="34" charset="0"/>
                        <a:ea typeface="Arial" charset="0"/>
                      </a:endParaRPr>
                    </a:p>
                  </a:txBody>
                  <a:tcPr marL="52782" marR="52782" marT="52782" marB="52782">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solidFill>
                      <a:srgbClr val="EFEFEF"/>
                    </a:solidFill>
                  </a:tcPr>
                </a:tc>
                <a:tc>
                  <a:txBody>
                    <a:bodyPr/>
                    <a:lstStyle/>
                    <a:p>
                      <a:pPr marL="0" marR="0" algn="ctr">
                        <a:lnSpc>
                          <a:spcPct val="115000"/>
                        </a:lnSpc>
                        <a:spcBef>
                          <a:spcPts val="0"/>
                        </a:spcBef>
                        <a:spcAft>
                          <a:spcPts val="0"/>
                        </a:spcAft>
                      </a:pPr>
                      <a:r>
                        <a:rPr lang="en-US" sz="1200" b="0" i="0" dirty="0">
                          <a:solidFill>
                            <a:schemeClr val="tx1"/>
                          </a:solidFill>
                          <a:effectLst/>
                          <a:latin typeface="Franklin Gothic Book" panose="020B0503020102020204" pitchFamily="34" charset="0"/>
                          <a:ea typeface="Helvetica Neue" charset="0"/>
                          <a:cs typeface="Helvetica Neue" charset="0"/>
                        </a:rPr>
                        <a:t>57</a:t>
                      </a:r>
                      <a:endParaRPr lang="en-US" sz="1200" b="0" i="0" dirty="0">
                        <a:solidFill>
                          <a:schemeClr val="tx1"/>
                        </a:solidFill>
                        <a:effectLst/>
                        <a:latin typeface="Franklin Gothic Book" panose="020B0503020102020204" pitchFamily="34" charset="0"/>
                        <a:ea typeface="Arial" charset="0"/>
                      </a:endParaRPr>
                    </a:p>
                  </a:txBody>
                  <a:tcPr marL="52782" marR="52782" marT="52782" marB="52782">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solidFill>
                      <a:srgbClr val="D9EAD3"/>
                    </a:solidFill>
                  </a:tcPr>
                </a:tc>
                <a:extLst>
                  <a:ext uri="{0D108BD9-81ED-4DB2-BD59-A6C34878D82A}">
                    <a16:rowId xmlns:a16="http://schemas.microsoft.com/office/drawing/2014/main" val="10009"/>
                  </a:ext>
                </a:extLst>
              </a:tr>
              <a:tr h="265810">
                <a:tc>
                  <a:txBody>
                    <a:bodyPr/>
                    <a:lstStyle/>
                    <a:p>
                      <a:pPr marL="0" marR="0" algn="ctr">
                        <a:lnSpc>
                          <a:spcPct val="115000"/>
                        </a:lnSpc>
                        <a:spcBef>
                          <a:spcPts val="0"/>
                        </a:spcBef>
                        <a:spcAft>
                          <a:spcPts val="0"/>
                        </a:spcAft>
                      </a:pPr>
                      <a:r>
                        <a:rPr lang="en-US" sz="1200" b="0" i="0" dirty="0">
                          <a:solidFill>
                            <a:schemeClr val="tx1"/>
                          </a:solidFill>
                          <a:effectLst/>
                          <a:latin typeface="Franklin Gothic Book" panose="020B0503020102020204" pitchFamily="34" charset="0"/>
                          <a:ea typeface="Helvetica Neue" charset="0"/>
                          <a:cs typeface="Helvetica Neue" charset="0"/>
                        </a:rPr>
                        <a:t>Stevia</a:t>
                      </a:r>
                      <a:endParaRPr lang="en-US" sz="1200" b="0" i="0" dirty="0">
                        <a:solidFill>
                          <a:schemeClr val="tx1"/>
                        </a:solidFill>
                        <a:effectLst/>
                        <a:latin typeface="Franklin Gothic Book" panose="020B0503020102020204" pitchFamily="34" charset="0"/>
                        <a:ea typeface="Arial" charset="0"/>
                      </a:endParaRPr>
                    </a:p>
                  </a:txBody>
                  <a:tcPr marL="21113" marR="21113" marT="21113" marB="21113" anchor="ctr">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0"/>
                        </a:spcAft>
                      </a:pPr>
                      <a:r>
                        <a:rPr lang="en-US" sz="1200" b="0" i="0">
                          <a:solidFill>
                            <a:schemeClr val="tx1"/>
                          </a:solidFill>
                          <a:effectLst/>
                          <a:latin typeface="Franklin Gothic Book" panose="020B0503020102020204" pitchFamily="34" charset="0"/>
                          <a:ea typeface="Helvetica Neue" charset="0"/>
                          <a:cs typeface="Helvetica Neue" charset="0"/>
                        </a:rPr>
                        <a:t>41</a:t>
                      </a:r>
                      <a:endParaRPr lang="en-US" sz="1200" b="0" i="0">
                        <a:solidFill>
                          <a:schemeClr val="tx1"/>
                        </a:solidFill>
                        <a:effectLst/>
                        <a:latin typeface="Franklin Gothic Book" panose="020B0503020102020204" pitchFamily="34" charset="0"/>
                        <a:ea typeface="Arial" charset="0"/>
                      </a:endParaRPr>
                    </a:p>
                  </a:txBody>
                  <a:tcPr marL="52782" marR="52782" marT="52782" marB="52782">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solidFill>
                      <a:srgbClr val="EFEFEF"/>
                    </a:solidFill>
                  </a:tcPr>
                </a:tc>
                <a:tc>
                  <a:txBody>
                    <a:bodyPr/>
                    <a:lstStyle/>
                    <a:p>
                      <a:pPr marL="0" marR="0" algn="ctr">
                        <a:lnSpc>
                          <a:spcPct val="115000"/>
                        </a:lnSpc>
                        <a:spcBef>
                          <a:spcPts val="0"/>
                        </a:spcBef>
                        <a:spcAft>
                          <a:spcPts val="0"/>
                        </a:spcAft>
                      </a:pPr>
                      <a:r>
                        <a:rPr lang="en-US" sz="1200" b="0" i="0" dirty="0">
                          <a:solidFill>
                            <a:schemeClr val="tx1"/>
                          </a:solidFill>
                          <a:effectLst/>
                          <a:latin typeface="Franklin Gothic Book" panose="020B0503020102020204" pitchFamily="34" charset="0"/>
                          <a:ea typeface="Helvetica Neue" charset="0"/>
                          <a:cs typeface="Helvetica Neue" charset="0"/>
                        </a:rPr>
                        <a:t>44</a:t>
                      </a:r>
                      <a:endParaRPr lang="en-US" sz="1200" b="0" i="0" dirty="0">
                        <a:solidFill>
                          <a:schemeClr val="tx1"/>
                        </a:solidFill>
                        <a:effectLst/>
                        <a:latin typeface="Franklin Gothic Book" panose="020B0503020102020204" pitchFamily="34" charset="0"/>
                        <a:ea typeface="Arial" charset="0"/>
                      </a:endParaRPr>
                    </a:p>
                  </a:txBody>
                  <a:tcPr marL="52782" marR="52782" marT="52782" marB="52782">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solidFill>
                      <a:srgbClr val="EFEFEF"/>
                    </a:solidFill>
                  </a:tcPr>
                </a:tc>
                <a:extLst>
                  <a:ext uri="{0D108BD9-81ED-4DB2-BD59-A6C34878D82A}">
                    <a16:rowId xmlns:a16="http://schemas.microsoft.com/office/drawing/2014/main" val="10010"/>
                  </a:ext>
                </a:extLst>
              </a:tr>
              <a:tr h="265810">
                <a:tc>
                  <a:txBody>
                    <a:bodyPr/>
                    <a:lstStyle/>
                    <a:p>
                      <a:pPr marL="0" marR="0" algn="ctr">
                        <a:lnSpc>
                          <a:spcPct val="115000"/>
                        </a:lnSpc>
                        <a:spcBef>
                          <a:spcPts val="0"/>
                        </a:spcBef>
                        <a:spcAft>
                          <a:spcPts val="0"/>
                        </a:spcAft>
                      </a:pPr>
                      <a:r>
                        <a:rPr lang="en-US" sz="1200" b="0" i="0" dirty="0">
                          <a:solidFill>
                            <a:schemeClr val="tx1"/>
                          </a:solidFill>
                          <a:effectLst/>
                          <a:latin typeface="Franklin Gothic Book" panose="020B0503020102020204" pitchFamily="34" charset="0"/>
                          <a:ea typeface="Helvetica Neue" charset="0"/>
                          <a:cs typeface="Helvetica Neue" charset="0"/>
                        </a:rPr>
                        <a:t>High Fructose Corn Syrup</a:t>
                      </a:r>
                      <a:endParaRPr lang="en-US" sz="1200" b="0" i="0" dirty="0">
                        <a:solidFill>
                          <a:schemeClr val="tx1"/>
                        </a:solidFill>
                        <a:effectLst/>
                        <a:latin typeface="Franklin Gothic Book" panose="020B0503020102020204" pitchFamily="34" charset="0"/>
                        <a:ea typeface="Arial" charset="0"/>
                      </a:endParaRPr>
                    </a:p>
                  </a:txBody>
                  <a:tcPr marL="21113" marR="21113" marT="21113" marB="21113" anchor="ctr">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0"/>
                        </a:spcAft>
                      </a:pPr>
                      <a:r>
                        <a:rPr lang="en-US" sz="1200" b="0" i="0">
                          <a:solidFill>
                            <a:schemeClr val="tx1"/>
                          </a:solidFill>
                          <a:effectLst/>
                          <a:latin typeface="Franklin Gothic Book" panose="020B0503020102020204" pitchFamily="34" charset="0"/>
                          <a:ea typeface="Helvetica Neue" charset="0"/>
                          <a:cs typeface="Helvetica Neue" charset="0"/>
                        </a:rPr>
                        <a:t>26</a:t>
                      </a:r>
                      <a:endParaRPr lang="en-US" sz="1200" b="0" i="0">
                        <a:solidFill>
                          <a:schemeClr val="tx1"/>
                        </a:solidFill>
                        <a:effectLst/>
                        <a:latin typeface="Franklin Gothic Book" panose="020B0503020102020204" pitchFamily="34" charset="0"/>
                        <a:ea typeface="Arial" charset="0"/>
                      </a:endParaRPr>
                    </a:p>
                  </a:txBody>
                  <a:tcPr marL="52782" marR="52782" marT="52782" marB="52782">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solidFill>
                      <a:srgbClr val="F4E4E4"/>
                    </a:solidFill>
                  </a:tcPr>
                </a:tc>
                <a:tc>
                  <a:txBody>
                    <a:bodyPr/>
                    <a:lstStyle/>
                    <a:p>
                      <a:pPr marL="0" marR="0" algn="ctr">
                        <a:lnSpc>
                          <a:spcPct val="115000"/>
                        </a:lnSpc>
                        <a:spcBef>
                          <a:spcPts val="0"/>
                        </a:spcBef>
                        <a:spcAft>
                          <a:spcPts val="0"/>
                        </a:spcAft>
                      </a:pPr>
                      <a:r>
                        <a:rPr lang="en-US" sz="1200" b="0" i="0" dirty="0">
                          <a:solidFill>
                            <a:schemeClr val="tx1"/>
                          </a:solidFill>
                          <a:effectLst/>
                          <a:latin typeface="Franklin Gothic Book" panose="020B0503020102020204" pitchFamily="34" charset="0"/>
                          <a:ea typeface="Helvetica Neue" charset="0"/>
                          <a:cs typeface="Helvetica Neue" charset="0"/>
                        </a:rPr>
                        <a:t>18</a:t>
                      </a:r>
                      <a:endParaRPr lang="en-US" sz="1200" b="0" i="0" dirty="0">
                        <a:solidFill>
                          <a:schemeClr val="tx1"/>
                        </a:solidFill>
                        <a:effectLst/>
                        <a:latin typeface="Franklin Gothic Book" panose="020B0503020102020204" pitchFamily="34" charset="0"/>
                        <a:ea typeface="Arial" charset="0"/>
                      </a:endParaRPr>
                    </a:p>
                  </a:txBody>
                  <a:tcPr marL="52782" marR="52782" marT="52782" marB="52782">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solidFill>
                      <a:srgbClr val="EA9999"/>
                    </a:solidFill>
                  </a:tcPr>
                </a:tc>
                <a:extLst>
                  <a:ext uri="{0D108BD9-81ED-4DB2-BD59-A6C34878D82A}">
                    <a16:rowId xmlns:a16="http://schemas.microsoft.com/office/drawing/2014/main" val="10011"/>
                  </a:ext>
                </a:extLst>
              </a:tr>
              <a:tr h="265810">
                <a:tc>
                  <a:txBody>
                    <a:bodyPr/>
                    <a:lstStyle/>
                    <a:p>
                      <a:pPr marL="0" marR="0" algn="ctr">
                        <a:lnSpc>
                          <a:spcPct val="115000"/>
                        </a:lnSpc>
                        <a:spcBef>
                          <a:spcPts val="0"/>
                        </a:spcBef>
                        <a:spcAft>
                          <a:spcPts val="0"/>
                        </a:spcAft>
                      </a:pPr>
                      <a:r>
                        <a:rPr lang="en-US" sz="1200" b="0" i="0" dirty="0">
                          <a:solidFill>
                            <a:schemeClr val="tx1"/>
                          </a:solidFill>
                          <a:effectLst/>
                          <a:latin typeface="Franklin Gothic Book" panose="020B0503020102020204" pitchFamily="34" charset="0"/>
                          <a:ea typeface="Helvetica Neue" charset="0"/>
                          <a:cs typeface="Helvetica Neue" charset="0"/>
                        </a:rPr>
                        <a:t>Sucralose</a:t>
                      </a:r>
                      <a:endParaRPr lang="en-US" sz="1200" b="0" i="0" dirty="0">
                        <a:solidFill>
                          <a:schemeClr val="tx1"/>
                        </a:solidFill>
                        <a:effectLst/>
                        <a:latin typeface="Franklin Gothic Book" panose="020B0503020102020204" pitchFamily="34" charset="0"/>
                        <a:ea typeface="Arial" charset="0"/>
                      </a:endParaRPr>
                    </a:p>
                  </a:txBody>
                  <a:tcPr marL="21113" marR="21113" marT="21113" marB="21113" anchor="ctr">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0"/>
                        </a:spcAft>
                      </a:pPr>
                      <a:r>
                        <a:rPr lang="en-US" sz="1200" b="0" i="0">
                          <a:solidFill>
                            <a:schemeClr val="tx1"/>
                          </a:solidFill>
                          <a:effectLst/>
                          <a:latin typeface="Franklin Gothic Book" panose="020B0503020102020204" pitchFamily="34" charset="0"/>
                          <a:ea typeface="Helvetica Neue" charset="0"/>
                          <a:cs typeface="Helvetica Neue" charset="0"/>
                        </a:rPr>
                        <a:t>20</a:t>
                      </a:r>
                      <a:endParaRPr lang="en-US" sz="1200" b="0" i="0">
                        <a:solidFill>
                          <a:schemeClr val="tx1"/>
                        </a:solidFill>
                        <a:effectLst/>
                        <a:latin typeface="Franklin Gothic Book" panose="020B0503020102020204" pitchFamily="34" charset="0"/>
                        <a:ea typeface="Arial" charset="0"/>
                      </a:endParaRPr>
                    </a:p>
                  </a:txBody>
                  <a:tcPr marL="52782" marR="52782" marT="52782" marB="52782">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solidFill>
                      <a:srgbClr val="F4CCCC"/>
                    </a:solidFill>
                  </a:tcPr>
                </a:tc>
                <a:tc>
                  <a:txBody>
                    <a:bodyPr/>
                    <a:lstStyle/>
                    <a:p>
                      <a:pPr marL="0" marR="0" algn="ctr">
                        <a:lnSpc>
                          <a:spcPct val="115000"/>
                        </a:lnSpc>
                        <a:spcBef>
                          <a:spcPts val="0"/>
                        </a:spcBef>
                        <a:spcAft>
                          <a:spcPts val="0"/>
                        </a:spcAft>
                      </a:pPr>
                      <a:r>
                        <a:rPr lang="en-US" sz="1200" b="0" i="0" dirty="0">
                          <a:solidFill>
                            <a:schemeClr val="tx1"/>
                          </a:solidFill>
                          <a:effectLst/>
                          <a:latin typeface="Franklin Gothic Book" panose="020B0503020102020204" pitchFamily="34" charset="0"/>
                          <a:ea typeface="Helvetica Neue" charset="0"/>
                          <a:cs typeface="Helvetica Neue" charset="0"/>
                        </a:rPr>
                        <a:t>21</a:t>
                      </a:r>
                      <a:endParaRPr lang="en-US" sz="1200" b="0" i="0" dirty="0">
                        <a:solidFill>
                          <a:schemeClr val="tx1"/>
                        </a:solidFill>
                        <a:effectLst/>
                        <a:latin typeface="Franklin Gothic Book" panose="020B0503020102020204" pitchFamily="34" charset="0"/>
                        <a:ea typeface="Arial" charset="0"/>
                      </a:endParaRPr>
                    </a:p>
                  </a:txBody>
                  <a:tcPr marL="52782" marR="52782" marT="52782" marB="52782">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solidFill>
                      <a:srgbClr val="F4CCCC"/>
                    </a:solidFill>
                  </a:tcPr>
                </a:tc>
                <a:extLst>
                  <a:ext uri="{0D108BD9-81ED-4DB2-BD59-A6C34878D82A}">
                    <a16:rowId xmlns:a16="http://schemas.microsoft.com/office/drawing/2014/main" val="10012"/>
                  </a:ext>
                </a:extLst>
              </a:tr>
              <a:tr h="265810">
                <a:tc>
                  <a:txBody>
                    <a:bodyPr/>
                    <a:lstStyle/>
                    <a:p>
                      <a:pPr marL="0" marR="0" algn="ctr">
                        <a:lnSpc>
                          <a:spcPct val="115000"/>
                        </a:lnSpc>
                        <a:spcBef>
                          <a:spcPts val="0"/>
                        </a:spcBef>
                        <a:spcAft>
                          <a:spcPts val="0"/>
                        </a:spcAft>
                      </a:pPr>
                      <a:r>
                        <a:rPr lang="en-US" sz="1200" b="0" i="0" dirty="0" err="1">
                          <a:solidFill>
                            <a:schemeClr val="tx1"/>
                          </a:solidFill>
                          <a:effectLst/>
                          <a:latin typeface="Franklin Gothic Book" panose="020B0503020102020204" pitchFamily="34" charset="0"/>
                          <a:ea typeface="Helvetica Neue" charset="0"/>
                          <a:cs typeface="Helvetica Neue" charset="0"/>
                        </a:rPr>
                        <a:t>Erythritol</a:t>
                      </a:r>
                      <a:endParaRPr lang="en-US" sz="1200" b="0" i="0" dirty="0">
                        <a:solidFill>
                          <a:schemeClr val="tx1"/>
                        </a:solidFill>
                        <a:effectLst/>
                        <a:latin typeface="Franklin Gothic Book" panose="020B0503020102020204" pitchFamily="34" charset="0"/>
                        <a:ea typeface="Arial" charset="0"/>
                      </a:endParaRPr>
                    </a:p>
                  </a:txBody>
                  <a:tcPr marL="21113" marR="21113" marT="21113" marB="21113" anchor="ctr">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0"/>
                        </a:spcAft>
                      </a:pPr>
                      <a:r>
                        <a:rPr lang="en-US" sz="1200" b="0" i="0">
                          <a:solidFill>
                            <a:schemeClr val="tx1"/>
                          </a:solidFill>
                          <a:effectLst/>
                          <a:latin typeface="Franklin Gothic Book" panose="020B0503020102020204" pitchFamily="34" charset="0"/>
                          <a:ea typeface="Helvetica Neue" charset="0"/>
                          <a:cs typeface="Helvetica Neue" charset="0"/>
                        </a:rPr>
                        <a:t>20</a:t>
                      </a:r>
                      <a:endParaRPr lang="en-US" sz="1200" b="0" i="0">
                        <a:solidFill>
                          <a:schemeClr val="tx1"/>
                        </a:solidFill>
                        <a:effectLst/>
                        <a:latin typeface="Franklin Gothic Book" panose="020B0503020102020204" pitchFamily="34" charset="0"/>
                        <a:ea typeface="Arial" charset="0"/>
                      </a:endParaRPr>
                    </a:p>
                  </a:txBody>
                  <a:tcPr marL="52782" marR="52782" marT="52782" marB="52782">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solidFill>
                      <a:srgbClr val="F4CCCC"/>
                    </a:solidFill>
                  </a:tcPr>
                </a:tc>
                <a:tc>
                  <a:txBody>
                    <a:bodyPr/>
                    <a:lstStyle/>
                    <a:p>
                      <a:pPr marL="0" marR="0" algn="ctr">
                        <a:lnSpc>
                          <a:spcPct val="115000"/>
                        </a:lnSpc>
                        <a:spcBef>
                          <a:spcPts val="0"/>
                        </a:spcBef>
                        <a:spcAft>
                          <a:spcPts val="0"/>
                        </a:spcAft>
                      </a:pPr>
                      <a:r>
                        <a:rPr lang="en-US" sz="1200" b="0" i="0" dirty="0">
                          <a:solidFill>
                            <a:schemeClr val="tx1"/>
                          </a:solidFill>
                          <a:effectLst/>
                          <a:latin typeface="Franklin Gothic Book" panose="020B0503020102020204" pitchFamily="34" charset="0"/>
                          <a:ea typeface="Helvetica Neue" charset="0"/>
                          <a:cs typeface="Helvetica Neue" charset="0"/>
                        </a:rPr>
                        <a:t>19</a:t>
                      </a:r>
                      <a:endParaRPr lang="en-US" sz="1200" b="0" i="0" dirty="0">
                        <a:solidFill>
                          <a:schemeClr val="tx1"/>
                        </a:solidFill>
                        <a:effectLst/>
                        <a:latin typeface="Franklin Gothic Book" panose="020B0503020102020204" pitchFamily="34" charset="0"/>
                        <a:ea typeface="Arial" charset="0"/>
                      </a:endParaRPr>
                    </a:p>
                  </a:txBody>
                  <a:tcPr marL="52782" marR="52782" marT="52782" marB="52782">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solidFill>
                      <a:srgbClr val="EA9999"/>
                    </a:solidFill>
                  </a:tcPr>
                </a:tc>
                <a:extLst>
                  <a:ext uri="{0D108BD9-81ED-4DB2-BD59-A6C34878D82A}">
                    <a16:rowId xmlns:a16="http://schemas.microsoft.com/office/drawing/2014/main" val="10013"/>
                  </a:ext>
                </a:extLst>
              </a:tr>
              <a:tr h="265810">
                <a:tc>
                  <a:txBody>
                    <a:bodyPr/>
                    <a:lstStyle/>
                    <a:p>
                      <a:pPr marL="0" marR="0" algn="ctr">
                        <a:lnSpc>
                          <a:spcPct val="115000"/>
                        </a:lnSpc>
                        <a:spcBef>
                          <a:spcPts val="0"/>
                        </a:spcBef>
                        <a:spcAft>
                          <a:spcPts val="0"/>
                        </a:spcAft>
                      </a:pPr>
                      <a:r>
                        <a:rPr lang="en-US" sz="1200" b="0" i="0" dirty="0">
                          <a:solidFill>
                            <a:schemeClr val="tx1"/>
                          </a:solidFill>
                          <a:effectLst/>
                          <a:latin typeface="Franklin Gothic Book" panose="020B0503020102020204" pitchFamily="34" charset="0"/>
                          <a:ea typeface="Helvetica Neue" charset="0"/>
                          <a:cs typeface="Helvetica Neue" charset="0"/>
                        </a:rPr>
                        <a:t>Aspartame</a:t>
                      </a:r>
                      <a:endParaRPr lang="en-US" sz="1200" b="0" i="0" dirty="0">
                        <a:solidFill>
                          <a:schemeClr val="tx1"/>
                        </a:solidFill>
                        <a:effectLst/>
                        <a:latin typeface="Franklin Gothic Book" panose="020B0503020102020204" pitchFamily="34" charset="0"/>
                        <a:ea typeface="Arial" charset="0"/>
                      </a:endParaRPr>
                    </a:p>
                  </a:txBody>
                  <a:tcPr marL="21113" marR="21113" marT="21113" marB="21113" anchor="ctr">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0"/>
                        </a:spcAft>
                      </a:pPr>
                      <a:r>
                        <a:rPr lang="en-US" sz="1200" b="0" i="0" dirty="0">
                          <a:solidFill>
                            <a:schemeClr val="tx1"/>
                          </a:solidFill>
                          <a:effectLst/>
                          <a:latin typeface="Franklin Gothic Book" panose="020B0503020102020204" pitchFamily="34" charset="0"/>
                          <a:ea typeface="Helvetica Neue" charset="0"/>
                          <a:cs typeface="Helvetica Neue" charset="0"/>
                        </a:rPr>
                        <a:t>18</a:t>
                      </a:r>
                      <a:endParaRPr lang="en-US" sz="1200" b="0" i="0" dirty="0">
                        <a:solidFill>
                          <a:schemeClr val="tx1"/>
                        </a:solidFill>
                        <a:effectLst/>
                        <a:latin typeface="Franklin Gothic Book" panose="020B0503020102020204" pitchFamily="34" charset="0"/>
                        <a:ea typeface="Arial" charset="0"/>
                      </a:endParaRPr>
                    </a:p>
                  </a:txBody>
                  <a:tcPr marL="52782" marR="52782" marT="52782" marB="52782">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solidFill>
                      <a:srgbClr val="EA9999"/>
                    </a:solidFill>
                  </a:tcPr>
                </a:tc>
                <a:tc>
                  <a:txBody>
                    <a:bodyPr/>
                    <a:lstStyle/>
                    <a:p>
                      <a:pPr marL="0" marR="0" algn="ctr">
                        <a:lnSpc>
                          <a:spcPct val="115000"/>
                        </a:lnSpc>
                        <a:spcBef>
                          <a:spcPts val="0"/>
                        </a:spcBef>
                        <a:spcAft>
                          <a:spcPts val="0"/>
                        </a:spcAft>
                      </a:pPr>
                      <a:r>
                        <a:rPr lang="en-US" sz="1200" b="0" i="0" dirty="0">
                          <a:solidFill>
                            <a:schemeClr val="tx1"/>
                          </a:solidFill>
                          <a:effectLst/>
                          <a:latin typeface="Franklin Gothic Book" panose="020B0503020102020204" pitchFamily="34" charset="0"/>
                          <a:ea typeface="Helvetica Neue" charset="0"/>
                          <a:cs typeface="Helvetica Neue" charset="0"/>
                        </a:rPr>
                        <a:t>19</a:t>
                      </a:r>
                      <a:endParaRPr lang="en-US" sz="1200" b="0" i="0" dirty="0">
                        <a:solidFill>
                          <a:schemeClr val="tx1"/>
                        </a:solidFill>
                        <a:effectLst/>
                        <a:latin typeface="Franklin Gothic Book" panose="020B0503020102020204" pitchFamily="34" charset="0"/>
                        <a:ea typeface="Arial" charset="0"/>
                      </a:endParaRPr>
                    </a:p>
                  </a:txBody>
                  <a:tcPr marL="52782" marR="52782" marT="52782" marB="52782">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solidFill>
                      <a:srgbClr val="EA9999"/>
                    </a:solidFill>
                  </a:tcPr>
                </a:tc>
                <a:extLst>
                  <a:ext uri="{0D108BD9-81ED-4DB2-BD59-A6C34878D82A}">
                    <a16:rowId xmlns:a16="http://schemas.microsoft.com/office/drawing/2014/main" val="10014"/>
                  </a:ext>
                </a:extLst>
              </a:tr>
            </a:tbl>
          </a:graphicData>
        </a:graphic>
      </p:graphicFrame>
      <p:graphicFrame>
        <p:nvGraphicFramePr>
          <p:cNvPr id="6" name="Table 5">
            <a:extLst>
              <a:ext uri="{FF2B5EF4-FFF2-40B4-BE49-F238E27FC236}">
                <a16:creationId xmlns:a16="http://schemas.microsoft.com/office/drawing/2014/main" id="{0ADA3757-FB7E-4844-A518-8C3FF15FD8ED}"/>
              </a:ext>
            </a:extLst>
          </p:cNvPr>
          <p:cNvGraphicFramePr>
            <a:graphicFrameLocks noGrp="1"/>
          </p:cNvGraphicFramePr>
          <p:nvPr/>
        </p:nvGraphicFramePr>
        <p:xfrm>
          <a:off x="135924" y="3884899"/>
          <a:ext cx="4250725" cy="799116"/>
        </p:xfrm>
        <a:graphic>
          <a:graphicData uri="http://schemas.openxmlformats.org/drawingml/2006/table">
            <a:tbl>
              <a:tblPr firstRow="1" bandRow="1">
                <a:tableStyleId>{5C22544A-7EE6-4342-B048-85BDC9FD1C3A}</a:tableStyleId>
              </a:tblPr>
              <a:tblGrid>
                <a:gridCol w="4250725">
                  <a:extLst>
                    <a:ext uri="{9D8B030D-6E8A-4147-A177-3AD203B41FA5}">
                      <a16:colId xmlns:a16="http://schemas.microsoft.com/office/drawing/2014/main" val="2279861286"/>
                    </a:ext>
                  </a:extLst>
                </a:gridCol>
              </a:tblGrid>
              <a:tr h="799116">
                <a:tc>
                  <a:txBody>
                    <a:bodyPr/>
                    <a:lstStyle/>
                    <a:p>
                      <a:r>
                        <a:rPr lang="en-US" sz="3200" dirty="0">
                          <a:solidFill>
                            <a:srgbClr val="40695A"/>
                          </a:solidFill>
                          <a:latin typeface="Rockwell" panose="02060603020205020403" pitchFamily="18" charset="77"/>
                        </a:rPr>
                        <a:t>Focus on simplicity</a:t>
                      </a:r>
                    </a:p>
                  </a:txBody>
                  <a:tcPr anchor="ctr">
                    <a:solidFill>
                      <a:schemeClr val="bg1"/>
                    </a:solidFill>
                  </a:tcPr>
                </a:tc>
                <a:extLst>
                  <a:ext uri="{0D108BD9-81ED-4DB2-BD59-A6C34878D82A}">
                    <a16:rowId xmlns:a16="http://schemas.microsoft.com/office/drawing/2014/main" val="3514710237"/>
                  </a:ext>
                </a:extLst>
              </a:tr>
            </a:tbl>
          </a:graphicData>
        </a:graphic>
      </p:graphicFrame>
    </p:spTree>
    <p:extLst>
      <p:ext uri="{BB962C8B-B14F-4D97-AF65-F5344CB8AC3E}">
        <p14:creationId xmlns:p14="http://schemas.microsoft.com/office/powerpoint/2010/main" val="34085127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pic>
        <p:nvPicPr>
          <p:cNvPr id="2" name="Content Placeholder 6" descr="A screenshot of a social media post&#10;&#10;Description automatically generated">
            <a:extLst>
              <a:ext uri="{FF2B5EF4-FFF2-40B4-BE49-F238E27FC236}">
                <a16:creationId xmlns:a16="http://schemas.microsoft.com/office/drawing/2014/main" id="{6CD39847-3425-4DC1-81D2-D23708FD0ACD}"/>
              </a:ext>
            </a:extLst>
          </p:cNvPr>
          <p:cNvPicPr>
            <a:picLocks noChangeAspect="1"/>
          </p:cNvPicPr>
          <p:nvPr/>
        </p:nvPicPr>
        <p:blipFill rotWithShape="1">
          <a:blip r:embed="rId2">
            <a:extLst>
              <a:ext uri="{28A0092B-C50C-407E-A947-70E740481C1C}">
                <a14:useLocalDpi xmlns:a14="http://schemas.microsoft.com/office/drawing/2010/main" val="0"/>
              </a:ext>
            </a:extLst>
          </a:blip>
          <a:srcRect t="807" r="-1" b="-1"/>
          <a:stretch/>
        </p:blipFill>
        <p:spPr>
          <a:xfrm>
            <a:off x="321733" y="321733"/>
            <a:ext cx="11548534" cy="6214534"/>
          </a:xfrm>
          <a:prstGeom prst="rect">
            <a:avLst/>
          </a:prstGeom>
        </p:spPr>
      </p:pic>
    </p:spTree>
    <p:extLst>
      <p:ext uri="{BB962C8B-B14F-4D97-AF65-F5344CB8AC3E}">
        <p14:creationId xmlns:p14="http://schemas.microsoft.com/office/powerpoint/2010/main" val="500526986"/>
      </p:ext>
    </p:extLst>
  </p:cSld>
  <p:clrMapOvr>
    <a:overrideClrMapping bg1="dk1" tx1="lt1" bg2="dk2" tx2="lt2" accent1="accent1" accent2="accent2" accent3="accent3" accent4="accent4" accent5="accent5" accent6="accent6" hlink="hlink" folHlink="folHlink"/>
  </p:clrMapOvr>
  <p:transition>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4454F68-EF2D-614A-9C32-76653E38A1E3}"/>
              </a:ext>
            </a:extLst>
          </p:cNvPr>
          <p:cNvSpPr/>
          <p:nvPr/>
        </p:nvSpPr>
        <p:spPr>
          <a:xfrm>
            <a:off x="10112188" y="5688106"/>
            <a:ext cx="2079812" cy="11698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922ADD08-4DE4-7249-8EE1-59E9F794B9FC}"/>
              </a:ext>
            </a:extLst>
          </p:cNvPr>
          <p:cNvPicPr>
            <a:picLocks noChangeAspect="1"/>
          </p:cNvPicPr>
          <p:nvPr/>
        </p:nvPicPr>
        <p:blipFill rotWithShape="1">
          <a:blip r:embed="rId2"/>
          <a:srcRect l="9825" t="32876" r="60834" b="13858"/>
          <a:stretch/>
        </p:blipFill>
        <p:spPr>
          <a:xfrm>
            <a:off x="1396871" y="2113086"/>
            <a:ext cx="3381511" cy="3446266"/>
          </a:xfrm>
          <a:prstGeom prst="rect">
            <a:avLst/>
          </a:prstGeom>
        </p:spPr>
      </p:pic>
      <p:sp>
        <p:nvSpPr>
          <p:cNvPr id="3" name="Title 2">
            <a:extLst>
              <a:ext uri="{FF2B5EF4-FFF2-40B4-BE49-F238E27FC236}">
                <a16:creationId xmlns:a16="http://schemas.microsoft.com/office/drawing/2014/main" id="{ABB2EB25-9351-5E4B-9786-10B87ABBF107}"/>
              </a:ext>
            </a:extLst>
          </p:cNvPr>
          <p:cNvSpPr>
            <a:spLocks noGrp="1"/>
          </p:cNvSpPr>
          <p:nvPr>
            <p:ph type="title"/>
          </p:nvPr>
        </p:nvSpPr>
        <p:spPr/>
        <p:txBody>
          <a:bodyPr/>
          <a:lstStyle/>
          <a:p>
            <a:r>
              <a:rPr lang="en-US" dirty="0"/>
              <a:t>Clean eating the most widely cited diet in 2019</a:t>
            </a:r>
          </a:p>
        </p:txBody>
      </p:sp>
      <p:pic>
        <p:nvPicPr>
          <p:cNvPr id="9" name="Picture 8">
            <a:extLst>
              <a:ext uri="{FF2B5EF4-FFF2-40B4-BE49-F238E27FC236}">
                <a16:creationId xmlns:a16="http://schemas.microsoft.com/office/drawing/2014/main" id="{D708A5B2-23F2-EF49-A58E-E2037E352517}"/>
              </a:ext>
            </a:extLst>
          </p:cNvPr>
          <p:cNvPicPr>
            <a:picLocks noChangeAspect="1"/>
          </p:cNvPicPr>
          <p:nvPr/>
        </p:nvPicPr>
        <p:blipFill rotWithShape="1">
          <a:blip r:embed="rId2"/>
          <a:srcRect l="51549" t="32999" r="2822" b="10626"/>
          <a:stretch/>
        </p:blipFill>
        <p:spPr>
          <a:xfrm>
            <a:off x="5620595" y="2113086"/>
            <a:ext cx="5531499" cy="3836610"/>
          </a:xfrm>
          <a:prstGeom prst="rect">
            <a:avLst/>
          </a:prstGeom>
        </p:spPr>
      </p:pic>
      <p:sp>
        <p:nvSpPr>
          <p:cNvPr id="2" name="Rectangle 1">
            <a:extLst>
              <a:ext uri="{FF2B5EF4-FFF2-40B4-BE49-F238E27FC236}">
                <a16:creationId xmlns:a16="http://schemas.microsoft.com/office/drawing/2014/main" id="{DB5BFB0A-470C-7547-9FE9-F0A418F20E83}"/>
              </a:ext>
            </a:extLst>
          </p:cNvPr>
          <p:cNvSpPr/>
          <p:nvPr/>
        </p:nvSpPr>
        <p:spPr>
          <a:xfrm>
            <a:off x="1396870" y="1712976"/>
            <a:ext cx="3381511" cy="400110"/>
          </a:xfrm>
          <a:prstGeom prst="rect">
            <a:avLst/>
          </a:prstGeom>
          <a:solidFill>
            <a:schemeClr val="bg1"/>
          </a:solidFill>
        </p:spPr>
        <p:txBody>
          <a:bodyPr wrap="none">
            <a:noAutofit/>
          </a:bodyPr>
          <a:lstStyle/>
          <a:p>
            <a:pPr algn="ctr"/>
            <a:r>
              <a:rPr lang="en-US" sz="2000" b="1" dirty="0">
                <a:solidFill>
                  <a:srgbClr val="4DBECD"/>
                </a:solidFill>
                <a:latin typeface="Franklin Gothic Book" panose="020B0503020102020204" pitchFamily="34" charset="0"/>
              </a:rPr>
              <a:t>Followed a diet in past year?</a:t>
            </a:r>
            <a:endParaRPr lang="en-US" sz="2000" dirty="0"/>
          </a:p>
        </p:txBody>
      </p:sp>
      <p:sp>
        <p:nvSpPr>
          <p:cNvPr id="8" name="Rectangle 7">
            <a:extLst>
              <a:ext uri="{FF2B5EF4-FFF2-40B4-BE49-F238E27FC236}">
                <a16:creationId xmlns:a16="http://schemas.microsoft.com/office/drawing/2014/main" id="{193A17F0-A3F8-454C-867D-6548F8CA48AF}"/>
              </a:ext>
            </a:extLst>
          </p:cNvPr>
          <p:cNvSpPr/>
          <p:nvPr/>
        </p:nvSpPr>
        <p:spPr>
          <a:xfrm>
            <a:off x="6242304" y="1712976"/>
            <a:ext cx="3381511" cy="400110"/>
          </a:xfrm>
          <a:prstGeom prst="rect">
            <a:avLst/>
          </a:prstGeom>
          <a:solidFill>
            <a:schemeClr val="bg1"/>
          </a:solidFill>
        </p:spPr>
        <p:txBody>
          <a:bodyPr wrap="none">
            <a:noAutofit/>
          </a:bodyPr>
          <a:lstStyle/>
          <a:p>
            <a:pPr algn="ctr"/>
            <a:r>
              <a:rPr lang="en-US" sz="2000" b="1" dirty="0">
                <a:solidFill>
                  <a:srgbClr val="4DBECD"/>
                </a:solidFill>
                <a:latin typeface="Franklin Gothic Book" panose="020B0503020102020204" pitchFamily="34" charset="0"/>
              </a:rPr>
              <a:t>Type of diet followed</a:t>
            </a:r>
            <a:endParaRPr lang="en-US" sz="2000" dirty="0"/>
          </a:p>
        </p:txBody>
      </p:sp>
      <p:sp>
        <p:nvSpPr>
          <p:cNvPr id="11" name="TextBox 10">
            <a:extLst>
              <a:ext uri="{FF2B5EF4-FFF2-40B4-BE49-F238E27FC236}">
                <a16:creationId xmlns:a16="http://schemas.microsoft.com/office/drawing/2014/main" id="{DC067B85-5841-D445-8022-584576962575}"/>
              </a:ext>
            </a:extLst>
          </p:cNvPr>
          <p:cNvSpPr txBox="1"/>
          <p:nvPr/>
        </p:nvSpPr>
        <p:spPr>
          <a:xfrm>
            <a:off x="0" y="6523097"/>
            <a:ext cx="3473450" cy="307777"/>
          </a:xfrm>
          <a:prstGeom prst="rect">
            <a:avLst/>
          </a:prstGeom>
          <a:noFill/>
        </p:spPr>
        <p:txBody>
          <a:bodyPr wrap="square" rtlCol="0">
            <a:spAutoFit/>
          </a:bodyPr>
          <a:lstStyle/>
          <a:p>
            <a:pPr lvl="0" eaLnBrk="0" fontAlgn="base" hangingPunct="0">
              <a:spcBef>
                <a:spcPct val="0"/>
              </a:spcBef>
              <a:spcAft>
                <a:spcPct val="0"/>
              </a:spcAft>
              <a:defRPr/>
            </a:pPr>
            <a:r>
              <a:rPr lang="en-US" sz="1400" dirty="0">
                <a:solidFill>
                  <a:srgbClr val="797979"/>
                </a:solidFill>
                <a:latin typeface="Calibri" panose="020F0502020204030204" pitchFamily="34" charset="0"/>
              </a:rPr>
              <a:t>Source: IFIC 2019 Food and Health Survey</a:t>
            </a:r>
          </a:p>
        </p:txBody>
      </p:sp>
    </p:spTree>
    <p:extLst>
      <p:ext uri="{BB962C8B-B14F-4D97-AF65-F5344CB8AC3E}">
        <p14:creationId xmlns:p14="http://schemas.microsoft.com/office/powerpoint/2010/main" val="40709902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E229AD2-1AD8-314C-9710-6517B18CF3B3}"/>
              </a:ext>
            </a:extLst>
          </p:cNvPr>
          <p:cNvSpPr>
            <a:spLocks noGrp="1"/>
          </p:cNvSpPr>
          <p:nvPr>
            <p:ph type="title"/>
          </p:nvPr>
        </p:nvSpPr>
        <p:spPr/>
        <p:txBody>
          <a:bodyPr/>
          <a:lstStyle/>
          <a:p>
            <a:r>
              <a:rPr lang="en-US" dirty="0"/>
              <a:t>Sugar’s positive attributes</a:t>
            </a:r>
          </a:p>
        </p:txBody>
      </p:sp>
      <p:sp>
        <p:nvSpPr>
          <p:cNvPr id="6" name="Rectangle 5">
            <a:extLst>
              <a:ext uri="{FF2B5EF4-FFF2-40B4-BE49-F238E27FC236}">
                <a16:creationId xmlns:a16="http://schemas.microsoft.com/office/drawing/2014/main" id="{E80B1DCA-0D19-8D49-9E9D-566C3DE81317}"/>
              </a:ext>
            </a:extLst>
          </p:cNvPr>
          <p:cNvSpPr/>
          <p:nvPr/>
        </p:nvSpPr>
        <p:spPr>
          <a:xfrm>
            <a:off x="1534128" y="3002714"/>
            <a:ext cx="2060637" cy="773729"/>
          </a:xfrm>
          <a:prstGeom prst="rect">
            <a:avLst/>
          </a:prstGeom>
        </p:spPr>
        <p:txBody>
          <a:bodyPr wrap="square" lIns="0" rIns="0" anchor="t">
            <a:noAutofit/>
          </a:bodyPr>
          <a:lstStyle/>
          <a:p>
            <a:pPr marL="11113" lvl="2" algn="ctr">
              <a:lnSpc>
                <a:spcPct val="110000"/>
              </a:lnSpc>
              <a:spcAft>
                <a:spcPts val="1000"/>
              </a:spcAft>
            </a:pPr>
            <a:r>
              <a:rPr lang="en-US" dirty="0">
                <a:solidFill>
                  <a:schemeClr val="bg1"/>
                </a:solidFill>
                <a:latin typeface="Franklin Gothic Book" panose="020B0503020102020204" pitchFamily="34" charset="0"/>
              </a:rPr>
              <a:t>Functionality</a:t>
            </a:r>
          </a:p>
          <a:p>
            <a:pPr marL="11113" lvl="2" algn="ctr">
              <a:lnSpc>
                <a:spcPct val="110000"/>
              </a:lnSpc>
              <a:spcAft>
                <a:spcPts val="1000"/>
              </a:spcAft>
            </a:pPr>
            <a:r>
              <a:rPr lang="en-US" sz="1600" i="1" dirty="0">
                <a:solidFill>
                  <a:schemeClr val="bg1"/>
                </a:solidFill>
                <a:latin typeface="Franklin Gothic Book" panose="020B0503020102020204" pitchFamily="34" charset="0"/>
              </a:rPr>
              <a:t>No substitute 1 for 1</a:t>
            </a:r>
          </a:p>
        </p:txBody>
      </p:sp>
      <p:sp>
        <p:nvSpPr>
          <p:cNvPr id="7" name="Rectangle 6">
            <a:extLst>
              <a:ext uri="{FF2B5EF4-FFF2-40B4-BE49-F238E27FC236}">
                <a16:creationId xmlns:a16="http://schemas.microsoft.com/office/drawing/2014/main" id="{FF397557-F04F-944B-ABA4-B97FE723632D}"/>
              </a:ext>
            </a:extLst>
          </p:cNvPr>
          <p:cNvSpPr/>
          <p:nvPr/>
        </p:nvSpPr>
        <p:spPr>
          <a:xfrm>
            <a:off x="5065681" y="3002714"/>
            <a:ext cx="2060637" cy="773729"/>
          </a:xfrm>
          <a:prstGeom prst="rect">
            <a:avLst/>
          </a:prstGeom>
        </p:spPr>
        <p:txBody>
          <a:bodyPr wrap="square" lIns="0" rIns="0" anchor="t">
            <a:noAutofit/>
          </a:bodyPr>
          <a:lstStyle/>
          <a:p>
            <a:pPr marL="11113" lvl="2" algn="ctr">
              <a:lnSpc>
                <a:spcPct val="110000"/>
              </a:lnSpc>
              <a:spcAft>
                <a:spcPts val="1000"/>
              </a:spcAft>
            </a:pPr>
            <a:r>
              <a:rPr lang="en-US" dirty="0">
                <a:solidFill>
                  <a:schemeClr val="bg1"/>
                </a:solidFill>
                <a:latin typeface="Franklin Gothic Book" panose="020B0503020102020204" pitchFamily="34" charset="0"/>
              </a:rPr>
              <a:t>Clean label</a:t>
            </a:r>
          </a:p>
        </p:txBody>
      </p:sp>
      <p:sp>
        <p:nvSpPr>
          <p:cNvPr id="8" name="Rectangle 7">
            <a:extLst>
              <a:ext uri="{FF2B5EF4-FFF2-40B4-BE49-F238E27FC236}">
                <a16:creationId xmlns:a16="http://schemas.microsoft.com/office/drawing/2014/main" id="{FB37AEBB-0A11-FA40-9FF6-E92378A2746E}"/>
              </a:ext>
            </a:extLst>
          </p:cNvPr>
          <p:cNvSpPr/>
          <p:nvPr/>
        </p:nvSpPr>
        <p:spPr>
          <a:xfrm>
            <a:off x="8597234" y="3002714"/>
            <a:ext cx="2060637" cy="773729"/>
          </a:xfrm>
          <a:prstGeom prst="rect">
            <a:avLst/>
          </a:prstGeom>
        </p:spPr>
        <p:txBody>
          <a:bodyPr wrap="square" lIns="0" rIns="0" anchor="t">
            <a:noAutofit/>
          </a:bodyPr>
          <a:lstStyle/>
          <a:p>
            <a:pPr marL="11113" lvl="2" algn="ctr">
              <a:lnSpc>
                <a:spcPct val="110000"/>
              </a:lnSpc>
              <a:spcAft>
                <a:spcPts val="1000"/>
              </a:spcAft>
            </a:pPr>
            <a:r>
              <a:rPr lang="en-US" dirty="0">
                <a:solidFill>
                  <a:schemeClr val="bg1"/>
                </a:solidFill>
                <a:latin typeface="Franklin Gothic Book" panose="020B0503020102020204" pitchFamily="34" charset="0"/>
              </a:rPr>
              <a:t>Familiarity</a:t>
            </a:r>
          </a:p>
        </p:txBody>
      </p:sp>
      <p:sp>
        <p:nvSpPr>
          <p:cNvPr id="9" name="Rectangle 8">
            <a:extLst>
              <a:ext uri="{FF2B5EF4-FFF2-40B4-BE49-F238E27FC236}">
                <a16:creationId xmlns:a16="http://schemas.microsoft.com/office/drawing/2014/main" id="{D1287405-5DB6-834D-BAB5-7B52498FCD72}"/>
              </a:ext>
            </a:extLst>
          </p:cNvPr>
          <p:cNvSpPr/>
          <p:nvPr/>
        </p:nvSpPr>
        <p:spPr>
          <a:xfrm>
            <a:off x="3079605" y="4983943"/>
            <a:ext cx="2060637" cy="773729"/>
          </a:xfrm>
          <a:prstGeom prst="rect">
            <a:avLst/>
          </a:prstGeom>
        </p:spPr>
        <p:txBody>
          <a:bodyPr wrap="square" lIns="0" rIns="0" anchor="t">
            <a:noAutofit/>
          </a:bodyPr>
          <a:lstStyle/>
          <a:p>
            <a:pPr marL="11113" lvl="2" algn="ctr">
              <a:lnSpc>
                <a:spcPct val="110000"/>
              </a:lnSpc>
              <a:spcAft>
                <a:spcPts val="1000"/>
              </a:spcAft>
            </a:pPr>
            <a:r>
              <a:rPr lang="en-US" dirty="0">
                <a:solidFill>
                  <a:schemeClr val="bg1"/>
                </a:solidFill>
                <a:latin typeface="Franklin Gothic Book" panose="020B0503020102020204" pitchFamily="34" charset="0"/>
              </a:rPr>
              <a:t>Minimally processed</a:t>
            </a:r>
          </a:p>
        </p:txBody>
      </p:sp>
      <p:sp>
        <p:nvSpPr>
          <p:cNvPr id="22" name="Rectangle 21">
            <a:extLst>
              <a:ext uri="{FF2B5EF4-FFF2-40B4-BE49-F238E27FC236}">
                <a16:creationId xmlns:a16="http://schemas.microsoft.com/office/drawing/2014/main" id="{DBB63529-1DB0-E244-A287-81D980B647B4}"/>
              </a:ext>
            </a:extLst>
          </p:cNvPr>
          <p:cNvSpPr/>
          <p:nvPr/>
        </p:nvSpPr>
        <p:spPr>
          <a:xfrm>
            <a:off x="7051755" y="4983943"/>
            <a:ext cx="2060637" cy="773729"/>
          </a:xfrm>
          <a:prstGeom prst="rect">
            <a:avLst/>
          </a:prstGeom>
        </p:spPr>
        <p:txBody>
          <a:bodyPr wrap="square" lIns="0" rIns="0" anchor="t">
            <a:noAutofit/>
          </a:bodyPr>
          <a:lstStyle/>
          <a:p>
            <a:pPr marL="11113" lvl="2" algn="ctr">
              <a:lnSpc>
                <a:spcPct val="110000"/>
              </a:lnSpc>
              <a:spcAft>
                <a:spcPts val="1000"/>
              </a:spcAft>
            </a:pPr>
            <a:r>
              <a:rPr lang="en-US" dirty="0">
                <a:solidFill>
                  <a:schemeClr val="bg1"/>
                </a:solidFill>
                <a:latin typeface="Franklin Gothic Book" panose="020B0503020102020204" pitchFamily="34" charset="0"/>
              </a:rPr>
              <a:t>From plants</a:t>
            </a:r>
          </a:p>
        </p:txBody>
      </p:sp>
      <p:pic>
        <p:nvPicPr>
          <p:cNvPr id="12" name="Graphic 11" descr="Single gear">
            <a:extLst>
              <a:ext uri="{FF2B5EF4-FFF2-40B4-BE49-F238E27FC236}">
                <a16:creationId xmlns:a16="http://schemas.microsoft.com/office/drawing/2014/main" id="{0A770CB2-798A-D049-8D27-93B22B3BB7F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177584" y="2220875"/>
            <a:ext cx="773729" cy="773729"/>
          </a:xfrm>
          <a:prstGeom prst="rect">
            <a:avLst/>
          </a:prstGeom>
        </p:spPr>
      </p:pic>
      <p:pic>
        <p:nvPicPr>
          <p:cNvPr id="16" name="Graphic 15" descr="List">
            <a:extLst>
              <a:ext uri="{FF2B5EF4-FFF2-40B4-BE49-F238E27FC236}">
                <a16:creationId xmlns:a16="http://schemas.microsoft.com/office/drawing/2014/main" id="{8E3642E7-45F2-9C46-ABED-D05C48667D3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709134" y="2217856"/>
            <a:ext cx="773729" cy="773729"/>
          </a:xfrm>
          <a:prstGeom prst="rect">
            <a:avLst/>
          </a:prstGeom>
        </p:spPr>
      </p:pic>
      <p:pic>
        <p:nvPicPr>
          <p:cNvPr id="24" name="Graphic 23" descr="Lightbulb">
            <a:extLst>
              <a:ext uri="{FF2B5EF4-FFF2-40B4-BE49-F238E27FC236}">
                <a16:creationId xmlns:a16="http://schemas.microsoft.com/office/drawing/2014/main" id="{03C55DE3-2F9D-2D4E-9F30-95066EC4C74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240687" y="2217857"/>
            <a:ext cx="773729" cy="773729"/>
          </a:xfrm>
          <a:prstGeom prst="rect">
            <a:avLst/>
          </a:prstGeom>
        </p:spPr>
      </p:pic>
      <p:pic>
        <p:nvPicPr>
          <p:cNvPr id="26" name="Graphic 25" descr="Open hand with plant">
            <a:extLst>
              <a:ext uri="{FF2B5EF4-FFF2-40B4-BE49-F238E27FC236}">
                <a16:creationId xmlns:a16="http://schemas.microsoft.com/office/drawing/2014/main" id="{33648FF8-3B5A-4045-8854-A75A65D0F7BB}"/>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723058" y="4210214"/>
            <a:ext cx="773729" cy="773729"/>
          </a:xfrm>
          <a:prstGeom prst="rect">
            <a:avLst/>
          </a:prstGeom>
        </p:spPr>
      </p:pic>
      <p:pic>
        <p:nvPicPr>
          <p:cNvPr id="27" name="Picture 26">
            <a:extLst>
              <a:ext uri="{FF2B5EF4-FFF2-40B4-BE49-F238E27FC236}">
                <a16:creationId xmlns:a16="http://schemas.microsoft.com/office/drawing/2014/main" id="{AF57386D-2438-1B47-8A34-E97C12D3F4BF}"/>
              </a:ext>
            </a:extLst>
          </p:cNvPr>
          <p:cNvPicPr>
            <a:picLocks noChangeAspect="1"/>
          </p:cNvPicPr>
          <p:nvPr/>
        </p:nvPicPr>
        <p:blipFill>
          <a:blip r:embed="rId11"/>
          <a:stretch>
            <a:fillRect/>
          </a:stretch>
        </p:blipFill>
        <p:spPr>
          <a:xfrm>
            <a:off x="7400168" y="4210213"/>
            <a:ext cx="681905" cy="773729"/>
          </a:xfrm>
          <a:prstGeom prst="rect">
            <a:avLst/>
          </a:prstGeom>
        </p:spPr>
      </p:pic>
      <p:pic>
        <p:nvPicPr>
          <p:cNvPr id="28" name="Picture 27">
            <a:extLst>
              <a:ext uri="{FF2B5EF4-FFF2-40B4-BE49-F238E27FC236}">
                <a16:creationId xmlns:a16="http://schemas.microsoft.com/office/drawing/2014/main" id="{BD661E1B-1157-0548-8554-242266001D38}"/>
              </a:ext>
            </a:extLst>
          </p:cNvPr>
          <p:cNvPicPr>
            <a:picLocks noChangeAspect="1"/>
          </p:cNvPicPr>
          <p:nvPr/>
        </p:nvPicPr>
        <p:blipFill>
          <a:blip r:embed="rId12"/>
          <a:stretch>
            <a:fillRect/>
          </a:stretch>
        </p:blipFill>
        <p:spPr>
          <a:xfrm>
            <a:off x="8057689" y="4443984"/>
            <a:ext cx="504753" cy="503382"/>
          </a:xfrm>
          <a:prstGeom prst="rect">
            <a:avLst/>
          </a:prstGeom>
        </p:spPr>
      </p:pic>
      <p:grpSp>
        <p:nvGrpSpPr>
          <p:cNvPr id="10" name="Group 9">
            <a:extLst>
              <a:ext uri="{FF2B5EF4-FFF2-40B4-BE49-F238E27FC236}">
                <a16:creationId xmlns:a16="http://schemas.microsoft.com/office/drawing/2014/main" id="{41EA457A-2EF0-4A5F-8D2F-3DEF1CC10715}"/>
              </a:ext>
            </a:extLst>
          </p:cNvPr>
          <p:cNvGrpSpPr/>
          <p:nvPr/>
        </p:nvGrpSpPr>
        <p:grpSpPr>
          <a:xfrm>
            <a:off x="332259" y="112990"/>
            <a:ext cx="2867957" cy="2285974"/>
            <a:chOff x="404830" y="67244"/>
            <a:chExt cx="2867957" cy="2285974"/>
          </a:xfrm>
        </p:grpSpPr>
        <p:sp>
          <p:nvSpPr>
            <p:cNvPr id="2" name="Explosion: 14 Points 1">
              <a:extLst>
                <a:ext uri="{FF2B5EF4-FFF2-40B4-BE49-F238E27FC236}">
                  <a16:creationId xmlns:a16="http://schemas.microsoft.com/office/drawing/2014/main" id="{B7D9DF6E-6679-4379-915F-06D71DCB60EA}"/>
                </a:ext>
              </a:extLst>
            </p:cNvPr>
            <p:cNvSpPr/>
            <p:nvPr/>
          </p:nvSpPr>
          <p:spPr>
            <a:xfrm rot="1028558">
              <a:off x="404830" y="67244"/>
              <a:ext cx="2867957" cy="2285974"/>
            </a:xfrm>
            <a:prstGeom prst="irregularSeal2">
              <a:avLst/>
            </a:prstGeom>
            <a:solidFill>
              <a:srgbClr val="8CD2DA"/>
            </a:solid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26B15D5F-9723-4945-8720-6C789446E9B0}"/>
                </a:ext>
              </a:extLst>
            </p:cNvPr>
            <p:cNvSpPr txBox="1"/>
            <p:nvPr/>
          </p:nvSpPr>
          <p:spPr>
            <a:xfrm rot="20043893">
              <a:off x="944254" y="768850"/>
              <a:ext cx="1773322" cy="707886"/>
            </a:xfrm>
            <a:prstGeom prst="rect">
              <a:avLst/>
            </a:prstGeom>
            <a:noFill/>
          </p:spPr>
          <p:txBody>
            <a:bodyPr wrap="square" rtlCol="0">
              <a:spAutoFit/>
            </a:bodyPr>
            <a:lstStyle/>
            <a:p>
              <a:r>
                <a:rPr lang="en-US" sz="4000" b="1" dirty="0">
                  <a:solidFill>
                    <a:srgbClr val="3A5EAA"/>
                  </a:solidFill>
                </a:rPr>
                <a:t>TASTE</a:t>
              </a:r>
            </a:p>
          </p:txBody>
        </p:sp>
      </p:grpSp>
    </p:spTree>
    <p:extLst>
      <p:ext uri="{BB962C8B-B14F-4D97-AF65-F5344CB8AC3E}">
        <p14:creationId xmlns:p14="http://schemas.microsoft.com/office/powerpoint/2010/main" val="15531801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644F9E08-D19E-744F-8858-E37E20613EF8}"/>
              </a:ext>
            </a:extLst>
          </p:cNvPr>
          <p:cNvPicPr>
            <a:picLocks noGrp="1" noChangeAspect="1"/>
          </p:cNvPicPr>
          <p:nvPr>
            <p:ph type="pic" sz="quarter" idx="13"/>
          </p:nvPr>
        </p:nvPicPr>
        <p:blipFill rotWithShape="1">
          <a:blip r:embed="rId3" cstate="screen">
            <a:extLst>
              <a:ext uri="{BEBA8EAE-BF5A-486C-A8C5-ECC9F3942E4B}">
                <a14:imgProps xmlns:a14="http://schemas.microsoft.com/office/drawing/2010/main">
                  <a14:imgLayer r:embed="rId4">
                    <a14:imgEffect>
                      <a14:brightnessContrast bright="-40000"/>
                    </a14:imgEffect>
                  </a14:imgLayer>
                </a14:imgProps>
              </a:ext>
              <a:ext uri="{28A0092B-C50C-407E-A947-70E740481C1C}">
                <a14:useLocalDpi xmlns:a14="http://schemas.microsoft.com/office/drawing/2010/main"/>
              </a:ext>
            </a:extLst>
          </a:blip>
          <a:srcRect/>
          <a:stretch/>
        </p:blipFill>
        <p:spPr>
          <a:xfrm>
            <a:off x="0" y="10"/>
            <a:ext cx="12191980" cy="6857990"/>
          </a:xfrm>
          <a:prstGeom prst="rect">
            <a:avLst/>
          </a:prstGeom>
        </p:spPr>
      </p:pic>
      <p:sp>
        <p:nvSpPr>
          <p:cNvPr id="26" name="Rectangle 18">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2">
            <a:extLst>
              <a:ext uri="{FF2B5EF4-FFF2-40B4-BE49-F238E27FC236}">
                <a16:creationId xmlns:a16="http://schemas.microsoft.com/office/drawing/2014/main" id="{B0AB1BF0-A550-1545-BB1D-AABB506FE764}"/>
              </a:ext>
            </a:extLst>
          </p:cNvPr>
          <p:cNvSpPr txBox="1">
            <a:spLocks/>
          </p:cNvSpPr>
          <p:nvPr/>
        </p:nvSpPr>
        <p:spPr>
          <a:xfrm>
            <a:off x="490527" y="5318302"/>
            <a:ext cx="11210925" cy="744836"/>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3400" b="0" i="0" kern="1200">
                <a:solidFill>
                  <a:srgbClr val="3A5EAA"/>
                </a:solidFill>
                <a:latin typeface="Rockwell" panose="02060603020205020403" pitchFamily="18" charset="77"/>
                <a:ea typeface="+mj-ea"/>
                <a:cs typeface="+mj-cs"/>
              </a:defRPr>
            </a:lvl1pPr>
          </a:lstStyle>
          <a:p>
            <a:pPr>
              <a:spcAft>
                <a:spcPts val="600"/>
              </a:spcAft>
            </a:pPr>
            <a:r>
              <a:rPr lang="en-US" sz="3600" dirty="0">
                <a:solidFill>
                  <a:schemeClr val="tx1">
                    <a:lumMod val="85000"/>
                    <a:lumOff val="15000"/>
                  </a:schemeClr>
                </a:solidFill>
                <a:latin typeface="+mj-lt"/>
              </a:rPr>
              <a:t>Consumers are looking for permission and seeking balance</a:t>
            </a:r>
          </a:p>
        </p:txBody>
      </p:sp>
      <p:cxnSp>
        <p:nvCxnSpPr>
          <p:cNvPr id="27" name="Straight Connector 20">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2">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A04540D8-91F8-6D43-AB37-40D241ECAABF}"/>
              </a:ext>
            </a:extLst>
          </p:cNvPr>
          <p:cNvGrpSpPr/>
          <p:nvPr/>
        </p:nvGrpSpPr>
        <p:grpSpPr>
          <a:xfrm>
            <a:off x="10391686" y="6129305"/>
            <a:ext cx="1800294" cy="728685"/>
            <a:chOff x="10194966" y="5802900"/>
            <a:chExt cx="1997034" cy="808317"/>
          </a:xfrm>
        </p:grpSpPr>
        <p:sp>
          <p:nvSpPr>
            <p:cNvPr id="13" name="Rectangle 14">
              <a:extLst>
                <a:ext uri="{FF2B5EF4-FFF2-40B4-BE49-F238E27FC236}">
                  <a16:creationId xmlns:a16="http://schemas.microsoft.com/office/drawing/2014/main" id="{E9A2EADA-0283-4641-A25A-7BDCB5A96022}"/>
                </a:ext>
              </a:extLst>
            </p:cNvPr>
            <p:cNvSpPr/>
            <p:nvPr/>
          </p:nvSpPr>
          <p:spPr>
            <a:xfrm>
              <a:off x="10194966" y="5802900"/>
              <a:ext cx="1997034" cy="808317"/>
            </a:xfrm>
            <a:custGeom>
              <a:avLst/>
              <a:gdLst>
                <a:gd name="connsiteX0" fmla="*/ 0 w 1997034"/>
                <a:gd name="connsiteY0" fmla="*/ 0 h 808317"/>
                <a:gd name="connsiteX1" fmla="*/ 1997034 w 1997034"/>
                <a:gd name="connsiteY1" fmla="*/ 0 h 808317"/>
                <a:gd name="connsiteX2" fmla="*/ 1997034 w 1997034"/>
                <a:gd name="connsiteY2" fmla="*/ 808317 h 808317"/>
                <a:gd name="connsiteX3" fmla="*/ 0 w 1997034"/>
                <a:gd name="connsiteY3" fmla="*/ 808317 h 808317"/>
                <a:gd name="connsiteX4" fmla="*/ 0 w 1997034"/>
                <a:gd name="connsiteY4" fmla="*/ 0 h 808317"/>
                <a:gd name="connsiteX0" fmla="*/ 8 w 1997042"/>
                <a:gd name="connsiteY0" fmla="*/ 0 h 808317"/>
                <a:gd name="connsiteX1" fmla="*/ 1997042 w 1997042"/>
                <a:gd name="connsiteY1" fmla="*/ 0 h 808317"/>
                <a:gd name="connsiteX2" fmla="*/ 1997042 w 1997042"/>
                <a:gd name="connsiteY2" fmla="*/ 808317 h 808317"/>
                <a:gd name="connsiteX3" fmla="*/ 8 w 1997042"/>
                <a:gd name="connsiteY3" fmla="*/ 808317 h 808317"/>
                <a:gd name="connsiteX4" fmla="*/ 338455 w 1997042"/>
                <a:gd name="connsiteY4" fmla="*/ 413832 h 808317"/>
                <a:gd name="connsiteX5" fmla="*/ 8 w 1997042"/>
                <a:gd name="connsiteY5" fmla="*/ 0 h 808317"/>
                <a:gd name="connsiteX0" fmla="*/ 414 w 1997448"/>
                <a:gd name="connsiteY0" fmla="*/ 0 h 808317"/>
                <a:gd name="connsiteX1" fmla="*/ 1997448 w 1997448"/>
                <a:gd name="connsiteY1" fmla="*/ 0 h 808317"/>
                <a:gd name="connsiteX2" fmla="*/ 1997448 w 1997448"/>
                <a:gd name="connsiteY2" fmla="*/ 808317 h 808317"/>
                <a:gd name="connsiteX3" fmla="*/ 414 w 1997448"/>
                <a:gd name="connsiteY3" fmla="*/ 808317 h 808317"/>
                <a:gd name="connsiteX4" fmla="*/ 338861 w 1997448"/>
                <a:gd name="connsiteY4" fmla="*/ 413832 h 808317"/>
                <a:gd name="connsiteX5" fmla="*/ 414 w 1997448"/>
                <a:gd name="connsiteY5" fmla="*/ 0 h 808317"/>
                <a:gd name="connsiteX0" fmla="*/ 0 w 1997034"/>
                <a:gd name="connsiteY0" fmla="*/ 0 h 808317"/>
                <a:gd name="connsiteX1" fmla="*/ 1997034 w 1997034"/>
                <a:gd name="connsiteY1" fmla="*/ 0 h 808317"/>
                <a:gd name="connsiteX2" fmla="*/ 1997034 w 1997034"/>
                <a:gd name="connsiteY2" fmla="*/ 808317 h 808317"/>
                <a:gd name="connsiteX3" fmla="*/ 0 w 1997034"/>
                <a:gd name="connsiteY3" fmla="*/ 808317 h 808317"/>
                <a:gd name="connsiteX4" fmla="*/ 338447 w 1997034"/>
                <a:gd name="connsiteY4" fmla="*/ 413832 h 808317"/>
                <a:gd name="connsiteX5" fmla="*/ 0 w 1997034"/>
                <a:gd name="connsiteY5" fmla="*/ 0 h 808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7034" h="808317">
                  <a:moveTo>
                    <a:pt x="0" y="0"/>
                  </a:moveTo>
                  <a:lnTo>
                    <a:pt x="1997034" y="0"/>
                  </a:lnTo>
                  <a:lnTo>
                    <a:pt x="1997034" y="808317"/>
                  </a:lnTo>
                  <a:lnTo>
                    <a:pt x="0" y="808317"/>
                  </a:lnTo>
                  <a:cubicBezTo>
                    <a:pt x="348343" y="419523"/>
                    <a:pt x="-9896" y="820439"/>
                    <a:pt x="338447" y="413832"/>
                  </a:cubicBezTo>
                  <a:lnTo>
                    <a:pt x="0" y="0"/>
                  </a:lnTo>
                  <a:close/>
                </a:path>
              </a:pathLst>
            </a:custGeom>
            <a:solidFill>
              <a:schemeClr val="bg1"/>
            </a:solidFill>
            <a:ln>
              <a:noFill/>
            </a:ln>
            <a:effectLst>
              <a:outerShdw blurRad="50800" dist="50800" dir="2700000" algn="tl"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9A482A17-53FE-7145-9058-E198EF9981C3}"/>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3023" t="38498" r="23803" b="37552"/>
            <a:stretch/>
          </p:blipFill>
          <p:spPr>
            <a:xfrm>
              <a:off x="10658280" y="5959794"/>
              <a:ext cx="1420905" cy="494531"/>
            </a:xfrm>
            <a:prstGeom prst="rect">
              <a:avLst/>
            </a:prstGeom>
          </p:spPr>
        </p:pic>
      </p:grpSp>
    </p:spTree>
    <p:extLst>
      <p:ext uri="{BB962C8B-B14F-4D97-AF65-F5344CB8AC3E}">
        <p14:creationId xmlns:p14="http://schemas.microsoft.com/office/powerpoint/2010/main" val="1059851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3B59AC38-E8F1-9349-9E64-48E46772DC54}"/>
              </a:ext>
            </a:extLst>
          </p:cNvPr>
          <p:cNvSpPr txBox="1">
            <a:spLocks/>
          </p:cNvSpPr>
          <p:nvPr/>
        </p:nvSpPr>
        <p:spPr>
          <a:xfrm>
            <a:off x="563537" y="2076987"/>
            <a:ext cx="3726076" cy="2704026"/>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400" b="0" i="0" kern="1200">
                <a:solidFill>
                  <a:srgbClr val="3A5EAA"/>
                </a:solidFill>
                <a:latin typeface="Rockwell" panose="02060603020205020403" pitchFamily="18" charset="77"/>
                <a:ea typeface="+mj-ea"/>
                <a:cs typeface="+mj-cs"/>
              </a:defRPr>
            </a:lvl1pPr>
          </a:lstStyle>
          <a:p>
            <a:pPr algn="l"/>
            <a:r>
              <a:rPr lang="en-US" dirty="0"/>
              <a:t>The U.S. Diet:</a:t>
            </a:r>
            <a:br>
              <a:rPr lang="en-US" dirty="0"/>
            </a:br>
            <a:r>
              <a:rPr lang="en-US" dirty="0">
                <a:solidFill>
                  <a:schemeClr val="tx1">
                    <a:lumMod val="65000"/>
                    <a:lumOff val="35000"/>
                  </a:schemeClr>
                </a:solidFill>
                <a:latin typeface="Franklin Gothic Book" panose="020B0503020102020204" pitchFamily="34" charset="0"/>
              </a:rPr>
              <a:t>An Historical Perspective</a:t>
            </a:r>
          </a:p>
        </p:txBody>
      </p:sp>
      <p:pic>
        <p:nvPicPr>
          <p:cNvPr id="8" name="Picture 7">
            <a:extLst>
              <a:ext uri="{FF2B5EF4-FFF2-40B4-BE49-F238E27FC236}">
                <a16:creationId xmlns:a16="http://schemas.microsoft.com/office/drawing/2014/main" id="{239B590C-5479-4C4E-BEA4-55BFA13441A7}"/>
              </a:ext>
            </a:extLst>
          </p:cNvPr>
          <p:cNvPicPr>
            <a:picLocks noChangeAspect="1"/>
          </p:cNvPicPr>
          <p:nvPr/>
        </p:nvPicPr>
        <p:blipFill rotWithShape="1">
          <a:blip r:embed="rId3"/>
          <a:srcRect t="13137" b="10588"/>
          <a:stretch/>
        </p:blipFill>
        <p:spPr>
          <a:xfrm>
            <a:off x="3631433" y="0"/>
            <a:ext cx="6947754" cy="6858000"/>
          </a:xfrm>
          <a:prstGeom prst="rect">
            <a:avLst/>
          </a:prstGeom>
        </p:spPr>
      </p:pic>
      <p:sp>
        <p:nvSpPr>
          <p:cNvPr id="4" name="TextBox 3"/>
          <p:cNvSpPr txBox="1"/>
          <p:nvPr/>
        </p:nvSpPr>
        <p:spPr>
          <a:xfrm>
            <a:off x="0" y="6550223"/>
            <a:ext cx="4862209" cy="276999"/>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srgbClr val="797979"/>
                </a:solidFill>
                <a:effectLst/>
                <a:uLnTx/>
                <a:uFillTx/>
                <a:latin typeface="Calibri" panose="020F0502020204030204" pitchFamily="34" charset="0"/>
                <a:ea typeface="+mn-ea"/>
                <a:cs typeface="+mn-cs"/>
              </a:rPr>
              <a:t>USDA CNPP, 2018</a:t>
            </a:r>
          </a:p>
        </p:txBody>
      </p:sp>
    </p:spTree>
    <p:extLst>
      <p:ext uri="{BB962C8B-B14F-4D97-AF65-F5344CB8AC3E}">
        <p14:creationId xmlns:p14="http://schemas.microsoft.com/office/powerpoint/2010/main" val="2499052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lose up of a logo&#10;&#10;Description automatically generated">
            <a:extLst>
              <a:ext uri="{FF2B5EF4-FFF2-40B4-BE49-F238E27FC236}">
                <a16:creationId xmlns:a16="http://schemas.microsoft.com/office/drawing/2014/main" id="{99743C11-C61A-444F-89BE-2C21ECD634D1}"/>
              </a:ext>
            </a:extLst>
          </p:cNvPr>
          <p:cNvPicPr>
            <a:picLocks noChangeAspect="1"/>
          </p:cNvPicPr>
          <p:nvPr/>
        </p:nvPicPr>
        <p:blipFill>
          <a:blip r:embed="rId2"/>
          <a:stretch>
            <a:fillRect/>
          </a:stretch>
        </p:blipFill>
        <p:spPr>
          <a:xfrm>
            <a:off x="2667000" y="0"/>
            <a:ext cx="6858000" cy="6858000"/>
          </a:xfrm>
          <a:prstGeom prst="rect">
            <a:avLst/>
          </a:prstGeom>
        </p:spPr>
      </p:pic>
    </p:spTree>
    <p:extLst>
      <p:ext uri="{BB962C8B-B14F-4D97-AF65-F5344CB8AC3E}">
        <p14:creationId xmlns:p14="http://schemas.microsoft.com/office/powerpoint/2010/main" val="3806834447"/>
      </p:ext>
    </p:extLst>
  </p:cSld>
  <p:clrMapOvr>
    <a:masterClrMapping/>
  </p:clrMapOvr>
  <p:transition>
    <p:fad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40FDE583-7247-4F42-A1D2-19FE309F4E40}"/>
              </a:ext>
            </a:extLst>
          </p:cNvPr>
          <p:cNvPicPr>
            <a:picLocks noGrp="1" noChangeAspect="1"/>
          </p:cNvPicPr>
          <p:nvPr>
            <p:ph type="pic" sz="quarter" idx="13"/>
          </p:nvPr>
        </p:nvPicPr>
        <p:blipFill>
          <a:blip r:embed="rId3" cstate="screen">
            <a:extLst>
              <a:ext uri="{BEBA8EAE-BF5A-486C-A8C5-ECC9F3942E4B}">
                <a14:imgProps xmlns:a14="http://schemas.microsoft.com/office/drawing/2010/main">
                  <a14:imgLayer r:embed="rId4">
                    <a14:imgEffect>
                      <a14:brightnessContrast bright="-40000"/>
                    </a14:imgEffect>
                  </a14:imgLayer>
                </a14:imgProps>
              </a:ext>
              <a:ext uri="{28A0092B-C50C-407E-A947-70E740481C1C}">
                <a14:useLocalDpi xmlns:a14="http://schemas.microsoft.com/office/drawing/2010/main"/>
              </a:ext>
            </a:extLst>
          </a:blip>
          <a:srcRect/>
          <a:stretch>
            <a:fillRect/>
          </a:stretch>
        </p:blipFill>
        <p:spPr/>
      </p:pic>
      <p:pic>
        <p:nvPicPr>
          <p:cNvPr id="7" name="Picture 6">
            <a:extLst>
              <a:ext uri="{FF2B5EF4-FFF2-40B4-BE49-F238E27FC236}">
                <a16:creationId xmlns:a16="http://schemas.microsoft.com/office/drawing/2014/main" id="{E6E10F2A-03E3-1E4A-96B5-BC303F4998AC}"/>
              </a:ext>
            </a:extLst>
          </p:cNvPr>
          <p:cNvPicPr>
            <a:picLocks noChangeAspect="1"/>
          </p:cNvPicPr>
          <p:nvPr/>
        </p:nvPicPr>
        <p:blipFill rotWithShape="1">
          <a:blip r:embed="rId5" cstate="print">
            <a:biLevel thresh="25000"/>
            <a:extLst>
              <a:ext uri="{BEBA8EAE-BF5A-486C-A8C5-ECC9F3942E4B}">
                <a14:imgProps xmlns:a14="http://schemas.microsoft.com/office/drawing/2010/main">
                  <a14:imgLayer r:embed="rId6">
                    <a14:imgEffect>
                      <a14:brightnessContrast bright="40000"/>
                    </a14:imgEffect>
                  </a14:imgLayer>
                </a14:imgProps>
              </a:ext>
              <a:ext uri="{28A0092B-C50C-407E-A947-70E740481C1C}">
                <a14:useLocalDpi xmlns:a14="http://schemas.microsoft.com/office/drawing/2010/main" val="0"/>
              </a:ext>
            </a:extLst>
          </a:blip>
          <a:srcRect l="23023" t="38498" r="23803" b="37552"/>
          <a:stretch/>
        </p:blipFill>
        <p:spPr>
          <a:xfrm>
            <a:off x="10669174" y="5960535"/>
            <a:ext cx="1420905" cy="494531"/>
          </a:xfrm>
          <a:prstGeom prst="rect">
            <a:avLst/>
          </a:prstGeom>
        </p:spPr>
      </p:pic>
      <p:sp>
        <p:nvSpPr>
          <p:cNvPr id="8" name="Title 2">
            <a:extLst>
              <a:ext uri="{FF2B5EF4-FFF2-40B4-BE49-F238E27FC236}">
                <a16:creationId xmlns:a16="http://schemas.microsoft.com/office/drawing/2014/main" id="{B0AB1BF0-A550-1545-BB1D-AABB506FE764}"/>
              </a:ext>
            </a:extLst>
          </p:cNvPr>
          <p:cNvSpPr txBox="1">
            <a:spLocks/>
          </p:cNvSpPr>
          <p:nvPr/>
        </p:nvSpPr>
        <p:spPr>
          <a:xfrm>
            <a:off x="1468181" y="1685163"/>
            <a:ext cx="8870494" cy="767616"/>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400" b="0" i="0" kern="1200">
                <a:solidFill>
                  <a:srgbClr val="3A5EAA"/>
                </a:solidFill>
                <a:latin typeface="Rockwell" panose="02060603020205020403" pitchFamily="18" charset="77"/>
                <a:ea typeface="+mj-ea"/>
                <a:cs typeface="+mj-cs"/>
              </a:defRPr>
            </a:lvl1pPr>
          </a:lstStyle>
          <a:p>
            <a:r>
              <a:rPr lang="en-US" sz="6000" dirty="0">
                <a:solidFill>
                  <a:schemeClr val="bg1"/>
                </a:solidFill>
              </a:rPr>
              <a:t>Thank You!</a:t>
            </a:r>
          </a:p>
        </p:txBody>
      </p:sp>
      <p:sp>
        <p:nvSpPr>
          <p:cNvPr id="9" name="Title 2">
            <a:extLst>
              <a:ext uri="{FF2B5EF4-FFF2-40B4-BE49-F238E27FC236}">
                <a16:creationId xmlns:a16="http://schemas.microsoft.com/office/drawing/2014/main" id="{304BACC7-3F57-DF43-9861-EC69653B8431}"/>
              </a:ext>
            </a:extLst>
          </p:cNvPr>
          <p:cNvSpPr txBox="1">
            <a:spLocks/>
          </p:cNvSpPr>
          <p:nvPr/>
        </p:nvSpPr>
        <p:spPr>
          <a:xfrm>
            <a:off x="3294677" y="2661384"/>
            <a:ext cx="5930782" cy="767616"/>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400" b="0" i="0" kern="1200">
                <a:solidFill>
                  <a:srgbClr val="3A5EAA"/>
                </a:solidFill>
                <a:latin typeface="Rockwell" panose="02060603020205020403" pitchFamily="18" charset="77"/>
                <a:ea typeface="+mj-ea"/>
                <a:cs typeface="+mj-cs"/>
              </a:defRPr>
            </a:lvl1pPr>
          </a:lstStyle>
          <a:p>
            <a:pPr algn="l"/>
            <a:r>
              <a:rPr lang="en-US" sz="6000" dirty="0">
                <a:solidFill>
                  <a:schemeClr val="bg1"/>
                </a:solidFill>
              </a:rPr>
              <a:t>Visit sugar.org</a:t>
            </a:r>
          </a:p>
        </p:txBody>
      </p:sp>
      <p:grpSp>
        <p:nvGrpSpPr>
          <p:cNvPr id="12" name="Group 11">
            <a:extLst>
              <a:ext uri="{FF2B5EF4-FFF2-40B4-BE49-F238E27FC236}">
                <a16:creationId xmlns:a16="http://schemas.microsoft.com/office/drawing/2014/main" id="{A04540D8-91F8-6D43-AB37-40D241ECAABF}"/>
              </a:ext>
            </a:extLst>
          </p:cNvPr>
          <p:cNvGrpSpPr/>
          <p:nvPr/>
        </p:nvGrpSpPr>
        <p:grpSpPr>
          <a:xfrm>
            <a:off x="10194966" y="5802900"/>
            <a:ext cx="1997034" cy="808317"/>
            <a:chOff x="10194966" y="5802900"/>
            <a:chExt cx="1997034" cy="808317"/>
          </a:xfrm>
        </p:grpSpPr>
        <p:sp>
          <p:nvSpPr>
            <p:cNvPr id="13" name="Rectangle 14">
              <a:extLst>
                <a:ext uri="{FF2B5EF4-FFF2-40B4-BE49-F238E27FC236}">
                  <a16:creationId xmlns:a16="http://schemas.microsoft.com/office/drawing/2014/main" id="{E9A2EADA-0283-4641-A25A-7BDCB5A96022}"/>
                </a:ext>
              </a:extLst>
            </p:cNvPr>
            <p:cNvSpPr/>
            <p:nvPr/>
          </p:nvSpPr>
          <p:spPr>
            <a:xfrm>
              <a:off x="10194966" y="5802900"/>
              <a:ext cx="1997034" cy="808317"/>
            </a:xfrm>
            <a:custGeom>
              <a:avLst/>
              <a:gdLst>
                <a:gd name="connsiteX0" fmla="*/ 0 w 1997034"/>
                <a:gd name="connsiteY0" fmla="*/ 0 h 808317"/>
                <a:gd name="connsiteX1" fmla="*/ 1997034 w 1997034"/>
                <a:gd name="connsiteY1" fmla="*/ 0 h 808317"/>
                <a:gd name="connsiteX2" fmla="*/ 1997034 w 1997034"/>
                <a:gd name="connsiteY2" fmla="*/ 808317 h 808317"/>
                <a:gd name="connsiteX3" fmla="*/ 0 w 1997034"/>
                <a:gd name="connsiteY3" fmla="*/ 808317 h 808317"/>
                <a:gd name="connsiteX4" fmla="*/ 0 w 1997034"/>
                <a:gd name="connsiteY4" fmla="*/ 0 h 808317"/>
                <a:gd name="connsiteX0" fmla="*/ 8 w 1997042"/>
                <a:gd name="connsiteY0" fmla="*/ 0 h 808317"/>
                <a:gd name="connsiteX1" fmla="*/ 1997042 w 1997042"/>
                <a:gd name="connsiteY1" fmla="*/ 0 h 808317"/>
                <a:gd name="connsiteX2" fmla="*/ 1997042 w 1997042"/>
                <a:gd name="connsiteY2" fmla="*/ 808317 h 808317"/>
                <a:gd name="connsiteX3" fmla="*/ 8 w 1997042"/>
                <a:gd name="connsiteY3" fmla="*/ 808317 h 808317"/>
                <a:gd name="connsiteX4" fmla="*/ 338455 w 1997042"/>
                <a:gd name="connsiteY4" fmla="*/ 413832 h 808317"/>
                <a:gd name="connsiteX5" fmla="*/ 8 w 1997042"/>
                <a:gd name="connsiteY5" fmla="*/ 0 h 808317"/>
                <a:gd name="connsiteX0" fmla="*/ 414 w 1997448"/>
                <a:gd name="connsiteY0" fmla="*/ 0 h 808317"/>
                <a:gd name="connsiteX1" fmla="*/ 1997448 w 1997448"/>
                <a:gd name="connsiteY1" fmla="*/ 0 h 808317"/>
                <a:gd name="connsiteX2" fmla="*/ 1997448 w 1997448"/>
                <a:gd name="connsiteY2" fmla="*/ 808317 h 808317"/>
                <a:gd name="connsiteX3" fmla="*/ 414 w 1997448"/>
                <a:gd name="connsiteY3" fmla="*/ 808317 h 808317"/>
                <a:gd name="connsiteX4" fmla="*/ 338861 w 1997448"/>
                <a:gd name="connsiteY4" fmla="*/ 413832 h 808317"/>
                <a:gd name="connsiteX5" fmla="*/ 414 w 1997448"/>
                <a:gd name="connsiteY5" fmla="*/ 0 h 808317"/>
                <a:gd name="connsiteX0" fmla="*/ 0 w 1997034"/>
                <a:gd name="connsiteY0" fmla="*/ 0 h 808317"/>
                <a:gd name="connsiteX1" fmla="*/ 1997034 w 1997034"/>
                <a:gd name="connsiteY1" fmla="*/ 0 h 808317"/>
                <a:gd name="connsiteX2" fmla="*/ 1997034 w 1997034"/>
                <a:gd name="connsiteY2" fmla="*/ 808317 h 808317"/>
                <a:gd name="connsiteX3" fmla="*/ 0 w 1997034"/>
                <a:gd name="connsiteY3" fmla="*/ 808317 h 808317"/>
                <a:gd name="connsiteX4" fmla="*/ 338447 w 1997034"/>
                <a:gd name="connsiteY4" fmla="*/ 413832 h 808317"/>
                <a:gd name="connsiteX5" fmla="*/ 0 w 1997034"/>
                <a:gd name="connsiteY5" fmla="*/ 0 h 808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7034" h="808317">
                  <a:moveTo>
                    <a:pt x="0" y="0"/>
                  </a:moveTo>
                  <a:lnTo>
                    <a:pt x="1997034" y="0"/>
                  </a:lnTo>
                  <a:lnTo>
                    <a:pt x="1997034" y="808317"/>
                  </a:lnTo>
                  <a:lnTo>
                    <a:pt x="0" y="808317"/>
                  </a:lnTo>
                  <a:cubicBezTo>
                    <a:pt x="348343" y="419523"/>
                    <a:pt x="-9896" y="820439"/>
                    <a:pt x="338447" y="413832"/>
                  </a:cubicBezTo>
                  <a:lnTo>
                    <a:pt x="0" y="0"/>
                  </a:lnTo>
                  <a:close/>
                </a:path>
              </a:pathLst>
            </a:custGeom>
            <a:solidFill>
              <a:schemeClr val="bg1"/>
            </a:solidFill>
            <a:ln>
              <a:noFill/>
            </a:ln>
            <a:effectLst>
              <a:outerShdw blurRad="50800" dist="50800" dir="2700000" algn="tl"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9A482A17-53FE-7145-9058-E198EF9981C3}"/>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23023" t="38498" r="23803" b="37552"/>
            <a:stretch/>
          </p:blipFill>
          <p:spPr>
            <a:xfrm>
              <a:off x="10658280" y="5959794"/>
              <a:ext cx="1420905" cy="494531"/>
            </a:xfrm>
            <a:prstGeom prst="rect">
              <a:avLst/>
            </a:prstGeom>
          </p:spPr>
        </p:pic>
      </p:grpSp>
      <p:pic>
        <p:nvPicPr>
          <p:cNvPr id="2" name="Picture 1">
            <a:extLst>
              <a:ext uri="{FF2B5EF4-FFF2-40B4-BE49-F238E27FC236}">
                <a16:creationId xmlns:a16="http://schemas.microsoft.com/office/drawing/2014/main" id="{C1E6AE85-F9F7-4B7B-93D5-C662910D7D27}"/>
              </a:ext>
            </a:extLst>
          </p:cNvPr>
          <p:cNvPicPr>
            <a:picLocks noChangeAspect="1"/>
          </p:cNvPicPr>
          <p:nvPr/>
        </p:nvPicPr>
        <p:blipFill>
          <a:blip r:embed="rId8"/>
          <a:stretch>
            <a:fillRect/>
          </a:stretch>
        </p:blipFill>
        <p:spPr>
          <a:xfrm>
            <a:off x="1776412" y="4137942"/>
            <a:ext cx="8639175" cy="1390650"/>
          </a:xfrm>
          <a:prstGeom prst="rect">
            <a:avLst/>
          </a:prstGeom>
        </p:spPr>
      </p:pic>
    </p:spTree>
    <p:extLst>
      <p:ext uri="{BB962C8B-B14F-4D97-AF65-F5344CB8AC3E}">
        <p14:creationId xmlns:p14="http://schemas.microsoft.com/office/powerpoint/2010/main" val="40377140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3B59AC38-E8F1-9349-9E64-48E46772DC54}"/>
              </a:ext>
            </a:extLst>
          </p:cNvPr>
          <p:cNvSpPr txBox="1">
            <a:spLocks/>
          </p:cNvSpPr>
          <p:nvPr/>
        </p:nvSpPr>
        <p:spPr>
          <a:xfrm>
            <a:off x="563537" y="2076987"/>
            <a:ext cx="3726076" cy="2704026"/>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400" b="0" i="0" kern="1200">
                <a:solidFill>
                  <a:srgbClr val="3A5EAA"/>
                </a:solidFill>
                <a:latin typeface="Rockwell" panose="02060603020205020403" pitchFamily="18" charset="77"/>
                <a:ea typeface="+mj-ea"/>
                <a:cs typeface="+mj-cs"/>
              </a:defRPr>
            </a:lvl1pPr>
          </a:lstStyle>
          <a:p>
            <a:pPr algn="l"/>
            <a:r>
              <a:rPr lang="en-US" dirty="0"/>
              <a:t>Added sugars </a:t>
            </a:r>
            <a:br>
              <a:rPr lang="en-US" dirty="0"/>
            </a:br>
            <a:r>
              <a:rPr lang="en-US" dirty="0"/>
              <a:t>in the context </a:t>
            </a:r>
            <a:br>
              <a:rPr lang="en-US" dirty="0"/>
            </a:br>
            <a:r>
              <a:rPr lang="en-US" dirty="0"/>
              <a:t>of the total diet</a:t>
            </a:r>
            <a:endParaRPr lang="en-US" dirty="0">
              <a:solidFill>
                <a:schemeClr val="tx1">
                  <a:lumMod val="65000"/>
                  <a:lumOff val="35000"/>
                </a:schemeClr>
              </a:solidFill>
              <a:latin typeface="Franklin Gothic Book" panose="020B0503020102020204" pitchFamily="34" charset="0"/>
            </a:endParaRPr>
          </a:p>
        </p:txBody>
      </p:sp>
      <p:pic>
        <p:nvPicPr>
          <p:cNvPr id="4" name="Content Placeholder 3">
            <a:extLst>
              <a:ext uri="{FF2B5EF4-FFF2-40B4-BE49-F238E27FC236}">
                <a16:creationId xmlns:a16="http://schemas.microsoft.com/office/drawing/2014/main" id="{C12C1A32-6507-344B-A1C3-EF0D56F2DDF2}"/>
              </a:ext>
            </a:extLst>
          </p:cNvPr>
          <p:cNvPicPr>
            <a:picLocks noChangeAspect="1"/>
          </p:cNvPicPr>
          <p:nvPr/>
        </p:nvPicPr>
        <p:blipFill rotWithShape="1">
          <a:blip r:embed="rId3">
            <a:extLst>
              <a:ext uri="{28A0092B-C50C-407E-A947-70E740481C1C}">
                <a14:useLocalDpi xmlns:a14="http://schemas.microsoft.com/office/drawing/2010/main" val="0"/>
              </a:ext>
            </a:extLst>
          </a:blip>
          <a:srcRect l="10661" t="19621" r="12371" b="5986"/>
          <a:stretch/>
        </p:blipFill>
        <p:spPr>
          <a:xfrm>
            <a:off x="4506588" y="646176"/>
            <a:ext cx="7199538" cy="5378106"/>
          </a:xfrm>
          <a:prstGeom prst="rect">
            <a:avLst/>
          </a:prstGeom>
        </p:spPr>
      </p:pic>
      <p:sp>
        <p:nvSpPr>
          <p:cNvPr id="5" name="TextBox 4"/>
          <p:cNvSpPr txBox="1"/>
          <p:nvPr/>
        </p:nvSpPr>
        <p:spPr>
          <a:xfrm>
            <a:off x="0" y="6550223"/>
            <a:ext cx="7177391" cy="276999"/>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srgbClr val="797979"/>
                </a:solidFill>
                <a:effectLst/>
                <a:uLnTx/>
                <a:uFillTx/>
                <a:latin typeface="Calibri" panose="020F0502020204030204" pitchFamily="34" charset="0"/>
                <a:ea typeface="+mn-ea"/>
                <a:cs typeface="+mn-cs"/>
              </a:rPr>
              <a:t>USDA ERS Food Availability; USDA ERS Sugar and Sweeteners Yearbook; Bentley, USDA ERS 2017</a:t>
            </a:r>
          </a:p>
        </p:txBody>
      </p:sp>
    </p:spTree>
    <p:extLst>
      <p:ext uri="{BB962C8B-B14F-4D97-AF65-F5344CB8AC3E}">
        <p14:creationId xmlns:p14="http://schemas.microsoft.com/office/powerpoint/2010/main" val="9267108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997061-664A-6C44-A678-D6E69C145085}"/>
              </a:ext>
            </a:extLst>
          </p:cNvPr>
          <p:cNvSpPr>
            <a:spLocks noGrp="1"/>
          </p:cNvSpPr>
          <p:nvPr>
            <p:ph type="title"/>
          </p:nvPr>
        </p:nvSpPr>
        <p:spPr/>
        <p:txBody>
          <a:bodyPr/>
          <a:lstStyle/>
          <a:p>
            <a:r>
              <a:rPr lang="en-US" dirty="0"/>
              <a:t>Trends in Added Sugars Consumption</a:t>
            </a:r>
          </a:p>
        </p:txBody>
      </p:sp>
      <p:graphicFrame>
        <p:nvGraphicFramePr>
          <p:cNvPr id="9" name="Chart 91">
            <a:extLst>
              <a:ext uri="{FF2B5EF4-FFF2-40B4-BE49-F238E27FC236}">
                <a16:creationId xmlns:a16="http://schemas.microsoft.com/office/drawing/2014/main" id="{CD82F5AA-3984-BF47-8AEA-56568FBFD808}"/>
              </a:ext>
            </a:extLst>
          </p:cNvPr>
          <p:cNvGraphicFramePr/>
          <p:nvPr>
            <p:extLst>
              <p:ext uri="{D42A27DB-BD31-4B8C-83A1-F6EECF244321}">
                <p14:modId xmlns:p14="http://schemas.microsoft.com/office/powerpoint/2010/main" val="784052192"/>
              </p:ext>
            </p:extLst>
          </p:nvPr>
        </p:nvGraphicFramePr>
        <p:xfrm>
          <a:off x="415674" y="1318764"/>
          <a:ext cx="10213637" cy="4865209"/>
        </p:xfrm>
        <a:graphic>
          <a:graphicData uri="http://schemas.openxmlformats.org/drawingml/2006/chart">
            <c:chart xmlns:c="http://schemas.openxmlformats.org/drawingml/2006/chart" xmlns:r="http://schemas.openxmlformats.org/officeDocument/2006/relationships" r:id="rId3"/>
          </a:graphicData>
        </a:graphic>
      </p:graphicFrame>
      <p:sp>
        <p:nvSpPr>
          <p:cNvPr id="10" name="Shape 93">
            <a:extLst>
              <a:ext uri="{FF2B5EF4-FFF2-40B4-BE49-F238E27FC236}">
                <a16:creationId xmlns:a16="http://schemas.microsoft.com/office/drawing/2014/main" id="{80C141DB-796E-744F-804C-E9DADA82C915}"/>
              </a:ext>
            </a:extLst>
          </p:cNvPr>
          <p:cNvSpPr/>
          <p:nvPr/>
        </p:nvSpPr>
        <p:spPr>
          <a:xfrm>
            <a:off x="8599953" y="3447154"/>
            <a:ext cx="525760" cy="525178"/>
          </a:xfrm>
          <a:prstGeom prst="ellipse">
            <a:avLst/>
          </a:prstGeom>
          <a:solidFill>
            <a:srgbClr val="3A5EAA">
              <a:alpha val="96159"/>
            </a:srgbClr>
          </a:solidFill>
          <a:ln w="12700">
            <a:miter lim="400000"/>
          </a:ln>
          <a:extLst>
            <a:ext uri="{C572A759-6A51-4108-AA02-DFA0A04FC94B}">
              <ma14:wrappingTextBoxFlag xmlns="" xmlns:ma14="http://schemas.microsoft.com/office/mac/drawingml/2011/main" val="1"/>
            </a:ext>
          </a:extLst>
        </p:spPr>
        <p:txBody>
          <a:bodyPr wrap="none" lIns="0" tIns="0" rIns="0" bIns="0" anchor="ctr"/>
          <a:lstStyle>
            <a:lvl1pPr>
              <a:defRPr sz="2000" b="1">
                <a:solidFill>
                  <a:srgbClr val="FFFFFF"/>
                </a:solidFill>
                <a:latin typeface="Helvetica"/>
                <a:ea typeface="Helvetica"/>
                <a:cs typeface="Helvetica"/>
                <a:sym typeface="Helvetica"/>
              </a:defRPr>
            </a:lvl1pPr>
          </a:lstStyle>
          <a:p>
            <a:pPr marL="0" marR="0" lvl="0" indent="0" algn="ctr" defTabSz="914400" eaLnBrk="0" fontAlgn="base" latinLnBrk="0" hangingPunct="0">
              <a:lnSpc>
                <a:spcPct val="100000"/>
              </a:lnSpc>
              <a:spcBef>
                <a:spcPct val="0"/>
              </a:spcBef>
              <a:spcAft>
                <a:spcPct val="0"/>
              </a:spcAft>
              <a:buClrTx/>
              <a:buSzTx/>
              <a:buFontTx/>
              <a:buNone/>
              <a:tabLst/>
              <a:defRPr sz="1800" b="0">
                <a:solidFill>
                  <a:srgbClr val="000000"/>
                </a:solidFill>
              </a:defRPr>
            </a:pPr>
            <a:r>
              <a:rPr kumimoji="0" sz="1400" b="0" u="none" strike="noStrike" kern="0" cap="none" spc="0" normalizeH="0" baseline="0" noProof="0" dirty="0">
                <a:ln>
                  <a:noFill/>
                </a:ln>
                <a:solidFill>
                  <a:schemeClr val="bg1"/>
                </a:solidFill>
                <a:effectLst/>
                <a:uLnTx/>
                <a:uFillTx/>
                <a:latin typeface="Franklin Gothic Book" panose="020B0503020102020204" pitchFamily="34" charset="0"/>
                <a:sym typeface="Helvetica"/>
              </a:rPr>
              <a:t>% DV</a:t>
            </a:r>
          </a:p>
        </p:txBody>
      </p:sp>
      <p:sp>
        <p:nvSpPr>
          <p:cNvPr id="11" name="Shape 94">
            <a:extLst>
              <a:ext uri="{FF2B5EF4-FFF2-40B4-BE49-F238E27FC236}">
                <a16:creationId xmlns:a16="http://schemas.microsoft.com/office/drawing/2014/main" id="{A8B5A8F4-9885-8D49-A515-1FE1F3A14C95}"/>
              </a:ext>
            </a:extLst>
          </p:cNvPr>
          <p:cNvSpPr/>
          <p:nvPr/>
        </p:nvSpPr>
        <p:spPr>
          <a:xfrm>
            <a:off x="5967664" y="1967513"/>
            <a:ext cx="4770954" cy="318357"/>
          </a:xfrm>
          <a:prstGeom prst="rect">
            <a:avLst/>
          </a:prstGeom>
          <a:solidFill>
            <a:srgbClr val="F26C78"/>
          </a:solidFill>
          <a:ln w="12700">
            <a:miter lim="400000"/>
          </a:ln>
          <a:extLst>
            <a:ext uri="{C572A759-6A51-4108-AA02-DFA0A04FC94B}">
              <ma14:wrappingTextBoxFlag xmlns="" xmlns:ma14="http://schemas.microsoft.com/office/mac/drawingml/2011/main" val="1"/>
            </a:ext>
          </a:extLst>
        </p:spPr>
        <p:txBody>
          <a:bodyPr wrap="square" lIns="35719" tIns="35719" rIns="35719" bIns="35719" anchor="ctr">
            <a:spAutoFit/>
          </a:bodyPr>
          <a:lstStyle>
            <a:lvl1pPr>
              <a:defRPr sz="1900"/>
            </a:lvl1pPr>
          </a:lstStyle>
          <a:p>
            <a:pPr marL="0" marR="0" lvl="0" indent="0" algn="ctr" defTabSz="914400" eaLnBrk="0" fontAlgn="base" latinLnBrk="0" hangingPunct="0">
              <a:lnSpc>
                <a:spcPct val="100000"/>
              </a:lnSpc>
              <a:spcBef>
                <a:spcPct val="0"/>
              </a:spcBef>
              <a:spcAft>
                <a:spcPct val="0"/>
              </a:spcAft>
              <a:buClrTx/>
              <a:buSzTx/>
              <a:buFontTx/>
              <a:buNone/>
              <a:tabLst/>
              <a:defRPr sz="1800"/>
            </a:pPr>
            <a:r>
              <a:rPr kumimoji="0" sz="1600" u="none" strike="noStrike" kern="0" cap="none" spc="0" normalizeH="0" baseline="0" noProof="0" dirty="0">
                <a:ln>
                  <a:noFill/>
                </a:ln>
                <a:solidFill>
                  <a:schemeClr val="bg1"/>
                </a:solidFill>
                <a:effectLst/>
                <a:uLnTx/>
                <a:uFillTx/>
                <a:latin typeface="Franklin Gothic Book" panose="020B0503020102020204" pitchFamily="34" charset="0"/>
                <a:cs typeface="Helvetica"/>
              </a:rPr>
              <a:t>Reducing consumption by </a:t>
            </a:r>
            <a:r>
              <a:rPr kumimoji="0" lang="en-US" sz="1600" u="none" strike="noStrike" kern="0" cap="none" spc="0" normalizeH="0" baseline="0" noProof="0" dirty="0">
                <a:ln>
                  <a:noFill/>
                </a:ln>
                <a:solidFill>
                  <a:schemeClr val="bg1"/>
                </a:solidFill>
                <a:effectLst/>
                <a:uLnTx/>
                <a:uFillTx/>
                <a:latin typeface="Franklin Gothic Book" panose="020B0503020102020204" pitchFamily="34" charset="0"/>
                <a:cs typeface="Helvetica"/>
              </a:rPr>
              <a:t>~</a:t>
            </a:r>
            <a:r>
              <a:rPr lang="en-US" sz="1600" kern="0" dirty="0">
                <a:solidFill>
                  <a:schemeClr val="bg1"/>
                </a:solidFill>
                <a:latin typeface="Franklin Gothic Book" panose="020B0503020102020204" pitchFamily="34" charset="0"/>
                <a:cs typeface="Helvetica"/>
              </a:rPr>
              <a:t>6</a:t>
            </a:r>
            <a:r>
              <a:rPr kumimoji="0" sz="1600" u="none" strike="noStrike" kern="0" cap="none" spc="0" normalizeH="0" baseline="0" noProof="0" dirty="0">
                <a:ln>
                  <a:noFill/>
                </a:ln>
                <a:solidFill>
                  <a:schemeClr val="bg1"/>
                </a:solidFill>
                <a:effectLst/>
                <a:uLnTx/>
                <a:uFillTx/>
                <a:latin typeface="Franklin Gothic Book" panose="020B0503020102020204" pitchFamily="34" charset="0"/>
                <a:cs typeface="Helvetica"/>
              </a:rPr>
              <a:t>0 calories will meet %DV</a:t>
            </a:r>
          </a:p>
        </p:txBody>
      </p:sp>
      <p:sp>
        <p:nvSpPr>
          <p:cNvPr id="12" name="Shape 95">
            <a:extLst>
              <a:ext uri="{FF2B5EF4-FFF2-40B4-BE49-F238E27FC236}">
                <a16:creationId xmlns:a16="http://schemas.microsoft.com/office/drawing/2014/main" id="{46B1633F-5731-9445-AEB5-23C7620D835E}"/>
              </a:ext>
            </a:extLst>
          </p:cNvPr>
          <p:cNvSpPr/>
          <p:nvPr/>
        </p:nvSpPr>
        <p:spPr>
          <a:xfrm flipH="1">
            <a:off x="10145215" y="2285870"/>
            <a:ext cx="593402" cy="820872"/>
          </a:xfrm>
          <a:prstGeom prst="line">
            <a:avLst/>
          </a:prstGeom>
          <a:ln w="38100" cap="rnd">
            <a:solidFill>
              <a:srgbClr val="F26C78"/>
            </a:solidFill>
            <a:custDash>
              <a:ds d="100000" sp="200000"/>
            </a:custDash>
            <a:miter lim="400000"/>
            <a:tailEnd type="triangle"/>
          </a:ln>
        </p:spPr>
        <p:txBody>
          <a:bodyPr lIns="35719" tIns="35719" rIns="35719" bIns="35719" anchor="ctr"/>
          <a:lstStyle/>
          <a:p>
            <a:pPr marL="0" marR="0" lvl="0" indent="0" defTabSz="914400" eaLnBrk="0" fontAlgn="base" latinLnBrk="0" hangingPunct="0">
              <a:lnSpc>
                <a:spcPct val="100000"/>
              </a:lnSpc>
              <a:spcBef>
                <a:spcPct val="0"/>
              </a:spcBef>
              <a:spcAft>
                <a:spcPct val="0"/>
              </a:spcAft>
              <a:buClrTx/>
              <a:buSzTx/>
              <a:buFontTx/>
              <a:buNone/>
              <a:tabLst/>
              <a:defRPr sz="2400"/>
            </a:pPr>
            <a:endParaRPr kumimoji="0" sz="1687" b="1" i="0" u="none" strike="noStrike" kern="0" cap="none" spc="0" normalizeH="0" baseline="0" noProof="0" dirty="0">
              <a:ln>
                <a:noFill/>
              </a:ln>
              <a:solidFill>
                <a:srgbClr val="797979"/>
              </a:solidFill>
              <a:effectLst/>
              <a:uLnTx/>
              <a:uFillTx/>
            </a:endParaRPr>
          </a:p>
        </p:txBody>
      </p:sp>
      <p:sp>
        <p:nvSpPr>
          <p:cNvPr id="13" name="Rectangle 12">
            <a:extLst>
              <a:ext uri="{FF2B5EF4-FFF2-40B4-BE49-F238E27FC236}">
                <a16:creationId xmlns:a16="http://schemas.microsoft.com/office/drawing/2014/main" id="{B77521E6-F698-AE4A-8D75-CDC73F54E474}"/>
              </a:ext>
            </a:extLst>
          </p:cNvPr>
          <p:cNvSpPr/>
          <p:nvPr/>
        </p:nvSpPr>
        <p:spPr>
          <a:xfrm>
            <a:off x="0" y="6614215"/>
            <a:ext cx="4537151" cy="243785"/>
          </a:xfrm>
          <a:prstGeom prst="rect">
            <a:avLst/>
          </a:prstGeom>
        </p:spPr>
        <p:txBody>
          <a:bodyPr wrap="square">
            <a:spAutoFit/>
          </a:bodyPr>
          <a:lstStyle/>
          <a:p>
            <a:pPr eaLnBrk="0" fontAlgn="base" hangingPunct="0">
              <a:spcBef>
                <a:spcPct val="0"/>
              </a:spcBef>
              <a:spcAft>
                <a:spcPct val="0"/>
              </a:spcAft>
              <a:defRPr/>
            </a:pPr>
            <a:r>
              <a:rPr lang="en-US" sz="984" dirty="0">
                <a:solidFill>
                  <a:srgbClr val="797979"/>
                </a:solidFill>
                <a:latin typeface="Helvetica"/>
                <a:cs typeface="Helvetica"/>
              </a:rPr>
              <a:t>Welsh, et al. AJCN 2011, USDA WWEIA 2011-2012, 2015 DGAC 2013-2014</a:t>
            </a:r>
          </a:p>
        </p:txBody>
      </p:sp>
    </p:spTree>
    <p:extLst>
      <p:ext uri="{BB962C8B-B14F-4D97-AF65-F5344CB8AC3E}">
        <p14:creationId xmlns:p14="http://schemas.microsoft.com/office/powerpoint/2010/main" val="19427295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4765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2B7BAD75-7D0E-42E8-8C5D-0C07A43A7CB2}"/>
              </a:ext>
            </a:extLst>
          </p:cNvPr>
          <p:cNvPicPr>
            <a:picLocks noChangeAspect="1"/>
          </p:cNvPicPr>
          <p:nvPr/>
        </p:nvPicPr>
        <p:blipFill>
          <a:blip r:embed="rId3"/>
          <a:stretch>
            <a:fillRect/>
          </a:stretch>
        </p:blipFill>
        <p:spPr>
          <a:xfrm>
            <a:off x="1674519" y="643467"/>
            <a:ext cx="8842962" cy="5571066"/>
          </a:xfrm>
          <a:prstGeom prst="rect">
            <a:avLst/>
          </a:prstGeom>
        </p:spPr>
      </p:pic>
      <p:sp>
        <p:nvSpPr>
          <p:cNvPr id="5" name="Rectangle 4">
            <a:extLst>
              <a:ext uri="{FF2B5EF4-FFF2-40B4-BE49-F238E27FC236}">
                <a16:creationId xmlns:a16="http://schemas.microsoft.com/office/drawing/2014/main" id="{45E815F2-F875-4907-AF17-CBD5A2747FA4}"/>
              </a:ext>
            </a:extLst>
          </p:cNvPr>
          <p:cNvSpPr/>
          <p:nvPr/>
        </p:nvSpPr>
        <p:spPr>
          <a:xfrm>
            <a:off x="10381309" y="4549140"/>
            <a:ext cx="207621" cy="693420"/>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3F657335-81E7-4F73-9FA1-77A983CC259C}"/>
              </a:ext>
            </a:extLst>
          </p:cNvPr>
          <p:cNvSpPr txBox="1"/>
          <p:nvPr/>
        </p:nvSpPr>
        <p:spPr>
          <a:xfrm>
            <a:off x="10206049" y="5328850"/>
            <a:ext cx="629591" cy="307777"/>
          </a:xfrm>
          <a:prstGeom prst="rect">
            <a:avLst/>
          </a:prstGeom>
          <a:noFill/>
        </p:spPr>
        <p:txBody>
          <a:bodyPr wrap="square" rtlCol="0">
            <a:spAutoFit/>
          </a:bodyPr>
          <a:lstStyle/>
          <a:p>
            <a:r>
              <a:rPr lang="en-US" sz="1400" b="1" dirty="0">
                <a:latin typeface="Arial" panose="020B0604020202020204" pitchFamily="34" charset="0"/>
                <a:cs typeface="Arial" panose="020B0604020202020204" pitchFamily="34" charset="0"/>
              </a:rPr>
              <a:t>2018</a:t>
            </a:r>
          </a:p>
        </p:txBody>
      </p:sp>
    </p:spTree>
    <p:extLst>
      <p:ext uri="{BB962C8B-B14F-4D97-AF65-F5344CB8AC3E}">
        <p14:creationId xmlns:p14="http://schemas.microsoft.com/office/powerpoint/2010/main" val="4078582843"/>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8" name="Rectangle 77">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283B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0" name="Rectangle 79">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4625B65D-FC82-440E-A0F4-FED52B520D3A}"/>
              </a:ext>
            </a:extLst>
          </p:cNvPr>
          <p:cNvPicPr>
            <a:picLocks noChangeAspect="1"/>
          </p:cNvPicPr>
          <p:nvPr/>
        </p:nvPicPr>
        <p:blipFill>
          <a:blip r:embed="rId2"/>
          <a:stretch>
            <a:fillRect/>
          </a:stretch>
        </p:blipFill>
        <p:spPr>
          <a:xfrm>
            <a:off x="2671799" y="502920"/>
            <a:ext cx="7041368" cy="5852160"/>
          </a:xfrm>
          <a:prstGeom prst="rect">
            <a:avLst/>
          </a:prstGeom>
        </p:spPr>
      </p:pic>
      <p:sp>
        <p:nvSpPr>
          <p:cNvPr id="4" name="TextBox 3">
            <a:extLst>
              <a:ext uri="{FF2B5EF4-FFF2-40B4-BE49-F238E27FC236}">
                <a16:creationId xmlns:a16="http://schemas.microsoft.com/office/drawing/2014/main" id="{86047B32-D459-410C-819A-BC3B2BAF6170}"/>
              </a:ext>
            </a:extLst>
          </p:cNvPr>
          <p:cNvSpPr txBox="1"/>
          <p:nvPr/>
        </p:nvSpPr>
        <p:spPr>
          <a:xfrm>
            <a:off x="649995" y="6544019"/>
            <a:ext cx="8923663" cy="230832"/>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hlinkClick r:id="rId3">
                  <a:extLst>
                    <a:ext uri="{A12FA001-AC4F-418D-AE19-62706E023703}">
                      <ahyp:hlinkClr xmlns:ahyp="http://schemas.microsoft.com/office/drawing/2018/hyperlinkcolor" val="tx"/>
                    </a:ext>
                  </a:extLst>
                </a:hlinkClick>
              </a:rPr>
              <a:t>https://www.ers.usda.gov/amber-waves/2019/december/us-caloric-sweetener-deliveries-continue-to-decline-on-a-per-capita-basis-driven-by-lower-high-fructose-corn-syrup-use/</a:t>
            </a:r>
            <a:endParaRPr kumimoji="0" lang="en-US" sz="9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endParaRPr>
          </a:p>
        </p:txBody>
      </p:sp>
      <p:sp>
        <p:nvSpPr>
          <p:cNvPr id="5" name="TextBox 4">
            <a:extLst>
              <a:ext uri="{FF2B5EF4-FFF2-40B4-BE49-F238E27FC236}">
                <a16:creationId xmlns:a16="http://schemas.microsoft.com/office/drawing/2014/main" id="{E9F5773C-21BD-402F-9FF8-2FAF7B2E32CE}"/>
              </a:ext>
            </a:extLst>
          </p:cNvPr>
          <p:cNvSpPr txBox="1"/>
          <p:nvPr/>
        </p:nvSpPr>
        <p:spPr>
          <a:xfrm>
            <a:off x="9713167" y="6009196"/>
            <a:ext cx="2313992" cy="369332"/>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December 2, 2019</a:t>
            </a:r>
          </a:p>
        </p:txBody>
      </p:sp>
    </p:spTree>
    <p:extLst>
      <p:ext uri="{BB962C8B-B14F-4D97-AF65-F5344CB8AC3E}">
        <p14:creationId xmlns:p14="http://schemas.microsoft.com/office/powerpoint/2010/main" val="1836178548"/>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0232E2-DEDC-0D46-B634-9DD69935E340}"/>
              </a:ext>
            </a:extLst>
          </p:cNvPr>
          <p:cNvSpPr>
            <a:spLocks noGrp="1"/>
          </p:cNvSpPr>
          <p:nvPr>
            <p:ph type="title"/>
          </p:nvPr>
        </p:nvSpPr>
        <p:spPr/>
        <p:txBody>
          <a:bodyPr/>
          <a:lstStyle/>
          <a:p>
            <a:r>
              <a:rPr lang="en-US" dirty="0"/>
              <a:t>Sources of added sugars in the diet</a:t>
            </a:r>
          </a:p>
        </p:txBody>
      </p:sp>
      <p:pic>
        <p:nvPicPr>
          <p:cNvPr id="4" name="Content Placeholder 3">
            <a:extLst>
              <a:ext uri="{FF2B5EF4-FFF2-40B4-BE49-F238E27FC236}">
                <a16:creationId xmlns:a16="http://schemas.microsoft.com/office/drawing/2014/main" id="{204CF3F0-A627-4245-AF10-78C7E6809ACD}"/>
              </a:ext>
            </a:extLst>
          </p:cNvPr>
          <p:cNvPicPr>
            <a:picLocks noChangeAspect="1"/>
          </p:cNvPicPr>
          <p:nvPr/>
        </p:nvPicPr>
        <p:blipFill rotWithShape="1">
          <a:blip r:embed="rId3">
            <a:extLst>
              <a:ext uri="{28A0092B-C50C-407E-A947-70E740481C1C}">
                <a14:useLocalDpi xmlns:a14="http://schemas.microsoft.com/office/drawing/2010/main" val="0"/>
              </a:ext>
            </a:extLst>
          </a:blip>
          <a:srcRect t="14869"/>
          <a:stretch/>
        </p:blipFill>
        <p:spPr>
          <a:xfrm>
            <a:off x="1946699" y="1398974"/>
            <a:ext cx="8298601" cy="5459026"/>
          </a:xfrm>
          <a:prstGeom prst="rect">
            <a:avLst/>
          </a:prstGeom>
        </p:spPr>
      </p:pic>
      <p:sp>
        <p:nvSpPr>
          <p:cNvPr id="3" name="Rectangle 2"/>
          <p:cNvSpPr/>
          <p:nvPr/>
        </p:nvSpPr>
        <p:spPr>
          <a:xfrm>
            <a:off x="0" y="6396335"/>
            <a:ext cx="6455664" cy="276999"/>
          </a:xfrm>
          <a:prstGeom prst="rect">
            <a:avLst/>
          </a:prstGeom>
        </p:spPr>
        <p:txBody>
          <a:bodyPr wrap="square">
            <a:spAutoFit/>
          </a:bodyPr>
          <a:lstStyle/>
          <a:p>
            <a:pPr lvl="0" eaLnBrk="0" fontAlgn="base" hangingPunct="0">
              <a:spcBef>
                <a:spcPct val="0"/>
              </a:spcBef>
              <a:spcAft>
                <a:spcPct val="0"/>
              </a:spcAft>
              <a:defRPr/>
            </a:pPr>
            <a:r>
              <a:rPr lang="en-US" sz="1200" dirty="0">
                <a:solidFill>
                  <a:srgbClr val="797979"/>
                </a:solidFill>
                <a:latin typeface="Calibri" panose="020F0502020204030204" pitchFamily="34" charset="0"/>
              </a:rPr>
              <a:t>USDA ARS Food Pattern Equivalents Database, updated 2018; Bailey et al, Nutrients 2018</a:t>
            </a:r>
          </a:p>
        </p:txBody>
      </p:sp>
    </p:spTree>
    <p:extLst>
      <p:ext uri="{BB962C8B-B14F-4D97-AF65-F5344CB8AC3E}">
        <p14:creationId xmlns:p14="http://schemas.microsoft.com/office/powerpoint/2010/main" val="5596993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B39DB454-05F4-D741-B194-EFB6A9557473}"/>
              </a:ext>
            </a:extLst>
          </p:cNvPr>
          <p:cNvPicPr>
            <a:picLocks noGrp="1" noChangeAspect="1"/>
          </p:cNvPicPr>
          <p:nvPr>
            <p:ph type="pic" sz="quarter" idx="13"/>
          </p:nvPr>
        </p:nvPicPr>
        <p:blipFill>
          <a:blip r:embed="rId3" cstate="screen">
            <a:extLst>
              <a:ext uri="{BEBA8EAE-BF5A-486C-A8C5-ECC9F3942E4B}">
                <a14:imgProps xmlns:a14="http://schemas.microsoft.com/office/drawing/2010/main">
                  <a14:imgLayer r:embed="rId4">
                    <a14:imgEffect>
                      <a14:brightnessContrast bright="-40000"/>
                    </a14:imgEffect>
                  </a14:imgLayer>
                </a14:imgProps>
              </a:ext>
              <a:ext uri="{28A0092B-C50C-407E-A947-70E740481C1C}">
                <a14:useLocalDpi xmlns:a14="http://schemas.microsoft.com/office/drawing/2010/main"/>
              </a:ext>
            </a:extLst>
          </a:blip>
          <a:srcRect/>
          <a:stretch>
            <a:fillRect/>
          </a:stretch>
        </p:blipFill>
        <p:spPr>
          <a:xfrm>
            <a:off x="0" y="-7257"/>
            <a:ext cx="12192000" cy="6858000"/>
          </a:xfrm>
        </p:spPr>
      </p:pic>
      <p:pic>
        <p:nvPicPr>
          <p:cNvPr id="7" name="Picture 6">
            <a:extLst>
              <a:ext uri="{FF2B5EF4-FFF2-40B4-BE49-F238E27FC236}">
                <a16:creationId xmlns:a16="http://schemas.microsoft.com/office/drawing/2014/main" id="{E6E10F2A-03E3-1E4A-96B5-BC303F4998AC}"/>
              </a:ext>
            </a:extLst>
          </p:cNvPr>
          <p:cNvPicPr>
            <a:picLocks noChangeAspect="1"/>
          </p:cNvPicPr>
          <p:nvPr/>
        </p:nvPicPr>
        <p:blipFill rotWithShape="1">
          <a:blip r:embed="rId5" cstate="print">
            <a:biLevel thresh="25000"/>
            <a:extLst>
              <a:ext uri="{BEBA8EAE-BF5A-486C-A8C5-ECC9F3942E4B}">
                <a14:imgProps xmlns:a14="http://schemas.microsoft.com/office/drawing/2010/main">
                  <a14:imgLayer r:embed="rId6">
                    <a14:imgEffect>
                      <a14:brightnessContrast bright="40000"/>
                    </a14:imgEffect>
                  </a14:imgLayer>
                </a14:imgProps>
              </a:ext>
              <a:ext uri="{28A0092B-C50C-407E-A947-70E740481C1C}">
                <a14:useLocalDpi xmlns:a14="http://schemas.microsoft.com/office/drawing/2010/main" val="0"/>
              </a:ext>
            </a:extLst>
          </a:blip>
          <a:srcRect l="23023" t="38498" r="23803" b="37552"/>
          <a:stretch/>
        </p:blipFill>
        <p:spPr>
          <a:xfrm>
            <a:off x="10669174" y="5960535"/>
            <a:ext cx="1420905" cy="494531"/>
          </a:xfrm>
          <a:prstGeom prst="rect">
            <a:avLst/>
          </a:prstGeom>
        </p:spPr>
      </p:pic>
      <p:sp>
        <p:nvSpPr>
          <p:cNvPr id="8" name="Title 2">
            <a:extLst>
              <a:ext uri="{FF2B5EF4-FFF2-40B4-BE49-F238E27FC236}">
                <a16:creationId xmlns:a16="http://schemas.microsoft.com/office/drawing/2014/main" id="{B0AB1BF0-A550-1545-BB1D-AABB506FE764}"/>
              </a:ext>
            </a:extLst>
          </p:cNvPr>
          <p:cNvSpPr txBox="1">
            <a:spLocks/>
          </p:cNvSpPr>
          <p:nvPr/>
        </p:nvSpPr>
        <p:spPr>
          <a:xfrm>
            <a:off x="1362718" y="2557082"/>
            <a:ext cx="7190732" cy="767616"/>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400" b="0" i="0" kern="1200">
                <a:solidFill>
                  <a:srgbClr val="3A5EAA"/>
                </a:solidFill>
                <a:latin typeface="Rockwell" panose="02060603020205020403" pitchFamily="18" charset="77"/>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6000" b="0" i="0" u="none" strike="noStrike" kern="1200" cap="none" spc="0" normalizeH="0" baseline="0" noProof="0" dirty="0">
                <a:ln>
                  <a:noFill/>
                </a:ln>
                <a:solidFill>
                  <a:prstClr val="white"/>
                </a:solidFill>
                <a:effectLst/>
                <a:uLnTx/>
                <a:uFillTx/>
                <a:latin typeface="Rockwell" panose="02060603020205020403" pitchFamily="18" charset="77"/>
                <a:ea typeface="+mj-ea"/>
                <a:cs typeface="+mj-cs"/>
              </a:rPr>
              <a:t>Sugar’s Nutrition</a:t>
            </a:r>
          </a:p>
        </p:txBody>
      </p:sp>
      <p:grpSp>
        <p:nvGrpSpPr>
          <p:cNvPr id="12" name="Group 11">
            <a:extLst>
              <a:ext uri="{FF2B5EF4-FFF2-40B4-BE49-F238E27FC236}">
                <a16:creationId xmlns:a16="http://schemas.microsoft.com/office/drawing/2014/main" id="{A04540D8-91F8-6D43-AB37-40D241ECAABF}"/>
              </a:ext>
            </a:extLst>
          </p:cNvPr>
          <p:cNvGrpSpPr/>
          <p:nvPr/>
        </p:nvGrpSpPr>
        <p:grpSpPr>
          <a:xfrm>
            <a:off x="10194966" y="5802900"/>
            <a:ext cx="1997034" cy="808317"/>
            <a:chOff x="10194966" y="5802900"/>
            <a:chExt cx="1997034" cy="808317"/>
          </a:xfrm>
        </p:grpSpPr>
        <p:sp>
          <p:nvSpPr>
            <p:cNvPr id="13" name="Rectangle 14">
              <a:extLst>
                <a:ext uri="{FF2B5EF4-FFF2-40B4-BE49-F238E27FC236}">
                  <a16:creationId xmlns:a16="http://schemas.microsoft.com/office/drawing/2014/main" id="{E9A2EADA-0283-4641-A25A-7BDCB5A96022}"/>
                </a:ext>
              </a:extLst>
            </p:cNvPr>
            <p:cNvSpPr/>
            <p:nvPr/>
          </p:nvSpPr>
          <p:spPr>
            <a:xfrm>
              <a:off x="10194966" y="5802900"/>
              <a:ext cx="1997034" cy="808317"/>
            </a:xfrm>
            <a:custGeom>
              <a:avLst/>
              <a:gdLst>
                <a:gd name="connsiteX0" fmla="*/ 0 w 1997034"/>
                <a:gd name="connsiteY0" fmla="*/ 0 h 808317"/>
                <a:gd name="connsiteX1" fmla="*/ 1997034 w 1997034"/>
                <a:gd name="connsiteY1" fmla="*/ 0 h 808317"/>
                <a:gd name="connsiteX2" fmla="*/ 1997034 w 1997034"/>
                <a:gd name="connsiteY2" fmla="*/ 808317 h 808317"/>
                <a:gd name="connsiteX3" fmla="*/ 0 w 1997034"/>
                <a:gd name="connsiteY3" fmla="*/ 808317 h 808317"/>
                <a:gd name="connsiteX4" fmla="*/ 0 w 1997034"/>
                <a:gd name="connsiteY4" fmla="*/ 0 h 808317"/>
                <a:gd name="connsiteX0" fmla="*/ 8 w 1997042"/>
                <a:gd name="connsiteY0" fmla="*/ 0 h 808317"/>
                <a:gd name="connsiteX1" fmla="*/ 1997042 w 1997042"/>
                <a:gd name="connsiteY1" fmla="*/ 0 h 808317"/>
                <a:gd name="connsiteX2" fmla="*/ 1997042 w 1997042"/>
                <a:gd name="connsiteY2" fmla="*/ 808317 h 808317"/>
                <a:gd name="connsiteX3" fmla="*/ 8 w 1997042"/>
                <a:gd name="connsiteY3" fmla="*/ 808317 h 808317"/>
                <a:gd name="connsiteX4" fmla="*/ 338455 w 1997042"/>
                <a:gd name="connsiteY4" fmla="*/ 413832 h 808317"/>
                <a:gd name="connsiteX5" fmla="*/ 8 w 1997042"/>
                <a:gd name="connsiteY5" fmla="*/ 0 h 808317"/>
                <a:gd name="connsiteX0" fmla="*/ 414 w 1997448"/>
                <a:gd name="connsiteY0" fmla="*/ 0 h 808317"/>
                <a:gd name="connsiteX1" fmla="*/ 1997448 w 1997448"/>
                <a:gd name="connsiteY1" fmla="*/ 0 h 808317"/>
                <a:gd name="connsiteX2" fmla="*/ 1997448 w 1997448"/>
                <a:gd name="connsiteY2" fmla="*/ 808317 h 808317"/>
                <a:gd name="connsiteX3" fmla="*/ 414 w 1997448"/>
                <a:gd name="connsiteY3" fmla="*/ 808317 h 808317"/>
                <a:gd name="connsiteX4" fmla="*/ 338861 w 1997448"/>
                <a:gd name="connsiteY4" fmla="*/ 413832 h 808317"/>
                <a:gd name="connsiteX5" fmla="*/ 414 w 1997448"/>
                <a:gd name="connsiteY5" fmla="*/ 0 h 808317"/>
                <a:gd name="connsiteX0" fmla="*/ 0 w 1997034"/>
                <a:gd name="connsiteY0" fmla="*/ 0 h 808317"/>
                <a:gd name="connsiteX1" fmla="*/ 1997034 w 1997034"/>
                <a:gd name="connsiteY1" fmla="*/ 0 h 808317"/>
                <a:gd name="connsiteX2" fmla="*/ 1997034 w 1997034"/>
                <a:gd name="connsiteY2" fmla="*/ 808317 h 808317"/>
                <a:gd name="connsiteX3" fmla="*/ 0 w 1997034"/>
                <a:gd name="connsiteY3" fmla="*/ 808317 h 808317"/>
                <a:gd name="connsiteX4" fmla="*/ 338447 w 1997034"/>
                <a:gd name="connsiteY4" fmla="*/ 413832 h 808317"/>
                <a:gd name="connsiteX5" fmla="*/ 0 w 1997034"/>
                <a:gd name="connsiteY5" fmla="*/ 0 h 808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7034" h="808317">
                  <a:moveTo>
                    <a:pt x="0" y="0"/>
                  </a:moveTo>
                  <a:lnTo>
                    <a:pt x="1997034" y="0"/>
                  </a:lnTo>
                  <a:lnTo>
                    <a:pt x="1997034" y="808317"/>
                  </a:lnTo>
                  <a:lnTo>
                    <a:pt x="0" y="808317"/>
                  </a:lnTo>
                  <a:cubicBezTo>
                    <a:pt x="348343" y="419523"/>
                    <a:pt x="-9896" y="820439"/>
                    <a:pt x="338447" y="413832"/>
                  </a:cubicBezTo>
                  <a:lnTo>
                    <a:pt x="0" y="0"/>
                  </a:lnTo>
                  <a:close/>
                </a:path>
              </a:pathLst>
            </a:custGeom>
            <a:solidFill>
              <a:schemeClr val="bg1"/>
            </a:solidFill>
            <a:ln>
              <a:noFill/>
            </a:ln>
            <a:effectLst>
              <a:outerShdw blurRad="50800" dist="50800" dir="2700000" algn="tl"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4" name="Picture 13">
              <a:extLst>
                <a:ext uri="{FF2B5EF4-FFF2-40B4-BE49-F238E27FC236}">
                  <a16:creationId xmlns:a16="http://schemas.microsoft.com/office/drawing/2014/main" id="{9A482A17-53FE-7145-9058-E198EF9981C3}"/>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23023" t="38498" r="23803" b="37552"/>
            <a:stretch/>
          </p:blipFill>
          <p:spPr>
            <a:xfrm>
              <a:off x="10658280" y="5959794"/>
              <a:ext cx="1420905" cy="494531"/>
            </a:xfrm>
            <a:prstGeom prst="rect">
              <a:avLst/>
            </a:prstGeom>
          </p:spPr>
        </p:pic>
      </p:grpSp>
      <p:sp>
        <p:nvSpPr>
          <p:cNvPr id="9" name="Title 2">
            <a:extLst>
              <a:ext uri="{FF2B5EF4-FFF2-40B4-BE49-F238E27FC236}">
                <a16:creationId xmlns:a16="http://schemas.microsoft.com/office/drawing/2014/main" id="{304BACC7-3F57-DF43-9861-EC69653B8431}"/>
              </a:ext>
            </a:extLst>
          </p:cNvPr>
          <p:cNvSpPr txBox="1">
            <a:spLocks/>
          </p:cNvSpPr>
          <p:nvPr/>
        </p:nvSpPr>
        <p:spPr>
          <a:xfrm>
            <a:off x="3721659" y="3306410"/>
            <a:ext cx="7647073" cy="767616"/>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400" b="0" i="0" kern="1200">
                <a:solidFill>
                  <a:srgbClr val="3A5EAA"/>
                </a:solidFill>
                <a:latin typeface="Rockwell" panose="02060603020205020403" pitchFamily="18" charset="77"/>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6000" b="0" i="0" u="none" strike="noStrike" kern="1200" cap="none" spc="0" normalizeH="0" baseline="0" noProof="0" dirty="0">
                <a:ln>
                  <a:noFill/>
                </a:ln>
                <a:solidFill>
                  <a:prstClr val="white"/>
                </a:solidFill>
                <a:effectLst/>
                <a:uLnTx/>
                <a:uFillTx/>
                <a:latin typeface="Rockwell" panose="02060603020205020403" pitchFamily="18" charset="77"/>
                <a:ea typeface="+mj-ea"/>
                <a:cs typeface="+mj-cs"/>
              </a:rPr>
              <a:t> Policy Landscape</a:t>
            </a:r>
          </a:p>
        </p:txBody>
      </p:sp>
    </p:spTree>
    <p:extLst>
      <p:ext uri="{BB962C8B-B14F-4D97-AF65-F5344CB8AC3E}">
        <p14:creationId xmlns:p14="http://schemas.microsoft.com/office/powerpoint/2010/main" val="11808721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95700" y="1571626"/>
            <a:ext cx="4800600" cy="4829175"/>
          </a:xfrm>
          <a:prstGeom prst="rect">
            <a:avLst/>
          </a:prstGeom>
          <a:noFill/>
          <a:ln w="571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1524000" y="304800"/>
            <a:ext cx="9083615" cy="990600"/>
          </a:xfrm>
        </p:spPr>
        <p:txBody>
          <a:bodyPr>
            <a:normAutofit fontScale="90000"/>
          </a:bodyPr>
          <a:lstStyle/>
          <a:p>
            <a:pPr algn="ctr"/>
            <a:r>
              <a:rPr lang="en-US" dirty="0"/>
              <a:t>1992 Food Guide Pyramid</a:t>
            </a:r>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55855" y="2297906"/>
            <a:ext cx="6680291" cy="3657600"/>
          </a:xfrm>
          <a:prstGeom prst="rect">
            <a:avLst/>
          </a:prstGeom>
          <a:noFill/>
          <a:ln w="57150">
            <a:solidFill>
              <a:schemeClr val="accent1">
                <a:lumMod val="75000"/>
              </a:schemeClr>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14761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AI Template - March 17.potx" id="{0E32D04D-269F-42B5-888F-19B8B235912B}" vid="{F033F658-E48F-4446-909D-F32763C5EE1C}"/>
    </a:ext>
  </a:extLst>
</a:theme>
</file>

<file path=ppt/theme/theme3.xml><?xml version="1.0" encoding="utf-8"?>
<a:theme xmlns:a="http://schemas.openxmlformats.org/drawingml/2006/main" name="2_blank">
  <a:themeElements>
    <a:clrScheme name="Mintel 2015">
      <a:dk1>
        <a:sysClr val="windowText" lastClr="000000"/>
      </a:dk1>
      <a:lt1>
        <a:sysClr val="window" lastClr="FFFFFF"/>
      </a:lt1>
      <a:dk2>
        <a:srgbClr val="000000"/>
      </a:dk2>
      <a:lt2>
        <a:srgbClr val="FFFFFF"/>
      </a:lt2>
      <a:accent1>
        <a:srgbClr val="5E358B"/>
      </a:accent1>
      <a:accent2>
        <a:srgbClr val="047934"/>
      </a:accent2>
      <a:accent3>
        <a:srgbClr val="F8971D"/>
      </a:accent3>
      <a:accent4>
        <a:srgbClr val="1EA8E1"/>
      </a:accent4>
      <a:accent5>
        <a:srgbClr val="983E97"/>
      </a:accent5>
      <a:accent6>
        <a:srgbClr val="FFE502"/>
      </a:accent6>
      <a:hlink>
        <a:srgbClr val="000000"/>
      </a:hlink>
      <a:folHlink>
        <a:srgbClr val="000000"/>
      </a:folHlink>
    </a:clrScheme>
    <a:fontScheme name="Mintel 2015">
      <a:majorFont>
        <a:latin typeface="Arial"/>
        <a:ea typeface=""/>
        <a:cs typeface=""/>
      </a:majorFont>
      <a:minorFont>
        <a:latin typeface="Arial"/>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SAI slide template wide September 2018">
  <a:themeElements>
    <a:clrScheme name="Custom 2">
      <a:dk1>
        <a:srgbClr val="797979"/>
      </a:dk1>
      <a:lt1>
        <a:srgbClr val="FFFFFF"/>
      </a:lt1>
      <a:dk2>
        <a:srgbClr val="000000"/>
      </a:dk2>
      <a:lt2>
        <a:srgbClr val="E7E6E6"/>
      </a:lt2>
      <a:accent1>
        <a:srgbClr val="B4B3B2"/>
      </a:accent1>
      <a:accent2>
        <a:srgbClr val="406151"/>
      </a:accent2>
      <a:accent3>
        <a:srgbClr val="79B542"/>
      </a:accent3>
      <a:accent4>
        <a:srgbClr val="E1C12D"/>
      </a:accent4>
      <a:accent5>
        <a:srgbClr val="88CCCA"/>
      </a:accent5>
      <a:accent6>
        <a:srgbClr val="E2666E"/>
      </a:accent6>
      <a:hlink>
        <a:srgbClr val="385393"/>
      </a:hlink>
      <a:folHlink>
        <a:srgbClr val="422A20"/>
      </a:folHlink>
    </a:clrScheme>
    <a:fontScheme name="Tw Cen MT-Rockwell">
      <a:majorFont>
        <a:latin typeface="Tw Cen MT" panose="020B0602020104020603"/>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AI slide template wide July 2018" id="{2C832A71-577F-4F4F-BDDA-65F1DDEC8BE3}" vid="{65CE6233-0349-9540-832D-1ED49CBBA8A2}"/>
    </a:ext>
  </a:extLst>
</a:theme>
</file>

<file path=ppt/theme/theme5.xml><?xml version="1.0" encoding="utf-8"?>
<a:theme xmlns:a="http://schemas.openxmlformats.org/drawingml/2006/main" name="1_SAI slide template wide September 2018">
  <a:themeElements>
    <a:clrScheme name="Custom 2">
      <a:dk1>
        <a:srgbClr val="797979"/>
      </a:dk1>
      <a:lt1>
        <a:srgbClr val="FFFFFF"/>
      </a:lt1>
      <a:dk2>
        <a:srgbClr val="000000"/>
      </a:dk2>
      <a:lt2>
        <a:srgbClr val="E7E6E6"/>
      </a:lt2>
      <a:accent1>
        <a:srgbClr val="B4B3B2"/>
      </a:accent1>
      <a:accent2>
        <a:srgbClr val="406151"/>
      </a:accent2>
      <a:accent3>
        <a:srgbClr val="79B542"/>
      </a:accent3>
      <a:accent4>
        <a:srgbClr val="E1C12D"/>
      </a:accent4>
      <a:accent5>
        <a:srgbClr val="88CCCA"/>
      </a:accent5>
      <a:accent6>
        <a:srgbClr val="E2666E"/>
      </a:accent6>
      <a:hlink>
        <a:srgbClr val="385393"/>
      </a:hlink>
      <a:folHlink>
        <a:srgbClr val="422A20"/>
      </a:folHlink>
    </a:clrScheme>
    <a:fontScheme name="Tw Cen MT-Rockwell">
      <a:majorFont>
        <a:latin typeface="Tw Cen MT" panose="020B0602020104020603"/>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lide Template Sept 2018" id="{E50452C0-3DAD-6449-9F47-15A07FD01DAD}" vid="{228D5F60-C166-C54C-B511-6946455EEEA3}"/>
    </a:ext>
  </a:extLst>
</a:theme>
</file>

<file path=ppt/theme/theme6.xml><?xml version="1.0" encoding="utf-8"?>
<a:theme xmlns:a="http://schemas.openxmlformats.org/drawingml/2006/main" name="5_SAI slide template wide September 2018">
  <a:themeElements>
    <a:clrScheme name="Custom 2">
      <a:dk1>
        <a:srgbClr val="797979"/>
      </a:dk1>
      <a:lt1>
        <a:srgbClr val="FFFFFF"/>
      </a:lt1>
      <a:dk2>
        <a:srgbClr val="000000"/>
      </a:dk2>
      <a:lt2>
        <a:srgbClr val="E7E6E6"/>
      </a:lt2>
      <a:accent1>
        <a:srgbClr val="B4B3B2"/>
      </a:accent1>
      <a:accent2>
        <a:srgbClr val="406151"/>
      </a:accent2>
      <a:accent3>
        <a:srgbClr val="79B542"/>
      </a:accent3>
      <a:accent4>
        <a:srgbClr val="E1C12D"/>
      </a:accent4>
      <a:accent5>
        <a:srgbClr val="88CCCA"/>
      </a:accent5>
      <a:accent6>
        <a:srgbClr val="E2666E"/>
      </a:accent6>
      <a:hlink>
        <a:srgbClr val="385393"/>
      </a:hlink>
      <a:folHlink>
        <a:srgbClr val="422A20"/>
      </a:folHlink>
    </a:clrScheme>
    <a:fontScheme name="Tw Cen MT-Rockwell">
      <a:majorFont>
        <a:latin typeface="Tw Cen MT" panose="020B0602020104020603"/>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AI slide template wide July 2018" id="{2C832A71-577F-4F4F-BDDA-65F1DDEC8BE3}" vid="{65CE6233-0349-9540-832D-1ED49CBBA8A2}"/>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Custom 2">
    <a:dk1>
      <a:srgbClr val="797979"/>
    </a:dk1>
    <a:lt1>
      <a:srgbClr val="FFFFFF"/>
    </a:lt1>
    <a:dk2>
      <a:srgbClr val="000000"/>
    </a:dk2>
    <a:lt2>
      <a:srgbClr val="E7E6E6"/>
    </a:lt2>
    <a:accent1>
      <a:srgbClr val="B4B3B2"/>
    </a:accent1>
    <a:accent2>
      <a:srgbClr val="406151"/>
    </a:accent2>
    <a:accent3>
      <a:srgbClr val="79B542"/>
    </a:accent3>
    <a:accent4>
      <a:srgbClr val="E1C12D"/>
    </a:accent4>
    <a:accent5>
      <a:srgbClr val="88CCCA"/>
    </a:accent5>
    <a:accent6>
      <a:srgbClr val="E2666E"/>
    </a:accent6>
    <a:hlink>
      <a:srgbClr val="385393"/>
    </a:hlink>
    <a:folHlink>
      <a:srgbClr val="422A20"/>
    </a:folHlink>
  </a:clrScheme>
  <a:fontScheme name="Tw Cen MT-Rockwell">
    <a:majorFont>
      <a:latin typeface="Tw Cen MT" panose="020B0602020104020603"/>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847C5A3742658479614C32DC9B83852" ma:contentTypeVersion="12" ma:contentTypeDescription="Create a new document." ma:contentTypeScope="" ma:versionID="163040abb8c278ee6908bf8331f7bc13">
  <xsd:schema xmlns:xsd="http://www.w3.org/2001/XMLSchema" xmlns:xs="http://www.w3.org/2001/XMLSchema" xmlns:p="http://schemas.microsoft.com/office/2006/metadata/properties" xmlns:ns2="1f256261-6b30-4b92-8d58-2ba1a13cdcfe" xmlns:ns3="0889b5f2-e5a3-4f0b-871f-3182839ea952" targetNamespace="http://schemas.microsoft.com/office/2006/metadata/properties" ma:root="true" ma:fieldsID="51ea3715681f5ea1a229d740c91d3434" ns2:_="" ns3:_="">
    <xsd:import namespace="1f256261-6b30-4b92-8d58-2ba1a13cdcfe"/>
    <xsd:import namespace="0889b5f2-e5a3-4f0b-871f-3182839ea952"/>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DateTaken" minOccurs="0"/>
                <xsd:element ref="ns3:MediaServiceLocation" minOccurs="0"/>
                <xsd:element ref="ns3:MediaServiceOCR" minOccurs="0"/>
                <xsd:element ref="ns3:MediaServiceEventHashCode" minOccurs="0"/>
                <xsd:element ref="ns3:MediaServiceGenerationTim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f256261-6b30-4b92-8d58-2ba1a13cdcfe"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889b5f2-e5a3-4f0b-871f-3182839ea952"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description="" ma:internalName="MediaServiceAutoTags" ma:readOnly="true">
      <xsd:simpleType>
        <xsd:restriction base="dms:Text"/>
      </xsd:simpleType>
    </xsd:element>
    <xsd:element name="MediaServiceDateTaken" ma:index="13" nillable="true" ma:displayName="MediaServiceDateTaken" ma:description="" ma:hidden="true" ma:internalName="MediaServiceDateTaken" ma:readOnly="true">
      <xsd:simpleType>
        <xsd:restriction base="dms:Text"/>
      </xsd:simpleType>
    </xsd:element>
    <xsd:element name="MediaServiceLocation" ma:index="14" nillable="true" ma:displayName="MediaServiceLocation" ma:description="" ma:internalName="MediaServiceLocatio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CBFD47C-D10C-4811-8F4B-57590D19A055}">
  <ds:schemaRefs>
    <ds:schemaRef ds:uri="http://schemas.microsoft.com/office/2006/metadata/properties"/>
    <ds:schemaRef ds:uri="http://purl.org/dc/terms/"/>
    <ds:schemaRef ds:uri="0889b5f2-e5a3-4f0b-871f-3182839ea952"/>
    <ds:schemaRef ds:uri="1f256261-6b30-4b92-8d58-2ba1a13cdcfe"/>
    <ds:schemaRef ds:uri="http://purl.org/dc/dcmitype/"/>
    <ds:schemaRef ds:uri="http://schemas.microsoft.com/office/infopath/2007/PartnerControls"/>
    <ds:schemaRef ds:uri="http://schemas.microsoft.com/office/2006/documentManagement/types"/>
    <ds:schemaRef ds:uri="http://purl.org/dc/elements/1.1/"/>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BCAA6D26-AE4F-4E82-BE36-611E5EF88E0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f256261-6b30-4b92-8d58-2ba1a13cdcfe"/>
    <ds:schemaRef ds:uri="0889b5f2-e5a3-4f0b-871f-3182839ea95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0442EEA-7C9A-4B2C-BBF2-6EA2BC77602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92</TotalTime>
  <Words>2354</Words>
  <Application>Microsoft Office PowerPoint</Application>
  <PresentationFormat>Widescreen</PresentationFormat>
  <Paragraphs>282</Paragraphs>
  <Slides>38</Slides>
  <Notes>19</Notes>
  <HiddenSlides>0</HiddenSlides>
  <MMClips>0</MMClips>
  <ScaleCrop>false</ScaleCrop>
  <HeadingPairs>
    <vt:vector size="6" baseType="variant">
      <vt:variant>
        <vt:lpstr>Fonts Used</vt:lpstr>
      </vt:variant>
      <vt:variant>
        <vt:i4>12</vt:i4>
      </vt:variant>
      <vt:variant>
        <vt:lpstr>Theme</vt:lpstr>
      </vt:variant>
      <vt:variant>
        <vt:i4>6</vt:i4>
      </vt:variant>
      <vt:variant>
        <vt:lpstr>Slide Titles</vt:lpstr>
      </vt:variant>
      <vt:variant>
        <vt:i4>38</vt:i4>
      </vt:variant>
    </vt:vector>
  </HeadingPairs>
  <TitlesOfParts>
    <vt:vector size="56" baseType="lpstr">
      <vt:lpstr>Arial</vt:lpstr>
      <vt:lpstr>Calibri</vt:lpstr>
      <vt:lpstr>Calibri Light</vt:lpstr>
      <vt:lpstr>Courier New</vt:lpstr>
      <vt:lpstr>Franklin Gothic Book</vt:lpstr>
      <vt:lpstr>Franklin Gothic Medium</vt:lpstr>
      <vt:lpstr>Franklin Gothic Medium Cond</vt:lpstr>
      <vt:lpstr>Gill Sans</vt:lpstr>
      <vt:lpstr>Gill Sans MT</vt:lpstr>
      <vt:lpstr>Helvetica</vt:lpstr>
      <vt:lpstr>Rockwell</vt:lpstr>
      <vt:lpstr>Titillium</vt:lpstr>
      <vt:lpstr>Office Theme</vt:lpstr>
      <vt:lpstr>1_Office Theme</vt:lpstr>
      <vt:lpstr>2_blank</vt:lpstr>
      <vt:lpstr>SAI slide template wide September 2018</vt:lpstr>
      <vt:lpstr>1_SAI slide template wide September 2018</vt:lpstr>
      <vt:lpstr>5_SAI slide template wide September 2018</vt:lpstr>
      <vt:lpstr>PowerPoint Presentation</vt:lpstr>
      <vt:lpstr>PowerPoint Presentation</vt:lpstr>
      <vt:lpstr>PowerPoint Presentation</vt:lpstr>
      <vt:lpstr>Trends in Added Sugars Consumption</vt:lpstr>
      <vt:lpstr>PowerPoint Presentation</vt:lpstr>
      <vt:lpstr>PowerPoint Presentation</vt:lpstr>
      <vt:lpstr>Sources of added sugars in the diet</vt:lpstr>
      <vt:lpstr>PowerPoint Presentation</vt:lpstr>
      <vt:lpstr>1992 Food Guide Pyramid</vt:lpstr>
      <vt:lpstr>Sugar and obesity</vt:lpstr>
      <vt:lpstr>Dietary Guidelines:  History of Sugars Recommendations</vt:lpstr>
      <vt:lpstr>2015 Dietary Guidelines | Why 10%?</vt:lpstr>
      <vt:lpstr>PowerPoint Presentation</vt:lpstr>
      <vt:lpstr>“THE” RATIONALE  for FDA’s added sugars declaration</vt:lpstr>
      <vt:lpstr>PowerPoint Presentation</vt:lpstr>
      <vt:lpstr>UK Failing to Meet Public Health England’s 20% Reduction by 2020 Target</vt:lpstr>
      <vt:lpstr>PowerPoint Presentation</vt:lpstr>
      <vt:lpstr>PowerPoint Presentation</vt:lpstr>
      <vt:lpstr>New Product Launches with ANY Sweetener Down from 2016-2019</vt:lpstr>
      <vt:lpstr>Yet to Come: Companies’ Commitments to Sugar Reduction</vt:lpstr>
      <vt:lpstr>PowerPoint Presentation</vt:lpstr>
      <vt:lpstr>PowerPoint Presentation</vt:lpstr>
      <vt:lpstr>Things are changing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Clean eating the most widely cited diet in 2019</vt:lpstr>
      <vt:lpstr>Sugar’s positive attributes</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Courtney Gaine</dc:creator>
  <cp:lastModifiedBy>Courtney Gaine</cp:lastModifiedBy>
  <cp:revision>16</cp:revision>
  <cp:lastPrinted>2020-02-20T22:49:27Z</cp:lastPrinted>
  <dcterms:created xsi:type="dcterms:W3CDTF">2020-02-20T22:48:27Z</dcterms:created>
  <dcterms:modified xsi:type="dcterms:W3CDTF">2020-02-21T13:11:27Z</dcterms:modified>
</cp:coreProperties>
</file>