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1474" r:id="rId2"/>
    <p:sldId id="1743" r:id="rId3"/>
    <p:sldId id="1744" r:id="rId4"/>
    <p:sldId id="1789" r:id="rId5"/>
    <p:sldId id="1786" r:id="rId6"/>
    <p:sldId id="1746" r:id="rId7"/>
    <p:sldId id="1793" r:id="rId8"/>
    <p:sldId id="1798" r:id="rId9"/>
    <p:sldId id="1801" r:id="rId10"/>
    <p:sldId id="1720" r:id="rId11"/>
    <p:sldId id="1800" r:id="rId12"/>
    <p:sldId id="1790" r:id="rId13"/>
    <p:sldId id="1749" r:id="rId14"/>
    <p:sldId id="1725" r:id="rId15"/>
    <p:sldId id="1791" r:id="rId16"/>
    <p:sldId id="1748" r:id="rId17"/>
    <p:sldId id="1747" r:id="rId18"/>
    <p:sldId id="1750" r:id="rId19"/>
    <p:sldId id="1752" r:id="rId20"/>
    <p:sldId id="1802" r:id="rId21"/>
    <p:sldId id="1787" r:id="rId22"/>
    <p:sldId id="1751" r:id="rId23"/>
    <p:sldId id="1794" r:id="rId24"/>
    <p:sldId id="1795" r:id="rId25"/>
    <p:sldId id="1753" r:id="rId26"/>
    <p:sldId id="1788" r:id="rId27"/>
    <p:sldId id="1735" r:id="rId28"/>
    <p:sldId id="174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1A9CF"/>
    <a:srgbClr val="1768A9"/>
    <a:srgbClr val="91C583"/>
    <a:srgbClr val="BFBFBF"/>
    <a:srgbClr val="56B04E"/>
    <a:srgbClr val="0D3F6D"/>
    <a:srgbClr val="718FC1"/>
    <a:srgbClr val="0A3052"/>
    <a:srgbClr val="11528D"/>
    <a:srgbClr val="31A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72" autoAdjust="0"/>
    <p:restoredTop sz="86299" autoAdjust="0"/>
  </p:normalViewPr>
  <p:slideViewPr>
    <p:cSldViewPr>
      <p:cViewPr varScale="1">
        <p:scale>
          <a:sx n="62" d="100"/>
          <a:sy n="62" d="100"/>
        </p:scale>
        <p:origin x="159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9642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20" d="100"/>
        <a:sy n="20" d="100"/>
      </p:scale>
      <p:origin x="0" y="1314"/>
    </p:cViewPr>
  </p:sorterViewPr>
  <p:notesViewPr>
    <p:cSldViewPr>
      <p:cViewPr varScale="1">
        <p:scale>
          <a:sx n="56" d="100"/>
          <a:sy n="56" d="100"/>
        </p:scale>
        <p:origin x="-2886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EE601-35A1-4728-BC0E-214E4BEED47A}" type="datetimeFigureOut">
              <a:rPr lang="en-US" smtClean="0"/>
              <a:pPr/>
              <a:t>2/24/2022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E2597-EFF9-4FB6-A4C3-76B948BA75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91EE8-69AE-461D-8CCB-C9DF5AEE5592}" type="datetimeFigureOut">
              <a:rPr lang="en-US" smtClean="0"/>
              <a:pPr/>
              <a:t>2/24/2022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DA8E6-7D59-45D1-806A-C62FB4BAE0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731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608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ou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0" y="2328171"/>
            <a:ext cx="4581144" cy="3538728"/>
          </a:xfrm>
          <a:prstGeom prst="rect">
            <a:avLst/>
          </a:prstGeom>
          <a:ln w="3175">
            <a:noFill/>
          </a:ln>
        </p:spPr>
        <p:txBody>
          <a:bodyPr wrap="none" tIns="0" bIns="11887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bou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-4763" y="2579168"/>
            <a:ext cx="4919472" cy="3054096"/>
          </a:xfrm>
          <a:prstGeom prst="rect">
            <a:avLst/>
          </a:prstGeom>
          <a:ln w="3175">
            <a:noFill/>
          </a:ln>
        </p:spPr>
        <p:txBody>
          <a:bodyPr wrap="none" tIns="0" bIns="100584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r 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6629400" y="2215192"/>
            <a:ext cx="2514600" cy="3270250"/>
          </a:xfrm>
          <a:custGeom>
            <a:avLst/>
            <a:gdLst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4324350 h 4324350"/>
              <a:gd name="connsiteX4" fmla="*/ 0 w 2514600"/>
              <a:gd name="connsiteY4" fmla="*/ 0 h 4324350"/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3543300 h 4324350"/>
              <a:gd name="connsiteX4" fmla="*/ 0 w 2514600"/>
              <a:gd name="connsiteY4" fmla="*/ 0 h 432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600" h="4324350">
                <a:moveTo>
                  <a:pt x="0" y="0"/>
                </a:moveTo>
                <a:lnTo>
                  <a:pt x="2514600" y="0"/>
                </a:lnTo>
                <a:lnTo>
                  <a:pt x="2514600" y="4324350"/>
                </a:lnTo>
                <a:lnTo>
                  <a:pt x="0" y="354330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chemeClr val="bg1">
                <a:lumMod val="85000"/>
              </a:schemeClr>
            </a:solidFill>
          </a:ln>
        </p:spPr>
        <p:txBody>
          <a:bodyPr bIns="1097280" anchor="b"/>
          <a:lstStyle>
            <a:lvl1pPr algn="ctr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 flipH="1">
            <a:off x="0" y="2215192"/>
            <a:ext cx="2514600" cy="3270250"/>
          </a:xfrm>
          <a:custGeom>
            <a:avLst/>
            <a:gdLst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4324350 h 4324350"/>
              <a:gd name="connsiteX4" fmla="*/ 0 w 2514600"/>
              <a:gd name="connsiteY4" fmla="*/ 0 h 4324350"/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3543300 h 4324350"/>
              <a:gd name="connsiteX4" fmla="*/ 0 w 2514600"/>
              <a:gd name="connsiteY4" fmla="*/ 0 h 432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600" h="4324350">
                <a:moveTo>
                  <a:pt x="0" y="0"/>
                </a:moveTo>
                <a:lnTo>
                  <a:pt x="2514600" y="0"/>
                </a:lnTo>
                <a:lnTo>
                  <a:pt x="2514600" y="4324350"/>
                </a:lnTo>
                <a:lnTo>
                  <a:pt x="0" y="354330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chemeClr val="bg1">
                <a:lumMod val="85000"/>
              </a:schemeClr>
            </a:solidFill>
          </a:ln>
        </p:spPr>
        <p:txBody>
          <a:bodyPr bIns="1097280" anchor="b"/>
          <a:lstStyle>
            <a:lvl1pPr algn="ctr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ur 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1117600" y="2530382"/>
            <a:ext cx="3456432" cy="1572768"/>
          </a:xfrm>
          <a:prstGeom prst="rect">
            <a:avLst/>
          </a:prstGeom>
          <a:ln w="3175">
            <a:noFill/>
          </a:ln>
        </p:spPr>
        <p:txBody>
          <a:bodyPr bIns="1097280" anchor="b"/>
          <a:lstStyle>
            <a:lvl1pPr algn="ctr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4572000" y="2530382"/>
            <a:ext cx="3456432" cy="1572768"/>
          </a:xfrm>
          <a:prstGeom prst="rect">
            <a:avLst/>
          </a:prstGeom>
          <a:ln w="3175">
            <a:noFill/>
          </a:ln>
        </p:spPr>
        <p:txBody>
          <a:bodyPr bIns="1097280" anchor="b"/>
          <a:lstStyle>
            <a:lvl1pPr algn="ctr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4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1117600" y="4102007"/>
            <a:ext cx="3456432" cy="1572768"/>
          </a:xfrm>
          <a:prstGeom prst="rect">
            <a:avLst/>
          </a:prstGeom>
          <a:ln w="3175">
            <a:noFill/>
          </a:ln>
        </p:spPr>
        <p:txBody>
          <a:bodyPr bIns="1097280" anchor="b"/>
          <a:lstStyle>
            <a:lvl1pPr algn="ctr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5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4572000" y="4102007"/>
            <a:ext cx="3456432" cy="1572768"/>
          </a:xfrm>
          <a:prstGeom prst="rect">
            <a:avLst/>
          </a:prstGeom>
          <a:ln w="3175">
            <a:noFill/>
          </a:ln>
        </p:spPr>
        <p:txBody>
          <a:bodyPr bIns="1097280" anchor="b"/>
          <a:lstStyle>
            <a:lvl1pPr algn="ctr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4" grpId="0"/>
      <p:bldP spid="25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ur 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7" hasCustomPrompt="1"/>
          </p:nvPr>
        </p:nvSpPr>
        <p:spPr>
          <a:xfrm flipH="1">
            <a:off x="0" y="2175907"/>
            <a:ext cx="9144000" cy="2331720"/>
          </a:xfrm>
          <a:prstGeom prst="rect">
            <a:avLst/>
          </a:prstGeom>
          <a:ln w="3175">
            <a:noFill/>
          </a:ln>
        </p:spPr>
        <p:txBody>
          <a:bodyPr bIns="548640" anchor="b"/>
          <a:lstStyle>
            <a:lvl1pPr algn="ctr">
              <a:buNone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25" name="Picture Placeholder 7"/>
          <p:cNvSpPr>
            <a:spLocks noGrp="1"/>
          </p:cNvSpPr>
          <p:nvPr>
            <p:ph type="pic" sz="quarter" idx="55" hasCustomPrompt="1"/>
          </p:nvPr>
        </p:nvSpPr>
        <p:spPr>
          <a:xfrm>
            <a:off x="793750" y="2368812"/>
            <a:ext cx="3657600" cy="2133600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56" hasCustomPrompt="1"/>
          </p:nvPr>
        </p:nvSpPr>
        <p:spPr>
          <a:xfrm>
            <a:off x="4679950" y="2368812"/>
            <a:ext cx="3657600" cy="2133600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7" name="Rounded Rectangle 26"/>
          <p:cNvSpPr/>
          <p:nvPr userDrawn="1"/>
        </p:nvSpPr>
        <p:spPr bwMode="auto">
          <a:xfrm>
            <a:off x="1212850" y="4621249"/>
            <a:ext cx="2819400" cy="42907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Rounded Rectangle 27"/>
          <p:cNvSpPr/>
          <p:nvPr userDrawn="1"/>
        </p:nvSpPr>
        <p:spPr bwMode="auto">
          <a:xfrm>
            <a:off x="5099050" y="4621249"/>
            <a:ext cx="2819400" cy="42907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 Placeholder 3"/>
          <p:cNvSpPr>
            <a:spLocks noGrp="1"/>
          </p:cNvSpPr>
          <p:nvPr>
            <p:ph type="body" sz="half" idx="37"/>
          </p:nvPr>
        </p:nvSpPr>
        <p:spPr>
          <a:xfrm>
            <a:off x="1822450" y="4739398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half" idx="50"/>
          </p:nvPr>
        </p:nvSpPr>
        <p:spPr>
          <a:xfrm>
            <a:off x="1708150" y="5185664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Text Placeholder 3"/>
          <p:cNvSpPr>
            <a:spLocks noGrp="1"/>
          </p:cNvSpPr>
          <p:nvPr>
            <p:ph type="body" sz="half" idx="57"/>
          </p:nvPr>
        </p:nvSpPr>
        <p:spPr>
          <a:xfrm>
            <a:off x="5708650" y="4739398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32" name="Text Placeholder 3"/>
          <p:cNvSpPr>
            <a:spLocks noGrp="1"/>
          </p:cNvSpPr>
          <p:nvPr>
            <p:ph type="body" sz="half" idx="58"/>
          </p:nvPr>
        </p:nvSpPr>
        <p:spPr>
          <a:xfrm>
            <a:off x="5594350" y="5185664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 animBg="1"/>
      <p:bldP spid="28" grpId="0" animBg="1"/>
      <p:bldP spid="29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4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3278124" y="2338626"/>
            <a:ext cx="2587752" cy="1792224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6022848" y="2338626"/>
            <a:ext cx="2587752" cy="1792224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55" hasCustomPrompt="1"/>
          </p:nvPr>
        </p:nvSpPr>
        <p:spPr>
          <a:xfrm>
            <a:off x="533400" y="2338626"/>
            <a:ext cx="2587752" cy="1792224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55" hasCustomPrompt="1"/>
          </p:nvPr>
        </p:nvSpPr>
        <p:spPr>
          <a:xfrm>
            <a:off x="452152" y="2829647"/>
            <a:ext cx="1874520" cy="1874520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4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56" hasCustomPrompt="1"/>
          </p:nvPr>
        </p:nvSpPr>
        <p:spPr>
          <a:xfrm>
            <a:off x="2568319" y="2829647"/>
            <a:ext cx="1874520" cy="1874520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4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57" hasCustomPrompt="1"/>
          </p:nvPr>
        </p:nvSpPr>
        <p:spPr>
          <a:xfrm>
            <a:off x="4684486" y="2829647"/>
            <a:ext cx="1874520" cy="1874520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4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58" hasCustomPrompt="1"/>
          </p:nvPr>
        </p:nvSpPr>
        <p:spPr>
          <a:xfrm>
            <a:off x="6800654" y="2829647"/>
            <a:ext cx="1874520" cy="1874520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4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31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34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36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367995" y="2796048"/>
            <a:ext cx="1540591" cy="1892243"/>
          </a:xfrm>
          <a:prstGeom prst="rect">
            <a:avLst/>
          </a:prstGeom>
          <a:ln>
            <a:noFill/>
          </a:ln>
        </p:spPr>
        <p:txBody>
          <a:bodyPr bIns="457200" anchor="b"/>
          <a:lstStyle>
            <a:lvl1pPr algn="ctr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half" idx="15"/>
          </p:nvPr>
        </p:nvSpPr>
        <p:spPr>
          <a:xfrm>
            <a:off x="342900" y="4991004"/>
            <a:ext cx="1590780" cy="63509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100" b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Rectangle 37"/>
          <p:cNvSpPr/>
          <p:nvPr userDrawn="1"/>
        </p:nvSpPr>
        <p:spPr>
          <a:xfrm>
            <a:off x="365622" y="4689581"/>
            <a:ext cx="1545336" cy="1073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65622" y="2798158"/>
            <a:ext cx="1545336" cy="412149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40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2084850" y="2796048"/>
            <a:ext cx="1540591" cy="1892243"/>
          </a:xfrm>
          <a:prstGeom prst="rect">
            <a:avLst/>
          </a:prstGeom>
          <a:ln>
            <a:noFill/>
          </a:ln>
        </p:spPr>
        <p:txBody>
          <a:bodyPr bIns="457200" anchor="b"/>
          <a:lstStyle>
            <a:lvl1pPr algn="ctr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half" idx="19"/>
          </p:nvPr>
        </p:nvSpPr>
        <p:spPr>
          <a:xfrm>
            <a:off x="2059755" y="4991004"/>
            <a:ext cx="1590780" cy="63509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100" b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2" name="Rectangle 41"/>
          <p:cNvSpPr/>
          <p:nvPr userDrawn="1"/>
        </p:nvSpPr>
        <p:spPr>
          <a:xfrm>
            <a:off x="2082477" y="4689581"/>
            <a:ext cx="1545336" cy="1073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43" name="Text Placeholder 3"/>
          <p:cNvSpPr>
            <a:spLocks noGrp="1"/>
          </p:cNvSpPr>
          <p:nvPr>
            <p:ph type="body" sz="half" idx="21"/>
          </p:nvPr>
        </p:nvSpPr>
        <p:spPr>
          <a:xfrm>
            <a:off x="2082477" y="2798158"/>
            <a:ext cx="1545336" cy="412149"/>
          </a:xfrm>
          <a:prstGeom prst="rect">
            <a:avLst/>
          </a:prstGeom>
          <a:solidFill>
            <a:schemeClr val="accent2">
              <a:alpha val="75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44" name="Picture Placeholder 7"/>
          <p:cNvSpPr>
            <a:spLocks noGrp="1"/>
          </p:cNvSpPr>
          <p:nvPr>
            <p:ph type="pic" sz="quarter" idx="22" hasCustomPrompt="1"/>
          </p:nvPr>
        </p:nvSpPr>
        <p:spPr>
          <a:xfrm>
            <a:off x="3801705" y="2796048"/>
            <a:ext cx="1540591" cy="1892243"/>
          </a:xfrm>
          <a:prstGeom prst="rect">
            <a:avLst/>
          </a:prstGeom>
          <a:ln>
            <a:noFill/>
          </a:ln>
        </p:spPr>
        <p:txBody>
          <a:bodyPr bIns="457200" anchor="b"/>
          <a:lstStyle>
            <a:lvl1pPr algn="ctr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half" idx="23"/>
          </p:nvPr>
        </p:nvSpPr>
        <p:spPr>
          <a:xfrm>
            <a:off x="3776610" y="4991004"/>
            <a:ext cx="1590780" cy="63509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100" b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6" name="Rectangle 45"/>
          <p:cNvSpPr/>
          <p:nvPr userDrawn="1"/>
        </p:nvSpPr>
        <p:spPr>
          <a:xfrm>
            <a:off x="3799332" y="4689581"/>
            <a:ext cx="1545336" cy="1073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47" name="Text Placeholder 3"/>
          <p:cNvSpPr>
            <a:spLocks noGrp="1"/>
          </p:cNvSpPr>
          <p:nvPr>
            <p:ph type="body" sz="half" idx="25"/>
          </p:nvPr>
        </p:nvSpPr>
        <p:spPr>
          <a:xfrm>
            <a:off x="3799332" y="2798158"/>
            <a:ext cx="1545336" cy="412149"/>
          </a:xfrm>
          <a:prstGeom prst="rect">
            <a:avLst/>
          </a:prstGeom>
          <a:solidFill>
            <a:schemeClr val="accent3">
              <a:alpha val="75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48" name="Picture Placeholder 7"/>
          <p:cNvSpPr>
            <a:spLocks noGrp="1"/>
          </p:cNvSpPr>
          <p:nvPr>
            <p:ph type="pic" sz="quarter" idx="26" hasCustomPrompt="1"/>
          </p:nvPr>
        </p:nvSpPr>
        <p:spPr>
          <a:xfrm>
            <a:off x="5518560" y="2796048"/>
            <a:ext cx="1540591" cy="1892243"/>
          </a:xfrm>
          <a:prstGeom prst="rect">
            <a:avLst/>
          </a:prstGeom>
          <a:ln>
            <a:noFill/>
          </a:ln>
        </p:spPr>
        <p:txBody>
          <a:bodyPr bIns="457200" anchor="b"/>
          <a:lstStyle>
            <a:lvl1pPr algn="ctr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half" idx="27"/>
          </p:nvPr>
        </p:nvSpPr>
        <p:spPr>
          <a:xfrm>
            <a:off x="5493465" y="4991004"/>
            <a:ext cx="1590780" cy="63509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100" b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0" name="Rectangle 49"/>
          <p:cNvSpPr/>
          <p:nvPr userDrawn="1"/>
        </p:nvSpPr>
        <p:spPr>
          <a:xfrm>
            <a:off x="5516187" y="4689581"/>
            <a:ext cx="1545336" cy="1073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51" name="Text Placeholder 3"/>
          <p:cNvSpPr>
            <a:spLocks noGrp="1"/>
          </p:cNvSpPr>
          <p:nvPr>
            <p:ph type="body" sz="half" idx="29"/>
          </p:nvPr>
        </p:nvSpPr>
        <p:spPr>
          <a:xfrm>
            <a:off x="5516187" y="2798158"/>
            <a:ext cx="1545336" cy="412149"/>
          </a:xfrm>
          <a:prstGeom prst="rect">
            <a:avLst/>
          </a:prstGeom>
          <a:solidFill>
            <a:schemeClr val="accent4">
              <a:alpha val="75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52" name="Picture Placeholder 7"/>
          <p:cNvSpPr>
            <a:spLocks noGrp="1"/>
          </p:cNvSpPr>
          <p:nvPr>
            <p:ph type="pic" sz="quarter" idx="30" hasCustomPrompt="1"/>
          </p:nvPr>
        </p:nvSpPr>
        <p:spPr>
          <a:xfrm>
            <a:off x="7235415" y="2796048"/>
            <a:ext cx="1540591" cy="1892243"/>
          </a:xfrm>
          <a:prstGeom prst="rect">
            <a:avLst/>
          </a:prstGeom>
          <a:ln>
            <a:noFill/>
          </a:ln>
        </p:spPr>
        <p:txBody>
          <a:bodyPr bIns="457200" anchor="b"/>
          <a:lstStyle>
            <a:lvl1pPr algn="ctr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half" idx="31"/>
          </p:nvPr>
        </p:nvSpPr>
        <p:spPr>
          <a:xfrm>
            <a:off x="7210320" y="4991004"/>
            <a:ext cx="1590780" cy="63509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100" b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4" name="Rectangle 53"/>
          <p:cNvSpPr/>
          <p:nvPr userDrawn="1"/>
        </p:nvSpPr>
        <p:spPr>
          <a:xfrm>
            <a:off x="7233042" y="4689581"/>
            <a:ext cx="1545336" cy="1073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55" name="Text Placeholder 3"/>
          <p:cNvSpPr>
            <a:spLocks noGrp="1"/>
          </p:cNvSpPr>
          <p:nvPr>
            <p:ph type="body" sz="half" idx="33"/>
          </p:nvPr>
        </p:nvSpPr>
        <p:spPr>
          <a:xfrm>
            <a:off x="7233042" y="2798158"/>
            <a:ext cx="1545336" cy="412149"/>
          </a:xfrm>
          <a:prstGeom prst="rect">
            <a:avLst/>
          </a:prstGeom>
          <a:solidFill>
            <a:schemeClr val="accent5">
              <a:alpha val="75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5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00"/>
                            </p:stCondLst>
                            <p:childTnLst>
                              <p:par>
                                <p:cTn id="95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9" grpId="0" build="p" animBg="1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/>
      <p:bldP spid="41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3" grpId="0" build="p" animBg="1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/>
      <p:bldP spid="45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animBg="1"/>
      <p:bldP spid="47" grpId="0" build="p" animBg="1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/>
      <p:bldP spid="49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animBg="1"/>
      <p:bldP spid="51" grpId="0" build="p" animBg="1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/>
      <p:bldP spid="53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animBg="1"/>
      <p:bldP spid="55" grpId="0" build="p" animBg="1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24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653855" y="2679656"/>
            <a:ext cx="1834811" cy="2844844"/>
          </a:xfrm>
          <a:prstGeom prst="rect">
            <a:avLst/>
          </a:prstGeom>
          <a:ln>
            <a:noFill/>
          </a:ln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5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2706289" y="2679656"/>
            <a:ext cx="1779495" cy="1347062"/>
          </a:xfrm>
          <a:prstGeom prst="rect">
            <a:avLst/>
          </a:prstGeom>
          <a:ln>
            <a:noFill/>
          </a:ln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6700526" y="2679656"/>
            <a:ext cx="1779495" cy="1347062"/>
          </a:xfrm>
          <a:prstGeom prst="rect">
            <a:avLst/>
          </a:prstGeom>
          <a:ln>
            <a:noFill/>
          </a:ln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7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4703407" y="4177438"/>
            <a:ext cx="1779495" cy="1347062"/>
          </a:xfrm>
          <a:prstGeom prst="rect">
            <a:avLst/>
          </a:prstGeom>
          <a:ln>
            <a:noFill/>
          </a:ln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8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4703407" y="2679656"/>
            <a:ext cx="1779495" cy="1347062"/>
          </a:xfrm>
          <a:prstGeom prst="rect">
            <a:avLst/>
          </a:prstGeom>
          <a:ln>
            <a:noFill/>
          </a:ln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9" name="Picture Placeholder 7"/>
          <p:cNvSpPr>
            <a:spLocks noGrp="1"/>
          </p:cNvSpPr>
          <p:nvPr>
            <p:ph type="pic" sz="quarter" idx="20" hasCustomPrompt="1"/>
          </p:nvPr>
        </p:nvSpPr>
        <p:spPr>
          <a:xfrm>
            <a:off x="2706289" y="4177438"/>
            <a:ext cx="1779495" cy="1347062"/>
          </a:xfrm>
          <a:prstGeom prst="rect">
            <a:avLst/>
          </a:prstGeom>
          <a:ln>
            <a:noFill/>
          </a:ln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0" name="Picture Placeholder 7"/>
          <p:cNvSpPr>
            <a:spLocks noGrp="1"/>
          </p:cNvSpPr>
          <p:nvPr>
            <p:ph type="pic" sz="quarter" idx="21" hasCustomPrompt="1"/>
          </p:nvPr>
        </p:nvSpPr>
        <p:spPr>
          <a:xfrm>
            <a:off x="6700526" y="4177438"/>
            <a:ext cx="1779495" cy="1347062"/>
          </a:xfrm>
          <a:prstGeom prst="rect">
            <a:avLst/>
          </a:prstGeom>
          <a:ln>
            <a:noFill/>
          </a:ln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empty_p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576948" y="2578100"/>
            <a:ext cx="1834811" cy="2844844"/>
          </a:xfrm>
          <a:prstGeom prst="rect">
            <a:avLst/>
          </a:prstGeom>
          <a:ln w="76200" cap="sq">
            <a:solidFill>
              <a:schemeClr val="bg1">
                <a:lumMod val="75000"/>
              </a:schemeClr>
            </a:solidFill>
            <a:miter lim="800000"/>
          </a:ln>
          <a:effectLst>
            <a:reflection blurRad="6350" stA="52000" endA="300" endPos="35000" dir="5400000" sy="-100000" algn="bl" rotWithShape="0"/>
          </a:effectLst>
          <a:scene3d>
            <a:camera prst="isometricOffAxis1Right"/>
            <a:lightRig rig="threePt" dir="t"/>
          </a:scene3d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2608948" y="2578100"/>
            <a:ext cx="1834811" cy="2844844"/>
          </a:xfrm>
          <a:prstGeom prst="rect">
            <a:avLst/>
          </a:prstGeom>
          <a:ln w="76200" cap="sq">
            <a:solidFill>
              <a:schemeClr val="bg1">
                <a:lumMod val="75000"/>
              </a:schemeClr>
            </a:solidFill>
            <a:miter lim="800000"/>
          </a:ln>
          <a:effectLst>
            <a:reflection blurRad="6350" stA="52000" endA="300" endPos="35000" dir="5400000" sy="-100000" algn="bl" rotWithShape="0"/>
          </a:effectLst>
          <a:scene3d>
            <a:camera prst="isometricOffAxis1Right"/>
            <a:lightRig rig="threePt" dir="t"/>
          </a:scene3d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4640948" y="2578100"/>
            <a:ext cx="1834811" cy="2844844"/>
          </a:xfrm>
          <a:prstGeom prst="rect">
            <a:avLst/>
          </a:prstGeom>
          <a:ln w="76200" cap="sq">
            <a:solidFill>
              <a:schemeClr val="bg1">
                <a:lumMod val="75000"/>
              </a:schemeClr>
            </a:solidFill>
            <a:miter lim="800000"/>
          </a:ln>
          <a:effectLst>
            <a:reflection blurRad="6350" stA="52000" endA="300" endPos="35000" dir="5400000" sy="-100000" algn="bl" rotWithShape="0"/>
          </a:effectLst>
          <a:scene3d>
            <a:camera prst="isometricOffAxis1Right"/>
            <a:lightRig rig="threePt" dir="t"/>
          </a:scene3d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6672948" y="2578100"/>
            <a:ext cx="1834811" cy="2844844"/>
          </a:xfrm>
          <a:prstGeom prst="rect">
            <a:avLst/>
          </a:prstGeom>
          <a:ln w="76200" cap="sq">
            <a:solidFill>
              <a:schemeClr val="bg1">
                <a:lumMod val="75000"/>
              </a:schemeClr>
            </a:solidFill>
            <a:miter lim="800000"/>
          </a:ln>
          <a:effectLst>
            <a:reflection blurRad="6350" stA="52000" endA="300" endPos="35000" dir="5400000" sy="-100000" algn="bl" rotWithShape="0"/>
          </a:effectLst>
          <a:scene3d>
            <a:camera prst="isometricOffAxis1Right"/>
            <a:lightRig rig="threePt" dir="t"/>
          </a:scene3d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1389670" y="3075964"/>
            <a:ext cx="2025977" cy="2029436"/>
          </a:xfrm>
          <a:prstGeom prst="rect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reflection blurRad="6350" stA="52000" endA="300" endPos="35000" dir="5400000" sy="-100000" algn="bl" rotWithShape="0"/>
          </a:effectLst>
          <a:scene3d>
            <a:camera prst="perspectiveLeft"/>
            <a:lightRig rig="threePt" dir="t"/>
          </a:scene3d>
          <a:sp3d extrusionH="38100">
            <a:extrusionClr>
              <a:schemeClr val="tx1">
                <a:lumMod val="65000"/>
                <a:lumOff val="35000"/>
              </a:schemeClr>
            </a:extrusionClr>
          </a:sp3d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3548800" y="3075964"/>
            <a:ext cx="2025977" cy="2029436"/>
          </a:xfrm>
          <a:prstGeom prst="rect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38100"/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5707931" y="3075964"/>
            <a:ext cx="2025977" cy="2029436"/>
          </a:xfrm>
          <a:prstGeom prst="rect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reflection blurRad="6350" stA="52000" endA="300" endPos="35000" dir="5400000" sy="-100000" algn="bl" rotWithShape="0"/>
          </a:effectLst>
          <a:scene3d>
            <a:camera prst="perspectiveRight"/>
            <a:lightRig rig="threePt" dir="t"/>
          </a:scene3d>
          <a:sp3d extrusionH="38100">
            <a:extrusionClr>
              <a:schemeClr val="tx1">
                <a:lumMod val="65000"/>
                <a:lumOff val="35000"/>
              </a:schemeClr>
            </a:extrusionClr>
          </a:sp3d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1507959" y="3593002"/>
            <a:ext cx="1864816" cy="1867998"/>
          </a:xfrm>
          <a:prstGeom prst="ellipse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 extrusionH="38100">
            <a:extrusionClr>
              <a:schemeClr val="tx1">
                <a:lumMod val="65000"/>
                <a:lumOff val="35000"/>
              </a:schemeClr>
            </a:extrusionClr>
          </a:sp3d>
        </p:spPr>
        <p:txBody>
          <a:bodyPr wrap="none" bIns="274320" anchor="b"/>
          <a:lstStyle>
            <a:lvl1pPr algn="ctr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2924336" y="2778882"/>
            <a:ext cx="1864816" cy="1867998"/>
          </a:xfrm>
          <a:prstGeom prst="ellipse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 extrusionH="38100">
            <a:extrusionClr>
              <a:schemeClr val="tx1">
                <a:lumMod val="65000"/>
                <a:lumOff val="35000"/>
              </a:schemeClr>
            </a:extrusionClr>
          </a:sp3d>
        </p:spPr>
        <p:txBody>
          <a:bodyPr wrap="none" bIns="274320" anchor="b"/>
          <a:lstStyle>
            <a:lvl1pPr algn="ctr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1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4340713" y="3593002"/>
            <a:ext cx="1864816" cy="1867998"/>
          </a:xfrm>
          <a:prstGeom prst="ellipse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 extrusionH="38100">
            <a:extrusionClr>
              <a:schemeClr val="tx1">
                <a:lumMod val="65000"/>
                <a:lumOff val="35000"/>
              </a:schemeClr>
            </a:extrusionClr>
          </a:sp3d>
        </p:spPr>
        <p:txBody>
          <a:bodyPr wrap="none" bIns="274320" anchor="b"/>
          <a:lstStyle>
            <a:lvl1pPr algn="ctr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2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5757089" y="2778882"/>
            <a:ext cx="1864816" cy="1867998"/>
          </a:xfrm>
          <a:prstGeom prst="ellipse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 extrusionH="38100">
            <a:extrusionClr>
              <a:schemeClr val="tx1">
                <a:lumMod val="65000"/>
                <a:lumOff val="35000"/>
              </a:schemeClr>
            </a:extrusionClr>
          </a:sp3d>
        </p:spPr>
        <p:txBody>
          <a:bodyPr wrap="none" bIns="274320" anchor="b"/>
          <a:lstStyle>
            <a:lvl1pPr algn="ctr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6385667" y="3163527"/>
            <a:ext cx="1548560" cy="1551202"/>
          </a:xfrm>
          <a:prstGeom prst="ellipse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innerShdw blurRad="114300">
              <a:schemeClr val="bg1"/>
            </a:inn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4861667" y="3059833"/>
            <a:ext cx="1755594" cy="1758590"/>
          </a:xfrm>
          <a:prstGeom prst="ellipse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innerShdw blurRad="114300">
              <a:schemeClr val="bg1"/>
            </a:inn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1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3032867" y="2883326"/>
            <a:ext cx="2108006" cy="2111603"/>
          </a:xfrm>
          <a:prstGeom prst="ellipse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innerShdw blurRad="114300">
              <a:schemeClr val="bg1"/>
            </a:inn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2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1127867" y="2772855"/>
            <a:ext cx="2328572" cy="2332545"/>
          </a:xfrm>
          <a:prstGeom prst="ellipse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innerShdw blurRad="114300">
              <a:schemeClr val="bg1"/>
            </a:inn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6385667" y="3163527"/>
            <a:ext cx="1548560" cy="1551202"/>
          </a:xfrm>
          <a:prstGeom prst="rect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4861667" y="3059833"/>
            <a:ext cx="1755594" cy="1758590"/>
          </a:xfrm>
          <a:prstGeom prst="rect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1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3032867" y="2883326"/>
            <a:ext cx="2108006" cy="2111603"/>
          </a:xfrm>
          <a:prstGeom prst="rect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2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1127867" y="2772855"/>
            <a:ext cx="2328572" cy="2332545"/>
          </a:xfrm>
          <a:prstGeom prst="rect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5" hasCustomPrompt="1"/>
          </p:nvPr>
        </p:nvSpPr>
        <p:spPr>
          <a:xfrm rot="20906495">
            <a:off x="4899319" y="2684641"/>
            <a:ext cx="2287152" cy="2291054"/>
          </a:xfrm>
          <a:prstGeom prst="roundRect">
            <a:avLst>
              <a:gd name="adj" fmla="val 8073"/>
            </a:avLst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reflection blurRad="6350" stA="50000" endA="300" endPos="38500" dist="50800" dir="5400000" sy="-100000" algn="bl" rotWithShape="0"/>
          </a:effectLst>
          <a:scene3d>
            <a:camera prst="perspectiveContrastingRightFacing">
              <a:rot lat="0" lon="20400000" rev="0"/>
            </a:camera>
            <a:lightRig rig="threePt" dir="t"/>
          </a:scene3d>
          <a:sp3d extrusionH="171450">
            <a:extrusionClr>
              <a:schemeClr val="tx1">
                <a:lumMod val="65000"/>
                <a:lumOff val="35000"/>
              </a:schemeClr>
            </a:extrusionClr>
          </a:sp3d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16" hasCustomPrompt="1"/>
          </p:nvPr>
        </p:nvSpPr>
        <p:spPr>
          <a:xfrm rot="20906495">
            <a:off x="2079918" y="2684641"/>
            <a:ext cx="2287152" cy="2291054"/>
          </a:xfrm>
          <a:prstGeom prst="roundRect">
            <a:avLst>
              <a:gd name="adj" fmla="val 8073"/>
            </a:avLst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reflection blurRad="6350" stA="50000" endA="300" endPos="38500" dist="50800" dir="5400000" sy="-100000" algn="bl" rotWithShape="0"/>
          </a:effectLst>
          <a:scene3d>
            <a:camera prst="perspectiveContrastingRightFacing">
              <a:rot lat="0" lon="20400000" rev="0"/>
            </a:camera>
            <a:lightRig rig="threePt" dir="t"/>
          </a:scene3d>
          <a:sp3d extrusionH="171450">
            <a:extrusionClr>
              <a:schemeClr val="tx1">
                <a:lumMod val="65000"/>
                <a:lumOff val="35000"/>
              </a:schemeClr>
            </a:extrusionClr>
          </a:sp3d>
        </p:spPr>
        <p:txBody>
          <a:bodyPr bIns="27432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21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3448258" y="2406055"/>
            <a:ext cx="2247484" cy="2251320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171450">
            <a:extrusionClr>
              <a:schemeClr val="tx1">
                <a:lumMod val="65000"/>
                <a:lumOff val="35000"/>
              </a:schemeClr>
            </a:extrusionClr>
          </a:sp3d>
        </p:spPr>
        <p:txBody>
          <a:bodyPr bIns="9144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2" name="Picture Placeholder 7"/>
          <p:cNvSpPr>
            <a:spLocks noGrp="1"/>
          </p:cNvSpPr>
          <p:nvPr>
            <p:ph type="pic" sz="quarter" idx="17" hasCustomPrompt="1"/>
          </p:nvPr>
        </p:nvSpPr>
        <p:spPr>
          <a:xfrm rot="1256599">
            <a:off x="5687393" y="4098726"/>
            <a:ext cx="1358536" cy="1360852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bIns="4572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3" name="Picture Placeholder 7"/>
          <p:cNvSpPr>
            <a:spLocks noGrp="1"/>
          </p:cNvSpPr>
          <p:nvPr>
            <p:ph type="pic" sz="quarter" idx="18" hasCustomPrompt="1"/>
          </p:nvPr>
        </p:nvSpPr>
        <p:spPr>
          <a:xfrm rot="20565730">
            <a:off x="5967413" y="2571031"/>
            <a:ext cx="1358536" cy="1360852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bIns="4572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4" name="Picture Placeholder 7"/>
          <p:cNvSpPr>
            <a:spLocks noGrp="1"/>
          </p:cNvSpPr>
          <p:nvPr>
            <p:ph type="pic" sz="quarter" idx="19" hasCustomPrompt="1"/>
          </p:nvPr>
        </p:nvSpPr>
        <p:spPr>
          <a:xfrm rot="20565730">
            <a:off x="1731709" y="2836000"/>
            <a:ext cx="1358536" cy="1360852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bIns="4572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5" name="Picture Placeholder 7"/>
          <p:cNvSpPr>
            <a:spLocks noGrp="1"/>
          </p:cNvSpPr>
          <p:nvPr>
            <p:ph type="pic" sz="quarter" idx="20" hasCustomPrompt="1"/>
          </p:nvPr>
        </p:nvSpPr>
        <p:spPr>
          <a:xfrm rot="976477">
            <a:off x="1974782" y="4267846"/>
            <a:ext cx="1358536" cy="1360852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bIns="4572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21" hasCustomPrompt="1"/>
          </p:nvPr>
        </p:nvSpPr>
        <p:spPr>
          <a:xfrm rot="20565730">
            <a:off x="3809531" y="4428341"/>
            <a:ext cx="1358536" cy="1360852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bIns="4572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24" name="Picture Placeholder 7"/>
          <p:cNvSpPr>
            <a:spLocks noGrp="1"/>
          </p:cNvSpPr>
          <p:nvPr>
            <p:ph type="pic" sz="quarter" idx="17" hasCustomPrompt="1"/>
          </p:nvPr>
        </p:nvSpPr>
        <p:spPr>
          <a:xfrm rot="1256599">
            <a:off x="4793113" y="4338049"/>
            <a:ext cx="1358536" cy="1360852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bIns="4572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5" name="Picture Placeholder 7"/>
          <p:cNvSpPr>
            <a:spLocks noGrp="1"/>
          </p:cNvSpPr>
          <p:nvPr>
            <p:ph type="pic" sz="quarter" idx="18" hasCustomPrompt="1"/>
          </p:nvPr>
        </p:nvSpPr>
        <p:spPr>
          <a:xfrm rot="20565730">
            <a:off x="4842100" y="2561494"/>
            <a:ext cx="1358536" cy="1360852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bIns="4572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19" hasCustomPrompt="1"/>
          </p:nvPr>
        </p:nvSpPr>
        <p:spPr>
          <a:xfrm rot="20565730">
            <a:off x="1169539" y="2720159"/>
            <a:ext cx="1358536" cy="1360852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bIns="4572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7" name="Picture Placeholder 7"/>
          <p:cNvSpPr>
            <a:spLocks noGrp="1"/>
          </p:cNvSpPr>
          <p:nvPr>
            <p:ph type="pic" sz="quarter" idx="20" hasCustomPrompt="1"/>
          </p:nvPr>
        </p:nvSpPr>
        <p:spPr>
          <a:xfrm rot="976477">
            <a:off x="1320173" y="4258309"/>
            <a:ext cx="1358536" cy="1360852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bIns="4572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8" name="Picture Placeholder 7"/>
          <p:cNvSpPr>
            <a:spLocks noGrp="1"/>
          </p:cNvSpPr>
          <p:nvPr>
            <p:ph type="pic" sz="quarter" idx="21" hasCustomPrompt="1"/>
          </p:nvPr>
        </p:nvSpPr>
        <p:spPr>
          <a:xfrm rot="20565730">
            <a:off x="3146505" y="4310932"/>
            <a:ext cx="1358536" cy="1360852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bIns="4572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9" name="Picture Placeholder 7"/>
          <p:cNvSpPr>
            <a:spLocks noGrp="1"/>
          </p:cNvSpPr>
          <p:nvPr>
            <p:ph type="pic" sz="quarter" idx="22" hasCustomPrompt="1"/>
          </p:nvPr>
        </p:nvSpPr>
        <p:spPr>
          <a:xfrm rot="976477">
            <a:off x="3005639" y="2550695"/>
            <a:ext cx="1358536" cy="1360852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bIns="4572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0" name="Picture Placeholder 7"/>
          <p:cNvSpPr>
            <a:spLocks noGrp="1"/>
          </p:cNvSpPr>
          <p:nvPr>
            <p:ph type="pic" sz="quarter" idx="23" hasCustomPrompt="1"/>
          </p:nvPr>
        </p:nvSpPr>
        <p:spPr>
          <a:xfrm rot="761790">
            <a:off x="6343966" y="2826463"/>
            <a:ext cx="1358536" cy="1360852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bIns="4572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1" name="Picture Placeholder 7"/>
          <p:cNvSpPr>
            <a:spLocks noGrp="1"/>
          </p:cNvSpPr>
          <p:nvPr>
            <p:ph type="pic" sz="quarter" idx="24" hasCustomPrompt="1"/>
          </p:nvPr>
        </p:nvSpPr>
        <p:spPr>
          <a:xfrm rot="21049868">
            <a:off x="6587039" y="4258309"/>
            <a:ext cx="1358536" cy="1360852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bIns="457200" anchor="b"/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622166" y="2363391"/>
            <a:ext cx="7899668" cy="2469824"/>
          </a:xfrm>
          <a:prstGeom prst="rect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/>
          <a:scene3d>
            <a:camera prst="orthographicFront"/>
            <a:lightRig rig="threePt" dir="t"/>
          </a:scene3d>
          <a:sp3d extrusionH="171450">
            <a:extrusionClr>
              <a:schemeClr val="tx1">
                <a:lumMod val="65000"/>
                <a:lumOff val="35000"/>
              </a:schemeClr>
            </a:extrusionClr>
          </a:sp3d>
        </p:spPr>
        <p:txBody>
          <a:bodyPr bIns="731520" anchor="b"/>
          <a:lstStyle>
            <a:lvl1pPr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1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1579136" y="3919399"/>
            <a:ext cx="1755594" cy="1758590"/>
          </a:xfrm>
          <a:prstGeom prst="ellipse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innerShdw blurRad="114300">
              <a:schemeClr val="bg1"/>
            </a:inn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2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3674636" y="3919399"/>
            <a:ext cx="1755594" cy="1758590"/>
          </a:xfrm>
          <a:prstGeom prst="ellipse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innerShdw blurRad="114300">
              <a:schemeClr val="bg1"/>
            </a:inn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3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5770136" y="3919399"/>
            <a:ext cx="1755594" cy="1758590"/>
          </a:xfrm>
          <a:prstGeom prst="ellipse">
            <a:avLst/>
          </a:prstGeom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innerShdw blurRad="114300">
              <a:schemeClr val="bg1"/>
            </a:inn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l_txt_ 1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4861560" y="2191062"/>
            <a:ext cx="3603118" cy="3818577"/>
          </a:xfrm>
          <a:prstGeom prst="rect">
            <a:avLst/>
          </a:prstGeom>
          <a:ln w="28575">
            <a:noFill/>
          </a:ln>
        </p:spPr>
        <p:txBody>
          <a:bodyPr wrap="none" tIns="0" bIns="128016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empty_p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l_txt_ 2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4932046" y="2185983"/>
            <a:ext cx="3547872" cy="1801368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4932046" y="4200519"/>
            <a:ext cx="3547872" cy="1801368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l_txt_ 2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4810790" y="4069623"/>
            <a:ext cx="3364992" cy="1956816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967581" y="4069623"/>
            <a:ext cx="3364992" cy="1956816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l_txt_ 3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483188" y="4184258"/>
            <a:ext cx="2660904" cy="1819656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3238647" y="4184258"/>
            <a:ext cx="2660904" cy="1819656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55" hasCustomPrompt="1"/>
          </p:nvPr>
        </p:nvSpPr>
        <p:spPr>
          <a:xfrm>
            <a:off x="5994107" y="4184258"/>
            <a:ext cx="2660904" cy="1819656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val 53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56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58" name="Arc 57"/>
          <p:cNvSpPr/>
          <p:nvPr userDrawn="1"/>
        </p:nvSpPr>
        <p:spPr>
          <a:xfrm flipH="1">
            <a:off x="3476625" y="3028634"/>
            <a:ext cx="2190750" cy="2190754"/>
          </a:xfrm>
          <a:prstGeom prst="arc">
            <a:avLst>
              <a:gd name="adj1" fmla="val 8340836"/>
              <a:gd name="adj2" fmla="val 1005333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Arc 58"/>
          <p:cNvSpPr/>
          <p:nvPr userDrawn="1"/>
        </p:nvSpPr>
        <p:spPr>
          <a:xfrm flipH="1">
            <a:off x="3476625" y="3028634"/>
            <a:ext cx="2190750" cy="2190754"/>
          </a:xfrm>
          <a:prstGeom prst="arc">
            <a:avLst>
              <a:gd name="adj1" fmla="val 4004411"/>
              <a:gd name="adj2" fmla="val 6794208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Arc 65"/>
          <p:cNvSpPr/>
          <p:nvPr userDrawn="1"/>
        </p:nvSpPr>
        <p:spPr>
          <a:xfrm flipH="1">
            <a:off x="3476625" y="3028634"/>
            <a:ext cx="2190750" cy="2190754"/>
          </a:xfrm>
          <a:prstGeom prst="arc">
            <a:avLst>
              <a:gd name="adj1" fmla="val 743555"/>
              <a:gd name="adj2" fmla="val 2443049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Arc 66"/>
          <p:cNvSpPr/>
          <p:nvPr userDrawn="1"/>
        </p:nvSpPr>
        <p:spPr>
          <a:xfrm flipH="1">
            <a:off x="3476625" y="3028634"/>
            <a:ext cx="2190750" cy="2190754"/>
          </a:xfrm>
          <a:prstGeom prst="arc">
            <a:avLst>
              <a:gd name="adj1" fmla="val 19060360"/>
              <a:gd name="adj2" fmla="val 20763576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Arc 67"/>
          <p:cNvSpPr/>
          <p:nvPr userDrawn="1"/>
        </p:nvSpPr>
        <p:spPr>
          <a:xfrm flipH="1">
            <a:off x="3476625" y="3028634"/>
            <a:ext cx="2190750" cy="2190754"/>
          </a:xfrm>
          <a:prstGeom prst="arc">
            <a:avLst>
              <a:gd name="adj1" fmla="val 14838961"/>
              <a:gd name="adj2" fmla="val 17548373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Arc 68"/>
          <p:cNvSpPr/>
          <p:nvPr userDrawn="1"/>
        </p:nvSpPr>
        <p:spPr>
          <a:xfrm flipH="1">
            <a:off x="3476625" y="3028634"/>
            <a:ext cx="2190750" cy="2190754"/>
          </a:xfrm>
          <a:prstGeom prst="arc">
            <a:avLst>
              <a:gd name="adj1" fmla="val 11668510"/>
              <a:gd name="adj2" fmla="val 13280429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Oval 7"/>
          <p:cNvSpPr>
            <a:spLocks noChangeArrowheads="1"/>
          </p:cNvSpPr>
          <p:nvPr userDrawn="1"/>
        </p:nvSpPr>
        <p:spPr bwMode="auto">
          <a:xfrm flipH="1">
            <a:off x="3654098" y="2929309"/>
            <a:ext cx="514498" cy="514498"/>
          </a:xfrm>
          <a:prstGeom prst="ellips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1" name="Oval 11"/>
          <p:cNvSpPr>
            <a:spLocks noChangeArrowheads="1"/>
          </p:cNvSpPr>
          <p:nvPr userDrawn="1"/>
        </p:nvSpPr>
        <p:spPr bwMode="auto">
          <a:xfrm flipH="1">
            <a:off x="3654098" y="4776579"/>
            <a:ext cx="514498" cy="512064"/>
          </a:xfrm>
          <a:prstGeom prst="ellips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2" name="Oval 12"/>
          <p:cNvSpPr>
            <a:spLocks noChangeArrowheads="1"/>
          </p:cNvSpPr>
          <p:nvPr userDrawn="1"/>
        </p:nvSpPr>
        <p:spPr bwMode="auto">
          <a:xfrm flipH="1">
            <a:off x="3178810" y="3852944"/>
            <a:ext cx="514498" cy="514498"/>
          </a:xfrm>
          <a:prstGeom prst="ellips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3" name="Oval 7"/>
          <p:cNvSpPr>
            <a:spLocks noChangeArrowheads="1"/>
          </p:cNvSpPr>
          <p:nvPr userDrawn="1"/>
        </p:nvSpPr>
        <p:spPr bwMode="auto">
          <a:xfrm>
            <a:off x="4975404" y="2929309"/>
            <a:ext cx="514496" cy="514498"/>
          </a:xfrm>
          <a:prstGeom prst="ellips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4" name="Oval 11"/>
          <p:cNvSpPr>
            <a:spLocks noChangeArrowheads="1"/>
          </p:cNvSpPr>
          <p:nvPr userDrawn="1"/>
        </p:nvSpPr>
        <p:spPr bwMode="auto">
          <a:xfrm>
            <a:off x="4975404" y="4776579"/>
            <a:ext cx="514496" cy="512064"/>
          </a:xfrm>
          <a:prstGeom prst="ellips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5" name="Oval 12"/>
          <p:cNvSpPr>
            <a:spLocks noChangeArrowheads="1"/>
          </p:cNvSpPr>
          <p:nvPr userDrawn="1"/>
        </p:nvSpPr>
        <p:spPr bwMode="auto">
          <a:xfrm>
            <a:off x="5450693" y="3852944"/>
            <a:ext cx="514496" cy="514498"/>
          </a:xfrm>
          <a:prstGeom prst="ellips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cxnSp>
        <p:nvCxnSpPr>
          <p:cNvPr id="76" name="Straight Connector 75"/>
          <p:cNvCxnSpPr/>
          <p:nvPr userDrawn="1"/>
        </p:nvCxnSpPr>
        <p:spPr>
          <a:xfrm rot="10800000">
            <a:off x="2718332" y="3186497"/>
            <a:ext cx="914400" cy="122"/>
          </a:xfrm>
          <a:prstGeom prst="line">
            <a:avLst/>
          </a:prstGeom>
          <a:ln w="28575" cap="rnd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 userDrawn="1"/>
        </p:nvCxnSpPr>
        <p:spPr>
          <a:xfrm rot="10800000">
            <a:off x="2031770" y="4109435"/>
            <a:ext cx="1124712" cy="122"/>
          </a:xfrm>
          <a:prstGeom prst="line">
            <a:avLst/>
          </a:prstGeom>
          <a:ln w="28575" cap="rnd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 userDrawn="1"/>
        </p:nvCxnSpPr>
        <p:spPr>
          <a:xfrm rot="10800000">
            <a:off x="2718332" y="5032373"/>
            <a:ext cx="914400" cy="122"/>
          </a:xfrm>
          <a:prstGeom prst="line">
            <a:avLst/>
          </a:prstGeom>
          <a:ln w="28575" cap="rnd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/>
          <p:cNvSpPr/>
          <p:nvPr userDrawn="1"/>
        </p:nvSpPr>
        <p:spPr bwMode="auto">
          <a:xfrm>
            <a:off x="1514475" y="2282824"/>
            <a:ext cx="1352550" cy="31432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" name="Rounded Rectangle 79"/>
          <p:cNvSpPr/>
          <p:nvPr userDrawn="1"/>
        </p:nvSpPr>
        <p:spPr bwMode="auto">
          <a:xfrm>
            <a:off x="1514475" y="5629274"/>
            <a:ext cx="1352550" cy="314326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" name="Rounded Rectangle 80"/>
          <p:cNvSpPr/>
          <p:nvPr userDrawn="1"/>
        </p:nvSpPr>
        <p:spPr bwMode="auto">
          <a:xfrm rot="5400000">
            <a:off x="74284" y="3953191"/>
            <a:ext cx="1352550" cy="314326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35"/>
          </p:nvPr>
        </p:nvSpPr>
        <p:spPr>
          <a:xfrm>
            <a:off x="3714161" y="3841553"/>
            <a:ext cx="1715678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0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37"/>
          </p:nvPr>
        </p:nvSpPr>
        <p:spPr>
          <a:xfrm>
            <a:off x="3797300" y="3612169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84" name="Text Placeholder 3"/>
          <p:cNvSpPr>
            <a:spLocks noGrp="1"/>
          </p:cNvSpPr>
          <p:nvPr>
            <p:ph type="body" sz="half" idx="38" hasCustomPrompt="1"/>
          </p:nvPr>
        </p:nvSpPr>
        <p:spPr>
          <a:xfrm>
            <a:off x="3714497" y="3039368"/>
            <a:ext cx="393700" cy="2943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Num</a:t>
            </a:r>
          </a:p>
        </p:txBody>
      </p:sp>
      <p:sp>
        <p:nvSpPr>
          <p:cNvPr id="85" name="Text Placeholder 3"/>
          <p:cNvSpPr>
            <a:spLocks noGrp="1"/>
          </p:cNvSpPr>
          <p:nvPr>
            <p:ph type="body" sz="half" idx="39" hasCustomPrompt="1"/>
          </p:nvPr>
        </p:nvSpPr>
        <p:spPr>
          <a:xfrm>
            <a:off x="3239209" y="3963003"/>
            <a:ext cx="393700" cy="2943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Num</a:t>
            </a:r>
          </a:p>
        </p:txBody>
      </p:sp>
      <p:sp>
        <p:nvSpPr>
          <p:cNvPr id="86" name="Text Placeholder 3"/>
          <p:cNvSpPr>
            <a:spLocks noGrp="1"/>
          </p:cNvSpPr>
          <p:nvPr>
            <p:ph type="body" sz="half" idx="40" hasCustomPrompt="1"/>
          </p:nvPr>
        </p:nvSpPr>
        <p:spPr>
          <a:xfrm>
            <a:off x="3714497" y="4885421"/>
            <a:ext cx="393700" cy="2943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Num</a:t>
            </a:r>
          </a:p>
        </p:txBody>
      </p:sp>
      <p:sp>
        <p:nvSpPr>
          <p:cNvPr id="87" name="Text Placeholder 3"/>
          <p:cNvSpPr>
            <a:spLocks noGrp="1"/>
          </p:cNvSpPr>
          <p:nvPr>
            <p:ph type="body" sz="half" idx="41" hasCustomPrompt="1"/>
          </p:nvPr>
        </p:nvSpPr>
        <p:spPr>
          <a:xfrm>
            <a:off x="5035802" y="3039368"/>
            <a:ext cx="393700" cy="2943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Num</a:t>
            </a:r>
          </a:p>
        </p:txBody>
      </p:sp>
      <p:sp>
        <p:nvSpPr>
          <p:cNvPr id="88" name="Text Placeholder 3"/>
          <p:cNvSpPr>
            <a:spLocks noGrp="1"/>
          </p:cNvSpPr>
          <p:nvPr>
            <p:ph type="body" sz="half" idx="42" hasCustomPrompt="1"/>
          </p:nvPr>
        </p:nvSpPr>
        <p:spPr>
          <a:xfrm>
            <a:off x="5511091" y="3963003"/>
            <a:ext cx="393700" cy="2943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Num</a:t>
            </a:r>
          </a:p>
        </p:txBody>
      </p:sp>
      <p:sp>
        <p:nvSpPr>
          <p:cNvPr id="89" name="Text Placeholder 3"/>
          <p:cNvSpPr>
            <a:spLocks noGrp="1"/>
          </p:cNvSpPr>
          <p:nvPr>
            <p:ph type="body" sz="half" idx="43" hasCustomPrompt="1"/>
          </p:nvPr>
        </p:nvSpPr>
        <p:spPr>
          <a:xfrm>
            <a:off x="5035802" y="4885421"/>
            <a:ext cx="393700" cy="2943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Num</a:t>
            </a:r>
          </a:p>
        </p:txBody>
      </p:sp>
      <p:sp>
        <p:nvSpPr>
          <p:cNvPr id="90" name="Text Placeholder 3"/>
          <p:cNvSpPr>
            <a:spLocks noGrp="1"/>
          </p:cNvSpPr>
          <p:nvPr>
            <p:ph type="body" sz="half" idx="44"/>
          </p:nvPr>
        </p:nvSpPr>
        <p:spPr>
          <a:xfrm>
            <a:off x="1562100" y="2343597"/>
            <a:ext cx="12573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91" name="Text Placeholder 3"/>
          <p:cNvSpPr>
            <a:spLocks noGrp="1"/>
          </p:cNvSpPr>
          <p:nvPr>
            <p:ph type="body" sz="half" idx="45"/>
          </p:nvPr>
        </p:nvSpPr>
        <p:spPr>
          <a:xfrm>
            <a:off x="1562100" y="5690047"/>
            <a:ext cx="12573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92" name="Text Placeholder 3"/>
          <p:cNvSpPr>
            <a:spLocks noGrp="1"/>
          </p:cNvSpPr>
          <p:nvPr>
            <p:ph type="body" sz="half" idx="46"/>
          </p:nvPr>
        </p:nvSpPr>
        <p:spPr>
          <a:xfrm rot="16200000">
            <a:off x="121910" y="4013964"/>
            <a:ext cx="12573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cxnSp>
        <p:nvCxnSpPr>
          <p:cNvPr id="93" name="Straight Connector 92"/>
          <p:cNvCxnSpPr/>
          <p:nvPr userDrawn="1"/>
        </p:nvCxnSpPr>
        <p:spPr>
          <a:xfrm rot="10800000">
            <a:off x="5481636" y="3186497"/>
            <a:ext cx="914400" cy="122"/>
          </a:xfrm>
          <a:prstGeom prst="line">
            <a:avLst/>
          </a:prstGeom>
          <a:ln w="28575" cap="rnd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 userDrawn="1"/>
        </p:nvCxnSpPr>
        <p:spPr>
          <a:xfrm rot="10800000">
            <a:off x="5956935" y="4109435"/>
            <a:ext cx="1124712" cy="122"/>
          </a:xfrm>
          <a:prstGeom prst="line">
            <a:avLst/>
          </a:prstGeom>
          <a:ln w="28575" cap="rnd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 userDrawn="1"/>
        </p:nvCxnSpPr>
        <p:spPr>
          <a:xfrm rot="10800000">
            <a:off x="5486398" y="5032373"/>
            <a:ext cx="914400" cy="122"/>
          </a:xfrm>
          <a:prstGeom prst="line">
            <a:avLst/>
          </a:prstGeom>
          <a:ln w="28575" cap="rnd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ounded Rectangle 95"/>
          <p:cNvSpPr/>
          <p:nvPr userDrawn="1"/>
        </p:nvSpPr>
        <p:spPr bwMode="auto">
          <a:xfrm>
            <a:off x="6267450" y="2282824"/>
            <a:ext cx="1352550" cy="31432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7" name="Rounded Rectangle 96"/>
          <p:cNvSpPr/>
          <p:nvPr userDrawn="1"/>
        </p:nvSpPr>
        <p:spPr bwMode="auto">
          <a:xfrm>
            <a:off x="6267450" y="5629274"/>
            <a:ext cx="1352550" cy="314326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8" name="Rounded Rectangle 97"/>
          <p:cNvSpPr/>
          <p:nvPr userDrawn="1"/>
        </p:nvSpPr>
        <p:spPr bwMode="auto">
          <a:xfrm rot="5400000">
            <a:off x="7711353" y="3953191"/>
            <a:ext cx="1352550" cy="31432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 Placeholder 3"/>
          <p:cNvSpPr>
            <a:spLocks noGrp="1"/>
          </p:cNvSpPr>
          <p:nvPr>
            <p:ph type="body" sz="half" idx="47"/>
          </p:nvPr>
        </p:nvSpPr>
        <p:spPr>
          <a:xfrm>
            <a:off x="6315075" y="2343597"/>
            <a:ext cx="12573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100" name="Text Placeholder 3"/>
          <p:cNvSpPr>
            <a:spLocks noGrp="1"/>
          </p:cNvSpPr>
          <p:nvPr>
            <p:ph type="body" sz="half" idx="48"/>
          </p:nvPr>
        </p:nvSpPr>
        <p:spPr>
          <a:xfrm>
            <a:off x="6315075" y="5690047"/>
            <a:ext cx="12573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101" name="Text Placeholder 3"/>
          <p:cNvSpPr>
            <a:spLocks noGrp="1"/>
          </p:cNvSpPr>
          <p:nvPr>
            <p:ph type="body" sz="half" idx="49"/>
          </p:nvPr>
        </p:nvSpPr>
        <p:spPr>
          <a:xfrm rot="5400000">
            <a:off x="7758979" y="4013964"/>
            <a:ext cx="12573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102" name="Picture Placeholder 7"/>
          <p:cNvSpPr>
            <a:spLocks noGrp="1"/>
          </p:cNvSpPr>
          <p:nvPr>
            <p:ph type="pic" sz="quarter" idx="50" hasCustomPrompt="1"/>
          </p:nvPr>
        </p:nvSpPr>
        <p:spPr>
          <a:xfrm>
            <a:off x="1647822" y="2643188"/>
            <a:ext cx="1088136" cy="1088136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 wrap="none" tIns="0" bIns="9144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03" name="Picture Placeholder 7"/>
          <p:cNvSpPr>
            <a:spLocks noGrp="1"/>
          </p:cNvSpPr>
          <p:nvPr>
            <p:ph type="pic" sz="quarter" idx="51" hasCustomPrompt="1"/>
          </p:nvPr>
        </p:nvSpPr>
        <p:spPr>
          <a:xfrm>
            <a:off x="952498" y="3567112"/>
            <a:ext cx="1088136" cy="1088136"/>
          </a:xfrm>
          <a:prstGeom prst="ellipse">
            <a:avLst/>
          </a:prstGeom>
          <a:ln w="28575">
            <a:solidFill>
              <a:schemeClr val="accent3"/>
            </a:solidFill>
          </a:ln>
        </p:spPr>
        <p:txBody>
          <a:bodyPr wrap="none" tIns="0" bIns="9144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04" name="Picture Placeholder 7"/>
          <p:cNvSpPr>
            <a:spLocks noGrp="1"/>
          </p:cNvSpPr>
          <p:nvPr>
            <p:ph type="pic" sz="quarter" idx="52" hasCustomPrompt="1"/>
          </p:nvPr>
        </p:nvSpPr>
        <p:spPr>
          <a:xfrm>
            <a:off x="1647826" y="4491040"/>
            <a:ext cx="1088136" cy="1088136"/>
          </a:xfrm>
          <a:prstGeom prst="ellipse">
            <a:avLst/>
          </a:prstGeom>
          <a:ln w="28575">
            <a:solidFill>
              <a:schemeClr val="accent5"/>
            </a:solidFill>
          </a:ln>
        </p:spPr>
        <p:txBody>
          <a:bodyPr wrap="none" tIns="0" bIns="9144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05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6400796" y="2643188"/>
            <a:ext cx="1088136" cy="108813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txBody>
          <a:bodyPr wrap="none" tIns="0" bIns="9144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06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7091363" y="3567112"/>
            <a:ext cx="1088136" cy="1088136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 wrap="none" tIns="0" bIns="9144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07" name="Picture Placeholder 7"/>
          <p:cNvSpPr>
            <a:spLocks noGrp="1"/>
          </p:cNvSpPr>
          <p:nvPr>
            <p:ph type="pic" sz="quarter" idx="55" hasCustomPrompt="1"/>
          </p:nvPr>
        </p:nvSpPr>
        <p:spPr>
          <a:xfrm>
            <a:off x="6400800" y="4491040"/>
            <a:ext cx="1088136" cy="1088136"/>
          </a:xfrm>
          <a:prstGeom prst="ellipse">
            <a:avLst/>
          </a:prstGeom>
          <a:ln w="28575">
            <a:solidFill>
              <a:schemeClr val="accent6"/>
            </a:solidFill>
          </a:ln>
        </p:spPr>
        <p:txBody>
          <a:bodyPr wrap="none" tIns="0" bIns="9144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5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8500"/>
                            </p:stCondLst>
                            <p:childTnLst>
                              <p:par>
                                <p:cTn id="1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95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3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9" grpId="0" animBg="1"/>
      <p:bldP spid="80" grpId="0" animBg="1"/>
      <p:bldP spid="81" grpId="0" animBg="1"/>
      <p:bldP spid="82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3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0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1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2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6" grpId="0" animBg="1"/>
      <p:bldP spid="97" grpId="0" animBg="1"/>
      <p:bldP spid="98" grpId="0" animBg="1"/>
      <p:bldP spid="99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1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35" name="Arc 34"/>
          <p:cNvSpPr/>
          <p:nvPr userDrawn="1"/>
        </p:nvSpPr>
        <p:spPr>
          <a:xfrm flipH="1">
            <a:off x="1123950" y="3060385"/>
            <a:ext cx="2190750" cy="2190754"/>
          </a:xfrm>
          <a:prstGeom prst="arc">
            <a:avLst>
              <a:gd name="adj1" fmla="val 8340836"/>
              <a:gd name="adj2" fmla="val 1005333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Arc 35"/>
          <p:cNvSpPr/>
          <p:nvPr userDrawn="1"/>
        </p:nvSpPr>
        <p:spPr>
          <a:xfrm flipH="1">
            <a:off x="1123950" y="3060385"/>
            <a:ext cx="2190750" cy="2190754"/>
          </a:xfrm>
          <a:prstGeom prst="arc">
            <a:avLst>
              <a:gd name="adj1" fmla="val 14838961"/>
              <a:gd name="adj2" fmla="val 6766387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Arc 36"/>
          <p:cNvSpPr/>
          <p:nvPr userDrawn="1"/>
        </p:nvSpPr>
        <p:spPr>
          <a:xfrm flipH="1">
            <a:off x="1123950" y="3060385"/>
            <a:ext cx="2190750" cy="2190754"/>
          </a:xfrm>
          <a:prstGeom prst="arc">
            <a:avLst>
              <a:gd name="adj1" fmla="val 11668510"/>
              <a:gd name="adj2" fmla="val 13280429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Oval 7"/>
          <p:cNvSpPr>
            <a:spLocks noChangeArrowheads="1"/>
          </p:cNvSpPr>
          <p:nvPr userDrawn="1"/>
        </p:nvSpPr>
        <p:spPr bwMode="auto">
          <a:xfrm>
            <a:off x="2622729" y="2961060"/>
            <a:ext cx="514496" cy="514498"/>
          </a:xfrm>
          <a:prstGeom prst="ellips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9" name="Oval 11"/>
          <p:cNvSpPr>
            <a:spLocks noChangeArrowheads="1"/>
          </p:cNvSpPr>
          <p:nvPr userDrawn="1"/>
        </p:nvSpPr>
        <p:spPr bwMode="auto">
          <a:xfrm>
            <a:off x="2622729" y="4808330"/>
            <a:ext cx="514496" cy="512064"/>
          </a:xfrm>
          <a:prstGeom prst="ellips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0" name="Oval 12"/>
          <p:cNvSpPr>
            <a:spLocks noChangeArrowheads="1"/>
          </p:cNvSpPr>
          <p:nvPr userDrawn="1"/>
        </p:nvSpPr>
        <p:spPr bwMode="auto">
          <a:xfrm>
            <a:off x="3098018" y="3884695"/>
            <a:ext cx="514496" cy="514498"/>
          </a:xfrm>
          <a:prstGeom prst="ellips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1" name="Text Placeholder 3"/>
          <p:cNvSpPr>
            <a:spLocks noGrp="1"/>
          </p:cNvSpPr>
          <p:nvPr>
            <p:ph type="body" sz="half" idx="35"/>
          </p:nvPr>
        </p:nvSpPr>
        <p:spPr>
          <a:xfrm>
            <a:off x="1361486" y="3873304"/>
            <a:ext cx="1715678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0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2" name="Text Placeholder 3"/>
          <p:cNvSpPr>
            <a:spLocks noGrp="1"/>
          </p:cNvSpPr>
          <p:nvPr>
            <p:ph type="body" sz="half" idx="37"/>
          </p:nvPr>
        </p:nvSpPr>
        <p:spPr>
          <a:xfrm>
            <a:off x="1444625" y="3643920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43" name="Text Placeholder 3"/>
          <p:cNvSpPr>
            <a:spLocks noGrp="1"/>
          </p:cNvSpPr>
          <p:nvPr>
            <p:ph type="body" sz="half" idx="41" hasCustomPrompt="1"/>
          </p:nvPr>
        </p:nvSpPr>
        <p:spPr>
          <a:xfrm>
            <a:off x="2683127" y="3071119"/>
            <a:ext cx="393700" cy="2943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Num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half" idx="42" hasCustomPrompt="1"/>
          </p:nvPr>
        </p:nvSpPr>
        <p:spPr>
          <a:xfrm>
            <a:off x="3158416" y="3994754"/>
            <a:ext cx="393700" cy="2943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Num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half" idx="43" hasCustomPrompt="1"/>
          </p:nvPr>
        </p:nvSpPr>
        <p:spPr>
          <a:xfrm>
            <a:off x="2683127" y="4917172"/>
            <a:ext cx="393700" cy="2943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Num</a:t>
            </a:r>
          </a:p>
        </p:txBody>
      </p:sp>
      <p:cxnSp>
        <p:nvCxnSpPr>
          <p:cNvPr id="46" name="Straight Connector 45"/>
          <p:cNvCxnSpPr/>
          <p:nvPr userDrawn="1"/>
        </p:nvCxnSpPr>
        <p:spPr>
          <a:xfrm rot="10800000">
            <a:off x="3132934" y="3218248"/>
            <a:ext cx="914400" cy="122"/>
          </a:xfrm>
          <a:prstGeom prst="line">
            <a:avLst/>
          </a:prstGeom>
          <a:ln w="28575" cap="rnd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 userDrawn="1"/>
        </p:nvCxnSpPr>
        <p:spPr>
          <a:xfrm rot="10800000">
            <a:off x="3604260" y="4141186"/>
            <a:ext cx="1124712" cy="122"/>
          </a:xfrm>
          <a:prstGeom prst="line">
            <a:avLst/>
          </a:prstGeom>
          <a:ln w="28575" cap="rnd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 userDrawn="1"/>
        </p:nvCxnSpPr>
        <p:spPr>
          <a:xfrm rot="10800000">
            <a:off x="3132934" y="5064124"/>
            <a:ext cx="914400" cy="122"/>
          </a:xfrm>
          <a:prstGeom prst="line">
            <a:avLst/>
          </a:prstGeom>
          <a:ln w="28575" cap="rnd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4048121" y="2674939"/>
            <a:ext cx="1088136" cy="1088136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 wrap="none" tIns="0" bIns="9144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0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4738688" y="3598863"/>
            <a:ext cx="1088136" cy="108813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txBody>
          <a:bodyPr wrap="none" tIns="0" bIns="9144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1" name="Picture Placeholder 7"/>
          <p:cNvSpPr>
            <a:spLocks noGrp="1"/>
          </p:cNvSpPr>
          <p:nvPr>
            <p:ph type="pic" sz="quarter" idx="55" hasCustomPrompt="1"/>
          </p:nvPr>
        </p:nvSpPr>
        <p:spPr>
          <a:xfrm>
            <a:off x="4048125" y="4522791"/>
            <a:ext cx="1088136" cy="1088136"/>
          </a:xfrm>
          <a:prstGeom prst="ellipse">
            <a:avLst/>
          </a:prstGeom>
          <a:ln w="28575">
            <a:solidFill>
              <a:schemeClr val="accent3"/>
            </a:solidFill>
          </a:ln>
        </p:spPr>
        <p:txBody>
          <a:bodyPr wrap="none" tIns="0" bIns="9144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2" name="Text Placeholder 3"/>
          <p:cNvSpPr>
            <a:spLocks noGrp="1"/>
          </p:cNvSpPr>
          <p:nvPr>
            <p:ph type="body" sz="half" idx="56"/>
          </p:nvPr>
        </p:nvSpPr>
        <p:spPr>
          <a:xfrm>
            <a:off x="5393375" y="2905321"/>
            <a:ext cx="2121408" cy="57447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3" name="Text Placeholder 3"/>
          <p:cNvSpPr>
            <a:spLocks noGrp="1"/>
          </p:cNvSpPr>
          <p:nvPr>
            <p:ph type="body" sz="half" idx="57"/>
          </p:nvPr>
        </p:nvSpPr>
        <p:spPr>
          <a:xfrm>
            <a:off x="5391150" y="2657475"/>
            <a:ext cx="1354104" cy="19278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54" name="Text Placeholder 3"/>
          <p:cNvSpPr>
            <a:spLocks noGrp="1"/>
          </p:cNvSpPr>
          <p:nvPr>
            <p:ph type="body" sz="half" idx="58"/>
          </p:nvPr>
        </p:nvSpPr>
        <p:spPr>
          <a:xfrm>
            <a:off x="6076950" y="3927475"/>
            <a:ext cx="2121408" cy="57447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5" name="Text Placeholder 3"/>
          <p:cNvSpPr>
            <a:spLocks noGrp="1"/>
          </p:cNvSpPr>
          <p:nvPr>
            <p:ph type="body" sz="half" idx="59"/>
          </p:nvPr>
        </p:nvSpPr>
        <p:spPr>
          <a:xfrm>
            <a:off x="6074725" y="3679629"/>
            <a:ext cx="1354104" cy="19278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56" name="Text Placeholder 3"/>
          <p:cNvSpPr>
            <a:spLocks noGrp="1"/>
          </p:cNvSpPr>
          <p:nvPr>
            <p:ph type="body" sz="half" idx="60"/>
          </p:nvPr>
        </p:nvSpPr>
        <p:spPr>
          <a:xfrm>
            <a:off x="5393375" y="5051621"/>
            <a:ext cx="2121408" cy="57447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7" name="Text Placeholder 3"/>
          <p:cNvSpPr>
            <a:spLocks noGrp="1"/>
          </p:cNvSpPr>
          <p:nvPr>
            <p:ph type="body" sz="half" idx="61"/>
          </p:nvPr>
        </p:nvSpPr>
        <p:spPr>
          <a:xfrm>
            <a:off x="5391150" y="4803775"/>
            <a:ext cx="1354104" cy="19278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accent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8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22" presetClass="entr" presetSubtype="8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animBg="1"/>
      <p:bldP spid="50" grpId="0" animBg="1"/>
      <p:bldP spid="51" grpId="0" animBg="1"/>
      <p:bldP spid="53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eam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705637" y="2603500"/>
            <a:ext cx="1693164" cy="1693164"/>
          </a:xfrm>
          <a:prstGeom prst="ellipse">
            <a:avLst/>
          </a:prstGeom>
          <a:ln w="762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37"/>
          </p:nvPr>
        </p:nvSpPr>
        <p:spPr>
          <a:xfrm>
            <a:off x="752119" y="4753707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half" idx="50"/>
          </p:nvPr>
        </p:nvSpPr>
        <p:spPr>
          <a:xfrm>
            <a:off x="637819" y="4983091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6" name="Text Placeholder 3"/>
          <p:cNvSpPr>
            <a:spLocks noGrp="1"/>
          </p:cNvSpPr>
          <p:nvPr>
            <p:ph type="body" sz="half" idx="51"/>
          </p:nvPr>
        </p:nvSpPr>
        <p:spPr>
          <a:xfrm>
            <a:off x="752119" y="4527204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 rtl="0">
              <a:buNone/>
              <a:defRPr sz="14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47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2716273" y="2603500"/>
            <a:ext cx="1693164" cy="1693164"/>
          </a:xfrm>
          <a:prstGeom prst="ellipse">
            <a:avLst/>
          </a:prstGeom>
          <a:ln w="762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half" idx="55"/>
          </p:nvPr>
        </p:nvSpPr>
        <p:spPr>
          <a:xfrm>
            <a:off x="2762755" y="4753707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49" name="Text Placeholder 3"/>
          <p:cNvSpPr>
            <a:spLocks noGrp="1"/>
          </p:cNvSpPr>
          <p:nvPr>
            <p:ph type="body" sz="half" idx="56"/>
          </p:nvPr>
        </p:nvSpPr>
        <p:spPr>
          <a:xfrm>
            <a:off x="2648455" y="4983091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0" name="Text Placeholder 3"/>
          <p:cNvSpPr>
            <a:spLocks noGrp="1"/>
          </p:cNvSpPr>
          <p:nvPr>
            <p:ph type="body" sz="half" idx="57"/>
          </p:nvPr>
        </p:nvSpPr>
        <p:spPr>
          <a:xfrm>
            <a:off x="2762755" y="4527204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 rtl="0">
              <a:buNone/>
              <a:defRPr sz="1400" b="1" baseline="0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51" name="Picture Placeholder 7"/>
          <p:cNvSpPr>
            <a:spLocks noGrp="1"/>
          </p:cNvSpPr>
          <p:nvPr>
            <p:ph type="pic" sz="quarter" idx="58" hasCustomPrompt="1"/>
          </p:nvPr>
        </p:nvSpPr>
        <p:spPr>
          <a:xfrm>
            <a:off x="4726909" y="2603500"/>
            <a:ext cx="1693164" cy="1693164"/>
          </a:xfrm>
          <a:prstGeom prst="ellipse">
            <a:avLst/>
          </a:prstGeom>
          <a:ln w="762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52" name="Text Placeholder 3"/>
          <p:cNvSpPr>
            <a:spLocks noGrp="1"/>
          </p:cNvSpPr>
          <p:nvPr>
            <p:ph type="body" sz="half" idx="59"/>
          </p:nvPr>
        </p:nvSpPr>
        <p:spPr>
          <a:xfrm>
            <a:off x="4773391" y="4753707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53" name="Text Placeholder 3"/>
          <p:cNvSpPr>
            <a:spLocks noGrp="1"/>
          </p:cNvSpPr>
          <p:nvPr>
            <p:ph type="body" sz="half" idx="60"/>
          </p:nvPr>
        </p:nvSpPr>
        <p:spPr>
          <a:xfrm>
            <a:off x="4659091" y="4983091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4" name="Text Placeholder 3"/>
          <p:cNvSpPr>
            <a:spLocks noGrp="1"/>
          </p:cNvSpPr>
          <p:nvPr>
            <p:ph type="body" sz="half" idx="61"/>
          </p:nvPr>
        </p:nvSpPr>
        <p:spPr>
          <a:xfrm>
            <a:off x="4773391" y="4527204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 rtl="0">
              <a:buNone/>
              <a:defRPr sz="1400" b="1" baseline="0">
                <a:solidFill>
                  <a:schemeClr val="accent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55" name="Picture Placeholder 7"/>
          <p:cNvSpPr>
            <a:spLocks noGrp="1"/>
          </p:cNvSpPr>
          <p:nvPr>
            <p:ph type="pic" sz="quarter" idx="62" hasCustomPrompt="1"/>
          </p:nvPr>
        </p:nvSpPr>
        <p:spPr>
          <a:xfrm>
            <a:off x="6737546" y="2603500"/>
            <a:ext cx="1693164" cy="1693164"/>
          </a:xfrm>
          <a:prstGeom prst="ellipse">
            <a:avLst/>
          </a:prstGeom>
          <a:ln w="762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56" name="Text Placeholder 3"/>
          <p:cNvSpPr>
            <a:spLocks noGrp="1"/>
          </p:cNvSpPr>
          <p:nvPr>
            <p:ph type="body" sz="half" idx="63"/>
          </p:nvPr>
        </p:nvSpPr>
        <p:spPr>
          <a:xfrm>
            <a:off x="6784028" y="4753707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57" name="Text Placeholder 3"/>
          <p:cNvSpPr>
            <a:spLocks noGrp="1"/>
          </p:cNvSpPr>
          <p:nvPr>
            <p:ph type="body" sz="half" idx="64"/>
          </p:nvPr>
        </p:nvSpPr>
        <p:spPr>
          <a:xfrm>
            <a:off x="6669728" y="4983091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8" name="Text Placeholder 3"/>
          <p:cNvSpPr>
            <a:spLocks noGrp="1"/>
          </p:cNvSpPr>
          <p:nvPr>
            <p:ph type="body" sz="half" idx="65"/>
          </p:nvPr>
        </p:nvSpPr>
        <p:spPr>
          <a:xfrm>
            <a:off x="6784028" y="4527204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 rtl="0">
              <a:buNone/>
              <a:defRPr sz="1400" b="1" baseline="0">
                <a:solidFill>
                  <a:schemeClr val="accent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animBg="1"/>
      <p:bldP spid="48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animBg="1"/>
      <p:bldP spid="52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animBg="1"/>
      <p:bldP spid="5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eam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51"/>
          </p:nvPr>
        </p:nvSpPr>
        <p:spPr>
          <a:xfrm>
            <a:off x="923925" y="2507361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 rtl="0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57"/>
          </p:nvPr>
        </p:nvSpPr>
        <p:spPr>
          <a:xfrm>
            <a:off x="6610350" y="2507361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rtl="0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22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2797918" y="2314829"/>
            <a:ext cx="1693164" cy="1693164"/>
          </a:xfrm>
          <a:prstGeom prst="ellipse">
            <a:avLst/>
          </a:prstGeom>
          <a:ln w="57150">
            <a:solidFill>
              <a:schemeClr val="bg1">
                <a:lumMod val="65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3" name="Picture Placeholder 7"/>
          <p:cNvSpPr>
            <a:spLocks noGrp="1"/>
          </p:cNvSpPr>
          <p:nvPr>
            <p:ph type="pic" sz="quarter" idx="58" hasCustomPrompt="1"/>
          </p:nvPr>
        </p:nvSpPr>
        <p:spPr>
          <a:xfrm>
            <a:off x="4652918" y="2314829"/>
            <a:ext cx="1693164" cy="1693164"/>
          </a:xfrm>
          <a:prstGeom prst="ellipse">
            <a:avLst/>
          </a:prstGeom>
          <a:ln w="57150">
            <a:solidFill>
              <a:schemeClr val="bg1">
                <a:lumMod val="65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59"/>
          </p:nvPr>
        </p:nvSpPr>
        <p:spPr>
          <a:xfrm>
            <a:off x="923925" y="4366768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 rtl="0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60"/>
          </p:nvPr>
        </p:nvSpPr>
        <p:spPr>
          <a:xfrm>
            <a:off x="6610350" y="4366768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rtl="0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61" hasCustomPrompt="1"/>
          </p:nvPr>
        </p:nvSpPr>
        <p:spPr>
          <a:xfrm>
            <a:off x="2797918" y="4174236"/>
            <a:ext cx="1693164" cy="1693164"/>
          </a:xfrm>
          <a:prstGeom prst="ellipse">
            <a:avLst/>
          </a:prstGeom>
          <a:ln w="57150">
            <a:solidFill>
              <a:schemeClr val="bg1">
                <a:lumMod val="65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7" name="Picture Placeholder 7"/>
          <p:cNvSpPr>
            <a:spLocks noGrp="1"/>
          </p:cNvSpPr>
          <p:nvPr>
            <p:ph type="pic" sz="quarter" idx="62" hasCustomPrompt="1"/>
          </p:nvPr>
        </p:nvSpPr>
        <p:spPr>
          <a:xfrm>
            <a:off x="4652918" y="4174236"/>
            <a:ext cx="1693164" cy="1693164"/>
          </a:xfrm>
          <a:prstGeom prst="ellipse">
            <a:avLst/>
          </a:prstGeom>
          <a:ln w="57150">
            <a:solidFill>
              <a:schemeClr val="bg1">
                <a:lumMod val="65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eam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22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2837468" y="2381180"/>
            <a:ext cx="1606620" cy="1606620"/>
          </a:xfrm>
          <a:prstGeom prst="diamond">
            <a:avLst/>
          </a:prstGeom>
          <a:ln w="69850" cap="flat">
            <a:solidFill>
              <a:schemeClr val="bg1">
                <a:lumMod val="65000"/>
              </a:schemeClr>
            </a:solidFill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3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4697626" y="2381180"/>
            <a:ext cx="1606620" cy="1606620"/>
          </a:xfrm>
          <a:prstGeom prst="diamond">
            <a:avLst/>
          </a:prstGeom>
          <a:ln w="69850">
            <a:solidFill>
              <a:schemeClr val="bg1">
                <a:lumMod val="65000"/>
              </a:schemeClr>
            </a:solidFill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4" name="Picture Placeholder 7"/>
          <p:cNvSpPr>
            <a:spLocks noGrp="1"/>
          </p:cNvSpPr>
          <p:nvPr>
            <p:ph type="pic" sz="quarter" idx="55" hasCustomPrompt="1"/>
          </p:nvPr>
        </p:nvSpPr>
        <p:spPr>
          <a:xfrm>
            <a:off x="2837468" y="4273480"/>
            <a:ext cx="1606620" cy="1606620"/>
          </a:xfrm>
          <a:prstGeom prst="diamond">
            <a:avLst/>
          </a:prstGeom>
          <a:ln w="69850">
            <a:solidFill>
              <a:schemeClr val="bg1">
                <a:lumMod val="65000"/>
              </a:schemeClr>
            </a:solidFill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5" name="Picture Placeholder 7"/>
          <p:cNvSpPr>
            <a:spLocks noGrp="1"/>
          </p:cNvSpPr>
          <p:nvPr>
            <p:ph type="pic" sz="quarter" idx="56" hasCustomPrompt="1"/>
          </p:nvPr>
        </p:nvSpPr>
        <p:spPr>
          <a:xfrm>
            <a:off x="4697626" y="4273480"/>
            <a:ext cx="1606620" cy="1606620"/>
          </a:xfrm>
          <a:prstGeom prst="diamond">
            <a:avLst/>
          </a:prstGeom>
          <a:ln w="69850">
            <a:solidFill>
              <a:schemeClr val="bg1">
                <a:lumMod val="65000"/>
              </a:schemeClr>
            </a:solidFill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half" idx="50"/>
          </p:nvPr>
        </p:nvSpPr>
        <p:spPr>
          <a:xfrm>
            <a:off x="809465" y="2738801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r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51"/>
          </p:nvPr>
        </p:nvSpPr>
        <p:spPr>
          <a:xfrm>
            <a:off x="1038065" y="2519053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 rtl="0">
              <a:buNone/>
              <a:defRPr sz="14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half" idx="58"/>
          </p:nvPr>
        </p:nvSpPr>
        <p:spPr>
          <a:xfrm>
            <a:off x="809465" y="4643801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r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Text Placeholder 3"/>
          <p:cNvSpPr>
            <a:spLocks noGrp="1"/>
          </p:cNvSpPr>
          <p:nvPr>
            <p:ph type="body" sz="half" idx="59"/>
          </p:nvPr>
        </p:nvSpPr>
        <p:spPr>
          <a:xfrm>
            <a:off x="1038065" y="4424053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 rtl="0">
              <a:buNone/>
              <a:defRPr sz="1400" b="1" baseline="0">
                <a:solidFill>
                  <a:schemeClr val="accent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32" name="Text Placeholder 3"/>
          <p:cNvSpPr>
            <a:spLocks noGrp="1"/>
          </p:cNvSpPr>
          <p:nvPr>
            <p:ph type="body" sz="half" idx="61"/>
          </p:nvPr>
        </p:nvSpPr>
        <p:spPr>
          <a:xfrm>
            <a:off x="6508554" y="2738801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3" name="Text Placeholder 3"/>
          <p:cNvSpPr>
            <a:spLocks noGrp="1"/>
          </p:cNvSpPr>
          <p:nvPr>
            <p:ph type="body" sz="half" idx="62"/>
          </p:nvPr>
        </p:nvSpPr>
        <p:spPr>
          <a:xfrm>
            <a:off x="6508554" y="2519053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rtl="0">
              <a:buNone/>
              <a:defRPr sz="1400" b="1" baseline="0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34" name="Text Placeholder 3"/>
          <p:cNvSpPr>
            <a:spLocks noGrp="1"/>
          </p:cNvSpPr>
          <p:nvPr>
            <p:ph type="body" sz="half" idx="64"/>
          </p:nvPr>
        </p:nvSpPr>
        <p:spPr>
          <a:xfrm>
            <a:off x="6508554" y="4643801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5" name="Text Placeholder 3"/>
          <p:cNvSpPr>
            <a:spLocks noGrp="1"/>
          </p:cNvSpPr>
          <p:nvPr>
            <p:ph type="body" sz="half" idx="65"/>
          </p:nvPr>
        </p:nvSpPr>
        <p:spPr>
          <a:xfrm>
            <a:off x="6508554" y="4424053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rtl="0">
              <a:buNone/>
              <a:defRPr sz="1400" b="1" baseline="0">
                <a:solidFill>
                  <a:schemeClr val="accent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eam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half" idx="61"/>
          </p:nvPr>
        </p:nvSpPr>
        <p:spPr>
          <a:xfrm>
            <a:off x="1866900" y="2959159"/>
            <a:ext cx="1426464" cy="622308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rtl="0">
              <a:buNone/>
              <a:defRPr sz="9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3" name="Text Placeholder 3"/>
          <p:cNvSpPr>
            <a:spLocks noGrp="1"/>
          </p:cNvSpPr>
          <p:nvPr>
            <p:ph type="body" sz="half" idx="62"/>
          </p:nvPr>
        </p:nvSpPr>
        <p:spPr>
          <a:xfrm>
            <a:off x="1866900" y="2739411"/>
            <a:ext cx="1426464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rtl="0">
              <a:buNone/>
              <a:defRPr sz="14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35" name="Picture Placeholder 7"/>
          <p:cNvSpPr>
            <a:spLocks noGrp="1"/>
          </p:cNvSpPr>
          <p:nvPr>
            <p:ph type="pic" sz="quarter" idx="63" hasCustomPrompt="1"/>
          </p:nvPr>
        </p:nvSpPr>
        <p:spPr>
          <a:xfrm>
            <a:off x="583092" y="4501042"/>
            <a:ext cx="1163158" cy="1163158"/>
          </a:xfrm>
          <a:prstGeom prst="roundRect">
            <a:avLst/>
          </a:prstGeom>
          <a:ln w="57150" cap="flat">
            <a:solidFill>
              <a:schemeClr val="bg1">
                <a:lumMod val="65000"/>
              </a:schemeClr>
            </a:solidFill>
            <a:miter lim="800000"/>
          </a:ln>
          <a:effectLst/>
        </p:spPr>
        <p:txBody>
          <a:bodyPr wrap="none" tIns="0" bIns="182880" anchor="b"/>
          <a:lstStyle>
            <a:lvl1pPr algn="ctr" rtl="0">
              <a:buNone/>
              <a:defRPr sz="9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43" name="Picture Placeholder 7"/>
          <p:cNvSpPr>
            <a:spLocks noGrp="1"/>
          </p:cNvSpPr>
          <p:nvPr>
            <p:ph type="pic" sz="quarter" idx="64" hasCustomPrompt="1"/>
          </p:nvPr>
        </p:nvSpPr>
        <p:spPr>
          <a:xfrm>
            <a:off x="3314146" y="4501042"/>
            <a:ext cx="1163158" cy="1163158"/>
          </a:xfrm>
          <a:prstGeom prst="roundRect">
            <a:avLst/>
          </a:prstGeom>
          <a:ln w="57150" cap="flat">
            <a:solidFill>
              <a:schemeClr val="bg1">
                <a:lumMod val="65000"/>
              </a:schemeClr>
            </a:solidFill>
            <a:miter lim="800000"/>
          </a:ln>
          <a:effectLst/>
        </p:spPr>
        <p:txBody>
          <a:bodyPr wrap="none" tIns="0" bIns="182880" anchor="b"/>
          <a:lstStyle>
            <a:lvl1pPr algn="ctr" rtl="0">
              <a:buNone/>
              <a:defRPr sz="9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45" name="Picture Placeholder 7"/>
          <p:cNvSpPr>
            <a:spLocks noGrp="1"/>
          </p:cNvSpPr>
          <p:nvPr>
            <p:ph type="pic" sz="quarter" idx="65" hasCustomPrompt="1"/>
          </p:nvPr>
        </p:nvSpPr>
        <p:spPr>
          <a:xfrm>
            <a:off x="6045200" y="4501042"/>
            <a:ext cx="1163158" cy="1163158"/>
          </a:xfrm>
          <a:prstGeom prst="roundRect">
            <a:avLst/>
          </a:prstGeom>
          <a:ln w="57150" cap="flat">
            <a:solidFill>
              <a:schemeClr val="bg1">
                <a:lumMod val="65000"/>
              </a:schemeClr>
            </a:solidFill>
            <a:miter lim="800000"/>
          </a:ln>
          <a:effectLst/>
        </p:spPr>
        <p:txBody>
          <a:bodyPr wrap="none" tIns="0" bIns="182880" anchor="b"/>
          <a:lstStyle>
            <a:lvl1pPr algn="ctr" rtl="0">
              <a:buNone/>
              <a:defRPr sz="9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46" name="Picture Placeholder 7"/>
          <p:cNvSpPr>
            <a:spLocks noGrp="1"/>
          </p:cNvSpPr>
          <p:nvPr>
            <p:ph type="pic" sz="quarter" idx="66" hasCustomPrompt="1"/>
          </p:nvPr>
        </p:nvSpPr>
        <p:spPr>
          <a:xfrm>
            <a:off x="583092" y="2597150"/>
            <a:ext cx="1163158" cy="1163158"/>
          </a:xfrm>
          <a:prstGeom prst="roundRect">
            <a:avLst/>
          </a:prstGeom>
          <a:ln w="57150" cap="flat">
            <a:solidFill>
              <a:schemeClr val="bg1">
                <a:lumMod val="65000"/>
              </a:schemeClr>
            </a:solidFill>
            <a:miter lim="800000"/>
          </a:ln>
          <a:effectLst/>
        </p:spPr>
        <p:txBody>
          <a:bodyPr wrap="none" tIns="0" bIns="182880" anchor="b"/>
          <a:lstStyle>
            <a:lvl1pPr algn="ctr" rtl="0">
              <a:buNone/>
              <a:defRPr sz="9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half" idx="67"/>
          </p:nvPr>
        </p:nvSpPr>
        <p:spPr>
          <a:xfrm>
            <a:off x="1898062" y="4901416"/>
            <a:ext cx="1426464" cy="62179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rtl="0">
              <a:buNone/>
              <a:defRPr sz="9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8" name="Text Placeholder 3"/>
          <p:cNvSpPr>
            <a:spLocks noGrp="1"/>
          </p:cNvSpPr>
          <p:nvPr>
            <p:ph type="body" sz="half" idx="68"/>
          </p:nvPr>
        </p:nvSpPr>
        <p:spPr>
          <a:xfrm>
            <a:off x="1898062" y="4681668"/>
            <a:ext cx="1426464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rtl="0">
              <a:buNone/>
              <a:defRPr sz="1400" b="1" baseline="0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49" name="Text Placeholder 3"/>
          <p:cNvSpPr>
            <a:spLocks noGrp="1"/>
          </p:cNvSpPr>
          <p:nvPr>
            <p:ph type="body" sz="half" idx="69"/>
          </p:nvPr>
        </p:nvSpPr>
        <p:spPr>
          <a:xfrm>
            <a:off x="4615862" y="4901416"/>
            <a:ext cx="1426464" cy="62179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rtl="0">
              <a:buNone/>
              <a:defRPr sz="9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0" name="Text Placeholder 3"/>
          <p:cNvSpPr>
            <a:spLocks noGrp="1"/>
          </p:cNvSpPr>
          <p:nvPr>
            <p:ph type="body" sz="half" idx="70"/>
          </p:nvPr>
        </p:nvSpPr>
        <p:spPr>
          <a:xfrm>
            <a:off x="4615862" y="4681668"/>
            <a:ext cx="1426464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rtl="0">
              <a:buNone/>
              <a:defRPr sz="1400" b="1" baseline="0">
                <a:solidFill>
                  <a:schemeClr val="accent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51" name="Text Placeholder 3"/>
          <p:cNvSpPr>
            <a:spLocks noGrp="1"/>
          </p:cNvSpPr>
          <p:nvPr>
            <p:ph type="body" sz="half" idx="71"/>
          </p:nvPr>
        </p:nvSpPr>
        <p:spPr>
          <a:xfrm>
            <a:off x="7371762" y="4901416"/>
            <a:ext cx="1426464" cy="62179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rtl="0">
              <a:buNone/>
              <a:defRPr sz="9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2" name="Text Placeholder 3"/>
          <p:cNvSpPr>
            <a:spLocks noGrp="1"/>
          </p:cNvSpPr>
          <p:nvPr>
            <p:ph type="body" sz="half" idx="72"/>
          </p:nvPr>
        </p:nvSpPr>
        <p:spPr>
          <a:xfrm>
            <a:off x="7371762" y="4681668"/>
            <a:ext cx="1426464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rtl="0">
              <a:buNone/>
              <a:defRPr sz="1400" b="1" baseline="0">
                <a:solidFill>
                  <a:schemeClr val="accent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cxnSp>
        <p:nvCxnSpPr>
          <p:cNvPr id="54" name="Straight Connector 53"/>
          <p:cNvCxnSpPr/>
          <p:nvPr userDrawn="1"/>
        </p:nvCxnSpPr>
        <p:spPr>
          <a:xfrm flipV="1">
            <a:off x="1165465" y="4159250"/>
            <a:ext cx="269748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 userDrawn="1"/>
        </p:nvCxnSpPr>
        <p:spPr>
          <a:xfrm rot="5400000">
            <a:off x="3743325" y="4310856"/>
            <a:ext cx="3048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/>
          <p:cNvGrpSpPr/>
          <p:nvPr userDrawn="1"/>
        </p:nvGrpSpPr>
        <p:grpSpPr>
          <a:xfrm>
            <a:off x="1163877" y="3854450"/>
            <a:ext cx="1588" cy="609600"/>
            <a:chOff x="1163877" y="2705100"/>
            <a:chExt cx="1588" cy="609600"/>
          </a:xfrm>
        </p:grpSpPr>
        <p:cxnSp>
          <p:nvCxnSpPr>
            <p:cNvPr id="61" name="Straight Connector 60"/>
            <p:cNvCxnSpPr/>
            <p:nvPr userDrawn="1"/>
          </p:nvCxnSpPr>
          <p:spPr>
            <a:xfrm rot="5400000">
              <a:off x="1012271" y="3161506"/>
              <a:ext cx="304800" cy="1588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 userDrawn="1"/>
          </p:nvCxnSpPr>
          <p:spPr>
            <a:xfrm rot="5400000">
              <a:off x="1012271" y="2856706"/>
              <a:ext cx="304800" cy="1588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6" name="Straight Connector 65"/>
          <p:cNvCxnSpPr/>
          <p:nvPr userDrawn="1"/>
        </p:nvCxnSpPr>
        <p:spPr>
          <a:xfrm flipV="1">
            <a:off x="3899934" y="4159250"/>
            <a:ext cx="269748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 userDrawn="1"/>
        </p:nvCxnSpPr>
        <p:spPr>
          <a:xfrm rot="5400000">
            <a:off x="6477794" y="4310856"/>
            <a:ext cx="3048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animBg="1"/>
      <p:bldP spid="43" grpId="0" animBg="1"/>
      <p:bldP spid="45" grpId="0" animBg="1"/>
      <p:bldP spid="46" grpId="0" animBg="1"/>
      <p:bldP spid="47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am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3754438" y="3854450"/>
            <a:ext cx="1635124" cy="1635124"/>
          </a:xfrm>
          <a:prstGeom prst="ellipse">
            <a:avLst/>
          </a:prstGeom>
          <a:ln w="76200">
            <a:solidFill>
              <a:schemeClr val="bg1">
                <a:lumMod val="65000"/>
              </a:schemeClr>
            </a:solidFill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0" y="0"/>
            <a:ext cx="9144000" cy="3924300"/>
          </a:xfrm>
          <a:prstGeom prst="rect">
            <a:avLst/>
          </a:prstGeom>
          <a:ln w="3175">
            <a:noFill/>
          </a:ln>
        </p:spPr>
        <p:txBody>
          <a:bodyPr wrap="none" tIns="0" bIns="100584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eam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half" idx="36"/>
          </p:nvPr>
        </p:nvSpPr>
        <p:spPr>
          <a:xfrm>
            <a:off x="875408" y="4551047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37"/>
          </p:nvPr>
        </p:nvSpPr>
        <p:spPr>
          <a:xfrm flipH="1">
            <a:off x="875408" y="4813550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761108" y="4787173"/>
            <a:ext cx="1828800" cy="158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"/>
          <p:cNvSpPr>
            <a:spLocks noGrp="1"/>
          </p:cNvSpPr>
          <p:nvPr>
            <p:ph type="body" sz="half" idx="41"/>
          </p:nvPr>
        </p:nvSpPr>
        <p:spPr>
          <a:xfrm>
            <a:off x="761108" y="5062666"/>
            <a:ext cx="1828800" cy="51728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0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665034" y="2398280"/>
            <a:ext cx="2020948" cy="2020948"/>
          </a:xfrm>
          <a:prstGeom prst="roundRect">
            <a:avLst>
              <a:gd name="adj" fmla="val 12935"/>
            </a:avLst>
          </a:prstGeom>
          <a:ln w="3175">
            <a:solidFill>
              <a:schemeClr val="bg1">
                <a:lumMod val="85000"/>
              </a:schemeClr>
            </a:solidFill>
          </a:ln>
        </p:spPr>
        <p:txBody>
          <a:bodyPr wrap="none" tIns="0" bIns="274320" anchor="b"/>
          <a:lstStyle>
            <a:lvl1pPr algn="ctr" rtl="0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  <p:grpSp>
        <p:nvGrpSpPr>
          <p:cNvPr id="33" name="Group 11"/>
          <p:cNvGrpSpPr/>
          <p:nvPr userDrawn="1"/>
        </p:nvGrpSpPr>
        <p:grpSpPr>
          <a:xfrm>
            <a:off x="1163608" y="5619510"/>
            <a:ext cx="1023800" cy="298690"/>
            <a:chOff x="3733800" y="3067050"/>
            <a:chExt cx="1504430" cy="43891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" name="Freeform 15"/>
            <p:cNvSpPr>
              <a:spLocks noEditPoints="1"/>
            </p:cNvSpPr>
            <p:nvPr/>
          </p:nvSpPr>
          <p:spPr bwMode="auto">
            <a:xfrm>
              <a:off x="4267200" y="3067050"/>
              <a:ext cx="438912" cy="438912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0" y="79"/>
                </a:cxn>
                <a:cxn ang="0">
                  <a:pos x="79" y="159"/>
                </a:cxn>
                <a:cxn ang="0">
                  <a:pos x="159" y="79"/>
                </a:cxn>
                <a:cxn ang="0">
                  <a:pos x="79" y="0"/>
                </a:cxn>
                <a:cxn ang="0">
                  <a:pos x="115" y="61"/>
                </a:cxn>
                <a:cxn ang="0">
                  <a:pos x="115" y="64"/>
                </a:cxn>
                <a:cxn ang="0">
                  <a:pos x="63" y="116"/>
                </a:cxn>
                <a:cxn ang="0">
                  <a:pos x="35" y="107"/>
                </a:cxn>
                <a:cxn ang="0">
                  <a:pos x="39" y="108"/>
                </a:cxn>
                <a:cxn ang="0">
                  <a:pos x="62" y="100"/>
                </a:cxn>
                <a:cxn ang="0">
                  <a:pos x="45" y="87"/>
                </a:cxn>
                <a:cxn ang="0">
                  <a:pos x="48" y="87"/>
                </a:cxn>
                <a:cxn ang="0">
                  <a:pos x="53" y="87"/>
                </a:cxn>
                <a:cxn ang="0">
                  <a:pos x="38" y="69"/>
                </a:cxn>
                <a:cxn ang="0">
                  <a:pos x="38" y="69"/>
                </a:cxn>
                <a:cxn ang="0">
                  <a:pos x="47" y="71"/>
                </a:cxn>
                <a:cxn ang="0">
                  <a:pos x="39" y="56"/>
                </a:cxn>
                <a:cxn ang="0">
                  <a:pos x="41" y="47"/>
                </a:cxn>
                <a:cxn ang="0">
                  <a:pos x="79" y="66"/>
                </a:cxn>
                <a:cxn ang="0">
                  <a:pos x="78" y="62"/>
                </a:cxn>
                <a:cxn ang="0">
                  <a:pos x="97" y="43"/>
                </a:cxn>
                <a:cxn ang="0">
                  <a:pos x="110" y="49"/>
                </a:cxn>
                <a:cxn ang="0">
                  <a:pos x="122" y="45"/>
                </a:cxn>
                <a:cxn ang="0">
                  <a:pos x="114" y="55"/>
                </a:cxn>
                <a:cxn ang="0">
                  <a:pos x="124" y="52"/>
                </a:cxn>
                <a:cxn ang="0">
                  <a:pos x="115" y="61"/>
                </a:cxn>
                <a:cxn ang="0">
                  <a:pos x="115" y="61"/>
                </a:cxn>
                <a:cxn ang="0">
                  <a:pos x="115" y="61"/>
                </a:cxn>
              </a:cxnLst>
              <a:rect l="0" t="0" r="r" b="b"/>
              <a:pathLst>
                <a:path w="159" h="159">
                  <a:moveTo>
                    <a:pt x="79" y="0"/>
                  </a:moveTo>
                  <a:cubicBezTo>
                    <a:pt x="36" y="0"/>
                    <a:pt x="0" y="36"/>
                    <a:pt x="0" y="79"/>
                  </a:cubicBezTo>
                  <a:cubicBezTo>
                    <a:pt x="0" y="123"/>
                    <a:pt x="36" y="159"/>
                    <a:pt x="79" y="159"/>
                  </a:cubicBezTo>
                  <a:cubicBezTo>
                    <a:pt x="123" y="159"/>
                    <a:pt x="159" y="123"/>
                    <a:pt x="159" y="79"/>
                  </a:cubicBezTo>
                  <a:cubicBezTo>
                    <a:pt x="159" y="36"/>
                    <a:pt x="123" y="0"/>
                    <a:pt x="79" y="0"/>
                  </a:cubicBezTo>
                  <a:close/>
                  <a:moveTo>
                    <a:pt x="115" y="61"/>
                  </a:moveTo>
                  <a:cubicBezTo>
                    <a:pt x="115" y="62"/>
                    <a:pt x="115" y="63"/>
                    <a:pt x="115" y="64"/>
                  </a:cubicBezTo>
                  <a:cubicBezTo>
                    <a:pt x="115" y="88"/>
                    <a:pt x="97" y="116"/>
                    <a:pt x="63" y="116"/>
                  </a:cubicBezTo>
                  <a:cubicBezTo>
                    <a:pt x="53" y="116"/>
                    <a:pt x="43" y="113"/>
                    <a:pt x="35" y="107"/>
                  </a:cubicBezTo>
                  <a:cubicBezTo>
                    <a:pt x="36" y="108"/>
                    <a:pt x="38" y="108"/>
                    <a:pt x="39" y="108"/>
                  </a:cubicBezTo>
                  <a:cubicBezTo>
                    <a:pt x="48" y="108"/>
                    <a:pt x="56" y="105"/>
                    <a:pt x="62" y="100"/>
                  </a:cubicBezTo>
                  <a:cubicBezTo>
                    <a:pt x="54" y="100"/>
                    <a:pt x="47" y="94"/>
                    <a:pt x="45" y="87"/>
                  </a:cubicBezTo>
                  <a:cubicBezTo>
                    <a:pt x="46" y="87"/>
                    <a:pt x="47" y="87"/>
                    <a:pt x="48" y="87"/>
                  </a:cubicBezTo>
                  <a:cubicBezTo>
                    <a:pt x="50" y="87"/>
                    <a:pt x="52" y="87"/>
                    <a:pt x="53" y="87"/>
                  </a:cubicBezTo>
                  <a:cubicBezTo>
                    <a:pt x="45" y="85"/>
                    <a:pt x="38" y="78"/>
                    <a:pt x="38" y="69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41" y="70"/>
                    <a:pt x="44" y="71"/>
                    <a:pt x="47" y="71"/>
                  </a:cubicBezTo>
                  <a:cubicBezTo>
                    <a:pt x="42" y="68"/>
                    <a:pt x="39" y="62"/>
                    <a:pt x="39" y="56"/>
                  </a:cubicBezTo>
                  <a:cubicBezTo>
                    <a:pt x="39" y="52"/>
                    <a:pt x="40" y="49"/>
                    <a:pt x="41" y="47"/>
                  </a:cubicBezTo>
                  <a:cubicBezTo>
                    <a:pt x="50" y="58"/>
                    <a:pt x="64" y="65"/>
                    <a:pt x="79" y="66"/>
                  </a:cubicBezTo>
                  <a:cubicBezTo>
                    <a:pt x="78" y="64"/>
                    <a:pt x="78" y="63"/>
                    <a:pt x="78" y="62"/>
                  </a:cubicBezTo>
                  <a:cubicBezTo>
                    <a:pt x="78" y="51"/>
                    <a:pt x="86" y="43"/>
                    <a:pt x="97" y="43"/>
                  </a:cubicBezTo>
                  <a:cubicBezTo>
                    <a:pt x="102" y="43"/>
                    <a:pt x="107" y="45"/>
                    <a:pt x="110" y="49"/>
                  </a:cubicBezTo>
                  <a:cubicBezTo>
                    <a:pt x="114" y="48"/>
                    <a:pt x="118" y="47"/>
                    <a:pt x="122" y="45"/>
                  </a:cubicBezTo>
                  <a:cubicBezTo>
                    <a:pt x="120" y="49"/>
                    <a:pt x="117" y="52"/>
                    <a:pt x="114" y="55"/>
                  </a:cubicBezTo>
                  <a:cubicBezTo>
                    <a:pt x="117" y="54"/>
                    <a:pt x="121" y="53"/>
                    <a:pt x="124" y="52"/>
                  </a:cubicBezTo>
                  <a:cubicBezTo>
                    <a:pt x="122" y="55"/>
                    <a:pt x="118" y="59"/>
                    <a:pt x="115" y="61"/>
                  </a:cubicBezTo>
                  <a:close/>
                  <a:moveTo>
                    <a:pt x="115" y="61"/>
                  </a:moveTo>
                  <a:cubicBezTo>
                    <a:pt x="115" y="61"/>
                    <a:pt x="115" y="61"/>
                    <a:pt x="115" y="6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" name="Freeform 26"/>
            <p:cNvSpPr>
              <a:spLocks noEditPoints="1"/>
            </p:cNvSpPr>
            <p:nvPr/>
          </p:nvSpPr>
          <p:spPr bwMode="auto">
            <a:xfrm>
              <a:off x="3733800" y="3067050"/>
              <a:ext cx="438912" cy="438912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0" y="79"/>
                </a:cxn>
                <a:cxn ang="0">
                  <a:pos x="79" y="159"/>
                </a:cxn>
                <a:cxn ang="0">
                  <a:pos x="159" y="79"/>
                </a:cxn>
                <a:cxn ang="0">
                  <a:pos x="79" y="0"/>
                </a:cxn>
                <a:cxn ang="0">
                  <a:pos x="99" y="82"/>
                </a:cxn>
                <a:cxn ang="0">
                  <a:pos x="86" y="82"/>
                </a:cxn>
                <a:cxn ang="0">
                  <a:pos x="86" y="128"/>
                </a:cxn>
                <a:cxn ang="0">
                  <a:pos x="67" y="128"/>
                </a:cxn>
                <a:cxn ang="0">
                  <a:pos x="67" y="82"/>
                </a:cxn>
                <a:cxn ang="0">
                  <a:pos x="58" y="82"/>
                </a:cxn>
                <a:cxn ang="0">
                  <a:pos x="58" y="66"/>
                </a:cxn>
                <a:cxn ang="0">
                  <a:pos x="67" y="66"/>
                </a:cxn>
                <a:cxn ang="0">
                  <a:pos x="67" y="55"/>
                </a:cxn>
                <a:cxn ang="0">
                  <a:pos x="86" y="36"/>
                </a:cxn>
                <a:cxn ang="0">
                  <a:pos x="101" y="36"/>
                </a:cxn>
                <a:cxn ang="0">
                  <a:pos x="101" y="52"/>
                </a:cxn>
                <a:cxn ang="0">
                  <a:pos x="90" y="52"/>
                </a:cxn>
                <a:cxn ang="0">
                  <a:pos x="86" y="56"/>
                </a:cxn>
                <a:cxn ang="0">
                  <a:pos x="86" y="66"/>
                </a:cxn>
                <a:cxn ang="0">
                  <a:pos x="101" y="66"/>
                </a:cxn>
                <a:cxn ang="0">
                  <a:pos x="99" y="82"/>
                </a:cxn>
                <a:cxn ang="0">
                  <a:pos x="99" y="82"/>
                </a:cxn>
                <a:cxn ang="0">
                  <a:pos x="99" y="82"/>
                </a:cxn>
              </a:cxnLst>
              <a:rect l="0" t="0" r="r" b="b"/>
              <a:pathLst>
                <a:path w="159" h="159">
                  <a:moveTo>
                    <a:pt x="79" y="0"/>
                  </a:moveTo>
                  <a:cubicBezTo>
                    <a:pt x="36" y="0"/>
                    <a:pt x="0" y="36"/>
                    <a:pt x="0" y="79"/>
                  </a:cubicBezTo>
                  <a:cubicBezTo>
                    <a:pt x="0" y="123"/>
                    <a:pt x="36" y="159"/>
                    <a:pt x="79" y="159"/>
                  </a:cubicBezTo>
                  <a:cubicBezTo>
                    <a:pt x="123" y="159"/>
                    <a:pt x="159" y="123"/>
                    <a:pt x="159" y="79"/>
                  </a:cubicBezTo>
                  <a:cubicBezTo>
                    <a:pt x="159" y="36"/>
                    <a:pt x="123" y="0"/>
                    <a:pt x="79" y="0"/>
                  </a:cubicBezTo>
                  <a:close/>
                  <a:moveTo>
                    <a:pt x="99" y="82"/>
                  </a:moveTo>
                  <a:cubicBezTo>
                    <a:pt x="86" y="82"/>
                    <a:pt x="86" y="82"/>
                    <a:pt x="86" y="82"/>
                  </a:cubicBezTo>
                  <a:cubicBezTo>
                    <a:pt x="86" y="128"/>
                    <a:pt x="86" y="128"/>
                    <a:pt x="86" y="128"/>
                  </a:cubicBezTo>
                  <a:cubicBezTo>
                    <a:pt x="67" y="128"/>
                    <a:pt x="67" y="128"/>
                    <a:pt x="67" y="128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58" y="82"/>
                    <a:pt x="58" y="82"/>
                    <a:pt x="58" y="82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7" y="48"/>
                    <a:pt x="71" y="36"/>
                    <a:pt x="86" y="36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89" y="52"/>
                    <a:pt x="86" y="53"/>
                    <a:pt x="86" y="5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101" y="66"/>
                    <a:pt x="101" y="66"/>
                    <a:pt x="101" y="66"/>
                  </a:cubicBezTo>
                  <a:lnTo>
                    <a:pt x="99" y="82"/>
                  </a:lnTo>
                  <a:close/>
                  <a:moveTo>
                    <a:pt x="99" y="82"/>
                  </a:moveTo>
                  <a:cubicBezTo>
                    <a:pt x="99" y="82"/>
                    <a:pt x="99" y="82"/>
                    <a:pt x="99" y="8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6" name="Group 39"/>
            <p:cNvGrpSpPr/>
            <p:nvPr userDrawn="1"/>
          </p:nvGrpSpPr>
          <p:grpSpPr>
            <a:xfrm>
              <a:off x="4800612" y="3067691"/>
              <a:ext cx="437632" cy="437630"/>
              <a:chOff x="3736975" y="1812925"/>
              <a:chExt cx="608013" cy="608013"/>
            </a:xfrm>
            <a:grpFill/>
          </p:grpSpPr>
          <p:sp>
            <p:nvSpPr>
              <p:cNvPr id="37" name="Freeform 19"/>
              <p:cNvSpPr>
                <a:spLocks noEditPoints="1"/>
              </p:cNvSpPr>
              <p:nvPr/>
            </p:nvSpPr>
            <p:spPr bwMode="auto">
              <a:xfrm>
                <a:off x="4005263" y="2073275"/>
                <a:ext cx="149225" cy="15398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7"/>
                  </a:cxn>
                  <a:cxn ang="0">
                    <a:pos x="12" y="1"/>
                  </a:cxn>
                  <a:cxn ang="0">
                    <a:pos x="0" y="1"/>
                  </a:cxn>
                  <a:cxn ang="0">
                    <a:pos x="0" y="40"/>
                  </a:cxn>
                  <a:cxn ang="0">
                    <a:pos x="12" y="40"/>
                  </a:cxn>
                  <a:cxn ang="0">
                    <a:pos x="12" y="18"/>
                  </a:cxn>
                  <a:cxn ang="0">
                    <a:pos x="13" y="15"/>
                  </a:cxn>
                  <a:cxn ang="0">
                    <a:pos x="19" y="10"/>
                  </a:cxn>
                  <a:cxn ang="0">
                    <a:pos x="26" y="19"/>
                  </a:cxn>
                  <a:cxn ang="0">
                    <a:pos x="26" y="40"/>
                  </a:cxn>
                  <a:cxn ang="0">
                    <a:pos x="39" y="40"/>
                  </a:cxn>
                  <a:cxn ang="0">
                    <a:pos x="39" y="17"/>
                  </a:cxn>
                  <a:cxn ang="0">
                    <a:pos x="24" y="0"/>
                  </a:cxn>
                  <a:cxn ang="0">
                    <a:pos x="12" y="7"/>
                  </a:cxn>
                  <a:cxn ang="0">
                    <a:pos x="12" y="7"/>
                  </a:cxn>
                  <a:cxn ang="0">
                    <a:pos x="12" y="7"/>
                  </a:cxn>
                  <a:cxn ang="0">
                    <a:pos x="12" y="7"/>
                  </a:cxn>
                  <a:cxn ang="0">
                    <a:pos x="12" y="7"/>
                  </a:cxn>
                </a:cxnLst>
                <a:rect l="0" t="0" r="r" b="b"/>
                <a:pathLst>
                  <a:path w="39" h="40">
                    <a:moveTo>
                      <a:pt x="24" y="0"/>
                    </a:moveTo>
                    <a:cubicBezTo>
                      <a:pt x="17" y="0"/>
                      <a:pt x="14" y="4"/>
                      <a:pt x="12" y="7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5"/>
                      <a:pt x="0" y="40"/>
                      <a:pt x="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2" y="17"/>
                      <a:pt x="12" y="16"/>
                      <a:pt x="13" y="15"/>
                    </a:cubicBezTo>
                    <a:cubicBezTo>
                      <a:pt x="14" y="13"/>
                      <a:pt x="16" y="10"/>
                      <a:pt x="19" y="10"/>
                    </a:cubicBezTo>
                    <a:cubicBezTo>
                      <a:pt x="24" y="10"/>
                      <a:pt x="26" y="14"/>
                      <a:pt x="26" y="19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39" y="6"/>
                      <a:pt x="32" y="0"/>
                      <a:pt x="24" y="0"/>
                    </a:cubicBezTo>
                    <a:close/>
                    <a:moveTo>
                      <a:pt x="12" y="7"/>
                    </a:move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lose/>
                    <a:moveTo>
                      <a:pt x="12" y="7"/>
                    </a:moveTo>
                    <a:cubicBezTo>
                      <a:pt x="12" y="7"/>
                      <a:pt x="12" y="7"/>
                      <a:pt x="12" y="7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8" name="Rectangle 20"/>
              <p:cNvSpPr>
                <a:spLocks noChangeArrowheads="1"/>
              </p:cNvSpPr>
              <p:nvPr/>
            </p:nvSpPr>
            <p:spPr bwMode="auto">
              <a:xfrm>
                <a:off x="3929063" y="2078038"/>
                <a:ext cx="46038" cy="149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21"/>
              <p:cNvSpPr>
                <a:spLocks noEditPoints="1"/>
              </p:cNvSpPr>
              <p:nvPr/>
            </p:nvSpPr>
            <p:spPr bwMode="auto">
              <a:xfrm>
                <a:off x="3736975" y="1812925"/>
                <a:ext cx="608013" cy="608013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0" y="79"/>
                  </a:cxn>
                  <a:cxn ang="0">
                    <a:pos x="79" y="159"/>
                  </a:cxn>
                  <a:cxn ang="0">
                    <a:pos x="159" y="79"/>
                  </a:cxn>
                  <a:cxn ang="0">
                    <a:pos x="79" y="0"/>
                  </a:cxn>
                  <a:cxn ang="0">
                    <a:pos x="122" y="115"/>
                  </a:cxn>
                  <a:cxn ang="0">
                    <a:pos x="115" y="121"/>
                  </a:cxn>
                  <a:cxn ang="0">
                    <a:pos x="43" y="121"/>
                  </a:cxn>
                  <a:cxn ang="0">
                    <a:pos x="37" y="115"/>
                  </a:cxn>
                  <a:cxn ang="0">
                    <a:pos x="37" y="42"/>
                  </a:cxn>
                  <a:cxn ang="0">
                    <a:pos x="43" y="36"/>
                  </a:cxn>
                  <a:cxn ang="0">
                    <a:pos x="115" y="36"/>
                  </a:cxn>
                  <a:cxn ang="0">
                    <a:pos x="122" y="42"/>
                  </a:cxn>
                  <a:cxn ang="0">
                    <a:pos x="122" y="115"/>
                  </a:cxn>
                  <a:cxn ang="0">
                    <a:pos x="122" y="115"/>
                  </a:cxn>
                  <a:cxn ang="0">
                    <a:pos x="122" y="115"/>
                  </a:cxn>
                </a:cxnLst>
                <a:rect l="0" t="0" r="r" b="b"/>
                <a:pathLst>
                  <a:path w="159" h="159">
                    <a:moveTo>
                      <a:pt x="79" y="0"/>
                    </a:moveTo>
                    <a:cubicBezTo>
                      <a:pt x="36" y="0"/>
                      <a:pt x="0" y="36"/>
                      <a:pt x="0" y="79"/>
                    </a:cubicBezTo>
                    <a:cubicBezTo>
                      <a:pt x="0" y="123"/>
                      <a:pt x="36" y="159"/>
                      <a:pt x="79" y="159"/>
                    </a:cubicBezTo>
                    <a:cubicBezTo>
                      <a:pt x="123" y="159"/>
                      <a:pt x="159" y="123"/>
                      <a:pt x="159" y="79"/>
                    </a:cubicBezTo>
                    <a:cubicBezTo>
                      <a:pt x="159" y="36"/>
                      <a:pt x="123" y="0"/>
                      <a:pt x="79" y="0"/>
                    </a:cubicBezTo>
                    <a:close/>
                    <a:moveTo>
                      <a:pt x="122" y="115"/>
                    </a:moveTo>
                    <a:cubicBezTo>
                      <a:pt x="122" y="119"/>
                      <a:pt x="119" y="121"/>
                      <a:pt x="115" y="121"/>
                    </a:cubicBezTo>
                    <a:cubicBezTo>
                      <a:pt x="43" y="121"/>
                      <a:pt x="43" y="121"/>
                      <a:pt x="43" y="121"/>
                    </a:cubicBezTo>
                    <a:cubicBezTo>
                      <a:pt x="40" y="121"/>
                      <a:pt x="37" y="119"/>
                      <a:pt x="37" y="115"/>
                    </a:cubicBezTo>
                    <a:cubicBezTo>
                      <a:pt x="37" y="42"/>
                      <a:pt x="37" y="42"/>
                      <a:pt x="37" y="42"/>
                    </a:cubicBezTo>
                    <a:cubicBezTo>
                      <a:pt x="37" y="39"/>
                      <a:pt x="40" y="36"/>
                      <a:pt x="43" y="36"/>
                    </a:cubicBezTo>
                    <a:cubicBezTo>
                      <a:pt x="115" y="36"/>
                      <a:pt x="115" y="36"/>
                      <a:pt x="115" y="36"/>
                    </a:cubicBezTo>
                    <a:cubicBezTo>
                      <a:pt x="119" y="36"/>
                      <a:pt x="122" y="39"/>
                      <a:pt x="122" y="42"/>
                    </a:cubicBezTo>
                    <a:lnTo>
                      <a:pt x="122" y="115"/>
                    </a:lnTo>
                    <a:close/>
                    <a:moveTo>
                      <a:pt x="122" y="115"/>
                    </a:moveTo>
                    <a:cubicBezTo>
                      <a:pt x="122" y="115"/>
                      <a:pt x="122" y="115"/>
                      <a:pt x="122" y="11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Freeform 22"/>
              <p:cNvSpPr>
                <a:spLocks noEditPoints="1"/>
              </p:cNvSpPr>
              <p:nvPr/>
            </p:nvSpPr>
            <p:spPr bwMode="auto">
              <a:xfrm>
                <a:off x="3924300" y="2005013"/>
                <a:ext cx="53975" cy="5397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4"/>
                      <a:pt x="7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12" y="14"/>
                      <a:pt x="14" y="11"/>
                      <a:pt x="14" y="7"/>
                    </a:cubicBezTo>
                    <a:cubicBezTo>
                      <a:pt x="14" y="3"/>
                      <a:pt x="12" y="0"/>
                      <a:pt x="7" y="0"/>
                    </a:cubicBezTo>
                    <a:close/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eam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36"/>
          </p:nvPr>
        </p:nvSpPr>
        <p:spPr>
          <a:xfrm>
            <a:off x="3771900" y="4978201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37"/>
          </p:nvPr>
        </p:nvSpPr>
        <p:spPr>
          <a:xfrm flipH="1">
            <a:off x="3771900" y="5240704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3657600" y="5214327"/>
            <a:ext cx="1828800" cy="158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3"/>
          <p:cNvSpPr>
            <a:spLocks noGrp="1"/>
          </p:cNvSpPr>
          <p:nvPr>
            <p:ph type="body" sz="half" idx="41"/>
          </p:nvPr>
        </p:nvSpPr>
        <p:spPr>
          <a:xfrm>
            <a:off x="3657600" y="5489820"/>
            <a:ext cx="1828800" cy="51728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0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3561526" y="2825434"/>
            <a:ext cx="2020948" cy="2020948"/>
          </a:xfrm>
          <a:prstGeom prst="ellips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txBody>
          <a:bodyPr wrap="none" tIns="0" bIns="274320" anchor="b"/>
          <a:lstStyle>
            <a:lvl1pPr algn="ctr" rtl="0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eam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36"/>
          </p:nvPr>
        </p:nvSpPr>
        <p:spPr>
          <a:xfrm>
            <a:off x="1161894" y="4902001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37"/>
          </p:nvPr>
        </p:nvSpPr>
        <p:spPr>
          <a:xfrm flipH="1">
            <a:off x="1161894" y="5164504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1047594" y="5138127"/>
            <a:ext cx="1828800" cy="158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3"/>
          <p:cNvSpPr>
            <a:spLocks noGrp="1"/>
          </p:cNvSpPr>
          <p:nvPr>
            <p:ph type="body" sz="half" idx="41"/>
          </p:nvPr>
        </p:nvSpPr>
        <p:spPr>
          <a:xfrm>
            <a:off x="1047594" y="5413620"/>
            <a:ext cx="1828800" cy="51728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0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951520" y="2749234"/>
            <a:ext cx="2020948" cy="2020948"/>
          </a:xfrm>
          <a:prstGeom prst="ellips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txBody>
          <a:bodyPr wrap="none" tIns="0" bIns="274320" anchor="b"/>
          <a:lstStyle>
            <a:lvl1pPr algn="ctr" rtl="0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pic>
        <p:nvPicPr>
          <p:cNvPr id="14" name="Picture 13" descr="Apple iMac 27_ Final_72dp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60173" y="2415978"/>
            <a:ext cx="3135374" cy="2521896"/>
          </a:xfrm>
          <a:prstGeom prst="rect">
            <a:avLst/>
          </a:prstGeom>
        </p:spPr>
      </p:pic>
      <p:sp>
        <p:nvSpPr>
          <p:cNvPr id="15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980060" y="2533926"/>
            <a:ext cx="2895600" cy="164464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pic>
        <p:nvPicPr>
          <p:cNvPr id="13" name="Picture 12" descr="apple_monito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0575" y="2401488"/>
            <a:ext cx="3225798" cy="3491312"/>
          </a:xfrm>
          <a:prstGeom prst="rect">
            <a:avLst/>
          </a:prstGeom>
        </p:spPr>
      </p:pic>
      <p:sp>
        <p:nvSpPr>
          <p:cNvPr id="14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1258889" y="2587210"/>
            <a:ext cx="2587686" cy="2144773"/>
          </a:xfrm>
          <a:custGeom>
            <a:avLst/>
            <a:gdLst>
              <a:gd name="connsiteX0" fmla="*/ 0 w 2020948"/>
              <a:gd name="connsiteY0" fmla="*/ 0 h 2020948"/>
              <a:gd name="connsiteX1" fmla="*/ 2020948 w 2020948"/>
              <a:gd name="connsiteY1" fmla="*/ 0 h 2020948"/>
              <a:gd name="connsiteX2" fmla="*/ 2020948 w 2020948"/>
              <a:gd name="connsiteY2" fmla="*/ 2020948 h 2020948"/>
              <a:gd name="connsiteX3" fmla="*/ 0 w 2020948"/>
              <a:gd name="connsiteY3" fmla="*/ 2020948 h 2020948"/>
              <a:gd name="connsiteX4" fmla="*/ 0 w 2020948"/>
              <a:gd name="connsiteY4" fmla="*/ 0 h 2020948"/>
              <a:gd name="connsiteX0" fmla="*/ 0 w 2468623"/>
              <a:gd name="connsiteY0" fmla="*/ 0 h 2020948"/>
              <a:gd name="connsiteX1" fmla="*/ 2468623 w 2468623"/>
              <a:gd name="connsiteY1" fmla="*/ 490538 h 2020948"/>
              <a:gd name="connsiteX2" fmla="*/ 2020948 w 2468623"/>
              <a:gd name="connsiteY2" fmla="*/ 2020948 h 2020948"/>
              <a:gd name="connsiteX3" fmla="*/ 0 w 2468623"/>
              <a:gd name="connsiteY3" fmla="*/ 2020948 h 2020948"/>
              <a:gd name="connsiteX4" fmla="*/ 0 w 2468623"/>
              <a:gd name="connsiteY4" fmla="*/ 0 h 2020948"/>
              <a:gd name="connsiteX0" fmla="*/ 0 w 2468623"/>
              <a:gd name="connsiteY0" fmla="*/ 0 h 2144773"/>
              <a:gd name="connsiteX1" fmla="*/ 2468623 w 2468623"/>
              <a:gd name="connsiteY1" fmla="*/ 490538 h 2144773"/>
              <a:gd name="connsiteX2" fmla="*/ 2020948 w 2468623"/>
              <a:gd name="connsiteY2" fmla="*/ 2020948 h 2144773"/>
              <a:gd name="connsiteX3" fmla="*/ 123825 w 2468623"/>
              <a:gd name="connsiteY3" fmla="*/ 2144773 h 2144773"/>
              <a:gd name="connsiteX4" fmla="*/ 0 w 2468623"/>
              <a:gd name="connsiteY4" fmla="*/ 0 h 2144773"/>
              <a:gd name="connsiteX0" fmla="*/ 0 w 2587686"/>
              <a:gd name="connsiteY0" fmla="*/ 0 h 2144773"/>
              <a:gd name="connsiteX1" fmla="*/ 2468623 w 2587686"/>
              <a:gd name="connsiteY1" fmla="*/ 490538 h 2144773"/>
              <a:gd name="connsiteX2" fmla="*/ 2587686 w 2587686"/>
              <a:gd name="connsiteY2" fmla="*/ 2120961 h 2144773"/>
              <a:gd name="connsiteX3" fmla="*/ 123825 w 2587686"/>
              <a:gd name="connsiteY3" fmla="*/ 2144773 h 2144773"/>
              <a:gd name="connsiteX4" fmla="*/ 0 w 2587686"/>
              <a:gd name="connsiteY4" fmla="*/ 0 h 2144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7686" h="2144773">
                <a:moveTo>
                  <a:pt x="0" y="0"/>
                </a:moveTo>
                <a:lnTo>
                  <a:pt x="2468623" y="490538"/>
                </a:lnTo>
                <a:lnTo>
                  <a:pt x="2587686" y="2120961"/>
                </a:lnTo>
                <a:lnTo>
                  <a:pt x="123825" y="2144773"/>
                </a:lnTo>
                <a:lnTo>
                  <a:pt x="0" y="0"/>
                </a:lnTo>
                <a:close/>
              </a:path>
            </a:pathLst>
          </a:cu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pic>
        <p:nvPicPr>
          <p:cNvPr id="14" name="Picture 13" descr="iPhone-5c-Angled-PSD-MockUp-P-Px.co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625501" flipH="1">
            <a:off x="358775" y="3012755"/>
            <a:ext cx="4208463" cy="2404836"/>
          </a:xfrm>
          <a:prstGeom prst="rect">
            <a:avLst/>
          </a:prstGeom>
        </p:spPr>
      </p:pic>
      <p:sp>
        <p:nvSpPr>
          <p:cNvPr id="15" name="Picture Placeholder 7"/>
          <p:cNvSpPr>
            <a:spLocks noGrp="1"/>
          </p:cNvSpPr>
          <p:nvPr>
            <p:ph type="pic" sz="quarter" idx="44" hasCustomPrompt="1"/>
          </p:nvPr>
        </p:nvSpPr>
        <p:spPr>
          <a:xfrm rot="664691">
            <a:off x="779908" y="3194945"/>
            <a:ext cx="3377202" cy="1654423"/>
          </a:xfrm>
          <a:custGeom>
            <a:avLst/>
            <a:gdLst>
              <a:gd name="connsiteX0" fmla="*/ 0 w 2020948"/>
              <a:gd name="connsiteY0" fmla="*/ 0 h 2020948"/>
              <a:gd name="connsiteX1" fmla="*/ 2020948 w 2020948"/>
              <a:gd name="connsiteY1" fmla="*/ 0 h 2020948"/>
              <a:gd name="connsiteX2" fmla="*/ 2020948 w 2020948"/>
              <a:gd name="connsiteY2" fmla="*/ 2020948 h 2020948"/>
              <a:gd name="connsiteX3" fmla="*/ 0 w 2020948"/>
              <a:gd name="connsiteY3" fmla="*/ 2020948 h 2020948"/>
              <a:gd name="connsiteX4" fmla="*/ 0 w 2020948"/>
              <a:gd name="connsiteY4" fmla="*/ 0 h 2020948"/>
              <a:gd name="connsiteX0" fmla="*/ 0 w 2468623"/>
              <a:gd name="connsiteY0" fmla="*/ 0 h 2020948"/>
              <a:gd name="connsiteX1" fmla="*/ 2468623 w 2468623"/>
              <a:gd name="connsiteY1" fmla="*/ 490538 h 2020948"/>
              <a:gd name="connsiteX2" fmla="*/ 2020948 w 2468623"/>
              <a:gd name="connsiteY2" fmla="*/ 2020948 h 2020948"/>
              <a:gd name="connsiteX3" fmla="*/ 0 w 2468623"/>
              <a:gd name="connsiteY3" fmla="*/ 2020948 h 2020948"/>
              <a:gd name="connsiteX4" fmla="*/ 0 w 2468623"/>
              <a:gd name="connsiteY4" fmla="*/ 0 h 2020948"/>
              <a:gd name="connsiteX0" fmla="*/ 0 w 2468623"/>
              <a:gd name="connsiteY0" fmla="*/ 0 h 2144773"/>
              <a:gd name="connsiteX1" fmla="*/ 2468623 w 2468623"/>
              <a:gd name="connsiteY1" fmla="*/ 490538 h 2144773"/>
              <a:gd name="connsiteX2" fmla="*/ 2020948 w 2468623"/>
              <a:gd name="connsiteY2" fmla="*/ 2020948 h 2144773"/>
              <a:gd name="connsiteX3" fmla="*/ 123825 w 2468623"/>
              <a:gd name="connsiteY3" fmla="*/ 2144773 h 2144773"/>
              <a:gd name="connsiteX4" fmla="*/ 0 w 2468623"/>
              <a:gd name="connsiteY4" fmla="*/ 0 h 2144773"/>
              <a:gd name="connsiteX0" fmla="*/ 0 w 2587686"/>
              <a:gd name="connsiteY0" fmla="*/ 0 h 2144773"/>
              <a:gd name="connsiteX1" fmla="*/ 2468623 w 2587686"/>
              <a:gd name="connsiteY1" fmla="*/ 490538 h 2144773"/>
              <a:gd name="connsiteX2" fmla="*/ 2587686 w 2587686"/>
              <a:gd name="connsiteY2" fmla="*/ 2120961 h 2144773"/>
              <a:gd name="connsiteX3" fmla="*/ 123825 w 2587686"/>
              <a:gd name="connsiteY3" fmla="*/ 2144773 h 2144773"/>
              <a:gd name="connsiteX4" fmla="*/ 0 w 2587686"/>
              <a:gd name="connsiteY4" fmla="*/ 0 h 2144773"/>
              <a:gd name="connsiteX0" fmla="*/ 1235075 w 3822761"/>
              <a:gd name="connsiteY0" fmla="*/ 0 h 2120961"/>
              <a:gd name="connsiteX1" fmla="*/ 3703698 w 3822761"/>
              <a:gd name="connsiteY1" fmla="*/ 490538 h 2120961"/>
              <a:gd name="connsiteX2" fmla="*/ 3822761 w 3822761"/>
              <a:gd name="connsiteY2" fmla="*/ 2120961 h 2120961"/>
              <a:gd name="connsiteX3" fmla="*/ 0 w 3822761"/>
              <a:gd name="connsiteY3" fmla="*/ 474723 h 2120961"/>
              <a:gd name="connsiteX4" fmla="*/ 1235075 w 3822761"/>
              <a:gd name="connsiteY4" fmla="*/ 0 h 2120961"/>
              <a:gd name="connsiteX0" fmla="*/ 949325 w 3537011"/>
              <a:gd name="connsiteY0" fmla="*/ 0 h 2120961"/>
              <a:gd name="connsiteX1" fmla="*/ 3417948 w 3537011"/>
              <a:gd name="connsiteY1" fmla="*/ 490538 h 2120961"/>
              <a:gd name="connsiteX2" fmla="*/ 3537011 w 3537011"/>
              <a:gd name="connsiteY2" fmla="*/ 2120961 h 2120961"/>
              <a:gd name="connsiteX3" fmla="*/ 0 w 3537011"/>
              <a:gd name="connsiteY3" fmla="*/ 531873 h 2120961"/>
              <a:gd name="connsiteX4" fmla="*/ 949325 w 3537011"/>
              <a:gd name="connsiteY4" fmla="*/ 0 h 2120961"/>
              <a:gd name="connsiteX0" fmla="*/ 1258888 w 3846574"/>
              <a:gd name="connsiteY0" fmla="*/ 0 h 2120961"/>
              <a:gd name="connsiteX1" fmla="*/ 3727511 w 3846574"/>
              <a:gd name="connsiteY1" fmla="*/ 490538 h 2120961"/>
              <a:gd name="connsiteX2" fmla="*/ 3846574 w 3846574"/>
              <a:gd name="connsiteY2" fmla="*/ 2120961 h 2120961"/>
              <a:gd name="connsiteX3" fmla="*/ 0 w 3846574"/>
              <a:gd name="connsiteY3" fmla="*/ 460436 h 2120961"/>
              <a:gd name="connsiteX4" fmla="*/ 1258888 w 3846574"/>
              <a:gd name="connsiteY4" fmla="*/ 0 h 2120961"/>
              <a:gd name="connsiteX0" fmla="*/ 1258888 w 3727511"/>
              <a:gd name="connsiteY0" fmla="*/ 0 h 1658999"/>
              <a:gd name="connsiteX1" fmla="*/ 3727511 w 3727511"/>
              <a:gd name="connsiteY1" fmla="*/ 490538 h 1658999"/>
              <a:gd name="connsiteX2" fmla="*/ 2079686 w 3727511"/>
              <a:gd name="connsiteY2" fmla="*/ 1658999 h 1658999"/>
              <a:gd name="connsiteX3" fmla="*/ 0 w 3727511"/>
              <a:gd name="connsiteY3" fmla="*/ 460436 h 1658999"/>
              <a:gd name="connsiteX4" fmla="*/ 1258888 w 3727511"/>
              <a:gd name="connsiteY4" fmla="*/ 0 h 1658999"/>
              <a:gd name="connsiteX0" fmla="*/ 1258888 w 3379849"/>
              <a:gd name="connsiteY0" fmla="*/ 0 h 1658999"/>
              <a:gd name="connsiteX1" fmla="*/ 3379849 w 3379849"/>
              <a:gd name="connsiteY1" fmla="*/ 1090613 h 1658999"/>
              <a:gd name="connsiteX2" fmla="*/ 2079686 w 3379849"/>
              <a:gd name="connsiteY2" fmla="*/ 1658999 h 1658999"/>
              <a:gd name="connsiteX3" fmla="*/ 0 w 3379849"/>
              <a:gd name="connsiteY3" fmla="*/ 460436 h 1658999"/>
              <a:gd name="connsiteX4" fmla="*/ 1258888 w 3379849"/>
              <a:gd name="connsiteY4" fmla="*/ 0 h 1658999"/>
              <a:gd name="connsiteX0" fmla="*/ 1258888 w 3379849"/>
              <a:gd name="connsiteY0" fmla="*/ 0 h 1767183"/>
              <a:gd name="connsiteX1" fmla="*/ 3379849 w 3379849"/>
              <a:gd name="connsiteY1" fmla="*/ 1090613 h 1767183"/>
              <a:gd name="connsiteX2" fmla="*/ 2270721 w 3379849"/>
              <a:gd name="connsiteY2" fmla="*/ 1767183 h 1767183"/>
              <a:gd name="connsiteX3" fmla="*/ 0 w 3379849"/>
              <a:gd name="connsiteY3" fmla="*/ 460436 h 1767183"/>
              <a:gd name="connsiteX4" fmla="*/ 1258888 w 3379849"/>
              <a:gd name="connsiteY4" fmla="*/ 0 h 1767183"/>
              <a:gd name="connsiteX0" fmla="*/ 1258888 w 3379849"/>
              <a:gd name="connsiteY0" fmla="*/ 0 h 1662757"/>
              <a:gd name="connsiteX1" fmla="*/ 3379849 w 3379849"/>
              <a:gd name="connsiteY1" fmla="*/ 1090613 h 1662757"/>
              <a:gd name="connsiteX2" fmla="*/ 2085275 w 3379849"/>
              <a:gd name="connsiteY2" fmla="*/ 1662757 h 1662757"/>
              <a:gd name="connsiteX3" fmla="*/ 0 w 3379849"/>
              <a:gd name="connsiteY3" fmla="*/ 460436 h 1662757"/>
              <a:gd name="connsiteX4" fmla="*/ 1258888 w 3379849"/>
              <a:gd name="connsiteY4" fmla="*/ 0 h 1662757"/>
              <a:gd name="connsiteX0" fmla="*/ 1258888 w 3483193"/>
              <a:gd name="connsiteY0" fmla="*/ 0 h 1662757"/>
              <a:gd name="connsiteX1" fmla="*/ 3483193 w 3483193"/>
              <a:gd name="connsiteY1" fmla="*/ 1172289 h 1662757"/>
              <a:gd name="connsiteX2" fmla="*/ 2085275 w 3483193"/>
              <a:gd name="connsiteY2" fmla="*/ 1662757 h 1662757"/>
              <a:gd name="connsiteX3" fmla="*/ 0 w 3483193"/>
              <a:gd name="connsiteY3" fmla="*/ 460436 h 1662757"/>
              <a:gd name="connsiteX4" fmla="*/ 1258888 w 3483193"/>
              <a:gd name="connsiteY4" fmla="*/ 0 h 1662757"/>
              <a:gd name="connsiteX0" fmla="*/ 1258888 w 3366841"/>
              <a:gd name="connsiteY0" fmla="*/ 0 h 1662757"/>
              <a:gd name="connsiteX1" fmla="*/ 3366841 w 3366841"/>
              <a:gd name="connsiteY1" fmla="*/ 1073747 h 1662757"/>
              <a:gd name="connsiteX2" fmla="*/ 2085275 w 3366841"/>
              <a:gd name="connsiteY2" fmla="*/ 1662757 h 1662757"/>
              <a:gd name="connsiteX3" fmla="*/ 0 w 3366841"/>
              <a:gd name="connsiteY3" fmla="*/ 460436 h 1662757"/>
              <a:gd name="connsiteX4" fmla="*/ 1258888 w 3366841"/>
              <a:gd name="connsiteY4" fmla="*/ 0 h 1662757"/>
              <a:gd name="connsiteX0" fmla="*/ 1099489 w 3366841"/>
              <a:gd name="connsiteY0" fmla="*/ 0 h 1510224"/>
              <a:gd name="connsiteX1" fmla="*/ 3366841 w 3366841"/>
              <a:gd name="connsiteY1" fmla="*/ 921214 h 1510224"/>
              <a:gd name="connsiteX2" fmla="*/ 2085275 w 3366841"/>
              <a:gd name="connsiteY2" fmla="*/ 1510224 h 1510224"/>
              <a:gd name="connsiteX3" fmla="*/ 0 w 3366841"/>
              <a:gd name="connsiteY3" fmla="*/ 307903 h 1510224"/>
              <a:gd name="connsiteX4" fmla="*/ 1099489 w 3366841"/>
              <a:gd name="connsiteY4" fmla="*/ 0 h 1510224"/>
              <a:gd name="connsiteX0" fmla="*/ 1241108 w 3366841"/>
              <a:gd name="connsiteY0" fmla="*/ 0 h 1654423"/>
              <a:gd name="connsiteX1" fmla="*/ 3366841 w 3366841"/>
              <a:gd name="connsiteY1" fmla="*/ 1065413 h 1654423"/>
              <a:gd name="connsiteX2" fmla="*/ 2085275 w 3366841"/>
              <a:gd name="connsiteY2" fmla="*/ 1654423 h 1654423"/>
              <a:gd name="connsiteX3" fmla="*/ 0 w 3366841"/>
              <a:gd name="connsiteY3" fmla="*/ 452102 h 1654423"/>
              <a:gd name="connsiteX4" fmla="*/ 1241108 w 3366841"/>
              <a:gd name="connsiteY4" fmla="*/ 0 h 1654423"/>
              <a:gd name="connsiteX0" fmla="*/ 817301 w 2943034"/>
              <a:gd name="connsiteY0" fmla="*/ 0 h 1654423"/>
              <a:gd name="connsiteX1" fmla="*/ 2943034 w 2943034"/>
              <a:gd name="connsiteY1" fmla="*/ 1065413 h 1654423"/>
              <a:gd name="connsiteX2" fmla="*/ 1661468 w 2943034"/>
              <a:gd name="connsiteY2" fmla="*/ 1654423 h 1654423"/>
              <a:gd name="connsiteX3" fmla="*/ 0 w 2943034"/>
              <a:gd name="connsiteY3" fmla="*/ 509857 h 1654423"/>
              <a:gd name="connsiteX4" fmla="*/ 817301 w 2943034"/>
              <a:gd name="connsiteY4" fmla="*/ 0 h 1654423"/>
              <a:gd name="connsiteX0" fmla="*/ 1251469 w 3377202"/>
              <a:gd name="connsiteY0" fmla="*/ 0 h 1654423"/>
              <a:gd name="connsiteX1" fmla="*/ 3377202 w 3377202"/>
              <a:gd name="connsiteY1" fmla="*/ 1065413 h 1654423"/>
              <a:gd name="connsiteX2" fmla="*/ 2095636 w 3377202"/>
              <a:gd name="connsiteY2" fmla="*/ 1654423 h 1654423"/>
              <a:gd name="connsiteX3" fmla="*/ 0 w 3377202"/>
              <a:gd name="connsiteY3" fmla="*/ 473543 h 1654423"/>
              <a:gd name="connsiteX4" fmla="*/ 1251469 w 3377202"/>
              <a:gd name="connsiteY4" fmla="*/ 0 h 1654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7202" h="1654423">
                <a:moveTo>
                  <a:pt x="1251469" y="0"/>
                </a:moveTo>
                <a:lnTo>
                  <a:pt x="3377202" y="1065413"/>
                </a:lnTo>
                <a:lnTo>
                  <a:pt x="2095636" y="1654423"/>
                </a:lnTo>
                <a:lnTo>
                  <a:pt x="0" y="473543"/>
                </a:lnTo>
                <a:lnTo>
                  <a:pt x="1251469" y="0"/>
                </a:lnTo>
                <a:close/>
              </a:path>
            </a:pathLst>
          </a:custGeom>
          <a:ln w="3175">
            <a:solidFill>
              <a:schemeClr val="bg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tIns="0" bIns="548640" anchor="b"/>
          <a:lstStyle>
            <a:lvl1pPr algn="ctr" rtl="0">
              <a:buNone/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pic>
        <p:nvPicPr>
          <p:cNvPr id="14" name="Picture 13" descr="iPhone-Mockup-PS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434349" y="2480334"/>
            <a:ext cx="3709651" cy="4364966"/>
          </a:xfrm>
          <a:prstGeom prst="rect">
            <a:avLst/>
          </a:prstGeom>
        </p:spPr>
      </p:pic>
      <p:sp>
        <p:nvSpPr>
          <p:cNvPr id="15" name="Picture Placeholder 7"/>
          <p:cNvSpPr>
            <a:spLocks noGrp="1"/>
          </p:cNvSpPr>
          <p:nvPr>
            <p:ph type="pic" sz="quarter" idx="44" hasCustomPrompt="1"/>
          </p:nvPr>
        </p:nvSpPr>
        <p:spPr>
          <a:xfrm rot="20354325">
            <a:off x="6055150" y="3086886"/>
            <a:ext cx="1444752" cy="2551176"/>
          </a:xfrm>
          <a:prstGeom prst="rect">
            <a:avLst/>
          </a:prstGeom>
          <a:ln w="3175">
            <a:noFill/>
          </a:ln>
        </p:spPr>
        <p:txBody>
          <a:bodyPr wrap="none" tIns="0" bIns="640080" anchor="b"/>
          <a:lstStyle>
            <a:lvl1pPr algn="ctr" rtl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0" y="4660900"/>
            <a:ext cx="9144000" cy="21971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" name="Picture 14" descr="iPhone5s_Flat_Vitaly_Medvedev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505200" y="2455754"/>
            <a:ext cx="2133600" cy="3667676"/>
          </a:xfrm>
          <a:prstGeom prst="rect">
            <a:avLst/>
          </a:prstGeom>
        </p:spPr>
      </p:pic>
      <p:sp>
        <p:nvSpPr>
          <p:cNvPr id="17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3845718" y="2959098"/>
            <a:ext cx="1452565" cy="254794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wrap="none" tIns="0" bIns="822960" anchor="b"/>
          <a:lstStyle>
            <a:lvl1pPr algn="ctr" rtl="0">
              <a:buNone/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pic>
        <p:nvPicPr>
          <p:cNvPr id="14" name="Picture 13" descr="iphone-mockup-whit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2408411"/>
            <a:ext cx="4104136" cy="4449589"/>
          </a:xfrm>
          <a:prstGeom prst="rect">
            <a:avLst/>
          </a:prstGeom>
        </p:spPr>
      </p:pic>
      <p:sp>
        <p:nvSpPr>
          <p:cNvPr id="15" name="Picture Placeholder 7"/>
          <p:cNvSpPr>
            <a:spLocks noGrp="1"/>
          </p:cNvSpPr>
          <p:nvPr>
            <p:ph type="pic" sz="quarter" idx="44" hasCustomPrompt="1"/>
          </p:nvPr>
        </p:nvSpPr>
        <p:spPr>
          <a:xfrm rot="1754418">
            <a:off x="2481322" y="2575172"/>
            <a:ext cx="901846" cy="2261088"/>
          </a:xfrm>
          <a:custGeom>
            <a:avLst/>
            <a:gdLst>
              <a:gd name="connsiteX0" fmla="*/ 0 w 1452565"/>
              <a:gd name="connsiteY0" fmla="*/ 0 h 2547940"/>
              <a:gd name="connsiteX1" fmla="*/ 1452565 w 1452565"/>
              <a:gd name="connsiteY1" fmla="*/ 0 h 2547940"/>
              <a:gd name="connsiteX2" fmla="*/ 1452565 w 1452565"/>
              <a:gd name="connsiteY2" fmla="*/ 2547940 h 2547940"/>
              <a:gd name="connsiteX3" fmla="*/ 0 w 1452565"/>
              <a:gd name="connsiteY3" fmla="*/ 2547940 h 2547940"/>
              <a:gd name="connsiteX4" fmla="*/ 0 w 1452565"/>
              <a:gd name="connsiteY4" fmla="*/ 0 h 2547940"/>
              <a:gd name="connsiteX0" fmla="*/ 0 w 1452565"/>
              <a:gd name="connsiteY0" fmla="*/ 0 h 2547940"/>
              <a:gd name="connsiteX1" fmla="*/ 1452565 w 1452565"/>
              <a:gd name="connsiteY1" fmla="*/ 0 h 2547940"/>
              <a:gd name="connsiteX2" fmla="*/ 1452565 w 1452565"/>
              <a:gd name="connsiteY2" fmla="*/ 2547940 h 2547940"/>
              <a:gd name="connsiteX3" fmla="*/ 68614 w 1452565"/>
              <a:gd name="connsiteY3" fmla="*/ 1643533 h 2547940"/>
              <a:gd name="connsiteX4" fmla="*/ 0 w 1452565"/>
              <a:gd name="connsiteY4" fmla="*/ 0 h 2547940"/>
              <a:gd name="connsiteX0" fmla="*/ 3471 w 1456036"/>
              <a:gd name="connsiteY0" fmla="*/ 0 h 2547940"/>
              <a:gd name="connsiteX1" fmla="*/ 1456036 w 1456036"/>
              <a:gd name="connsiteY1" fmla="*/ 0 h 2547940"/>
              <a:gd name="connsiteX2" fmla="*/ 1456036 w 1456036"/>
              <a:gd name="connsiteY2" fmla="*/ 2547940 h 2547940"/>
              <a:gd name="connsiteX3" fmla="*/ 0 w 1456036"/>
              <a:gd name="connsiteY3" fmla="*/ 2047750 h 2547940"/>
              <a:gd name="connsiteX4" fmla="*/ 3471 w 1456036"/>
              <a:gd name="connsiteY4" fmla="*/ 0 h 2547940"/>
              <a:gd name="connsiteX0" fmla="*/ 3471 w 1456036"/>
              <a:gd name="connsiteY0" fmla="*/ 0 h 2047750"/>
              <a:gd name="connsiteX1" fmla="*/ 1456036 w 1456036"/>
              <a:gd name="connsiteY1" fmla="*/ 0 h 2047750"/>
              <a:gd name="connsiteX2" fmla="*/ 937317 w 1456036"/>
              <a:gd name="connsiteY2" fmla="*/ 1972324 h 2047750"/>
              <a:gd name="connsiteX3" fmla="*/ 0 w 1456036"/>
              <a:gd name="connsiteY3" fmla="*/ 2047750 h 2047750"/>
              <a:gd name="connsiteX4" fmla="*/ 3471 w 1456036"/>
              <a:gd name="connsiteY4" fmla="*/ 0 h 2047750"/>
              <a:gd name="connsiteX0" fmla="*/ 3471 w 1456036"/>
              <a:gd name="connsiteY0" fmla="*/ 0 h 2047750"/>
              <a:gd name="connsiteX1" fmla="*/ 1456036 w 1456036"/>
              <a:gd name="connsiteY1" fmla="*/ 0 h 2047750"/>
              <a:gd name="connsiteX2" fmla="*/ 822550 w 1456036"/>
              <a:gd name="connsiteY2" fmla="*/ 1767312 h 2047750"/>
              <a:gd name="connsiteX3" fmla="*/ 0 w 1456036"/>
              <a:gd name="connsiteY3" fmla="*/ 2047750 h 2047750"/>
              <a:gd name="connsiteX4" fmla="*/ 3471 w 1456036"/>
              <a:gd name="connsiteY4" fmla="*/ 0 h 2047750"/>
              <a:gd name="connsiteX0" fmla="*/ 3471 w 1456036"/>
              <a:gd name="connsiteY0" fmla="*/ 0 h 2047750"/>
              <a:gd name="connsiteX1" fmla="*/ 1456036 w 1456036"/>
              <a:gd name="connsiteY1" fmla="*/ 0 h 2047750"/>
              <a:gd name="connsiteX2" fmla="*/ 881484 w 1456036"/>
              <a:gd name="connsiteY2" fmla="*/ 1872588 h 2047750"/>
              <a:gd name="connsiteX3" fmla="*/ 0 w 1456036"/>
              <a:gd name="connsiteY3" fmla="*/ 2047750 h 2047750"/>
              <a:gd name="connsiteX4" fmla="*/ 3471 w 1456036"/>
              <a:gd name="connsiteY4" fmla="*/ 0 h 2047750"/>
              <a:gd name="connsiteX0" fmla="*/ 3471 w 881484"/>
              <a:gd name="connsiteY0" fmla="*/ 202204 h 2249954"/>
              <a:gd name="connsiteX1" fmla="*/ 855264 w 881484"/>
              <a:gd name="connsiteY1" fmla="*/ 0 h 2249954"/>
              <a:gd name="connsiteX2" fmla="*/ 881484 w 881484"/>
              <a:gd name="connsiteY2" fmla="*/ 2074792 h 2249954"/>
              <a:gd name="connsiteX3" fmla="*/ 0 w 881484"/>
              <a:gd name="connsiteY3" fmla="*/ 2249954 h 2249954"/>
              <a:gd name="connsiteX4" fmla="*/ 3471 w 881484"/>
              <a:gd name="connsiteY4" fmla="*/ 202204 h 2249954"/>
              <a:gd name="connsiteX0" fmla="*/ 131335 w 881484"/>
              <a:gd name="connsiteY0" fmla="*/ 261617 h 2249954"/>
              <a:gd name="connsiteX1" fmla="*/ 855264 w 881484"/>
              <a:gd name="connsiteY1" fmla="*/ 0 h 2249954"/>
              <a:gd name="connsiteX2" fmla="*/ 881484 w 881484"/>
              <a:gd name="connsiteY2" fmla="*/ 2074792 h 2249954"/>
              <a:gd name="connsiteX3" fmla="*/ 0 w 881484"/>
              <a:gd name="connsiteY3" fmla="*/ 2249954 h 2249954"/>
              <a:gd name="connsiteX4" fmla="*/ 131335 w 881484"/>
              <a:gd name="connsiteY4" fmla="*/ 261617 h 2249954"/>
              <a:gd name="connsiteX0" fmla="*/ 0 w 884667"/>
              <a:gd name="connsiteY0" fmla="*/ 242316 h 2249954"/>
              <a:gd name="connsiteX1" fmla="*/ 858447 w 884667"/>
              <a:gd name="connsiteY1" fmla="*/ 0 h 2249954"/>
              <a:gd name="connsiteX2" fmla="*/ 884667 w 884667"/>
              <a:gd name="connsiteY2" fmla="*/ 2074792 h 2249954"/>
              <a:gd name="connsiteX3" fmla="*/ 3183 w 884667"/>
              <a:gd name="connsiteY3" fmla="*/ 2249954 h 2249954"/>
              <a:gd name="connsiteX4" fmla="*/ 0 w 884667"/>
              <a:gd name="connsiteY4" fmla="*/ 242316 h 2249954"/>
              <a:gd name="connsiteX0" fmla="*/ 0 w 899958"/>
              <a:gd name="connsiteY0" fmla="*/ 242316 h 2249954"/>
              <a:gd name="connsiteX1" fmla="*/ 858447 w 899958"/>
              <a:gd name="connsiteY1" fmla="*/ 0 h 2249954"/>
              <a:gd name="connsiteX2" fmla="*/ 899958 w 899958"/>
              <a:gd name="connsiteY2" fmla="*/ 2082607 h 2249954"/>
              <a:gd name="connsiteX3" fmla="*/ 3183 w 899958"/>
              <a:gd name="connsiteY3" fmla="*/ 2249954 h 2249954"/>
              <a:gd name="connsiteX4" fmla="*/ 0 w 899958"/>
              <a:gd name="connsiteY4" fmla="*/ 242316 h 2249954"/>
              <a:gd name="connsiteX0" fmla="*/ 0 w 899958"/>
              <a:gd name="connsiteY0" fmla="*/ 194039 h 2201677"/>
              <a:gd name="connsiteX1" fmla="*/ 806332 w 899958"/>
              <a:gd name="connsiteY1" fmla="*/ 0 h 2201677"/>
              <a:gd name="connsiteX2" fmla="*/ 899958 w 899958"/>
              <a:gd name="connsiteY2" fmla="*/ 2034330 h 2201677"/>
              <a:gd name="connsiteX3" fmla="*/ 3183 w 899958"/>
              <a:gd name="connsiteY3" fmla="*/ 2201677 h 2201677"/>
              <a:gd name="connsiteX4" fmla="*/ 0 w 899958"/>
              <a:gd name="connsiteY4" fmla="*/ 194039 h 2201677"/>
              <a:gd name="connsiteX0" fmla="*/ 0 w 899958"/>
              <a:gd name="connsiteY0" fmla="*/ 247883 h 2255521"/>
              <a:gd name="connsiteX1" fmla="*/ 863517 w 899958"/>
              <a:gd name="connsiteY1" fmla="*/ 0 h 2255521"/>
              <a:gd name="connsiteX2" fmla="*/ 899958 w 899958"/>
              <a:gd name="connsiteY2" fmla="*/ 2088174 h 2255521"/>
              <a:gd name="connsiteX3" fmla="*/ 3183 w 899958"/>
              <a:gd name="connsiteY3" fmla="*/ 2255521 h 2255521"/>
              <a:gd name="connsiteX4" fmla="*/ 0 w 899958"/>
              <a:gd name="connsiteY4" fmla="*/ 247883 h 2255521"/>
              <a:gd name="connsiteX0" fmla="*/ 1888 w 901846"/>
              <a:gd name="connsiteY0" fmla="*/ 247883 h 2261088"/>
              <a:gd name="connsiteX1" fmla="*/ 865405 w 901846"/>
              <a:gd name="connsiteY1" fmla="*/ 0 h 2261088"/>
              <a:gd name="connsiteX2" fmla="*/ 901846 w 901846"/>
              <a:gd name="connsiteY2" fmla="*/ 2088174 h 2261088"/>
              <a:gd name="connsiteX3" fmla="*/ 0 w 901846"/>
              <a:gd name="connsiteY3" fmla="*/ 2261088 h 2261088"/>
              <a:gd name="connsiteX4" fmla="*/ 1888 w 901846"/>
              <a:gd name="connsiteY4" fmla="*/ 247883 h 226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846" h="2261088">
                <a:moveTo>
                  <a:pt x="1888" y="247883"/>
                </a:moveTo>
                <a:lnTo>
                  <a:pt x="865405" y="0"/>
                </a:lnTo>
                <a:lnTo>
                  <a:pt x="901846" y="2088174"/>
                </a:lnTo>
                <a:lnTo>
                  <a:pt x="0" y="2261088"/>
                </a:lnTo>
                <a:cubicBezTo>
                  <a:pt x="629" y="1590020"/>
                  <a:pt x="1259" y="918951"/>
                  <a:pt x="1888" y="24788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wrap="none" tIns="0" bIns="822960" anchor="b"/>
          <a:lstStyle>
            <a:lvl1pPr algn="ctr" rtl="0">
              <a:buNone/>
              <a:defRPr sz="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pic>
        <p:nvPicPr>
          <p:cNvPr id="14" name="Picture 13" descr="iPhone-5-Black-White-MockU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03797" y="2303038"/>
            <a:ext cx="1736406" cy="3640562"/>
          </a:xfrm>
          <a:prstGeom prst="rect">
            <a:avLst/>
          </a:prstGeom>
        </p:spPr>
      </p:pic>
      <p:sp>
        <p:nvSpPr>
          <p:cNvPr id="15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3835400" y="2841625"/>
            <a:ext cx="1473200" cy="259715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wrap="none" tIns="0" bIns="822960" anchor="b"/>
          <a:lstStyle>
            <a:lvl1pPr algn="ctr" rtl="0">
              <a:buNone/>
              <a:defRPr sz="105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ln w="3175">
            <a:noFill/>
          </a:ln>
        </p:spPr>
        <p:txBody>
          <a:bodyPr wrap="none" tIns="0" bIns="274320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pic>
        <p:nvPicPr>
          <p:cNvPr id="14" name="Picture 13" descr="iPhone-5-Black-White-MockU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624156" y="2679700"/>
            <a:ext cx="1381088" cy="2895600"/>
          </a:xfrm>
          <a:prstGeom prst="rect">
            <a:avLst/>
          </a:prstGeom>
        </p:spPr>
      </p:pic>
      <p:sp>
        <p:nvSpPr>
          <p:cNvPr id="15" name="Oval 14"/>
          <p:cNvSpPr/>
          <p:nvPr userDrawn="1"/>
        </p:nvSpPr>
        <p:spPr bwMode="auto">
          <a:xfrm>
            <a:off x="4229100" y="3784600"/>
            <a:ext cx="685800" cy="685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VS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2702826" y="3086084"/>
            <a:ext cx="1223748" cy="211137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wrap="none" tIns="0" bIns="731520" anchor="b"/>
          <a:lstStyle>
            <a:lvl1pPr algn="ctr" rtl="0">
              <a:buNone/>
              <a:defRPr sz="9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  <p:pic>
        <p:nvPicPr>
          <p:cNvPr id="21" name="Picture 20" descr="iPhone-5-Black-White-Moc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134208" y="2679700"/>
            <a:ext cx="1385636" cy="2895600"/>
          </a:xfrm>
          <a:prstGeom prst="rect">
            <a:avLst/>
          </a:prstGeom>
        </p:spPr>
      </p:pic>
      <p:sp>
        <p:nvSpPr>
          <p:cNvPr id="22" name="Picture Placeholder 7"/>
          <p:cNvSpPr>
            <a:spLocks noGrp="1"/>
          </p:cNvSpPr>
          <p:nvPr>
            <p:ph type="pic" sz="quarter" idx="45" hasCustomPrompt="1"/>
          </p:nvPr>
        </p:nvSpPr>
        <p:spPr>
          <a:xfrm>
            <a:off x="5226265" y="3086084"/>
            <a:ext cx="1223748" cy="211137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wrap="none" tIns="0" bIns="731520" anchor="b"/>
          <a:lstStyle>
            <a:lvl1pPr algn="ctr" rtl="0">
              <a:buNone/>
              <a:defRPr sz="9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  <p:bldP spid="22" grpId="0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pic>
        <p:nvPicPr>
          <p:cNvPr id="12" name="Picture 11" descr="iPhone-5-three-quarter-perspective-Mocku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1700" y="1854200"/>
            <a:ext cx="2251641" cy="4508500"/>
          </a:xfrm>
          <a:prstGeom prst="rect">
            <a:avLst/>
          </a:prstGeom>
        </p:spPr>
      </p:pic>
      <p:sp>
        <p:nvSpPr>
          <p:cNvPr id="14" name="Picture Placeholder 7"/>
          <p:cNvSpPr>
            <a:spLocks noGrp="1"/>
          </p:cNvSpPr>
          <p:nvPr>
            <p:ph type="pic" sz="quarter" idx="45" hasCustomPrompt="1"/>
          </p:nvPr>
        </p:nvSpPr>
        <p:spPr>
          <a:xfrm>
            <a:off x="1508760" y="2613660"/>
            <a:ext cx="1234440" cy="3009900"/>
          </a:xfrm>
          <a:custGeom>
            <a:avLst/>
            <a:gdLst>
              <a:gd name="connsiteX0" fmla="*/ 0 w 1223748"/>
              <a:gd name="connsiteY0" fmla="*/ 0 h 2960370"/>
              <a:gd name="connsiteX1" fmla="*/ 1223748 w 1223748"/>
              <a:gd name="connsiteY1" fmla="*/ 0 h 2960370"/>
              <a:gd name="connsiteX2" fmla="*/ 1223748 w 1223748"/>
              <a:gd name="connsiteY2" fmla="*/ 2960370 h 2960370"/>
              <a:gd name="connsiteX3" fmla="*/ 0 w 1223748"/>
              <a:gd name="connsiteY3" fmla="*/ 2960370 h 2960370"/>
              <a:gd name="connsiteX4" fmla="*/ 0 w 1223748"/>
              <a:gd name="connsiteY4" fmla="*/ 0 h 2960370"/>
              <a:gd name="connsiteX0" fmla="*/ 0 w 1223748"/>
              <a:gd name="connsiteY0" fmla="*/ 0 h 2960370"/>
              <a:gd name="connsiteX1" fmla="*/ 1102884 w 1223748"/>
              <a:gd name="connsiteY1" fmla="*/ 400050 h 2960370"/>
              <a:gd name="connsiteX2" fmla="*/ 1223748 w 1223748"/>
              <a:gd name="connsiteY2" fmla="*/ 2960370 h 2960370"/>
              <a:gd name="connsiteX3" fmla="*/ 0 w 1223748"/>
              <a:gd name="connsiteY3" fmla="*/ 2960370 h 2960370"/>
              <a:gd name="connsiteX4" fmla="*/ 0 w 1223748"/>
              <a:gd name="connsiteY4" fmla="*/ 0 h 2960370"/>
              <a:gd name="connsiteX0" fmla="*/ 0 w 1223748"/>
              <a:gd name="connsiteY0" fmla="*/ 0 h 2960370"/>
              <a:gd name="connsiteX1" fmla="*/ 1223748 w 1223748"/>
              <a:gd name="connsiteY1" fmla="*/ 224790 h 2960370"/>
              <a:gd name="connsiteX2" fmla="*/ 1223748 w 1223748"/>
              <a:gd name="connsiteY2" fmla="*/ 2960370 h 2960370"/>
              <a:gd name="connsiteX3" fmla="*/ 0 w 1223748"/>
              <a:gd name="connsiteY3" fmla="*/ 2960370 h 2960370"/>
              <a:gd name="connsiteX4" fmla="*/ 0 w 1223748"/>
              <a:gd name="connsiteY4" fmla="*/ 0 h 2960370"/>
              <a:gd name="connsiteX0" fmla="*/ 0 w 1223748"/>
              <a:gd name="connsiteY0" fmla="*/ 0 h 2960370"/>
              <a:gd name="connsiteX1" fmla="*/ 1223748 w 1223748"/>
              <a:gd name="connsiteY1" fmla="*/ 224790 h 2960370"/>
              <a:gd name="connsiteX2" fmla="*/ 1208640 w 1223748"/>
              <a:gd name="connsiteY2" fmla="*/ 2644140 h 2960370"/>
              <a:gd name="connsiteX3" fmla="*/ 0 w 1223748"/>
              <a:gd name="connsiteY3" fmla="*/ 2960370 h 2960370"/>
              <a:gd name="connsiteX4" fmla="*/ 0 w 1223748"/>
              <a:gd name="connsiteY4" fmla="*/ 0 h 2960370"/>
              <a:gd name="connsiteX0" fmla="*/ 0 w 1223748"/>
              <a:gd name="connsiteY0" fmla="*/ 0 h 3009900"/>
              <a:gd name="connsiteX1" fmla="*/ 1223748 w 1223748"/>
              <a:gd name="connsiteY1" fmla="*/ 224790 h 3009900"/>
              <a:gd name="connsiteX2" fmla="*/ 1223748 w 1223748"/>
              <a:gd name="connsiteY2" fmla="*/ 3009900 h 3009900"/>
              <a:gd name="connsiteX3" fmla="*/ 0 w 1223748"/>
              <a:gd name="connsiteY3" fmla="*/ 2960370 h 3009900"/>
              <a:gd name="connsiteX4" fmla="*/ 0 w 1223748"/>
              <a:gd name="connsiteY4" fmla="*/ 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748" h="3009900">
                <a:moveTo>
                  <a:pt x="0" y="0"/>
                </a:moveTo>
                <a:lnTo>
                  <a:pt x="1223748" y="224790"/>
                </a:lnTo>
                <a:lnTo>
                  <a:pt x="1223748" y="3009900"/>
                </a:lnTo>
                <a:lnTo>
                  <a:pt x="0" y="296037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wrap="none" tIns="0" bIns="731520" anchor="b"/>
          <a:lstStyle>
            <a:lvl1pPr algn="ctr" rtl="0">
              <a:buNone/>
              <a:defRPr sz="9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pic>
        <p:nvPicPr>
          <p:cNvPr id="14" name="Picture 13" descr="Macbook Air - Fully Scalable PSD for Free Download - cssauthor.com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45656" y="2436091"/>
            <a:ext cx="4252688" cy="2280726"/>
          </a:xfrm>
          <a:prstGeom prst="rect">
            <a:avLst/>
          </a:prstGeom>
        </p:spPr>
      </p:pic>
      <p:sp>
        <p:nvSpPr>
          <p:cNvPr id="15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3187304" y="2592389"/>
            <a:ext cx="2769393" cy="1738311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wrap="none" tIns="0" bIns="457200" anchor="b"/>
          <a:lstStyle>
            <a:lvl1pPr algn="ctr" rtl="0">
              <a:buNone/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279400" y="2571558"/>
            <a:ext cx="4252688" cy="2280726"/>
            <a:chOff x="228600" y="1312141"/>
            <a:chExt cx="4252688" cy="2280726"/>
          </a:xfrm>
        </p:grpSpPr>
        <p:pic>
          <p:nvPicPr>
            <p:cNvPr id="15" name="Picture 14" descr="Macbook Air - Fully Scalable PSD for Free Download - cssauthor.com.png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228600" y="1312141"/>
              <a:ext cx="4252688" cy="2280726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 userDrawn="1"/>
          </p:nvSpPr>
          <p:spPr bwMode="auto">
            <a:xfrm>
              <a:off x="935719" y="1466850"/>
              <a:ext cx="2838450" cy="173736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/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988424" y="2727856"/>
            <a:ext cx="2834640" cy="1738311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wrap="none" tIns="0" bIns="457200" anchor="b"/>
          <a:lstStyle>
            <a:lvl1pPr algn="ctr" rtl="0">
              <a:buNone/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pic>
        <p:nvPicPr>
          <p:cNvPr id="14" name="Picture 13" descr="iPad-Air-Black-Perspective-by-GWEN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7059" y="2748408"/>
            <a:ext cx="4215398" cy="3042792"/>
          </a:xfrm>
          <a:prstGeom prst="rect">
            <a:avLst/>
          </a:prstGeom>
        </p:spPr>
      </p:pic>
      <p:sp>
        <p:nvSpPr>
          <p:cNvPr id="15" name="Picture Placeholder 7"/>
          <p:cNvSpPr>
            <a:spLocks noGrp="1"/>
          </p:cNvSpPr>
          <p:nvPr>
            <p:ph type="pic" sz="quarter" idx="44" hasCustomPrompt="1"/>
          </p:nvPr>
        </p:nvSpPr>
        <p:spPr>
          <a:xfrm rot="20894674">
            <a:off x="868934" y="3101049"/>
            <a:ext cx="2973148" cy="2029047"/>
          </a:xfrm>
          <a:custGeom>
            <a:avLst/>
            <a:gdLst>
              <a:gd name="connsiteX0" fmla="*/ 0 w 2834640"/>
              <a:gd name="connsiteY0" fmla="*/ 0 h 1674772"/>
              <a:gd name="connsiteX1" fmla="*/ 2834640 w 2834640"/>
              <a:gd name="connsiteY1" fmla="*/ 0 h 1674772"/>
              <a:gd name="connsiteX2" fmla="*/ 2834640 w 2834640"/>
              <a:gd name="connsiteY2" fmla="*/ 1674772 h 1674772"/>
              <a:gd name="connsiteX3" fmla="*/ 0 w 2834640"/>
              <a:gd name="connsiteY3" fmla="*/ 1674772 h 1674772"/>
              <a:gd name="connsiteX4" fmla="*/ 0 w 2834640"/>
              <a:gd name="connsiteY4" fmla="*/ 0 h 1674772"/>
              <a:gd name="connsiteX0" fmla="*/ 0 w 2834640"/>
              <a:gd name="connsiteY0" fmla="*/ 0 h 2029047"/>
              <a:gd name="connsiteX1" fmla="*/ 2834640 w 2834640"/>
              <a:gd name="connsiteY1" fmla="*/ 0 h 2029047"/>
              <a:gd name="connsiteX2" fmla="*/ 2834640 w 2834640"/>
              <a:gd name="connsiteY2" fmla="*/ 1674772 h 2029047"/>
              <a:gd name="connsiteX3" fmla="*/ 299871 w 2834640"/>
              <a:gd name="connsiteY3" fmla="*/ 2029047 h 2029047"/>
              <a:gd name="connsiteX4" fmla="*/ 0 w 2834640"/>
              <a:gd name="connsiteY4" fmla="*/ 0 h 2029047"/>
              <a:gd name="connsiteX0" fmla="*/ 0 w 2834640"/>
              <a:gd name="connsiteY0" fmla="*/ 0 h 2029047"/>
              <a:gd name="connsiteX1" fmla="*/ 2394834 w 2834640"/>
              <a:gd name="connsiteY1" fmla="*/ 56358 h 2029047"/>
              <a:gd name="connsiteX2" fmla="*/ 2834640 w 2834640"/>
              <a:gd name="connsiteY2" fmla="*/ 1674772 h 2029047"/>
              <a:gd name="connsiteX3" fmla="*/ 299871 w 2834640"/>
              <a:gd name="connsiteY3" fmla="*/ 2029047 h 2029047"/>
              <a:gd name="connsiteX4" fmla="*/ 0 w 2834640"/>
              <a:gd name="connsiteY4" fmla="*/ 0 h 2029047"/>
              <a:gd name="connsiteX0" fmla="*/ 0 w 2834640"/>
              <a:gd name="connsiteY0" fmla="*/ 0 h 2029047"/>
              <a:gd name="connsiteX1" fmla="*/ 2213805 w 2834640"/>
              <a:gd name="connsiteY1" fmla="*/ 178242 h 2029047"/>
              <a:gd name="connsiteX2" fmla="*/ 2834640 w 2834640"/>
              <a:gd name="connsiteY2" fmla="*/ 1674772 h 2029047"/>
              <a:gd name="connsiteX3" fmla="*/ 299871 w 2834640"/>
              <a:gd name="connsiteY3" fmla="*/ 2029047 h 2029047"/>
              <a:gd name="connsiteX4" fmla="*/ 0 w 2834640"/>
              <a:gd name="connsiteY4" fmla="*/ 0 h 2029047"/>
              <a:gd name="connsiteX0" fmla="*/ 0 w 2834640"/>
              <a:gd name="connsiteY0" fmla="*/ 0 h 2029047"/>
              <a:gd name="connsiteX1" fmla="*/ 2385347 w 2834640"/>
              <a:gd name="connsiteY1" fmla="*/ 27142 h 2029047"/>
              <a:gd name="connsiteX2" fmla="*/ 2834640 w 2834640"/>
              <a:gd name="connsiteY2" fmla="*/ 1674772 h 2029047"/>
              <a:gd name="connsiteX3" fmla="*/ 299871 w 2834640"/>
              <a:gd name="connsiteY3" fmla="*/ 2029047 h 2029047"/>
              <a:gd name="connsiteX4" fmla="*/ 0 w 2834640"/>
              <a:gd name="connsiteY4" fmla="*/ 0 h 2029047"/>
              <a:gd name="connsiteX0" fmla="*/ 0 w 2973148"/>
              <a:gd name="connsiteY0" fmla="*/ 0 h 2029047"/>
              <a:gd name="connsiteX1" fmla="*/ 2385347 w 2973148"/>
              <a:gd name="connsiteY1" fmla="*/ 27142 h 2029047"/>
              <a:gd name="connsiteX2" fmla="*/ 2973148 w 2973148"/>
              <a:gd name="connsiteY2" fmla="*/ 1832020 h 2029047"/>
              <a:gd name="connsiteX3" fmla="*/ 299871 w 2973148"/>
              <a:gd name="connsiteY3" fmla="*/ 2029047 h 2029047"/>
              <a:gd name="connsiteX4" fmla="*/ 0 w 2973148"/>
              <a:gd name="connsiteY4" fmla="*/ 0 h 2029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3148" h="2029047">
                <a:moveTo>
                  <a:pt x="0" y="0"/>
                </a:moveTo>
                <a:lnTo>
                  <a:pt x="2385347" y="27142"/>
                </a:lnTo>
                <a:lnTo>
                  <a:pt x="2973148" y="1832020"/>
                </a:lnTo>
                <a:lnTo>
                  <a:pt x="299871" y="20290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wrap="none" tIns="0" bIns="457200" anchor="b"/>
          <a:lstStyle>
            <a:lvl1pPr algn="ctr" rtl="0">
              <a:buNone/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pic>
        <p:nvPicPr>
          <p:cNvPr id="42" name="Picture 41" descr="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28301" y="2450901"/>
            <a:ext cx="4487398" cy="2103226"/>
          </a:xfrm>
          <a:prstGeom prst="rect">
            <a:avLst/>
          </a:prstGeom>
        </p:spPr>
      </p:pic>
      <p:pic>
        <p:nvPicPr>
          <p:cNvPr id="43" name="Picture 42" descr="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50287" y="2075018"/>
            <a:ext cx="4443426" cy="2082614"/>
          </a:xfrm>
          <a:prstGeom prst="rect">
            <a:avLst/>
          </a:prstGeom>
        </p:spPr>
      </p:pic>
      <p:sp>
        <p:nvSpPr>
          <p:cNvPr id="44" name="Picture Placeholder 7"/>
          <p:cNvSpPr>
            <a:spLocks noGrp="1"/>
          </p:cNvSpPr>
          <p:nvPr>
            <p:ph type="pic" sz="quarter" idx="44" hasCustomPrompt="1"/>
          </p:nvPr>
        </p:nvSpPr>
        <p:spPr>
          <a:xfrm rot="20387625">
            <a:off x="2867224" y="2460968"/>
            <a:ext cx="3534220" cy="1289014"/>
          </a:xfrm>
          <a:custGeom>
            <a:avLst/>
            <a:gdLst>
              <a:gd name="connsiteX0" fmla="*/ 0 w 2973148"/>
              <a:gd name="connsiteY0" fmla="*/ 0 h 2029047"/>
              <a:gd name="connsiteX1" fmla="*/ 2973148 w 2973148"/>
              <a:gd name="connsiteY1" fmla="*/ 0 h 2029047"/>
              <a:gd name="connsiteX2" fmla="*/ 2973148 w 2973148"/>
              <a:gd name="connsiteY2" fmla="*/ 2029047 h 2029047"/>
              <a:gd name="connsiteX3" fmla="*/ 0 w 2973148"/>
              <a:gd name="connsiteY3" fmla="*/ 2029047 h 2029047"/>
              <a:gd name="connsiteX4" fmla="*/ 0 w 2973148"/>
              <a:gd name="connsiteY4" fmla="*/ 0 h 2029047"/>
              <a:gd name="connsiteX0" fmla="*/ 0 w 4012154"/>
              <a:gd name="connsiteY0" fmla="*/ 0 h 2029047"/>
              <a:gd name="connsiteX1" fmla="*/ 2973148 w 4012154"/>
              <a:gd name="connsiteY1" fmla="*/ 0 h 2029047"/>
              <a:gd name="connsiteX2" fmla="*/ 4012154 w 4012154"/>
              <a:gd name="connsiteY2" fmla="*/ 1173198 h 2029047"/>
              <a:gd name="connsiteX3" fmla="*/ 0 w 4012154"/>
              <a:gd name="connsiteY3" fmla="*/ 2029047 h 2029047"/>
              <a:gd name="connsiteX4" fmla="*/ 0 w 4012154"/>
              <a:gd name="connsiteY4" fmla="*/ 0 h 2029047"/>
              <a:gd name="connsiteX0" fmla="*/ 0 w 4012154"/>
              <a:gd name="connsiteY0" fmla="*/ 0 h 1483861"/>
              <a:gd name="connsiteX1" fmla="*/ 2973148 w 4012154"/>
              <a:gd name="connsiteY1" fmla="*/ 0 h 1483861"/>
              <a:gd name="connsiteX2" fmla="*/ 4012154 w 4012154"/>
              <a:gd name="connsiteY2" fmla="*/ 1173198 h 1483861"/>
              <a:gd name="connsiteX3" fmla="*/ 1405083 w 4012154"/>
              <a:gd name="connsiteY3" fmla="*/ 1483861 h 1483861"/>
              <a:gd name="connsiteX4" fmla="*/ 0 w 4012154"/>
              <a:gd name="connsiteY4" fmla="*/ 0 h 1483861"/>
              <a:gd name="connsiteX0" fmla="*/ 0 w 4012154"/>
              <a:gd name="connsiteY0" fmla="*/ 0 h 1240981"/>
              <a:gd name="connsiteX1" fmla="*/ 2973148 w 4012154"/>
              <a:gd name="connsiteY1" fmla="*/ 0 h 1240981"/>
              <a:gd name="connsiteX2" fmla="*/ 4012154 w 4012154"/>
              <a:gd name="connsiteY2" fmla="*/ 1173198 h 1240981"/>
              <a:gd name="connsiteX3" fmla="*/ 1866629 w 4012154"/>
              <a:gd name="connsiteY3" fmla="*/ 1240981 h 1240981"/>
              <a:gd name="connsiteX4" fmla="*/ 0 w 4012154"/>
              <a:gd name="connsiteY4" fmla="*/ 0 h 1240981"/>
              <a:gd name="connsiteX0" fmla="*/ 0 w 4012154"/>
              <a:gd name="connsiteY0" fmla="*/ 0 h 1467513"/>
              <a:gd name="connsiteX1" fmla="*/ 2973148 w 4012154"/>
              <a:gd name="connsiteY1" fmla="*/ 0 h 1467513"/>
              <a:gd name="connsiteX2" fmla="*/ 4012154 w 4012154"/>
              <a:gd name="connsiteY2" fmla="*/ 1173198 h 1467513"/>
              <a:gd name="connsiteX3" fmla="*/ 1526129 w 4012154"/>
              <a:gd name="connsiteY3" fmla="*/ 1467513 h 1467513"/>
              <a:gd name="connsiteX4" fmla="*/ 0 w 4012154"/>
              <a:gd name="connsiteY4" fmla="*/ 0 h 1467513"/>
              <a:gd name="connsiteX0" fmla="*/ 0 w 4012154"/>
              <a:gd name="connsiteY0" fmla="*/ 0 h 1494767"/>
              <a:gd name="connsiteX1" fmla="*/ 2973148 w 4012154"/>
              <a:gd name="connsiteY1" fmla="*/ 0 h 1494767"/>
              <a:gd name="connsiteX2" fmla="*/ 4012154 w 4012154"/>
              <a:gd name="connsiteY2" fmla="*/ 1173198 h 1494767"/>
              <a:gd name="connsiteX3" fmla="*/ 1592543 w 4012154"/>
              <a:gd name="connsiteY3" fmla="*/ 1494767 h 1494767"/>
              <a:gd name="connsiteX4" fmla="*/ 0 w 4012154"/>
              <a:gd name="connsiteY4" fmla="*/ 0 h 1494767"/>
              <a:gd name="connsiteX0" fmla="*/ 0 w 4012154"/>
              <a:gd name="connsiteY0" fmla="*/ 0 h 1351842"/>
              <a:gd name="connsiteX1" fmla="*/ 2973148 w 4012154"/>
              <a:gd name="connsiteY1" fmla="*/ 0 h 1351842"/>
              <a:gd name="connsiteX2" fmla="*/ 4012154 w 4012154"/>
              <a:gd name="connsiteY2" fmla="*/ 1173198 h 1351842"/>
              <a:gd name="connsiteX3" fmla="*/ 1644792 w 4012154"/>
              <a:gd name="connsiteY3" fmla="*/ 1351842 h 1351842"/>
              <a:gd name="connsiteX4" fmla="*/ 0 w 4012154"/>
              <a:gd name="connsiteY4" fmla="*/ 0 h 1351842"/>
              <a:gd name="connsiteX0" fmla="*/ 0 w 4012154"/>
              <a:gd name="connsiteY0" fmla="*/ 0 h 1356335"/>
              <a:gd name="connsiteX1" fmla="*/ 2973148 w 4012154"/>
              <a:gd name="connsiteY1" fmla="*/ 0 h 1356335"/>
              <a:gd name="connsiteX2" fmla="*/ 4012154 w 4012154"/>
              <a:gd name="connsiteY2" fmla="*/ 1173198 h 1356335"/>
              <a:gd name="connsiteX3" fmla="*/ 1619719 w 4012154"/>
              <a:gd name="connsiteY3" fmla="*/ 1356335 h 1356335"/>
              <a:gd name="connsiteX4" fmla="*/ 0 w 4012154"/>
              <a:gd name="connsiteY4" fmla="*/ 0 h 1356335"/>
              <a:gd name="connsiteX0" fmla="*/ 0 w 4012154"/>
              <a:gd name="connsiteY0" fmla="*/ 0 h 1477257"/>
              <a:gd name="connsiteX1" fmla="*/ 2973148 w 4012154"/>
              <a:gd name="connsiteY1" fmla="*/ 0 h 1477257"/>
              <a:gd name="connsiteX2" fmla="*/ 4012154 w 4012154"/>
              <a:gd name="connsiteY2" fmla="*/ 1173198 h 1477257"/>
              <a:gd name="connsiteX3" fmla="*/ 1534615 w 4012154"/>
              <a:gd name="connsiteY3" fmla="*/ 1477257 h 1477257"/>
              <a:gd name="connsiteX4" fmla="*/ 0 w 4012154"/>
              <a:gd name="connsiteY4" fmla="*/ 0 h 1477257"/>
              <a:gd name="connsiteX0" fmla="*/ 0 w 3793691"/>
              <a:gd name="connsiteY0" fmla="*/ 114238 h 1477257"/>
              <a:gd name="connsiteX1" fmla="*/ 2754685 w 3793691"/>
              <a:gd name="connsiteY1" fmla="*/ 0 h 1477257"/>
              <a:gd name="connsiteX2" fmla="*/ 3793691 w 3793691"/>
              <a:gd name="connsiteY2" fmla="*/ 1173198 h 1477257"/>
              <a:gd name="connsiteX3" fmla="*/ 1316152 w 3793691"/>
              <a:gd name="connsiteY3" fmla="*/ 1477257 h 1477257"/>
              <a:gd name="connsiteX4" fmla="*/ 0 w 3793691"/>
              <a:gd name="connsiteY4" fmla="*/ 114238 h 1477257"/>
              <a:gd name="connsiteX0" fmla="*/ 0 w 4016540"/>
              <a:gd name="connsiteY0" fmla="*/ 11919 h 1477257"/>
              <a:gd name="connsiteX1" fmla="*/ 2977534 w 4016540"/>
              <a:gd name="connsiteY1" fmla="*/ 0 h 1477257"/>
              <a:gd name="connsiteX2" fmla="*/ 4016540 w 4016540"/>
              <a:gd name="connsiteY2" fmla="*/ 1173198 h 1477257"/>
              <a:gd name="connsiteX3" fmla="*/ 1539001 w 4016540"/>
              <a:gd name="connsiteY3" fmla="*/ 1477257 h 1477257"/>
              <a:gd name="connsiteX4" fmla="*/ 0 w 4016540"/>
              <a:gd name="connsiteY4" fmla="*/ 11919 h 1477257"/>
              <a:gd name="connsiteX0" fmla="*/ 0 w 4016540"/>
              <a:gd name="connsiteY0" fmla="*/ 0 h 1465338"/>
              <a:gd name="connsiteX1" fmla="*/ 2939771 w 4016540"/>
              <a:gd name="connsiteY1" fmla="*/ 72296 h 1465338"/>
              <a:gd name="connsiteX2" fmla="*/ 4016540 w 4016540"/>
              <a:gd name="connsiteY2" fmla="*/ 1161279 h 1465338"/>
              <a:gd name="connsiteX3" fmla="*/ 1539001 w 4016540"/>
              <a:gd name="connsiteY3" fmla="*/ 1465338 h 1465338"/>
              <a:gd name="connsiteX4" fmla="*/ 0 w 4016540"/>
              <a:gd name="connsiteY4" fmla="*/ 0 h 1465338"/>
              <a:gd name="connsiteX0" fmla="*/ 0 w 4016540"/>
              <a:gd name="connsiteY0" fmla="*/ 1240 h 1466578"/>
              <a:gd name="connsiteX1" fmla="*/ 2445820 w 4016540"/>
              <a:gd name="connsiteY1" fmla="*/ 0 h 1466578"/>
              <a:gd name="connsiteX2" fmla="*/ 4016540 w 4016540"/>
              <a:gd name="connsiteY2" fmla="*/ 1162519 h 1466578"/>
              <a:gd name="connsiteX3" fmla="*/ 1539001 w 4016540"/>
              <a:gd name="connsiteY3" fmla="*/ 1466578 h 1466578"/>
              <a:gd name="connsiteX4" fmla="*/ 0 w 4016540"/>
              <a:gd name="connsiteY4" fmla="*/ 1240 h 1466578"/>
              <a:gd name="connsiteX0" fmla="*/ 0 w 3917276"/>
              <a:gd name="connsiteY0" fmla="*/ 1240 h 1466578"/>
              <a:gd name="connsiteX1" fmla="*/ 2445820 w 3917276"/>
              <a:gd name="connsiteY1" fmla="*/ 0 h 1466578"/>
              <a:gd name="connsiteX2" fmla="*/ 3917276 w 3917276"/>
              <a:gd name="connsiteY2" fmla="*/ 1208773 h 1466578"/>
              <a:gd name="connsiteX3" fmla="*/ 1539001 w 3917276"/>
              <a:gd name="connsiteY3" fmla="*/ 1466578 h 1466578"/>
              <a:gd name="connsiteX4" fmla="*/ 0 w 3917276"/>
              <a:gd name="connsiteY4" fmla="*/ 1240 h 1466578"/>
              <a:gd name="connsiteX0" fmla="*/ 0 w 4021065"/>
              <a:gd name="connsiteY0" fmla="*/ 1240 h 1466578"/>
              <a:gd name="connsiteX1" fmla="*/ 2445820 w 4021065"/>
              <a:gd name="connsiteY1" fmla="*/ 0 h 1466578"/>
              <a:gd name="connsiteX2" fmla="*/ 4021065 w 4021065"/>
              <a:gd name="connsiteY2" fmla="*/ 1165775 h 1466578"/>
              <a:gd name="connsiteX3" fmla="*/ 1539001 w 4021065"/>
              <a:gd name="connsiteY3" fmla="*/ 1466578 h 1466578"/>
              <a:gd name="connsiteX4" fmla="*/ 0 w 4021065"/>
              <a:gd name="connsiteY4" fmla="*/ 1240 h 1466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21065" h="1466578">
                <a:moveTo>
                  <a:pt x="0" y="1240"/>
                </a:moveTo>
                <a:lnTo>
                  <a:pt x="2445820" y="0"/>
                </a:lnTo>
                <a:lnTo>
                  <a:pt x="4021065" y="1165775"/>
                </a:lnTo>
                <a:lnTo>
                  <a:pt x="1539001" y="1466578"/>
                </a:lnTo>
                <a:lnTo>
                  <a:pt x="0" y="12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wrap="none" tIns="0" bIns="457200" anchor="b"/>
          <a:lstStyle>
            <a:lvl1pPr algn="ctr" rtl="0">
              <a:buNone/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673100" y="2343060"/>
            <a:ext cx="2742192" cy="3562440"/>
            <a:chOff x="673100" y="1187360"/>
            <a:chExt cx="2742192" cy="3562440"/>
          </a:xfrm>
        </p:grpSpPr>
        <p:pic>
          <p:nvPicPr>
            <p:cNvPr id="15" name="Picture 14" descr="iPad-Retina-Display-Mockup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673100" y="1187360"/>
              <a:ext cx="2742192" cy="356244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 userDrawn="1"/>
          </p:nvSpPr>
          <p:spPr bwMode="auto">
            <a:xfrm>
              <a:off x="942344" y="1497330"/>
              <a:ext cx="2203704" cy="290779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/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941332" y="2653411"/>
            <a:ext cx="2205728" cy="290703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wrap="none" tIns="0" bIns="1005840" anchor="b"/>
          <a:lstStyle>
            <a:lvl1pPr algn="ctr" rtl="0">
              <a:buNone/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2831043" y="2768600"/>
            <a:ext cx="3481914" cy="2686168"/>
            <a:chOff x="2831043" y="1628657"/>
            <a:chExt cx="3481914" cy="2686168"/>
          </a:xfrm>
        </p:grpSpPr>
        <p:pic>
          <p:nvPicPr>
            <p:cNvPr id="15" name="Picture 14" descr="iPad-Landscape-Retina-Display-Mockup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2831043" y="1628657"/>
              <a:ext cx="3481914" cy="2686168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 userDrawn="1"/>
          </p:nvSpPr>
          <p:spPr bwMode="auto">
            <a:xfrm rot="5400000">
              <a:off x="3474720" y="1554421"/>
              <a:ext cx="2141220" cy="2834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/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3128010" y="3029585"/>
            <a:ext cx="2872740" cy="2164198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wrap="none" tIns="0" bIns="640080" anchor="b"/>
          <a:lstStyle>
            <a:lvl1pPr algn="ctr" rtl="0">
              <a:buNone/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_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0" y="-12700"/>
            <a:ext cx="9144000" cy="6883400"/>
          </a:xfrm>
          <a:prstGeom prst="rect">
            <a:avLst/>
          </a:prstGeom>
          <a:noFill/>
          <a:ln w="3175">
            <a:noFill/>
          </a:ln>
        </p:spPr>
        <p:txBody>
          <a:bodyPr wrap="none" tIns="0" bIns="3749040" anchor="b"/>
          <a:lstStyle>
            <a:lvl1pPr algn="ctr" rtl="0">
              <a:buNone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13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13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7CDCF119-A117-44E5-97FC-7A7F4D9D31A0}" type="slidenum">
              <a:rPr lang="en-US" sz="1313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313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938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ln w="3175">
            <a:noFill/>
          </a:ln>
        </p:spPr>
        <p:txBody>
          <a:bodyPr wrap="none" tIns="0" bIns="365760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2409372"/>
            <a:ext cx="2572512" cy="2670048"/>
          </a:xfrm>
          <a:prstGeom prst="rect">
            <a:avLst/>
          </a:prstGeom>
          <a:ln>
            <a:noFill/>
          </a:ln>
        </p:spPr>
        <p:txBody>
          <a:bodyPr wrap="none" tIns="0" bIns="731520" anchor="b"/>
          <a:lstStyle>
            <a:lvl1pPr algn="ctr">
              <a:buNone/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6571488" y="2409372"/>
            <a:ext cx="2572512" cy="2670048"/>
          </a:xfrm>
          <a:prstGeom prst="rect">
            <a:avLst/>
          </a:prstGeom>
          <a:ln>
            <a:noFill/>
          </a:ln>
        </p:spPr>
        <p:txBody>
          <a:bodyPr wrap="none" tIns="0" bIns="731520" anchor="b"/>
          <a:lstStyle>
            <a:lvl1pPr algn="ctr">
              <a:buNone/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who are w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0" hasCustomPrompt="1"/>
          </p:nvPr>
        </p:nvSpPr>
        <p:spPr>
          <a:xfrm>
            <a:off x="2135124" y="2463800"/>
            <a:ext cx="4873752" cy="2130552"/>
          </a:xfrm>
          <a:prstGeom prst="roundRect">
            <a:avLst>
              <a:gd name="adj" fmla="val 1482"/>
            </a:avLst>
          </a:prstGeom>
        </p:spPr>
        <p:txBody>
          <a:bodyPr tIns="914400" anchor="ctr"/>
          <a:lstStyle>
            <a:lvl1pPr algn="ctr">
              <a:buNone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t_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8520112" y="981075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4"/>
          <p:cNvSpPr txBox="1">
            <a:spLocks/>
          </p:cNvSpPr>
          <p:nvPr userDrawn="1"/>
        </p:nvSpPr>
        <p:spPr>
          <a:xfrm>
            <a:off x="8486775" y="998204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742950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1170854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0" y="2438400"/>
            <a:ext cx="3324225" cy="2130552"/>
          </a:xfrm>
          <a:prstGeom prst="rightArrow">
            <a:avLst>
              <a:gd name="adj1" fmla="val 100000"/>
              <a:gd name="adj2" fmla="val 21388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5819775" y="2438400"/>
            <a:ext cx="3324225" cy="2130552"/>
          </a:xfrm>
          <a:prstGeom prst="leftArrow">
            <a:avLst>
              <a:gd name="adj1" fmla="val 100000"/>
              <a:gd name="adj2" fmla="val 20941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847" r:id="rId2"/>
    <p:sldLayoutId id="2147483849" r:id="rId3"/>
    <p:sldLayoutId id="2147483858" r:id="rId4"/>
    <p:sldLayoutId id="2147483859" r:id="rId5"/>
    <p:sldLayoutId id="2147483861" r:id="rId6"/>
    <p:sldLayoutId id="2147483866" r:id="rId7"/>
    <p:sldLayoutId id="2147483763" r:id="rId8"/>
    <p:sldLayoutId id="2147483862" r:id="rId9"/>
    <p:sldLayoutId id="2147483863" r:id="rId10"/>
    <p:sldLayoutId id="2147483864" r:id="rId11"/>
    <p:sldLayoutId id="2147483865" r:id="rId12"/>
    <p:sldLayoutId id="2147483867" r:id="rId13"/>
    <p:sldLayoutId id="2147483871" r:id="rId14"/>
    <p:sldLayoutId id="2147483874" r:id="rId15"/>
    <p:sldLayoutId id="2147483860" r:id="rId16"/>
    <p:sldLayoutId id="2147483873" r:id="rId17"/>
    <p:sldLayoutId id="2147483875" r:id="rId18"/>
    <p:sldLayoutId id="2147483872" r:id="rId19"/>
    <p:sldLayoutId id="2147483876" r:id="rId20"/>
    <p:sldLayoutId id="2147483877" r:id="rId21"/>
    <p:sldLayoutId id="2147483878" r:id="rId22"/>
    <p:sldLayoutId id="2147483881" r:id="rId23"/>
    <p:sldLayoutId id="2147483884" r:id="rId24"/>
    <p:sldLayoutId id="2147483879" r:id="rId25"/>
    <p:sldLayoutId id="2147483882" r:id="rId26"/>
    <p:sldLayoutId id="2147483885" r:id="rId27"/>
    <p:sldLayoutId id="2147483883" r:id="rId28"/>
    <p:sldLayoutId id="2147483949" r:id="rId29"/>
    <p:sldLayoutId id="2147483948" r:id="rId30"/>
    <p:sldLayoutId id="2147483951" r:id="rId31"/>
    <p:sldLayoutId id="2147483950" r:id="rId32"/>
    <p:sldLayoutId id="2147483850" r:id="rId33"/>
    <p:sldLayoutId id="2147483851" r:id="rId34"/>
    <p:sldLayoutId id="2147483852" r:id="rId35"/>
    <p:sldLayoutId id="2147483855" r:id="rId36"/>
    <p:sldLayoutId id="2147483854" r:id="rId37"/>
    <p:sldLayoutId id="2147483856" r:id="rId38"/>
    <p:sldLayoutId id="2147483853" r:id="rId39"/>
    <p:sldLayoutId id="2147483869" r:id="rId40"/>
    <p:sldLayoutId id="2147483868" r:id="rId41"/>
    <p:sldLayoutId id="2147483870" r:id="rId42"/>
    <p:sldLayoutId id="2147483944" r:id="rId43"/>
    <p:sldLayoutId id="2147483932" r:id="rId44"/>
    <p:sldLayoutId id="2147483933" r:id="rId45"/>
    <p:sldLayoutId id="2147483935" r:id="rId46"/>
    <p:sldLayoutId id="2147483937" r:id="rId47"/>
    <p:sldLayoutId id="2147483938" r:id="rId48"/>
    <p:sldLayoutId id="2147483939" r:id="rId49"/>
    <p:sldLayoutId id="2147483940" r:id="rId50"/>
    <p:sldLayoutId id="2147483942" r:id="rId51"/>
    <p:sldLayoutId id="2147483936" r:id="rId52"/>
    <p:sldLayoutId id="2147483941" r:id="rId53"/>
    <p:sldLayoutId id="2147483943" r:id="rId54"/>
    <p:sldLayoutId id="2147483945" r:id="rId55"/>
    <p:sldLayoutId id="2147483946" r:id="rId56"/>
    <p:sldLayoutId id="2147483947" r:id="rId57"/>
    <p:sldLayoutId id="2147483952" r:id="rId58"/>
    <p:sldLayoutId id="2147483953" r:id="rId5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18.png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415502" y="2927441"/>
            <a:ext cx="4312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We Provide Advice When Your Business Needs It Not Just When You Ask For It!</a:t>
            </a:r>
          </a:p>
        </p:txBody>
      </p:sp>
      <p:pic>
        <p:nvPicPr>
          <p:cNvPr id="7" name="Picture Placeholder 6" descr="A close up of a sign&#10;&#10;Description automatically generated">
            <a:extLst>
              <a:ext uri="{FF2B5EF4-FFF2-40B4-BE49-F238E27FC236}">
                <a16:creationId xmlns:a16="http://schemas.microsoft.com/office/drawing/2014/main" id="{5D8CE624-FEEF-48B2-B210-8B26BAF89B55}"/>
              </a:ext>
            </a:extLst>
          </p:cNvPr>
          <p:cNvPicPr>
            <a:picLocks noGrp="1" noChangeAspect="1"/>
          </p:cNvPicPr>
          <p:nvPr>
            <p:ph type="pic" sz="quarter" idx="5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 r="1456"/>
          <a:stretch>
            <a:fillRect/>
          </a:stretch>
        </p:blipFill>
        <p:spPr>
          <a:xfrm>
            <a:off x="1752600" y="327030"/>
            <a:ext cx="5466543" cy="2346058"/>
          </a:xfrm>
        </p:spPr>
      </p:pic>
      <p:sp>
        <p:nvSpPr>
          <p:cNvPr id="15" name="Footer Text">
            <a:extLst>
              <a:ext uri="{FF2B5EF4-FFF2-40B4-BE49-F238E27FC236}">
                <a16:creationId xmlns:a16="http://schemas.microsoft.com/office/drawing/2014/main" id="{374FAC54-4AE8-4554-89BD-C0A03B8F26B7}"/>
              </a:ext>
            </a:extLst>
          </p:cNvPr>
          <p:cNvSpPr txBox="1"/>
          <p:nvPr/>
        </p:nvSpPr>
        <p:spPr>
          <a:xfrm>
            <a:off x="692055" y="4037626"/>
            <a:ext cx="7759889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USDA Ag Outlook Forum</a:t>
            </a:r>
          </a:p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February 24. 2022</a:t>
            </a:r>
          </a:p>
          <a:p>
            <a:pPr algn="ctr"/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Kent Swisher</a:t>
            </a:r>
          </a:p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President &amp; CEO</a:t>
            </a:r>
          </a:p>
        </p:txBody>
      </p:sp>
      <p:sp>
        <p:nvSpPr>
          <p:cNvPr id="6" name="Footer Text">
            <a:extLst>
              <a:ext uri="{FF2B5EF4-FFF2-40B4-BE49-F238E27FC236}">
                <a16:creationId xmlns:a16="http://schemas.microsoft.com/office/drawing/2014/main" id="{56AF7956-6F22-4E11-8CE7-EEAC5537741C}"/>
              </a:ext>
            </a:extLst>
          </p:cNvPr>
          <p:cNvSpPr txBox="1"/>
          <p:nvPr/>
        </p:nvSpPr>
        <p:spPr>
          <a:xfrm>
            <a:off x="692055" y="3056216"/>
            <a:ext cx="775988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Fat of the Land: Market Outlook for Low Carbon Intense Raw Materials from the Rendering Industry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415502" y="2927441"/>
            <a:ext cx="4312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We Provide Advice When Your Business Needs It Not Just When You Ask For It!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0ECB1F-F688-4FC5-A154-BA74C8F10D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48599" y="6245078"/>
            <a:ext cx="1233857" cy="5992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7C995B-BDCA-4270-8FBF-81352F134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23" y="0"/>
            <a:ext cx="9155723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5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415502" y="2927441"/>
            <a:ext cx="4312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We Provide Advice When Your Business Needs It Not Just When You Ask For It!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0ECB1F-F688-4FC5-A154-BA74C8F10D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48599" y="6245078"/>
            <a:ext cx="1233857" cy="5992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A35B95-8392-49AD-8021-27800C1ED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415502" y="2927441"/>
            <a:ext cx="4312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We Provide Advice When Your Business Needs It Not Just When You Ask For It!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0ECB1F-F688-4FC5-A154-BA74C8F10D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48599" y="6245078"/>
            <a:ext cx="1233857" cy="59925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EE40A0B-123B-492C-BE01-25BF4376D858}"/>
              </a:ext>
            </a:extLst>
          </p:cNvPr>
          <p:cNvSpPr txBox="1">
            <a:spLocks/>
          </p:cNvSpPr>
          <p:nvPr/>
        </p:nvSpPr>
        <p:spPr>
          <a:xfrm>
            <a:off x="61544" y="1321832"/>
            <a:ext cx="8701456" cy="52228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i="1" dirty="0"/>
              <a:t>Development that meets the needs of the present without compromising the ability of future generations to meet their own needs.</a:t>
            </a:r>
          </a:p>
          <a:p>
            <a:pPr>
              <a:defRPr/>
            </a:pPr>
            <a:endParaRPr lang="en-US" i="1" dirty="0"/>
          </a:p>
          <a:p>
            <a:pPr marL="0" indent="0">
              <a:buFontTx/>
              <a:buNone/>
              <a:defRPr/>
            </a:pPr>
            <a:r>
              <a:rPr lang="en-US" sz="1800" dirty="0"/>
              <a:t>Source:	United Nation's World Commission on Environment and Development (the 	Brundtland Commission), 1987.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D17B5-9761-42FC-BC0E-0EA1D149BBB8}"/>
              </a:ext>
            </a:extLst>
          </p:cNvPr>
          <p:cNvSpPr txBox="1">
            <a:spLocks noChangeArrowheads="1"/>
          </p:cNvSpPr>
          <p:nvPr/>
        </p:nvSpPr>
        <p:spPr>
          <a:xfrm>
            <a:off x="-152400" y="107802"/>
            <a:ext cx="8382000" cy="9144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/>
              <a:t>UN Definition - 1987</a:t>
            </a:r>
            <a:endParaRPr lang="en-US" altLang="en-US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58FA05E4-0DCE-4F24-88C6-4D25E46956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275234"/>
            <a:ext cx="3048000" cy="244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413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42" y="142875"/>
            <a:ext cx="7286625" cy="11430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b="1" dirty="0">
                <a:cs typeface="Calibri" panose="020F0502020204030204" pitchFamily="34" charset="0"/>
              </a:rPr>
              <a:t>The Original Recyclers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9BBB83-A124-4ED6-AD1D-8E31D2AB27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99910" y="6185862"/>
            <a:ext cx="1383912" cy="67213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9F0498D-5CD4-4AA7-B541-7945503B9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7A06EE-7762-4DF5-A375-9DB3252DC3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945" y="3166740"/>
            <a:ext cx="3461657" cy="13109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775756-A310-4190-997C-5E64889D8C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781" y="1004705"/>
            <a:ext cx="3172821" cy="20311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AFF06F-2979-4E7D-856F-C1E3A907CB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9699" y="960300"/>
            <a:ext cx="4974123" cy="27755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D63D3AB-DEE5-4B92-9491-C152261C9B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229" y="4515478"/>
            <a:ext cx="3528763" cy="220373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9CF2C77-D230-4773-8BB4-17908162AD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9699" y="4038600"/>
            <a:ext cx="4787970" cy="1859100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808A102E-A106-4AB5-A9C5-248F5F86EAAA}"/>
              </a:ext>
            </a:extLst>
          </p:cNvPr>
          <p:cNvSpPr/>
          <p:nvPr/>
        </p:nvSpPr>
        <p:spPr bwMode="auto">
          <a:xfrm>
            <a:off x="3946710" y="1505209"/>
            <a:ext cx="4130490" cy="655631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64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415502" y="2927441"/>
            <a:ext cx="4312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We Provide Advice When Your Business Needs It Not Just When You Ask For It!</a:t>
            </a:r>
          </a:p>
        </p:txBody>
      </p:sp>
      <p:sp>
        <p:nvSpPr>
          <p:cNvPr id="9" name="Footer Text">
            <a:extLst>
              <a:ext uri="{FF2B5EF4-FFF2-40B4-BE49-F238E27FC236}">
                <a16:creationId xmlns:a16="http://schemas.microsoft.com/office/drawing/2014/main" id="{69A3A542-285C-4A40-8CD5-B2764FD4681B}"/>
              </a:ext>
            </a:extLst>
          </p:cNvPr>
          <p:cNvSpPr txBox="1"/>
          <p:nvPr/>
        </p:nvSpPr>
        <p:spPr>
          <a:xfrm>
            <a:off x="262213" y="685800"/>
            <a:ext cx="79673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EPA Food Recovery Hierarchy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5078D35-8059-4091-8BE7-E56B3E35A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95400"/>
            <a:ext cx="5943600" cy="524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AE5422-D90D-4F2F-84E0-B9F42725707A}"/>
              </a:ext>
            </a:extLst>
          </p:cNvPr>
          <p:cNvSpPr txBox="1"/>
          <p:nvPr/>
        </p:nvSpPr>
        <p:spPr>
          <a:xfrm>
            <a:off x="381000" y="6413325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 https://www.epa.gov/sustainable-management-food/food-recovery-hierarchy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CB17E0-91EC-440D-9351-E8B1DC50808A}"/>
              </a:ext>
            </a:extLst>
          </p:cNvPr>
          <p:cNvSpPr txBox="1"/>
          <p:nvPr/>
        </p:nvSpPr>
        <p:spPr>
          <a:xfrm>
            <a:off x="7174249" y="3152001"/>
            <a:ext cx="2110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Rendering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B0BBFA9-025A-4564-975F-B0325620F4E1}"/>
              </a:ext>
            </a:extLst>
          </p:cNvPr>
          <p:cNvCxnSpPr>
            <a:cxnSpLocks/>
          </p:cNvCxnSpPr>
          <p:nvPr/>
        </p:nvCxnSpPr>
        <p:spPr>
          <a:xfrm flipH="1">
            <a:off x="5715000" y="3339215"/>
            <a:ext cx="1295401" cy="1218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8D35601-5B48-4F5B-B152-C2B0A6628915}"/>
              </a:ext>
            </a:extLst>
          </p:cNvPr>
          <p:cNvCxnSpPr>
            <a:cxnSpLocks/>
          </p:cNvCxnSpPr>
          <p:nvPr/>
        </p:nvCxnSpPr>
        <p:spPr>
          <a:xfrm flipH="1">
            <a:off x="5410201" y="3461052"/>
            <a:ext cx="1764048" cy="6182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0D75358F-918A-409B-93D1-48746CBF90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98545" y="6172200"/>
            <a:ext cx="1383912" cy="67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415502" y="2927441"/>
            <a:ext cx="4312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We Provide Advice When Your Business Needs It Not Just When You Ask For It!</a:t>
            </a:r>
          </a:p>
        </p:txBody>
      </p:sp>
      <p:sp>
        <p:nvSpPr>
          <p:cNvPr id="9" name="Footer Text">
            <a:extLst>
              <a:ext uri="{FF2B5EF4-FFF2-40B4-BE49-F238E27FC236}">
                <a16:creationId xmlns:a16="http://schemas.microsoft.com/office/drawing/2014/main" id="{69A3A542-285C-4A40-8CD5-B2764FD4681B}"/>
              </a:ext>
            </a:extLst>
          </p:cNvPr>
          <p:cNvSpPr txBox="1"/>
          <p:nvPr/>
        </p:nvSpPr>
        <p:spPr>
          <a:xfrm>
            <a:off x="228600" y="333134"/>
            <a:ext cx="79673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Industrial Uses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75358F-918A-409B-93D1-48746CBF90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98545" y="6172200"/>
            <a:ext cx="1383912" cy="672138"/>
          </a:xfrm>
          <a:prstGeom prst="rect">
            <a:avLst/>
          </a:prstGeom>
        </p:spPr>
      </p:pic>
      <p:pic>
        <p:nvPicPr>
          <p:cNvPr id="4" name="Picture 2" descr="Some Snapshots ">
            <a:extLst>
              <a:ext uri="{FF2B5EF4-FFF2-40B4-BE49-F238E27FC236}">
                <a16:creationId xmlns:a16="http://schemas.microsoft.com/office/drawing/2014/main" id="{04AECB9D-8EF1-4144-B9E9-04F87F01E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48427"/>
            <a:ext cx="4191000" cy="2524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iamond Green Diesel Refinery ">
            <a:extLst>
              <a:ext uri="{FF2B5EF4-FFF2-40B4-BE49-F238E27FC236}">
                <a16:creationId xmlns:a16="http://schemas.microsoft.com/office/drawing/2014/main" id="{6811B5BF-B90F-43C5-BEB0-2CE402515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48427"/>
            <a:ext cx="4398306" cy="2524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9C2B1D50-39DC-4111-B605-1239648B7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02" y="3656838"/>
            <a:ext cx="3200400" cy="322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06223E3-181C-4A08-A442-99E2FF8705B8}"/>
              </a:ext>
            </a:extLst>
          </p:cNvPr>
          <p:cNvSpPr/>
          <p:nvPr/>
        </p:nvSpPr>
        <p:spPr bwMode="auto">
          <a:xfrm>
            <a:off x="1310602" y="5191312"/>
            <a:ext cx="2209800" cy="422769"/>
          </a:xfrm>
          <a:prstGeom prst="ellipse">
            <a:avLst/>
          </a:prstGeom>
          <a:noFill/>
          <a:ln w="53975">
            <a:solidFill>
              <a:srgbClr val="FF0000"/>
            </a:solidFill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icture 6" descr="A picture containing thread&#10;&#10;Description automatically generated">
            <a:extLst>
              <a:ext uri="{FF2B5EF4-FFF2-40B4-BE49-F238E27FC236}">
                <a16:creationId xmlns:a16="http://schemas.microsoft.com/office/drawing/2014/main" id="{02EB615A-C46A-44C6-A154-7934E30F80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080773"/>
            <a:ext cx="30480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23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Text">
            <a:extLst>
              <a:ext uri="{FF2B5EF4-FFF2-40B4-BE49-F238E27FC236}">
                <a16:creationId xmlns:a16="http://schemas.microsoft.com/office/drawing/2014/main" id="{69A3A542-285C-4A40-8CD5-B2764FD4681B}"/>
              </a:ext>
            </a:extLst>
          </p:cNvPr>
          <p:cNvSpPr txBox="1"/>
          <p:nvPr/>
        </p:nvSpPr>
        <p:spPr>
          <a:xfrm>
            <a:off x="262213" y="685800"/>
            <a:ext cx="7967387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 Renewable Fuel Standard (RFS) VS. California Low Carbon Fuel Standard (LCFS)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E6744D-1424-41A7-B894-F2FD46FFC5D0}"/>
              </a:ext>
            </a:extLst>
          </p:cNvPr>
          <p:cNvSpPr txBox="1"/>
          <p:nvPr/>
        </p:nvSpPr>
        <p:spPr>
          <a:xfrm>
            <a:off x="1143000" y="1905000"/>
            <a:ext cx="5791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Renewable Fuel Standard (RFS) - 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RFS sets fuel volumes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Low Carbon Fuel Standard - California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LCFS sets carbon volumes </a:t>
            </a:r>
          </a:p>
          <a:p>
            <a:pPr lvl="1"/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Additional States/Provinces Implementing LCFS – Oregon, British Colombia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States Considering LCFS – Washington, Colorado, South Dakota, Minnesota, Iowa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4FE9A4-1DEA-4D0B-8760-78120D20DE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96200" y="6249206"/>
            <a:ext cx="1225356" cy="59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Text">
            <a:extLst>
              <a:ext uri="{FF2B5EF4-FFF2-40B4-BE49-F238E27FC236}">
                <a16:creationId xmlns:a16="http://schemas.microsoft.com/office/drawing/2014/main" id="{69A3A542-285C-4A40-8CD5-B2764FD4681B}"/>
              </a:ext>
            </a:extLst>
          </p:cNvPr>
          <p:cNvSpPr txBox="1"/>
          <p:nvPr/>
        </p:nvSpPr>
        <p:spPr>
          <a:xfrm>
            <a:off x="262213" y="685800"/>
            <a:ext cx="7967387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California Low Carbon Fuel Standard (LCFS) Carbon Intensity (CI) Scores (gCO2e/MJ)				</a:t>
            </a:r>
          </a:p>
          <a:p>
            <a:pPr algn="ctr"/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AE5422-D90D-4F2F-84E0-B9F42725707A}"/>
              </a:ext>
            </a:extLst>
          </p:cNvPr>
          <p:cNvSpPr txBox="1"/>
          <p:nvPr/>
        </p:nvSpPr>
        <p:spPr>
          <a:xfrm>
            <a:off x="107263" y="6020778"/>
            <a:ext cx="7546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	California Air Resources Board (CARB); https://ww2.arb.ca.gov/resources/documents/lcfs-pathway-	certified-carbon-intensities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3DABACC-61BE-4453-9946-977DAD63B1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746607" y="6248400"/>
            <a:ext cx="1290130" cy="6265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06BFB0-B1AE-41D1-BF45-F7FC40481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" y="1752600"/>
            <a:ext cx="843915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37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Text">
            <a:extLst>
              <a:ext uri="{FF2B5EF4-FFF2-40B4-BE49-F238E27FC236}">
                <a16:creationId xmlns:a16="http://schemas.microsoft.com/office/drawing/2014/main" id="{69A3A542-285C-4A40-8CD5-B2764FD4681B}"/>
              </a:ext>
            </a:extLst>
          </p:cNvPr>
          <p:cNvSpPr txBox="1"/>
          <p:nvPr/>
        </p:nvSpPr>
        <p:spPr>
          <a:xfrm>
            <a:off x="262213" y="713600"/>
            <a:ext cx="796738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does this mean?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4FE9A4-1DEA-4D0B-8760-78120D20DE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96200" y="6249206"/>
            <a:ext cx="1225356" cy="5951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F364E1-73C9-4AA9-925F-3B99E1E8CB4D}"/>
              </a:ext>
            </a:extLst>
          </p:cNvPr>
          <p:cNvSpPr txBox="1"/>
          <p:nvPr/>
        </p:nvSpPr>
        <p:spPr>
          <a:xfrm>
            <a:off x="381000" y="60960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	Energy Information Agency, Monthly Biofuels Capacity and Feedstocks Update</a:t>
            </a:r>
          </a:p>
          <a:p>
            <a:r>
              <a:rPr lang="en-US" sz="1200" dirty="0"/>
              <a:t>	USDA, National Agricultural Statistics Service, Fats and Oils: Oilseed </a:t>
            </a:r>
            <a:r>
              <a:rPr lang="en-US" sz="1200" dirty="0" err="1"/>
              <a:t>Crushings</a:t>
            </a:r>
            <a:r>
              <a:rPr lang="en-US" sz="1200" dirty="0"/>
              <a:t>, Production, Consumption 	and Stocks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07E10C-564D-4720-99EB-EE3F344E5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" y="1376362"/>
            <a:ext cx="8143875" cy="461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86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Text">
            <a:extLst>
              <a:ext uri="{FF2B5EF4-FFF2-40B4-BE49-F238E27FC236}">
                <a16:creationId xmlns:a16="http://schemas.microsoft.com/office/drawing/2014/main" id="{69A3A542-285C-4A40-8CD5-B2764FD4681B}"/>
              </a:ext>
            </a:extLst>
          </p:cNvPr>
          <p:cNvSpPr txBox="1"/>
          <p:nvPr/>
        </p:nvSpPr>
        <p:spPr>
          <a:xfrm>
            <a:off x="365096" y="152400"/>
            <a:ext cx="796738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does this mean?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4FE9A4-1DEA-4D0B-8760-78120D20DE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96200" y="6249206"/>
            <a:ext cx="1225356" cy="5951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18296E-F12C-49B6-9740-BCFD7B7C0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1" y="13663"/>
            <a:ext cx="9133849" cy="60061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6F66FC-A32D-42AB-A4E8-197159E741E6}"/>
              </a:ext>
            </a:extLst>
          </p:cNvPr>
          <p:cNvSpPr txBox="1"/>
          <p:nvPr/>
        </p:nvSpPr>
        <p:spPr>
          <a:xfrm>
            <a:off x="838200" y="6249206"/>
            <a:ext cx="297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 Trade Data Monitor</a:t>
            </a:r>
          </a:p>
        </p:txBody>
      </p:sp>
    </p:spTree>
    <p:extLst>
      <p:ext uri="{BB962C8B-B14F-4D97-AF65-F5344CB8AC3E}">
        <p14:creationId xmlns:p14="http://schemas.microsoft.com/office/powerpoint/2010/main" val="403836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42" y="142875"/>
            <a:ext cx="7286625" cy="11430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b="1" dirty="0">
                <a:cs typeface="Calibri" panose="020F0502020204030204" pitchFamily="34" charset="0"/>
              </a:rPr>
              <a:t>Presentation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5241" y="1524000"/>
            <a:ext cx="7286625" cy="4114800"/>
          </a:xfrm>
        </p:spPr>
        <p:txBody>
          <a:bodyPr/>
          <a:lstStyle/>
          <a:p>
            <a:r>
              <a:rPr lang="en-US" sz="2813" i="1" dirty="0">
                <a:cs typeface="Calibri" panose="020F0502020204030204" pitchFamily="34" charset="0"/>
              </a:rPr>
              <a:t>Who we are</a:t>
            </a:r>
          </a:p>
          <a:p>
            <a:r>
              <a:rPr lang="en-US" sz="2813" i="1" dirty="0">
                <a:cs typeface="Calibri" panose="020F0502020204030204" pitchFamily="34" charset="0"/>
              </a:rPr>
              <a:t>What we do</a:t>
            </a:r>
          </a:p>
          <a:p>
            <a:r>
              <a:rPr lang="en-US" sz="2813" i="1" dirty="0">
                <a:cs typeface="Calibri" panose="020F0502020204030204" pitchFamily="34" charset="0"/>
              </a:rPr>
              <a:t>What is rendering?</a:t>
            </a:r>
          </a:p>
          <a:p>
            <a:r>
              <a:rPr lang="en-US" sz="2813" i="1" dirty="0">
                <a:cs typeface="Calibri" panose="020F0502020204030204" pitchFamily="34" charset="0"/>
              </a:rPr>
              <a:t>Sustainability</a:t>
            </a:r>
          </a:p>
          <a:p>
            <a:pPr lvl="1"/>
            <a:r>
              <a:rPr lang="en-US" sz="2413" i="1" dirty="0">
                <a:cs typeface="Calibri" panose="020F0502020204030204" pitchFamily="34" charset="0"/>
              </a:rPr>
              <a:t>Rendered Fat</a:t>
            </a:r>
          </a:p>
          <a:p>
            <a:pPr lvl="1"/>
            <a:r>
              <a:rPr lang="en-US" sz="2413" i="1" dirty="0">
                <a:cs typeface="Calibri" panose="020F0502020204030204" pitchFamily="34" charset="0"/>
              </a:rPr>
              <a:t>Rendered Protein Meals</a:t>
            </a:r>
          </a:p>
          <a:p>
            <a:r>
              <a:rPr lang="en-US" sz="2813" i="1" dirty="0">
                <a:cs typeface="Calibri" panose="020F0502020204030204" pitchFamily="34" charset="0"/>
              </a:rPr>
              <a:t>Markets</a:t>
            </a:r>
          </a:p>
          <a:p>
            <a:r>
              <a:rPr lang="en-US" sz="2813" i="1" dirty="0">
                <a:cs typeface="Calibri" panose="020F0502020204030204" pitchFamily="34" charset="0"/>
              </a:rPr>
              <a:t>Conclusion</a:t>
            </a:r>
          </a:p>
          <a:p>
            <a:endParaRPr lang="en-US" sz="2813" i="1" dirty="0"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9BBB83-A124-4ED6-AD1D-8E31D2AB27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99910" y="6185862"/>
            <a:ext cx="1383912" cy="672138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BE0A40B1-6EDA-4EE7-B675-65EE5331F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16355"/>
            <a:ext cx="3992813" cy="3706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95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14FE9A4-1DEA-4D0B-8760-78120D20DE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96200" y="6249206"/>
            <a:ext cx="1225356" cy="5951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1AB5DF-1106-4D7D-B320-0DD9E48D6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7454" y="-56344"/>
            <a:ext cx="9181454" cy="59999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C15BA2-E2AE-4F74-ACAE-9515FAD5FE4E}"/>
              </a:ext>
            </a:extLst>
          </p:cNvPr>
          <p:cNvSpPr txBox="1"/>
          <p:nvPr/>
        </p:nvSpPr>
        <p:spPr>
          <a:xfrm>
            <a:off x="838200" y="6249206"/>
            <a:ext cx="297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 Trade Data Monitor</a:t>
            </a:r>
          </a:p>
        </p:txBody>
      </p:sp>
    </p:spTree>
    <p:extLst>
      <p:ext uri="{BB962C8B-B14F-4D97-AF65-F5344CB8AC3E}">
        <p14:creationId xmlns:p14="http://schemas.microsoft.com/office/powerpoint/2010/main" val="110104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14FE9A4-1DEA-4D0B-8760-78120D20DE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772400" y="6286215"/>
            <a:ext cx="1149156" cy="5581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FCCF70-088B-4FE1-A11A-9C0E2860F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955"/>
            <a:ext cx="9144000" cy="615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5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Text">
            <a:extLst>
              <a:ext uri="{FF2B5EF4-FFF2-40B4-BE49-F238E27FC236}">
                <a16:creationId xmlns:a16="http://schemas.microsoft.com/office/drawing/2014/main" id="{69A3A542-285C-4A40-8CD5-B2764FD4681B}"/>
              </a:ext>
            </a:extLst>
          </p:cNvPr>
          <p:cNvSpPr txBox="1"/>
          <p:nvPr/>
        </p:nvSpPr>
        <p:spPr>
          <a:xfrm>
            <a:off x="322734" y="199356"/>
            <a:ext cx="796738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does this mean, globally?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4FE9A4-1DEA-4D0B-8760-78120D20DE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96200" y="6249206"/>
            <a:ext cx="1225356" cy="5951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B64D4E-73D6-4811-BB67-A0E85CD3A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0601"/>
            <a:ext cx="9144000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2FF8398-C4CE-474B-9B9E-F2E40730E7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43494" y="6320744"/>
            <a:ext cx="1078062" cy="52359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81B01C3-9754-4ED8-8B45-EF42C5117898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49274"/>
            <a:ext cx="8382000" cy="914400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dirty="0"/>
              <a:t>Sustainability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FB8B222-E956-455E-98B7-C221A37C5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211" y="1514108"/>
            <a:ext cx="3542334" cy="3829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BA23B177-CD3E-40CA-AE13-BE82FFEC9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02590"/>
            <a:ext cx="2590800" cy="2252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632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2FF8398-C4CE-474B-9B9E-F2E40730E7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96200" y="6249206"/>
            <a:ext cx="1225356" cy="595131"/>
          </a:xfrm>
          <a:prstGeom prst="rect">
            <a:avLst/>
          </a:prstGeom>
        </p:spPr>
      </p:pic>
      <p:pic>
        <p:nvPicPr>
          <p:cNvPr id="5" name="Picture 4" descr="Aquaculture Production">
            <a:extLst>
              <a:ext uri="{FF2B5EF4-FFF2-40B4-BE49-F238E27FC236}">
                <a16:creationId xmlns:a16="http://schemas.microsoft.com/office/drawing/2014/main" id="{49A07D12-B793-479B-8630-647FB97D7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" y="228600"/>
            <a:ext cx="9124406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1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Text">
            <a:extLst>
              <a:ext uri="{FF2B5EF4-FFF2-40B4-BE49-F238E27FC236}">
                <a16:creationId xmlns:a16="http://schemas.microsoft.com/office/drawing/2014/main" id="{69A3A542-285C-4A40-8CD5-B2764FD4681B}"/>
              </a:ext>
            </a:extLst>
          </p:cNvPr>
          <p:cNvSpPr txBox="1"/>
          <p:nvPr/>
        </p:nvSpPr>
        <p:spPr>
          <a:xfrm>
            <a:off x="322734" y="199356"/>
            <a:ext cx="796738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does this mean, globally?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CA6599-6FA1-422F-B9C4-16E685ED2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FF8398-C4CE-474B-9B9E-F2E40730E7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96200" y="6249206"/>
            <a:ext cx="1225356" cy="59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7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2FF8398-C4CE-474B-9B9E-F2E40730E7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43494" y="6320744"/>
            <a:ext cx="1078062" cy="52359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82A82EA-2DC4-4477-9388-D4B68BC55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663"/>
            <a:ext cx="9144000" cy="6158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66702E-816D-4D22-A042-794292AE21FF}"/>
              </a:ext>
            </a:extLst>
          </p:cNvPr>
          <p:cNvSpPr txBox="1"/>
          <p:nvPr/>
        </p:nvSpPr>
        <p:spPr>
          <a:xfrm>
            <a:off x="222444" y="6320744"/>
            <a:ext cx="4806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	The Jacobsen Report</a:t>
            </a:r>
          </a:p>
          <a:p>
            <a:r>
              <a:rPr lang="en-US" sz="1200" dirty="0"/>
              <a:t>	USDA/FAS Oilseeds: World Markets and Trade</a:t>
            </a:r>
          </a:p>
        </p:txBody>
      </p:sp>
    </p:spTree>
    <p:extLst>
      <p:ext uri="{BB962C8B-B14F-4D97-AF65-F5344CB8AC3E}">
        <p14:creationId xmlns:p14="http://schemas.microsoft.com/office/powerpoint/2010/main" val="362993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415502" y="2927441"/>
            <a:ext cx="4312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We Provide Advice When Your Business Needs It Not Just When You Ask For It!</a:t>
            </a:r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00DCAAFC-C9CC-4FBB-99B1-B59D9943F5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6172200"/>
            <a:ext cx="1066800" cy="5181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759EEE-FD68-4807-BB76-8A857EBAB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59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415502" y="2927441"/>
            <a:ext cx="4312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We Provide Advice When Your Business Needs It Not Just When You Ask For It!</a:t>
            </a:r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00DCAAFC-C9CC-4FBB-99B1-B59D9943F5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6172200"/>
            <a:ext cx="1066800" cy="518124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F9D488C-94F9-4CC5-9E12-4D9A67BD4D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50475" cy="751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29CA23CA-4DEA-4C90-90CD-5EA009946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400"/>
            <a:ext cx="5867400" cy="152432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AE2885-8EF9-4332-846F-A8F43C09BEC9}"/>
              </a:ext>
            </a:extLst>
          </p:cNvPr>
          <p:cNvSpPr txBox="1"/>
          <p:nvPr/>
        </p:nvSpPr>
        <p:spPr>
          <a:xfrm>
            <a:off x="3657600" y="0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Questions/Comments?</a:t>
            </a:r>
          </a:p>
        </p:txBody>
      </p:sp>
    </p:spTree>
    <p:extLst>
      <p:ext uri="{BB962C8B-B14F-4D97-AF65-F5344CB8AC3E}">
        <p14:creationId xmlns:p14="http://schemas.microsoft.com/office/powerpoint/2010/main" val="17061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6" descr="A close up of a sign&#10;&#10;Description automatically generated">
            <a:extLst>
              <a:ext uri="{FF2B5EF4-FFF2-40B4-BE49-F238E27FC236}">
                <a16:creationId xmlns:a16="http://schemas.microsoft.com/office/drawing/2014/main" id="{DE980C47-03A4-4030-A6AD-1BF61B48B3E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 r="1456"/>
          <a:stretch>
            <a:fillRect/>
          </a:stretch>
        </p:blipFill>
        <p:spPr>
          <a:xfrm>
            <a:off x="1838324" y="60129"/>
            <a:ext cx="5467350" cy="180657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E9C00A-14AA-4955-87C4-614974C4C0DC}"/>
              </a:ext>
            </a:extLst>
          </p:cNvPr>
          <p:cNvSpPr txBox="1">
            <a:spLocks/>
          </p:cNvSpPr>
          <p:nvPr/>
        </p:nvSpPr>
        <p:spPr>
          <a:xfrm>
            <a:off x="421481" y="1880772"/>
            <a:ext cx="8301037" cy="21320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Founded 1933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Represent over 95% of rendering in U.S. and Canada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Packer renderers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Independent renderers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Headquartered in Alexandria, VA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Offices in Hong Kong and Mexico City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E5CF3C-2E9F-4613-A2A3-789455E8BB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20000" y="6172200"/>
            <a:ext cx="1383912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2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6" descr="A close up of a sign&#10;&#10;Description automatically generated">
            <a:extLst>
              <a:ext uri="{FF2B5EF4-FFF2-40B4-BE49-F238E27FC236}">
                <a16:creationId xmlns:a16="http://schemas.microsoft.com/office/drawing/2014/main" id="{DE980C47-03A4-4030-A6AD-1BF61B48B3E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 r="1456"/>
          <a:stretch>
            <a:fillRect/>
          </a:stretch>
        </p:blipFill>
        <p:spPr>
          <a:xfrm>
            <a:off x="1838324" y="60129"/>
            <a:ext cx="5467350" cy="18065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DD0ACE-AC9E-4131-89C1-8B0B687E0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6400"/>
            <a:ext cx="91440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6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209800" y="533400"/>
            <a:ext cx="431299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Production</a:t>
            </a:r>
          </a:p>
          <a:p>
            <a:pPr algn="ctr"/>
            <a:r>
              <a:rPr lang="en-US" sz="4000" b="1" dirty="0" err="1">
                <a:solidFill>
                  <a:schemeClr val="bg1"/>
                </a:solidFill>
              </a:rPr>
              <a:t>dvice</a:t>
            </a:r>
            <a:r>
              <a:rPr lang="en-US" sz="4000" b="1" dirty="0">
                <a:solidFill>
                  <a:schemeClr val="bg1"/>
                </a:solidFill>
              </a:rPr>
              <a:t> When Your Business Needs It Not Just When You Ask For It!</a:t>
            </a:r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00DCAAFC-C9CC-4FBB-99B1-B59D9943F5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6172200"/>
            <a:ext cx="1066800" cy="518124"/>
          </a:xfrm>
          <a:prstGeom prst="rect">
            <a:avLst/>
          </a:prstGeom>
        </p:spPr>
      </p:pic>
      <p:pic>
        <p:nvPicPr>
          <p:cNvPr id="3" name="Picture 2" descr="A picture containing text, fabric, painting&#10;&#10;Description automatically generated">
            <a:extLst>
              <a:ext uri="{FF2B5EF4-FFF2-40B4-BE49-F238E27FC236}">
                <a16:creationId xmlns:a16="http://schemas.microsoft.com/office/drawing/2014/main" id="{D1F0A612-F75C-4FD3-90A4-79C15A9A51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8329"/>
            <a:ext cx="9144000" cy="445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5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6" descr="A close up of a sign&#10;&#10;Description automatically generated">
            <a:extLst>
              <a:ext uri="{FF2B5EF4-FFF2-40B4-BE49-F238E27FC236}">
                <a16:creationId xmlns:a16="http://schemas.microsoft.com/office/drawing/2014/main" id="{DE980C47-03A4-4030-A6AD-1BF61B48B3E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 r="1456"/>
          <a:stretch>
            <a:fillRect/>
          </a:stretch>
        </p:blipFill>
        <p:spPr>
          <a:xfrm>
            <a:off x="1838324" y="74197"/>
            <a:ext cx="5467350" cy="18065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605D89-5FD7-4A4C-B34B-CD93A9F9E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699" y="2463312"/>
            <a:ext cx="6324600" cy="4255279"/>
          </a:xfrm>
          <a:prstGeom prst="rect">
            <a:avLst/>
          </a:prstGeom>
        </p:spPr>
      </p:pic>
      <p:sp>
        <p:nvSpPr>
          <p:cNvPr id="28" name="Rectangle 2">
            <a:extLst>
              <a:ext uri="{FF2B5EF4-FFF2-40B4-BE49-F238E27FC236}">
                <a16:creationId xmlns:a16="http://schemas.microsoft.com/office/drawing/2014/main" id="{D722CD84-9AEA-4AC5-996B-37342B691FEA}"/>
              </a:ext>
            </a:extLst>
          </p:cNvPr>
          <p:cNvSpPr txBox="1">
            <a:spLocks noChangeArrowheads="1"/>
          </p:cNvSpPr>
          <p:nvPr/>
        </p:nvSpPr>
        <p:spPr>
          <a:xfrm>
            <a:off x="432875" y="1708346"/>
            <a:ext cx="8743950" cy="762000"/>
          </a:xfrm>
          <a:prstGeom prst="rect">
            <a:avLst/>
          </a:prstGeom>
          <a:noFill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000" dirty="0"/>
              <a:t>Processing Steps of Rendering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6D357A-654F-4D5F-9012-0666593CF51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733127" y="6236677"/>
            <a:ext cx="125514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3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415502" y="2927441"/>
            <a:ext cx="4312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We Provide Advice When Your Business Needs It Not Just When You Ask For It!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0ECB1F-F688-4FC5-A154-BA74C8F10D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48599" y="6245078"/>
            <a:ext cx="1233857" cy="5992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0FB560-D087-4E74-8978-2A162C5C5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3423"/>
            <a:ext cx="9144000" cy="608233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6DD47FB-C227-461F-996C-81434CAF484F}"/>
              </a:ext>
            </a:extLst>
          </p:cNvPr>
          <p:cNvSpPr/>
          <p:nvPr/>
        </p:nvSpPr>
        <p:spPr bwMode="auto">
          <a:xfrm>
            <a:off x="5638800" y="764176"/>
            <a:ext cx="3246802" cy="989137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132EEAA-581D-4D5A-9D7B-4E3158617A63}"/>
              </a:ext>
            </a:extLst>
          </p:cNvPr>
          <p:cNvSpPr/>
          <p:nvPr/>
        </p:nvSpPr>
        <p:spPr bwMode="auto">
          <a:xfrm>
            <a:off x="1752600" y="703108"/>
            <a:ext cx="3246802" cy="1356361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7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7E1AE82-74D9-465E-BA85-012524A8993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/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76A3B0-D6F7-4393-A602-6C18F35C0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2" y="212680"/>
            <a:ext cx="9144000" cy="2209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767890-CC11-42E7-9E6C-350E2D8FCD59}"/>
              </a:ext>
            </a:extLst>
          </p:cNvPr>
          <p:cNvSpPr txBox="1"/>
          <p:nvPr/>
        </p:nvSpPr>
        <p:spPr>
          <a:xfrm>
            <a:off x="228600" y="6201057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 USDA, National Agricultural Statistic Service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A5FDD2-46C1-40E7-99C1-9628420F5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8" y="2612980"/>
            <a:ext cx="9149862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50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415502" y="2927441"/>
            <a:ext cx="4312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We Provide Advice When Your Business Needs It Not Just When You Ask For It!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0ECB1F-F688-4FC5-A154-BA74C8F10D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48599" y="6245078"/>
            <a:ext cx="1233857" cy="5992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909894-1AF2-40C1-B2D3-C88307DD2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85" y="0"/>
            <a:ext cx="9161585" cy="59869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86EC24-EE88-451E-B831-069CD2E276B8}"/>
              </a:ext>
            </a:extLst>
          </p:cNvPr>
          <p:cNvSpPr txBox="1"/>
          <p:nvPr/>
        </p:nvSpPr>
        <p:spPr>
          <a:xfrm>
            <a:off x="762000" y="6140195"/>
            <a:ext cx="533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 NARA Forecast Based off USDA Slaughter Projections</a:t>
            </a:r>
          </a:p>
        </p:txBody>
      </p:sp>
    </p:spTree>
    <p:extLst>
      <p:ext uri="{BB962C8B-B14F-4D97-AF65-F5344CB8AC3E}">
        <p14:creationId xmlns:p14="http://schemas.microsoft.com/office/powerpoint/2010/main" val="57264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02_Theme02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007D6B"/>
      </a:accent1>
      <a:accent2>
        <a:srgbClr val="31A050"/>
      </a:accent2>
      <a:accent3>
        <a:srgbClr val="7CAE3D"/>
      </a:accent3>
      <a:accent4>
        <a:srgbClr val="B1C514"/>
      </a:accent4>
      <a:accent5>
        <a:srgbClr val="72A238"/>
      </a:accent5>
      <a:accent6>
        <a:srgbClr val="319F50"/>
      </a:accent6>
      <a:hlink>
        <a:srgbClr val="FFFFFF"/>
      </a:hlink>
      <a:folHlink>
        <a:srgbClr val="595959"/>
      </a:folHlink>
    </a:clrScheme>
    <a:fontScheme name="Custom 1">
      <a:majorFont>
        <a:latin typeface="Roboto Medium"/>
        <a:ea typeface=""/>
        <a:cs typeface=""/>
      </a:majorFont>
      <a:minorFont>
        <a:latin typeface="Roboto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>
          <a:noFill/>
          <a:round/>
          <a:headEnd/>
          <a:tailEnd/>
        </a:ln>
      </a:spPr>
      <a:bodyPr vert="horz" wrap="none" lIns="91440" tIns="45720" rIns="91440" bIns="45720" numCol="1" rtlCol="0" anchor="ctr" anchorCtr="1" compatLnSpc="1">
        <a:prstTxWarp prst="textNoShape">
          <a:avLst/>
        </a:prstTxWarp>
      </a:bodyPr>
      <a:lstStyle>
        <a:defPPr algn="ctr">
          <a:defRPr sz="1200" b="1"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47595</TotalTime>
  <Words>549</Words>
  <Application>Microsoft Office PowerPoint</Application>
  <PresentationFormat>On-screen Show (4:3)</PresentationFormat>
  <Paragraphs>71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Roboto Condensed</vt:lpstr>
      <vt:lpstr>Roboto Medium</vt:lpstr>
      <vt:lpstr>Times New Roman</vt:lpstr>
      <vt:lpstr>Office Theme</vt:lpstr>
      <vt:lpstr>PowerPoint Presentation</vt:lpstr>
      <vt:lpstr>Presentation 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Original Recyclers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Enjoy My Fine Releases.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</dc:creator>
  <cp:lastModifiedBy>Kent Swisher</cp:lastModifiedBy>
  <cp:revision>2319</cp:revision>
  <dcterms:created xsi:type="dcterms:W3CDTF">2015-02-17T10:28:40Z</dcterms:created>
  <dcterms:modified xsi:type="dcterms:W3CDTF">2022-02-24T22:11:33Z</dcterms:modified>
</cp:coreProperties>
</file>