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87" r:id="rId2"/>
    <p:sldId id="3658" r:id="rId3"/>
    <p:sldId id="3664" r:id="rId4"/>
    <p:sldId id="3665" r:id="rId5"/>
    <p:sldId id="3666" r:id="rId6"/>
    <p:sldId id="3663" r:id="rId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6698E2-A519-D7FE-4B22-1797A87D3187}" name="Martha Scott Poindexter" initials="MSP" userId="Martha Scott Poindex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022664"/>
    <a:srgbClr val="8DC63F"/>
    <a:srgbClr val="6794DC"/>
    <a:srgbClr val="B3C9ED"/>
    <a:srgbClr val="B6DB84"/>
    <a:srgbClr val="5377A7"/>
    <a:srgbClr val="9CBBCB"/>
    <a:srgbClr val="A1B9C0"/>
    <a:srgbClr val="003D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9457B-6780-4503-A8C8-86972C782BAA}" v="18" dt="2022-02-17T17:46:24.2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55995" autoAdjust="0"/>
  </p:normalViewPr>
  <p:slideViewPr>
    <p:cSldViewPr snapToGrid="0">
      <p:cViewPr varScale="1">
        <p:scale>
          <a:sx n="62" d="100"/>
          <a:sy n="62" d="100"/>
        </p:scale>
        <p:origin x="2358" y="72"/>
      </p:cViewPr>
      <p:guideLst/>
    </p:cSldViewPr>
  </p:slideViewPr>
  <p:notesTextViewPr>
    <p:cViewPr>
      <p:scale>
        <a:sx n="1" d="1"/>
        <a:sy n="1" d="1"/>
      </p:scale>
      <p:origin x="0" y="0"/>
    </p:cViewPr>
  </p:notesTextViewPr>
  <p:notesViewPr>
    <p:cSldViewPr snapToGrid="0">
      <p:cViewPr varScale="1">
        <p:scale>
          <a:sx n="84" d="100"/>
          <a:sy n="84" d="100"/>
        </p:scale>
        <p:origin x="387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n Hagan" userId="bb550200-282f-467d-a382-5c3d6daf8569" providerId="ADAL" clId="{2139457B-6780-4503-A8C8-86972C782BAA}"/>
    <pc:docChg chg="custSel addSld delSld modSld modNotesMaster">
      <pc:chgData name="Kristen Hagan" userId="bb550200-282f-467d-a382-5c3d6daf8569" providerId="ADAL" clId="{2139457B-6780-4503-A8C8-86972C782BAA}" dt="2022-02-17T17:46:54.935" v="127" actId="2696"/>
      <pc:docMkLst>
        <pc:docMk/>
      </pc:docMkLst>
      <pc:sldChg chg="modSp add del modNotes">
        <pc:chgData name="Kristen Hagan" userId="bb550200-282f-467d-a382-5c3d6daf8569" providerId="ADAL" clId="{2139457B-6780-4503-A8C8-86972C782BAA}" dt="2022-02-17T17:46:54.935" v="127" actId="2696"/>
        <pc:sldMkLst>
          <pc:docMk/>
          <pc:sldMk cId="3239441631" sldId="1621"/>
        </pc:sldMkLst>
        <pc:picChg chg="mod">
          <ac:chgData name="Kristen Hagan" userId="bb550200-282f-467d-a382-5c3d6daf8569" providerId="ADAL" clId="{2139457B-6780-4503-A8C8-86972C782BAA}" dt="2022-02-17T17:45:55.843" v="121" actId="1076"/>
          <ac:picMkLst>
            <pc:docMk/>
            <pc:sldMk cId="3239441631" sldId="1621"/>
            <ac:picMk id="18" creationId="{B789A60F-D32C-4902-BD02-9E2E20ECB851}"/>
          </ac:picMkLst>
        </pc:picChg>
      </pc:sldChg>
      <pc:sldChg chg="modNotesTx">
        <pc:chgData name="Kristen Hagan" userId="bb550200-282f-467d-a382-5c3d6daf8569" providerId="ADAL" clId="{2139457B-6780-4503-A8C8-86972C782BAA}" dt="2022-02-15T16:18:02.007" v="79" actId="403"/>
        <pc:sldMkLst>
          <pc:docMk/>
          <pc:sldMk cId="3494665271" sldId="3658"/>
        </pc:sldMkLst>
      </pc:sldChg>
      <pc:sldChg chg="addSp delSp modSp add mod">
        <pc:chgData name="Kristen Hagan" userId="bb550200-282f-467d-a382-5c3d6daf8569" providerId="ADAL" clId="{2139457B-6780-4503-A8C8-86972C782BAA}" dt="2022-02-11T20:51:20.412" v="8" actId="1076"/>
        <pc:sldMkLst>
          <pc:docMk/>
          <pc:sldMk cId="2508442524" sldId="3663"/>
        </pc:sldMkLst>
        <pc:spChg chg="del">
          <ac:chgData name="Kristen Hagan" userId="bb550200-282f-467d-a382-5c3d6daf8569" providerId="ADAL" clId="{2139457B-6780-4503-A8C8-86972C782BAA}" dt="2022-02-11T20:50:28.073" v="3" actId="478"/>
          <ac:spMkLst>
            <pc:docMk/>
            <pc:sldMk cId="2508442524" sldId="3663"/>
            <ac:spMk id="7" creationId="{22AB2341-5943-4BB3-9B17-4294611CF3B0}"/>
          </ac:spMkLst>
        </pc:spChg>
        <pc:picChg chg="add mod ord">
          <ac:chgData name="Kristen Hagan" userId="bb550200-282f-467d-a382-5c3d6daf8569" providerId="ADAL" clId="{2139457B-6780-4503-A8C8-86972C782BAA}" dt="2022-02-11T20:51:20.412" v="8" actId="1076"/>
          <ac:picMkLst>
            <pc:docMk/>
            <pc:sldMk cId="2508442524" sldId="3663"/>
            <ac:picMk id="9" creationId="{DEF062BB-1824-4132-8ED3-53E313D4196A}"/>
          </ac:picMkLst>
        </pc:picChg>
        <pc:cxnChg chg="del">
          <ac:chgData name="Kristen Hagan" userId="bb550200-282f-467d-a382-5c3d6daf8569" providerId="ADAL" clId="{2139457B-6780-4503-A8C8-86972C782BAA}" dt="2022-02-11T20:50:26.644" v="2" actId="478"/>
          <ac:cxnSpMkLst>
            <pc:docMk/>
            <pc:sldMk cId="2508442524" sldId="3663"/>
            <ac:cxnSpMk id="21" creationId="{163EE226-D91C-48AC-9825-DF50F3971298}"/>
          </ac:cxnSpMkLst>
        </pc:cxnChg>
      </pc:sldChg>
      <pc:sldChg chg="modNotes modNotesTx">
        <pc:chgData name="Kristen Hagan" userId="bb550200-282f-467d-a382-5c3d6daf8569" providerId="ADAL" clId="{2139457B-6780-4503-A8C8-86972C782BAA}" dt="2022-02-15T16:18:28.271" v="82" actId="27636"/>
        <pc:sldMkLst>
          <pc:docMk/>
          <pc:sldMk cId="201057999" sldId="3664"/>
        </pc:sldMkLst>
      </pc:sldChg>
      <pc:sldChg chg="addSp delSp modSp add del mod modNotes modNotesTx">
        <pc:chgData name="Kristen Hagan" userId="bb550200-282f-467d-a382-5c3d6daf8569" providerId="ADAL" clId="{2139457B-6780-4503-A8C8-86972C782BAA}" dt="2022-02-15T16:25:24.835" v="109" actId="27636"/>
        <pc:sldMkLst>
          <pc:docMk/>
          <pc:sldMk cId="2355106106" sldId="3665"/>
        </pc:sldMkLst>
        <pc:spChg chg="mod">
          <ac:chgData name="Kristen Hagan" userId="bb550200-282f-467d-a382-5c3d6daf8569" providerId="ADAL" clId="{2139457B-6780-4503-A8C8-86972C782BAA}" dt="2022-02-15T16:11:24.931" v="77" actId="1076"/>
          <ac:spMkLst>
            <pc:docMk/>
            <pc:sldMk cId="2355106106" sldId="3665"/>
            <ac:spMk id="12" creationId="{A0BDF451-B433-4A91-8AB5-07B6B9D22618}"/>
          </ac:spMkLst>
        </pc:spChg>
        <pc:spChg chg="mod">
          <ac:chgData name="Kristen Hagan" userId="bb550200-282f-467d-a382-5c3d6daf8569" providerId="ADAL" clId="{2139457B-6780-4503-A8C8-86972C782BAA}" dt="2022-02-15T16:11:10.808" v="73" actId="1076"/>
          <ac:spMkLst>
            <pc:docMk/>
            <pc:sldMk cId="2355106106" sldId="3665"/>
            <ac:spMk id="13" creationId="{87AAD2E7-EE13-4707-AA09-EBF0AF6C4912}"/>
          </ac:spMkLst>
        </pc:spChg>
        <pc:spChg chg="mod">
          <ac:chgData name="Kristen Hagan" userId="bb550200-282f-467d-a382-5c3d6daf8569" providerId="ADAL" clId="{2139457B-6780-4503-A8C8-86972C782BAA}" dt="2022-02-15T16:11:17.706" v="75" actId="1076"/>
          <ac:spMkLst>
            <pc:docMk/>
            <pc:sldMk cId="2355106106" sldId="3665"/>
            <ac:spMk id="14" creationId="{7F3C44DF-7826-4008-99A3-CA0805D813EA}"/>
          </ac:spMkLst>
        </pc:spChg>
        <pc:spChg chg="mod">
          <ac:chgData name="Kristen Hagan" userId="bb550200-282f-467d-a382-5c3d6daf8569" providerId="ADAL" clId="{2139457B-6780-4503-A8C8-86972C782BAA}" dt="2022-02-15T16:11:05.312" v="72" actId="1076"/>
          <ac:spMkLst>
            <pc:docMk/>
            <pc:sldMk cId="2355106106" sldId="3665"/>
            <ac:spMk id="15" creationId="{2BBBBF55-5D69-4FFB-BFF2-DDABFF11ADE8}"/>
          </ac:spMkLst>
        </pc:spChg>
        <pc:spChg chg="add mod">
          <ac:chgData name="Kristen Hagan" userId="bb550200-282f-467d-a382-5c3d6daf8569" providerId="ADAL" clId="{2139457B-6780-4503-A8C8-86972C782BAA}" dt="2022-02-15T16:09:22.180" v="37" actId="14100"/>
          <ac:spMkLst>
            <pc:docMk/>
            <pc:sldMk cId="2355106106" sldId="3665"/>
            <ac:spMk id="34" creationId="{7A0AE72B-E93D-4001-9261-29F0BB2BF3FE}"/>
          </ac:spMkLst>
        </pc:spChg>
        <pc:spChg chg="del">
          <ac:chgData name="Kristen Hagan" userId="bb550200-282f-467d-a382-5c3d6daf8569" providerId="ADAL" clId="{2139457B-6780-4503-A8C8-86972C782BAA}" dt="2022-02-15T16:08:48.151" v="26" actId="478"/>
          <ac:spMkLst>
            <pc:docMk/>
            <pc:sldMk cId="2355106106" sldId="3665"/>
            <ac:spMk id="36" creationId="{A14D195B-4BCB-4C53-B5E5-37C3215DA253}"/>
          </ac:spMkLst>
        </pc:spChg>
        <pc:cxnChg chg="mod">
          <ac:chgData name="Kristen Hagan" userId="bb550200-282f-467d-a382-5c3d6daf8569" providerId="ADAL" clId="{2139457B-6780-4503-A8C8-86972C782BAA}" dt="2022-02-15T16:11:20.650" v="76" actId="1076"/>
          <ac:cxnSpMkLst>
            <pc:docMk/>
            <pc:sldMk cId="2355106106" sldId="3665"/>
            <ac:cxnSpMk id="63" creationId="{37706542-8A26-4083-8867-4326F024AEED}"/>
          </ac:cxnSpMkLst>
        </pc:cxnChg>
        <pc:cxnChg chg="mod">
          <ac:chgData name="Kristen Hagan" userId="bb550200-282f-467d-a382-5c3d6daf8569" providerId="ADAL" clId="{2139457B-6780-4503-A8C8-86972C782BAA}" dt="2022-02-15T16:11:15.513" v="74" actId="1076"/>
          <ac:cxnSpMkLst>
            <pc:docMk/>
            <pc:sldMk cId="2355106106" sldId="3665"/>
            <ac:cxnSpMk id="69" creationId="{4D34DD5E-06B1-41B8-B1A3-AA8FBCB6185A}"/>
          </ac:cxnSpMkLst>
        </pc:cxnChg>
        <pc:cxnChg chg="mod">
          <ac:chgData name="Kristen Hagan" userId="bb550200-282f-467d-a382-5c3d6daf8569" providerId="ADAL" clId="{2139457B-6780-4503-A8C8-86972C782BAA}" dt="2022-02-15T16:10:47.230" v="67" actId="1035"/>
          <ac:cxnSpMkLst>
            <pc:docMk/>
            <pc:sldMk cId="2355106106" sldId="3665"/>
            <ac:cxnSpMk id="70" creationId="{215656E7-E49A-49B9-885C-2BA5905F5202}"/>
          </ac:cxnSpMkLst>
        </pc:cxnChg>
        <pc:cxnChg chg="mod">
          <ac:chgData name="Kristen Hagan" userId="bb550200-282f-467d-a382-5c3d6daf8569" providerId="ADAL" clId="{2139457B-6780-4503-A8C8-86972C782BAA}" dt="2022-02-15T16:10:59.848" v="71" actId="1036"/>
          <ac:cxnSpMkLst>
            <pc:docMk/>
            <pc:sldMk cId="2355106106" sldId="3665"/>
            <ac:cxnSpMk id="71" creationId="{754CE67A-47E6-4B52-AC05-D45DD8BFB101}"/>
          </ac:cxnSpMkLst>
        </pc:cxnChg>
      </pc:sldChg>
      <pc:sldChg chg="addSp delSp modSp mod modNotes modNotesTx">
        <pc:chgData name="Kristen Hagan" userId="bb550200-282f-467d-a382-5c3d6daf8569" providerId="ADAL" clId="{2139457B-6780-4503-A8C8-86972C782BAA}" dt="2022-02-17T17:46:29.799" v="126" actId="1076"/>
        <pc:sldMkLst>
          <pc:docMk/>
          <pc:sldMk cId="2641758732" sldId="3666"/>
        </pc:sldMkLst>
        <pc:spChg chg="add mod ord">
          <ac:chgData name="Kristen Hagan" userId="bb550200-282f-467d-a382-5c3d6daf8569" providerId="ADAL" clId="{2139457B-6780-4503-A8C8-86972C782BAA}" dt="2022-02-17T17:46:04.982" v="123" actId="167"/>
          <ac:spMkLst>
            <pc:docMk/>
            <pc:sldMk cId="2641758732" sldId="3666"/>
            <ac:spMk id="18" creationId="{9039CDF3-A756-4AE4-8B96-5EDFE8F4749E}"/>
          </ac:spMkLst>
        </pc:spChg>
        <pc:spChg chg="add mod">
          <ac:chgData name="Kristen Hagan" userId="bb550200-282f-467d-a382-5c3d6daf8569" providerId="ADAL" clId="{2139457B-6780-4503-A8C8-86972C782BAA}" dt="2022-02-17T17:46:29.799" v="126" actId="1076"/>
          <ac:spMkLst>
            <pc:docMk/>
            <pc:sldMk cId="2641758732" sldId="3666"/>
            <ac:spMk id="19" creationId="{CCB55EB4-4D88-49F6-A457-675088AE816B}"/>
          </ac:spMkLst>
        </pc:spChg>
        <pc:spChg chg="del">
          <ac:chgData name="Kristen Hagan" userId="bb550200-282f-467d-a382-5c3d6daf8569" providerId="ADAL" clId="{2139457B-6780-4503-A8C8-86972C782BAA}" dt="2022-02-17T17:46:23.789" v="124" actId="478"/>
          <ac:spMkLst>
            <pc:docMk/>
            <pc:sldMk cId="2641758732" sldId="3666"/>
            <ac:spMk id="216" creationId="{A66AFC34-AC5C-4CDF-AD16-C7AE2B709459}"/>
          </ac:spMkLst>
        </pc:spChg>
        <pc:picChg chg="add mod">
          <ac:chgData name="Kristen Hagan" userId="bb550200-282f-467d-a382-5c3d6daf8569" providerId="ADAL" clId="{2139457B-6780-4503-A8C8-86972C782BAA}" dt="2022-02-17T17:45:47.311" v="119"/>
          <ac:picMkLst>
            <pc:docMk/>
            <pc:sldMk cId="2641758732" sldId="3666"/>
            <ac:picMk id="17" creationId="{820AFB5D-5AB9-4C30-A814-AE5E6DA00946}"/>
          </ac:picMkLst>
        </pc:picChg>
      </pc:sldChg>
      <pc:sldChg chg="add del">
        <pc:chgData name="Kristen Hagan" userId="bb550200-282f-467d-a382-5c3d6daf8569" providerId="ADAL" clId="{2139457B-6780-4503-A8C8-86972C782BAA}" dt="2022-02-14T22:27:08.921" v="14" actId="2696"/>
        <pc:sldMkLst>
          <pc:docMk/>
          <pc:sldMk cId="3462079702" sldId="36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B343C731-4616-4DED-A1C0-4F98F069DA51}" type="datetimeFigureOut">
              <a:rPr lang="en-US" smtClean="0"/>
              <a:t>2/17/2022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A6957CD-F4BC-4934-82EB-1BA8A6918BC9}" type="slidenum">
              <a:rPr lang="en-US" smtClean="0"/>
              <a:t>‹#›</a:t>
            </a:fld>
            <a:endParaRPr lang="en-US"/>
          </a:p>
        </p:txBody>
      </p:sp>
    </p:spTree>
    <p:extLst>
      <p:ext uri="{BB962C8B-B14F-4D97-AF65-F5344CB8AC3E}">
        <p14:creationId xmlns:p14="http://schemas.microsoft.com/office/powerpoint/2010/main" val="355236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4F65EC0C-4E79-4397-A449-2BF0DFE04121}" type="slidenum">
              <a:rPr lang="en-US">
                <a:solidFill>
                  <a:prstClr val="black"/>
                </a:solidFill>
                <a:latin typeface="Calibri"/>
              </a:rPr>
              <a:pPr defTabSz="931774">
                <a:defRPr/>
              </a:pPr>
              <a:t>1</a:t>
            </a:fld>
            <a:endParaRPr lang="en-US">
              <a:solidFill>
                <a:prstClr val="black"/>
              </a:solidFill>
              <a:latin typeface="Calibri"/>
            </a:endParaRPr>
          </a:p>
        </p:txBody>
      </p:sp>
    </p:spTree>
    <p:extLst>
      <p:ext uri="{BB962C8B-B14F-4D97-AF65-F5344CB8AC3E}">
        <p14:creationId xmlns:p14="http://schemas.microsoft.com/office/powerpoint/2010/main" val="3083162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400" dirty="0">
                <a:latin typeface="Arial" panose="020B0604020202020204" pitchFamily="34" charset="0"/>
                <a:cs typeface="Arial" panose="020B0604020202020204" pitchFamily="34" charset="0"/>
              </a:rPr>
              <a:t>Last year was a record year for dairy exports with a total of over $7.75 billion sold abroad. That equated to approximately 18% of our milk supply, which is a record high.</a:t>
            </a:r>
          </a:p>
          <a:p>
            <a:pPr defTabSz="931774">
              <a:defRPr/>
            </a:pPr>
            <a:endParaRPr lang="en-US" sz="1400" dirty="0">
              <a:latin typeface="Arial" panose="020B0604020202020204" pitchFamily="34" charset="0"/>
              <a:cs typeface="Arial" panose="020B0604020202020204" pitchFamily="34" charset="0"/>
            </a:endParaRPr>
          </a:p>
          <a:p>
            <a:pPr defTabSz="931774">
              <a:defRPr/>
            </a:pPr>
            <a:r>
              <a:rPr lang="en-US" sz="1400" dirty="0">
                <a:latin typeface="Arial" panose="020B0604020202020204" pitchFamily="34" charset="0"/>
                <a:cs typeface="Arial" panose="020B0604020202020204" pitchFamily="34" charset="0"/>
              </a:rPr>
              <a:t>We are thankful for the close working relationship between USDEC and USDA that supports success by helping to build markets for the high-quality, sustainably produced US dairy products and to tackle barriers to trade that threaten to choke off opportunities to sales. </a:t>
            </a:r>
          </a:p>
          <a:p>
            <a:pPr defTabSz="931774">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defTabSz="931774">
              <a:defRPr/>
            </a:pPr>
            <a:fld id="{4F65EC0C-4E79-4397-A449-2BF0DFE04121}" type="slidenum">
              <a:rPr lang="en-US">
                <a:solidFill>
                  <a:prstClr val="black"/>
                </a:solidFill>
                <a:latin typeface="Calibri"/>
              </a:rPr>
              <a:pPr defTabSz="931774">
                <a:defRPr/>
              </a:pPr>
              <a:t>2</a:t>
            </a:fld>
            <a:endParaRPr lang="en-US">
              <a:solidFill>
                <a:prstClr val="black"/>
              </a:solidFill>
              <a:latin typeface="Calibri"/>
            </a:endParaRPr>
          </a:p>
        </p:txBody>
      </p:sp>
    </p:spTree>
    <p:extLst>
      <p:ext uri="{BB962C8B-B14F-4D97-AF65-F5344CB8AC3E}">
        <p14:creationId xmlns:p14="http://schemas.microsoft.com/office/powerpoint/2010/main" val="3062514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We have a strong story to tell – and evidence to back it up with – in terms of the sustainability of U.S. dairy. It’s an area we’re seeing increasing interest in certain overseas markets. </a:t>
            </a: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Our farmers have the world’s lowest GHG emissions per gallon of milk per data published by the UN Food and Agriculture Organization.  The  U.S. Farmers Assuring Responsible Management program is the very first dairy animal care program to become internationally certified. 99% of milk produced in the U.S. comes from farms certified under the FARM Animal Care program. </a:t>
            </a: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We’re not resting on our laurels though; our industry has committed to achieve GHG neutrality by 2050 in addition to taking other steps to enhance our sustainability profile like reducing water use and improving water quality. </a:t>
            </a: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We’ve placed a particular focus on cutting methane emissions and are proud that the Innovation Center for U.S. Dairy is part of the Greener Cattle Initiative, a multi-stakeholder partnership to share knowledge and accelerate the development of scalable and commercially feasible technologies that reduce enteric methane emissions. </a:t>
            </a:r>
          </a:p>
        </p:txBody>
      </p:sp>
      <p:sp>
        <p:nvSpPr>
          <p:cNvPr id="4" name="Slide Number Placeholder 3"/>
          <p:cNvSpPr>
            <a:spLocks noGrp="1"/>
          </p:cNvSpPr>
          <p:nvPr>
            <p:ph type="sldNum" sz="quarter" idx="5"/>
          </p:nvPr>
        </p:nvSpPr>
        <p:spPr/>
        <p:txBody>
          <a:bodyPr/>
          <a:lstStyle/>
          <a:p>
            <a:pPr defTabSz="931774">
              <a:defRPr/>
            </a:pPr>
            <a:fld id="{4F65EC0C-4E79-4397-A449-2BF0DFE04121}" type="slidenum">
              <a:rPr lang="en-US">
                <a:solidFill>
                  <a:prstClr val="black"/>
                </a:solidFill>
                <a:latin typeface="Calibri"/>
              </a:rPr>
              <a:pPr defTabSz="931774">
                <a:defRPr/>
              </a:pPr>
              <a:t>3</a:t>
            </a:fld>
            <a:endParaRPr lang="en-US">
              <a:solidFill>
                <a:prstClr val="black"/>
              </a:solidFill>
              <a:latin typeface="Calibri"/>
            </a:endParaRPr>
          </a:p>
        </p:txBody>
      </p:sp>
    </p:spTree>
    <p:extLst>
      <p:ext uri="{BB962C8B-B14F-4D97-AF65-F5344CB8AC3E}">
        <p14:creationId xmlns:p14="http://schemas.microsoft.com/office/powerpoint/2010/main" val="1026115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914400" marR="0" lvl="2" indent="0">
              <a:spcBef>
                <a:spcPts val="0"/>
              </a:spcBef>
              <a:spcAft>
                <a:spcPts val="0"/>
              </a:spcAft>
              <a:buFont typeface="Wingdings" panose="05000000000000000000" pitchFamily="2" charset="2"/>
              <a:buNone/>
            </a:pP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There are a lot of misconceptions about American agriculture and USDEC is working to help dispel those myths and help educate key buyers and officials overseas about the reality of U.S. dairy farming and manufacturing.  We emphasize how deep our industry’s commitment to sustainability really is. </a:t>
            </a:r>
          </a:p>
          <a:p>
            <a:pPr marL="171450" indent="-1714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In partnership with USDA, we’ve been working to cultivate greater dairy demand and showcase how US dairy is the best option to fill that demand with programs such as: Cheese Educational Partnerships: USDEC created the USA Cheese Specialist™ Certification Program to educate professionals across the foodservice and retail sectors about U.S. cheese quality, varieties, tastes, applications, and the industry’s commitment to exports. This builds awareness and the heritage of U.S. cheese to create a generation of U.S. cheese advocates and build long-term demand. We do this by having:</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Culinary partnerships with leading culinary schools in seven countries: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UAE, South Korea, Taiwan, Japan, Mexico, China and Hong Kong.</a:t>
            </a: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Partnerships with eight different retail chains in five countries or regions: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China, South Korea, Mexico, Singapore, and the Middle East.</a:t>
            </a:r>
          </a:p>
          <a:p>
            <a:pPr marL="457200" lvl="1" indent="0">
              <a:buFont typeface="Arial" panose="020B0604020202020204" pitchFamily="34" charset="0"/>
              <a:buNone/>
            </a:pPr>
            <a:endParaRPr lang="en-US" sz="14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Ingredient innovation partnerships with in-market affiliates: Develop new applications to use ingredients in local food addressing styles and trends in existing markets to drive consumption and penetration. These partnerships deliver on diverse and growing consumer needs from health and wellness to indulgence.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Singapore Polytechnic’s Food Innovation and Resource Centre (FIRC)</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China’s Jiangnan University (JU)</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Japan’s Kiyota Sangyo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Vietnam’s Blue Techni</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Mexico’s Tec de Monterrey</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Nutrition partnership in Korea with the Korean Dietetic Association and its Food Forum group</a:t>
            </a:r>
          </a:p>
          <a:p>
            <a:pPr marL="457200" lvl="1" indent="0">
              <a:buFont typeface="Arial" panose="020B0604020202020204" pitchFamily="34" charset="0"/>
              <a:buNone/>
            </a:pPr>
            <a:endParaRPr lang="en-US" sz="14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Building partnerships with likeminded organizations that work with us to advance science-based policymaking and remove barriers to trade is also critical to growing U.S. dairy exports. </a:t>
            </a:r>
          </a:p>
          <a:p>
            <a:pPr marL="628650" lvl="1" indent="-171450">
              <a:buFont typeface="Arial" panose="020B0604020202020204" pitchFamily="34" charset="0"/>
              <a:buChar char="•"/>
            </a:pPr>
            <a:r>
              <a:rPr lang="en-US" sz="1400" dirty="0">
                <a:latin typeface="Arial" panose="020B0604020202020204" pitchFamily="34" charset="0"/>
                <a:cs typeface="Arial" panose="020B0604020202020204" pitchFamily="34" charset="0"/>
              </a:rPr>
              <a:t>We’ve been proud to work over the last several years with the Pan American Dairy Federation, FEPALE, and Inter American Institute for Cooperation on Agriculture, IICA, to advance these shared goals and push back against attempts to minimize the critical role dairy plays in a sustainable food system. </a:t>
            </a:r>
          </a:p>
          <a:p>
            <a:endParaRPr lang="en-US" dirty="0"/>
          </a:p>
        </p:txBody>
      </p:sp>
      <p:sp>
        <p:nvSpPr>
          <p:cNvPr id="4" name="Slide Number Placeholder 3"/>
          <p:cNvSpPr>
            <a:spLocks noGrp="1"/>
          </p:cNvSpPr>
          <p:nvPr>
            <p:ph type="sldNum" sz="quarter" idx="5"/>
          </p:nvPr>
        </p:nvSpPr>
        <p:spPr/>
        <p:txBody>
          <a:bodyPr/>
          <a:lstStyle/>
          <a:p>
            <a:pPr defTabSz="931774">
              <a:defRPr/>
            </a:pPr>
            <a:fld id="{4F65EC0C-4E79-4397-A449-2BF0DFE04121}" type="slidenum">
              <a:rPr lang="en-US">
                <a:solidFill>
                  <a:prstClr val="black"/>
                </a:solidFill>
                <a:latin typeface="Calibri"/>
              </a:rPr>
              <a:pPr defTabSz="931774">
                <a:defRPr/>
              </a:pPr>
              <a:t>4</a:t>
            </a:fld>
            <a:endParaRPr lang="en-US">
              <a:solidFill>
                <a:prstClr val="black"/>
              </a:solidFill>
              <a:latin typeface="Calibri"/>
            </a:endParaRPr>
          </a:p>
        </p:txBody>
      </p:sp>
    </p:spTree>
    <p:extLst>
      <p:ext uri="{BB962C8B-B14F-4D97-AF65-F5344CB8AC3E}">
        <p14:creationId xmlns:p14="http://schemas.microsoft.com/office/powerpoint/2010/main" val="2242059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342900" marR="0" lvl="0" indent="-342900">
              <a:spcBef>
                <a:spcPts val="0"/>
              </a:spcBef>
              <a:spcAft>
                <a:spcPts val="0"/>
              </a:spcAft>
              <a:buFont typeface="Courier New" panose="02070309020205020404" pitchFamily="49" charset="0"/>
              <a:buChar char="o"/>
            </a:pPr>
            <a:r>
              <a:rPr lang="en-US" sz="1400" u="sng" dirty="0">
                <a:solidFill>
                  <a:schemeClr val="tx1"/>
                </a:solidFill>
                <a:effectLst/>
                <a:latin typeface="Arial" panose="020B0604020202020204" pitchFamily="34" charset="0"/>
                <a:ea typeface="Calibri" panose="020F0502020204030204" pitchFamily="34" charset="0"/>
                <a:cs typeface="Arial" panose="020B0604020202020204" pitchFamily="34" charset="0"/>
              </a:rPr>
              <a:t>Barriers &amp; Policy Needs / Future Priority Areas </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As important as that offensive marketing and demand building work is, we need to be playing a strong defense at the same time, as well as doing the future preparation work that’s needed to chart a positive future. </a:t>
            </a:r>
          </a:p>
          <a:p>
            <a:pPr marL="914400" marR="0">
              <a:spcBef>
                <a:spcPts val="0"/>
              </a:spcBef>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p>
            <a:pPr marL="742950" marR="0" lvl="1" indent="-285750">
              <a:spcBef>
                <a:spcPts val="0"/>
              </a:spcBef>
              <a:spcAft>
                <a:spcPts val="0"/>
              </a:spcAft>
              <a:buFont typeface="Courier New" panose="02070309020205020404" pitchFamily="49" charset="0"/>
              <a:buChar char="o"/>
            </a:pPr>
            <a:r>
              <a:rPr lang="en-US" sz="14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Re: Defense examples</a:t>
            </a: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…We rely tremendously on the work with FAS to help resolve trade and non-tariff trade barriers to our exports. </a:t>
            </a:r>
          </a:p>
          <a:p>
            <a:pPr marL="1143000" marR="0" lvl="2" indent="-228600">
              <a:spcBef>
                <a:spcPts val="0"/>
              </a:spcBef>
              <a:spcAft>
                <a:spcPts val="0"/>
              </a:spcAft>
              <a:buFont typeface="Wingdings" panose="05000000000000000000" pitchFamily="2" charset="2"/>
              <a:buChar char=""/>
              <a:tabLst>
                <a:tab pos="1371600" algn="l"/>
              </a:tabLs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For instance, FAS’s role is absolutely critical in helping to tackle what’s become a global trade barrier threat for us – the growing set of bans on the use of common cheese names created by the misuse of geographical indications; this impacts our cheese growth ability in a great many markets which is why developing a proactive approach to curtailing this problem is so important. </a:t>
            </a:r>
          </a:p>
          <a:p>
            <a:pPr marL="1143000" marR="0" lvl="2" indent="-228600">
              <a:spcBef>
                <a:spcPts val="0"/>
              </a:spcBef>
              <a:spcAft>
                <a:spcPts val="0"/>
              </a:spcAft>
              <a:buFont typeface="Wingdings" panose="05000000000000000000" pitchFamily="2" charset="2"/>
              <a:buChar char=""/>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Or closer to home for instance, USDA’s work together with USTR on the USMCA dairy case has been important to prove to our trading partners that the US is willing to enforce trade deals with struck on ag exports.  </a:t>
            </a:r>
          </a:p>
          <a:p>
            <a:pPr marL="914400" marR="0">
              <a:spcBef>
                <a:spcPts val="0"/>
              </a:spcBef>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p>
            <a:pPr marL="742950" marR="0" lvl="1" indent="-285750">
              <a:spcBef>
                <a:spcPts val="0"/>
              </a:spcBef>
              <a:spcAft>
                <a:spcPts val="0"/>
              </a:spcAft>
              <a:buFont typeface="Courier New" panose="02070309020205020404" pitchFamily="49" charset="0"/>
              <a:buChar char="o"/>
            </a:pPr>
            <a:r>
              <a:rPr lang="en-US" sz="14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Re: future prep work</a:t>
            </a: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…One thing we continue to hear over and over from our members is the importance of expanding market access opportunities to help them remain competitive internationally. </a:t>
            </a:r>
          </a:p>
          <a:p>
            <a:pPr marL="1143000" marR="0" lvl="2" indent="-228600">
              <a:spcBef>
                <a:spcPts val="0"/>
              </a:spcBef>
              <a:spcAft>
                <a:spcPts val="0"/>
              </a:spcAft>
              <a:buFont typeface="Wingdings" panose="05000000000000000000" pitchFamily="2" charset="2"/>
              <a:buChar char=""/>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We see tremendous potential to build further on our export sales – but it’s going to be harder each year to do that if we aren’t moving forward with trade agreements to provide a level playing field on tariffs and  address  nontariff barriers that can derail trade flows. </a:t>
            </a:r>
          </a:p>
          <a:p>
            <a:pPr marL="1600200" marR="0" lvl="3" indent="-228600">
              <a:spcBef>
                <a:spcPts val="0"/>
              </a:spcBef>
              <a:spcAft>
                <a:spcPts val="0"/>
              </a:spcAft>
              <a:buFont typeface="Symbol" panose="05050102010706020507" pitchFamily="18" charset="2"/>
              <a:buChar char=""/>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Some key markets that offer promise are Southeast Asia, the Middle East, Japan, China, and the United Kingdom.  </a:t>
            </a:r>
          </a:p>
          <a:p>
            <a:pPr marL="1600200" marR="0" lvl="3" indent="-228600">
              <a:spcBef>
                <a:spcPts val="0"/>
              </a:spcBef>
              <a:spcAft>
                <a:spcPts val="0"/>
              </a:spcAft>
              <a:buFont typeface="Symbol" panose="05050102010706020507" pitchFamily="18" charset="2"/>
              <a:buChar char=""/>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In several of those, our competitors have struck trade deals which the US doesn’t have – by putting us at a disadvantage from the outset. </a:t>
            </a:r>
          </a:p>
          <a:p>
            <a:pPr marL="1143000" marR="0" lvl="2" indent="-228600">
              <a:spcBef>
                <a:spcPts val="0"/>
              </a:spcBef>
              <a:spcAft>
                <a:spcPts val="0"/>
              </a:spcAft>
              <a:buFont typeface="Wingdings" panose="05000000000000000000" pitchFamily="2" charset="2"/>
              <a:buChar char=""/>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We would very much like to see the US restart comprehensive trade negotiations with key ag importing markets this year. In the meantime, we hope to be able to work with USDA and USTR on using all trade tools – whether TIFAs, the Indo-Pacific Framework, multilateral standard-setting bodies, etc. – to make headway in using forums to smooth over the tariff, policy and regulatory challenges that complicates exports. </a:t>
            </a:r>
          </a:p>
          <a:p>
            <a:pPr marL="457200" marR="0">
              <a:spcBef>
                <a:spcPts val="0"/>
              </a:spcBef>
              <a:spcAft>
                <a:spcPts val="0"/>
              </a:spcAft>
            </a:pPr>
            <a:r>
              <a:rPr lang="en-US" sz="11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pPr defTabSz="931774">
              <a:defRPr/>
            </a:pPr>
            <a:fld id="{4F65EC0C-4E79-4397-A449-2BF0DFE04121}" type="slidenum">
              <a:rPr lang="en-US">
                <a:solidFill>
                  <a:prstClr val="black"/>
                </a:solidFill>
                <a:latin typeface="Calibri"/>
              </a:rPr>
              <a:pPr defTabSz="931774">
                <a:defRPr/>
              </a:pPr>
              <a:t>5</a:t>
            </a:fld>
            <a:endParaRPr lang="en-US">
              <a:solidFill>
                <a:prstClr val="black"/>
              </a:solidFill>
              <a:latin typeface="Calibri"/>
            </a:endParaRPr>
          </a:p>
        </p:txBody>
      </p:sp>
    </p:spTree>
    <p:extLst>
      <p:ext uri="{BB962C8B-B14F-4D97-AF65-F5344CB8AC3E}">
        <p14:creationId xmlns:p14="http://schemas.microsoft.com/office/powerpoint/2010/main" val="1987570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pPr defTabSz="931774">
              <a:defRPr/>
            </a:pPr>
            <a:r>
              <a:rPr lang="en-US" dirty="0"/>
              <a:t> </a:t>
            </a:r>
          </a:p>
          <a:p>
            <a:r>
              <a:rPr lang="en-US" dirty="0"/>
              <a:t> </a:t>
            </a:r>
          </a:p>
          <a:p>
            <a:endParaRPr lang="en-US" dirty="0"/>
          </a:p>
        </p:txBody>
      </p:sp>
      <p:sp>
        <p:nvSpPr>
          <p:cNvPr id="4" name="Slide Number Placeholder 3"/>
          <p:cNvSpPr>
            <a:spLocks noGrp="1"/>
          </p:cNvSpPr>
          <p:nvPr>
            <p:ph type="sldNum" sz="quarter" idx="5"/>
          </p:nvPr>
        </p:nvSpPr>
        <p:spPr/>
        <p:txBody>
          <a:bodyPr/>
          <a:lstStyle/>
          <a:p>
            <a:pPr defTabSz="931774">
              <a:defRPr/>
            </a:pPr>
            <a:fld id="{4F65EC0C-4E79-4397-A449-2BF0DFE04121}" type="slidenum">
              <a:rPr lang="en-US">
                <a:solidFill>
                  <a:prstClr val="black"/>
                </a:solidFill>
                <a:latin typeface="Calibri"/>
              </a:rPr>
              <a:pPr defTabSz="931774">
                <a:defRPr/>
              </a:pPr>
              <a:t>6</a:t>
            </a:fld>
            <a:endParaRPr lang="en-US">
              <a:solidFill>
                <a:prstClr val="black"/>
              </a:solidFill>
              <a:latin typeface="Calibri"/>
            </a:endParaRPr>
          </a:p>
        </p:txBody>
      </p:sp>
    </p:spTree>
    <p:extLst>
      <p:ext uri="{BB962C8B-B14F-4D97-AF65-F5344CB8AC3E}">
        <p14:creationId xmlns:p14="http://schemas.microsoft.com/office/powerpoint/2010/main" val="1710951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LT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22400" y="1676403"/>
            <a:ext cx="10160000" cy="1298575"/>
          </a:xfrm>
          <a:prstGeom prst="rect">
            <a:avLst/>
          </a:prstGeom>
        </p:spPr>
        <p:txBody>
          <a:bodyPr anchor="b"/>
          <a:lstStyle>
            <a:lvl1pPr algn="l">
              <a:defRPr b="1"/>
            </a:lvl1pPr>
          </a:lstStyle>
          <a:p>
            <a:r>
              <a:rPr lang="en-US"/>
              <a:t>Click To Edit Title</a:t>
            </a:r>
          </a:p>
        </p:txBody>
      </p:sp>
      <p:sp>
        <p:nvSpPr>
          <p:cNvPr id="3" name="Subtitle 2"/>
          <p:cNvSpPr>
            <a:spLocks noGrp="1"/>
          </p:cNvSpPr>
          <p:nvPr>
            <p:ph type="subTitle" idx="1" hasCustomPrompt="1"/>
          </p:nvPr>
        </p:nvSpPr>
        <p:spPr>
          <a:xfrm>
            <a:off x="1422400" y="3203575"/>
            <a:ext cx="10160000" cy="911225"/>
          </a:xfrm>
          <a:prstGeom prst="rect">
            <a:avLst/>
          </a:prstGeom>
          <a:ln w="9525">
            <a:noFill/>
          </a:ln>
        </p:spPr>
        <p:txBody>
          <a:bodyPr>
            <a:normAutofit/>
          </a:bodyPr>
          <a:lstStyle>
            <a:lvl1pPr marL="0" indent="0" algn="l">
              <a:buNone/>
              <a:defRPr sz="2667">
                <a:solidFill>
                  <a:schemeClr val="accent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subtitle</a:t>
            </a:r>
          </a:p>
        </p:txBody>
      </p:sp>
      <p:sp>
        <p:nvSpPr>
          <p:cNvPr id="9" name="Rectangle 8"/>
          <p:cNvSpPr/>
          <p:nvPr userDrawn="1"/>
        </p:nvSpPr>
        <p:spPr>
          <a:xfrm>
            <a:off x="1577479" y="3029712"/>
            <a:ext cx="10004927" cy="27432"/>
          </a:xfrm>
          <a:prstGeom prst="rect">
            <a:avLst/>
          </a:prstGeom>
          <a:solidFill>
            <a:schemeClr val="accent2"/>
          </a:solidFill>
          <a:ln w="127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Box 9"/>
          <p:cNvSpPr txBox="1"/>
          <p:nvPr userDrawn="1"/>
        </p:nvSpPr>
        <p:spPr>
          <a:xfrm>
            <a:off x="1422400" y="6324601"/>
            <a:ext cx="3962400" cy="276999"/>
          </a:xfrm>
          <a:prstGeom prst="rect">
            <a:avLst/>
          </a:prstGeom>
          <a:noFill/>
        </p:spPr>
        <p:txBody>
          <a:bodyPr wrap="square" rtlCol="0">
            <a:spAutoFit/>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sz="1200">
                <a:solidFill>
                  <a:srgbClr val="0C2D83"/>
                </a:solidFill>
                <a:latin typeface="Arial" charset="0"/>
              </a:rPr>
              <a:t>Managed by Dairy Management Inc.™</a:t>
            </a:r>
            <a:endParaRPr lang="en-US" sz="1200">
              <a:latin typeface="Arial" charset="0"/>
            </a:endParaRPr>
          </a:p>
        </p:txBody>
      </p:sp>
      <p:sp>
        <p:nvSpPr>
          <p:cNvPr id="11" name="Footer Placeholder 4"/>
          <p:cNvSpPr>
            <a:spLocks noGrp="1"/>
          </p:cNvSpPr>
          <p:nvPr>
            <p:ph type="ftr" sz="quarter" idx="11"/>
          </p:nvPr>
        </p:nvSpPr>
        <p:spPr>
          <a:xfrm>
            <a:off x="5181600" y="5181600"/>
            <a:ext cx="6400800" cy="365125"/>
          </a:xfrm>
          <a:prstGeom prst="rect">
            <a:avLst/>
          </a:prstGeom>
        </p:spPr>
        <p:txBody>
          <a:bodyPr/>
          <a:lstStyle>
            <a:lvl1pPr algn="r">
              <a:defRPr sz="1867">
                <a:solidFill>
                  <a:schemeClr val="accent2"/>
                </a:solidFill>
              </a:defRPr>
            </a:lvl1pPr>
          </a:lstStyle>
          <a:p>
            <a:r>
              <a:rPr lang="en-US"/>
              <a:t>Meeting / Presentation Name</a:t>
            </a:r>
          </a:p>
        </p:txBody>
      </p:sp>
      <p:sp>
        <p:nvSpPr>
          <p:cNvPr id="12" name="Date Placeholder 3"/>
          <p:cNvSpPr>
            <a:spLocks noGrp="1"/>
          </p:cNvSpPr>
          <p:nvPr>
            <p:ph type="dt" sz="half" idx="10"/>
          </p:nvPr>
        </p:nvSpPr>
        <p:spPr>
          <a:xfrm>
            <a:off x="8737600" y="5664200"/>
            <a:ext cx="2844800" cy="365125"/>
          </a:xfrm>
          <a:prstGeom prst="rect">
            <a:avLst/>
          </a:prstGeom>
        </p:spPr>
        <p:txBody>
          <a:bodyPr lIns="0"/>
          <a:lstStyle>
            <a:lvl1pPr algn="r">
              <a:defRPr sz="1867">
                <a:solidFill>
                  <a:schemeClr val="accent2"/>
                </a:solidFill>
              </a:defRPr>
            </a:lvl1pPr>
          </a:lstStyle>
          <a:p>
            <a:r>
              <a:rPr lang="en-US"/>
              <a:t>Date</a:t>
            </a:r>
          </a:p>
        </p:txBody>
      </p:sp>
    </p:spTree>
    <p:extLst>
      <p:ext uri="{BB962C8B-B14F-4D97-AF65-F5344CB8AC3E}">
        <p14:creationId xmlns:p14="http://schemas.microsoft.com/office/powerpoint/2010/main" val="250199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T_Photo Divider_3">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1588696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LT_Photo Divider_4">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6" name="Picture 5" descr="USDEC-Logo-REV.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2" y="381000"/>
            <a:ext cx="2344204" cy="812800"/>
          </a:xfrm>
          <a:prstGeom prst="rect">
            <a:avLst/>
          </a:prstGeom>
        </p:spPr>
      </p:pic>
    </p:spTree>
    <p:extLst>
      <p:ext uri="{BB962C8B-B14F-4D97-AF65-F5344CB8AC3E}">
        <p14:creationId xmlns:p14="http://schemas.microsoft.com/office/powerpoint/2010/main" val="2528252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ALT_Photo Divider_5">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2599830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ALT_Photo Divider_6">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2753138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ALT_Photo Divider_7">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1123182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ALT_Photo Divider_8">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19490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_Photo Divider_5%">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842542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T_Photo Divider_5% A">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734834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T_Photo Divider_5% B">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1124743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T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09600" y="1346201"/>
            <a:ext cx="5384800" cy="4927599"/>
          </a:xfrm>
          <a:prstGeom prst="rect">
            <a:avLst/>
          </a:prstGeom>
        </p:spPr>
        <p:txBody>
          <a:bodyPr lIns="0"/>
          <a:lstStyle>
            <a:lvl1pPr>
              <a:defRPr sz="3733" baseline="0"/>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197600" y="1346201"/>
            <a:ext cx="5384800" cy="4927599"/>
          </a:xfrm>
          <a:prstGeom prst="rect">
            <a:avLst/>
          </a:prstGeom>
        </p:spPr>
        <p:txBody>
          <a:bodyPr lIns="0" rIns="0"/>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hasCustomPrompt="1"/>
          </p:nvPr>
        </p:nvSpPr>
        <p:spPr>
          <a:xfrm>
            <a:off x="609600" y="584200"/>
            <a:ext cx="10972800" cy="609600"/>
          </a:xfrm>
          <a:prstGeom prst="rect">
            <a:avLst/>
          </a:prstGeom>
        </p:spPr>
        <p:txBody>
          <a:bodyPr lIns="0" rIns="0" anchor="t"/>
          <a:lstStyle>
            <a:lvl1pPr>
              <a:defRPr sz="3733" b="1"/>
            </a:lvl1pPr>
          </a:lstStyle>
          <a:p>
            <a:r>
              <a:rPr lang="en-US"/>
              <a:t>Click To Edit Title</a:t>
            </a:r>
          </a:p>
        </p:txBody>
      </p:sp>
      <p:sp>
        <p:nvSpPr>
          <p:cNvPr id="6"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9"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4249352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T_Title and Content">
    <p:spTree>
      <p:nvGrpSpPr>
        <p:cNvPr id="1" name=""/>
        <p:cNvGrpSpPr/>
        <p:nvPr/>
      </p:nvGrpSpPr>
      <p:grpSpPr>
        <a:xfrm>
          <a:off x="0" y="0"/>
          <a:ext cx="0" cy="0"/>
          <a:chOff x="0" y="0"/>
          <a:chExt cx="0" cy="0"/>
        </a:xfrm>
      </p:grpSpPr>
      <p:sp>
        <p:nvSpPr>
          <p:cNvPr id="5" name="Content Placeholder 2"/>
          <p:cNvSpPr>
            <a:spLocks noGrp="1"/>
          </p:cNvSpPr>
          <p:nvPr>
            <p:ph idx="1" hasCustomPrompt="1"/>
          </p:nvPr>
        </p:nvSpPr>
        <p:spPr>
          <a:xfrm>
            <a:off x="609600" y="1295400"/>
            <a:ext cx="10972800" cy="5007541"/>
          </a:xfrm>
          <a:prstGeom prst="rect">
            <a:avLst/>
          </a:prstGeom>
        </p:spPr>
        <p:txBody>
          <a:bodyPr lIns="0"/>
          <a:lstStyle>
            <a:lvl1pPr>
              <a:defRPr sz="3733"/>
            </a:lvl1pPr>
            <a:lvl2pPr marL="990575" marR="0" indent="-380990" algn="l" defTabSz="1219170" rtl="0" eaLnBrk="1" fontAlgn="auto" latinLnBrk="0" hangingPunct="1">
              <a:lnSpc>
                <a:spcPct val="100000"/>
              </a:lnSpc>
              <a:spcBef>
                <a:spcPct val="20000"/>
              </a:spcBef>
              <a:spcAft>
                <a:spcPts val="0"/>
              </a:spcAft>
              <a:buClrTx/>
              <a:buSzTx/>
              <a:buFont typeface="Arial" pitchFamily="34" charset="0"/>
              <a:buChar char="‒"/>
              <a:tabLst/>
              <a:defRPr/>
            </a:lvl2pPr>
            <a:lvl3pPr>
              <a:defRPr sz="2667"/>
            </a:lvl3pPr>
            <a:lvl4pPr>
              <a:defRPr/>
            </a:lvl4pPr>
            <a:lvl5pPr>
              <a:buFont typeface="Arial" pitchFamily="34" charset="0"/>
              <a:buChar char="•"/>
              <a:defRPr/>
            </a:lvl5pPr>
          </a:lstStyle>
          <a:p>
            <a:pPr lvl="0"/>
            <a:r>
              <a:rPr lang="en-US"/>
              <a:t>Bullet 1 style</a:t>
            </a:r>
          </a:p>
          <a:p>
            <a:pPr marL="990575" marR="0" lvl="1" indent="-380990" algn="l" defTabSz="1219170" rtl="0" eaLnBrk="1" fontAlgn="auto" latinLnBrk="0" hangingPunct="1">
              <a:lnSpc>
                <a:spcPct val="100000"/>
              </a:lnSpc>
              <a:spcBef>
                <a:spcPct val="20000"/>
              </a:spcBef>
              <a:spcAft>
                <a:spcPts val="0"/>
              </a:spcAft>
              <a:buClrTx/>
              <a:buSzTx/>
              <a:buFont typeface="Arial" pitchFamily="34" charset="0"/>
              <a:buChar char="–"/>
              <a:tabLst/>
              <a:defRPr/>
            </a:pPr>
            <a:r>
              <a:rPr lang="en-US"/>
              <a:t>Bullet 2 style</a:t>
            </a:r>
          </a:p>
          <a:p>
            <a:pPr lvl="2"/>
            <a:r>
              <a:rPr lang="en-US"/>
              <a:t>Bullet 3 style</a:t>
            </a:r>
          </a:p>
          <a:p>
            <a:pPr lvl="3"/>
            <a:r>
              <a:rPr lang="en-US"/>
              <a:t>Bullet 4 style</a:t>
            </a:r>
          </a:p>
          <a:p>
            <a:pPr lvl="4"/>
            <a:r>
              <a:rPr lang="en-US"/>
              <a:t>Bullet 5 style</a:t>
            </a:r>
          </a:p>
        </p:txBody>
      </p:sp>
      <p:sp>
        <p:nvSpPr>
          <p:cNvPr id="2" name="Title 1"/>
          <p:cNvSpPr>
            <a:spLocks noGrp="1"/>
          </p:cNvSpPr>
          <p:nvPr>
            <p:ph type="title" hasCustomPrompt="1"/>
          </p:nvPr>
        </p:nvSpPr>
        <p:spPr>
          <a:xfrm>
            <a:off x="609600" y="555059"/>
            <a:ext cx="10972800" cy="609600"/>
          </a:xfrm>
          <a:prstGeom prst="rect">
            <a:avLst/>
          </a:prstGeom>
        </p:spPr>
        <p:txBody>
          <a:bodyPr lIns="0" anchor="t"/>
          <a:lstStyle>
            <a:lvl1pPr algn="l">
              <a:defRPr sz="3733" b="1">
                <a:solidFill>
                  <a:srgbClr val="022664"/>
                </a:solidFill>
              </a:defRPr>
            </a:lvl1pPr>
          </a:lstStyle>
          <a:p>
            <a:r>
              <a:rPr lang="en-US"/>
              <a:t>Click To Edit Title</a:t>
            </a:r>
          </a:p>
        </p:txBody>
      </p:sp>
      <p:sp>
        <p:nvSpPr>
          <p:cNvPr id="7"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8"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2339014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T_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09599" y="1346200"/>
            <a:ext cx="3555999" cy="4927600"/>
          </a:xfrm>
          <a:prstGeom prst="rect">
            <a:avLst/>
          </a:prstGeom>
        </p:spPr>
        <p:txBody>
          <a:bodyPr lIns="0"/>
          <a:lstStyle>
            <a:lvl1pPr>
              <a:defRPr sz="2667" baseline="0"/>
            </a:lvl1pPr>
            <a:lvl2pPr>
              <a:defRPr sz="2400"/>
            </a:lvl2pPr>
            <a:lvl3pPr>
              <a:defRPr sz="1867"/>
            </a:lvl3pPr>
            <a:lvl4pPr>
              <a:defRPr sz="1600"/>
            </a:lvl4pPr>
            <a:lvl5pPr>
              <a:defRPr sz="1333"/>
            </a:lvl5pPr>
            <a:lvl6pPr>
              <a:defRPr sz="2400"/>
            </a:lvl6pPr>
            <a:lvl7pPr>
              <a:defRPr sz="2400"/>
            </a:lvl7pPr>
            <a:lvl8pPr>
              <a:defRPr sz="2400"/>
            </a:lvl8pPr>
            <a:lvl9pPr>
              <a:defRPr sz="2400"/>
            </a:lvl9pPr>
          </a:lstStyle>
          <a:p>
            <a:pPr lvl="0"/>
            <a:r>
              <a:rPr lang="en-US"/>
              <a:t>Click to edit text</a:t>
            </a:r>
            <a:endParaRPr lang="en-US" sz="3467" b="0" i="0">
              <a:solidFill>
                <a:srgbClr val="000000"/>
              </a:solidFill>
              <a:latin typeface="Lucida Grande"/>
              <a:ea typeface="Lucida Grande"/>
              <a:cs typeface="Lucida Grande"/>
            </a:endParaRPr>
          </a:p>
          <a:p>
            <a:pPr lvl="1"/>
            <a:r>
              <a:rPr lang="en-US"/>
              <a:t>Second level</a:t>
            </a:r>
          </a:p>
          <a:p>
            <a:pPr lvl="2"/>
            <a:r>
              <a:rPr lang="en-US"/>
              <a:t>Third level</a:t>
            </a:r>
          </a:p>
          <a:p>
            <a:pPr lvl="3"/>
            <a:r>
              <a:rPr lang="en-US"/>
              <a:t>Fourth level</a:t>
            </a:r>
          </a:p>
        </p:txBody>
      </p:sp>
      <p:sp>
        <p:nvSpPr>
          <p:cNvPr id="8" name="Title 1"/>
          <p:cNvSpPr>
            <a:spLocks noGrp="1"/>
          </p:cNvSpPr>
          <p:nvPr>
            <p:ph type="title" hasCustomPrompt="1"/>
          </p:nvPr>
        </p:nvSpPr>
        <p:spPr>
          <a:xfrm>
            <a:off x="609600" y="584200"/>
            <a:ext cx="10972800" cy="609600"/>
          </a:xfrm>
          <a:prstGeom prst="rect">
            <a:avLst/>
          </a:prstGeom>
        </p:spPr>
        <p:txBody>
          <a:bodyPr lIns="0" rIns="0" anchor="t"/>
          <a:lstStyle>
            <a:lvl1pPr>
              <a:defRPr sz="3733" b="1"/>
            </a:lvl1pPr>
          </a:lstStyle>
          <a:p>
            <a:r>
              <a:rPr lang="en-US"/>
              <a:t>Click To Edit Title</a:t>
            </a:r>
          </a:p>
        </p:txBody>
      </p:sp>
      <p:sp>
        <p:nvSpPr>
          <p:cNvPr id="6"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9" name="Slide Number Placeholder 6"/>
          <p:cNvSpPr txBox="1">
            <a:spLocks/>
          </p:cNvSpPr>
          <p:nvPr userDrawn="1"/>
        </p:nvSpPr>
        <p:spPr>
          <a:xfrm>
            <a:off x="11480800" y="6376126"/>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
        <p:nvSpPr>
          <p:cNvPr id="11" name="Content Placeholder 2"/>
          <p:cNvSpPr>
            <a:spLocks noGrp="1"/>
          </p:cNvSpPr>
          <p:nvPr>
            <p:ph sz="half" idx="10" hasCustomPrompt="1"/>
          </p:nvPr>
        </p:nvSpPr>
        <p:spPr>
          <a:xfrm>
            <a:off x="4318001" y="1343297"/>
            <a:ext cx="3555999" cy="4927600"/>
          </a:xfrm>
          <a:prstGeom prst="rect">
            <a:avLst/>
          </a:prstGeom>
        </p:spPr>
        <p:txBody>
          <a:bodyPr lIns="0"/>
          <a:lstStyle>
            <a:lvl1pPr>
              <a:defRPr sz="2667" baseline="0"/>
            </a:lvl1pPr>
            <a:lvl2pPr>
              <a:defRPr sz="2400"/>
            </a:lvl2pPr>
            <a:lvl3pPr>
              <a:defRPr sz="1867"/>
            </a:lvl3pPr>
            <a:lvl4pPr>
              <a:defRPr sz="1600"/>
            </a:lvl4pPr>
            <a:lvl5pPr>
              <a:defRPr sz="1333"/>
            </a:lvl5pPr>
            <a:lvl6pPr>
              <a:defRPr sz="2400"/>
            </a:lvl6pPr>
            <a:lvl7pPr>
              <a:defRPr sz="2400"/>
            </a:lvl7pPr>
            <a:lvl8pPr>
              <a:defRPr sz="2400"/>
            </a:lvl8pPr>
            <a:lvl9pPr>
              <a:defRPr sz="2400"/>
            </a:lvl9pPr>
          </a:lstStyle>
          <a:p>
            <a:pPr lvl="0"/>
            <a:r>
              <a:rPr lang="en-US"/>
              <a:t>Click to edit text</a:t>
            </a:r>
            <a:endParaRPr lang="en-US" sz="3467" b="0" i="0">
              <a:solidFill>
                <a:srgbClr val="000000"/>
              </a:solidFill>
              <a:latin typeface="Lucida Grande"/>
              <a:ea typeface="Lucida Grande"/>
              <a:cs typeface="Lucida Grande"/>
            </a:endParaRPr>
          </a:p>
          <a:p>
            <a:pPr lvl="1"/>
            <a:r>
              <a:rPr lang="en-US"/>
              <a:t>Second level</a:t>
            </a:r>
          </a:p>
          <a:p>
            <a:pPr lvl="2"/>
            <a:r>
              <a:rPr lang="en-US"/>
              <a:t>Third level</a:t>
            </a:r>
          </a:p>
          <a:p>
            <a:pPr lvl="3"/>
            <a:r>
              <a:rPr lang="en-US"/>
              <a:t>Fourth level</a:t>
            </a:r>
          </a:p>
        </p:txBody>
      </p:sp>
      <p:sp>
        <p:nvSpPr>
          <p:cNvPr id="12" name="Content Placeholder 2"/>
          <p:cNvSpPr>
            <a:spLocks noGrp="1"/>
          </p:cNvSpPr>
          <p:nvPr>
            <p:ph sz="half" idx="11" hasCustomPrompt="1"/>
          </p:nvPr>
        </p:nvSpPr>
        <p:spPr>
          <a:xfrm>
            <a:off x="8026400" y="1346200"/>
            <a:ext cx="3556000" cy="4927600"/>
          </a:xfrm>
          <a:prstGeom prst="rect">
            <a:avLst/>
          </a:prstGeom>
        </p:spPr>
        <p:txBody>
          <a:bodyPr lIns="0"/>
          <a:lstStyle>
            <a:lvl1pPr>
              <a:defRPr sz="2667" baseline="0"/>
            </a:lvl1pPr>
            <a:lvl2pPr>
              <a:defRPr sz="2400"/>
            </a:lvl2pPr>
            <a:lvl3pPr>
              <a:defRPr sz="1867"/>
            </a:lvl3pPr>
            <a:lvl4pPr>
              <a:defRPr sz="1600"/>
            </a:lvl4pPr>
            <a:lvl5pPr>
              <a:defRPr sz="1333"/>
            </a:lvl5pPr>
            <a:lvl6pPr>
              <a:defRPr sz="2400"/>
            </a:lvl6pPr>
            <a:lvl7pPr>
              <a:defRPr sz="2400"/>
            </a:lvl7pPr>
            <a:lvl8pPr>
              <a:defRPr sz="2400"/>
            </a:lvl8pPr>
            <a:lvl9pPr>
              <a:defRPr sz="2400"/>
            </a:lvl9pPr>
          </a:lstStyle>
          <a:p>
            <a:pPr lvl="0"/>
            <a:r>
              <a:rPr lang="en-US"/>
              <a:t>Click to edit text</a:t>
            </a:r>
            <a:endParaRPr lang="en-US" sz="3467" b="0" i="0">
              <a:solidFill>
                <a:srgbClr val="000000"/>
              </a:solidFill>
              <a:latin typeface="Lucida Grande"/>
              <a:ea typeface="Lucida Grande"/>
              <a:cs typeface="Lucida Grande"/>
            </a:endParaRP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146490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LT_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9600" y="584200"/>
            <a:ext cx="5386917" cy="639763"/>
          </a:xfrm>
          <a:prstGeom prst="rect">
            <a:avLst/>
          </a:prstGeom>
        </p:spPr>
        <p:txBody>
          <a:bodyPr lIns="0" anchor="t">
            <a:normAutofit/>
          </a:bodyPr>
          <a:lstStyle>
            <a:lvl1pPr marL="0" indent="0">
              <a:buNone/>
              <a:defRPr sz="3200" b="1">
                <a:solidFill>
                  <a:schemeClr val="accent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text</a:t>
            </a:r>
          </a:p>
        </p:txBody>
      </p:sp>
      <p:sp>
        <p:nvSpPr>
          <p:cNvPr id="4" name="Content Placeholder 3"/>
          <p:cNvSpPr>
            <a:spLocks noGrp="1"/>
          </p:cNvSpPr>
          <p:nvPr>
            <p:ph sz="half" idx="2" hasCustomPrompt="1"/>
          </p:nvPr>
        </p:nvSpPr>
        <p:spPr>
          <a:xfrm>
            <a:off x="609594" y="1397000"/>
            <a:ext cx="5386917" cy="4876800"/>
          </a:xfrm>
          <a:prstGeom prst="rect">
            <a:avLst/>
          </a:prstGeom>
        </p:spPr>
        <p:txBody>
          <a:bodyPr lIns="0"/>
          <a:lstStyle>
            <a:lvl1pPr>
              <a:defRPr sz="3200" baseline="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3374" y="584200"/>
            <a:ext cx="5389033" cy="639763"/>
          </a:xfrm>
          <a:prstGeom prst="rect">
            <a:avLst/>
          </a:prstGeom>
        </p:spPr>
        <p:txBody>
          <a:bodyPr lIns="0" anchor="t">
            <a:normAutofit/>
          </a:bodyPr>
          <a:lstStyle>
            <a:lvl1pPr marL="0" indent="0">
              <a:buNone/>
              <a:defRPr sz="3200" b="1">
                <a:solidFill>
                  <a:schemeClr val="accent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text</a:t>
            </a:r>
          </a:p>
        </p:txBody>
      </p:sp>
      <p:sp>
        <p:nvSpPr>
          <p:cNvPr id="6" name="Content Placeholder 5"/>
          <p:cNvSpPr>
            <a:spLocks noGrp="1"/>
          </p:cNvSpPr>
          <p:nvPr>
            <p:ph sz="quarter" idx="4" hasCustomPrompt="1"/>
          </p:nvPr>
        </p:nvSpPr>
        <p:spPr>
          <a:xfrm>
            <a:off x="6193374" y="1397000"/>
            <a:ext cx="5389033" cy="4876800"/>
          </a:xfrm>
          <a:prstGeom prst="rect">
            <a:avLst/>
          </a:prstGeom>
        </p:spPr>
        <p:txBody>
          <a:bodyPr lIns="0"/>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5">
            <a:extLst>
              <a:ext uri="{FF2B5EF4-FFF2-40B4-BE49-F238E27FC236}">
                <a16:creationId xmlns:a16="http://schemas.microsoft.com/office/drawing/2014/main" id="{753CB5E0-2D04-4C45-8600-93F2BF8DF99F}"/>
              </a:ext>
            </a:extLst>
          </p:cNvPr>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2" name="Rectangle 1">
            <a:extLst>
              <a:ext uri="{FF2B5EF4-FFF2-40B4-BE49-F238E27FC236}">
                <a16:creationId xmlns:a16="http://schemas.microsoft.com/office/drawing/2014/main" id="{EA74F02F-7B58-E14D-A4C8-27918DFFA8D1}"/>
              </a:ext>
            </a:extLst>
          </p:cNvPr>
          <p:cNvSpPr/>
          <p:nvPr userDrawn="1"/>
        </p:nvSpPr>
        <p:spPr>
          <a:xfrm>
            <a:off x="11480800" y="6376126"/>
            <a:ext cx="394660" cy="297454"/>
          </a:xfrm>
          <a:prstGeom prst="rect">
            <a:avLst/>
          </a:prstGeom>
        </p:spPr>
        <p:txBody>
          <a:bodyPr wrap="none">
            <a:spAutoFit/>
          </a:bodyPr>
          <a:lstStyle/>
          <a:p>
            <a:fld id="{67F2027A-5A89-1549-A218-6186F6C23383}" type="slidenum">
              <a:rPr lang="en-US" sz="1333" smtClean="0">
                <a:solidFill>
                  <a:schemeClr val="bg1">
                    <a:lumMod val="75000"/>
                  </a:schemeClr>
                </a:solidFill>
              </a:rPr>
              <a:pPr/>
              <a:t>‹#›</a:t>
            </a:fld>
            <a:endParaRPr lang="en-US" sz="1333"/>
          </a:p>
        </p:txBody>
      </p:sp>
    </p:spTree>
    <p:extLst>
      <p:ext uri="{BB962C8B-B14F-4D97-AF65-F5344CB8AC3E}">
        <p14:creationId xmlns:p14="http://schemas.microsoft.com/office/powerpoint/2010/main" val="992609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LT_3 Chart">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9600" y="584200"/>
            <a:ext cx="10972800" cy="639763"/>
          </a:xfrm>
          <a:prstGeom prst="rect">
            <a:avLst/>
          </a:prstGeom>
        </p:spPr>
        <p:txBody>
          <a:bodyPr lIns="0" anchor="t">
            <a:normAutofit/>
          </a:bodyPr>
          <a:lstStyle>
            <a:lvl1pPr marL="0" indent="0">
              <a:buNone/>
              <a:defRPr sz="3733" b="1">
                <a:solidFill>
                  <a:schemeClr val="accent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text</a:t>
            </a:r>
          </a:p>
        </p:txBody>
      </p:sp>
      <p:sp>
        <p:nvSpPr>
          <p:cNvPr id="4" name="Content Placeholder 3"/>
          <p:cNvSpPr>
            <a:spLocks noGrp="1"/>
          </p:cNvSpPr>
          <p:nvPr>
            <p:ph sz="half" idx="2" hasCustomPrompt="1"/>
          </p:nvPr>
        </p:nvSpPr>
        <p:spPr>
          <a:xfrm>
            <a:off x="609600" y="1397001"/>
            <a:ext cx="5386917" cy="4876800"/>
          </a:xfrm>
          <a:prstGeom prst="rect">
            <a:avLst/>
          </a:prstGeom>
        </p:spPr>
        <p:txBody>
          <a:bodyPr lIns="0"/>
          <a:lstStyle>
            <a:lvl1pPr>
              <a:buNone/>
              <a:defRPr sz="2400" baseline="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Insert Chart Here</a:t>
            </a:r>
          </a:p>
        </p:txBody>
      </p:sp>
      <p:sp>
        <p:nvSpPr>
          <p:cNvPr id="6" name="Content Placeholder 5"/>
          <p:cNvSpPr>
            <a:spLocks noGrp="1"/>
          </p:cNvSpPr>
          <p:nvPr>
            <p:ph sz="quarter" idx="4" hasCustomPrompt="1"/>
          </p:nvPr>
        </p:nvSpPr>
        <p:spPr>
          <a:xfrm>
            <a:off x="6156960" y="1397000"/>
            <a:ext cx="5425440" cy="2235200"/>
          </a:xfrm>
          <a:prstGeom prst="rect">
            <a:avLst/>
          </a:prstGeom>
        </p:spPr>
        <p:txBody>
          <a:bodyPr lIns="0"/>
          <a:lstStyle>
            <a:lvl1pPr marL="457189" marR="0" indent="-457189" algn="l" defTabSz="1219170" rtl="0" eaLnBrk="1" fontAlgn="auto" latinLnBrk="0" hangingPunct="1">
              <a:lnSpc>
                <a:spcPct val="100000"/>
              </a:lnSpc>
              <a:spcBef>
                <a:spcPct val="20000"/>
              </a:spcBef>
              <a:spcAft>
                <a:spcPts val="0"/>
              </a:spcAft>
              <a:buClrTx/>
              <a:buSzTx/>
              <a:buFont typeface="Arial" pitchFamily="34" charset="0"/>
              <a:buNone/>
              <a:tabLst/>
              <a:defRPr sz="2133"/>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lang="en-US"/>
              <a:t>Insert Chart Here</a:t>
            </a:r>
          </a:p>
          <a:p>
            <a:pPr lvl="0"/>
            <a:endParaRPr lang="en-US"/>
          </a:p>
        </p:txBody>
      </p:sp>
      <p:sp>
        <p:nvSpPr>
          <p:cNvPr id="10" name="Content Placeholder 5"/>
          <p:cNvSpPr>
            <a:spLocks noGrp="1"/>
          </p:cNvSpPr>
          <p:nvPr>
            <p:ph sz="quarter" idx="13" hasCustomPrompt="1"/>
          </p:nvPr>
        </p:nvSpPr>
        <p:spPr>
          <a:xfrm>
            <a:off x="6156960" y="3805239"/>
            <a:ext cx="5425440" cy="2468563"/>
          </a:xfrm>
          <a:prstGeom prst="rect">
            <a:avLst/>
          </a:prstGeom>
        </p:spPr>
        <p:txBody>
          <a:bodyPr lIns="0"/>
          <a:lstStyle>
            <a:lvl1pPr marL="457189" marR="0" indent="-457189" algn="l" defTabSz="1219170" rtl="0" eaLnBrk="1" fontAlgn="auto" latinLnBrk="0" hangingPunct="1">
              <a:lnSpc>
                <a:spcPct val="100000"/>
              </a:lnSpc>
              <a:spcBef>
                <a:spcPct val="20000"/>
              </a:spcBef>
              <a:spcAft>
                <a:spcPts val="0"/>
              </a:spcAft>
              <a:buClrTx/>
              <a:buSzTx/>
              <a:buFont typeface="Arial" pitchFamily="34" charset="0"/>
              <a:buNone/>
              <a:tabLst/>
              <a:defRPr sz="2133"/>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marL="457189" marR="0" lvl="0" indent="-457189" algn="l" defTabSz="1219170" rtl="0" eaLnBrk="1" fontAlgn="auto" latinLnBrk="0" hangingPunct="1">
              <a:lnSpc>
                <a:spcPct val="100000"/>
              </a:lnSpc>
              <a:spcBef>
                <a:spcPct val="20000"/>
              </a:spcBef>
              <a:spcAft>
                <a:spcPts val="0"/>
              </a:spcAft>
              <a:buClrTx/>
              <a:buSzTx/>
              <a:buFont typeface="Arial" pitchFamily="34" charset="0"/>
              <a:buNone/>
              <a:tabLst/>
              <a:defRPr/>
            </a:pPr>
            <a:r>
              <a:rPr lang="en-US"/>
              <a:t>Insert Chart Here</a:t>
            </a:r>
          </a:p>
          <a:p>
            <a:pPr lvl="0"/>
            <a:endParaRPr lang="en-US"/>
          </a:p>
        </p:txBody>
      </p:sp>
      <p:sp>
        <p:nvSpPr>
          <p:cNvPr id="7"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8"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1029675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LT_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09600" y="584200"/>
            <a:ext cx="10972800" cy="609600"/>
          </a:xfrm>
          <a:prstGeom prst="rect">
            <a:avLst/>
          </a:prstGeom>
        </p:spPr>
        <p:txBody>
          <a:bodyPr lIns="0" anchor="t"/>
          <a:lstStyle>
            <a:lvl1pPr>
              <a:defRPr sz="3733" b="1"/>
            </a:lvl1pPr>
          </a:lstStyle>
          <a:p>
            <a:r>
              <a:rPr lang="en-US"/>
              <a:t>Click To Edit Chart Title</a:t>
            </a:r>
          </a:p>
        </p:txBody>
      </p:sp>
      <p:sp>
        <p:nvSpPr>
          <p:cNvPr id="6"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7"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40527117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ALT_Blank">
    <p:spTree>
      <p:nvGrpSpPr>
        <p:cNvPr id="1" name=""/>
        <p:cNvGrpSpPr/>
        <p:nvPr/>
      </p:nvGrpSpPr>
      <p:grpSpPr>
        <a:xfrm>
          <a:off x="0" y="0"/>
          <a:ext cx="0" cy="0"/>
          <a:chOff x="0" y="0"/>
          <a:chExt cx="0" cy="0"/>
        </a:xfrm>
      </p:grpSpPr>
      <p:sp>
        <p:nvSpPr>
          <p:cNvPr id="3"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5"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4059391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ALT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7" y="584200"/>
            <a:ext cx="4011084" cy="711200"/>
          </a:xfrm>
          <a:prstGeom prst="rect">
            <a:avLst/>
          </a:prstGeom>
        </p:spPr>
        <p:txBody>
          <a:bodyPr lIns="0" anchor="t"/>
          <a:lstStyle>
            <a:lvl1pPr algn="l">
              <a:defRPr sz="3733" b="1"/>
            </a:lvl1pPr>
          </a:lstStyle>
          <a:p>
            <a:r>
              <a:rPr lang="en-US"/>
              <a:t>Click to edit title </a:t>
            </a:r>
          </a:p>
        </p:txBody>
      </p:sp>
      <p:sp>
        <p:nvSpPr>
          <p:cNvPr id="3" name="Content Placeholder 2"/>
          <p:cNvSpPr>
            <a:spLocks noGrp="1"/>
          </p:cNvSpPr>
          <p:nvPr>
            <p:ph idx="1" hasCustomPrompt="1"/>
          </p:nvPr>
        </p:nvSpPr>
        <p:spPr>
          <a:xfrm>
            <a:off x="4876800" y="584201"/>
            <a:ext cx="6705600" cy="5668960"/>
          </a:xfrm>
          <a:prstGeom prst="rect">
            <a:avLst/>
          </a:prstGeom>
        </p:spPr>
        <p:txBody>
          <a:bodyPr/>
          <a:lstStyle>
            <a:lvl1pPr>
              <a:defRPr sz="3733" baseline="0"/>
            </a:lvl1pPr>
            <a:lvl2pPr>
              <a:defRPr sz="3200"/>
            </a:lvl2pPr>
            <a:lvl3pPr>
              <a:defRPr sz="2667"/>
            </a:lvl3pPr>
            <a:lvl4pPr>
              <a:defRPr sz="2667"/>
            </a:lvl4pPr>
            <a:lvl5pPr>
              <a:defRPr sz="2667"/>
            </a:lvl5pPr>
            <a:lvl6pPr>
              <a:defRPr sz="2667"/>
            </a:lvl6pPr>
            <a:lvl7pPr>
              <a:defRPr sz="2667"/>
            </a:lvl7pPr>
            <a:lvl8pPr>
              <a:defRPr sz="2667"/>
            </a:lvl8pPr>
            <a:lvl9pPr>
              <a:defRPr sz="2667"/>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609601" y="1498601"/>
            <a:ext cx="4011084" cy="4754561"/>
          </a:xfrm>
          <a:prstGeom prst="rect">
            <a:avLst/>
          </a:prstGeom>
        </p:spPr>
        <p:txBody>
          <a:bodyPr lIns="0"/>
          <a:lstStyle>
            <a:lvl1pPr marL="0" indent="0">
              <a:buNone/>
              <a:defRPr sz="32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text</a:t>
            </a:r>
          </a:p>
        </p:txBody>
      </p:sp>
      <p:sp>
        <p:nvSpPr>
          <p:cNvPr id="6"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8"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3126537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ALT_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457200"/>
          </a:xfrm>
          <a:prstGeom prst="rect">
            <a:avLst/>
          </a:prstGeom>
        </p:spPr>
        <p:txBody>
          <a:bodyPr lIns="0" anchor="b"/>
          <a:lstStyle>
            <a:lvl1pPr algn="l">
              <a:defRPr sz="2667" b="1"/>
            </a:lvl1pPr>
          </a:lstStyle>
          <a:p>
            <a:r>
              <a:rPr lang="en-US"/>
              <a:t>Click to edit title</a:t>
            </a:r>
          </a:p>
        </p:txBody>
      </p:sp>
      <p:sp>
        <p:nvSpPr>
          <p:cNvPr id="3" name="Picture Placeholder 2"/>
          <p:cNvSpPr>
            <a:spLocks noGrp="1"/>
          </p:cNvSpPr>
          <p:nvPr>
            <p:ph type="pic" idx="1"/>
          </p:nvPr>
        </p:nvSpPr>
        <p:spPr>
          <a:xfrm>
            <a:off x="2389717" y="482601"/>
            <a:ext cx="7315200" cy="424497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Drag picture to placeholder or click icon to add</a:t>
            </a:r>
          </a:p>
        </p:txBody>
      </p:sp>
      <p:sp>
        <p:nvSpPr>
          <p:cNvPr id="4" name="Text Placeholder 3"/>
          <p:cNvSpPr>
            <a:spLocks noGrp="1"/>
          </p:cNvSpPr>
          <p:nvPr>
            <p:ph type="body" sz="half" idx="2" hasCustomPrompt="1"/>
          </p:nvPr>
        </p:nvSpPr>
        <p:spPr>
          <a:xfrm>
            <a:off x="2389717" y="5334000"/>
            <a:ext cx="7315200" cy="838200"/>
          </a:xfrm>
          <a:prstGeom prst="rect">
            <a:avLst/>
          </a:prstGeom>
        </p:spPr>
        <p:txBody>
          <a:bodyPr lIns="0"/>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text</a:t>
            </a:r>
          </a:p>
        </p:txBody>
      </p:sp>
      <p:sp>
        <p:nvSpPr>
          <p:cNvPr id="6"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8"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3527372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T_End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22400" y="1676403"/>
            <a:ext cx="10160000" cy="1298575"/>
          </a:xfrm>
          <a:prstGeom prst="rect">
            <a:avLst/>
          </a:prstGeom>
        </p:spPr>
        <p:txBody>
          <a:bodyPr anchor="b"/>
          <a:lstStyle>
            <a:lvl1pPr algn="l">
              <a:defRPr b="1"/>
            </a:lvl1pPr>
          </a:lstStyle>
          <a:p>
            <a:r>
              <a:rPr lang="en-US"/>
              <a:t>Closing</a:t>
            </a:r>
          </a:p>
        </p:txBody>
      </p:sp>
      <p:sp>
        <p:nvSpPr>
          <p:cNvPr id="3" name="Subtitle 2"/>
          <p:cNvSpPr>
            <a:spLocks noGrp="1"/>
          </p:cNvSpPr>
          <p:nvPr>
            <p:ph type="subTitle" idx="1" hasCustomPrompt="1"/>
          </p:nvPr>
        </p:nvSpPr>
        <p:spPr>
          <a:xfrm>
            <a:off x="7416800" y="4575178"/>
            <a:ext cx="4165600" cy="301625"/>
          </a:xfrm>
          <a:prstGeom prst="rect">
            <a:avLst/>
          </a:prstGeom>
          <a:ln w="9525">
            <a:noFill/>
          </a:ln>
        </p:spPr>
        <p:txBody>
          <a:bodyPr lIns="0" rIns="0">
            <a:noAutofit/>
          </a:bodyPr>
          <a:lstStyle>
            <a:lvl1pPr marL="0" indent="0" algn="r">
              <a:buNone/>
              <a:defRPr sz="1867">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Name</a:t>
            </a:r>
          </a:p>
        </p:txBody>
      </p:sp>
      <p:sp>
        <p:nvSpPr>
          <p:cNvPr id="9" name="Rectangle 8"/>
          <p:cNvSpPr/>
          <p:nvPr userDrawn="1"/>
        </p:nvSpPr>
        <p:spPr>
          <a:xfrm>
            <a:off x="1577479" y="3029712"/>
            <a:ext cx="10004927" cy="27432"/>
          </a:xfrm>
          <a:prstGeom prst="rect">
            <a:avLst/>
          </a:prstGeom>
          <a:solidFill>
            <a:schemeClr val="accent2"/>
          </a:solidFill>
          <a:ln w="127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 Placeholder 11"/>
          <p:cNvSpPr>
            <a:spLocks noGrp="1"/>
          </p:cNvSpPr>
          <p:nvPr>
            <p:ph type="body" sz="quarter" idx="13" hasCustomPrompt="1"/>
          </p:nvPr>
        </p:nvSpPr>
        <p:spPr>
          <a:xfrm>
            <a:off x="7416800" y="4953000"/>
            <a:ext cx="4165600" cy="304800"/>
          </a:xfrm>
          <a:prstGeom prst="rect">
            <a:avLst/>
          </a:prstGeom>
        </p:spPr>
        <p:txBody>
          <a:bodyPr lIns="0" rIns="0"/>
          <a:lstStyle>
            <a:lvl1pPr algn="r">
              <a:buNone/>
              <a:defRPr sz="1867"/>
            </a:lvl1pPr>
          </a:lstStyle>
          <a:p>
            <a:pPr lvl="0"/>
            <a:r>
              <a:rPr lang="en-US"/>
              <a:t>Email Address</a:t>
            </a:r>
          </a:p>
        </p:txBody>
      </p:sp>
      <p:sp>
        <p:nvSpPr>
          <p:cNvPr id="7"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8"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31899205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397000"/>
            <a:ext cx="10972800" cy="609600"/>
          </a:xfrm>
          <a:prstGeom prst="rect">
            <a:avLst/>
          </a:prstGeom>
        </p:spPr>
        <p:txBody>
          <a:bodyPr lIns="0" anchor="t"/>
          <a:lstStyle>
            <a:lvl1pPr algn="l">
              <a:defRPr sz="3733" b="1"/>
            </a:lvl1pPr>
          </a:lstStyle>
          <a:p>
            <a:r>
              <a:rPr lang="en-US"/>
              <a:t>Click To Edit Title</a:t>
            </a:r>
          </a:p>
        </p:txBody>
      </p:sp>
      <p:sp>
        <p:nvSpPr>
          <p:cNvPr id="6" name="Slide Number Placeholder 5"/>
          <p:cNvSpPr>
            <a:spLocks noGrp="1"/>
          </p:cNvSpPr>
          <p:nvPr>
            <p:ph type="sldNum" sz="quarter" idx="12"/>
          </p:nvPr>
        </p:nvSpPr>
        <p:spPr>
          <a:xfrm>
            <a:off x="10769600" y="6324600"/>
            <a:ext cx="812800" cy="365125"/>
          </a:xfrm>
          <a:prstGeom prst="rect">
            <a:avLst/>
          </a:prstGeom>
        </p:spPr>
        <p:txBody>
          <a:bodyPr/>
          <a:lstStyle>
            <a:lvl1pPr algn="r">
              <a:defRPr sz="1867">
                <a:solidFill>
                  <a:schemeClr val="accent2"/>
                </a:solidFill>
              </a:defRPr>
            </a:lvl1pPr>
          </a:lstStyle>
          <a:p>
            <a:pPr defTabSz="1219140"/>
            <a:fld id="{FBA2234E-7433-4592-AE2B-DCAEC0866D46}" type="slidenum">
              <a:rPr lang="en-US" smtClean="0">
                <a:solidFill>
                  <a:srgbClr val="002664"/>
                </a:solidFill>
              </a:rPr>
              <a:pPr defTabSz="1219140"/>
              <a:t>‹#›</a:t>
            </a:fld>
            <a:endParaRPr lang="en-US">
              <a:solidFill>
                <a:srgbClr val="002664"/>
              </a:solidFill>
            </a:endParaRPr>
          </a:p>
        </p:txBody>
      </p:sp>
      <p:sp>
        <p:nvSpPr>
          <p:cNvPr id="5" name="Content Placeholder 2"/>
          <p:cNvSpPr>
            <a:spLocks noGrp="1"/>
          </p:cNvSpPr>
          <p:nvPr>
            <p:ph idx="1" hasCustomPrompt="1"/>
          </p:nvPr>
        </p:nvSpPr>
        <p:spPr>
          <a:xfrm>
            <a:off x="609600" y="2159000"/>
            <a:ext cx="10972800" cy="4724400"/>
          </a:xfrm>
          <a:prstGeom prst="rect">
            <a:avLst/>
          </a:prstGeom>
        </p:spPr>
        <p:txBody>
          <a:bodyPr lIns="0"/>
          <a:lstStyle>
            <a:lvl1pPr>
              <a:defRPr sz="3733"/>
            </a:lvl1pPr>
            <a:lvl2pPr marL="990550" marR="0" indent="-380981" algn="l" defTabSz="1219140" rtl="0" eaLnBrk="1" fontAlgn="auto" latinLnBrk="0" hangingPunct="1">
              <a:lnSpc>
                <a:spcPct val="100000"/>
              </a:lnSpc>
              <a:spcBef>
                <a:spcPct val="20000"/>
              </a:spcBef>
              <a:spcAft>
                <a:spcPts val="0"/>
              </a:spcAft>
              <a:buClrTx/>
              <a:buSzTx/>
              <a:buFont typeface="Arial" pitchFamily="34" charset="0"/>
              <a:buChar char="‒"/>
              <a:tabLst/>
              <a:defRPr/>
            </a:lvl2pPr>
            <a:lvl3pPr>
              <a:defRPr sz="2667"/>
            </a:lvl3pPr>
            <a:lvl4pPr>
              <a:defRPr/>
            </a:lvl4pPr>
            <a:lvl5pPr>
              <a:buFont typeface="Arial" pitchFamily="34" charset="0"/>
              <a:buChar char="•"/>
              <a:defRPr/>
            </a:lvl5pPr>
          </a:lstStyle>
          <a:p>
            <a:pPr lvl="0"/>
            <a:r>
              <a:rPr lang="en-US"/>
              <a:t>Bullet 1 style</a:t>
            </a:r>
          </a:p>
          <a:p>
            <a:pPr marL="990550" marR="0" lvl="1" indent="-380981" algn="l" defTabSz="1219140" rtl="0" eaLnBrk="1" fontAlgn="auto" latinLnBrk="0" hangingPunct="1">
              <a:lnSpc>
                <a:spcPct val="100000"/>
              </a:lnSpc>
              <a:spcBef>
                <a:spcPct val="20000"/>
              </a:spcBef>
              <a:spcAft>
                <a:spcPts val="0"/>
              </a:spcAft>
              <a:buClrTx/>
              <a:buSzTx/>
              <a:buFont typeface="Arial" pitchFamily="34" charset="0"/>
              <a:buChar char="–"/>
              <a:tabLst/>
              <a:defRPr/>
            </a:pPr>
            <a:r>
              <a:rPr lang="en-US"/>
              <a:t>Bullet 2 style</a:t>
            </a:r>
          </a:p>
          <a:p>
            <a:pPr lvl="2"/>
            <a:r>
              <a:rPr lang="en-US"/>
              <a:t>Bullet 3 style</a:t>
            </a:r>
          </a:p>
          <a:p>
            <a:pPr lvl="3"/>
            <a:r>
              <a:rPr lang="en-US"/>
              <a:t>Bullet 4 style</a:t>
            </a:r>
          </a:p>
          <a:p>
            <a:pPr lvl="4"/>
            <a:r>
              <a:rPr lang="en-US"/>
              <a:t>Bullet 5 style</a:t>
            </a:r>
          </a:p>
        </p:txBody>
      </p:sp>
    </p:spTree>
    <p:extLst>
      <p:ext uri="{BB962C8B-B14F-4D97-AF65-F5344CB8AC3E}">
        <p14:creationId xmlns:p14="http://schemas.microsoft.com/office/powerpoint/2010/main" val="231485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LT_2-Lined 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362891"/>
            <a:ext cx="10972800" cy="4910908"/>
          </a:xfrm>
          <a:prstGeom prst="rect">
            <a:avLst/>
          </a:prstGeom>
        </p:spPr>
        <p:txBody>
          <a:bodyPr lIns="0"/>
          <a:lstStyle>
            <a:lvl1pPr>
              <a:defRPr sz="3733"/>
            </a:lvl1pPr>
            <a:lvl2pPr marL="990575" marR="0" indent="-380990" algn="l" defTabSz="1219170" rtl="0" eaLnBrk="1" fontAlgn="auto" latinLnBrk="0" hangingPunct="1">
              <a:lnSpc>
                <a:spcPct val="100000"/>
              </a:lnSpc>
              <a:spcBef>
                <a:spcPct val="20000"/>
              </a:spcBef>
              <a:spcAft>
                <a:spcPts val="0"/>
              </a:spcAft>
              <a:buClrTx/>
              <a:buSzTx/>
              <a:buFont typeface="Arial" pitchFamily="34" charset="0"/>
              <a:buChar char="‒"/>
              <a:tabLst/>
              <a:defRPr/>
            </a:lvl2pPr>
            <a:lvl3pPr>
              <a:defRPr sz="2667"/>
            </a:lvl3pPr>
            <a:lvl4pPr>
              <a:defRPr/>
            </a:lvl4pPr>
            <a:lvl5pPr>
              <a:buFont typeface="Arial" pitchFamily="34" charset="0"/>
              <a:buChar char="•"/>
              <a:defRPr/>
            </a:lvl5pPr>
          </a:lstStyle>
          <a:p>
            <a:pPr lvl="0"/>
            <a:r>
              <a:rPr lang="en-US"/>
              <a:t>Bullet 1 style</a:t>
            </a:r>
          </a:p>
          <a:p>
            <a:pPr marL="990575" marR="0" lvl="1" indent="-380990" algn="l" defTabSz="1219170" rtl="0" eaLnBrk="1" fontAlgn="auto" latinLnBrk="0" hangingPunct="1">
              <a:lnSpc>
                <a:spcPct val="100000"/>
              </a:lnSpc>
              <a:spcBef>
                <a:spcPct val="20000"/>
              </a:spcBef>
              <a:spcAft>
                <a:spcPts val="0"/>
              </a:spcAft>
              <a:buClrTx/>
              <a:buSzTx/>
              <a:buFont typeface="Arial" pitchFamily="34" charset="0"/>
              <a:buChar char="–"/>
              <a:tabLst/>
              <a:defRPr/>
            </a:pPr>
            <a:r>
              <a:rPr lang="en-US"/>
              <a:t>Bullet 2 style</a:t>
            </a:r>
          </a:p>
          <a:p>
            <a:pPr lvl="2"/>
            <a:r>
              <a:rPr lang="en-US"/>
              <a:t>Bullet 3 style</a:t>
            </a:r>
          </a:p>
          <a:p>
            <a:pPr lvl="3"/>
            <a:r>
              <a:rPr lang="en-US"/>
              <a:t>Bullet 4 style</a:t>
            </a:r>
          </a:p>
          <a:p>
            <a:pPr lvl="4"/>
            <a:r>
              <a:rPr lang="en-US"/>
              <a:t>Bullet 5 style</a:t>
            </a:r>
          </a:p>
        </p:txBody>
      </p:sp>
      <p:sp>
        <p:nvSpPr>
          <p:cNvPr id="2" name="Title 1"/>
          <p:cNvSpPr>
            <a:spLocks noGrp="1"/>
          </p:cNvSpPr>
          <p:nvPr>
            <p:ph type="title" hasCustomPrompt="1"/>
          </p:nvPr>
        </p:nvSpPr>
        <p:spPr>
          <a:xfrm>
            <a:off x="609600" y="584201"/>
            <a:ext cx="10972800" cy="634639"/>
          </a:xfrm>
          <a:prstGeom prst="rect">
            <a:avLst/>
          </a:prstGeom>
        </p:spPr>
        <p:txBody>
          <a:bodyPr lIns="0" anchor="t"/>
          <a:lstStyle>
            <a:lvl1pPr algn="l">
              <a:defRPr sz="2400" b="1"/>
            </a:lvl1pPr>
          </a:lstStyle>
          <a:p>
            <a:r>
              <a:rPr lang="en-US"/>
              <a:t>Click To Edit 2-Lined Title</a:t>
            </a:r>
            <a:br>
              <a:rPr lang="en-US"/>
            </a:br>
            <a:endParaRPr lang="en-US"/>
          </a:p>
        </p:txBody>
      </p:sp>
      <p:sp>
        <p:nvSpPr>
          <p:cNvPr id="5"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7"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2124161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LT_Title and Single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295400"/>
            <a:ext cx="10972800" cy="4978400"/>
          </a:xfrm>
          <a:prstGeom prst="rect">
            <a:avLst/>
          </a:prstGeom>
        </p:spPr>
        <p:txBody>
          <a:bodyPr lIns="0" rIns="0"/>
          <a:lstStyle>
            <a:lvl1pPr>
              <a:buNone/>
              <a:defRPr sz="3200" baseline="0"/>
            </a:lvl1pPr>
            <a:lvl2pPr marL="990575" marR="0" indent="-380990" algn="l" defTabSz="1219170" rtl="0" eaLnBrk="1" fontAlgn="auto" latinLnBrk="0" hangingPunct="1">
              <a:lnSpc>
                <a:spcPct val="100000"/>
              </a:lnSpc>
              <a:spcBef>
                <a:spcPct val="20000"/>
              </a:spcBef>
              <a:spcAft>
                <a:spcPts val="0"/>
              </a:spcAft>
              <a:buClrTx/>
              <a:buSzTx/>
              <a:buFont typeface="Arial" pitchFamily="34" charset="0"/>
              <a:buChar char="‒"/>
              <a:tabLst/>
              <a:defRPr/>
            </a:lvl2pPr>
            <a:lvl3pPr>
              <a:defRPr/>
            </a:lvl3pPr>
            <a:lvl4pPr>
              <a:defRPr/>
            </a:lvl4pPr>
            <a:lvl5pPr>
              <a:buFont typeface="Arial" pitchFamily="34" charset="0"/>
              <a:buChar char="•"/>
              <a:defRPr/>
            </a:lvl5pPr>
          </a:lstStyle>
          <a:p>
            <a:pPr lvl="0"/>
            <a:r>
              <a:rPr lang="en-US"/>
              <a:t>Insert chart here</a:t>
            </a:r>
          </a:p>
        </p:txBody>
      </p:sp>
      <p:sp>
        <p:nvSpPr>
          <p:cNvPr id="2" name="Title 1"/>
          <p:cNvSpPr>
            <a:spLocks noGrp="1"/>
          </p:cNvSpPr>
          <p:nvPr>
            <p:ph type="title" hasCustomPrompt="1"/>
          </p:nvPr>
        </p:nvSpPr>
        <p:spPr>
          <a:xfrm>
            <a:off x="609600" y="584200"/>
            <a:ext cx="10972800" cy="609600"/>
          </a:xfrm>
          <a:prstGeom prst="rect">
            <a:avLst/>
          </a:prstGeom>
        </p:spPr>
        <p:txBody>
          <a:bodyPr lIns="0" anchor="t"/>
          <a:lstStyle>
            <a:lvl1pPr>
              <a:defRPr sz="3733" b="1"/>
            </a:lvl1pPr>
          </a:lstStyle>
          <a:p>
            <a:r>
              <a:rPr lang="en-US"/>
              <a:t>Click To Edit Chart Title</a:t>
            </a:r>
          </a:p>
        </p:txBody>
      </p:sp>
      <p:sp>
        <p:nvSpPr>
          <p:cNvPr id="5"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7"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2373910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_Content Only">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482600"/>
            <a:ext cx="10972800" cy="5791200"/>
          </a:xfrm>
          <a:prstGeom prst="rect">
            <a:avLst/>
          </a:prstGeom>
        </p:spPr>
        <p:txBody>
          <a:bodyPr lIns="0" rIns="0"/>
          <a:lstStyle>
            <a:lvl1pPr>
              <a:buNone/>
              <a:defRPr sz="3200" baseline="0">
                <a:solidFill>
                  <a:srgbClr val="022664"/>
                </a:solidFill>
              </a:defRPr>
            </a:lvl1pPr>
            <a:lvl2pPr marL="990575" marR="0" indent="-380990" algn="l" defTabSz="1219170" rtl="0" eaLnBrk="1" fontAlgn="auto" latinLnBrk="0" hangingPunct="1">
              <a:lnSpc>
                <a:spcPct val="100000"/>
              </a:lnSpc>
              <a:spcBef>
                <a:spcPct val="20000"/>
              </a:spcBef>
              <a:spcAft>
                <a:spcPts val="0"/>
              </a:spcAft>
              <a:buClrTx/>
              <a:buSzTx/>
              <a:buFont typeface="Arial" pitchFamily="34" charset="0"/>
              <a:buChar char="‒"/>
              <a:tabLst/>
              <a:defRPr/>
            </a:lvl2pPr>
            <a:lvl3pPr>
              <a:defRPr/>
            </a:lvl3pPr>
            <a:lvl4pPr>
              <a:defRPr/>
            </a:lvl4pPr>
            <a:lvl5pPr>
              <a:buFont typeface="Arial" pitchFamily="34" charset="0"/>
              <a:buChar char="•"/>
              <a:defRPr/>
            </a:lvl5pPr>
          </a:lstStyle>
          <a:p>
            <a:pPr lvl="0"/>
            <a:r>
              <a:rPr lang="en-US"/>
              <a:t>Insert chart here</a:t>
            </a:r>
          </a:p>
        </p:txBody>
      </p:sp>
      <p:sp>
        <p:nvSpPr>
          <p:cNvPr id="5"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7"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1489170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ALT_2 Lined Title and Single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270000"/>
            <a:ext cx="10972800" cy="5003800"/>
          </a:xfrm>
          <a:prstGeom prst="rect">
            <a:avLst/>
          </a:prstGeom>
        </p:spPr>
        <p:txBody>
          <a:bodyPr lIns="0" rIns="0"/>
          <a:lstStyle>
            <a:lvl1pPr>
              <a:buNone/>
              <a:defRPr sz="3200" baseline="0"/>
            </a:lvl1pPr>
            <a:lvl2pPr marL="990575" marR="0" indent="-380990" algn="l" defTabSz="1219170" rtl="0" eaLnBrk="1" fontAlgn="auto" latinLnBrk="0" hangingPunct="1">
              <a:lnSpc>
                <a:spcPct val="100000"/>
              </a:lnSpc>
              <a:spcBef>
                <a:spcPct val="20000"/>
              </a:spcBef>
              <a:spcAft>
                <a:spcPts val="0"/>
              </a:spcAft>
              <a:buClrTx/>
              <a:buSzTx/>
              <a:buFont typeface="Arial" pitchFamily="34" charset="0"/>
              <a:buChar char="‒"/>
              <a:tabLst/>
              <a:defRPr/>
            </a:lvl2pPr>
            <a:lvl3pPr>
              <a:defRPr/>
            </a:lvl3pPr>
            <a:lvl4pPr>
              <a:defRPr/>
            </a:lvl4pPr>
            <a:lvl5pPr>
              <a:buFont typeface="Arial" pitchFamily="34" charset="0"/>
              <a:buChar char="•"/>
              <a:defRPr/>
            </a:lvl5pPr>
          </a:lstStyle>
          <a:p>
            <a:pPr lvl="0"/>
            <a:r>
              <a:rPr lang="en-US"/>
              <a:t>Insert chart here</a:t>
            </a:r>
          </a:p>
        </p:txBody>
      </p:sp>
      <p:sp>
        <p:nvSpPr>
          <p:cNvPr id="2" name="Title 1"/>
          <p:cNvSpPr>
            <a:spLocks noGrp="1"/>
          </p:cNvSpPr>
          <p:nvPr>
            <p:ph type="title" hasCustomPrompt="1"/>
          </p:nvPr>
        </p:nvSpPr>
        <p:spPr>
          <a:xfrm>
            <a:off x="609600" y="584200"/>
            <a:ext cx="10972800" cy="609600"/>
          </a:xfrm>
          <a:prstGeom prst="rect">
            <a:avLst/>
          </a:prstGeom>
        </p:spPr>
        <p:txBody>
          <a:bodyPr lIns="0" anchor="t"/>
          <a:lstStyle>
            <a:lvl1pPr>
              <a:defRPr sz="2400" b="1"/>
            </a:lvl1pPr>
          </a:lstStyle>
          <a:p>
            <a:r>
              <a:rPr lang="en-US"/>
              <a:t>Click To Edit 2-Lined Chart Title</a:t>
            </a:r>
          </a:p>
        </p:txBody>
      </p:sp>
      <p:sp>
        <p:nvSpPr>
          <p:cNvPr id="5"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7"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1442438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T_Section Header">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609600" y="3152780"/>
            <a:ext cx="10972800" cy="843345"/>
          </a:xfrm>
          <a:prstGeom prst="rect">
            <a:avLst/>
          </a:prstGeom>
        </p:spPr>
        <p:txBody>
          <a:bodyPr/>
          <a:lstStyle>
            <a:lvl1pPr algn="ctr">
              <a:defRPr sz="6400" b="1" baseline="0"/>
            </a:lvl1pPr>
          </a:lstStyle>
          <a:p>
            <a:r>
              <a:rPr lang="en-US" sz="6400"/>
              <a:t>Click to Edit Section Title</a:t>
            </a:r>
            <a:endParaRPr lang="en-US" sz="5333"/>
          </a:p>
        </p:txBody>
      </p:sp>
      <p:sp>
        <p:nvSpPr>
          <p:cNvPr id="4" name="Footer Placeholder 5"/>
          <p:cNvSpPr txBox="1">
            <a:spLocks/>
          </p:cNvSpPr>
          <p:nvPr userDrawn="1"/>
        </p:nvSpPr>
        <p:spPr>
          <a:xfrm>
            <a:off x="7315200" y="6375400"/>
            <a:ext cx="3759200" cy="304800"/>
          </a:xfrm>
          <a:prstGeom prst="rect">
            <a:avLst/>
          </a:prstGeom>
        </p:spPr>
        <p:txBody>
          <a:bodyPr/>
          <a:lstStyle>
            <a:defPPr>
              <a:defRPr lang="en-US"/>
            </a:defPPr>
            <a:lvl1pPr marL="0" algn="r"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a:solidFill>
                  <a:schemeClr val="bg1">
                    <a:lumMod val="75000"/>
                  </a:schemeClr>
                </a:solidFill>
              </a:rPr>
              <a:t>U.S. DAIRY EXPORT COUNCIL</a:t>
            </a:r>
          </a:p>
        </p:txBody>
      </p:sp>
      <p:sp>
        <p:nvSpPr>
          <p:cNvPr id="5" name="Slide Number Placeholder 6"/>
          <p:cNvSpPr txBox="1">
            <a:spLocks/>
          </p:cNvSpPr>
          <p:nvPr userDrawn="1"/>
        </p:nvSpPr>
        <p:spPr>
          <a:xfrm>
            <a:off x="11480800" y="6375401"/>
            <a:ext cx="609600" cy="366183"/>
          </a:xfrm>
          <a:prstGeom prst="rect">
            <a:avLst/>
          </a:prstGeom>
        </p:spPr>
        <p:txBody>
          <a:bodyPr/>
          <a:lstStyle>
            <a:defPPr>
              <a:defRPr lang="en-US"/>
            </a:defPPr>
            <a:lvl1pPr marL="0" algn="l" defTabSz="914400" rtl="0" eaLnBrk="1" latinLnBrk="0" hangingPunct="1">
              <a:defRPr sz="1000" kern="1200">
                <a:solidFill>
                  <a:srgbClr val="FFFFFF"/>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F2027A-5A89-1549-A218-6186F6C23383}" type="slidenum">
              <a:rPr lang="en-US" sz="1333" smtClean="0">
                <a:solidFill>
                  <a:schemeClr val="bg1">
                    <a:lumMod val="75000"/>
                  </a:schemeClr>
                </a:solidFill>
              </a:rPr>
              <a:pPr/>
              <a:t>‹#›</a:t>
            </a:fld>
            <a:endParaRPr lang="en-US" sz="1333">
              <a:solidFill>
                <a:schemeClr val="bg1">
                  <a:lumMod val="75000"/>
                </a:schemeClr>
              </a:solidFill>
            </a:endParaRPr>
          </a:p>
        </p:txBody>
      </p:sp>
    </p:spTree>
    <p:extLst>
      <p:ext uri="{BB962C8B-B14F-4D97-AF65-F5344CB8AC3E}">
        <p14:creationId xmlns:p14="http://schemas.microsoft.com/office/powerpoint/2010/main" val="71451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T_Photo Divider_1">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609" y="381000"/>
            <a:ext cx="2338191" cy="812800"/>
          </a:xfrm>
          <a:prstGeom prst="rect">
            <a:avLst/>
          </a:prstGeom>
        </p:spPr>
      </p:pic>
    </p:spTree>
    <p:extLst>
      <p:ext uri="{BB962C8B-B14F-4D97-AF65-F5344CB8AC3E}">
        <p14:creationId xmlns:p14="http://schemas.microsoft.com/office/powerpoint/2010/main" val="1465786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T_Photo Divider_2">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Picture 4" descr="USDEC-Logo-REV.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2" y="381000"/>
            <a:ext cx="2344204" cy="812800"/>
          </a:xfrm>
          <a:prstGeom prst="rect">
            <a:avLst/>
          </a:prstGeom>
        </p:spPr>
      </p:pic>
      <p:sp>
        <p:nvSpPr>
          <p:cNvPr id="7" name="Rectangle 2"/>
          <p:cNvSpPr>
            <a:spLocks noGrp="1" noChangeArrowheads="1"/>
          </p:cNvSpPr>
          <p:nvPr userDrawn="1">
            <p:ph type="title" hasCustomPrompt="1"/>
          </p:nvPr>
        </p:nvSpPr>
        <p:spPr>
          <a:xfrm>
            <a:off x="0" y="5054600"/>
            <a:ext cx="12192000" cy="1016000"/>
          </a:xfrm>
          <a:prstGeom prst="rect">
            <a:avLst/>
          </a:prstGeom>
          <a:solidFill>
            <a:schemeClr val="bg1"/>
          </a:solidFill>
        </p:spPr>
        <p:txBody>
          <a:bodyPr lIns="274320" tIns="228600" rIns="274320" bIns="228600" anchor="ctr" anchorCtr="0"/>
          <a:lstStyle>
            <a:lvl1pPr algn="ctr">
              <a:defRPr sz="4800" b="1" baseline="0">
                <a:solidFill>
                  <a:srgbClr val="022664"/>
                </a:solidFill>
              </a:defRPr>
            </a:lvl1pPr>
          </a:lstStyle>
          <a:p>
            <a:r>
              <a:rPr lang="en-US" sz="6400"/>
              <a:t>Click to Edit Section Title</a:t>
            </a:r>
            <a:endParaRPr lang="en-US" sz="5333"/>
          </a:p>
        </p:txBody>
      </p:sp>
    </p:spTree>
    <p:extLst>
      <p:ext uri="{BB962C8B-B14F-4D97-AF65-F5344CB8AC3E}">
        <p14:creationId xmlns:p14="http://schemas.microsoft.com/office/powerpoint/2010/main" val="809348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hash-marks_-04.png"/>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59857" y="1"/>
            <a:ext cx="12293600" cy="6950372"/>
          </a:xfrm>
          <a:prstGeom prst="rect">
            <a:avLst/>
          </a:prstGeom>
        </p:spPr>
      </p:pic>
      <p:sp>
        <p:nvSpPr>
          <p:cNvPr id="9" name="TextBox 8"/>
          <p:cNvSpPr txBox="1"/>
          <p:nvPr/>
        </p:nvSpPr>
        <p:spPr>
          <a:xfrm>
            <a:off x="812800" y="6400801"/>
            <a:ext cx="4267200" cy="461665"/>
          </a:xfrm>
          <a:prstGeom prst="rect">
            <a:avLst/>
          </a:prstGeom>
          <a:noFill/>
        </p:spPr>
        <p:txBody>
          <a:bodyPr wrap="square" rtlCol="0">
            <a:spAutoFit/>
          </a:bodyPr>
          <a:lstStyle/>
          <a:p>
            <a:endParaRPr lang="en-US" sz="2400"/>
          </a:p>
        </p:txBody>
      </p:sp>
    </p:spTree>
    <p:extLst>
      <p:ext uri="{BB962C8B-B14F-4D97-AF65-F5344CB8AC3E}">
        <p14:creationId xmlns:p14="http://schemas.microsoft.com/office/powerpoint/2010/main" val="2473668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hf hdr="0"/>
  <p:txStyles>
    <p:titleStyle>
      <a:lvl1pPr algn="l" defTabSz="1219170" rtl="0" eaLnBrk="1" latinLnBrk="0" hangingPunct="1">
        <a:spcBef>
          <a:spcPct val="0"/>
        </a:spcBef>
        <a:buNone/>
        <a:defRPr sz="3733" kern="1200">
          <a:solidFill>
            <a:schemeClr val="accent2"/>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3733" kern="1200">
          <a:solidFill>
            <a:schemeClr val="accent2"/>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200" kern="1200">
          <a:solidFill>
            <a:schemeClr val="accent2"/>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accent2"/>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400" kern="1200">
          <a:solidFill>
            <a:schemeClr val="accent2"/>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400" kern="1200">
          <a:solidFill>
            <a:schemeClr val="accent2"/>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jpeg"/><Relationship Id="rId18" Type="http://schemas.openxmlformats.org/officeDocument/2006/relationships/image" Target="../media/image33.png"/><Relationship Id="rId3" Type="http://schemas.openxmlformats.org/officeDocument/2006/relationships/image" Target="../media/image15.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4.xml"/><Relationship Id="rId16" Type="http://schemas.openxmlformats.org/officeDocument/2006/relationships/image" Target="../media/image31.jpeg"/><Relationship Id="rId20"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21.gif"/><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jpe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gif"/><Relationship Id="rId9" Type="http://schemas.openxmlformats.org/officeDocument/2006/relationships/image" Target="../media/image24.png"/><Relationship Id="rId14" Type="http://schemas.openxmlformats.org/officeDocument/2006/relationships/image" Target="../media/image29.jpeg"/></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124201"/>
            <a:ext cx="10160000" cy="911225"/>
          </a:xfrm>
        </p:spPr>
        <p:txBody>
          <a:bodyPr>
            <a:normAutofit/>
          </a:bodyPr>
          <a:lstStyle/>
          <a:p>
            <a:r>
              <a:rPr lang="en-US" sz="2133" dirty="0">
                <a:latin typeface="Gill Sans MT" panose="020B0502020104020203" pitchFamily="34" charset="0"/>
              </a:rPr>
              <a:t>USDA Agriculture Outlook Forum</a:t>
            </a:r>
          </a:p>
          <a:p>
            <a:r>
              <a:rPr lang="en-US" sz="2133" dirty="0">
                <a:latin typeface="Gill Sans MT" panose="020B0502020104020203" pitchFamily="34" charset="0"/>
              </a:rPr>
              <a:t>Thursday, February 24, 2022</a:t>
            </a:r>
          </a:p>
        </p:txBody>
      </p:sp>
      <p:sp>
        <p:nvSpPr>
          <p:cNvPr id="4" name="Round Diagonal Corner Rectangle 4">
            <a:extLst>
              <a:ext uri="{FF2B5EF4-FFF2-40B4-BE49-F238E27FC236}">
                <a16:creationId xmlns:a16="http://schemas.microsoft.com/office/drawing/2014/main" id="{A0BBC07B-7259-4A0C-AB89-2BAEACDECD90}"/>
              </a:ext>
            </a:extLst>
          </p:cNvPr>
          <p:cNvSpPr/>
          <p:nvPr/>
        </p:nvSpPr>
        <p:spPr>
          <a:xfrm>
            <a:off x="-254000" y="292706"/>
            <a:ext cx="12699999" cy="1538868"/>
          </a:xfrm>
          <a:prstGeom prst="round2DiagRect">
            <a:avLst/>
          </a:prstGeom>
          <a:solidFill>
            <a:srgbClr val="02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5" name="Picture 4">
            <a:extLst>
              <a:ext uri="{FF2B5EF4-FFF2-40B4-BE49-F238E27FC236}">
                <a16:creationId xmlns:a16="http://schemas.microsoft.com/office/drawing/2014/main" id="{14F9E209-B968-4F46-96DD-771B7C157B2D}"/>
              </a:ext>
            </a:extLst>
          </p:cNvPr>
          <p:cNvPicPr>
            <a:picLocks noChangeAspect="1"/>
          </p:cNvPicPr>
          <p:nvPr/>
        </p:nvPicPr>
        <p:blipFill>
          <a:blip r:embed="rId3"/>
          <a:stretch>
            <a:fillRect/>
          </a:stretch>
        </p:blipFill>
        <p:spPr>
          <a:xfrm>
            <a:off x="304801" y="279401"/>
            <a:ext cx="1389815" cy="1523967"/>
          </a:xfrm>
          <a:prstGeom prst="rect">
            <a:avLst/>
          </a:prstGeom>
        </p:spPr>
      </p:pic>
      <p:sp>
        <p:nvSpPr>
          <p:cNvPr id="2" name="Title 1"/>
          <p:cNvSpPr>
            <a:spLocks noGrp="1"/>
          </p:cNvSpPr>
          <p:nvPr>
            <p:ph type="ctrTitle"/>
          </p:nvPr>
        </p:nvSpPr>
        <p:spPr>
          <a:xfrm>
            <a:off x="1422400" y="1701801"/>
            <a:ext cx="10160000" cy="1298575"/>
          </a:xfrm>
        </p:spPr>
        <p:txBody>
          <a:bodyPr/>
          <a:lstStyle/>
          <a:p>
            <a:r>
              <a:rPr lang="en-US" sz="2800" b="1" dirty="0">
                <a:effectLst/>
                <a:latin typeface="Gill Sans MT" panose="020B0502020104020203" pitchFamily="34" charset="0"/>
                <a:ea typeface="Calibri" panose="020F0502020204030204" pitchFamily="34" charset="0"/>
              </a:rPr>
              <a:t>U.S. Dairy Exports:  Where are Future Growth Markets</a:t>
            </a:r>
            <a:endParaRPr lang="en-US" sz="5400" dirty="0">
              <a:solidFill>
                <a:srgbClr val="022664"/>
              </a:solidFill>
              <a:latin typeface="Gill Sans MT" panose="020B0502020104020203" pitchFamily="34" charset="0"/>
            </a:endParaRPr>
          </a:p>
        </p:txBody>
      </p:sp>
      <p:pic>
        <p:nvPicPr>
          <p:cNvPr id="7" name="Picture 6" descr="A picture containing text&#10;&#10;Description automatically generated">
            <a:extLst>
              <a:ext uri="{FF2B5EF4-FFF2-40B4-BE49-F238E27FC236}">
                <a16:creationId xmlns:a16="http://schemas.microsoft.com/office/drawing/2014/main" id="{9B9FD390-830A-4DD9-BCE8-D6C1EAD934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258" y="5479613"/>
            <a:ext cx="2583543" cy="895787"/>
          </a:xfrm>
          <a:prstGeom prst="rect">
            <a:avLst/>
          </a:prstGeom>
        </p:spPr>
      </p:pic>
    </p:spTree>
    <p:extLst>
      <p:ext uri="{BB962C8B-B14F-4D97-AF65-F5344CB8AC3E}">
        <p14:creationId xmlns:p14="http://schemas.microsoft.com/office/powerpoint/2010/main" val="2455682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ardrop 20">
            <a:extLst>
              <a:ext uri="{FF2B5EF4-FFF2-40B4-BE49-F238E27FC236}">
                <a16:creationId xmlns:a16="http://schemas.microsoft.com/office/drawing/2014/main" id="{24549462-288F-45B8-ABFC-E8E533722207}"/>
              </a:ext>
            </a:extLst>
          </p:cNvPr>
          <p:cNvSpPr/>
          <p:nvPr/>
        </p:nvSpPr>
        <p:spPr>
          <a:xfrm rot="18909795">
            <a:off x="7922863" y="2783263"/>
            <a:ext cx="3400785" cy="3365254"/>
          </a:xfrm>
          <a:prstGeom prst="teardrop">
            <a:avLst/>
          </a:prstGeom>
          <a:solidFill>
            <a:srgbClr val="9CBBCB"/>
          </a:solidFill>
          <a:ln w="38100">
            <a:solidFill>
              <a:srgbClr val="9CB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a:solidFill>
                <a:srgbClr val="9CBBCB"/>
              </a:solidFill>
              <a:latin typeface="Arial" panose="020B0604020202020204"/>
            </a:endParaRPr>
          </a:p>
        </p:txBody>
      </p:sp>
      <p:sp>
        <p:nvSpPr>
          <p:cNvPr id="6" name="Round Diagonal Corner Rectangle 4">
            <a:extLst>
              <a:ext uri="{FF2B5EF4-FFF2-40B4-BE49-F238E27FC236}">
                <a16:creationId xmlns:a16="http://schemas.microsoft.com/office/drawing/2014/main" id="{452E98A3-E192-4294-8CBE-46F82AF5D3B8}"/>
              </a:ext>
            </a:extLst>
          </p:cNvPr>
          <p:cNvSpPr/>
          <p:nvPr/>
        </p:nvSpPr>
        <p:spPr>
          <a:xfrm>
            <a:off x="-254000" y="292706"/>
            <a:ext cx="12699999" cy="1538868"/>
          </a:xfrm>
          <a:prstGeom prst="round2DiagRect">
            <a:avLst/>
          </a:prstGeom>
          <a:solidFill>
            <a:srgbClr val="02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C5CFF193-EE7E-4ED3-A34F-38F347CF6C51}"/>
              </a:ext>
            </a:extLst>
          </p:cNvPr>
          <p:cNvPicPr>
            <a:picLocks noChangeAspect="1"/>
          </p:cNvPicPr>
          <p:nvPr/>
        </p:nvPicPr>
        <p:blipFill>
          <a:blip r:embed="rId3"/>
          <a:stretch>
            <a:fillRect/>
          </a:stretch>
        </p:blipFill>
        <p:spPr>
          <a:xfrm>
            <a:off x="304801" y="279401"/>
            <a:ext cx="1389815" cy="1523967"/>
          </a:xfrm>
          <a:prstGeom prst="rect">
            <a:avLst/>
          </a:prstGeom>
        </p:spPr>
      </p:pic>
      <p:sp>
        <p:nvSpPr>
          <p:cNvPr id="7" name="TextBox 6">
            <a:extLst>
              <a:ext uri="{FF2B5EF4-FFF2-40B4-BE49-F238E27FC236}">
                <a16:creationId xmlns:a16="http://schemas.microsoft.com/office/drawing/2014/main" id="{22AB2341-5943-4BB3-9B17-4294611CF3B0}"/>
              </a:ext>
            </a:extLst>
          </p:cNvPr>
          <p:cNvSpPr txBox="1"/>
          <p:nvPr/>
        </p:nvSpPr>
        <p:spPr>
          <a:xfrm>
            <a:off x="1600092" y="345360"/>
            <a:ext cx="10591907" cy="1446550"/>
          </a:xfrm>
          <a:prstGeom prst="rect">
            <a:avLst/>
          </a:prstGeom>
          <a:noFill/>
        </p:spPr>
        <p:txBody>
          <a:bodyPr wrap="square" rtlCol="0">
            <a:spAutoFit/>
          </a:bodyPr>
          <a:lstStyle/>
          <a:p>
            <a:pPr defTabSz="1219170">
              <a:defRPr/>
            </a:pPr>
            <a:r>
              <a:rPr lang="en-US" sz="4400" b="1" dirty="0">
                <a:solidFill>
                  <a:srgbClr val="FFFFFF"/>
                </a:solidFill>
                <a:latin typeface="Gill Sans MT" panose="020B0502020104020203" pitchFamily="34" charset="77"/>
              </a:rPr>
              <a:t>2021:  A Record Year for U.S. Dairy Exports</a:t>
            </a:r>
          </a:p>
        </p:txBody>
      </p:sp>
      <p:sp>
        <p:nvSpPr>
          <p:cNvPr id="11" name="Teardrop 10">
            <a:extLst>
              <a:ext uri="{FF2B5EF4-FFF2-40B4-BE49-F238E27FC236}">
                <a16:creationId xmlns:a16="http://schemas.microsoft.com/office/drawing/2014/main" id="{2703AD03-F0A8-4C36-9DA5-B47C1DF9DBF6}"/>
              </a:ext>
            </a:extLst>
          </p:cNvPr>
          <p:cNvSpPr/>
          <p:nvPr/>
        </p:nvSpPr>
        <p:spPr>
          <a:xfrm rot="18909795">
            <a:off x="431932" y="2861988"/>
            <a:ext cx="3400785" cy="3365254"/>
          </a:xfrm>
          <a:prstGeom prst="teardrop">
            <a:avLst/>
          </a:prstGeom>
          <a:solidFill>
            <a:srgbClr val="9CBBCB"/>
          </a:solidFill>
          <a:ln w="38100">
            <a:solidFill>
              <a:srgbClr val="9CB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a:solidFill>
                <a:srgbClr val="9CBBCB"/>
              </a:solidFill>
              <a:latin typeface="Arial" panose="020B0604020202020204"/>
            </a:endParaRPr>
          </a:p>
        </p:txBody>
      </p:sp>
      <p:sp>
        <p:nvSpPr>
          <p:cNvPr id="13" name="TextBox 12">
            <a:extLst>
              <a:ext uri="{FF2B5EF4-FFF2-40B4-BE49-F238E27FC236}">
                <a16:creationId xmlns:a16="http://schemas.microsoft.com/office/drawing/2014/main" id="{570ABE01-268C-42D6-8703-6997D1802A19}"/>
              </a:ext>
            </a:extLst>
          </p:cNvPr>
          <p:cNvSpPr txBox="1"/>
          <p:nvPr/>
        </p:nvSpPr>
        <p:spPr>
          <a:xfrm>
            <a:off x="1049980" y="2762997"/>
            <a:ext cx="2118400" cy="1241237"/>
          </a:xfrm>
          <a:prstGeom prst="rect">
            <a:avLst/>
          </a:prstGeom>
          <a:noFill/>
          <a:ln w="0">
            <a:noFill/>
          </a:ln>
        </p:spPr>
        <p:txBody>
          <a:bodyPr wrap="square" rtlCol="0">
            <a:spAutoFit/>
          </a:bodyPr>
          <a:lstStyle/>
          <a:p>
            <a:pPr algn="ctr" defTabSz="1219170">
              <a:defRPr/>
            </a:pPr>
            <a:r>
              <a:rPr lang="en-US" sz="3733" b="1" dirty="0">
                <a:solidFill>
                  <a:srgbClr val="022664"/>
                </a:solidFill>
                <a:latin typeface="Gill Sans MT" panose="020B0502020104020203" pitchFamily="34" charset="0"/>
              </a:rPr>
              <a:t>Total Volume</a:t>
            </a:r>
          </a:p>
        </p:txBody>
      </p:sp>
      <p:pic>
        <p:nvPicPr>
          <p:cNvPr id="14" name="Picture 2" descr="glass of milk clipart png - Clip Art Library">
            <a:extLst>
              <a:ext uri="{FF2B5EF4-FFF2-40B4-BE49-F238E27FC236}">
                <a16:creationId xmlns:a16="http://schemas.microsoft.com/office/drawing/2014/main" id="{8ACF3C4A-AD7C-40E3-8015-A1C7E9670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9290" y="1948113"/>
            <a:ext cx="3739698" cy="487207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9D8F8FE-1AFB-4555-9F35-3EDA1FE2C2EF}"/>
              </a:ext>
            </a:extLst>
          </p:cNvPr>
          <p:cNvSpPr txBox="1"/>
          <p:nvPr/>
        </p:nvSpPr>
        <p:spPr>
          <a:xfrm>
            <a:off x="4524507" y="4180142"/>
            <a:ext cx="2659532" cy="1661993"/>
          </a:xfrm>
          <a:prstGeom prst="rect">
            <a:avLst/>
          </a:prstGeom>
          <a:noFill/>
        </p:spPr>
        <p:txBody>
          <a:bodyPr wrap="square" lIns="121920" tIns="60960" rIns="121920" bIns="60960" rtlCol="0" anchor="t">
            <a:spAutoFit/>
          </a:bodyPr>
          <a:lstStyle/>
          <a:p>
            <a:pPr algn="ctr" defTabSz="914356">
              <a:spcBef>
                <a:spcPct val="0"/>
              </a:spcBef>
              <a:defRPr/>
            </a:pPr>
            <a:r>
              <a:rPr lang="en-US" sz="2000" b="1" dirty="0">
                <a:solidFill>
                  <a:srgbClr val="FD8103"/>
                </a:solidFill>
                <a:latin typeface="Gill Sans MT" panose="020B0502020104020203" pitchFamily="34" charset="0"/>
              </a:rPr>
              <a:t>SMP/NFDM (+10%), </a:t>
            </a:r>
            <a:br>
              <a:rPr lang="en-US" sz="2000" b="1" dirty="0">
                <a:solidFill>
                  <a:srgbClr val="FD8103"/>
                </a:solidFill>
                <a:latin typeface="Gill Sans MT" panose="020B0502020104020203" pitchFamily="34" charset="0"/>
              </a:rPr>
            </a:br>
            <a:r>
              <a:rPr lang="en-US" sz="2000" b="1" dirty="0">
                <a:solidFill>
                  <a:srgbClr val="FD8103"/>
                </a:solidFill>
                <a:latin typeface="Gill Sans MT" panose="020B0502020104020203" pitchFamily="34" charset="0"/>
              </a:rPr>
              <a:t>Whey (+10%), </a:t>
            </a:r>
            <a:br>
              <a:rPr lang="en-US" sz="2000" b="1" dirty="0">
                <a:solidFill>
                  <a:srgbClr val="FD8103"/>
                </a:solidFill>
                <a:latin typeface="Gill Sans MT" panose="020B0502020104020203" pitchFamily="34" charset="0"/>
              </a:rPr>
            </a:br>
            <a:r>
              <a:rPr lang="en-US" sz="2000" b="1" dirty="0">
                <a:solidFill>
                  <a:srgbClr val="FD8103"/>
                </a:solidFill>
                <a:latin typeface="Gill Sans MT" panose="020B0502020104020203" pitchFamily="34" charset="0"/>
              </a:rPr>
              <a:t>Cheese (+10%), </a:t>
            </a:r>
            <a:br>
              <a:rPr lang="en-US" sz="2000" b="1" dirty="0">
                <a:solidFill>
                  <a:srgbClr val="FD8103"/>
                </a:solidFill>
                <a:latin typeface="Gill Sans MT" panose="020B0502020104020203" pitchFamily="34" charset="0"/>
              </a:rPr>
            </a:br>
            <a:r>
              <a:rPr lang="en-US" sz="2000" b="1" dirty="0">
                <a:solidFill>
                  <a:srgbClr val="FD8103"/>
                </a:solidFill>
                <a:latin typeface="Gill Sans MT" panose="020B0502020104020203" pitchFamily="34" charset="0"/>
              </a:rPr>
              <a:t>WMP (+3%), </a:t>
            </a:r>
            <a:br>
              <a:rPr lang="en-US" sz="2000" b="1" dirty="0">
                <a:solidFill>
                  <a:srgbClr val="FD8103"/>
                </a:solidFill>
                <a:latin typeface="Gill Sans MT" panose="020B0502020104020203" pitchFamily="34" charset="0"/>
              </a:rPr>
            </a:br>
            <a:r>
              <a:rPr lang="en-US" sz="2000" b="1" dirty="0">
                <a:solidFill>
                  <a:srgbClr val="FD8103"/>
                </a:solidFill>
                <a:latin typeface="Gill Sans MT" panose="020B0502020104020203" pitchFamily="34" charset="0"/>
              </a:rPr>
              <a:t>Butterfat (+121%)</a:t>
            </a:r>
          </a:p>
        </p:txBody>
      </p:sp>
      <p:sp>
        <p:nvSpPr>
          <p:cNvPr id="16" name="TextBox 15">
            <a:extLst>
              <a:ext uri="{FF2B5EF4-FFF2-40B4-BE49-F238E27FC236}">
                <a16:creationId xmlns:a16="http://schemas.microsoft.com/office/drawing/2014/main" id="{DB6694CA-1FEF-43B5-8966-09B034F98866}"/>
              </a:ext>
            </a:extLst>
          </p:cNvPr>
          <p:cNvSpPr txBox="1"/>
          <p:nvPr/>
        </p:nvSpPr>
        <p:spPr>
          <a:xfrm>
            <a:off x="4639983" y="2863274"/>
            <a:ext cx="2443721" cy="1200329"/>
          </a:xfrm>
          <a:prstGeom prst="rect">
            <a:avLst/>
          </a:prstGeom>
          <a:noFill/>
        </p:spPr>
        <p:txBody>
          <a:bodyPr wrap="square" rtlCol="0">
            <a:spAutoFit/>
          </a:bodyPr>
          <a:lstStyle/>
          <a:p>
            <a:pPr algn="ctr" defTabSz="1219170">
              <a:defRPr/>
            </a:pPr>
            <a:r>
              <a:rPr lang="en-US" sz="3600" b="1" dirty="0">
                <a:solidFill>
                  <a:srgbClr val="022664"/>
                </a:solidFill>
                <a:latin typeface="Gill Sans MT" panose="020B0502020104020203" pitchFamily="34" charset="0"/>
              </a:rPr>
              <a:t>Volume</a:t>
            </a:r>
            <a:br>
              <a:rPr lang="en-US" sz="3600" b="1" dirty="0">
                <a:solidFill>
                  <a:srgbClr val="022664"/>
                </a:solidFill>
                <a:latin typeface="Gill Sans MT" panose="020B0502020104020203" pitchFamily="34" charset="0"/>
              </a:rPr>
            </a:br>
            <a:r>
              <a:rPr lang="en-US" sz="3600" b="1" dirty="0">
                <a:solidFill>
                  <a:srgbClr val="022664"/>
                </a:solidFill>
                <a:latin typeface="Gill Sans MT" panose="020B0502020104020203" pitchFamily="34" charset="0"/>
              </a:rPr>
              <a:t>Increases</a:t>
            </a:r>
          </a:p>
        </p:txBody>
      </p:sp>
      <p:sp>
        <p:nvSpPr>
          <p:cNvPr id="18" name="TextBox 17">
            <a:extLst>
              <a:ext uri="{FF2B5EF4-FFF2-40B4-BE49-F238E27FC236}">
                <a16:creationId xmlns:a16="http://schemas.microsoft.com/office/drawing/2014/main" id="{BC12CCE7-047D-43E4-B6B1-21B9FA530376}"/>
              </a:ext>
            </a:extLst>
          </p:cNvPr>
          <p:cNvSpPr txBox="1"/>
          <p:nvPr/>
        </p:nvSpPr>
        <p:spPr>
          <a:xfrm>
            <a:off x="7954652" y="4004234"/>
            <a:ext cx="3337205" cy="1415772"/>
          </a:xfrm>
          <a:prstGeom prst="rect">
            <a:avLst/>
          </a:prstGeom>
          <a:noFill/>
        </p:spPr>
        <p:txBody>
          <a:bodyPr wrap="square" lIns="121920" tIns="60960" rIns="121920" bIns="60960" rtlCol="0" anchor="t">
            <a:spAutoFit/>
          </a:bodyPr>
          <a:lstStyle/>
          <a:p>
            <a:pPr algn="ctr" defTabSz="914356">
              <a:spcBef>
                <a:spcPct val="0"/>
              </a:spcBef>
              <a:defRPr/>
            </a:pPr>
            <a:r>
              <a:rPr lang="en-US" sz="2800" b="1" dirty="0">
                <a:solidFill>
                  <a:prstClr val="white"/>
                </a:solidFill>
                <a:latin typeface="Gill Sans MT" panose="020B0502020104020203" pitchFamily="34" charset="0"/>
              </a:rPr>
              <a:t>$7.75 billion</a:t>
            </a:r>
          </a:p>
          <a:p>
            <a:pPr algn="ctr" defTabSz="914356">
              <a:spcBef>
                <a:spcPct val="0"/>
              </a:spcBef>
              <a:defRPr/>
            </a:pPr>
            <a:r>
              <a:rPr lang="en-US" sz="2800" b="1" dirty="0">
                <a:solidFill>
                  <a:prstClr val="white"/>
                </a:solidFill>
                <a:latin typeface="Gill Sans MT" panose="020B0502020104020203" pitchFamily="34" charset="0"/>
              </a:rPr>
              <a:t>+18% (+$1.2 </a:t>
            </a:r>
            <a:r>
              <a:rPr lang="en-US" sz="2800" b="1" dirty="0" err="1">
                <a:solidFill>
                  <a:prstClr val="white"/>
                </a:solidFill>
                <a:latin typeface="Gill Sans MT" panose="020B0502020104020203" pitchFamily="34" charset="0"/>
              </a:rPr>
              <a:t>bil</a:t>
            </a:r>
            <a:r>
              <a:rPr lang="en-US" sz="2800" b="1" dirty="0">
                <a:solidFill>
                  <a:prstClr val="white"/>
                </a:solidFill>
                <a:latin typeface="Gill Sans MT" panose="020B0502020104020203" pitchFamily="34" charset="0"/>
              </a:rPr>
              <a:t>)</a:t>
            </a:r>
            <a:endParaRPr lang="en-US" sz="1600" b="1" dirty="0">
              <a:solidFill>
                <a:prstClr val="white"/>
              </a:solidFill>
              <a:latin typeface="Gill Sans MT" panose="020B0502020104020203" pitchFamily="34" charset="0"/>
            </a:endParaRPr>
          </a:p>
          <a:p>
            <a:pPr algn="ctr" defTabSz="914356">
              <a:spcBef>
                <a:spcPct val="0"/>
              </a:spcBef>
              <a:defRPr/>
            </a:pPr>
            <a:r>
              <a:rPr lang="en-US" sz="2800" b="1" dirty="0">
                <a:solidFill>
                  <a:prstClr val="white"/>
                </a:solidFill>
                <a:latin typeface="Gill Sans MT" panose="020B0502020104020203" pitchFamily="34" charset="0"/>
              </a:rPr>
              <a:t> ‘20-’21</a:t>
            </a:r>
            <a:endParaRPr lang="en-US" sz="1600" b="1" dirty="0">
              <a:solidFill>
                <a:prstClr val="white"/>
              </a:solidFill>
              <a:latin typeface="Gill Sans MT" panose="020B0502020104020203" pitchFamily="34" charset="0"/>
              <a:cs typeface="Arial"/>
            </a:endParaRPr>
          </a:p>
        </p:txBody>
      </p:sp>
      <p:sp>
        <p:nvSpPr>
          <p:cNvPr id="19" name="TextBox 18">
            <a:extLst>
              <a:ext uri="{FF2B5EF4-FFF2-40B4-BE49-F238E27FC236}">
                <a16:creationId xmlns:a16="http://schemas.microsoft.com/office/drawing/2014/main" id="{67527470-7B19-4031-A901-A4525226320D}"/>
              </a:ext>
            </a:extLst>
          </p:cNvPr>
          <p:cNvSpPr txBox="1"/>
          <p:nvPr/>
        </p:nvSpPr>
        <p:spPr>
          <a:xfrm>
            <a:off x="8793655" y="2808381"/>
            <a:ext cx="1678803" cy="1241237"/>
          </a:xfrm>
          <a:prstGeom prst="rect">
            <a:avLst/>
          </a:prstGeom>
          <a:noFill/>
        </p:spPr>
        <p:txBody>
          <a:bodyPr wrap="square" rtlCol="0">
            <a:spAutoFit/>
          </a:bodyPr>
          <a:lstStyle/>
          <a:p>
            <a:pPr algn="ctr" defTabSz="1219170">
              <a:defRPr/>
            </a:pPr>
            <a:r>
              <a:rPr lang="en-US" sz="3733" b="1" dirty="0">
                <a:solidFill>
                  <a:srgbClr val="022664"/>
                </a:solidFill>
                <a:latin typeface="Gill Sans MT" panose="020B0502020104020203" pitchFamily="34" charset="0"/>
              </a:rPr>
              <a:t>Total </a:t>
            </a:r>
          </a:p>
          <a:p>
            <a:pPr algn="ctr" defTabSz="1219170">
              <a:defRPr/>
            </a:pPr>
            <a:r>
              <a:rPr lang="en-US" sz="3733" b="1" dirty="0">
                <a:solidFill>
                  <a:srgbClr val="022664"/>
                </a:solidFill>
                <a:latin typeface="Gill Sans MT" panose="020B0502020104020203" pitchFamily="34" charset="0"/>
              </a:rPr>
              <a:t>Value</a:t>
            </a:r>
          </a:p>
        </p:txBody>
      </p:sp>
      <p:sp>
        <p:nvSpPr>
          <p:cNvPr id="12" name="TextBox 11">
            <a:extLst>
              <a:ext uri="{FF2B5EF4-FFF2-40B4-BE49-F238E27FC236}">
                <a16:creationId xmlns:a16="http://schemas.microsoft.com/office/drawing/2014/main" id="{71E5DB66-FABE-4A4A-B511-0B25320C4510}"/>
              </a:ext>
            </a:extLst>
          </p:cNvPr>
          <p:cNvSpPr txBox="1"/>
          <p:nvPr/>
        </p:nvSpPr>
        <p:spPr>
          <a:xfrm>
            <a:off x="388727" y="4004362"/>
            <a:ext cx="3505087" cy="1600438"/>
          </a:xfrm>
          <a:prstGeom prst="rect">
            <a:avLst/>
          </a:prstGeom>
          <a:noFill/>
          <a:ln>
            <a:noFill/>
          </a:ln>
        </p:spPr>
        <p:txBody>
          <a:bodyPr wrap="square" lIns="121920" tIns="60960" rIns="121920" bIns="60960" rtlCol="0" anchor="t">
            <a:spAutoFit/>
          </a:bodyPr>
          <a:lstStyle/>
          <a:p>
            <a:pPr algn="ctr" defTabSz="914356">
              <a:spcBef>
                <a:spcPct val="0"/>
              </a:spcBef>
              <a:defRPr/>
            </a:pPr>
            <a:r>
              <a:rPr lang="en-US" sz="2400" b="1" dirty="0">
                <a:solidFill>
                  <a:prstClr val="white"/>
                </a:solidFill>
                <a:latin typeface="Gill Sans MT" panose="020B0502020104020203" pitchFamily="34" charset="0"/>
              </a:rPr>
              <a:t>2.299 million MT, Milk Solids Equiv. +10% </a:t>
            </a:r>
          </a:p>
          <a:p>
            <a:pPr algn="ctr" defTabSz="914356">
              <a:spcBef>
                <a:spcPct val="0"/>
              </a:spcBef>
              <a:defRPr/>
            </a:pPr>
            <a:r>
              <a:rPr lang="en-US" sz="2400" b="1" dirty="0">
                <a:solidFill>
                  <a:prstClr val="white"/>
                </a:solidFill>
                <a:latin typeface="Gill Sans MT" panose="020B0502020104020203" pitchFamily="34" charset="0"/>
              </a:rPr>
              <a:t>(+214,698 MT)</a:t>
            </a:r>
          </a:p>
          <a:p>
            <a:pPr algn="ctr" defTabSz="914356">
              <a:spcBef>
                <a:spcPct val="0"/>
              </a:spcBef>
              <a:defRPr/>
            </a:pPr>
            <a:r>
              <a:rPr lang="en-US" sz="2400" b="1" dirty="0">
                <a:solidFill>
                  <a:prstClr val="white"/>
                </a:solidFill>
                <a:latin typeface="Gill Sans MT" panose="020B0502020104020203" pitchFamily="34" charset="0"/>
              </a:rPr>
              <a:t> ‘20-’21</a:t>
            </a:r>
          </a:p>
        </p:txBody>
      </p:sp>
    </p:spTree>
    <p:extLst>
      <p:ext uri="{BB962C8B-B14F-4D97-AF65-F5344CB8AC3E}">
        <p14:creationId xmlns:p14="http://schemas.microsoft.com/office/powerpoint/2010/main" val="3494665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rips of candy">
            <a:extLst>
              <a:ext uri="{FF2B5EF4-FFF2-40B4-BE49-F238E27FC236}">
                <a16:creationId xmlns:a16="http://schemas.microsoft.com/office/drawing/2014/main" id="{D2DF3C59-DDF5-4177-A97F-FB2763A83C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353" y="1444287"/>
            <a:ext cx="12471353" cy="7897957"/>
          </a:xfrm>
          <a:prstGeom prst="rect">
            <a:avLst/>
          </a:prstGeom>
        </p:spPr>
      </p:pic>
      <p:sp>
        <p:nvSpPr>
          <p:cNvPr id="6" name="Round Diagonal Corner Rectangle 4">
            <a:extLst>
              <a:ext uri="{FF2B5EF4-FFF2-40B4-BE49-F238E27FC236}">
                <a16:creationId xmlns:a16="http://schemas.microsoft.com/office/drawing/2014/main" id="{452E98A3-E192-4294-8CBE-46F82AF5D3B8}"/>
              </a:ext>
            </a:extLst>
          </p:cNvPr>
          <p:cNvSpPr/>
          <p:nvPr/>
        </p:nvSpPr>
        <p:spPr>
          <a:xfrm>
            <a:off x="-199968" y="300433"/>
            <a:ext cx="12829615" cy="1538868"/>
          </a:xfrm>
          <a:prstGeom prst="round2DiagRect">
            <a:avLst/>
          </a:prstGeom>
          <a:solidFill>
            <a:srgbClr val="02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C5CFF193-EE7E-4ED3-A34F-38F347CF6C51}"/>
              </a:ext>
            </a:extLst>
          </p:cNvPr>
          <p:cNvPicPr>
            <a:picLocks noChangeAspect="1"/>
          </p:cNvPicPr>
          <p:nvPr/>
        </p:nvPicPr>
        <p:blipFill>
          <a:blip r:embed="rId4"/>
          <a:stretch>
            <a:fillRect/>
          </a:stretch>
        </p:blipFill>
        <p:spPr>
          <a:xfrm>
            <a:off x="168833" y="298754"/>
            <a:ext cx="1389815" cy="1523967"/>
          </a:xfrm>
          <a:prstGeom prst="rect">
            <a:avLst/>
          </a:prstGeom>
          <a:ln>
            <a:noFill/>
          </a:ln>
        </p:spPr>
      </p:pic>
      <p:sp>
        <p:nvSpPr>
          <p:cNvPr id="9" name="Title 2">
            <a:extLst>
              <a:ext uri="{FF2B5EF4-FFF2-40B4-BE49-F238E27FC236}">
                <a16:creationId xmlns:a16="http://schemas.microsoft.com/office/drawing/2014/main" id="{0BF60B72-DD71-4A28-B039-D44258481089}"/>
              </a:ext>
            </a:extLst>
          </p:cNvPr>
          <p:cNvSpPr txBox="1">
            <a:spLocks/>
          </p:cNvSpPr>
          <p:nvPr/>
        </p:nvSpPr>
        <p:spPr>
          <a:xfrm>
            <a:off x="1736179" y="860180"/>
            <a:ext cx="10972800" cy="609600"/>
          </a:xfrm>
          <a:prstGeom prst="rect">
            <a:avLst/>
          </a:prstGeom>
        </p:spPr>
        <p:txBody>
          <a:bodyPr lIns="0" anchor="t"/>
          <a:lstStyle>
            <a:lvl1pPr algn="l" defTabSz="914400" rtl="0" eaLnBrk="1" latinLnBrk="0" hangingPunct="1">
              <a:spcBef>
                <a:spcPct val="0"/>
              </a:spcBef>
              <a:buNone/>
              <a:defRPr sz="2800" b="1" kern="1200">
                <a:solidFill>
                  <a:srgbClr val="022664"/>
                </a:solidFill>
                <a:latin typeface="+mj-lt"/>
                <a:ea typeface="+mj-ea"/>
                <a:cs typeface="+mj-cs"/>
              </a:defRPr>
            </a:lvl1pPr>
          </a:lstStyle>
          <a:p>
            <a:pPr defTabSz="1219170">
              <a:defRPr/>
            </a:pPr>
            <a:endParaRPr lang="en-US" sz="2400">
              <a:solidFill>
                <a:srgbClr val="002664">
                  <a:lumMod val="10000"/>
                  <a:lumOff val="90000"/>
                </a:srgbClr>
              </a:solidFill>
              <a:latin typeface="Gill Sans MT" panose="020B0502020104020203" pitchFamily="34" charset="0"/>
            </a:endParaRPr>
          </a:p>
        </p:txBody>
      </p:sp>
      <p:sp>
        <p:nvSpPr>
          <p:cNvPr id="10" name="TextBox 9">
            <a:extLst>
              <a:ext uri="{FF2B5EF4-FFF2-40B4-BE49-F238E27FC236}">
                <a16:creationId xmlns:a16="http://schemas.microsoft.com/office/drawing/2014/main" id="{78340466-3443-4A14-86CD-21973D15E875}"/>
              </a:ext>
            </a:extLst>
          </p:cNvPr>
          <p:cNvSpPr txBox="1"/>
          <p:nvPr/>
        </p:nvSpPr>
        <p:spPr>
          <a:xfrm>
            <a:off x="1521203" y="676016"/>
            <a:ext cx="9029010" cy="769441"/>
          </a:xfrm>
          <a:prstGeom prst="rect">
            <a:avLst/>
          </a:prstGeom>
          <a:noFill/>
        </p:spPr>
        <p:txBody>
          <a:bodyPr wrap="none" rtlCol="0">
            <a:spAutoFit/>
          </a:bodyPr>
          <a:lstStyle/>
          <a:p>
            <a:pPr defTabSz="914377"/>
            <a:r>
              <a:rPr lang="en-US" sz="4400" b="1" dirty="0">
                <a:solidFill>
                  <a:prstClr val="white"/>
                </a:solidFill>
                <a:latin typeface="Gill Sans MT" panose="020B0502020104020203" pitchFamily="34" charset="77"/>
              </a:rPr>
              <a:t>Demand for Sustainable Products</a:t>
            </a:r>
          </a:p>
        </p:txBody>
      </p:sp>
      <p:sp>
        <p:nvSpPr>
          <p:cNvPr id="4" name="TextBox 3">
            <a:extLst>
              <a:ext uri="{FF2B5EF4-FFF2-40B4-BE49-F238E27FC236}">
                <a16:creationId xmlns:a16="http://schemas.microsoft.com/office/drawing/2014/main" id="{8ED734A6-D937-49B1-9DCF-74FC5C819871}"/>
              </a:ext>
            </a:extLst>
          </p:cNvPr>
          <p:cNvSpPr txBox="1"/>
          <p:nvPr/>
        </p:nvSpPr>
        <p:spPr>
          <a:xfrm>
            <a:off x="4808240" y="1877365"/>
            <a:ext cx="6590372" cy="1077218"/>
          </a:xfrm>
          <a:prstGeom prst="rect">
            <a:avLst/>
          </a:prstGeom>
        </p:spPr>
        <p:txBody>
          <a:bodyPr wrap="square" rIns="0" rtlCol="0" anchor="b">
            <a:spAutoFit/>
          </a:bodyPr>
          <a:lstStyle/>
          <a:p>
            <a:pPr marL="0" marR="0" indent="0" algn="r" defTabSz="914400" rtl="0" eaLnBrk="1" fontAlgn="auto" latinLnBrk="0" hangingPunct="1">
              <a:lnSpc>
                <a:spcPct val="100000"/>
              </a:lnSpc>
              <a:spcBef>
                <a:spcPct val="0"/>
              </a:spcBef>
              <a:spcAft>
                <a:spcPts val="0"/>
              </a:spcAft>
              <a:buClrTx/>
              <a:buSzTx/>
              <a:buFontTx/>
              <a:buNone/>
              <a:tabLst/>
            </a:pPr>
            <a:r>
              <a:rPr lang="en-US" sz="2800" dirty="0">
                <a:solidFill>
                  <a:schemeClr val="bg1">
                    <a:lumMod val="95000"/>
                  </a:schemeClr>
                </a:solidFill>
                <a:latin typeface="Gill Sans MT" panose="020B0502020104020203" pitchFamily="34" charset="0"/>
              </a:rPr>
              <a:t>Our farmers have </a:t>
            </a:r>
            <a:r>
              <a:rPr lang="en-US" sz="3600" b="1" dirty="0">
                <a:solidFill>
                  <a:srgbClr val="022664"/>
                </a:solidFill>
                <a:latin typeface="Gill Sans MT" panose="020B0502020104020203" pitchFamily="34" charset="0"/>
              </a:rPr>
              <a:t>world’s lowest </a:t>
            </a:r>
          </a:p>
          <a:p>
            <a:pPr marL="0" marR="0" indent="0" algn="r" defTabSz="914400" rtl="0" eaLnBrk="1" fontAlgn="auto" latinLnBrk="0" hangingPunct="1">
              <a:lnSpc>
                <a:spcPct val="100000"/>
              </a:lnSpc>
              <a:spcBef>
                <a:spcPct val="0"/>
              </a:spcBef>
              <a:spcAft>
                <a:spcPts val="0"/>
              </a:spcAft>
              <a:buClrTx/>
              <a:buSzTx/>
              <a:buFontTx/>
              <a:buNone/>
              <a:tabLst/>
            </a:pPr>
            <a:r>
              <a:rPr lang="en-US" sz="2800" dirty="0">
                <a:solidFill>
                  <a:schemeClr val="bg1">
                    <a:lumMod val="95000"/>
                  </a:schemeClr>
                </a:solidFill>
                <a:latin typeface="Gill Sans MT" panose="020B0502020104020203" pitchFamily="34" charset="0"/>
              </a:rPr>
              <a:t>GHG emissions per gallon of milk</a:t>
            </a:r>
            <a:endParaRPr kumimoji="0" lang="en-US" sz="4000" b="0" i="0" u="none" strike="noStrike" kern="1200" cap="none" spc="0" normalizeH="0" baseline="0" noProof="0" dirty="0">
              <a:ln>
                <a:noFill/>
              </a:ln>
              <a:solidFill>
                <a:schemeClr val="bg1">
                  <a:lumMod val="95000"/>
                </a:schemeClr>
              </a:solidFill>
              <a:effectLst/>
              <a:uLnTx/>
              <a:uFillTx/>
              <a:latin typeface="Gill Sans MT" panose="020B0502020104020203" pitchFamily="34" charset="0"/>
              <a:ea typeface="+mj-ea"/>
              <a:cs typeface="+mj-cs"/>
            </a:endParaRPr>
          </a:p>
        </p:txBody>
      </p:sp>
      <p:sp>
        <p:nvSpPr>
          <p:cNvPr id="18" name="TextBox 17">
            <a:extLst>
              <a:ext uri="{FF2B5EF4-FFF2-40B4-BE49-F238E27FC236}">
                <a16:creationId xmlns:a16="http://schemas.microsoft.com/office/drawing/2014/main" id="{816A29CE-C545-4B71-BE76-8D08E8DF2133}"/>
              </a:ext>
            </a:extLst>
          </p:cNvPr>
          <p:cNvSpPr txBox="1"/>
          <p:nvPr/>
        </p:nvSpPr>
        <p:spPr>
          <a:xfrm>
            <a:off x="3081882" y="3194989"/>
            <a:ext cx="8560304" cy="1077218"/>
          </a:xfrm>
          <a:prstGeom prst="rect">
            <a:avLst/>
          </a:prstGeom>
          <a:noFill/>
        </p:spPr>
        <p:txBody>
          <a:bodyPr wrap="square">
            <a:spAutoFit/>
          </a:bodyPr>
          <a:lstStyle/>
          <a:p>
            <a:pPr algn="r"/>
            <a:r>
              <a:rPr lang="en-US" sz="2800" dirty="0">
                <a:solidFill>
                  <a:schemeClr val="bg1">
                    <a:lumMod val="95000"/>
                  </a:schemeClr>
                </a:solidFill>
                <a:latin typeface="Gill Sans MT" panose="020B0502020104020203" pitchFamily="34" charset="0"/>
              </a:rPr>
              <a:t>U.S. Farmers Assuring </a:t>
            </a:r>
            <a:r>
              <a:rPr lang="en-US" sz="3600" b="1" dirty="0">
                <a:solidFill>
                  <a:srgbClr val="022664"/>
                </a:solidFill>
                <a:latin typeface="Gill Sans MT" panose="020B0502020104020203" pitchFamily="34" charset="0"/>
              </a:rPr>
              <a:t>Responsible</a:t>
            </a:r>
            <a:r>
              <a:rPr lang="en-US" sz="2800" dirty="0">
                <a:solidFill>
                  <a:schemeClr val="bg1">
                    <a:lumMod val="95000"/>
                  </a:schemeClr>
                </a:solidFill>
                <a:latin typeface="Gill Sans MT" panose="020B0502020104020203" pitchFamily="34" charset="0"/>
              </a:rPr>
              <a:t> </a:t>
            </a:r>
          </a:p>
          <a:p>
            <a:pPr algn="r"/>
            <a:r>
              <a:rPr lang="en-US" sz="2800" dirty="0">
                <a:solidFill>
                  <a:schemeClr val="bg1">
                    <a:lumMod val="95000"/>
                  </a:schemeClr>
                </a:solidFill>
                <a:latin typeface="Gill Sans MT" panose="020B0502020104020203" pitchFamily="34" charset="0"/>
              </a:rPr>
              <a:t>Management Program</a:t>
            </a:r>
          </a:p>
        </p:txBody>
      </p:sp>
      <p:sp>
        <p:nvSpPr>
          <p:cNvPr id="20" name="TextBox 19">
            <a:extLst>
              <a:ext uri="{FF2B5EF4-FFF2-40B4-BE49-F238E27FC236}">
                <a16:creationId xmlns:a16="http://schemas.microsoft.com/office/drawing/2014/main" id="{B1C89C11-5BDE-4B88-912F-7FE67B70FCFA}"/>
              </a:ext>
            </a:extLst>
          </p:cNvPr>
          <p:cNvSpPr txBox="1"/>
          <p:nvPr/>
        </p:nvSpPr>
        <p:spPr>
          <a:xfrm>
            <a:off x="4802771" y="4392410"/>
            <a:ext cx="6839415" cy="1077218"/>
          </a:xfrm>
          <a:prstGeom prst="rect">
            <a:avLst/>
          </a:prstGeom>
          <a:noFill/>
        </p:spPr>
        <p:txBody>
          <a:bodyPr wrap="square">
            <a:spAutoFit/>
          </a:bodyPr>
          <a:lstStyle/>
          <a:p>
            <a:pPr algn="r"/>
            <a:r>
              <a:rPr lang="en-US" sz="3600" b="1" dirty="0">
                <a:solidFill>
                  <a:srgbClr val="022664"/>
                </a:solidFill>
                <a:latin typeface="Gill Sans MT" panose="020B0502020104020203" pitchFamily="34" charset="0"/>
              </a:rPr>
              <a:t>Committed</a:t>
            </a:r>
            <a:r>
              <a:rPr lang="en-US" sz="2800" dirty="0">
                <a:solidFill>
                  <a:schemeClr val="bg1">
                    <a:lumMod val="95000"/>
                  </a:schemeClr>
                </a:solidFill>
                <a:latin typeface="Gill Sans MT" panose="020B0502020104020203" pitchFamily="34" charset="0"/>
              </a:rPr>
              <a:t> to GHG neutrality </a:t>
            </a:r>
          </a:p>
          <a:p>
            <a:pPr algn="r"/>
            <a:r>
              <a:rPr lang="en-US" sz="2800" dirty="0">
                <a:solidFill>
                  <a:schemeClr val="bg1">
                    <a:lumMod val="95000"/>
                  </a:schemeClr>
                </a:solidFill>
                <a:latin typeface="Gill Sans MT" panose="020B0502020104020203" pitchFamily="34" charset="0"/>
              </a:rPr>
              <a:t>by 2050 </a:t>
            </a:r>
          </a:p>
        </p:txBody>
      </p:sp>
      <p:sp>
        <p:nvSpPr>
          <p:cNvPr id="22" name="TextBox 21">
            <a:extLst>
              <a:ext uri="{FF2B5EF4-FFF2-40B4-BE49-F238E27FC236}">
                <a16:creationId xmlns:a16="http://schemas.microsoft.com/office/drawing/2014/main" id="{1C184F1C-FEE1-468D-83F3-DAE1FBD79C26}"/>
              </a:ext>
            </a:extLst>
          </p:cNvPr>
          <p:cNvSpPr txBox="1"/>
          <p:nvPr/>
        </p:nvSpPr>
        <p:spPr>
          <a:xfrm>
            <a:off x="4455118" y="5556125"/>
            <a:ext cx="7296615" cy="1015663"/>
          </a:xfrm>
          <a:prstGeom prst="rect">
            <a:avLst/>
          </a:prstGeom>
          <a:noFill/>
        </p:spPr>
        <p:txBody>
          <a:bodyPr wrap="square">
            <a:spAutoFit/>
          </a:bodyPr>
          <a:lstStyle/>
          <a:p>
            <a:pPr algn="r"/>
            <a:r>
              <a:rPr lang="en-US" sz="3200" b="1" dirty="0">
                <a:solidFill>
                  <a:srgbClr val="022664"/>
                </a:solidFill>
                <a:latin typeface="Gill Sans MT" panose="020B0502020104020203" pitchFamily="34" charset="0"/>
              </a:rPr>
              <a:t>Innovation Center for U.S. Dairy </a:t>
            </a:r>
            <a:r>
              <a:rPr lang="en-US" sz="2800" dirty="0">
                <a:solidFill>
                  <a:schemeClr val="bg1">
                    <a:lumMod val="95000"/>
                  </a:schemeClr>
                </a:solidFill>
                <a:latin typeface="Gill Sans MT" panose="020B0502020104020203" pitchFamily="34" charset="0"/>
              </a:rPr>
              <a:t>&amp; </a:t>
            </a:r>
          </a:p>
          <a:p>
            <a:pPr algn="r"/>
            <a:r>
              <a:rPr lang="en-US" sz="2800" dirty="0">
                <a:solidFill>
                  <a:schemeClr val="bg1">
                    <a:lumMod val="95000"/>
                  </a:schemeClr>
                </a:solidFill>
                <a:latin typeface="Gill Sans MT" panose="020B0502020104020203" pitchFamily="34" charset="0"/>
              </a:rPr>
              <a:t>Greener Cattle Initiative</a:t>
            </a:r>
          </a:p>
        </p:txBody>
      </p:sp>
    </p:spTree>
    <p:extLst>
      <p:ext uri="{BB962C8B-B14F-4D97-AF65-F5344CB8AC3E}">
        <p14:creationId xmlns:p14="http://schemas.microsoft.com/office/powerpoint/2010/main" val="20105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4">
            <a:extLst>
              <a:ext uri="{FF2B5EF4-FFF2-40B4-BE49-F238E27FC236}">
                <a16:creationId xmlns:a16="http://schemas.microsoft.com/office/drawing/2014/main" id="{452E98A3-E192-4294-8CBE-46F82AF5D3B8}"/>
              </a:ext>
            </a:extLst>
          </p:cNvPr>
          <p:cNvSpPr/>
          <p:nvPr/>
        </p:nvSpPr>
        <p:spPr>
          <a:xfrm>
            <a:off x="-199968" y="300433"/>
            <a:ext cx="12829615" cy="1538868"/>
          </a:xfrm>
          <a:prstGeom prst="round2DiagRect">
            <a:avLst/>
          </a:prstGeom>
          <a:solidFill>
            <a:srgbClr val="02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C5CFF193-EE7E-4ED3-A34F-38F347CF6C51}"/>
              </a:ext>
            </a:extLst>
          </p:cNvPr>
          <p:cNvPicPr>
            <a:picLocks noChangeAspect="1"/>
          </p:cNvPicPr>
          <p:nvPr/>
        </p:nvPicPr>
        <p:blipFill>
          <a:blip r:embed="rId3"/>
          <a:stretch>
            <a:fillRect/>
          </a:stretch>
        </p:blipFill>
        <p:spPr>
          <a:xfrm>
            <a:off x="168833" y="298754"/>
            <a:ext cx="1389815" cy="1523967"/>
          </a:xfrm>
          <a:prstGeom prst="rect">
            <a:avLst/>
          </a:prstGeom>
          <a:ln>
            <a:noFill/>
          </a:ln>
        </p:spPr>
      </p:pic>
      <p:sp>
        <p:nvSpPr>
          <p:cNvPr id="9" name="Title 2">
            <a:extLst>
              <a:ext uri="{FF2B5EF4-FFF2-40B4-BE49-F238E27FC236}">
                <a16:creationId xmlns:a16="http://schemas.microsoft.com/office/drawing/2014/main" id="{0BF60B72-DD71-4A28-B039-D44258481089}"/>
              </a:ext>
            </a:extLst>
          </p:cNvPr>
          <p:cNvSpPr txBox="1">
            <a:spLocks/>
          </p:cNvSpPr>
          <p:nvPr/>
        </p:nvSpPr>
        <p:spPr>
          <a:xfrm>
            <a:off x="1736179" y="860180"/>
            <a:ext cx="10972800" cy="609600"/>
          </a:xfrm>
          <a:prstGeom prst="rect">
            <a:avLst/>
          </a:prstGeom>
        </p:spPr>
        <p:txBody>
          <a:bodyPr lIns="0" anchor="t"/>
          <a:lstStyle>
            <a:lvl1pPr algn="l" defTabSz="914400" rtl="0" eaLnBrk="1" latinLnBrk="0" hangingPunct="1">
              <a:spcBef>
                <a:spcPct val="0"/>
              </a:spcBef>
              <a:buNone/>
              <a:defRPr sz="2800" b="1" kern="1200">
                <a:solidFill>
                  <a:srgbClr val="022664"/>
                </a:solidFill>
                <a:latin typeface="+mj-lt"/>
                <a:ea typeface="+mj-ea"/>
                <a:cs typeface="+mj-cs"/>
              </a:defRPr>
            </a:lvl1pPr>
          </a:lstStyle>
          <a:p>
            <a:pPr defTabSz="1219170">
              <a:defRPr/>
            </a:pPr>
            <a:endParaRPr lang="en-US" sz="2400">
              <a:solidFill>
                <a:srgbClr val="002664">
                  <a:lumMod val="10000"/>
                  <a:lumOff val="90000"/>
                </a:srgbClr>
              </a:solidFill>
              <a:latin typeface="Gill Sans MT" panose="020B0502020104020203" pitchFamily="34" charset="0"/>
            </a:endParaRPr>
          </a:p>
        </p:txBody>
      </p:sp>
      <p:sp>
        <p:nvSpPr>
          <p:cNvPr id="10" name="TextBox 9">
            <a:extLst>
              <a:ext uri="{FF2B5EF4-FFF2-40B4-BE49-F238E27FC236}">
                <a16:creationId xmlns:a16="http://schemas.microsoft.com/office/drawing/2014/main" id="{78340466-3443-4A14-86CD-21973D15E875}"/>
              </a:ext>
            </a:extLst>
          </p:cNvPr>
          <p:cNvSpPr txBox="1"/>
          <p:nvPr/>
        </p:nvSpPr>
        <p:spPr>
          <a:xfrm>
            <a:off x="1521203" y="676016"/>
            <a:ext cx="10433369" cy="707886"/>
          </a:xfrm>
          <a:prstGeom prst="rect">
            <a:avLst/>
          </a:prstGeom>
          <a:noFill/>
        </p:spPr>
        <p:txBody>
          <a:bodyPr wrap="none" rtlCol="0">
            <a:spAutoFit/>
          </a:bodyPr>
          <a:lstStyle/>
          <a:p>
            <a:pPr defTabSz="914377"/>
            <a:r>
              <a:rPr lang="en-US" sz="4000" b="1" dirty="0">
                <a:solidFill>
                  <a:prstClr val="white"/>
                </a:solidFill>
                <a:latin typeface="Gill Sans MT" panose="020B0502020104020203" pitchFamily="34" charset="77"/>
              </a:rPr>
              <a:t>Defining U.S. Dairy Through Partnerships </a:t>
            </a:r>
          </a:p>
        </p:txBody>
      </p:sp>
      <p:sp>
        <p:nvSpPr>
          <p:cNvPr id="12" name="TextBox 11">
            <a:extLst>
              <a:ext uri="{FF2B5EF4-FFF2-40B4-BE49-F238E27FC236}">
                <a16:creationId xmlns:a16="http://schemas.microsoft.com/office/drawing/2014/main" id="{A0BDF451-B433-4A91-8AB5-07B6B9D22618}"/>
              </a:ext>
            </a:extLst>
          </p:cNvPr>
          <p:cNvSpPr txBox="1"/>
          <p:nvPr/>
        </p:nvSpPr>
        <p:spPr>
          <a:xfrm>
            <a:off x="325891" y="1975530"/>
            <a:ext cx="6801204" cy="1015663"/>
          </a:xfrm>
          <a:prstGeom prst="rect">
            <a:avLst/>
          </a:prstGeom>
          <a:noFill/>
        </p:spPr>
        <p:txBody>
          <a:bodyPr wrap="square">
            <a:spAutoFit/>
          </a:bodyPr>
          <a:lstStyle/>
          <a:p>
            <a:r>
              <a:rPr lang="en-US" sz="3200" b="1" dirty="0">
                <a:solidFill>
                  <a:srgbClr val="C00000"/>
                </a:solidFill>
                <a:effectLst/>
                <a:latin typeface="Gill Sans MT" panose="020B0502020104020203" pitchFamily="34" charset="0"/>
                <a:ea typeface="Calibri" panose="020F0502020204030204" pitchFamily="34" charset="0"/>
              </a:rPr>
              <a:t>USA Cheese Specialist™ </a:t>
            </a:r>
            <a:r>
              <a:rPr lang="en-US" sz="2800" dirty="0">
                <a:solidFill>
                  <a:srgbClr val="022664"/>
                </a:solidFill>
                <a:effectLst/>
                <a:latin typeface="Gill Sans MT" panose="020B0502020104020203" pitchFamily="34" charset="0"/>
                <a:ea typeface="Calibri" panose="020F0502020204030204" pitchFamily="34" charset="0"/>
              </a:rPr>
              <a:t>Certification Program </a:t>
            </a:r>
            <a:endParaRPr lang="en-US" sz="2800" dirty="0">
              <a:solidFill>
                <a:srgbClr val="022664"/>
              </a:solidFill>
              <a:latin typeface="Gill Sans MT" panose="020B0502020104020203" pitchFamily="34" charset="0"/>
            </a:endParaRPr>
          </a:p>
        </p:txBody>
      </p:sp>
      <p:sp>
        <p:nvSpPr>
          <p:cNvPr id="13" name="TextBox 12">
            <a:extLst>
              <a:ext uri="{FF2B5EF4-FFF2-40B4-BE49-F238E27FC236}">
                <a16:creationId xmlns:a16="http://schemas.microsoft.com/office/drawing/2014/main" id="{87AAD2E7-EE13-4707-AA09-EBF0AF6C4912}"/>
              </a:ext>
            </a:extLst>
          </p:cNvPr>
          <p:cNvSpPr txBox="1"/>
          <p:nvPr/>
        </p:nvSpPr>
        <p:spPr>
          <a:xfrm>
            <a:off x="281331" y="4040150"/>
            <a:ext cx="6296363" cy="584775"/>
          </a:xfrm>
          <a:prstGeom prst="rect">
            <a:avLst/>
          </a:prstGeom>
          <a:noFill/>
        </p:spPr>
        <p:txBody>
          <a:bodyPr wrap="square">
            <a:spAutoFit/>
          </a:bodyPr>
          <a:lstStyle/>
          <a:p>
            <a:r>
              <a:rPr lang="en-US" sz="3200" b="1" dirty="0">
                <a:solidFill>
                  <a:srgbClr val="C00000"/>
                </a:solidFill>
                <a:latin typeface="Gill Sans MT" panose="020B0502020104020203" pitchFamily="34" charset="0"/>
              </a:rPr>
              <a:t>8</a:t>
            </a:r>
            <a:r>
              <a:rPr lang="en-US" sz="2800" dirty="0">
                <a:solidFill>
                  <a:srgbClr val="022664"/>
                </a:solidFill>
                <a:latin typeface="Gill Sans MT" panose="020B0502020104020203" pitchFamily="34" charset="0"/>
              </a:rPr>
              <a:t> retail chain partnerships in</a:t>
            </a:r>
            <a:r>
              <a:rPr lang="en-US" sz="2800" dirty="0">
                <a:solidFill>
                  <a:srgbClr val="C00000"/>
                </a:solidFill>
                <a:latin typeface="Gill Sans MT" panose="020B0502020104020203" pitchFamily="34" charset="0"/>
              </a:rPr>
              <a:t> </a:t>
            </a:r>
            <a:r>
              <a:rPr lang="en-US" sz="3200" b="1" dirty="0">
                <a:solidFill>
                  <a:srgbClr val="C00000"/>
                </a:solidFill>
                <a:latin typeface="Gill Sans MT" panose="020B0502020104020203" pitchFamily="34" charset="0"/>
              </a:rPr>
              <a:t>5</a:t>
            </a:r>
            <a:r>
              <a:rPr lang="en-US" sz="2800" b="1" dirty="0">
                <a:solidFill>
                  <a:srgbClr val="C00000"/>
                </a:solidFill>
                <a:latin typeface="Gill Sans MT" panose="020B0502020104020203" pitchFamily="34" charset="0"/>
              </a:rPr>
              <a:t> </a:t>
            </a:r>
            <a:r>
              <a:rPr lang="en-US" sz="2800" dirty="0">
                <a:solidFill>
                  <a:srgbClr val="022664"/>
                </a:solidFill>
                <a:latin typeface="Gill Sans MT" panose="020B0502020104020203" pitchFamily="34" charset="0"/>
              </a:rPr>
              <a:t>countries </a:t>
            </a:r>
          </a:p>
        </p:txBody>
      </p:sp>
      <p:sp>
        <p:nvSpPr>
          <p:cNvPr id="14" name="TextBox 13">
            <a:extLst>
              <a:ext uri="{FF2B5EF4-FFF2-40B4-BE49-F238E27FC236}">
                <a16:creationId xmlns:a16="http://schemas.microsoft.com/office/drawing/2014/main" id="{7F3C44DF-7826-4008-99A3-CA0805D813EA}"/>
              </a:ext>
            </a:extLst>
          </p:cNvPr>
          <p:cNvSpPr txBox="1"/>
          <p:nvPr/>
        </p:nvSpPr>
        <p:spPr>
          <a:xfrm>
            <a:off x="266313" y="3178985"/>
            <a:ext cx="5832078" cy="584775"/>
          </a:xfrm>
          <a:prstGeom prst="rect">
            <a:avLst/>
          </a:prstGeom>
          <a:noFill/>
        </p:spPr>
        <p:txBody>
          <a:bodyPr wrap="square">
            <a:spAutoFit/>
          </a:bodyPr>
          <a:lstStyle/>
          <a:p>
            <a:r>
              <a:rPr lang="en-US" sz="2800" dirty="0">
                <a:solidFill>
                  <a:srgbClr val="022664"/>
                </a:solidFill>
                <a:effectLst/>
                <a:latin typeface="Gill Sans MT" panose="020B0502020104020203" pitchFamily="34" charset="0"/>
                <a:ea typeface="Calibri" panose="020F0502020204030204" pitchFamily="34" charset="0"/>
              </a:rPr>
              <a:t>Culinary partnerships in</a:t>
            </a:r>
            <a:r>
              <a:rPr lang="en-US" sz="3200" dirty="0">
                <a:solidFill>
                  <a:srgbClr val="C00000"/>
                </a:solidFill>
                <a:effectLst/>
                <a:latin typeface="Gill Sans MT" panose="020B0502020104020203" pitchFamily="34" charset="0"/>
                <a:ea typeface="Calibri" panose="020F0502020204030204" pitchFamily="34" charset="0"/>
              </a:rPr>
              <a:t> </a:t>
            </a:r>
            <a:r>
              <a:rPr lang="en-US" sz="3200" b="1" dirty="0">
                <a:solidFill>
                  <a:srgbClr val="C00000"/>
                </a:solidFill>
                <a:effectLst/>
                <a:latin typeface="Gill Sans MT" panose="020B0502020104020203" pitchFamily="34" charset="0"/>
                <a:ea typeface="Calibri" panose="020F0502020204030204" pitchFamily="34" charset="0"/>
              </a:rPr>
              <a:t>7</a:t>
            </a:r>
            <a:r>
              <a:rPr lang="en-US" sz="3200" dirty="0">
                <a:solidFill>
                  <a:srgbClr val="C00000"/>
                </a:solidFill>
                <a:effectLst/>
                <a:latin typeface="Gill Sans MT" panose="020B0502020104020203" pitchFamily="34" charset="0"/>
                <a:ea typeface="Calibri" panose="020F0502020204030204" pitchFamily="34" charset="0"/>
              </a:rPr>
              <a:t> </a:t>
            </a:r>
            <a:r>
              <a:rPr lang="en-US" sz="2800" dirty="0">
                <a:solidFill>
                  <a:srgbClr val="022664"/>
                </a:solidFill>
                <a:effectLst/>
                <a:latin typeface="Gill Sans MT" panose="020B0502020104020203" pitchFamily="34" charset="0"/>
                <a:ea typeface="Calibri" panose="020F0502020204030204" pitchFamily="34" charset="0"/>
              </a:rPr>
              <a:t>countries </a:t>
            </a:r>
            <a:endParaRPr lang="en-US" sz="2800" dirty="0">
              <a:solidFill>
                <a:srgbClr val="022664"/>
              </a:solidFill>
              <a:latin typeface="Gill Sans MT" panose="020B0502020104020203" pitchFamily="34" charset="0"/>
            </a:endParaRPr>
          </a:p>
        </p:txBody>
      </p:sp>
      <p:sp>
        <p:nvSpPr>
          <p:cNvPr id="15" name="TextBox 14">
            <a:extLst>
              <a:ext uri="{FF2B5EF4-FFF2-40B4-BE49-F238E27FC236}">
                <a16:creationId xmlns:a16="http://schemas.microsoft.com/office/drawing/2014/main" id="{2BBBBF55-5D69-4FFB-BFF2-DDABFF11ADE8}"/>
              </a:ext>
            </a:extLst>
          </p:cNvPr>
          <p:cNvSpPr txBox="1"/>
          <p:nvPr/>
        </p:nvSpPr>
        <p:spPr>
          <a:xfrm>
            <a:off x="281331" y="4907121"/>
            <a:ext cx="6456556" cy="584775"/>
          </a:xfrm>
          <a:prstGeom prst="rect">
            <a:avLst/>
          </a:prstGeom>
          <a:noFill/>
        </p:spPr>
        <p:txBody>
          <a:bodyPr wrap="square">
            <a:spAutoFit/>
          </a:bodyPr>
          <a:lstStyle/>
          <a:p>
            <a:r>
              <a:rPr lang="en-US" sz="3200" b="1" dirty="0">
                <a:solidFill>
                  <a:srgbClr val="C00000"/>
                </a:solidFill>
                <a:latin typeface="Gill Sans MT" panose="020B0502020104020203" pitchFamily="34" charset="0"/>
              </a:rPr>
              <a:t>5</a:t>
            </a:r>
            <a:r>
              <a:rPr lang="en-US" sz="2800" dirty="0">
                <a:solidFill>
                  <a:srgbClr val="022664"/>
                </a:solidFill>
                <a:latin typeface="Gill Sans MT" panose="020B0502020104020203" pitchFamily="34" charset="0"/>
              </a:rPr>
              <a:t> Ingredient </a:t>
            </a:r>
            <a:r>
              <a:rPr lang="en-US" sz="3200" b="1" dirty="0">
                <a:solidFill>
                  <a:srgbClr val="C00000"/>
                </a:solidFill>
                <a:latin typeface="Gill Sans MT" panose="020B0502020104020203" pitchFamily="34" charset="0"/>
              </a:rPr>
              <a:t>Innovation</a:t>
            </a:r>
            <a:r>
              <a:rPr lang="en-US" sz="2800" dirty="0">
                <a:solidFill>
                  <a:srgbClr val="022664"/>
                </a:solidFill>
                <a:latin typeface="Gill Sans MT" panose="020B0502020104020203" pitchFamily="34" charset="0"/>
              </a:rPr>
              <a:t> Partnerships</a:t>
            </a:r>
          </a:p>
        </p:txBody>
      </p:sp>
      <p:grpSp>
        <p:nvGrpSpPr>
          <p:cNvPr id="40" name="Group 39">
            <a:extLst>
              <a:ext uri="{FF2B5EF4-FFF2-40B4-BE49-F238E27FC236}">
                <a16:creationId xmlns:a16="http://schemas.microsoft.com/office/drawing/2014/main" id="{DFB55CB9-565E-469C-99BD-4FEAC985B457}"/>
              </a:ext>
            </a:extLst>
          </p:cNvPr>
          <p:cNvGrpSpPr/>
          <p:nvPr/>
        </p:nvGrpSpPr>
        <p:grpSpPr>
          <a:xfrm>
            <a:off x="7262332" y="2040912"/>
            <a:ext cx="4568028" cy="4312120"/>
            <a:chOff x="3531881" y="1694114"/>
            <a:chExt cx="2753592" cy="2615901"/>
          </a:xfrm>
        </p:grpSpPr>
        <p:pic>
          <p:nvPicPr>
            <p:cNvPr id="41" name="Picture 2" descr="Image result for tourism college of zhejiang china, png">
              <a:extLst>
                <a:ext uri="{FF2B5EF4-FFF2-40B4-BE49-F238E27FC236}">
                  <a16:creationId xmlns:a16="http://schemas.microsoft.com/office/drawing/2014/main" id="{F4AB342A-A64D-442D-AC64-E5C6CFE998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420" y="2612235"/>
              <a:ext cx="432654" cy="42542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a:extLst>
                <a:ext uri="{FF2B5EF4-FFF2-40B4-BE49-F238E27FC236}">
                  <a16:creationId xmlns:a16="http://schemas.microsoft.com/office/drawing/2014/main" id="{83BFC819-3A8F-4D52-B8F2-D7A48DE5A3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1231" y="1763937"/>
              <a:ext cx="489619" cy="489619"/>
            </a:xfrm>
            <a:prstGeom prst="rect">
              <a:avLst/>
            </a:prstGeom>
          </p:spPr>
        </p:pic>
        <p:pic>
          <p:nvPicPr>
            <p:cNvPr id="43" name="Picture 2" descr="Image result for daelim university college log">
              <a:extLst>
                <a:ext uri="{FF2B5EF4-FFF2-40B4-BE49-F238E27FC236}">
                  <a16:creationId xmlns:a16="http://schemas.microsoft.com/office/drawing/2014/main" id="{8C7157CD-3414-4411-959B-D19E51E053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73522" y="2218313"/>
              <a:ext cx="359293" cy="35276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Related image">
              <a:extLst>
                <a:ext uri="{FF2B5EF4-FFF2-40B4-BE49-F238E27FC236}">
                  <a16:creationId xmlns:a16="http://schemas.microsoft.com/office/drawing/2014/main" id="{E29B91BF-A93A-4395-AEFC-A244B94C4C2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442" b="6519"/>
            <a:stretch/>
          </p:blipFill>
          <p:spPr bwMode="auto">
            <a:xfrm>
              <a:off x="4203379" y="2618209"/>
              <a:ext cx="408036" cy="37554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Image result for national kaohsiung university of hospitality and tourism, logo">
              <a:extLst>
                <a:ext uri="{FF2B5EF4-FFF2-40B4-BE49-F238E27FC236}">
                  <a16:creationId xmlns:a16="http://schemas.microsoft.com/office/drawing/2014/main" id="{0AFA6FB7-190F-4B4F-9F71-B64366C2845C}"/>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527" t="-12037" r="70978"/>
            <a:stretch/>
          </p:blipFill>
          <p:spPr bwMode="auto">
            <a:xfrm>
              <a:off x="3531881" y="2521131"/>
              <a:ext cx="583681" cy="58911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79431BF7-1094-482E-A2F1-CF0EE2BF8F51}"/>
                </a:ext>
              </a:extLst>
            </p:cNvPr>
            <p:cNvPicPr>
              <a:picLocks noChangeAspect="1"/>
            </p:cNvPicPr>
            <p:nvPr/>
          </p:nvPicPr>
          <p:blipFill>
            <a:blip r:embed="rId9"/>
            <a:stretch>
              <a:fillRect/>
            </a:stretch>
          </p:blipFill>
          <p:spPr>
            <a:xfrm>
              <a:off x="5312818" y="2824949"/>
              <a:ext cx="432246" cy="522262"/>
            </a:xfrm>
            <a:prstGeom prst="rect">
              <a:avLst/>
            </a:prstGeom>
          </p:spPr>
        </p:pic>
        <p:pic>
          <p:nvPicPr>
            <p:cNvPr id="47" name="Picture 46">
              <a:extLst>
                <a:ext uri="{FF2B5EF4-FFF2-40B4-BE49-F238E27FC236}">
                  <a16:creationId xmlns:a16="http://schemas.microsoft.com/office/drawing/2014/main" id="{CDD80C7F-DF09-4318-BAD3-D0353CECD7EC}"/>
                </a:ext>
              </a:extLst>
            </p:cNvPr>
            <p:cNvPicPr>
              <a:picLocks noChangeAspect="1"/>
            </p:cNvPicPr>
            <p:nvPr/>
          </p:nvPicPr>
          <p:blipFill rotWithShape="1">
            <a:blip r:embed="rId10"/>
            <a:srcRect r="54382"/>
            <a:stretch/>
          </p:blipFill>
          <p:spPr>
            <a:xfrm>
              <a:off x="4998263" y="1757386"/>
              <a:ext cx="709034" cy="327478"/>
            </a:xfrm>
            <a:prstGeom prst="rect">
              <a:avLst/>
            </a:prstGeom>
          </p:spPr>
        </p:pic>
        <p:pic>
          <p:nvPicPr>
            <p:cNvPr id="48" name="Picture 2" descr="Image result for inacap chile">
              <a:extLst>
                <a:ext uri="{FF2B5EF4-FFF2-40B4-BE49-F238E27FC236}">
                  <a16:creationId xmlns:a16="http://schemas.microsoft.com/office/drawing/2014/main" id="{B4DE36AE-BDB6-4FF6-9279-9972F625C94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93437" y="3270961"/>
              <a:ext cx="543909" cy="49821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Image result for culinary institute of america singapore logo">
              <a:extLst>
                <a:ext uri="{FF2B5EF4-FFF2-40B4-BE49-F238E27FC236}">
                  <a16:creationId xmlns:a16="http://schemas.microsoft.com/office/drawing/2014/main" id="{84BD7F9D-4DB2-4BA5-8BBC-B82C646EC8C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76040" y="3846540"/>
              <a:ext cx="543909" cy="46347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2" descr="See the source image">
              <a:extLst>
                <a:ext uri="{FF2B5EF4-FFF2-40B4-BE49-F238E27FC236}">
                  <a16:creationId xmlns:a16="http://schemas.microsoft.com/office/drawing/2014/main" id="{F0F1863C-4201-4FD7-A458-118CB7F2281F}"/>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1555" t="34311" r="21556" b="35107"/>
            <a:stretch/>
          </p:blipFill>
          <p:spPr bwMode="auto">
            <a:xfrm>
              <a:off x="4206954" y="1938070"/>
              <a:ext cx="820535" cy="26466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See the source image">
              <a:extLst>
                <a:ext uri="{FF2B5EF4-FFF2-40B4-BE49-F238E27FC236}">
                  <a16:creationId xmlns:a16="http://schemas.microsoft.com/office/drawing/2014/main" id="{9BB577CC-53AC-4893-8D7B-329460CD45F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52351" y="2329764"/>
              <a:ext cx="823227" cy="21438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See the source image">
              <a:extLst>
                <a:ext uri="{FF2B5EF4-FFF2-40B4-BE49-F238E27FC236}">
                  <a16:creationId xmlns:a16="http://schemas.microsoft.com/office/drawing/2014/main" id="{BCA3EA23-E0AA-405D-90E8-E8951662399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229566" y="2290148"/>
              <a:ext cx="947529" cy="28092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See the source image">
              <a:extLst>
                <a:ext uri="{FF2B5EF4-FFF2-40B4-BE49-F238E27FC236}">
                  <a16:creationId xmlns:a16="http://schemas.microsoft.com/office/drawing/2014/main" id="{DC4AC5BC-95E5-44FA-9EC0-BA7699082A8B}"/>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900536" y="2761210"/>
              <a:ext cx="384937" cy="384937"/>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8" descr="See the source image">
              <a:extLst>
                <a:ext uri="{FF2B5EF4-FFF2-40B4-BE49-F238E27FC236}">
                  <a16:creationId xmlns:a16="http://schemas.microsoft.com/office/drawing/2014/main" id="{A71CD810-4A98-44C1-A2AA-E7E916DD64A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43229" y="3036157"/>
              <a:ext cx="913961" cy="45698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EB85DEBF-489B-4660-8808-E658308D6555}"/>
                </a:ext>
              </a:extLst>
            </p:cNvPr>
            <p:cNvPicPr>
              <a:picLocks noChangeAspect="1"/>
            </p:cNvPicPr>
            <p:nvPr/>
          </p:nvPicPr>
          <p:blipFill>
            <a:blip r:embed="rId18"/>
            <a:stretch>
              <a:fillRect/>
            </a:stretch>
          </p:blipFill>
          <p:spPr>
            <a:xfrm>
              <a:off x="5292897" y="3460846"/>
              <a:ext cx="709385" cy="304814"/>
            </a:xfrm>
            <a:prstGeom prst="rect">
              <a:avLst/>
            </a:prstGeom>
          </p:spPr>
        </p:pic>
        <p:pic>
          <p:nvPicPr>
            <p:cNvPr id="56" name="Picture 2" descr="Inter-American Institute for Cooperation on Agriculture (IICA) | Initiative  20x20">
              <a:extLst>
                <a:ext uri="{FF2B5EF4-FFF2-40B4-BE49-F238E27FC236}">
                  <a16:creationId xmlns:a16="http://schemas.microsoft.com/office/drawing/2014/main" id="{39B9B37D-2330-4401-9AD5-7B43DB219B5A}"/>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316888" y="4010178"/>
              <a:ext cx="543910" cy="276271"/>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6" descr="Logo, company name&#10;&#10;Description automatically generated">
              <a:extLst>
                <a:ext uri="{FF2B5EF4-FFF2-40B4-BE49-F238E27FC236}">
                  <a16:creationId xmlns:a16="http://schemas.microsoft.com/office/drawing/2014/main" id="{D10A6DE6-1D0D-4CE3-97FD-51301A60B5F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402448" y="3569801"/>
              <a:ext cx="902602" cy="406170"/>
            </a:xfrm>
            <a:prstGeom prst="rect">
              <a:avLst/>
            </a:prstGeom>
          </p:spPr>
        </p:pic>
        <p:pic>
          <p:nvPicPr>
            <p:cNvPr id="58" name="Picture 57">
              <a:extLst>
                <a:ext uri="{FF2B5EF4-FFF2-40B4-BE49-F238E27FC236}">
                  <a16:creationId xmlns:a16="http://schemas.microsoft.com/office/drawing/2014/main" id="{CD1FC92C-A4D8-4364-B20F-D36FDF30F1E9}"/>
                </a:ext>
              </a:extLst>
            </p:cNvPr>
            <p:cNvPicPr>
              <a:picLocks noChangeAspect="1"/>
            </p:cNvPicPr>
            <p:nvPr/>
          </p:nvPicPr>
          <p:blipFill>
            <a:blip r:embed="rId21"/>
            <a:stretch>
              <a:fillRect/>
            </a:stretch>
          </p:blipFill>
          <p:spPr>
            <a:xfrm>
              <a:off x="5687306" y="1694114"/>
              <a:ext cx="598166" cy="536815"/>
            </a:xfrm>
            <a:prstGeom prst="rect">
              <a:avLst/>
            </a:prstGeom>
          </p:spPr>
        </p:pic>
      </p:grpSp>
      <p:cxnSp>
        <p:nvCxnSpPr>
          <p:cNvPr id="63" name="Straight Connector 62">
            <a:extLst>
              <a:ext uri="{FF2B5EF4-FFF2-40B4-BE49-F238E27FC236}">
                <a16:creationId xmlns:a16="http://schemas.microsoft.com/office/drawing/2014/main" id="{37706542-8A26-4083-8867-4326F024AEED}"/>
              </a:ext>
            </a:extLst>
          </p:cNvPr>
          <p:cNvCxnSpPr>
            <a:cxnSpLocks/>
          </p:cNvCxnSpPr>
          <p:nvPr/>
        </p:nvCxnSpPr>
        <p:spPr>
          <a:xfrm>
            <a:off x="299854" y="3103861"/>
            <a:ext cx="5914985" cy="0"/>
          </a:xfrm>
          <a:prstGeom prst="line">
            <a:avLst/>
          </a:prstGeom>
          <a:ln w="25400">
            <a:solidFill>
              <a:srgbClr val="022664"/>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D34DD5E-06B1-41B8-B1A3-AA8FBCB6185A}"/>
              </a:ext>
            </a:extLst>
          </p:cNvPr>
          <p:cNvCxnSpPr>
            <a:cxnSpLocks/>
          </p:cNvCxnSpPr>
          <p:nvPr/>
        </p:nvCxnSpPr>
        <p:spPr>
          <a:xfrm>
            <a:off x="325891" y="3920012"/>
            <a:ext cx="5914985" cy="0"/>
          </a:xfrm>
          <a:prstGeom prst="line">
            <a:avLst/>
          </a:prstGeom>
          <a:ln w="25400">
            <a:solidFill>
              <a:srgbClr val="02266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15656E7-E49A-49B9-885C-2BA5905F5202}"/>
              </a:ext>
            </a:extLst>
          </p:cNvPr>
          <p:cNvCxnSpPr>
            <a:cxnSpLocks/>
          </p:cNvCxnSpPr>
          <p:nvPr/>
        </p:nvCxnSpPr>
        <p:spPr>
          <a:xfrm>
            <a:off x="325891" y="4732869"/>
            <a:ext cx="5914985" cy="0"/>
          </a:xfrm>
          <a:prstGeom prst="line">
            <a:avLst/>
          </a:prstGeom>
          <a:ln w="25400">
            <a:solidFill>
              <a:srgbClr val="022664"/>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54CE67A-47E6-4B52-AC05-D45DD8BFB101}"/>
              </a:ext>
            </a:extLst>
          </p:cNvPr>
          <p:cNvCxnSpPr>
            <a:cxnSpLocks/>
          </p:cNvCxnSpPr>
          <p:nvPr/>
        </p:nvCxnSpPr>
        <p:spPr>
          <a:xfrm>
            <a:off x="325891" y="5666147"/>
            <a:ext cx="5914985" cy="0"/>
          </a:xfrm>
          <a:prstGeom prst="line">
            <a:avLst/>
          </a:prstGeom>
          <a:ln w="25400">
            <a:solidFill>
              <a:srgbClr val="022664"/>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A0AE72B-E93D-4001-9261-29F0BB2BF3FE}"/>
              </a:ext>
            </a:extLst>
          </p:cNvPr>
          <p:cNvSpPr txBox="1"/>
          <p:nvPr/>
        </p:nvSpPr>
        <p:spPr>
          <a:xfrm>
            <a:off x="266313" y="5829812"/>
            <a:ext cx="6860781" cy="584775"/>
          </a:xfrm>
          <a:prstGeom prst="rect">
            <a:avLst/>
          </a:prstGeom>
          <a:noFill/>
        </p:spPr>
        <p:txBody>
          <a:bodyPr wrap="square">
            <a:spAutoFit/>
          </a:bodyPr>
          <a:lstStyle/>
          <a:p>
            <a:r>
              <a:rPr lang="en-US" sz="3200" b="1" dirty="0">
                <a:solidFill>
                  <a:srgbClr val="C00000"/>
                </a:solidFill>
                <a:latin typeface="Gill Sans MT" panose="020B0502020104020203" pitchFamily="34" charset="0"/>
              </a:rPr>
              <a:t>2</a:t>
            </a:r>
            <a:r>
              <a:rPr lang="en-US" sz="2800" dirty="0">
                <a:solidFill>
                  <a:srgbClr val="022664"/>
                </a:solidFill>
                <a:latin typeface="Gill Sans MT" panose="020B0502020104020203" pitchFamily="34" charset="0"/>
              </a:rPr>
              <a:t> Partnerships to drive policy collaboration</a:t>
            </a:r>
          </a:p>
        </p:txBody>
      </p:sp>
    </p:spTree>
    <p:extLst>
      <p:ext uri="{BB962C8B-B14F-4D97-AF65-F5344CB8AC3E}">
        <p14:creationId xmlns:p14="http://schemas.microsoft.com/office/powerpoint/2010/main" val="2355106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039CDF3-A756-4AE4-8B96-5EDFE8F4749E}"/>
              </a:ext>
            </a:extLst>
          </p:cNvPr>
          <p:cNvSpPr/>
          <p:nvPr/>
        </p:nvSpPr>
        <p:spPr>
          <a:xfrm>
            <a:off x="184610" y="4063757"/>
            <a:ext cx="2275045" cy="2631983"/>
          </a:xfrm>
          <a:prstGeom prst="rect">
            <a:avLst/>
          </a:prstGeom>
          <a:solidFill>
            <a:srgbClr val="65C8D0">
              <a:alpha val="48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Isosceles Triangle 1043">
            <a:extLst>
              <a:ext uri="{FF2B5EF4-FFF2-40B4-BE49-F238E27FC236}">
                <a16:creationId xmlns:a16="http://schemas.microsoft.com/office/drawing/2014/main" id="{52009947-5383-4289-B734-6C74359C7D04}"/>
              </a:ext>
            </a:extLst>
          </p:cNvPr>
          <p:cNvSpPr/>
          <p:nvPr/>
        </p:nvSpPr>
        <p:spPr>
          <a:xfrm rot="10800000">
            <a:off x="3913976" y="1853785"/>
            <a:ext cx="2243250" cy="3623090"/>
          </a:xfrm>
          <a:prstGeom prst="triangle">
            <a:avLst>
              <a:gd name="adj" fmla="val 49540"/>
            </a:avLst>
          </a:prstGeom>
          <a:solidFill>
            <a:srgbClr val="B3C9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Rectangle 1031">
            <a:extLst>
              <a:ext uri="{FF2B5EF4-FFF2-40B4-BE49-F238E27FC236}">
                <a16:creationId xmlns:a16="http://schemas.microsoft.com/office/drawing/2014/main" id="{40D8F479-5666-4170-8508-E6A8035D13FC}"/>
              </a:ext>
            </a:extLst>
          </p:cNvPr>
          <p:cNvSpPr/>
          <p:nvPr/>
        </p:nvSpPr>
        <p:spPr>
          <a:xfrm>
            <a:off x="3941907" y="1906066"/>
            <a:ext cx="2257568" cy="2208816"/>
          </a:xfrm>
          <a:prstGeom prst="rect">
            <a:avLst/>
          </a:prstGeom>
          <a:solidFill>
            <a:srgbClr val="B3C9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1028">
            <a:extLst>
              <a:ext uri="{FF2B5EF4-FFF2-40B4-BE49-F238E27FC236}">
                <a16:creationId xmlns:a16="http://schemas.microsoft.com/office/drawing/2014/main" id="{1C22E41B-F492-414B-BFC0-721BE5450E0B}"/>
              </a:ext>
            </a:extLst>
          </p:cNvPr>
          <p:cNvSpPr/>
          <p:nvPr/>
        </p:nvSpPr>
        <p:spPr>
          <a:xfrm>
            <a:off x="910103" y="2015074"/>
            <a:ext cx="1389815" cy="966029"/>
          </a:xfrm>
          <a:prstGeom prst="rect">
            <a:avLst/>
          </a:prstGeom>
          <a:solidFill>
            <a:srgbClr val="B6DB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4" name="Picture 10" descr="Full Color, Detailed World Map with Countries">
            <a:extLst>
              <a:ext uri="{FF2B5EF4-FFF2-40B4-BE49-F238E27FC236}">
                <a16:creationId xmlns:a16="http://schemas.microsoft.com/office/drawing/2014/main" id="{141D8341-6BD7-4444-9540-B62348A66713}"/>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t="16218" b="17421"/>
          <a:stretch/>
        </p:blipFill>
        <p:spPr bwMode="auto">
          <a:xfrm>
            <a:off x="495525" y="2923953"/>
            <a:ext cx="5879994" cy="3901992"/>
          </a:xfrm>
          <a:prstGeom prst="rect">
            <a:avLst/>
          </a:prstGeom>
          <a:noFill/>
          <a:extLst>
            <a:ext uri="{909E8E84-426E-40DD-AFC4-6F175D3DCCD1}">
              <a14:hiddenFill xmlns:a14="http://schemas.microsoft.com/office/drawing/2010/main">
                <a:solidFill>
                  <a:srgbClr val="FFFFFF"/>
                </a:solidFill>
              </a14:hiddenFill>
            </a:ext>
          </a:extLst>
        </p:spPr>
      </p:pic>
      <p:sp>
        <p:nvSpPr>
          <p:cNvPr id="1027" name="Isosceles Triangle 1026">
            <a:extLst>
              <a:ext uri="{FF2B5EF4-FFF2-40B4-BE49-F238E27FC236}">
                <a16:creationId xmlns:a16="http://schemas.microsoft.com/office/drawing/2014/main" id="{EC92CDDA-59F8-413A-B890-DC61317C4FA5}"/>
              </a:ext>
            </a:extLst>
          </p:cNvPr>
          <p:cNvSpPr/>
          <p:nvPr/>
        </p:nvSpPr>
        <p:spPr>
          <a:xfrm rot="8888675">
            <a:off x="1568539" y="2506877"/>
            <a:ext cx="1836274" cy="3216011"/>
          </a:xfrm>
          <a:prstGeom prst="triangle">
            <a:avLst>
              <a:gd name="adj" fmla="val 10471"/>
            </a:avLst>
          </a:prstGeom>
          <a:solidFill>
            <a:srgbClr val="8DC63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Diagonal Corner Rectangle 4">
            <a:extLst>
              <a:ext uri="{FF2B5EF4-FFF2-40B4-BE49-F238E27FC236}">
                <a16:creationId xmlns:a16="http://schemas.microsoft.com/office/drawing/2014/main" id="{452E98A3-E192-4294-8CBE-46F82AF5D3B8}"/>
              </a:ext>
            </a:extLst>
          </p:cNvPr>
          <p:cNvSpPr/>
          <p:nvPr/>
        </p:nvSpPr>
        <p:spPr>
          <a:xfrm>
            <a:off x="-199968" y="300433"/>
            <a:ext cx="12829615" cy="1473327"/>
          </a:xfrm>
          <a:prstGeom prst="round2DiagRect">
            <a:avLst/>
          </a:prstGeom>
          <a:solidFill>
            <a:srgbClr val="02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C5CFF193-EE7E-4ED3-A34F-38F347CF6C51}"/>
              </a:ext>
            </a:extLst>
          </p:cNvPr>
          <p:cNvPicPr>
            <a:picLocks noChangeAspect="1"/>
          </p:cNvPicPr>
          <p:nvPr/>
        </p:nvPicPr>
        <p:blipFill>
          <a:blip r:embed="rId4"/>
          <a:stretch>
            <a:fillRect/>
          </a:stretch>
        </p:blipFill>
        <p:spPr>
          <a:xfrm>
            <a:off x="168833" y="298754"/>
            <a:ext cx="1389815" cy="1523967"/>
          </a:xfrm>
          <a:prstGeom prst="rect">
            <a:avLst/>
          </a:prstGeom>
          <a:ln>
            <a:noFill/>
          </a:ln>
        </p:spPr>
      </p:pic>
      <p:sp>
        <p:nvSpPr>
          <p:cNvPr id="9" name="Title 2">
            <a:extLst>
              <a:ext uri="{FF2B5EF4-FFF2-40B4-BE49-F238E27FC236}">
                <a16:creationId xmlns:a16="http://schemas.microsoft.com/office/drawing/2014/main" id="{0BF60B72-DD71-4A28-B039-D44258481089}"/>
              </a:ext>
            </a:extLst>
          </p:cNvPr>
          <p:cNvSpPr txBox="1">
            <a:spLocks/>
          </p:cNvSpPr>
          <p:nvPr/>
        </p:nvSpPr>
        <p:spPr>
          <a:xfrm>
            <a:off x="1736179" y="860180"/>
            <a:ext cx="10972800" cy="609600"/>
          </a:xfrm>
          <a:prstGeom prst="rect">
            <a:avLst/>
          </a:prstGeom>
        </p:spPr>
        <p:txBody>
          <a:bodyPr lIns="0" anchor="t"/>
          <a:lstStyle>
            <a:lvl1pPr algn="l" defTabSz="914400" rtl="0" eaLnBrk="1" latinLnBrk="0" hangingPunct="1">
              <a:spcBef>
                <a:spcPct val="0"/>
              </a:spcBef>
              <a:buNone/>
              <a:defRPr sz="2800" b="1" kern="1200">
                <a:solidFill>
                  <a:srgbClr val="022664"/>
                </a:solidFill>
                <a:latin typeface="+mj-lt"/>
                <a:ea typeface="+mj-ea"/>
                <a:cs typeface="+mj-cs"/>
              </a:defRPr>
            </a:lvl1pPr>
          </a:lstStyle>
          <a:p>
            <a:pPr defTabSz="1219170">
              <a:defRPr/>
            </a:pPr>
            <a:endParaRPr lang="en-US" sz="2400">
              <a:solidFill>
                <a:srgbClr val="002664">
                  <a:lumMod val="10000"/>
                  <a:lumOff val="90000"/>
                </a:srgbClr>
              </a:solidFill>
              <a:latin typeface="Gill Sans MT" panose="020B0502020104020203" pitchFamily="34" charset="0"/>
            </a:endParaRPr>
          </a:p>
        </p:txBody>
      </p:sp>
      <p:sp>
        <p:nvSpPr>
          <p:cNvPr id="10" name="TextBox 9">
            <a:extLst>
              <a:ext uri="{FF2B5EF4-FFF2-40B4-BE49-F238E27FC236}">
                <a16:creationId xmlns:a16="http://schemas.microsoft.com/office/drawing/2014/main" id="{78340466-3443-4A14-86CD-21973D15E875}"/>
              </a:ext>
            </a:extLst>
          </p:cNvPr>
          <p:cNvSpPr txBox="1"/>
          <p:nvPr/>
        </p:nvSpPr>
        <p:spPr>
          <a:xfrm>
            <a:off x="1521203" y="676016"/>
            <a:ext cx="9556655" cy="769441"/>
          </a:xfrm>
          <a:prstGeom prst="rect">
            <a:avLst/>
          </a:prstGeom>
          <a:noFill/>
        </p:spPr>
        <p:txBody>
          <a:bodyPr wrap="none" rtlCol="0">
            <a:spAutoFit/>
          </a:bodyPr>
          <a:lstStyle/>
          <a:p>
            <a:pPr defTabSz="914377"/>
            <a:r>
              <a:rPr lang="en-US" sz="4400" b="1" dirty="0">
                <a:solidFill>
                  <a:prstClr val="white"/>
                </a:solidFill>
                <a:latin typeface="Gill Sans MT" panose="020B0502020104020203" pitchFamily="34" charset="77"/>
              </a:rPr>
              <a:t>Maintaining and Expanding Markets</a:t>
            </a:r>
          </a:p>
        </p:txBody>
      </p:sp>
      <p:sp>
        <p:nvSpPr>
          <p:cNvPr id="213" name="TextBox 212">
            <a:extLst>
              <a:ext uri="{FF2B5EF4-FFF2-40B4-BE49-F238E27FC236}">
                <a16:creationId xmlns:a16="http://schemas.microsoft.com/office/drawing/2014/main" id="{F9968B75-6AD8-44EF-BFC8-14DB9774B9A4}"/>
              </a:ext>
            </a:extLst>
          </p:cNvPr>
          <p:cNvSpPr txBox="1"/>
          <p:nvPr/>
        </p:nvSpPr>
        <p:spPr>
          <a:xfrm>
            <a:off x="7459253" y="1931836"/>
            <a:ext cx="3339615" cy="584775"/>
          </a:xfrm>
          <a:prstGeom prst="rect">
            <a:avLst/>
          </a:prstGeom>
          <a:noFill/>
        </p:spPr>
        <p:txBody>
          <a:bodyPr wrap="square">
            <a:spAutoFit/>
          </a:bodyPr>
          <a:lstStyle/>
          <a:p>
            <a:pPr algn="ctr"/>
            <a:r>
              <a:rPr lang="en-US" sz="3200" b="1" dirty="0">
                <a:solidFill>
                  <a:srgbClr val="022664"/>
                </a:solidFill>
                <a:effectLst/>
                <a:latin typeface="Gill Sans MT" panose="020B0502020104020203" pitchFamily="34" charset="0"/>
                <a:ea typeface="Calibri" panose="020F0502020204030204" pitchFamily="34" charset="0"/>
              </a:rPr>
              <a:t>Key Objectives</a:t>
            </a:r>
            <a:endParaRPr lang="en-US" sz="3200" b="1" dirty="0">
              <a:solidFill>
                <a:srgbClr val="022664"/>
              </a:solidFill>
              <a:latin typeface="Gill Sans MT" panose="020B0502020104020203" pitchFamily="34" charset="0"/>
            </a:endParaRPr>
          </a:p>
        </p:txBody>
      </p:sp>
      <p:sp>
        <p:nvSpPr>
          <p:cNvPr id="214" name="TextBox 213">
            <a:extLst>
              <a:ext uri="{FF2B5EF4-FFF2-40B4-BE49-F238E27FC236}">
                <a16:creationId xmlns:a16="http://schemas.microsoft.com/office/drawing/2014/main" id="{6F536FD7-4F8C-4BE7-A585-83A1E3E4F5C9}"/>
              </a:ext>
            </a:extLst>
          </p:cNvPr>
          <p:cNvSpPr txBox="1"/>
          <p:nvPr/>
        </p:nvSpPr>
        <p:spPr>
          <a:xfrm>
            <a:off x="6157226" y="2441389"/>
            <a:ext cx="6014438" cy="1569660"/>
          </a:xfrm>
          <a:prstGeom prst="rect">
            <a:avLst/>
          </a:prstGeom>
          <a:noFill/>
        </p:spPr>
        <p:txBody>
          <a:bodyPr wrap="square">
            <a:spAutoFit/>
          </a:bodyPr>
          <a:lstStyle/>
          <a:p>
            <a:pPr algn="ctr"/>
            <a:r>
              <a:rPr lang="en-US" sz="3200" dirty="0">
                <a:solidFill>
                  <a:srgbClr val="022664"/>
                </a:solidFill>
                <a:effectLst/>
                <a:latin typeface="Gill Sans MT" panose="020B0502020104020203" pitchFamily="34" charset="0"/>
                <a:ea typeface="Calibri" panose="020F0502020204030204" pitchFamily="34" charset="0"/>
              </a:rPr>
              <a:t>Resolve non-tariff trade barriers</a:t>
            </a:r>
          </a:p>
          <a:p>
            <a:pPr algn="ctr"/>
            <a:r>
              <a:rPr lang="en-US" sz="3200" dirty="0">
                <a:solidFill>
                  <a:srgbClr val="022664"/>
                </a:solidFill>
                <a:effectLst/>
                <a:latin typeface="Gill Sans MT" panose="020B0502020104020203" pitchFamily="34" charset="0"/>
                <a:ea typeface="Calibri" panose="020F0502020204030204" pitchFamily="34" charset="0"/>
              </a:rPr>
              <a:t>Trade Agreements</a:t>
            </a:r>
          </a:p>
          <a:p>
            <a:pPr algn="ctr"/>
            <a:r>
              <a:rPr lang="en-US" sz="3200" dirty="0">
                <a:solidFill>
                  <a:srgbClr val="022664"/>
                </a:solidFill>
                <a:latin typeface="Gill Sans MT" panose="020B0502020104020203" pitchFamily="34" charset="0"/>
              </a:rPr>
              <a:t>End Supply Chain Crisis</a:t>
            </a:r>
          </a:p>
        </p:txBody>
      </p:sp>
      <p:sp>
        <p:nvSpPr>
          <p:cNvPr id="215" name="TextBox 214">
            <a:extLst>
              <a:ext uri="{FF2B5EF4-FFF2-40B4-BE49-F238E27FC236}">
                <a16:creationId xmlns:a16="http://schemas.microsoft.com/office/drawing/2014/main" id="{5D741436-FDA6-48C2-B8FD-7E8789F696D4}"/>
              </a:ext>
            </a:extLst>
          </p:cNvPr>
          <p:cNvSpPr txBox="1"/>
          <p:nvPr/>
        </p:nvSpPr>
        <p:spPr>
          <a:xfrm>
            <a:off x="7300038" y="4290174"/>
            <a:ext cx="3658043" cy="584775"/>
          </a:xfrm>
          <a:prstGeom prst="rect">
            <a:avLst/>
          </a:prstGeom>
          <a:noFill/>
        </p:spPr>
        <p:txBody>
          <a:bodyPr wrap="square">
            <a:spAutoFit/>
          </a:bodyPr>
          <a:lstStyle/>
          <a:p>
            <a:pPr algn="ctr"/>
            <a:r>
              <a:rPr lang="en-US" sz="3200" b="1" dirty="0">
                <a:solidFill>
                  <a:srgbClr val="022664"/>
                </a:solidFill>
                <a:effectLst/>
                <a:latin typeface="Gill Sans MT" panose="020B0502020104020203" pitchFamily="34" charset="0"/>
                <a:ea typeface="Calibri" panose="020F0502020204030204" pitchFamily="34" charset="0"/>
              </a:rPr>
              <a:t>Markets to Watch</a:t>
            </a:r>
            <a:endParaRPr lang="en-US" sz="3200" b="1" dirty="0">
              <a:solidFill>
                <a:srgbClr val="022664"/>
              </a:solidFill>
              <a:latin typeface="Gill Sans MT" panose="020B0502020104020203" pitchFamily="34" charset="0"/>
            </a:endParaRPr>
          </a:p>
        </p:txBody>
      </p:sp>
      <p:pic>
        <p:nvPicPr>
          <p:cNvPr id="223" name="Picture 2" descr="world-map-green - Global PEO Services">
            <a:extLst>
              <a:ext uri="{FF2B5EF4-FFF2-40B4-BE49-F238E27FC236}">
                <a16:creationId xmlns:a16="http://schemas.microsoft.com/office/drawing/2014/main" id="{C38AF3F1-DF70-4AF1-A7C2-FED4A093E24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9217" t="41569" r="29589" b="39257"/>
          <a:stretch/>
        </p:blipFill>
        <p:spPr bwMode="auto">
          <a:xfrm>
            <a:off x="910103" y="2061338"/>
            <a:ext cx="1652151" cy="1627307"/>
          </a:xfrm>
          <a:prstGeom prst="rect">
            <a:avLst/>
          </a:prstGeom>
          <a:noFill/>
          <a:ln w="63500">
            <a:solidFill>
              <a:srgbClr val="8DC63F"/>
            </a:solidFill>
          </a:ln>
          <a:extLst>
            <a:ext uri="{909E8E84-426E-40DD-AFC4-6F175D3DCCD1}">
              <a14:hiddenFill xmlns:a14="http://schemas.microsoft.com/office/drawing/2010/main">
                <a:solidFill>
                  <a:srgbClr val="FFFFFF"/>
                </a:solidFill>
              </a14:hiddenFill>
            </a:ext>
          </a:extLst>
        </p:spPr>
      </p:pic>
      <p:pic>
        <p:nvPicPr>
          <p:cNvPr id="226" name="Picture 6" descr="Zooming to Countries Map - amCharts">
            <a:extLst>
              <a:ext uri="{FF2B5EF4-FFF2-40B4-BE49-F238E27FC236}">
                <a16:creationId xmlns:a16="http://schemas.microsoft.com/office/drawing/2014/main" id="{6FDAF3E7-46B3-47D1-B094-695A9692E78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9927" t="43566" r="8552" b="24961"/>
          <a:stretch/>
        </p:blipFill>
        <p:spPr bwMode="auto">
          <a:xfrm>
            <a:off x="3942968" y="1880493"/>
            <a:ext cx="2214258" cy="2182012"/>
          </a:xfrm>
          <a:prstGeom prst="rect">
            <a:avLst/>
          </a:prstGeom>
          <a:noFill/>
          <a:ln w="63500">
            <a:solidFill>
              <a:srgbClr val="6794DC"/>
            </a:solidFill>
          </a:ln>
          <a:extLst>
            <a:ext uri="{909E8E84-426E-40DD-AFC4-6F175D3DCCD1}">
              <a14:hiddenFill xmlns:a14="http://schemas.microsoft.com/office/drawing/2010/main">
                <a:solidFill>
                  <a:srgbClr val="FFFFFF"/>
                </a:solidFill>
              </a14:hiddenFill>
            </a:ext>
          </a:extLst>
        </p:spPr>
      </p:pic>
      <p:pic>
        <p:nvPicPr>
          <p:cNvPr id="17" name="Picture 2" descr="World map - Servier Medical Art">
            <a:extLst>
              <a:ext uri="{FF2B5EF4-FFF2-40B4-BE49-F238E27FC236}">
                <a16:creationId xmlns:a16="http://schemas.microsoft.com/office/drawing/2014/main" id="{820AFB5D-5AB9-4C30-A814-AE5E6DA00946}"/>
              </a:ext>
            </a:extLst>
          </p:cNvPr>
          <p:cNvPicPr>
            <a:picLocks noGrp="1" noChangeAspect="1" noChangeArrowheads="1"/>
          </p:cNvPicPr>
          <p:nvPr>
            <p:ph idx="1"/>
          </p:nvPr>
        </p:nvPicPr>
        <p:blipFill rotWithShape="1">
          <a:blip r:embed="rId7">
            <a:extLst>
              <a:ext uri="{28A0092B-C50C-407E-A947-70E740481C1C}">
                <a14:useLocalDpi xmlns:a14="http://schemas.microsoft.com/office/drawing/2010/main" val="0"/>
              </a:ext>
            </a:extLst>
          </a:blip>
          <a:srcRect l="4202" t="38042" r="66511" b="20768"/>
          <a:stretch/>
        </p:blipFill>
        <p:spPr bwMode="auto">
          <a:xfrm>
            <a:off x="192277" y="4063757"/>
            <a:ext cx="2267378" cy="2617283"/>
          </a:xfrm>
          <a:prstGeom prst="rect">
            <a:avLst/>
          </a:prstGeom>
          <a:noFill/>
          <a:ln w="63500">
            <a:solidFill>
              <a:srgbClr val="65C8D0"/>
            </a:solidFill>
          </a:ln>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CCB55EB4-4D88-49F6-A457-675088AE816B}"/>
              </a:ext>
            </a:extLst>
          </p:cNvPr>
          <p:cNvSpPr txBox="1"/>
          <p:nvPr/>
        </p:nvSpPr>
        <p:spPr>
          <a:xfrm>
            <a:off x="6066125" y="4764156"/>
            <a:ext cx="6125875" cy="1569660"/>
          </a:xfrm>
          <a:prstGeom prst="rect">
            <a:avLst/>
          </a:prstGeom>
          <a:noFill/>
        </p:spPr>
        <p:txBody>
          <a:bodyPr wrap="square">
            <a:spAutoFit/>
          </a:bodyPr>
          <a:lstStyle/>
          <a:p>
            <a:pPr algn="ctr"/>
            <a:r>
              <a:rPr lang="en-US" sz="3200" dirty="0">
                <a:solidFill>
                  <a:srgbClr val="65C8D0"/>
                </a:solidFill>
                <a:latin typeface="Gill Sans MT" panose="020B0502020104020203" pitchFamily="34" charset="0"/>
                <a:ea typeface="Calibri" panose="020F0502020204030204" pitchFamily="34" charset="0"/>
              </a:rPr>
              <a:t>Mexico</a:t>
            </a:r>
            <a:r>
              <a:rPr lang="en-US" sz="3200" dirty="0">
                <a:solidFill>
                  <a:srgbClr val="6794DC"/>
                </a:solidFill>
                <a:effectLst/>
                <a:latin typeface="Gill Sans MT" panose="020B0502020104020203" pitchFamily="34" charset="0"/>
                <a:ea typeface="Calibri" panose="020F0502020204030204" pitchFamily="34" charset="0"/>
              </a:rPr>
              <a:t> </a:t>
            </a:r>
            <a:r>
              <a:rPr lang="en-US" sz="3200" dirty="0">
                <a:solidFill>
                  <a:srgbClr val="022664"/>
                </a:solidFill>
                <a:effectLst/>
                <a:latin typeface="Gill Sans MT" panose="020B0502020104020203" pitchFamily="34" charset="0"/>
                <a:ea typeface="Calibri" panose="020F0502020204030204" pitchFamily="34" charset="0"/>
              </a:rPr>
              <a:t>|</a:t>
            </a:r>
            <a:r>
              <a:rPr lang="en-US" sz="3200" dirty="0">
                <a:solidFill>
                  <a:srgbClr val="6794DC"/>
                </a:solidFill>
                <a:effectLst/>
                <a:latin typeface="Gill Sans MT" panose="020B0502020104020203" pitchFamily="34" charset="0"/>
                <a:ea typeface="Calibri" panose="020F0502020204030204" pitchFamily="34" charset="0"/>
              </a:rPr>
              <a:t> China</a:t>
            </a:r>
          </a:p>
          <a:p>
            <a:pPr algn="ctr"/>
            <a:r>
              <a:rPr lang="en-US" sz="3200" dirty="0">
                <a:solidFill>
                  <a:srgbClr val="6794DC"/>
                </a:solidFill>
                <a:effectLst/>
                <a:latin typeface="Gill Sans MT" panose="020B0502020104020203" pitchFamily="34" charset="0"/>
                <a:ea typeface="Calibri" panose="020F0502020204030204" pitchFamily="34" charset="0"/>
              </a:rPr>
              <a:t>SE Asia &amp; Japan</a:t>
            </a:r>
            <a:r>
              <a:rPr lang="en-US" sz="3200" dirty="0">
                <a:solidFill>
                  <a:srgbClr val="022664"/>
                </a:solidFill>
                <a:effectLst/>
                <a:latin typeface="Gill Sans MT" panose="020B0502020104020203" pitchFamily="34" charset="0"/>
                <a:ea typeface="Calibri" panose="020F0502020204030204" pitchFamily="34" charset="0"/>
              </a:rPr>
              <a:t> |  </a:t>
            </a:r>
            <a:r>
              <a:rPr lang="en-US" sz="3200" dirty="0">
                <a:solidFill>
                  <a:srgbClr val="8DC63F"/>
                </a:solidFill>
                <a:latin typeface="Gill Sans MT" panose="020B0502020104020203" pitchFamily="34" charset="0"/>
              </a:rPr>
              <a:t>Middle East</a:t>
            </a:r>
          </a:p>
          <a:p>
            <a:pPr algn="ctr"/>
            <a:r>
              <a:rPr lang="en-US" sz="3200" dirty="0">
                <a:solidFill>
                  <a:srgbClr val="8DC63F"/>
                </a:solidFill>
                <a:latin typeface="Gill Sans MT" panose="020B0502020104020203" pitchFamily="34" charset="0"/>
              </a:rPr>
              <a:t> </a:t>
            </a:r>
            <a:r>
              <a:rPr lang="en-US" sz="3200" dirty="0">
                <a:solidFill>
                  <a:srgbClr val="65C8D0"/>
                </a:solidFill>
                <a:latin typeface="Gill Sans MT" panose="020B0502020104020203" pitchFamily="34" charset="0"/>
              </a:rPr>
              <a:t>Central &amp; South America</a:t>
            </a:r>
            <a:endParaRPr lang="en-US" sz="2800" dirty="0">
              <a:solidFill>
                <a:srgbClr val="65C8D0"/>
              </a:solidFill>
              <a:latin typeface="Gill Sans MT" panose="020B0502020104020203" pitchFamily="34" charset="0"/>
            </a:endParaRPr>
          </a:p>
        </p:txBody>
      </p:sp>
    </p:spTree>
    <p:extLst>
      <p:ext uri="{BB962C8B-B14F-4D97-AF65-F5344CB8AC3E}">
        <p14:creationId xmlns:p14="http://schemas.microsoft.com/office/powerpoint/2010/main" val="2641758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EF062BB-1824-4132-8ED3-53E313D4196A}"/>
              </a:ext>
            </a:extLst>
          </p:cNvPr>
          <p:cNvPicPr>
            <a:picLocks noChangeAspect="1"/>
          </p:cNvPicPr>
          <p:nvPr/>
        </p:nvPicPr>
        <p:blipFill rotWithShape="1">
          <a:blip r:embed="rId3"/>
          <a:srcRect l="15450" t="4678" r="12529" b="9786"/>
          <a:stretch/>
        </p:blipFill>
        <p:spPr>
          <a:xfrm>
            <a:off x="3091174" y="1831574"/>
            <a:ext cx="6009650" cy="4495586"/>
          </a:xfrm>
          <a:prstGeom prst="rect">
            <a:avLst/>
          </a:prstGeom>
        </p:spPr>
      </p:pic>
      <p:sp>
        <p:nvSpPr>
          <p:cNvPr id="6" name="Round Diagonal Corner Rectangle 4">
            <a:extLst>
              <a:ext uri="{FF2B5EF4-FFF2-40B4-BE49-F238E27FC236}">
                <a16:creationId xmlns:a16="http://schemas.microsoft.com/office/drawing/2014/main" id="{452E98A3-E192-4294-8CBE-46F82AF5D3B8}"/>
              </a:ext>
            </a:extLst>
          </p:cNvPr>
          <p:cNvSpPr/>
          <p:nvPr/>
        </p:nvSpPr>
        <p:spPr>
          <a:xfrm>
            <a:off x="-254000" y="292706"/>
            <a:ext cx="12699999" cy="1538868"/>
          </a:xfrm>
          <a:prstGeom prst="round2DiagRect">
            <a:avLst/>
          </a:prstGeom>
          <a:solidFill>
            <a:srgbClr val="0226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C5CFF193-EE7E-4ED3-A34F-38F347CF6C51}"/>
              </a:ext>
            </a:extLst>
          </p:cNvPr>
          <p:cNvPicPr>
            <a:picLocks noChangeAspect="1"/>
          </p:cNvPicPr>
          <p:nvPr/>
        </p:nvPicPr>
        <p:blipFill>
          <a:blip r:embed="rId4"/>
          <a:stretch>
            <a:fillRect/>
          </a:stretch>
        </p:blipFill>
        <p:spPr>
          <a:xfrm>
            <a:off x="304801" y="279401"/>
            <a:ext cx="1389815" cy="1523967"/>
          </a:xfrm>
          <a:prstGeom prst="rect">
            <a:avLst/>
          </a:prstGeom>
        </p:spPr>
      </p:pic>
      <p:sp>
        <p:nvSpPr>
          <p:cNvPr id="19" name="TextBox 18">
            <a:extLst>
              <a:ext uri="{FF2B5EF4-FFF2-40B4-BE49-F238E27FC236}">
                <a16:creationId xmlns:a16="http://schemas.microsoft.com/office/drawing/2014/main" id="{67527470-7B19-4031-A901-A4525226320D}"/>
              </a:ext>
            </a:extLst>
          </p:cNvPr>
          <p:cNvSpPr txBox="1"/>
          <p:nvPr/>
        </p:nvSpPr>
        <p:spPr>
          <a:xfrm>
            <a:off x="6882583" y="4852458"/>
            <a:ext cx="5063613" cy="1200329"/>
          </a:xfrm>
          <a:prstGeom prst="rect">
            <a:avLst/>
          </a:prstGeom>
          <a:noFill/>
        </p:spPr>
        <p:txBody>
          <a:bodyPr wrap="square" rtlCol="0">
            <a:spAutoFit/>
          </a:bodyPr>
          <a:lstStyle/>
          <a:p>
            <a:pPr algn="r" defTabSz="1219170">
              <a:defRPr/>
            </a:pPr>
            <a:r>
              <a:rPr lang="en-US" sz="3600" b="1" dirty="0">
                <a:solidFill>
                  <a:srgbClr val="022664"/>
                </a:solidFill>
                <a:latin typeface="Gill Sans MT" panose="020B0502020104020203" pitchFamily="34" charset="0"/>
              </a:rPr>
              <a:t>Krysta Harden</a:t>
            </a:r>
          </a:p>
          <a:p>
            <a:pPr algn="r" defTabSz="1219170">
              <a:defRPr/>
            </a:pPr>
            <a:r>
              <a:rPr lang="en-US" sz="3600" b="1" dirty="0">
                <a:solidFill>
                  <a:srgbClr val="022664"/>
                </a:solidFill>
                <a:latin typeface="Gill Sans MT" panose="020B0502020104020203" pitchFamily="34" charset="0"/>
              </a:rPr>
              <a:t>kharden@usdec.org</a:t>
            </a:r>
          </a:p>
        </p:txBody>
      </p:sp>
      <p:pic>
        <p:nvPicPr>
          <p:cNvPr id="20" name="Picture 19" descr="A picture containing text&#10;&#10;Description automatically generated">
            <a:extLst>
              <a:ext uri="{FF2B5EF4-FFF2-40B4-BE49-F238E27FC236}">
                <a16:creationId xmlns:a16="http://schemas.microsoft.com/office/drawing/2014/main" id="{8F22F8C9-205B-4386-9E61-D2C2A25C5D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762" y="4852458"/>
            <a:ext cx="3329615" cy="1154471"/>
          </a:xfrm>
          <a:prstGeom prst="rect">
            <a:avLst/>
          </a:prstGeom>
        </p:spPr>
      </p:pic>
    </p:spTree>
    <p:extLst>
      <p:ext uri="{BB962C8B-B14F-4D97-AF65-F5344CB8AC3E}">
        <p14:creationId xmlns:p14="http://schemas.microsoft.com/office/powerpoint/2010/main" val="2508442524"/>
      </p:ext>
    </p:extLst>
  </p:cSld>
  <p:clrMapOvr>
    <a:masterClrMapping/>
  </p:clrMapOvr>
</p:sld>
</file>

<file path=ppt/theme/theme1.xml><?xml version="1.0" encoding="utf-8"?>
<a:theme xmlns:a="http://schemas.openxmlformats.org/drawingml/2006/main" name="3_USDEC PowerPoint Template">
  <a:themeElements>
    <a:clrScheme name="Custom 1">
      <a:dk1>
        <a:sysClr val="windowText" lastClr="000000"/>
      </a:dk1>
      <a:lt1>
        <a:sysClr val="window" lastClr="FFFFFF"/>
      </a:lt1>
      <a:dk2>
        <a:srgbClr val="5F3844"/>
      </a:dk2>
      <a:lt2>
        <a:srgbClr val="FFECBB"/>
      </a:lt2>
      <a:accent1>
        <a:srgbClr val="BB133E"/>
      </a:accent1>
      <a:accent2>
        <a:srgbClr val="002664"/>
      </a:accent2>
      <a:accent3>
        <a:srgbClr val="5B8F22"/>
      </a:accent3>
      <a:accent4>
        <a:srgbClr val="64A0C8"/>
      </a:accent4>
      <a:accent5>
        <a:srgbClr val="AFBD22"/>
      </a:accent5>
      <a:accent6>
        <a:srgbClr val="EC891D"/>
      </a:accent6>
      <a:hlink>
        <a:srgbClr val="64A0C8"/>
      </a:hlink>
      <a:folHlink>
        <a:srgbClr val="BB133E"/>
      </a:folHlink>
    </a:clrScheme>
    <a:fontScheme name="All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rIns="0" anchor="b"/>
      <a:lstStyle>
        <a:defPPr marL="0" marR="0" indent="0" algn="r" defTabSz="914400" rtl="0" eaLnBrk="1" fontAlgn="auto" latinLnBrk="0" hangingPunct="1">
          <a:lnSpc>
            <a:spcPct val="100000"/>
          </a:lnSpc>
          <a:spcBef>
            <a:spcPct val="0"/>
          </a:spcBef>
          <a:spcAft>
            <a:spcPts val="0"/>
          </a:spcAft>
          <a:buClrTx/>
          <a:buSzTx/>
          <a:buFontTx/>
          <a:buNone/>
          <a:tabLst/>
          <a:defRPr kumimoji="0" sz="1200" b="0" i="0" u="none" strike="noStrike" kern="1200" cap="none" spc="0" normalizeH="0" baseline="0" noProof="0" dirty="0" smtClean="0">
            <a:ln>
              <a:noFill/>
            </a:ln>
            <a:solidFill>
              <a:schemeClr val="accent2"/>
            </a:solidFill>
            <a:effectLst/>
            <a:uLnTx/>
            <a:uFillTx/>
            <a:latin typeface="+mj-lt"/>
            <a:ea typeface="+mj-ea"/>
            <a:cs typeface="+mj-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1942</TotalTime>
  <Words>1277</Words>
  <Application>Microsoft Office PowerPoint</Application>
  <PresentationFormat>Widescreen</PresentationFormat>
  <Paragraphs>90</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Calibri</vt:lpstr>
      <vt:lpstr>Courier New</vt:lpstr>
      <vt:lpstr>Gill Sans MT</vt:lpstr>
      <vt:lpstr>Lucida Grande</vt:lpstr>
      <vt:lpstr>Symbol</vt:lpstr>
      <vt:lpstr>Wingdings</vt:lpstr>
      <vt:lpstr>3_USDEC PowerPoint Template</vt:lpstr>
      <vt:lpstr>U.S. Dairy Exports:  Where are Future Growth Markets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Opportunities</dc:title>
  <dc:creator>Kristen Hagan</dc:creator>
  <cp:lastModifiedBy>Kristen Hagan</cp:lastModifiedBy>
  <cp:revision>9</cp:revision>
  <cp:lastPrinted>2022-02-15T16:27:32Z</cp:lastPrinted>
  <dcterms:created xsi:type="dcterms:W3CDTF">2022-01-24T14:43:26Z</dcterms:created>
  <dcterms:modified xsi:type="dcterms:W3CDTF">2022-02-17T17:47:02Z</dcterms:modified>
</cp:coreProperties>
</file>