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90" r:id="rId3"/>
    <p:sldId id="291" r:id="rId4"/>
    <p:sldId id="292" r:id="rId5"/>
    <p:sldId id="293" r:id="rId6"/>
    <p:sldId id="294" r:id="rId7"/>
    <p:sldId id="295" r:id="rId8"/>
    <p:sldId id="309"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311" r:id="rId27"/>
    <p:sldId id="276" r:id="rId28"/>
    <p:sldId id="277" r:id="rId29"/>
    <p:sldId id="310" r:id="rId3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41" autoAdjust="0"/>
  </p:normalViewPr>
  <p:slideViewPr>
    <p:cSldViewPr snapToGrid="0">
      <p:cViewPr varScale="1">
        <p:scale>
          <a:sx n="81" d="100"/>
          <a:sy n="81" d="100"/>
        </p:scale>
        <p:origin x="1104" y="60"/>
      </p:cViewPr>
      <p:guideLst/>
    </p:cSldViewPr>
  </p:slideViewPr>
  <p:notesTextViewPr>
    <p:cViewPr>
      <p:scale>
        <a:sx n="1" d="1"/>
        <a:sy n="1" d="1"/>
      </p:scale>
      <p:origin x="0" y="0"/>
    </p:cViewPr>
  </p:notesTextViewPr>
  <p:sorterViewPr>
    <p:cViewPr>
      <p:scale>
        <a:sx n="60" d="100"/>
        <a:sy n="60" d="100"/>
      </p:scale>
      <p:origin x="0" y="-132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Carthy, Laura, EMNRD" userId="397e5fa5-5626-4225-a967-d2d53e318483" providerId="ADAL" clId="{7945129C-8D8F-43AF-9D7C-0E8FE9BDA9CF}"/>
    <pc:docChg chg="delSld">
      <pc:chgData name="McCarthy, Laura, EMNRD" userId="397e5fa5-5626-4225-a967-d2d53e318483" providerId="ADAL" clId="{7945129C-8D8F-43AF-9D7C-0E8FE9BDA9CF}" dt="2022-02-02T00:20:02.478" v="25" actId="47"/>
      <pc:docMkLst>
        <pc:docMk/>
      </pc:docMkLst>
      <pc:sldChg chg="del">
        <pc:chgData name="McCarthy, Laura, EMNRD" userId="397e5fa5-5626-4225-a967-d2d53e318483" providerId="ADAL" clId="{7945129C-8D8F-43AF-9D7C-0E8FE9BDA9CF}" dt="2022-02-02T00:19:44.948" v="18" actId="47"/>
        <pc:sldMkLst>
          <pc:docMk/>
          <pc:sldMk cId="0" sldId="257"/>
        </pc:sldMkLst>
      </pc:sldChg>
      <pc:sldChg chg="del">
        <pc:chgData name="McCarthy, Laura, EMNRD" userId="397e5fa5-5626-4225-a967-d2d53e318483" providerId="ADAL" clId="{7945129C-8D8F-43AF-9D7C-0E8FE9BDA9CF}" dt="2022-02-02T00:19:44.927" v="17" actId="47"/>
        <pc:sldMkLst>
          <pc:docMk/>
          <pc:sldMk cId="0" sldId="258"/>
        </pc:sldMkLst>
      </pc:sldChg>
      <pc:sldChg chg="del">
        <pc:chgData name="McCarthy, Laura, EMNRD" userId="397e5fa5-5626-4225-a967-d2d53e318483" providerId="ADAL" clId="{7945129C-8D8F-43AF-9D7C-0E8FE9BDA9CF}" dt="2022-02-02T00:20:00.734" v="24" actId="47"/>
        <pc:sldMkLst>
          <pc:docMk/>
          <pc:sldMk cId="0" sldId="278"/>
        </pc:sldMkLst>
      </pc:sldChg>
      <pc:sldChg chg="del">
        <pc:chgData name="McCarthy, Laura, EMNRD" userId="397e5fa5-5626-4225-a967-d2d53e318483" providerId="ADAL" clId="{7945129C-8D8F-43AF-9D7C-0E8FE9BDA9CF}" dt="2022-02-02T00:20:02.478" v="25" actId="47"/>
        <pc:sldMkLst>
          <pc:docMk/>
          <pc:sldMk cId="0" sldId="279"/>
        </pc:sldMkLst>
      </pc:sldChg>
      <pc:sldChg chg="del">
        <pc:chgData name="McCarthy, Laura, EMNRD" userId="397e5fa5-5626-4225-a967-d2d53e318483" providerId="ADAL" clId="{7945129C-8D8F-43AF-9D7C-0E8FE9BDA9CF}" dt="2022-02-02T00:19:48.852" v="23" actId="47"/>
        <pc:sldMkLst>
          <pc:docMk/>
          <pc:sldMk cId="0" sldId="280"/>
        </pc:sldMkLst>
      </pc:sldChg>
      <pc:sldChg chg="del">
        <pc:chgData name="McCarthy, Laura, EMNRD" userId="397e5fa5-5626-4225-a967-d2d53e318483" providerId="ADAL" clId="{7945129C-8D8F-43AF-9D7C-0E8FE9BDA9CF}" dt="2022-02-02T00:19:48.167" v="22" actId="47"/>
        <pc:sldMkLst>
          <pc:docMk/>
          <pc:sldMk cId="0" sldId="281"/>
        </pc:sldMkLst>
      </pc:sldChg>
      <pc:sldChg chg="del">
        <pc:chgData name="McCarthy, Laura, EMNRD" userId="397e5fa5-5626-4225-a967-d2d53e318483" providerId="ADAL" clId="{7945129C-8D8F-43AF-9D7C-0E8FE9BDA9CF}" dt="2022-02-02T00:19:47.746" v="21" actId="47"/>
        <pc:sldMkLst>
          <pc:docMk/>
          <pc:sldMk cId="0" sldId="282"/>
        </pc:sldMkLst>
      </pc:sldChg>
      <pc:sldChg chg="del">
        <pc:chgData name="McCarthy, Laura, EMNRD" userId="397e5fa5-5626-4225-a967-d2d53e318483" providerId="ADAL" clId="{7945129C-8D8F-43AF-9D7C-0E8FE9BDA9CF}" dt="2022-02-02T00:19:47.391" v="20" actId="47"/>
        <pc:sldMkLst>
          <pc:docMk/>
          <pc:sldMk cId="0" sldId="283"/>
        </pc:sldMkLst>
      </pc:sldChg>
      <pc:sldChg chg="del">
        <pc:chgData name="McCarthy, Laura, EMNRD" userId="397e5fa5-5626-4225-a967-d2d53e318483" providerId="ADAL" clId="{7945129C-8D8F-43AF-9D7C-0E8FE9BDA9CF}" dt="2022-02-02T00:19:46.034" v="19" actId="47"/>
        <pc:sldMkLst>
          <pc:docMk/>
          <pc:sldMk cId="0" sldId="284"/>
        </pc:sldMkLst>
      </pc:sldChg>
      <pc:sldChg chg="del">
        <pc:chgData name="McCarthy, Laura, EMNRD" userId="397e5fa5-5626-4225-a967-d2d53e318483" providerId="ADAL" clId="{7945129C-8D8F-43AF-9D7C-0E8FE9BDA9CF}" dt="2022-02-02T00:19:44.341" v="16" actId="47"/>
        <pc:sldMkLst>
          <pc:docMk/>
          <pc:sldMk cId="0" sldId="285"/>
        </pc:sldMkLst>
      </pc:sldChg>
      <pc:sldChg chg="del">
        <pc:chgData name="McCarthy, Laura, EMNRD" userId="397e5fa5-5626-4225-a967-d2d53e318483" providerId="ADAL" clId="{7945129C-8D8F-43AF-9D7C-0E8FE9BDA9CF}" dt="2022-02-02T00:19:43.437" v="15" actId="47"/>
        <pc:sldMkLst>
          <pc:docMk/>
          <pc:sldMk cId="0" sldId="286"/>
        </pc:sldMkLst>
      </pc:sldChg>
      <pc:sldChg chg="del">
        <pc:chgData name="McCarthy, Laura, EMNRD" userId="397e5fa5-5626-4225-a967-d2d53e318483" providerId="ADAL" clId="{7945129C-8D8F-43AF-9D7C-0E8FE9BDA9CF}" dt="2022-02-02T00:19:43.176" v="14" actId="47"/>
        <pc:sldMkLst>
          <pc:docMk/>
          <pc:sldMk cId="0" sldId="288"/>
        </pc:sldMkLst>
      </pc:sldChg>
      <pc:sldChg chg="del">
        <pc:chgData name="McCarthy, Laura, EMNRD" userId="397e5fa5-5626-4225-a967-d2d53e318483" providerId="ADAL" clId="{7945129C-8D8F-43AF-9D7C-0E8FE9BDA9CF}" dt="2022-02-02T00:19:42.953" v="13" actId="47"/>
        <pc:sldMkLst>
          <pc:docMk/>
          <pc:sldMk cId="0" sldId="289"/>
        </pc:sldMkLst>
      </pc:sldChg>
      <pc:sldChg chg="del">
        <pc:chgData name="McCarthy, Laura, EMNRD" userId="397e5fa5-5626-4225-a967-d2d53e318483" providerId="ADAL" clId="{7945129C-8D8F-43AF-9D7C-0E8FE9BDA9CF}" dt="2022-02-02T00:19:42.630" v="12" actId="47"/>
        <pc:sldMkLst>
          <pc:docMk/>
          <pc:sldMk cId="0" sldId="296"/>
        </pc:sldMkLst>
      </pc:sldChg>
      <pc:sldChg chg="del">
        <pc:chgData name="McCarthy, Laura, EMNRD" userId="397e5fa5-5626-4225-a967-d2d53e318483" providerId="ADAL" clId="{7945129C-8D8F-43AF-9D7C-0E8FE9BDA9CF}" dt="2022-02-02T00:19:42.353" v="11" actId="47"/>
        <pc:sldMkLst>
          <pc:docMk/>
          <pc:sldMk cId="0" sldId="297"/>
        </pc:sldMkLst>
      </pc:sldChg>
      <pc:sldChg chg="del">
        <pc:chgData name="McCarthy, Laura, EMNRD" userId="397e5fa5-5626-4225-a967-d2d53e318483" providerId="ADAL" clId="{7945129C-8D8F-43AF-9D7C-0E8FE9BDA9CF}" dt="2022-02-02T00:19:41.842" v="10" actId="47"/>
        <pc:sldMkLst>
          <pc:docMk/>
          <pc:sldMk cId="0" sldId="298"/>
        </pc:sldMkLst>
      </pc:sldChg>
      <pc:sldChg chg="del">
        <pc:chgData name="McCarthy, Laura, EMNRD" userId="397e5fa5-5626-4225-a967-d2d53e318483" providerId="ADAL" clId="{7945129C-8D8F-43AF-9D7C-0E8FE9BDA9CF}" dt="2022-02-02T00:19:41.575" v="9" actId="47"/>
        <pc:sldMkLst>
          <pc:docMk/>
          <pc:sldMk cId="0" sldId="299"/>
        </pc:sldMkLst>
      </pc:sldChg>
      <pc:sldChg chg="del">
        <pc:chgData name="McCarthy, Laura, EMNRD" userId="397e5fa5-5626-4225-a967-d2d53e318483" providerId="ADAL" clId="{7945129C-8D8F-43AF-9D7C-0E8FE9BDA9CF}" dt="2022-02-02T00:19:41.285" v="8" actId="47"/>
        <pc:sldMkLst>
          <pc:docMk/>
          <pc:sldMk cId="0" sldId="300"/>
        </pc:sldMkLst>
      </pc:sldChg>
      <pc:sldChg chg="del">
        <pc:chgData name="McCarthy, Laura, EMNRD" userId="397e5fa5-5626-4225-a967-d2d53e318483" providerId="ADAL" clId="{7945129C-8D8F-43AF-9D7C-0E8FE9BDA9CF}" dt="2022-02-02T00:19:41.016" v="7" actId="47"/>
        <pc:sldMkLst>
          <pc:docMk/>
          <pc:sldMk cId="0" sldId="301"/>
        </pc:sldMkLst>
      </pc:sldChg>
      <pc:sldChg chg="del">
        <pc:chgData name="McCarthy, Laura, EMNRD" userId="397e5fa5-5626-4225-a967-d2d53e318483" providerId="ADAL" clId="{7945129C-8D8F-43AF-9D7C-0E8FE9BDA9CF}" dt="2022-02-02T00:19:40.751" v="6" actId="47"/>
        <pc:sldMkLst>
          <pc:docMk/>
          <pc:sldMk cId="0" sldId="302"/>
        </pc:sldMkLst>
      </pc:sldChg>
      <pc:sldChg chg="del">
        <pc:chgData name="McCarthy, Laura, EMNRD" userId="397e5fa5-5626-4225-a967-d2d53e318483" providerId="ADAL" clId="{7945129C-8D8F-43AF-9D7C-0E8FE9BDA9CF}" dt="2022-02-02T00:19:40.508" v="5" actId="47"/>
        <pc:sldMkLst>
          <pc:docMk/>
          <pc:sldMk cId="0" sldId="303"/>
        </pc:sldMkLst>
      </pc:sldChg>
      <pc:sldChg chg="del">
        <pc:chgData name="McCarthy, Laura, EMNRD" userId="397e5fa5-5626-4225-a967-d2d53e318483" providerId="ADAL" clId="{7945129C-8D8F-43AF-9D7C-0E8FE9BDA9CF}" dt="2022-02-02T00:19:40.153" v="4" actId="47"/>
        <pc:sldMkLst>
          <pc:docMk/>
          <pc:sldMk cId="0" sldId="304"/>
        </pc:sldMkLst>
      </pc:sldChg>
      <pc:sldChg chg="del">
        <pc:chgData name="McCarthy, Laura, EMNRD" userId="397e5fa5-5626-4225-a967-d2d53e318483" providerId="ADAL" clId="{7945129C-8D8F-43AF-9D7C-0E8FE9BDA9CF}" dt="2022-02-02T00:19:39.782" v="3" actId="47"/>
        <pc:sldMkLst>
          <pc:docMk/>
          <pc:sldMk cId="0" sldId="305"/>
        </pc:sldMkLst>
      </pc:sldChg>
      <pc:sldChg chg="del">
        <pc:chgData name="McCarthy, Laura, EMNRD" userId="397e5fa5-5626-4225-a967-d2d53e318483" providerId="ADAL" clId="{7945129C-8D8F-43AF-9D7C-0E8FE9BDA9CF}" dt="2022-02-02T00:19:39.369" v="2" actId="47"/>
        <pc:sldMkLst>
          <pc:docMk/>
          <pc:sldMk cId="0" sldId="306"/>
        </pc:sldMkLst>
      </pc:sldChg>
      <pc:sldChg chg="del">
        <pc:chgData name="McCarthy, Laura, EMNRD" userId="397e5fa5-5626-4225-a967-d2d53e318483" providerId="ADAL" clId="{7945129C-8D8F-43AF-9D7C-0E8FE9BDA9CF}" dt="2022-02-02T00:19:38.995" v="1" actId="47"/>
        <pc:sldMkLst>
          <pc:docMk/>
          <pc:sldMk cId="0" sldId="307"/>
        </pc:sldMkLst>
      </pc:sldChg>
      <pc:sldChg chg="del">
        <pc:chgData name="McCarthy, Laura, EMNRD" userId="397e5fa5-5626-4225-a967-d2d53e318483" providerId="ADAL" clId="{7945129C-8D8F-43AF-9D7C-0E8FE9BDA9CF}" dt="2022-02-02T00:19:38.589" v="0" actId="47"/>
        <pc:sldMkLst>
          <pc:docMk/>
          <pc:sldMk cId="0" sldId="308"/>
        </pc:sldMkLst>
      </pc:sldChg>
      <pc:sldMasterChg chg="delSldLayout">
        <pc:chgData name="McCarthy, Laura, EMNRD" userId="397e5fa5-5626-4225-a967-d2d53e318483" providerId="ADAL" clId="{7945129C-8D8F-43AF-9D7C-0E8FE9BDA9CF}" dt="2022-02-02T00:19:44.948" v="18" actId="47"/>
        <pc:sldMasterMkLst>
          <pc:docMk/>
          <pc:sldMasterMk cId="0" sldId="2147483648"/>
        </pc:sldMasterMkLst>
        <pc:sldLayoutChg chg="del">
          <pc:chgData name="McCarthy, Laura, EMNRD" userId="397e5fa5-5626-4225-a967-d2d53e318483" providerId="ADAL" clId="{7945129C-8D8F-43AF-9D7C-0E8FE9BDA9CF}" dt="2022-02-02T00:19:39.369" v="2" actId="47"/>
          <pc:sldLayoutMkLst>
            <pc:docMk/>
            <pc:sldMasterMk cId="0" sldId="2147483648"/>
            <pc:sldLayoutMk cId="0" sldId="2147483649"/>
          </pc:sldLayoutMkLst>
        </pc:sldLayoutChg>
        <pc:sldLayoutChg chg="del">
          <pc:chgData name="McCarthy, Laura, EMNRD" userId="397e5fa5-5626-4225-a967-d2d53e318483" providerId="ADAL" clId="{7945129C-8D8F-43AF-9D7C-0E8FE9BDA9CF}" dt="2022-02-02T00:19:38.995" v="1" actId="47"/>
          <pc:sldLayoutMkLst>
            <pc:docMk/>
            <pc:sldMasterMk cId="0" sldId="2147483648"/>
            <pc:sldLayoutMk cId="0" sldId="2147483650"/>
          </pc:sldLayoutMkLst>
        </pc:sldLayoutChg>
        <pc:sldLayoutChg chg="del">
          <pc:chgData name="McCarthy, Laura, EMNRD" userId="397e5fa5-5626-4225-a967-d2d53e318483" providerId="ADAL" clId="{7945129C-8D8F-43AF-9D7C-0E8FE9BDA9CF}" dt="2022-02-02T00:19:44.948" v="18" actId="47"/>
          <pc:sldLayoutMkLst>
            <pc:docMk/>
            <pc:sldMasterMk cId="0" sldId="2147483648"/>
            <pc:sldLayoutMk cId="0" sldId="2147483668"/>
          </pc:sldLayoutMkLst>
        </pc:sldLayoutChg>
        <pc:sldLayoutChg chg="del">
          <pc:chgData name="McCarthy, Laura, EMNRD" userId="397e5fa5-5626-4225-a967-d2d53e318483" providerId="ADAL" clId="{7945129C-8D8F-43AF-9D7C-0E8FE9BDA9CF}" dt="2022-02-02T00:19:41.285" v="8" actId="47"/>
          <pc:sldLayoutMkLst>
            <pc:docMk/>
            <pc:sldMasterMk cId="0" sldId="2147483648"/>
            <pc:sldLayoutMk cId="0" sldId="2147483673"/>
          </pc:sldLayoutMkLst>
        </pc:sldLayoutChg>
        <pc:sldLayoutChg chg="del">
          <pc:chgData name="McCarthy, Laura, EMNRD" userId="397e5fa5-5626-4225-a967-d2d53e318483" providerId="ADAL" clId="{7945129C-8D8F-43AF-9D7C-0E8FE9BDA9CF}" dt="2022-02-02T00:19:41.016" v="7" actId="47"/>
          <pc:sldLayoutMkLst>
            <pc:docMk/>
            <pc:sldMasterMk cId="0" sldId="2147483648"/>
            <pc:sldLayoutMk cId="0" sldId="214748368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7" name="Shape 397"/>
          <p:cNvSpPr>
            <a:spLocks noGrp="1" noRot="1" noChangeAspect="1"/>
          </p:cNvSpPr>
          <p:nvPr>
            <p:ph type="sldImg"/>
          </p:nvPr>
        </p:nvSpPr>
        <p:spPr>
          <a:xfrm>
            <a:off x="1143000" y="685800"/>
            <a:ext cx="4572000" cy="3429000"/>
          </a:xfrm>
          <a:prstGeom prst="rect">
            <a:avLst/>
          </a:prstGeom>
        </p:spPr>
        <p:txBody>
          <a:bodyPr/>
          <a:lstStyle/>
          <a:p>
            <a:endParaRPr/>
          </a:p>
        </p:txBody>
      </p:sp>
      <p:sp>
        <p:nvSpPr>
          <p:cNvPr id="398" name="Shape 39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381000" y="685800"/>
            <a:ext cx="6096000" cy="3429000"/>
          </a:xfrm>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noRot="1" noChangeAspect="1"/>
          </p:cNvSpPr>
          <p:nvPr>
            <p:ph type="sldImg"/>
          </p:nvPr>
        </p:nvSpPr>
        <p:spPr>
          <a:xfrm>
            <a:off x="381000" y="685800"/>
            <a:ext cx="6096000" cy="3429000"/>
          </a:xfrm>
          <a:prstGeom prst="rect">
            <a:avLst/>
          </a:prstGeom>
        </p:spPr>
        <p:txBody>
          <a:bodyPr/>
          <a:lstStyle/>
          <a:p>
            <a:endParaRPr/>
          </a:p>
        </p:txBody>
      </p:sp>
      <p:sp>
        <p:nvSpPr>
          <p:cNvPr id="435" name="Shape 435"/>
          <p:cNvSpPr>
            <a:spLocks noGrp="1"/>
          </p:cNvSpPr>
          <p:nvPr>
            <p:ph type="body" sz="quarter" idx="1"/>
          </p:nvPr>
        </p:nvSpPr>
        <p:spPr>
          <a:prstGeom prst="rect">
            <a:avLst/>
          </a:prstGeom>
        </p:spPr>
        <p:txBody>
          <a:bodyPr/>
          <a:lstStyle/>
          <a:p>
            <a:r>
              <a:rPr lang="en-US"/>
              <a:t>Water Fund statewide in FAP</a:t>
            </a:r>
          </a:p>
          <a:p>
            <a:r>
              <a:t>Following the success of the RGWF, the state worked to continue the effort and developed the 2020 forest action plan (a requirement of the farm bill). But rather simply "check the box" we used this as an opportunity to engage partners and determine priority areas down to the </a:t>
            </a:r>
            <a:r>
              <a:rPr err="1"/>
              <a:t>huc</a:t>
            </a:r>
            <a:r>
              <a:t> 12 level. During the </a:t>
            </a:r>
            <a:r>
              <a:rPr err="1"/>
              <a:t>processs</a:t>
            </a:r>
            <a:r>
              <a:t> we engaged over XX organizations including tribes, land grants, acequias across the state. In total we identified 10 priority landscapes and focal areas associated with them. Along with the spatial components we developed </a:t>
            </a:r>
            <a:r>
              <a:rPr err="1"/>
              <a:t>specifc</a:t>
            </a:r>
            <a:r>
              <a:t> actions items that roll up to </a:t>
            </a:r>
            <a:r>
              <a:rPr err="1"/>
              <a:t>stratgies</a:t>
            </a:r>
            <a:r>
              <a:t>. We </a:t>
            </a:r>
            <a:r>
              <a:rPr err="1"/>
              <a:t>coorindate</a:t>
            </a:r>
            <a:r>
              <a:t> and problem solve the </a:t>
            </a:r>
            <a:r>
              <a:rPr err="1"/>
              <a:t>implimentation</a:t>
            </a:r>
            <a:r>
              <a:t> of these strategies through place-based collaboratives and a state-wide forest and watershed health coordinating group.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xfrm>
            <a:off x="381000" y="685800"/>
            <a:ext cx="6096000" cy="3429000"/>
          </a:xfrm>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r>
              <a:rPr lang="en-US"/>
              <a:t>Top 500 Watersheds</a:t>
            </a:r>
          </a:p>
          <a:p>
            <a:r>
              <a:t>Following the success of the RGWF, the state worked to continue the effort and developed the 2020 forest action plan (a requirement of the farm bill). But rather simply "check the box" we used this as an opportunity to engage partners and determine priority areas down to the </a:t>
            </a:r>
            <a:r>
              <a:rPr err="1"/>
              <a:t>huc</a:t>
            </a:r>
            <a:r>
              <a:t> 12 level. During the </a:t>
            </a:r>
            <a:r>
              <a:rPr err="1"/>
              <a:t>processs</a:t>
            </a:r>
            <a:r>
              <a:t> we engaged over XX organizations including tribes, land grants, acequias across the state. In total we identified 10 priority landscapes and focal areas associated with them. Along with the spatial components we developed </a:t>
            </a:r>
            <a:r>
              <a:rPr err="1"/>
              <a:t>specifc</a:t>
            </a:r>
            <a:r>
              <a:t> actions items that roll up to </a:t>
            </a:r>
            <a:r>
              <a:rPr err="1"/>
              <a:t>stratgies</a:t>
            </a:r>
            <a:r>
              <a:t>. We </a:t>
            </a:r>
            <a:r>
              <a:rPr err="1"/>
              <a:t>coorindate</a:t>
            </a:r>
            <a:r>
              <a:t> and problem solve the </a:t>
            </a:r>
            <a:r>
              <a:rPr err="1"/>
              <a:t>implimentation</a:t>
            </a:r>
            <a:r>
              <a:t> of these strategies through place-based collaboratives and a state-wide forest and watershed health coordinating group.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Shape 450"/>
          <p:cNvSpPr>
            <a:spLocks noGrp="1" noRot="1" noChangeAspect="1"/>
          </p:cNvSpPr>
          <p:nvPr>
            <p:ph type="sldImg"/>
          </p:nvPr>
        </p:nvSpPr>
        <p:spPr>
          <a:xfrm>
            <a:off x="381000" y="685800"/>
            <a:ext cx="6096000" cy="3429000"/>
          </a:xfrm>
          <a:prstGeom prst="rect">
            <a:avLst/>
          </a:prstGeom>
        </p:spPr>
        <p:txBody>
          <a:bodyPr/>
          <a:lstStyle/>
          <a:p>
            <a:endParaRPr/>
          </a:p>
        </p:txBody>
      </p:sp>
      <p:sp>
        <p:nvSpPr>
          <p:cNvPr id="451" name="Shape 451"/>
          <p:cNvSpPr>
            <a:spLocks noGrp="1"/>
          </p:cNvSpPr>
          <p:nvPr>
            <p:ph type="body" sz="quarter" idx="1"/>
          </p:nvPr>
        </p:nvSpPr>
        <p:spPr>
          <a:prstGeom prst="rect">
            <a:avLst/>
          </a:prstGeom>
        </p:spPr>
        <p:txBody>
          <a:bodyPr/>
          <a:lstStyle/>
          <a:p>
            <a:r>
              <a:t>Brief description on FAWRA, the end state of pilots at scale is policy that solves real challenges that are identified in the field, from the bottom up. As opposed to solutions created in a lab or policy office.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Shape 463"/>
          <p:cNvSpPr>
            <a:spLocks noGrp="1" noRot="1" noChangeAspect="1"/>
          </p:cNvSpPr>
          <p:nvPr>
            <p:ph type="sldImg"/>
          </p:nvPr>
        </p:nvSpPr>
        <p:spPr>
          <a:xfrm>
            <a:off x="381000" y="685800"/>
            <a:ext cx="6096000" cy="3429000"/>
          </a:xfrm>
          <a:prstGeom prst="rect">
            <a:avLst/>
          </a:prstGeom>
        </p:spPr>
        <p:txBody>
          <a:bodyPr/>
          <a:lstStyle/>
          <a:p>
            <a:endParaRPr/>
          </a:p>
        </p:txBody>
      </p:sp>
      <p:sp>
        <p:nvSpPr>
          <p:cNvPr id="464" name="Shape 464"/>
          <p:cNvSpPr>
            <a:spLocks noGrp="1"/>
          </p:cNvSpPr>
          <p:nvPr>
            <p:ph type="body" sz="quarter" idx="1"/>
          </p:nvPr>
        </p:nvSpPr>
        <p:spPr>
          <a:prstGeom prst="rect">
            <a:avLst/>
          </a:prstGeom>
        </p:spPr>
        <p:txBody>
          <a:bodyPr/>
          <a:lstStyle/>
          <a:p>
            <a:r>
              <a:t>All the things that FAWRA can fund, including survey and other compliance needs, this is one way that the state can support shared stewardship and leverage our state dollars to match the federal dollars and make it all go as far as possible with the biggest impact.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r>
              <a:t>Including direct and secondary effects, one million dollars spent on landscape-scale forest restoration treatments supports an estimated 26 jobs, $1,274,000 in labor income, $1,549,000 in value added, and $2,231,000 in economic output within the Western States region.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a:spLocks noGrp="1" noRot="1" noChangeAspect="1"/>
          </p:cNvSpPr>
          <p:nvPr>
            <p:ph type="sldImg"/>
          </p:nvPr>
        </p:nvSpPr>
        <p:spPr>
          <a:xfrm>
            <a:off x="381000" y="685800"/>
            <a:ext cx="6096000" cy="3429000"/>
          </a:xfrm>
          <a:prstGeom prst="rect">
            <a:avLst/>
          </a:prstGeom>
        </p:spPr>
        <p:txBody>
          <a:bodyPr/>
          <a:lstStyle/>
          <a:p>
            <a:endParaRPr/>
          </a:p>
        </p:txBody>
      </p:sp>
      <p:sp>
        <p:nvSpPr>
          <p:cNvPr id="475" name="Shape 475"/>
          <p:cNvSpPr>
            <a:spLocks noGrp="1"/>
          </p:cNvSpPr>
          <p:nvPr>
            <p:ph type="body" sz="quarter" idx="1"/>
          </p:nvPr>
        </p:nvSpPr>
        <p:spPr>
          <a:prstGeom prst="rect">
            <a:avLst/>
          </a:prstGeom>
        </p:spPr>
        <p:txBody>
          <a:bodyPr/>
          <a:lstStyle/>
          <a:p>
            <a:r>
              <a:t>We know restoration can have a benefit to the local economy but it does beyond the economy to supporting a way of life that is connected to the landscape and passing values down from one generation to the next through education and experience. We  hope to create year-round work for people who want to stay in NM and earn a living while being with the families and contributing to their communities.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Shape 480"/>
          <p:cNvSpPr>
            <a:spLocks noGrp="1" noRot="1" noChangeAspect="1"/>
          </p:cNvSpPr>
          <p:nvPr>
            <p:ph type="sldImg"/>
          </p:nvPr>
        </p:nvSpPr>
        <p:spPr>
          <a:xfrm>
            <a:off x="381000" y="685800"/>
            <a:ext cx="6096000" cy="3429000"/>
          </a:xfrm>
          <a:prstGeom prst="rect">
            <a:avLst/>
          </a:prstGeom>
        </p:spPr>
        <p:txBody>
          <a:bodyPr/>
          <a:lstStyle/>
          <a:p>
            <a:endParaRPr/>
          </a:p>
        </p:txBody>
      </p:sp>
      <p:sp>
        <p:nvSpPr>
          <p:cNvPr id="481" name="Shape 481"/>
          <p:cNvSpPr>
            <a:spLocks noGrp="1"/>
          </p:cNvSpPr>
          <p:nvPr>
            <p:ph type="body" sz="quarter" idx="1"/>
          </p:nvPr>
        </p:nvSpPr>
        <p:spPr>
          <a:prstGeom prst="rect">
            <a:avLst/>
          </a:prstGeom>
        </p:spPr>
        <p:txBody>
          <a:bodyPr/>
          <a:lstStyle/>
          <a:p>
            <a:r>
              <a:t>Still have 4 seasons but they are now focused on different aspects of responding to fire : basically the cohesive strategy but now it is all year round. Joke : These might not be as distinct as the spring summer fall and winter but in NM we are used to mixing our mixing our seasons, especially summer during winter these days.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Shape 486"/>
          <p:cNvSpPr>
            <a:spLocks noGrp="1" noRot="1" noChangeAspect="1"/>
          </p:cNvSpPr>
          <p:nvPr>
            <p:ph type="sldImg"/>
          </p:nvPr>
        </p:nvSpPr>
        <p:spPr>
          <a:xfrm>
            <a:off x="381000" y="685800"/>
            <a:ext cx="6096000" cy="3429000"/>
          </a:xfrm>
          <a:prstGeom prst="rect">
            <a:avLst/>
          </a:prstGeom>
        </p:spPr>
        <p:txBody>
          <a:bodyPr/>
          <a:lstStyle/>
          <a:p>
            <a:endParaRPr/>
          </a:p>
        </p:txBody>
      </p:sp>
      <p:sp>
        <p:nvSpPr>
          <p:cNvPr id="487" name="Shape 487"/>
          <p:cNvSpPr>
            <a:spLocks noGrp="1"/>
          </p:cNvSpPr>
          <p:nvPr>
            <p:ph type="body" sz="quarter" idx="1"/>
          </p:nvPr>
        </p:nvSpPr>
        <p:spPr>
          <a:prstGeom prst="rect">
            <a:avLst/>
          </a:prstGeom>
        </p:spPr>
        <p:txBody>
          <a:bodyPr/>
          <a:lstStyle/>
          <a:p>
            <a:r>
              <a:t>Modified suppression focusing on fire fighter safety </a:t>
            </a:r>
          </a:p>
          <a:p>
            <a:r>
              <a:t>Avoids dumb things like suppressing a fire at a fence line for no other reason than the boundary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Shape 492"/>
          <p:cNvSpPr>
            <a:spLocks noGrp="1" noRot="1" noChangeAspect="1"/>
          </p:cNvSpPr>
          <p:nvPr>
            <p:ph type="sldImg"/>
          </p:nvPr>
        </p:nvSpPr>
        <p:spPr>
          <a:xfrm>
            <a:off x="381000" y="685800"/>
            <a:ext cx="6096000" cy="3429000"/>
          </a:xfrm>
          <a:prstGeom prst="rect">
            <a:avLst/>
          </a:prstGeom>
        </p:spPr>
        <p:txBody>
          <a:bodyPr/>
          <a:lstStyle/>
          <a:p>
            <a:endParaRPr/>
          </a:p>
        </p:txBody>
      </p:sp>
      <p:sp>
        <p:nvSpPr>
          <p:cNvPr id="493" name="Shape 493"/>
          <p:cNvSpPr>
            <a:spLocks noGrp="1"/>
          </p:cNvSpPr>
          <p:nvPr>
            <p:ph type="body" sz="quarter" idx="1"/>
          </p:nvPr>
        </p:nvSpPr>
        <p:spPr>
          <a:prstGeom prst="rect">
            <a:avLst/>
          </a:prstGeom>
        </p:spPr>
        <p:txBody>
          <a:bodyPr/>
          <a:lstStyle/>
          <a:p>
            <a:r>
              <a:t>Prescribed burn act stuff</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Shape 506"/>
          <p:cNvSpPr>
            <a:spLocks noGrp="1" noRot="1" noChangeAspect="1"/>
          </p:cNvSpPr>
          <p:nvPr>
            <p:ph type="sldImg"/>
          </p:nvPr>
        </p:nvSpPr>
        <p:spPr>
          <a:xfrm>
            <a:off x="381000" y="685800"/>
            <a:ext cx="6096000" cy="3429000"/>
          </a:xfrm>
          <a:prstGeom prst="rect">
            <a:avLst/>
          </a:prstGeom>
        </p:spPr>
        <p:txBody>
          <a:bodyPr/>
          <a:lstStyle/>
          <a:p>
            <a:endParaRPr/>
          </a:p>
        </p:txBody>
      </p:sp>
      <p:sp>
        <p:nvSpPr>
          <p:cNvPr id="507" name="Shape 507"/>
          <p:cNvSpPr>
            <a:spLocks noGrp="1"/>
          </p:cNvSpPr>
          <p:nvPr>
            <p:ph type="body" sz="quarter" idx="1"/>
          </p:nvPr>
        </p:nvSpPr>
        <p:spPr>
          <a:prstGeom prst="rect">
            <a:avLst/>
          </a:prstGeom>
        </p:spPr>
        <p:txBody>
          <a:bodyPr/>
          <a:lstStyle/>
          <a:p>
            <a:r>
              <a:t>Late night work in a hotel in Taos.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Shape 593"/>
          <p:cNvSpPr>
            <a:spLocks noGrp="1" noRot="1" noChangeAspect="1"/>
          </p:cNvSpPr>
          <p:nvPr>
            <p:ph type="sldImg"/>
          </p:nvPr>
        </p:nvSpPr>
        <p:spPr>
          <a:xfrm>
            <a:off x="381000" y="685800"/>
            <a:ext cx="6096000" cy="3429000"/>
          </a:xfrm>
          <a:prstGeom prst="rect">
            <a:avLst/>
          </a:prstGeom>
        </p:spPr>
        <p:txBody>
          <a:bodyPr/>
          <a:lstStyle/>
          <a:p>
            <a:endParaRPr/>
          </a:p>
        </p:txBody>
      </p:sp>
      <p:sp>
        <p:nvSpPr>
          <p:cNvPr id="594" name="Shape 594"/>
          <p:cNvSpPr>
            <a:spLocks noGrp="1"/>
          </p:cNvSpPr>
          <p:nvPr>
            <p:ph type="body" sz="quarter" idx="1"/>
          </p:nvPr>
        </p:nvSpPr>
        <p:spPr>
          <a:prstGeom prst="rect">
            <a:avLst/>
          </a:prstGeom>
        </p:spPr>
        <p:txBody>
          <a:bodyPr/>
          <a:lstStyle>
            <a:lvl1pPr>
              <a:defRPr>
                <a:latin typeface="Avenir Heavy"/>
                <a:ea typeface="Avenir Heavy"/>
                <a:cs typeface="Avenir Heavy"/>
                <a:sym typeface="Avenir Heavy"/>
              </a:defRPr>
            </a:lvl1pPr>
          </a:lstStyle>
          <a:p>
            <a:r>
              <a:t>which leads to a novel fire regime for ponderosa where fires burn from one tree crown to the next, destroying the mature forest canopy. This is exactly what happened during the Las Conchas fire in 2011, shown here. the next few slides are from that fire and its effects.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Shape 512"/>
          <p:cNvSpPr>
            <a:spLocks noGrp="1" noRot="1" noChangeAspect="1"/>
          </p:cNvSpPr>
          <p:nvPr>
            <p:ph type="sldImg"/>
          </p:nvPr>
        </p:nvSpPr>
        <p:spPr>
          <a:xfrm>
            <a:off x="381000" y="685800"/>
            <a:ext cx="6096000" cy="3429000"/>
          </a:xfrm>
          <a:prstGeom prst="rect">
            <a:avLst/>
          </a:prstGeom>
        </p:spPr>
        <p:txBody>
          <a:bodyPr/>
          <a:lstStyle/>
          <a:p>
            <a:endParaRPr/>
          </a:p>
        </p:txBody>
      </p:sp>
      <p:sp>
        <p:nvSpPr>
          <p:cNvPr id="513" name="Shape 513"/>
          <p:cNvSpPr>
            <a:spLocks noGrp="1"/>
          </p:cNvSpPr>
          <p:nvPr>
            <p:ph type="body" sz="quarter" idx="1"/>
          </p:nvPr>
        </p:nvSpPr>
        <p:spPr>
          <a:prstGeom prst="rect">
            <a:avLst/>
          </a:prstGeom>
        </p:spPr>
        <p:txBody>
          <a:bodyPr/>
          <a:lstStyle/>
          <a:p>
            <a:r>
              <a:t>Job and business development in all of this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Shape 512"/>
          <p:cNvSpPr>
            <a:spLocks noGrp="1" noRot="1" noChangeAspect="1"/>
          </p:cNvSpPr>
          <p:nvPr>
            <p:ph type="sldImg"/>
          </p:nvPr>
        </p:nvSpPr>
        <p:spPr>
          <a:xfrm>
            <a:off x="381000" y="685800"/>
            <a:ext cx="6096000" cy="3429000"/>
          </a:xfrm>
          <a:prstGeom prst="rect">
            <a:avLst/>
          </a:prstGeom>
        </p:spPr>
        <p:txBody>
          <a:bodyPr/>
          <a:lstStyle/>
          <a:p>
            <a:endParaRPr/>
          </a:p>
        </p:txBody>
      </p:sp>
      <p:sp>
        <p:nvSpPr>
          <p:cNvPr id="513" name="Shape 513"/>
          <p:cNvSpPr>
            <a:spLocks noGrp="1"/>
          </p:cNvSpPr>
          <p:nvPr>
            <p:ph type="body" sz="quarter" idx="1"/>
          </p:nvPr>
        </p:nvSpPr>
        <p:spPr>
          <a:prstGeom prst="rect">
            <a:avLst/>
          </a:prstGeom>
        </p:spPr>
        <p:txBody>
          <a:bodyPr/>
          <a:lstStyle/>
          <a:p>
            <a:r>
              <a:t>Job and business development in all of this</a:t>
            </a:r>
          </a:p>
        </p:txBody>
      </p:sp>
    </p:spTree>
    <p:extLst>
      <p:ext uri="{BB962C8B-B14F-4D97-AF65-F5344CB8AC3E}">
        <p14:creationId xmlns:p14="http://schemas.microsoft.com/office/powerpoint/2010/main" val="486542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Shape 598"/>
          <p:cNvSpPr>
            <a:spLocks noGrp="1" noRot="1" noChangeAspect="1"/>
          </p:cNvSpPr>
          <p:nvPr>
            <p:ph type="sldImg"/>
          </p:nvPr>
        </p:nvSpPr>
        <p:spPr>
          <a:xfrm>
            <a:off x="381000" y="685800"/>
            <a:ext cx="6096000" cy="3429000"/>
          </a:xfrm>
          <a:prstGeom prst="rect">
            <a:avLst/>
          </a:prstGeom>
        </p:spPr>
        <p:txBody>
          <a:bodyPr/>
          <a:lstStyle/>
          <a:p>
            <a:endParaRPr/>
          </a:p>
        </p:txBody>
      </p:sp>
      <p:sp>
        <p:nvSpPr>
          <p:cNvPr id="599" name="Shape 599"/>
          <p:cNvSpPr>
            <a:spLocks noGrp="1"/>
          </p:cNvSpPr>
          <p:nvPr>
            <p:ph type="body" sz="quarter" idx="1"/>
          </p:nvPr>
        </p:nvSpPr>
        <p:spPr>
          <a:prstGeom prst="rect">
            <a:avLst/>
          </a:prstGeom>
        </p:spPr>
        <p:txBody>
          <a:bodyPr/>
          <a:lstStyle>
            <a:lvl1pPr>
              <a:defRPr>
                <a:latin typeface="Avenir Heavy"/>
                <a:ea typeface="Avenir Heavy"/>
                <a:cs typeface="Avenir Heavy"/>
                <a:sym typeface="Avenir Heavy"/>
              </a:defRPr>
            </a:lvl1pPr>
          </a:lstStyle>
          <a:p>
            <a:r>
              <a:t>and for communities that depend on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Shape 603"/>
          <p:cNvSpPr>
            <a:spLocks noGrp="1" noRot="1" noChangeAspect="1"/>
          </p:cNvSpPr>
          <p:nvPr>
            <p:ph type="sldImg"/>
          </p:nvPr>
        </p:nvSpPr>
        <p:spPr>
          <a:xfrm>
            <a:off x="381000" y="685800"/>
            <a:ext cx="6096000" cy="3429000"/>
          </a:xfrm>
          <a:prstGeom prst="rect">
            <a:avLst/>
          </a:prstGeom>
        </p:spPr>
        <p:txBody>
          <a:bodyPr/>
          <a:lstStyle/>
          <a:p>
            <a:endParaRPr/>
          </a:p>
        </p:txBody>
      </p:sp>
      <p:sp>
        <p:nvSpPr>
          <p:cNvPr id="604" name="Shape 604"/>
          <p:cNvSpPr>
            <a:spLocks noGrp="1"/>
          </p:cNvSpPr>
          <p:nvPr>
            <p:ph type="body" sz="quarter" idx="1"/>
          </p:nvPr>
        </p:nvSpPr>
        <p:spPr>
          <a:prstGeom prst="rect">
            <a:avLst/>
          </a:prstGeom>
        </p:spPr>
        <p:txBody>
          <a:bodyPr/>
          <a:lstStyle>
            <a:lvl1pPr>
              <a:defRPr>
                <a:latin typeface="Avenir Heavy"/>
                <a:ea typeface="Avenir Heavy"/>
                <a:cs typeface="Avenir Heavy"/>
                <a:sym typeface="Avenir Heavy"/>
              </a:defRPr>
            </a:lvl1pPr>
          </a:lstStyle>
          <a:p>
            <a:r>
              <a:t>Such extreme fire behavior results in large, high severity,  patches…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Shape 607"/>
          <p:cNvSpPr>
            <a:spLocks noGrp="1" noRot="1" noChangeAspect="1"/>
          </p:cNvSpPr>
          <p:nvPr>
            <p:ph type="sldImg"/>
          </p:nvPr>
        </p:nvSpPr>
        <p:spPr>
          <a:xfrm>
            <a:off x="381000" y="685800"/>
            <a:ext cx="6096000" cy="3429000"/>
          </a:xfrm>
          <a:prstGeom prst="rect">
            <a:avLst/>
          </a:prstGeom>
        </p:spPr>
        <p:txBody>
          <a:bodyPr/>
          <a:lstStyle/>
          <a:p>
            <a:endParaRPr/>
          </a:p>
        </p:txBody>
      </p:sp>
      <p:sp>
        <p:nvSpPr>
          <p:cNvPr id="608" name="Shape 608"/>
          <p:cNvSpPr>
            <a:spLocks noGrp="1"/>
          </p:cNvSpPr>
          <p:nvPr>
            <p:ph type="body" sz="quarter" idx="1"/>
          </p:nvPr>
        </p:nvSpPr>
        <p:spPr>
          <a:prstGeom prst="rect">
            <a:avLst/>
          </a:prstGeom>
        </p:spPr>
        <p:txBody>
          <a:bodyPr/>
          <a:lstStyle>
            <a:lvl1pPr>
              <a:defRPr>
                <a:latin typeface="Avenir Heavy"/>
                <a:ea typeface="Avenir Heavy"/>
                <a:cs typeface="Avenir Heavy"/>
                <a:sym typeface="Avenir Heavy"/>
              </a:defRPr>
            </a:lvl1pPr>
          </a:lstStyle>
          <a:p>
            <a:r>
              <a:t>with little or no surviving forest.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defRPr sz="3500"/>
            </a:pPr>
            <a:r>
              <a:rPr lang="en-US" dirty="0"/>
              <a:t>Our watersheds and forested areas are inextricably linked to the downstream farms, communities, and economies in New Mexico. Our coming water challenges are filled with uncertainties, but one thing is clear.</a:t>
            </a:r>
          </a:p>
          <a:p>
            <a:pPr algn="l">
              <a:defRPr sz="3800" i="1"/>
            </a:pPr>
            <a:r>
              <a:rPr lang="en-US" dirty="0"/>
              <a:t>We must protect and restore healthy forests to ensure the vitality of future generations</a:t>
            </a:r>
          </a:p>
          <a:p>
            <a:pPr marL="0" marR="0" lvl="0" indent="0" algn="l" defTabSz="914400" eaLnBrk="1" fontAlgn="auto" latinLnBrk="0" hangingPunct="1">
              <a:lnSpc>
                <a:spcPct val="100000"/>
              </a:lnSpc>
              <a:spcBef>
                <a:spcPts val="0"/>
              </a:spcBef>
              <a:spcAft>
                <a:spcPts val="0"/>
              </a:spcAft>
              <a:buClrTx/>
              <a:buSzTx/>
              <a:buFontTx/>
              <a:buNone/>
              <a:tabLst/>
              <a:defRPr sz="3800" i="1"/>
            </a:pPr>
            <a:r>
              <a:rPr lang="en-US" dirty="0"/>
              <a:t>We know everything is connected in some ways our job as land managers is shifting to one of managing, strengthening, and restoring the connections rather that simple managing the pools of resources or creating the demand. We must manage the flow. </a:t>
            </a:r>
          </a:p>
          <a:p>
            <a:pPr algn="l">
              <a:defRPr sz="3800" i="1"/>
            </a:pPr>
            <a:endParaRPr lang="en-US" dirty="0"/>
          </a:p>
        </p:txBody>
      </p:sp>
    </p:spTree>
    <p:extLst>
      <p:ext uri="{BB962C8B-B14F-4D97-AF65-F5344CB8AC3E}">
        <p14:creationId xmlns:p14="http://schemas.microsoft.com/office/powerpoint/2010/main" val="1328812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Add source</a:t>
            </a:r>
          </a:p>
        </p:txBody>
      </p:sp>
    </p:spTree>
    <p:extLst>
      <p:ext uri="{BB962C8B-B14F-4D97-AF65-F5344CB8AC3E}">
        <p14:creationId xmlns:p14="http://schemas.microsoft.com/office/powerpoint/2010/main" val="2103810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Shape 425"/>
          <p:cNvSpPr>
            <a:spLocks noGrp="1" noRot="1" noChangeAspect="1"/>
          </p:cNvSpPr>
          <p:nvPr>
            <p:ph type="sldImg"/>
          </p:nvPr>
        </p:nvSpPr>
        <p:spPr>
          <a:xfrm>
            <a:off x="381000" y="685800"/>
            <a:ext cx="6096000" cy="3429000"/>
          </a:xfrm>
          <a:prstGeom prst="rect">
            <a:avLst/>
          </a:prstGeom>
        </p:spPr>
        <p:txBody>
          <a:bodyPr/>
          <a:lstStyle/>
          <a:p>
            <a:endParaRPr/>
          </a:p>
        </p:txBody>
      </p:sp>
      <p:sp>
        <p:nvSpPr>
          <p:cNvPr id="426" name="Shape 426"/>
          <p:cNvSpPr>
            <a:spLocks noGrp="1"/>
          </p:cNvSpPr>
          <p:nvPr>
            <p:ph type="body" sz="quarter" idx="1"/>
          </p:nvPr>
        </p:nvSpPr>
        <p:spPr>
          <a:prstGeom prst="rect">
            <a:avLst/>
          </a:prstGeom>
        </p:spPr>
        <p:txBody>
          <a:bodyPr/>
          <a:lstStyle/>
          <a:p>
            <a:r>
              <a:t>Much of the forest is managed by the USFS but the downstream users are finding ways to have a say over how management takes place. Using science to create a robust foundation and community values to prioritize the placement and timing of treatments we are able to create a collaborative management framework that results in strategic decisions rather than random acts of conservation.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Shape 429"/>
          <p:cNvSpPr>
            <a:spLocks noGrp="1" noRot="1" noChangeAspect="1"/>
          </p:cNvSpPr>
          <p:nvPr>
            <p:ph type="sldImg"/>
          </p:nvPr>
        </p:nvSpPr>
        <p:spPr>
          <a:xfrm>
            <a:off x="381000" y="685800"/>
            <a:ext cx="6096000" cy="3429000"/>
          </a:xfrm>
          <a:prstGeom prst="rect">
            <a:avLst/>
          </a:prstGeom>
        </p:spPr>
        <p:txBody>
          <a:bodyPr/>
          <a:lstStyle/>
          <a:p>
            <a:endParaRPr/>
          </a:p>
        </p:txBody>
      </p:sp>
      <p:sp>
        <p:nvSpPr>
          <p:cNvPr id="430" name="Shape 430"/>
          <p:cNvSpPr>
            <a:spLocks noGrp="1"/>
          </p:cNvSpPr>
          <p:nvPr>
            <p:ph type="body" sz="quarter" idx="1"/>
          </p:nvPr>
        </p:nvSpPr>
        <p:spPr>
          <a:prstGeom prst="rect">
            <a:avLst/>
          </a:prstGeom>
        </p:spPr>
        <p:txBody>
          <a:bodyPr/>
          <a:lstStyle/>
          <a:p>
            <a:r>
              <a:t>Scaled up from 1 large fireshed centered around one large municipal watershed to 7 million acres. The rio grande water fund in NM is a public private partnership that... but in many ways it is still a pilot project (or a series of pilot projects) covering only a portion of the state. We need to learn at scale and enact strategies statewide.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2_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 Center">
    <p:bg>
      <p:bgPr>
        <a:solidFill>
          <a:srgbClr val="424242"/>
        </a:solidFill>
        <a:effectLst/>
      </p:bgPr>
    </p:bg>
    <p:spTree>
      <p:nvGrpSpPr>
        <p:cNvPr id="1" name=""/>
        <p:cNvGrpSpPr/>
        <p:nvPr/>
      </p:nvGrpSpPr>
      <p:grpSpPr>
        <a:xfrm>
          <a:off x="0" y="0"/>
          <a:ext cx="0" cy="0"/>
          <a:chOff x="0" y="0"/>
          <a:chExt cx="0" cy="0"/>
        </a:xfrm>
      </p:grpSpPr>
      <p:sp>
        <p:nvSpPr>
          <p:cNvPr id="113" name="Title Text"/>
          <p:cNvSpPr txBox="1">
            <a:spLocks noGrp="1"/>
          </p:cNvSpPr>
          <p:nvPr>
            <p:ph type="title"/>
          </p:nvPr>
        </p:nvSpPr>
        <p:spPr>
          <a:xfrm>
            <a:off x="381000" y="2839641"/>
            <a:ext cx="11430000" cy="3178969"/>
          </a:xfrm>
          <a:prstGeom prst="rect">
            <a:avLst/>
          </a:prstGeom>
        </p:spPr>
        <p:txBody>
          <a:bodyPr lIns="50800" tIns="50800" rIns="50800" bIns="50800" anchor="t"/>
          <a:lstStyle>
            <a:lvl1pPr defTabSz="410750">
              <a:lnSpc>
                <a:spcPct val="80000"/>
              </a:lnSpc>
              <a:defRPr sz="11900">
                <a:solidFill>
                  <a:srgbClr val="75BDA7"/>
                </a:solidFill>
                <a:latin typeface="Arial"/>
                <a:ea typeface="Arial"/>
                <a:cs typeface="Arial"/>
                <a:sym typeface="Arial"/>
              </a:defRPr>
            </a:lvl1pPr>
          </a:lstStyle>
          <a:p>
            <a:r>
              <a:t>Title Text</a:t>
            </a:r>
          </a:p>
        </p:txBody>
      </p:sp>
      <p:sp>
        <p:nvSpPr>
          <p:cNvPr id="114" name="Slide Number"/>
          <p:cNvSpPr txBox="1">
            <a:spLocks noGrp="1"/>
          </p:cNvSpPr>
          <p:nvPr>
            <p:ph type="sldNum" sz="quarter" idx="2"/>
          </p:nvPr>
        </p:nvSpPr>
        <p:spPr>
          <a:xfrm>
            <a:off x="11504390"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Vertical">
    <p:bg>
      <p:bgPr>
        <a:solidFill>
          <a:srgbClr val="424242"/>
        </a:solidFill>
        <a:effectLst/>
      </p:bgPr>
    </p:bg>
    <p:spTree>
      <p:nvGrpSpPr>
        <p:cNvPr id="1" name=""/>
        <p:cNvGrpSpPr/>
        <p:nvPr/>
      </p:nvGrpSpPr>
      <p:grpSpPr>
        <a:xfrm>
          <a:off x="0" y="0"/>
          <a:ext cx="0" cy="0"/>
          <a:chOff x="0" y="0"/>
          <a:chExt cx="0" cy="0"/>
        </a:xfrm>
      </p:grpSpPr>
      <p:sp>
        <p:nvSpPr>
          <p:cNvPr id="121" name="Line"/>
          <p:cNvSpPr/>
          <p:nvPr/>
        </p:nvSpPr>
        <p:spPr>
          <a:xfrm flipV="1">
            <a:off x="5524500" y="4317899"/>
            <a:ext cx="6286500" cy="103"/>
          </a:xfrm>
          <a:prstGeom prst="line">
            <a:avLst/>
          </a:prstGeom>
          <a:ln w="38100">
            <a:solidFill>
              <a:srgbClr val="D6D6D6"/>
            </a:solidFill>
            <a:miter lim="400000"/>
          </a:ln>
        </p:spPr>
        <p:txBody>
          <a:bodyPr lIns="45719" rIns="45719"/>
          <a:lstStyle/>
          <a:p>
            <a:endParaRPr/>
          </a:p>
        </p:txBody>
      </p:sp>
      <p:sp>
        <p:nvSpPr>
          <p:cNvPr id="122" name="Image"/>
          <p:cNvSpPr>
            <a:spLocks noGrp="1"/>
          </p:cNvSpPr>
          <p:nvPr>
            <p:ph type="pic" idx="21"/>
          </p:nvPr>
        </p:nvSpPr>
        <p:spPr>
          <a:xfrm>
            <a:off x="-952500" y="-8931"/>
            <a:ext cx="8307093" cy="6875861"/>
          </a:xfrm>
          <a:prstGeom prst="rect">
            <a:avLst/>
          </a:prstGeom>
        </p:spPr>
        <p:txBody>
          <a:bodyPr lIns="91439" rIns="91439">
            <a:noAutofit/>
          </a:bodyPr>
          <a:lstStyle/>
          <a:p>
            <a:endParaRPr/>
          </a:p>
        </p:txBody>
      </p:sp>
      <p:sp>
        <p:nvSpPr>
          <p:cNvPr id="123" name="Title Text"/>
          <p:cNvSpPr txBox="1">
            <a:spLocks noGrp="1"/>
          </p:cNvSpPr>
          <p:nvPr>
            <p:ph type="title"/>
          </p:nvPr>
        </p:nvSpPr>
        <p:spPr>
          <a:xfrm>
            <a:off x="5524500" y="4518421"/>
            <a:ext cx="6286500" cy="1902024"/>
          </a:xfrm>
          <a:prstGeom prst="rect">
            <a:avLst/>
          </a:prstGeom>
        </p:spPr>
        <p:txBody>
          <a:bodyPr lIns="50800" tIns="50800" rIns="50800" bIns="50800" anchor="t"/>
          <a:lstStyle>
            <a:lvl1pPr defTabSz="410750">
              <a:lnSpc>
                <a:spcPct val="80000"/>
              </a:lnSpc>
              <a:defRPr sz="11900">
                <a:solidFill>
                  <a:srgbClr val="75BDA7"/>
                </a:solidFill>
                <a:latin typeface="Arial"/>
                <a:ea typeface="Arial"/>
                <a:cs typeface="Arial"/>
                <a:sym typeface="Arial"/>
              </a:defRPr>
            </a:lvl1pPr>
          </a:lstStyle>
          <a:p>
            <a:r>
              <a:t>Title Text</a:t>
            </a:r>
          </a:p>
        </p:txBody>
      </p:sp>
      <p:sp>
        <p:nvSpPr>
          <p:cNvPr id="124" name="Body Level One…"/>
          <p:cNvSpPr txBox="1">
            <a:spLocks noGrp="1"/>
          </p:cNvSpPr>
          <p:nvPr>
            <p:ph type="body" sz="quarter" idx="1"/>
          </p:nvPr>
        </p:nvSpPr>
        <p:spPr>
          <a:xfrm>
            <a:off x="5524500" y="3000375"/>
            <a:ext cx="6286500" cy="1268017"/>
          </a:xfrm>
          <a:prstGeom prst="rect">
            <a:avLst/>
          </a:prstGeom>
        </p:spPr>
        <p:txBody>
          <a:bodyPr lIns="50800" tIns="50800" rIns="50800" bIns="50800" anchor="b"/>
          <a:lstStyle>
            <a:lvl1pPr marL="0" indent="0" defTabSz="410750">
              <a:lnSpc>
                <a:spcPct val="80000"/>
              </a:lnSpc>
              <a:spcBef>
                <a:spcPts val="1600"/>
              </a:spcBef>
              <a:buSzTx/>
              <a:buFontTx/>
              <a:buNone/>
              <a:defRPr sz="3700" cap="all">
                <a:solidFill>
                  <a:srgbClr val="D6D6D6"/>
                </a:solidFill>
                <a:latin typeface="Arial"/>
                <a:ea typeface="Arial"/>
                <a:cs typeface="Arial"/>
                <a:sym typeface="Arial"/>
              </a:defRPr>
            </a:lvl1pPr>
            <a:lvl2pPr marL="0" indent="0" defTabSz="410750">
              <a:lnSpc>
                <a:spcPct val="80000"/>
              </a:lnSpc>
              <a:spcBef>
                <a:spcPts val="1600"/>
              </a:spcBef>
              <a:buSzTx/>
              <a:buFontTx/>
              <a:buNone/>
              <a:defRPr sz="3700" cap="all">
                <a:solidFill>
                  <a:srgbClr val="D6D6D6"/>
                </a:solidFill>
                <a:latin typeface="Arial"/>
                <a:ea typeface="Arial"/>
                <a:cs typeface="Arial"/>
                <a:sym typeface="Arial"/>
              </a:defRPr>
            </a:lvl2pPr>
            <a:lvl3pPr marL="0" indent="0" defTabSz="410750">
              <a:lnSpc>
                <a:spcPct val="80000"/>
              </a:lnSpc>
              <a:spcBef>
                <a:spcPts val="1600"/>
              </a:spcBef>
              <a:buSzTx/>
              <a:buFontTx/>
              <a:buNone/>
              <a:defRPr sz="3700" cap="all">
                <a:solidFill>
                  <a:srgbClr val="D6D6D6"/>
                </a:solidFill>
                <a:latin typeface="Arial"/>
                <a:ea typeface="Arial"/>
                <a:cs typeface="Arial"/>
                <a:sym typeface="Arial"/>
              </a:defRPr>
            </a:lvl3pPr>
            <a:lvl4pPr marL="0" indent="0" defTabSz="410750">
              <a:lnSpc>
                <a:spcPct val="80000"/>
              </a:lnSpc>
              <a:spcBef>
                <a:spcPts val="1600"/>
              </a:spcBef>
              <a:buSzTx/>
              <a:buFontTx/>
              <a:buNone/>
              <a:defRPr sz="3700" cap="all">
                <a:solidFill>
                  <a:srgbClr val="D6D6D6"/>
                </a:solidFill>
                <a:latin typeface="Arial"/>
                <a:ea typeface="Arial"/>
                <a:cs typeface="Arial"/>
                <a:sym typeface="Arial"/>
              </a:defRPr>
            </a:lvl4pPr>
            <a:lvl5pPr marL="0" indent="0" defTabSz="410750">
              <a:lnSpc>
                <a:spcPct val="80000"/>
              </a:lnSpc>
              <a:spcBef>
                <a:spcPts val="1600"/>
              </a:spcBef>
              <a:buSzTx/>
              <a:buFontTx/>
              <a:buNone/>
              <a:defRPr sz="3700" cap="all">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25" name="Slide Number"/>
          <p:cNvSpPr txBox="1">
            <a:spLocks noGrp="1"/>
          </p:cNvSpPr>
          <p:nvPr>
            <p:ph type="sldNum" sz="quarter" idx="2"/>
          </p:nvPr>
        </p:nvSpPr>
        <p:spPr>
          <a:xfrm>
            <a:off x="11504390"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32" name="Body Level One…"/>
          <p:cNvSpPr txBox="1">
            <a:spLocks noGrp="1"/>
          </p:cNvSpPr>
          <p:nvPr>
            <p:ph type="body" sz="quarter" idx="1"/>
          </p:nvPr>
        </p:nvSpPr>
        <p:spPr>
          <a:xfrm>
            <a:off x="381000" y="321468"/>
            <a:ext cx="10477500" cy="321470"/>
          </a:xfrm>
          <a:prstGeom prst="rect">
            <a:avLst/>
          </a:prstGeom>
        </p:spPr>
        <p:txBody>
          <a:bodyPr lIns="50800" tIns="50800" rIns="50800" bIns="50800" anchor="b"/>
          <a:lstStyle>
            <a:lvl1pPr marL="0" indent="0" defTabSz="321457">
              <a:lnSpc>
                <a:spcPct val="80000"/>
              </a:lnSpc>
              <a:spcBef>
                <a:spcPts val="0"/>
              </a:spcBef>
              <a:buSzTx/>
              <a:buFontTx/>
              <a:buNone/>
              <a:defRPr sz="1600" cap="all" spc="84">
                <a:solidFill>
                  <a:srgbClr val="D6D6D6"/>
                </a:solidFill>
                <a:latin typeface="Arial"/>
                <a:ea typeface="Arial"/>
                <a:cs typeface="Arial"/>
                <a:sym typeface="Arial"/>
              </a:defRPr>
            </a:lvl1pPr>
            <a:lvl2pPr marL="529938" indent="-217410" defTabSz="321457">
              <a:lnSpc>
                <a:spcPct val="80000"/>
              </a:lnSpc>
              <a:spcBef>
                <a:spcPts val="0"/>
              </a:spcBef>
              <a:buFontTx/>
              <a:defRPr sz="1600" cap="all" spc="84">
                <a:solidFill>
                  <a:srgbClr val="D6D6D6"/>
                </a:solidFill>
                <a:latin typeface="Arial"/>
                <a:ea typeface="Arial"/>
                <a:cs typeface="Arial"/>
                <a:sym typeface="Arial"/>
              </a:defRPr>
            </a:lvl2pPr>
            <a:lvl3pPr marL="842466" indent="-217410" defTabSz="321457">
              <a:lnSpc>
                <a:spcPct val="80000"/>
              </a:lnSpc>
              <a:spcBef>
                <a:spcPts val="0"/>
              </a:spcBef>
              <a:buFontTx/>
              <a:defRPr sz="1600" cap="all" spc="84">
                <a:solidFill>
                  <a:srgbClr val="D6D6D6"/>
                </a:solidFill>
                <a:latin typeface="Arial"/>
                <a:ea typeface="Arial"/>
                <a:cs typeface="Arial"/>
                <a:sym typeface="Arial"/>
              </a:defRPr>
            </a:lvl3pPr>
            <a:lvl4pPr marL="1154994" indent="-217410" defTabSz="321457">
              <a:lnSpc>
                <a:spcPct val="80000"/>
              </a:lnSpc>
              <a:spcBef>
                <a:spcPts val="0"/>
              </a:spcBef>
              <a:buFontTx/>
              <a:defRPr sz="1600" cap="all" spc="84">
                <a:solidFill>
                  <a:srgbClr val="D6D6D6"/>
                </a:solidFill>
                <a:latin typeface="Arial"/>
                <a:ea typeface="Arial"/>
                <a:cs typeface="Arial"/>
                <a:sym typeface="Arial"/>
              </a:defRPr>
            </a:lvl4pPr>
            <a:lvl5pPr marL="1467522" indent="-217410" defTabSz="321457">
              <a:lnSpc>
                <a:spcPct val="80000"/>
              </a:lnSpc>
              <a:spcBef>
                <a:spcPts val="0"/>
              </a:spcBef>
              <a:buFontTx/>
              <a:defRPr sz="1600" cap="all" spc="84">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33" name="Title Text"/>
          <p:cNvSpPr txBox="1">
            <a:spLocks noGrp="1"/>
          </p:cNvSpPr>
          <p:nvPr>
            <p:ph type="title"/>
          </p:nvPr>
        </p:nvSpPr>
        <p:spPr>
          <a:xfrm>
            <a:off x="381000" y="1080491"/>
            <a:ext cx="11430000" cy="508993"/>
          </a:xfrm>
          <a:prstGeom prst="rect">
            <a:avLst/>
          </a:prstGeom>
        </p:spPr>
        <p:txBody>
          <a:bodyPr lIns="50800" tIns="50800" rIns="50800" bIns="50800" anchor="t"/>
          <a:lstStyle>
            <a:lvl1pPr defTabSz="410750">
              <a:lnSpc>
                <a:spcPct val="80000"/>
              </a:lnSpc>
              <a:spcBef>
                <a:spcPts val="1900"/>
              </a:spcBef>
              <a:defRPr sz="4200">
                <a:solidFill>
                  <a:srgbClr val="75BDA7"/>
                </a:solidFill>
                <a:latin typeface="Arial"/>
                <a:ea typeface="Arial"/>
                <a:cs typeface="Arial"/>
                <a:sym typeface="Arial"/>
              </a:defRPr>
            </a:lvl1pPr>
          </a:lstStyle>
          <a:p>
            <a:r>
              <a:t>Title Text</a:t>
            </a:r>
          </a:p>
        </p:txBody>
      </p:sp>
      <p:sp>
        <p:nvSpPr>
          <p:cNvPr id="134"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424242"/>
        </a:solidFill>
        <a:effectLst/>
      </p:bgPr>
    </p:bg>
    <p:spTree>
      <p:nvGrpSpPr>
        <p:cNvPr id="1" name=""/>
        <p:cNvGrpSpPr/>
        <p:nvPr/>
      </p:nvGrpSpPr>
      <p:grpSpPr>
        <a:xfrm>
          <a:off x="0" y="0"/>
          <a:ext cx="0" cy="0"/>
          <a:chOff x="0" y="0"/>
          <a:chExt cx="0" cy="0"/>
        </a:xfrm>
      </p:grpSpPr>
      <p:sp>
        <p:nvSpPr>
          <p:cNvPr id="141" name="Body Level One…"/>
          <p:cNvSpPr txBox="1">
            <a:spLocks noGrp="1"/>
          </p:cNvSpPr>
          <p:nvPr>
            <p:ph type="body" sz="quarter" idx="1"/>
          </p:nvPr>
        </p:nvSpPr>
        <p:spPr>
          <a:xfrm>
            <a:off x="381000" y="321468"/>
            <a:ext cx="10477500" cy="321470"/>
          </a:xfrm>
          <a:prstGeom prst="rect">
            <a:avLst/>
          </a:prstGeom>
        </p:spPr>
        <p:txBody>
          <a:bodyPr lIns="50800" tIns="50800" rIns="50800" bIns="50800" anchor="b"/>
          <a:lstStyle>
            <a:lvl1pPr marL="0" indent="0" defTabSz="321457">
              <a:lnSpc>
                <a:spcPct val="80000"/>
              </a:lnSpc>
              <a:spcBef>
                <a:spcPts val="0"/>
              </a:spcBef>
              <a:buSzTx/>
              <a:buFontTx/>
              <a:buNone/>
              <a:defRPr sz="1600" cap="all" spc="84">
                <a:solidFill>
                  <a:srgbClr val="D6D6D6"/>
                </a:solidFill>
                <a:latin typeface="Arial"/>
                <a:ea typeface="Arial"/>
                <a:cs typeface="Arial"/>
                <a:sym typeface="Arial"/>
              </a:defRPr>
            </a:lvl1pPr>
            <a:lvl2pPr marL="529938" indent="-217410" defTabSz="321457">
              <a:lnSpc>
                <a:spcPct val="80000"/>
              </a:lnSpc>
              <a:spcBef>
                <a:spcPts val="0"/>
              </a:spcBef>
              <a:buFontTx/>
              <a:defRPr sz="1600" cap="all" spc="84">
                <a:solidFill>
                  <a:srgbClr val="D6D6D6"/>
                </a:solidFill>
                <a:latin typeface="Arial"/>
                <a:ea typeface="Arial"/>
                <a:cs typeface="Arial"/>
                <a:sym typeface="Arial"/>
              </a:defRPr>
            </a:lvl2pPr>
            <a:lvl3pPr marL="842466" indent="-217410" defTabSz="321457">
              <a:lnSpc>
                <a:spcPct val="80000"/>
              </a:lnSpc>
              <a:spcBef>
                <a:spcPts val="0"/>
              </a:spcBef>
              <a:buFontTx/>
              <a:defRPr sz="1600" cap="all" spc="84">
                <a:solidFill>
                  <a:srgbClr val="D6D6D6"/>
                </a:solidFill>
                <a:latin typeface="Arial"/>
                <a:ea typeface="Arial"/>
                <a:cs typeface="Arial"/>
                <a:sym typeface="Arial"/>
              </a:defRPr>
            </a:lvl3pPr>
            <a:lvl4pPr marL="1154994" indent="-217410" defTabSz="321457">
              <a:lnSpc>
                <a:spcPct val="80000"/>
              </a:lnSpc>
              <a:spcBef>
                <a:spcPts val="0"/>
              </a:spcBef>
              <a:buFontTx/>
              <a:defRPr sz="1600" cap="all" spc="84">
                <a:solidFill>
                  <a:srgbClr val="D6D6D6"/>
                </a:solidFill>
                <a:latin typeface="Arial"/>
                <a:ea typeface="Arial"/>
                <a:cs typeface="Arial"/>
                <a:sym typeface="Arial"/>
              </a:defRPr>
            </a:lvl4pPr>
            <a:lvl5pPr marL="1467522" indent="-217410" defTabSz="321457">
              <a:lnSpc>
                <a:spcPct val="80000"/>
              </a:lnSpc>
              <a:spcBef>
                <a:spcPts val="0"/>
              </a:spcBef>
              <a:buFontTx/>
              <a:defRPr sz="1600" cap="all" spc="84">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42" name="Title Text"/>
          <p:cNvSpPr txBox="1">
            <a:spLocks noGrp="1"/>
          </p:cNvSpPr>
          <p:nvPr>
            <p:ph type="title"/>
          </p:nvPr>
        </p:nvSpPr>
        <p:spPr>
          <a:xfrm>
            <a:off x="381000" y="1080491"/>
            <a:ext cx="11430000" cy="508993"/>
          </a:xfrm>
          <a:prstGeom prst="rect">
            <a:avLst/>
          </a:prstGeom>
        </p:spPr>
        <p:txBody>
          <a:bodyPr lIns="50800" tIns="50800" rIns="50800" bIns="50800" anchor="t"/>
          <a:lstStyle>
            <a:lvl1pPr defTabSz="410750">
              <a:lnSpc>
                <a:spcPct val="80000"/>
              </a:lnSpc>
              <a:spcBef>
                <a:spcPts val="1900"/>
              </a:spcBef>
              <a:defRPr sz="4200">
                <a:solidFill>
                  <a:srgbClr val="75BDA7"/>
                </a:solidFill>
                <a:latin typeface="Arial"/>
                <a:ea typeface="Arial"/>
                <a:cs typeface="Arial"/>
                <a:sym typeface="Arial"/>
              </a:defRPr>
            </a:lvl1pPr>
          </a:lstStyle>
          <a:p>
            <a:r>
              <a:t>Title Text</a:t>
            </a:r>
          </a:p>
        </p:txBody>
      </p:sp>
      <p:sp>
        <p:nvSpPr>
          <p:cNvPr id="143" name="Body Level One…"/>
          <p:cNvSpPr txBox="1">
            <a:spLocks noGrp="1"/>
          </p:cNvSpPr>
          <p:nvPr>
            <p:ph type="body" idx="21"/>
          </p:nvPr>
        </p:nvSpPr>
        <p:spPr>
          <a:xfrm>
            <a:off x="381000" y="1928811"/>
            <a:ext cx="11430000" cy="4295181"/>
          </a:xfrm>
          <a:prstGeom prst="rect">
            <a:avLst/>
          </a:prstGeom>
        </p:spPr>
        <p:txBody>
          <a:bodyPr lIns="50800" tIns="50800" rIns="50800" bIns="50800"/>
          <a:lstStyle/>
          <a:p>
            <a:pPr marL="312527" indent="-312527"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endParaRPr/>
          </a:p>
        </p:txBody>
      </p:sp>
      <p:sp>
        <p:nvSpPr>
          <p:cNvPr id="144"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Alt">
    <p:spTree>
      <p:nvGrpSpPr>
        <p:cNvPr id="1" name=""/>
        <p:cNvGrpSpPr/>
        <p:nvPr/>
      </p:nvGrpSpPr>
      <p:grpSpPr>
        <a:xfrm>
          <a:off x="0" y="0"/>
          <a:ext cx="0" cy="0"/>
          <a:chOff x="0" y="0"/>
          <a:chExt cx="0" cy="0"/>
        </a:xfrm>
      </p:grpSpPr>
      <p:sp>
        <p:nvSpPr>
          <p:cNvPr id="151" name="Body Level One…"/>
          <p:cNvSpPr txBox="1">
            <a:spLocks noGrp="1"/>
          </p:cNvSpPr>
          <p:nvPr>
            <p:ph type="body" sz="quarter" idx="1"/>
          </p:nvPr>
        </p:nvSpPr>
        <p:spPr>
          <a:xfrm>
            <a:off x="381000" y="321468"/>
            <a:ext cx="10477500" cy="321470"/>
          </a:xfrm>
          <a:prstGeom prst="rect">
            <a:avLst/>
          </a:prstGeom>
        </p:spPr>
        <p:txBody>
          <a:bodyPr lIns="50800" tIns="50800" rIns="50800" bIns="50800" anchor="b"/>
          <a:lstStyle>
            <a:lvl1pPr marL="0" indent="0" defTabSz="321457">
              <a:lnSpc>
                <a:spcPct val="80000"/>
              </a:lnSpc>
              <a:spcBef>
                <a:spcPts val="0"/>
              </a:spcBef>
              <a:buSzTx/>
              <a:buFontTx/>
              <a:buNone/>
              <a:defRPr sz="1600" cap="all" spc="84">
                <a:solidFill>
                  <a:srgbClr val="D6D6D6"/>
                </a:solidFill>
                <a:latin typeface="Arial"/>
                <a:ea typeface="Arial"/>
                <a:cs typeface="Arial"/>
                <a:sym typeface="Arial"/>
              </a:defRPr>
            </a:lvl1pPr>
            <a:lvl2pPr marL="529938" indent="-217410" defTabSz="321457">
              <a:lnSpc>
                <a:spcPct val="80000"/>
              </a:lnSpc>
              <a:spcBef>
                <a:spcPts val="0"/>
              </a:spcBef>
              <a:buFontTx/>
              <a:defRPr sz="1600" cap="all" spc="84">
                <a:solidFill>
                  <a:srgbClr val="D6D6D6"/>
                </a:solidFill>
                <a:latin typeface="Arial"/>
                <a:ea typeface="Arial"/>
                <a:cs typeface="Arial"/>
                <a:sym typeface="Arial"/>
              </a:defRPr>
            </a:lvl2pPr>
            <a:lvl3pPr marL="842466" indent="-217410" defTabSz="321457">
              <a:lnSpc>
                <a:spcPct val="80000"/>
              </a:lnSpc>
              <a:spcBef>
                <a:spcPts val="0"/>
              </a:spcBef>
              <a:buFontTx/>
              <a:defRPr sz="1600" cap="all" spc="84">
                <a:solidFill>
                  <a:srgbClr val="D6D6D6"/>
                </a:solidFill>
                <a:latin typeface="Arial"/>
                <a:ea typeface="Arial"/>
                <a:cs typeface="Arial"/>
                <a:sym typeface="Arial"/>
              </a:defRPr>
            </a:lvl3pPr>
            <a:lvl4pPr marL="1154994" indent="-217410" defTabSz="321457">
              <a:lnSpc>
                <a:spcPct val="80000"/>
              </a:lnSpc>
              <a:spcBef>
                <a:spcPts val="0"/>
              </a:spcBef>
              <a:buFontTx/>
              <a:defRPr sz="1600" cap="all" spc="84">
                <a:solidFill>
                  <a:srgbClr val="D6D6D6"/>
                </a:solidFill>
                <a:latin typeface="Arial"/>
                <a:ea typeface="Arial"/>
                <a:cs typeface="Arial"/>
                <a:sym typeface="Arial"/>
              </a:defRPr>
            </a:lvl4pPr>
            <a:lvl5pPr marL="1467522" indent="-217410" defTabSz="321457">
              <a:lnSpc>
                <a:spcPct val="80000"/>
              </a:lnSpc>
              <a:spcBef>
                <a:spcPts val="0"/>
              </a:spcBef>
              <a:buFontTx/>
              <a:defRPr sz="1600" cap="all" spc="84">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52" name="Title Text"/>
          <p:cNvSpPr txBox="1">
            <a:spLocks noGrp="1"/>
          </p:cNvSpPr>
          <p:nvPr>
            <p:ph type="title"/>
          </p:nvPr>
        </p:nvSpPr>
        <p:spPr>
          <a:xfrm>
            <a:off x="381000" y="1080491"/>
            <a:ext cx="11430000" cy="508993"/>
          </a:xfrm>
          <a:prstGeom prst="rect">
            <a:avLst/>
          </a:prstGeom>
        </p:spPr>
        <p:txBody>
          <a:bodyPr lIns="50800" tIns="50800" rIns="50800" bIns="50800" anchor="t"/>
          <a:lstStyle>
            <a:lvl1pPr defTabSz="410750">
              <a:lnSpc>
                <a:spcPct val="80000"/>
              </a:lnSpc>
              <a:spcBef>
                <a:spcPts val="1900"/>
              </a:spcBef>
              <a:defRPr sz="4200">
                <a:solidFill>
                  <a:srgbClr val="75BDA7"/>
                </a:solidFill>
                <a:latin typeface="Arial"/>
                <a:ea typeface="Arial"/>
                <a:cs typeface="Arial"/>
                <a:sym typeface="Arial"/>
              </a:defRPr>
            </a:lvl1pPr>
          </a:lstStyle>
          <a:p>
            <a:r>
              <a:t>Title Text</a:t>
            </a:r>
          </a:p>
        </p:txBody>
      </p:sp>
      <p:sp>
        <p:nvSpPr>
          <p:cNvPr id="153" name="Body Level One…"/>
          <p:cNvSpPr txBox="1">
            <a:spLocks noGrp="1"/>
          </p:cNvSpPr>
          <p:nvPr>
            <p:ph type="body" idx="21"/>
          </p:nvPr>
        </p:nvSpPr>
        <p:spPr>
          <a:xfrm>
            <a:off x="381000" y="1928811"/>
            <a:ext cx="11430000" cy="4295181"/>
          </a:xfrm>
          <a:prstGeom prst="rect">
            <a:avLst/>
          </a:prstGeom>
        </p:spPr>
        <p:txBody>
          <a:bodyPr lIns="50800" tIns="50800" rIns="50800" bIns="50800"/>
          <a:lstStyle/>
          <a:p>
            <a:pPr marL="312527" indent="-312527"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endParaRPr/>
          </a:p>
        </p:txBody>
      </p:sp>
      <p:sp>
        <p:nvSpPr>
          <p:cNvPr id="154"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Bullets &amp; Photo">
    <p:bg>
      <p:bgPr>
        <a:solidFill>
          <a:srgbClr val="424242"/>
        </a:solidFill>
        <a:effectLst/>
      </p:bgPr>
    </p:bg>
    <p:spTree>
      <p:nvGrpSpPr>
        <p:cNvPr id="1" name=""/>
        <p:cNvGrpSpPr/>
        <p:nvPr/>
      </p:nvGrpSpPr>
      <p:grpSpPr>
        <a:xfrm>
          <a:off x="0" y="0"/>
          <a:ext cx="0" cy="0"/>
          <a:chOff x="0" y="0"/>
          <a:chExt cx="0" cy="0"/>
        </a:xfrm>
      </p:grpSpPr>
      <p:sp>
        <p:nvSpPr>
          <p:cNvPr id="161" name="Body Level One…"/>
          <p:cNvSpPr txBox="1">
            <a:spLocks noGrp="1"/>
          </p:cNvSpPr>
          <p:nvPr>
            <p:ph type="body" sz="quarter" idx="1"/>
          </p:nvPr>
        </p:nvSpPr>
        <p:spPr>
          <a:xfrm>
            <a:off x="381000" y="321468"/>
            <a:ext cx="10477500" cy="321470"/>
          </a:xfrm>
          <a:prstGeom prst="rect">
            <a:avLst/>
          </a:prstGeom>
        </p:spPr>
        <p:txBody>
          <a:bodyPr lIns="50800" tIns="50800" rIns="50800" bIns="50800" anchor="b"/>
          <a:lstStyle>
            <a:lvl1pPr marL="0" indent="0" defTabSz="321457">
              <a:lnSpc>
                <a:spcPct val="80000"/>
              </a:lnSpc>
              <a:spcBef>
                <a:spcPts val="0"/>
              </a:spcBef>
              <a:buSzTx/>
              <a:buFontTx/>
              <a:buNone/>
              <a:defRPr sz="1600" cap="all" spc="84">
                <a:solidFill>
                  <a:srgbClr val="D6D6D6"/>
                </a:solidFill>
                <a:latin typeface="Arial"/>
                <a:ea typeface="Arial"/>
                <a:cs typeface="Arial"/>
                <a:sym typeface="Arial"/>
              </a:defRPr>
            </a:lvl1pPr>
            <a:lvl2pPr marL="529938" indent="-217410" defTabSz="321457">
              <a:lnSpc>
                <a:spcPct val="80000"/>
              </a:lnSpc>
              <a:spcBef>
                <a:spcPts val="0"/>
              </a:spcBef>
              <a:buFontTx/>
              <a:defRPr sz="1600" cap="all" spc="84">
                <a:solidFill>
                  <a:srgbClr val="D6D6D6"/>
                </a:solidFill>
                <a:latin typeface="Arial"/>
                <a:ea typeface="Arial"/>
                <a:cs typeface="Arial"/>
                <a:sym typeface="Arial"/>
              </a:defRPr>
            </a:lvl2pPr>
            <a:lvl3pPr marL="842466" indent="-217410" defTabSz="321457">
              <a:lnSpc>
                <a:spcPct val="80000"/>
              </a:lnSpc>
              <a:spcBef>
                <a:spcPts val="0"/>
              </a:spcBef>
              <a:buFontTx/>
              <a:defRPr sz="1600" cap="all" spc="84">
                <a:solidFill>
                  <a:srgbClr val="D6D6D6"/>
                </a:solidFill>
                <a:latin typeface="Arial"/>
                <a:ea typeface="Arial"/>
                <a:cs typeface="Arial"/>
                <a:sym typeface="Arial"/>
              </a:defRPr>
            </a:lvl3pPr>
            <a:lvl4pPr marL="1154994" indent="-217410" defTabSz="321457">
              <a:lnSpc>
                <a:spcPct val="80000"/>
              </a:lnSpc>
              <a:spcBef>
                <a:spcPts val="0"/>
              </a:spcBef>
              <a:buFontTx/>
              <a:defRPr sz="1600" cap="all" spc="84">
                <a:solidFill>
                  <a:srgbClr val="D6D6D6"/>
                </a:solidFill>
                <a:latin typeface="Arial"/>
                <a:ea typeface="Arial"/>
                <a:cs typeface="Arial"/>
                <a:sym typeface="Arial"/>
              </a:defRPr>
            </a:lvl4pPr>
            <a:lvl5pPr marL="1467522" indent="-217410" defTabSz="321457">
              <a:lnSpc>
                <a:spcPct val="80000"/>
              </a:lnSpc>
              <a:spcBef>
                <a:spcPts val="0"/>
              </a:spcBef>
              <a:buFontTx/>
              <a:defRPr sz="1600" cap="all" spc="84">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62" name="Image"/>
          <p:cNvSpPr>
            <a:spLocks noGrp="1"/>
          </p:cNvSpPr>
          <p:nvPr>
            <p:ph type="pic" idx="21"/>
          </p:nvPr>
        </p:nvSpPr>
        <p:spPr>
          <a:xfrm>
            <a:off x="5237386" y="-279234"/>
            <a:ext cx="8730774" cy="7226547"/>
          </a:xfrm>
          <a:prstGeom prst="rect">
            <a:avLst/>
          </a:prstGeom>
        </p:spPr>
        <p:txBody>
          <a:bodyPr lIns="91439" rIns="91439">
            <a:noAutofit/>
          </a:bodyPr>
          <a:lstStyle/>
          <a:p>
            <a:endParaRPr/>
          </a:p>
        </p:txBody>
      </p:sp>
      <p:sp>
        <p:nvSpPr>
          <p:cNvPr id="163" name="Title Text"/>
          <p:cNvSpPr txBox="1">
            <a:spLocks noGrp="1"/>
          </p:cNvSpPr>
          <p:nvPr>
            <p:ph type="title"/>
          </p:nvPr>
        </p:nvSpPr>
        <p:spPr>
          <a:xfrm>
            <a:off x="381000" y="1080491"/>
            <a:ext cx="5905500" cy="508993"/>
          </a:xfrm>
          <a:prstGeom prst="rect">
            <a:avLst/>
          </a:prstGeom>
        </p:spPr>
        <p:txBody>
          <a:bodyPr lIns="50800" tIns="50800" rIns="50800" bIns="50800" anchor="t"/>
          <a:lstStyle>
            <a:lvl1pPr defTabSz="410750">
              <a:lnSpc>
                <a:spcPct val="80000"/>
              </a:lnSpc>
              <a:spcBef>
                <a:spcPts val="1900"/>
              </a:spcBef>
              <a:defRPr sz="4200">
                <a:solidFill>
                  <a:srgbClr val="75BDA7"/>
                </a:solidFill>
                <a:latin typeface="Arial"/>
                <a:ea typeface="Arial"/>
                <a:cs typeface="Arial"/>
                <a:sym typeface="Arial"/>
              </a:defRPr>
            </a:lvl1pPr>
          </a:lstStyle>
          <a:p>
            <a:r>
              <a:t>Title Text</a:t>
            </a:r>
          </a:p>
        </p:txBody>
      </p:sp>
      <p:sp>
        <p:nvSpPr>
          <p:cNvPr id="164" name="Body Level One…"/>
          <p:cNvSpPr txBox="1">
            <a:spLocks noGrp="1"/>
          </p:cNvSpPr>
          <p:nvPr>
            <p:ph type="body" sz="half" idx="22"/>
          </p:nvPr>
        </p:nvSpPr>
        <p:spPr>
          <a:xfrm>
            <a:off x="381000" y="1928811"/>
            <a:ext cx="5905500" cy="4295181"/>
          </a:xfrm>
          <a:prstGeom prst="rect">
            <a:avLst/>
          </a:prstGeom>
        </p:spPr>
        <p:txBody>
          <a:bodyPr lIns="50800" tIns="50800" rIns="50800" bIns="50800"/>
          <a:lstStyle/>
          <a:p>
            <a:pPr marL="257375" indent="-257375" defTabSz="410750">
              <a:lnSpc>
                <a:spcPct val="100000"/>
              </a:lnSpc>
              <a:spcBef>
                <a:spcPts val="1900"/>
              </a:spcBef>
              <a:buClr>
                <a:srgbClr val="75BDA7"/>
              </a:buClr>
              <a:buFont typeface="Avenir Next Regular"/>
              <a:defRPr sz="1900">
                <a:solidFill>
                  <a:srgbClr val="D6D6D6"/>
                </a:solidFill>
                <a:latin typeface="Arial"/>
                <a:ea typeface="Arial"/>
                <a:cs typeface="Arial"/>
                <a:sym typeface="Arial"/>
              </a:defRPr>
            </a:pPr>
            <a:endParaRPr/>
          </a:p>
        </p:txBody>
      </p:sp>
      <p:sp>
        <p:nvSpPr>
          <p:cNvPr id="165"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hoto - 3 Up">
    <p:bg>
      <p:bgPr>
        <a:solidFill>
          <a:srgbClr val="222222"/>
        </a:solidFill>
        <a:effectLst/>
      </p:bgPr>
    </p:bg>
    <p:spTree>
      <p:nvGrpSpPr>
        <p:cNvPr id="1" name=""/>
        <p:cNvGrpSpPr/>
        <p:nvPr/>
      </p:nvGrpSpPr>
      <p:grpSpPr>
        <a:xfrm>
          <a:off x="0" y="0"/>
          <a:ext cx="0" cy="0"/>
          <a:chOff x="0" y="0"/>
          <a:chExt cx="0" cy="0"/>
        </a:xfrm>
      </p:grpSpPr>
      <p:sp>
        <p:nvSpPr>
          <p:cNvPr id="172" name="Image"/>
          <p:cNvSpPr>
            <a:spLocks noGrp="1"/>
          </p:cNvSpPr>
          <p:nvPr>
            <p:ph type="pic" sz="half" idx="21"/>
          </p:nvPr>
        </p:nvSpPr>
        <p:spPr>
          <a:xfrm>
            <a:off x="5121714" y="-63847"/>
            <a:ext cx="8048626" cy="3546426"/>
          </a:xfrm>
          <a:prstGeom prst="rect">
            <a:avLst/>
          </a:prstGeom>
        </p:spPr>
        <p:txBody>
          <a:bodyPr lIns="91439" rIns="91439">
            <a:noAutofit/>
          </a:bodyPr>
          <a:lstStyle/>
          <a:p>
            <a:endParaRPr/>
          </a:p>
        </p:txBody>
      </p:sp>
      <p:sp>
        <p:nvSpPr>
          <p:cNvPr id="173" name="Image"/>
          <p:cNvSpPr>
            <a:spLocks noGrp="1"/>
          </p:cNvSpPr>
          <p:nvPr>
            <p:ph type="pic" sz="half" idx="22"/>
          </p:nvPr>
        </p:nvSpPr>
        <p:spPr>
          <a:xfrm>
            <a:off x="5548796" y="3277194"/>
            <a:ext cx="7190408" cy="3670103"/>
          </a:xfrm>
          <a:prstGeom prst="rect">
            <a:avLst/>
          </a:prstGeom>
        </p:spPr>
        <p:txBody>
          <a:bodyPr lIns="91439" rIns="91439">
            <a:noAutofit/>
          </a:bodyPr>
          <a:lstStyle/>
          <a:p>
            <a:endParaRPr/>
          </a:p>
        </p:txBody>
      </p:sp>
      <p:sp>
        <p:nvSpPr>
          <p:cNvPr id="174" name="Image"/>
          <p:cNvSpPr>
            <a:spLocks noGrp="1"/>
          </p:cNvSpPr>
          <p:nvPr>
            <p:ph type="pic" idx="23"/>
          </p:nvPr>
        </p:nvSpPr>
        <p:spPr>
          <a:xfrm>
            <a:off x="-952500" y="-8931"/>
            <a:ext cx="8307093" cy="6875861"/>
          </a:xfrm>
          <a:prstGeom prst="rect">
            <a:avLst/>
          </a:prstGeom>
        </p:spPr>
        <p:txBody>
          <a:bodyPr lIns="91439" rIns="91439">
            <a:noAutofit/>
          </a:bodyPr>
          <a:lstStyle/>
          <a:p>
            <a:endParaRPr/>
          </a:p>
        </p:txBody>
      </p:sp>
      <p:sp>
        <p:nvSpPr>
          <p:cNvPr id="175"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Quote">
    <p:bg>
      <p:bgPr>
        <a:solidFill>
          <a:srgbClr val="424242"/>
        </a:solidFill>
        <a:effectLst/>
      </p:bgPr>
    </p:bg>
    <p:spTree>
      <p:nvGrpSpPr>
        <p:cNvPr id="1" name=""/>
        <p:cNvGrpSpPr/>
        <p:nvPr/>
      </p:nvGrpSpPr>
      <p:grpSpPr>
        <a:xfrm>
          <a:off x="0" y="0"/>
          <a:ext cx="0" cy="0"/>
          <a:chOff x="0" y="0"/>
          <a:chExt cx="0" cy="0"/>
        </a:xfrm>
      </p:grpSpPr>
      <p:sp>
        <p:nvSpPr>
          <p:cNvPr id="182" name="Callout"/>
          <p:cNvSpPr/>
          <p:nvPr/>
        </p:nvSpPr>
        <p:spPr>
          <a:xfrm>
            <a:off x="440530" y="1660922"/>
            <a:ext cx="11310940" cy="3676799"/>
          </a:xfrm>
          <a:custGeom>
            <a:avLst/>
            <a:gdLst/>
            <a:ahLst/>
            <a:cxnLst>
              <a:cxn ang="0">
                <a:pos x="wd2" y="hd2"/>
              </a:cxn>
              <a:cxn ang="5400000">
                <a:pos x="wd2" y="hd2"/>
              </a:cxn>
              <a:cxn ang="10800000">
                <a:pos x="wd2" y="hd2"/>
              </a:cxn>
              <a:cxn ang="16200000">
                <a:pos x="wd2" y="hd2"/>
              </a:cxn>
            </a:cxnLst>
            <a:rect l="0" t="0" r="r" b="b"/>
            <a:pathLst>
              <a:path w="21600" h="21600" extrusionOk="0">
                <a:moveTo>
                  <a:pt x="224" y="0"/>
                </a:moveTo>
                <a:cubicBezTo>
                  <a:pt x="100" y="0"/>
                  <a:pt x="0" y="232"/>
                  <a:pt x="0" y="516"/>
                </a:cubicBezTo>
                <a:lnTo>
                  <a:pt x="0" y="18789"/>
                </a:lnTo>
                <a:cubicBezTo>
                  <a:pt x="0" y="19073"/>
                  <a:pt x="100" y="19305"/>
                  <a:pt x="224" y="19305"/>
                </a:cubicBezTo>
                <a:lnTo>
                  <a:pt x="17228" y="19305"/>
                </a:lnTo>
                <a:lnTo>
                  <a:pt x="17850" y="21600"/>
                </a:lnTo>
                <a:lnTo>
                  <a:pt x="18471" y="19305"/>
                </a:lnTo>
                <a:lnTo>
                  <a:pt x="21376" y="19305"/>
                </a:lnTo>
                <a:cubicBezTo>
                  <a:pt x="21500" y="19305"/>
                  <a:pt x="21600" y="19073"/>
                  <a:pt x="21600" y="18789"/>
                </a:cubicBezTo>
                <a:lnTo>
                  <a:pt x="21600" y="516"/>
                </a:lnTo>
                <a:cubicBezTo>
                  <a:pt x="21600" y="232"/>
                  <a:pt x="21500" y="0"/>
                  <a:pt x="21376" y="0"/>
                </a:cubicBezTo>
                <a:lnTo>
                  <a:pt x="224" y="0"/>
                </a:lnTo>
                <a:close/>
              </a:path>
            </a:pathLst>
          </a:custGeom>
          <a:solidFill>
            <a:srgbClr val="75BDA7"/>
          </a:solidFill>
          <a:ln w="12700">
            <a:miter lim="400000"/>
          </a:ln>
        </p:spPr>
        <p:txBody>
          <a:bodyPr lIns="45719" rIns="45719" anchor="ctr"/>
          <a:lstStyle/>
          <a:p>
            <a:pPr algn="ctr">
              <a:defRPr sz="1600" b="1" cap="all" spc="384">
                <a:solidFill>
                  <a:srgbClr val="FFFFFF"/>
                </a:solidFill>
                <a:latin typeface="Arial"/>
                <a:ea typeface="Arial"/>
                <a:cs typeface="Arial"/>
                <a:sym typeface="Arial"/>
              </a:defRPr>
            </a:pPr>
            <a:endParaRPr/>
          </a:p>
        </p:txBody>
      </p:sp>
      <p:sp>
        <p:nvSpPr>
          <p:cNvPr id="183" name="Body Level One…"/>
          <p:cNvSpPr txBox="1">
            <a:spLocks noGrp="1"/>
          </p:cNvSpPr>
          <p:nvPr>
            <p:ph type="body" sz="quarter" idx="1"/>
          </p:nvPr>
        </p:nvSpPr>
        <p:spPr>
          <a:xfrm>
            <a:off x="833437" y="2044898"/>
            <a:ext cx="10525126" cy="916277"/>
          </a:xfrm>
          <a:prstGeom prst="rect">
            <a:avLst/>
          </a:prstGeom>
        </p:spPr>
        <p:txBody>
          <a:bodyPr lIns="50800" tIns="50800" rIns="50800" bIns="50800"/>
          <a:lstStyle>
            <a:lvl1pPr marL="0" indent="0" defTabSz="410750">
              <a:lnSpc>
                <a:spcPct val="80000"/>
              </a:lnSpc>
              <a:spcBef>
                <a:spcPts val="0"/>
              </a:spcBef>
              <a:buSzTx/>
              <a:buFontTx/>
              <a:buNone/>
              <a:defRPr sz="6600">
                <a:solidFill>
                  <a:srgbClr val="FFFFFF"/>
                </a:solidFill>
                <a:latin typeface="Arial"/>
                <a:ea typeface="Arial"/>
                <a:cs typeface="Arial"/>
                <a:sym typeface="Arial"/>
              </a:defRPr>
            </a:lvl1pPr>
            <a:lvl2pPr marL="1209347" indent="-896819" defTabSz="410750">
              <a:lnSpc>
                <a:spcPct val="80000"/>
              </a:lnSpc>
              <a:spcBef>
                <a:spcPts val="0"/>
              </a:spcBef>
              <a:buFontTx/>
              <a:defRPr sz="6600">
                <a:solidFill>
                  <a:srgbClr val="FFFFFF"/>
                </a:solidFill>
                <a:latin typeface="Arial"/>
                <a:ea typeface="Arial"/>
                <a:cs typeface="Arial"/>
                <a:sym typeface="Arial"/>
              </a:defRPr>
            </a:lvl2pPr>
            <a:lvl3pPr marL="1521875" indent="-896819" defTabSz="410750">
              <a:lnSpc>
                <a:spcPct val="80000"/>
              </a:lnSpc>
              <a:spcBef>
                <a:spcPts val="0"/>
              </a:spcBef>
              <a:buFontTx/>
              <a:defRPr sz="6600">
                <a:solidFill>
                  <a:srgbClr val="FFFFFF"/>
                </a:solidFill>
                <a:latin typeface="Arial"/>
                <a:ea typeface="Arial"/>
                <a:cs typeface="Arial"/>
                <a:sym typeface="Arial"/>
              </a:defRPr>
            </a:lvl3pPr>
            <a:lvl4pPr marL="1834403" indent="-896819" defTabSz="410750">
              <a:lnSpc>
                <a:spcPct val="80000"/>
              </a:lnSpc>
              <a:spcBef>
                <a:spcPts val="0"/>
              </a:spcBef>
              <a:buFontTx/>
              <a:defRPr sz="6600">
                <a:solidFill>
                  <a:srgbClr val="FFFFFF"/>
                </a:solidFill>
                <a:latin typeface="Arial"/>
                <a:ea typeface="Arial"/>
                <a:cs typeface="Arial"/>
                <a:sym typeface="Arial"/>
              </a:defRPr>
            </a:lvl4pPr>
            <a:lvl5pPr marL="2146931" indent="-896819" defTabSz="410750">
              <a:lnSpc>
                <a:spcPct val="80000"/>
              </a:lnSpc>
              <a:spcBef>
                <a:spcPts val="0"/>
              </a:spcBef>
              <a:buFontTx/>
              <a:defRPr sz="6600">
                <a:solidFill>
                  <a:srgbClr val="FFFFFF"/>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84" name="Johnny Appleseed"/>
          <p:cNvSpPr txBox="1">
            <a:spLocks noGrp="1"/>
          </p:cNvSpPr>
          <p:nvPr>
            <p:ph type="body" sz="quarter" idx="21"/>
          </p:nvPr>
        </p:nvSpPr>
        <p:spPr>
          <a:xfrm>
            <a:off x="381000" y="5476875"/>
            <a:ext cx="11430000" cy="622031"/>
          </a:xfrm>
          <a:prstGeom prst="rect">
            <a:avLst/>
          </a:prstGeom>
        </p:spPr>
        <p:txBody>
          <a:bodyPr lIns="50800" tIns="50800" rIns="50800" bIns="50800"/>
          <a:lstStyle/>
          <a:p>
            <a:pPr marL="0" indent="0" algn="r" defTabSz="410750">
              <a:lnSpc>
                <a:spcPct val="80000"/>
              </a:lnSpc>
              <a:spcBef>
                <a:spcPts val="0"/>
              </a:spcBef>
              <a:buSzTx/>
              <a:buFontTx/>
              <a:buNone/>
              <a:defRPr sz="4200">
                <a:solidFill>
                  <a:srgbClr val="D6D6D6"/>
                </a:solidFill>
                <a:latin typeface="Arial"/>
                <a:ea typeface="Arial"/>
                <a:cs typeface="Arial"/>
                <a:sym typeface="Arial"/>
              </a:defRPr>
            </a:pPr>
            <a:endParaRPr/>
          </a:p>
        </p:txBody>
      </p:sp>
      <p:sp>
        <p:nvSpPr>
          <p:cNvPr id="185" name="Text"/>
          <p:cNvSpPr txBox="1">
            <a:spLocks noGrp="1"/>
          </p:cNvSpPr>
          <p:nvPr>
            <p:ph type="body" sz="quarter" idx="22"/>
          </p:nvPr>
        </p:nvSpPr>
        <p:spPr>
          <a:xfrm>
            <a:off x="381000" y="321468"/>
            <a:ext cx="10477500" cy="321471"/>
          </a:xfrm>
          <a:prstGeom prst="rect">
            <a:avLst/>
          </a:prstGeom>
        </p:spPr>
        <p:txBody>
          <a:bodyPr lIns="50800" tIns="50800" rIns="50800" bIns="50800" anchor="b"/>
          <a:lstStyle/>
          <a:p>
            <a:pPr marL="0" indent="0" defTabSz="321457">
              <a:lnSpc>
                <a:spcPct val="80000"/>
              </a:lnSpc>
              <a:spcBef>
                <a:spcPts val="0"/>
              </a:spcBef>
              <a:buSzTx/>
              <a:buFontTx/>
              <a:buNone/>
              <a:defRPr sz="1600" cap="all">
                <a:solidFill>
                  <a:srgbClr val="D6D6D6"/>
                </a:solidFill>
                <a:latin typeface="Arial"/>
                <a:ea typeface="Arial"/>
                <a:cs typeface="Arial"/>
                <a:sym typeface="Arial"/>
              </a:defRPr>
            </a:pPr>
            <a:endParaRPr/>
          </a:p>
        </p:txBody>
      </p:sp>
      <p:sp>
        <p:nvSpPr>
          <p:cNvPr id="186"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Photo">
    <p:bg>
      <p:bgPr>
        <a:solidFill>
          <a:srgbClr val="222222"/>
        </a:solidFill>
        <a:effectLst/>
      </p:bgPr>
    </p:bg>
    <p:spTree>
      <p:nvGrpSpPr>
        <p:cNvPr id="1" name=""/>
        <p:cNvGrpSpPr/>
        <p:nvPr/>
      </p:nvGrpSpPr>
      <p:grpSpPr>
        <a:xfrm>
          <a:off x="0" y="0"/>
          <a:ext cx="0" cy="0"/>
          <a:chOff x="0" y="0"/>
          <a:chExt cx="0" cy="0"/>
        </a:xfrm>
      </p:grpSpPr>
      <p:sp>
        <p:nvSpPr>
          <p:cNvPr id="203" name="Image"/>
          <p:cNvSpPr>
            <a:spLocks noGrp="1"/>
          </p:cNvSpPr>
          <p:nvPr>
            <p:ph type="pic" idx="21"/>
          </p:nvPr>
        </p:nvSpPr>
        <p:spPr>
          <a:xfrm>
            <a:off x="-857250" y="-8931"/>
            <a:ext cx="13888731" cy="6875861"/>
          </a:xfrm>
          <a:prstGeom prst="rect">
            <a:avLst/>
          </a:prstGeom>
        </p:spPr>
        <p:txBody>
          <a:bodyPr lIns="91439" rIns="91439">
            <a:noAutofit/>
          </a:bodyPr>
          <a:lstStyle/>
          <a:p>
            <a:endParaRPr/>
          </a:p>
        </p:txBody>
      </p:sp>
      <p:sp>
        <p:nvSpPr>
          <p:cNvPr id="204"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2_Blank">
    <p:bg>
      <p:bgPr>
        <a:solidFill>
          <a:srgbClr val="424242"/>
        </a:solidFill>
        <a:effectLst/>
      </p:bgPr>
    </p:bg>
    <p:spTree>
      <p:nvGrpSpPr>
        <p:cNvPr id="1" name=""/>
        <p:cNvGrpSpPr/>
        <p:nvPr/>
      </p:nvGrpSpPr>
      <p:grpSpPr>
        <a:xfrm>
          <a:off x="0" y="0"/>
          <a:ext cx="0" cy="0"/>
          <a:chOff x="0" y="0"/>
          <a:chExt cx="0" cy="0"/>
        </a:xfrm>
      </p:grpSpPr>
      <p:sp>
        <p:nvSpPr>
          <p:cNvPr id="211"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2_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lank Alt">
    <p:spTree>
      <p:nvGrpSpPr>
        <p:cNvPr id="1" name=""/>
        <p:cNvGrpSpPr/>
        <p:nvPr/>
      </p:nvGrpSpPr>
      <p:grpSpPr>
        <a:xfrm>
          <a:off x="0" y="0"/>
          <a:ext cx="0" cy="0"/>
          <a:chOff x="0" y="0"/>
          <a:chExt cx="0" cy="0"/>
        </a:xfrm>
      </p:grpSpPr>
      <p:sp>
        <p:nvSpPr>
          <p:cNvPr id="218"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2_Title and Content">
    <p:spTree>
      <p:nvGrpSpPr>
        <p:cNvPr id="1" name=""/>
        <p:cNvGrpSpPr/>
        <p:nvPr/>
      </p:nvGrpSpPr>
      <p:grpSpPr>
        <a:xfrm>
          <a:off x="0" y="0"/>
          <a:ext cx="0" cy="0"/>
          <a:chOff x="0" y="0"/>
          <a:chExt cx="0" cy="0"/>
        </a:xfrm>
      </p:grpSpPr>
      <p:sp>
        <p:nvSpPr>
          <p:cNvPr id="225" name="Rectangle 6"/>
          <p:cNvSpPr/>
          <p:nvPr/>
        </p:nvSpPr>
        <p:spPr>
          <a:xfrm>
            <a:off x="0" y="758950"/>
            <a:ext cx="3443591" cy="5330956"/>
          </a:xfrm>
          <a:prstGeom prst="rect">
            <a:avLst/>
          </a:prstGeom>
          <a:solidFill>
            <a:srgbClr val="3494BA"/>
          </a:solidFill>
          <a:ln w="12700">
            <a:miter lim="400000"/>
          </a:ln>
        </p:spPr>
        <p:txBody>
          <a:bodyPr lIns="45719" rIns="45719"/>
          <a:lstStyle/>
          <a:p>
            <a:pPr>
              <a:defRPr>
                <a:solidFill>
                  <a:srgbClr val="FFFFFF"/>
                </a:solidFill>
                <a:latin typeface="Arial"/>
                <a:ea typeface="Arial"/>
                <a:cs typeface="Arial"/>
                <a:sym typeface="Arial"/>
              </a:defRPr>
            </a:pPr>
            <a:endParaRPr/>
          </a:p>
        </p:txBody>
      </p:sp>
      <p:sp>
        <p:nvSpPr>
          <p:cNvPr id="226" name="Rectangle 37"/>
          <p:cNvSpPr/>
          <p:nvPr/>
        </p:nvSpPr>
        <p:spPr>
          <a:xfrm>
            <a:off x="11815864" y="758950"/>
            <a:ext cx="384050" cy="5330956"/>
          </a:xfrm>
          <a:prstGeom prst="rect">
            <a:avLst/>
          </a:prstGeom>
          <a:solidFill>
            <a:srgbClr val="C8C8C8">
              <a:alpha val="49804"/>
            </a:srgbClr>
          </a:solidFill>
          <a:ln w="12700">
            <a:miter lim="400000"/>
          </a:ln>
        </p:spPr>
        <p:txBody>
          <a:bodyPr lIns="45719" rIns="45719"/>
          <a:lstStyle/>
          <a:p>
            <a:pPr>
              <a:defRPr>
                <a:solidFill>
                  <a:srgbClr val="FFFFFF"/>
                </a:solidFill>
                <a:latin typeface="Arial"/>
                <a:ea typeface="Arial"/>
                <a:cs typeface="Arial"/>
                <a:sym typeface="Arial"/>
              </a:defRPr>
            </a:pPr>
            <a:endParaRPr/>
          </a:p>
        </p:txBody>
      </p:sp>
      <p:sp>
        <p:nvSpPr>
          <p:cNvPr id="227" name="Title Text"/>
          <p:cNvSpPr txBox="1">
            <a:spLocks noGrp="1"/>
          </p:cNvSpPr>
          <p:nvPr>
            <p:ph type="title"/>
          </p:nvPr>
        </p:nvSpPr>
        <p:spPr>
          <a:xfrm>
            <a:off x="252919" y="1123837"/>
            <a:ext cx="2947482" cy="4601184"/>
          </a:xfrm>
          <a:prstGeom prst="rect">
            <a:avLst/>
          </a:prstGeom>
        </p:spPr>
        <p:txBody>
          <a:bodyPr lIns="50800" tIns="50800" rIns="50800" bIns="50800" anchor="t"/>
          <a:lstStyle>
            <a:lvl1pPr defTabSz="410750">
              <a:lnSpc>
                <a:spcPct val="80000"/>
              </a:lnSpc>
              <a:spcBef>
                <a:spcPts val="1900"/>
              </a:spcBef>
              <a:defRPr sz="4200">
                <a:solidFill>
                  <a:srgbClr val="75BDA7"/>
                </a:solidFill>
                <a:latin typeface="Arial"/>
                <a:ea typeface="Arial"/>
                <a:cs typeface="Arial"/>
                <a:sym typeface="Arial"/>
              </a:defRPr>
            </a:lvl1pPr>
          </a:lstStyle>
          <a:p>
            <a:r>
              <a:t>Title Text</a:t>
            </a:r>
          </a:p>
        </p:txBody>
      </p:sp>
      <p:sp>
        <p:nvSpPr>
          <p:cNvPr id="228" name="Body Level One…"/>
          <p:cNvSpPr txBox="1">
            <a:spLocks noGrp="1"/>
          </p:cNvSpPr>
          <p:nvPr>
            <p:ph type="body" idx="1"/>
          </p:nvPr>
        </p:nvSpPr>
        <p:spPr>
          <a:xfrm>
            <a:off x="3869268" y="864108"/>
            <a:ext cx="7315201" cy="5120641"/>
          </a:xfrm>
          <a:prstGeom prst="rect">
            <a:avLst/>
          </a:prstGeom>
        </p:spPr>
        <p:txBody>
          <a:bodyPr lIns="50800" tIns="50800" rIns="50800" bIns="50800"/>
          <a:lstStyle>
            <a:lvl1pPr marL="312527" indent="-312527" defTabSz="410750">
              <a:lnSpc>
                <a:spcPct val="100000"/>
              </a:lnSpc>
              <a:spcBef>
                <a:spcPts val="1900"/>
              </a:spcBef>
              <a:buClr>
                <a:srgbClr val="3992B5"/>
              </a:buClr>
              <a:buFont typeface="Avenir Next Regular"/>
              <a:defRPr sz="2300">
                <a:solidFill>
                  <a:srgbClr val="D6D6D6"/>
                </a:solidFill>
                <a:latin typeface="Arial"/>
                <a:ea typeface="Arial"/>
                <a:cs typeface="Arial"/>
                <a:sym typeface="Arial"/>
              </a:defRPr>
            </a:lvl1pPr>
            <a:lvl2pPr marL="625055" indent="-312527" defTabSz="410750">
              <a:lnSpc>
                <a:spcPct val="100000"/>
              </a:lnSpc>
              <a:spcBef>
                <a:spcPts val="1900"/>
              </a:spcBef>
              <a:buClr>
                <a:srgbClr val="3992B5"/>
              </a:buClr>
              <a:buFont typeface="Avenir Next Regular"/>
              <a:defRPr sz="2300">
                <a:solidFill>
                  <a:srgbClr val="D6D6D6"/>
                </a:solidFill>
                <a:latin typeface="Arial"/>
                <a:ea typeface="Arial"/>
                <a:cs typeface="Arial"/>
                <a:sym typeface="Arial"/>
              </a:defRPr>
            </a:lvl2pPr>
            <a:lvl3pPr marL="937583" indent="-312528" defTabSz="410750">
              <a:lnSpc>
                <a:spcPct val="100000"/>
              </a:lnSpc>
              <a:spcBef>
                <a:spcPts val="1900"/>
              </a:spcBef>
              <a:buClr>
                <a:srgbClr val="3992B5"/>
              </a:buClr>
              <a:buFont typeface="Avenir Next Regular"/>
              <a:defRPr sz="2300">
                <a:solidFill>
                  <a:srgbClr val="D6D6D6"/>
                </a:solidFill>
                <a:latin typeface="Arial"/>
                <a:ea typeface="Arial"/>
                <a:cs typeface="Arial"/>
                <a:sym typeface="Arial"/>
              </a:defRPr>
            </a:lvl3pPr>
            <a:lvl4pPr marL="1250111" indent="-312528" defTabSz="410750">
              <a:lnSpc>
                <a:spcPct val="100000"/>
              </a:lnSpc>
              <a:spcBef>
                <a:spcPts val="1900"/>
              </a:spcBef>
              <a:buClr>
                <a:srgbClr val="3992B5"/>
              </a:buClr>
              <a:buFont typeface="Avenir Next Regular"/>
              <a:defRPr sz="2300">
                <a:solidFill>
                  <a:srgbClr val="D6D6D6"/>
                </a:solidFill>
                <a:latin typeface="Arial"/>
                <a:ea typeface="Arial"/>
                <a:cs typeface="Arial"/>
                <a:sym typeface="Arial"/>
              </a:defRPr>
            </a:lvl4pPr>
            <a:lvl5pPr marL="1562639" indent="-312528" defTabSz="410750">
              <a:lnSpc>
                <a:spcPct val="100000"/>
              </a:lnSpc>
              <a:spcBef>
                <a:spcPts val="1900"/>
              </a:spcBef>
              <a:buClr>
                <a:srgbClr val="3992B5"/>
              </a:buClr>
              <a:buFont typeface="Avenir Next Regular"/>
              <a:defRPr sz="2300">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29" name="Slide Number"/>
          <p:cNvSpPr txBox="1">
            <a:spLocks noGrp="1"/>
          </p:cNvSpPr>
          <p:nvPr>
            <p:ph type="sldNum" sz="quarter" idx="2"/>
          </p:nvPr>
        </p:nvSpPr>
        <p:spPr>
          <a:xfrm>
            <a:off x="11497061"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45" name="Title Text"/>
          <p:cNvSpPr txBox="1">
            <a:spLocks noGrp="1"/>
          </p:cNvSpPr>
          <p:nvPr>
            <p:ph type="title"/>
          </p:nvPr>
        </p:nvSpPr>
        <p:spPr>
          <a:prstGeom prst="rect">
            <a:avLst/>
          </a:prstGeom>
        </p:spPr>
        <p:txBody>
          <a:bodyPr/>
          <a:lstStyle/>
          <a:p>
            <a:r>
              <a:t>Title Text</a:t>
            </a:r>
          </a:p>
        </p:txBody>
      </p:sp>
      <p:sp>
        <p:nvSpPr>
          <p:cNvPr id="24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Section Header">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55"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263" name="Title Text"/>
          <p:cNvSpPr txBox="1">
            <a:spLocks noGrp="1"/>
          </p:cNvSpPr>
          <p:nvPr>
            <p:ph type="title"/>
          </p:nvPr>
        </p:nvSpPr>
        <p:spPr>
          <a:prstGeom prst="rect">
            <a:avLst/>
          </a:prstGeom>
        </p:spPr>
        <p:txBody>
          <a:bodyPr/>
          <a:lstStyle/>
          <a:p>
            <a:r>
              <a:t>Title Text</a:t>
            </a:r>
          </a:p>
        </p:txBody>
      </p:sp>
      <p:sp>
        <p:nvSpPr>
          <p:cNvPr id="264"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1_Comparison">
    <p:spTree>
      <p:nvGrpSpPr>
        <p:cNvPr id="1" name=""/>
        <p:cNvGrpSpPr/>
        <p:nvPr/>
      </p:nvGrpSpPr>
      <p:grpSpPr>
        <a:xfrm>
          <a:off x="0" y="0"/>
          <a:ext cx="0" cy="0"/>
          <a:chOff x="0" y="0"/>
          <a:chExt cx="0" cy="0"/>
        </a:xfrm>
      </p:grpSpPr>
      <p:sp>
        <p:nvSpPr>
          <p:cNvPr id="272"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273"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27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282" name="Title Text"/>
          <p:cNvSpPr txBox="1">
            <a:spLocks noGrp="1"/>
          </p:cNvSpPr>
          <p:nvPr>
            <p:ph type="title"/>
          </p:nvPr>
        </p:nvSpPr>
        <p:spPr>
          <a:prstGeom prst="rect">
            <a:avLst/>
          </a:prstGeom>
        </p:spPr>
        <p:txBody>
          <a:bodyPr/>
          <a:lstStyle/>
          <a:p>
            <a:r>
              <a:t>Title Text</a:t>
            </a:r>
          </a:p>
        </p:txBody>
      </p:sp>
      <p:sp>
        <p:nvSpPr>
          <p:cNvPr id="2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2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1_Content with Caption">
    <p:spTree>
      <p:nvGrpSpPr>
        <p:cNvPr id="1" name=""/>
        <p:cNvGrpSpPr/>
        <p:nvPr/>
      </p:nvGrpSpPr>
      <p:grpSpPr>
        <a:xfrm>
          <a:off x="0" y="0"/>
          <a:ext cx="0" cy="0"/>
          <a:chOff x="0" y="0"/>
          <a:chExt cx="0" cy="0"/>
        </a:xfrm>
      </p:grpSpPr>
      <p:sp>
        <p:nvSpPr>
          <p:cNvPr id="29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98"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299"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3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30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308"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309"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3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317"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318"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3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26" name="Title Text"/>
          <p:cNvSpPr txBox="1">
            <a:spLocks noGrp="1"/>
          </p:cNvSpPr>
          <p:nvPr>
            <p:ph type="title"/>
          </p:nvPr>
        </p:nvSpPr>
        <p:spPr>
          <a:prstGeom prst="rect">
            <a:avLst/>
          </a:prstGeom>
        </p:spPr>
        <p:txBody>
          <a:bodyPr/>
          <a:lstStyle/>
          <a:p>
            <a:r>
              <a:t>Title Text</a:t>
            </a:r>
          </a:p>
        </p:txBody>
      </p:sp>
      <p:sp>
        <p:nvSpPr>
          <p:cNvPr id="3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35"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36"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44" name="Title Text"/>
          <p:cNvSpPr txBox="1">
            <a:spLocks noGrp="1"/>
          </p:cNvSpPr>
          <p:nvPr>
            <p:ph type="title"/>
          </p:nvPr>
        </p:nvSpPr>
        <p:spPr>
          <a:prstGeom prst="rect">
            <a:avLst/>
          </a:prstGeom>
        </p:spPr>
        <p:txBody>
          <a:bodyPr/>
          <a:lstStyle/>
          <a:p>
            <a:r>
              <a:t>Title Text</a:t>
            </a:r>
          </a:p>
        </p:txBody>
      </p:sp>
      <p:sp>
        <p:nvSpPr>
          <p:cNvPr id="345"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353"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54"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355"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363" name="Title Text"/>
          <p:cNvSpPr txBox="1">
            <a:spLocks noGrp="1"/>
          </p:cNvSpPr>
          <p:nvPr>
            <p:ph type="title"/>
          </p:nvPr>
        </p:nvSpPr>
        <p:spPr>
          <a:prstGeom prst="rect">
            <a:avLst/>
          </a:prstGeom>
        </p:spPr>
        <p:txBody>
          <a:bodyPr/>
          <a:lstStyle/>
          <a:p>
            <a:r>
              <a:t>Title Text</a:t>
            </a:r>
          </a:p>
        </p:txBody>
      </p:sp>
      <p:sp>
        <p:nvSpPr>
          <p:cNvPr id="3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378"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379"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380"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3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388"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389"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390"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3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2_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3_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_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_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mp; Subtitle">
    <p:bg>
      <p:bgPr>
        <a:solidFill>
          <a:srgbClr val="424242"/>
        </a:solidFill>
        <a:effectLst/>
      </p:bgPr>
    </p:bg>
    <p:spTree>
      <p:nvGrpSpPr>
        <p:cNvPr id="1" name=""/>
        <p:cNvGrpSpPr/>
        <p:nvPr/>
      </p:nvGrpSpPr>
      <p:grpSpPr>
        <a:xfrm>
          <a:off x="0" y="0"/>
          <a:ext cx="0" cy="0"/>
          <a:chOff x="0" y="0"/>
          <a:chExt cx="0" cy="0"/>
        </a:xfrm>
      </p:grpSpPr>
      <p:sp>
        <p:nvSpPr>
          <p:cNvPr id="92" name="Line"/>
          <p:cNvSpPr/>
          <p:nvPr/>
        </p:nvSpPr>
        <p:spPr>
          <a:xfrm flipV="1">
            <a:off x="381000" y="4317816"/>
            <a:ext cx="11430000" cy="186"/>
          </a:xfrm>
          <a:prstGeom prst="line">
            <a:avLst/>
          </a:prstGeom>
          <a:ln w="38100">
            <a:solidFill>
              <a:srgbClr val="D6D6D6"/>
            </a:solidFill>
            <a:miter lim="400000"/>
          </a:ln>
        </p:spPr>
        <p:txBody>
          <a:bodyPr lIns="45719" rIns="45719"/>
          <a:lstStyle/>
          <a:p>
            <a:endParaRPr/>
          </a:p>
        </p:txBody>
      </p:sp>
      <p:sp>
        <p:nvSpPr>
          <p:cNvPr id="93" name="Title Text"/>
          <p:cNvSpPr txBox="1">
            <a:spLocks noGrp="1"/>
          </p:cNvSpPr>
          <p:nvPr>
            <p:ph type="title"/>
          </p:nvPr>
        </p:nvSpPr>
        <p:spPr>
          <a:xfrm>
            <a:off x="381000" y="4518421"/>
            <a:ext cx="11430000" cy="1902024"/>
          </a:xfrm>
          <a:prstGeom prst="rect">
            <a:avLst/>
          </a:prstGeom>
        </p:spPr>
        <p:txBody>
          <a:bodyPr lIns="50800" tIns="50800" rIns="50800" bIns="50800" anchor="t"/>
          <a:lstStyle>
            <a:lvl1pPr defTabSz="410750">
              <a:lnSpc>
                <a:spcPct val="80000"/>
              </a:lnSpc>
              <a:defRPr sz="11900">
                <a:solidFill>
                  <a:srgbClr val="75BDA7"/>
                </a:solidFill>
                <a:latin typeface="Arial"/>
                <a:ea typeface="Arial"/>
                <a:cs typeface="Arial"/>
                <a:sym typeface="Arial"/>
              </a:defRPr>
            </a:lvl1pPr>
          </a:lstStyle>
          <a:p>
            <a:r>
              <a:t>Title Text</a:t>
            </a:r>
          </a:p>
        </p:txBody>
      </p:sp>
      <p:sp>
        <p:nvSpPr>
          <p:cNvPr id="94" name="Body Level One…"/>
          <p:cNvSpPr txBox="1">
            <a:spLocks noGrp="1"/>
          </p:cNvSpPr>
          <p:nvPr>
            <p:ph type="body" sz="quarter" idx="1"/>
          </p:nvPr>
        </p:nvSpPr>
        <p:spPr>
          <a:xfrm>
            <a:off x="381000" y="3000375"/>
            <a:ext cx="11430000" cy="1268017"/>
          </a:xfrm>
          <a:prstGeom prst="rect">
            <a:avLst/>
          </a:prstGeom>
        </p:spPr>
        <p:txBody>
          <a:bodyPr lIns="50800" tIns="50800" rIns="50800" bIns="50800" anchor="b"/>
          <a:lstStyle>
            <a:lvl1pPr marL="0" indent="0" defTabSz="410750">
              <a:lnSpc>
                <a:spcPct val="80000"/>
              </a:lnSpc>
              <a:spcBef>
                <a:spcPts val="1600"/>
              </a:spcBef>
              <a:buSzTx/>
              <a:buFontTx/>
              <a:buNone/>
              <a:defRPr sz="3700" cap="all">
                <a:solidFill>
                  <a:srgbClr val="D6D6D6"/>
                </a:solidFill>
                <a:latin typeface="Arial"/>
                <a:ea typeface="Arial"/>
                <a:cs typeface="Arial"/>
                <a:sym typeface="Arial"/>
              </a:defRPr>
            </a:lvl1pPr>
            <a:lvl2pPr marL="0" indent="0" defTabSz="410750">
              <a:lnSpc>
                <a:spcPct val="80000"/>
              </a:lnSpc>
              <a:spcBef>
                <a:spcPts val="1600"/>
              </a:spcBef>
              <a:buSzTx/>
              <a:buFontTx/>
              <a:buNone/>
              <a:defRPr sz="3700" cap="all">
                <a:solidFill>
                  <a:srgbClr val="D6D6D6"/>
                </a:solidFill>
                <a:latin typeface="Arial"/>
                <a:ea typeface="Arial"/>
                <a:cs typeface="Arial"/>
                <a:sym typeface="Arial"/>
              </a:defRPr>
            </a:lvl2pPr>
            <a:lvl3pPr marL="0" indent="0" defTabSz="410750">
              <a:lnSpc>
                <a:spcPct val="80000"/>
              </a:lnSpc>
              <a:spcBef>
                <a:spcPts val="1600"/>
              </a:spcBef>
              <a:buSzTx/>
              <a:buFontTx/>
              <a:buNone/>
              <a:defRPr sz="3700" cap="all">
                <a:solidFill>
                  <a:srgbClr val="D6D6D6"/>
                </a:solidFill>
                <a:latin typeface="Arial"/>
                <a:ea typeface="Arial"/>
                <a:cs typeface="Arial"/>
                <a:sym typeface="Arial"/>
              </a:defRPr>
            </a:lvl3pPr>
            <a:lvl4pPr marL="0" indent="0" defTabSz="410750">
              <a:lnSpc>
                <a:spcPct val="80000"/>
              </a:lnSpc>
              <a:spcBef>
                <a:spcPts val="1600"/>
              </a:spcBef>
              <a:buSzTx/>
              <a:buFontTx/>
              <a:buNone/>
              <a:defRPr sz="3700" cap="all">
                <a:solidFill>
                  <a:srgbClr val="D6D6D6"/>
                </a:solidFill>
                <a:latin typeface="Arial"/>
                <a:ea typeface="Arial"/>
                <a:cs typeface="Arial"/>
                <a:sym typeface="Arial"/>
              </a:defRPr>
            </a:lvl4pPr>
            <a:lvl5pPr marL="0" indent="0" defTabSz="410750">
              <a:lnSpc>
                <a:spcPct val="80000"/>
              </a:lnSpc>
              <a:spcBef>
                <a:spcPts val="1600"/>
              </a:spcBef>
              <a:buSzTx/>
              <a:buFontTx/>
              <a:buNone/>
              <a:defRPr sz="3700" cap="all">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xfrm>
            <a:off x="11504390"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Horizontal">
    <p:bg>
      <p:bgPr>
        <a:solidFill>
          <a:srgbClr val="222222"/>
        </a:solidFill>
        <a:effectLst/>
      </p:bgPr>
    </p:bg>
    <p:spTree>
      <p:nvGrpSpPr>
        <p:cNvPr id="1" name=""/>
        <p:cNvGrpSpPr/>
        <p:nvPr/>
      </p:nvGrpSpPr>
      <p:grpSpPr>
        <a:xfrm>
          <a:off x="0" y="0"/>
          <a:ext cx="0" cy="0"/>
          <a:chOff x="0" y="0"/>
          <a:chExt cx="0" cy="0"/>
        </a:xfrm>
      </p:grpSpPr>
      <p:sp>
        <p:nvSpPr>
          <p:cNvPr id="102" name="Image"/>
          <p:cNvSpPr>
            <a:spLocks noGrp="1"/>
          </p:cNvSpPr>
          <p:nvPr>
            <p:ph type="pic" idx="21"/>
          </p:nvPr>
        </p:nvSpPr>
        <p:spPr>
          <a:xfrm>
            <a:off x="-857250" y="-8931"/>
            <a:ext cx="13888731" cy="6875861"/>
          </a:xfrm>
          <a:prstGeom prst="rect">
            <a:avLst/>
          </a:prstGeom>
        </p:spPr>
        <p:txBody>
          <a:bodyPr lIns="91439" rIns="91439">
            <a:noAutofit/>
          </a:bodyPr>
          <a:lstStyle/>
          <a:p>
            <a:endParaRPr/>
          </a:p>
        </p:txBody>
      </p:sp>
      <p:sp>
        <p:nvSpPr>
          <p:cNvPr id="103" name="Line"/>
          <p:cNvSpPr/>
          <p:nvPr/>
        </p:nvSpPr>
        <p:spPr>
          <a:xfrm flipV="1">
            <a:off x="381000" y="4317816"/>
            <a:ext cx="11430000" cy="186"/>
          </a:xfrm>
          <a:prstGeom prst="line">
            <a:avLst/>
          </a:prstGeom>
          <a:ln w="38100">
            <a:solidFill>
              <a:srgbClr val="D6D6D6"/>
            </a:solidFill>
            <a:miter lim="400000"/>
          </a:ln>
        </p:spPr>
        <p:txBody>
          <a:bodyPr lIns="45719" rIns="45719"/>
          <a:lstStyle/>
          <a:p>
            <a:endParaRPr/>
          </a:p>
        </p:txBody>
      </p:sp>
      <p:sp>
        <p:nvSpPr>
          <p:cNvPr id="104" name="Title Text"/>
          <p:cNvSpPr txBox="1">
            <a:spLocks noGrp="1"/>
          </p:cNvSpPr>
          <p:nvPr>
            <p:ph type="title"/>
          </p:nvPr>
        </p:nvSpPr>
        <p:spPr>
          <a:xfrm>
            <a:off x="381000" y="4518421"/>
            <a:ext cx="11430000" cy="1902024"/>
          </a:xfrm>
          <a:prstGeom prst="rect">
            <a:avLst/>
          </a:prstGeom>
        </p:spPr>
        <p:txBody>
          <a:bodyPr lIns="50800" tIns="50800" rIns="50800" bIns="50800" anchor="t"/>
          <a:lstStyle>
            <a:lvl1pPr defTabSz="410750">
              <a:lnSpc>
                <a:spcPct val="80000"/>
              </a:lnSpc>
              <a:defRPr sz="11900">
                <a:solidFill>
                  <a:srgbClr val="75BDA7"/>
                </a:solidFill>
                <a:latin typeface="Arial"/>
                <a:ea typeface="Arial"/>
                <a:cs typeface="Arial"/>
                <a:sym typeface="Arial"/>
              </a:defRPr>
            </a:lvl1pPr>
          </a:lstStyle>
          <a:p>
            <a:r>
              <a:t>Title Text</a:t>
            </a:r>
          </a:p>
        </p:txBody>
      </p:sp>
      <p:sp>
        <p:nvSpPr>
          <p:cNvPr id="105" name="Body Level One…"/>
          <p:cNvSpPr txBox="1">
            <a:spLocks noGrp="1"/>
          </p:cNvSpPr>
          <p:nvPr>
            <p:ph type="body" sz="quarter" idx="1"/>
          </p:nvPr>
        </p:nvSpPr>
        <p:spPr>
          <a:xfrm>
            <a:off x="381000" y="3000375"/>
            <a:ext cx="11430000" cy="1268017"/>
          </a:xfrm>
          <a:prstGeom prst="rect">
            <a:avLst/>
          </a:prstGeom>
        </p:spPr>
        <p:txBody>
          <a:bodyPr lIns="50800" tIns="50800" rIns="50800" bIns="50800" anchor="b"/>
          <a:lstStyle>
            <a:lvl1pPr marL="0" indent="0" defTabSz="410750">
              <a:lnSpc>
                <a:spcPct val="80000"/>
              </a:lnSpc>
              <a:spcBef>
                <a:spcPts val="1600"/>
              </a:spcBef>
              <a:buSzTx/>
              <a:buFontTx/>
              <a:buNone/>
              <a:defRPr sz="3700" cap="all">
                <a:solidFill>
                  <a:srgbClr val="D6D6D6"/>
                </a:solidFill>
                <a:latin typeface="Arial"/>
                <a:ea typeface="Arial"/>
                <a:cs typeface="Arial"/>
                <a:sym typeface="Arial"/>
              </a:defRPr>
            </a:lvl1pPr>
            <a:lvl2pPr marL="0" indent="0" defTabSz="410750">
              <a:lnSpc>
                <a:spcPct val="80000"/>
              </a:lnSpc>
              <a:spcBef>
                <a:spcPts val="1600"/>
              </a:spcBef>
              <a:buSzTx/>
              <a:buFontTx/>
              <a:buNone/>
              <a:defRPr sz="3700" cap="all">
                <a:solidFill>
                  <a:srgbClr val="D6D6D6"/>
                </a:solidFill>
                <a:latin typeface="Arial"/>
                <a:ea typeface="Arial"/>
                <a:cs typeface="Arial"/>
                <a:sym typeface="Arial"/>
              </a:defRPr>
            </a:lvl2pPr>
            <a:lvl3pPr marL="0" indent="0" defTabSz="410750">
              <a:lnSpc>
                <a:spcPct val="80000"/>
              </a:lnSpc>
              <a:spcBef>
                <a:spcPts val="1600"/>
              </a:spcBef>
              <a:buSzTx/>
              <a:buFontTx/>
              <a:buNone/>
              <a:defRPr sz="3700" cap="all">
                <a:solidFill>
                  <a:srgbClr val="D6D6D6"/>
                </a:solidFill>
                <a:latin typeface="Arial"/>
                <a:ea typeface="Arial"/>
                <a:cs typeface="Arial"/>
                <a:sym typeface="Arial"/>
              </a:defRPr>
            </a:lvl3pPr>
            <a:lvl4pPr marL="0" indent="0" defTabSz="410750">
              <a:lnSpc>
                <a:spcPct val="80000"/>
              </a:lnSpc>
              <a:spcBef>
                <a:spcPts val="1600"/>
              </a:spcBef>
              <a:buSzTx/>
              <a:buFontTx/>
              <a:buNone/>
              <a:defRPr sz="3700" cap="all">
                <a:solidFill>
                  <a:srgbClr val="D6D6D6"/>
                </a:solidFill>
                <a:latin typeface="Arial"/>
                <a:ea typeface="Arial"/>
                <a:cs typeface="Arial"/>
                <a:sym typeface="Arial"/>
              </a:defRPr>
            </a:lvl4pPr>
            <a:lvl5pPr marL="0" indent="0" defTabSz="410750">
              <a:lnSpc>
                <a:spcPct val="80000"/>
              </a:lnSpc>
              <a:spcBef>
                <a:spcPts val="1600"/>
              </a:spcBef>
              <a:buSzTx/>
              <a:buFontTx/>
              <a:buNone/>
              <a:defRPr sz="3700" cap="all">
                <a:solidFill>
                  <a:srgbClr val="D6D6D6"/>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06" name="Slide Number"/>
          <p:cNvSpPr txBox="1">
            <a:spLocks noGrp="1"/>
          </p:cNvSpPr>
          <p:nvPr>
            <p:ph type="sldNum" sz="quarter" idx="2"/>
          </p:nvPr>
        </p:nvSpPr>
        <p:spPr>
          <a:xfrm>
            <a:off x="11504390" y="303609"/>
            <a:ext cx="309365" cy="342901"/>
          </a:xfrm>
          <a:prstGeom prst="rect">
            <a:avLst/>
          </a:prstGeom>
        </p:spPr>
        <p:txBody>
          <a:bodyPr lIns="50800" tIns="50800" rIns="50800" bIns="50800" anchor="t"/>
          <a:lstStyle>
            <a:lvl1pPr>
              <a:lnSpc>
                <a:spcPct val="80000"/>
              </a:lnSpc>
              <a:defRPr sz="1600">
                <a:solidFill>
                  <a:srgbClr val="FFFFFF"/>
                </a:solidFill>
                <a:latin typeface="DIN Alternate Bold"/>
                <a:ea typeface="DIN Alternate Bold"/>
                <a:cs typeface="DIN Alternate Bold"/>
                <a:sym typeface="DIN Alternate Bold"/>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9" r:id="rId18"/>
    <p:sldLayoutId id="2147483670" r:id="rId19"/>
    <p:sldLayoutId id="2147483671" r:id="rId20"/>
    <p:sldLayoutId id="2147483672"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9" r:id="rId36"/>
    <p:sldLayoutId id="2147483690" r:id="rId37"/>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hyperlink" Target="https://unsplash.com/s/photos/fire-fighter-forest-woman?utm_source=unsplash&amp;utm_medium=referral&amp;utm_content=creditCopyText" TargetMode="External"/><Relationship Id="rId4" Type="http://schemas.openxmlformats.org/officeDocument/2006/relationships/hyperlink" Target="https://unsplash.com/@gerandeklerk?utm_source=unsplash&amp;utm_medium=referral&amp;utm_content=creditCopyTex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14.jpe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pic>
        <p:nvPicPr>
          <p:cNvPr id="400" name="IMG_0556.jpeg" descr="IMG_0556.jpeg"/>
          <p:cNvPicPr>
            <a:picLocks noChangeAspect="1"/>
          </p:cNvPicPr>
          <p:nvPr/>
        </p:nvPicPr>
        <p:blipFill>
          <a:blip r:embed="rId4">
            <a:alphaModFix amt="70415"/>
          </a:blip>
          <a:srcRect t="12499" b="12499"/>
          <a:stretch>
            <a:fillRect/>
          </a:stretch>
        </p:blipFill>
        <p:spPr>
          <a:xfrm>
            <a:off x="36290" y="0"/>
            <a:ext cx="12191981" cy="6858000"/>
          </a:xfrm>
          <a:prstGeom prst="rect">
            <a:avLst/>
          </a:prstGeom>
          <a:ln w="12700">
            <a:miter lim="400000"/>
          </a:ln>
        </p:spPr>
      </p:pic>
      <p:sp>
        <p:nvSpPr>
          <p:cNvPr id="401" name="Rectangle 3"/>
          <p:cNvSpPr/>
          <p:nvPr/>
        </p:nvSpPr>
        <p:spPr>
          <a:xfrm>
            <a:off x="0" y="5594667"/>
            <a:ext cx="12241560" cy="1275724"/>
          </a:xfrm>
          <a:prstGeom prst="rect">
            <a:avLst/>
          </a:prstGeom>
          <a:solidFill>
            <a:srgbClr val="FFFFFF">
              <a:alpha val="80000"/>
            </a:srgbClr>
          </a:solidFill>
          <a:ln w="12700">
            <a:miter lim="400000"/>
          </a:ln>
        </p:spPr>
        <p:txBody>
          <a:bodyPr lIns="45719" rIns="45719" anchor="ctr"/>
          <a:lstStyle/>
          <a:p>
            <a:pPr algn="ctr" defTabSz="584200">
              <a:defRPr sz="2400" b="1" cap="all" spc="384">
                <a:solidFill>
                  <a:srgbClr val="FFFFFF"/>
                </a:solidFill>
                <a:latin typeface="Arial"/>
                <a:ea typeface="Arial"/>
                <a:cs typeface="Arial"/>
                <a:sym typeface="Arial"/>
              </a:defRPr>
            </a:pPr>
            <a:endParaRPr/>
          </a:p>
        </p:txBody>
      </p:sp>
      <p:sp>
        <p:nvSpPr>
          <p:cNvPr id="402" name="Title 1"/>
          <p:cNvSpPr txBox="1">
            <a:spLocks noGrp="1"/>
          </p:cNvSpPr>
          <p:nvPr>
            <p:ph type="title"/>
          </p:nvPr>
        </p:nvSpPr>
        <p:spPr>
          <a:xfrm>
            <a:off x="122120" y="4338418"/>
            <a:ext cx="11801212" cy="1975534"/>
          </a:xfrm>
          <a:prstGeom prst="rect">
            <a:avLst/>
          </a:prstGeom>
        </p:spPr>
        <p:txBody>
          <a:bodyPr>
            <a:normAutofit/>
          </a:bodyPr>
          <a:lstStyle>
            <a:lvl1pPr>
              <a:lnSpc>
                <a:spcPct val="70000"/>
              </a:lnSpc>
              <a:defRPr sz="7200" spc="-72">
                <a:solidFill>
                  <a:srgbClr val="E3F2ED"/>
                </a:solidFill>
              </a:defRPr>
            </a:lvl1pPr>
          </a:lstStyle>
          <a:p>
            <a:r>
              <a:rPr lang="en-US" sz="6600" dirty="0"/>
              <a:t>Forests to farm then table &amp; tap</a:t>
            </a:r>
          </a:p>
        </p:txBody>
      </p:sp>
      <p:sp>
        <p:nvSpPr>
          <p:cNvPr id="403" name="Subtitle 2"/>
          <p:cNvSpPr txBox="1">
            <a:spLocks noGrp="1"/>
          </p:cNvSpPr>
          <p:nvPr>
            <p:ph type="body" sz="quarter" idx="4294967295"/>
          </p:nvPr>
        </p:nvSpPr>
        <p:spPr>
          <a:xfrm>
            <a:off x="195394" y="4809176"/>
            <a:ext cx="11801212" cy="1268414"/>
          </a:xfrm>
          <a:prstGeom prst="rect">
            <a:avLst/>
          </a:prstGeom>
        </p:spPr>
        <p:txBody>
          <a:bodyPr lIns="50800" tIns="50800" rIns="50800" bIns="50800"/>
          <a:lstStyle>
            <a:lvl1pPr marL="0" indent="0" algn="r" defTabSz="410750">
              <a:lnSpc>
                <a:spcPct val="100000"/>
              </a:lnSpc>
              <a:spcBef>
                <a:spcPts val="1900"/>
              </a:spcBef>
              <a:buSzTx/>
              <a:buNone/>
              <a:defRPr sz="3600">
                <a:solidFill>
                  <a:srgbClr val="D6D6D6"/>
                </a:solidFill>
                <a:latin typeface="Arial"/>
                <a:ea typeface="Arial"/>
                <a:cs typeface="Arial"/>
                <a:sym typeface="Arial"/>
              </a:defRPr>
            </a:lvl1pPr>
          </a:lstStyle>
          <a:p>
            <a:r>
              <a:t>Laura McCarthy New Mexico State Forester</a:t>
            </a:r>
          </a:p>
        </p:txBody>
      </p:sp>
      <p:pic>
        <p:nvPicPr>
          <p:cNvPr id="404" name="Picture 5" descr="Picture 5"/>
          <p:cNvPicPr>
            <a:picLocks noChangeAspect="1"/>
          </p:cNvPicPr>
          <p:nvPr/>
        </p:nvPicPr>
        <p:blipFill>
          <a:blip r:embed="rId5"/>
          <a:stretch>
            <a:fillRect/>
          </a:stretch>
        </p:blipFill>
        <p:spPr>
          <a:xfrm>
            <a:off x="8046887" y="5715793"/>
            <a:ext cx="1392556" cy="1021081"/>
          </a:xfrm>
          <a:prstGeom prst="rect">
            <a:avLst/>
          </a:prstGeom>
          <a:ln w="12700">
            <a:miter lim="400000"/>
          </a:ln>
        </p:spPr>
      </p:pic>
      <p:pic>
        <p:nvPicPr>
          <p:cNvPr id="405" name="Picture 6" descr="Picture 6"/>
          <p:cNvPicPr>
            <a:picLocks noChangeAspect="1"/>
          </p:cNvPicPr>
          <p:nvPr/>
        </p:nvPicPr>
        <p:blipFill>
          <a:blip r:embed="rId6"/>
          <a:stretch>
            <a:fillRect/>
          </a:stretch>
        </p:blipFill>
        <p:spPr>
          <a:xfrm>
            <a:off x="9660653" y="5737700"/>
            <a:ext cx="1954531" cy="977266"/>
          </a:xfrm>
          <a:prstGeom prst="rect">
            <a:avLst/>
          </a:prstGeom>
          <a:ln w="12700">
            <a:miter lim="400000"/>
          </a:ln>
        </p:spPr>
      </p:pic>
      <p:sp>
        <p:nvSpPr>
          <p:cNvPr id="406" name="Text Box 2"/>
          <p:cNvSpPr txBox="1"/>
          <p:nvPr/>
        </p:nvSpPr>
        <p:spPr>
          <a:xfrm>
            <a:off x="82011" y="5858586"/>
            <a:ext cx="6673948" cy="78184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defTabSz="457200">
              <a:lnSpc>
                <a:spcPct val="107000"/>
              </a:lnSpc>
              <a:spcBef>
                <a:spcPts val="800"/>
              </a:spcBef>
              <a:defRPr sz="2400">
                <a:solidFill>
                  <a:srgbClr val="595959"/>
                </a:solidFill>
              </a:defRPr>
            </a:lvl1pPr>
          </a:lstStyle>
          <a:p>
            <a:r>
              <a:t>Energy, Minerals and Natural Resources Department February 2022</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Title 3"/>
          <p:cNvSpPr txBox="1">
            <a:spLocks noGrp="1"/>
          </p:cNvSpPr>
          <p:nvPr>
            <p:ph type="title"/>
          </p:nvPr>
        </p:nvSpPr>
        <p:spPr>
          <a:xfrm>
            <a:off x="381000" y="785812"/>
            <a:ext cx="5441576" cy="935413"/>
          </a:xfrm>
          <a:prstGeom prst="rect">
            <a:avLst/>
          </a:prstGeom>
        </p:spPr>
        <p:txBody>
          <a:bodyPr/>
          <a:lstStyle>
            <a:lvl1pPr>
              <a:defRPr sz="3700"/>
            </a:lvl1pPr>
          </a:lstStyle>
          <a:p>
            <a:r>
              <a:t>Pilot: Santa Fe Fireshed</a:t>
            </a:r>
          </a:p>
        </p:txBody>
      </p:sp>
      <p:sp>
        <p:nvSpPr>
          <p:cNvPr id="423" name="Text Placeholder 4"/>
          <p:cNvSpPr txBox="1">
            <a:spLocks noGrp="1"/>
          </p:cNvSpPr>
          <p:nvPr>
            <p:ph type="body" sz="half" idx="1"/>
          </p:nvPr>
        </p:nvSpPr>
        <p:spPr>
          <a:xfrm>
            <a:off x="381000" y="1928811"/>
            <a:ext cx="5441576" cy="4295181"/>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3200" cap="none" spc="0"/>
            </a:pPr>
            <a:r>
              <a:t>Used </a:t>
            </a:r>
            <a:r>
              <a:rPr lang="en-US"/>
              <a:t>peer-reviewed </a:t>
            </a:r>
            <a:r>
              <a:t>method to analyze risks to area surrounding Santa Fe</a:t>
            </a:r>
            <a:endParaRPr sz="1900"/>
          </a:p>
          <a:p>
            <a:pPr marL="257375" indent="-257375" defTabSz="410750">
              <a:lnSpc>
                <a:spcPct val="100000"/>
              </a:lnSpc>
              <a:spcBef>
                <a:spcPts val="1900"/>
              </a:spcBef>
              <a:buClr>
                <a:srgbClr val="75BDA7"/>
              </a:buClr>
              <a:buSzPct val="100000"/>
              <a:buFont typeface="Avenir Next Regular"/>
              <a:buChar char="•"/>
              <a:defRPr sz="3200" cap="none" spc="0"/>
            </a:pPr>
            <a:r>
              <a:t>Collaboratively </a:t>
            </a:r>
            <a:r>
              <a:rPr lang="en-US"/>
              <a:t>d</a:t>
            </a:r>
            <a:r>
              <a:t>riven</a:t>
            </a:r>
            <a:endParaRPr sz="1900"/>
          </a:p>
          <a:p>
            <a:pPr marL="257175" indent="-257175" defTabSz="410750">
              <a:lnSpc>
                <a:spcPct val="100000"/>
              </a:lnSpc>
              <a:spcBef>
                <a:spcPts val="1900"/>
              </a:spcBef>
              <a:buClr>
                <a:srgbClr val="75BDA7"/>
              </a:buClr>
              <a:buSzPct val="100000"/>
              <a:buFont typeface="Avenir Next Regular"/>
              <a:buChar char="•"/>
              <a:defRPr sz="3200" cap="none" spc="0"/>
            </a:pPr>
            <a:r>
              <a:t>Led to several actions and strategies (e.g., landscape scale NEPA)</a:t>
            </a:r>
          </a:p>
        </p:txBody>
      </p:sp>
      <p:pic>
        <p:nvPicPr>
          <p:cNvPr id="424" name="Picture 2" descr="Picture 2"/>
          <p:cNvPicPr>
            <a:picLocks noChangeAspect="1"/>
          </p:cNvPicPr>
          <p:nvPr/>
        </p:nvPicPr>
        <p:blipFill>
          <a:blip r:embed="rId3"/>
          <a:srcRect l="10977" r="2481"/>
          <a:stretch>
            <a:fillRect/>
          </a:stretch>
        </p:blipFill>
        <p:spPr>
          <a:xfrm>
            <a:off x="6096000" y="-121024"/>
            <a:ext cx="6096000" cy="6979024"/>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descr="Picture 3"/>
          <p:cNvPicPr>
            <a:picLocks noChangeAspect="1"/>
          </p:cNvPicPr>
          <p:nvPr/>
        </p:nvPicPr>
        <p:blipFill rotWithShape="1">
          <a:blip r:embed="rId3"/>
          <a:srcRect l="3004" r="1881" b="15439"/>
          <a:stretch/>
        </p:blipFill>
        <p:spPr>
          <a:xfrm>
            <a:off x="0" y="271"/>
            <a:ext cx="12192000" cy="8373707"/>
          </a:xfrm>
          <a:prstGeom prst="rect">
            <a:avLst/>
          </a:prstGeom>
          <a:ln w="12700">
            <a:miter lim="400000"/>
          </a:ln>
        </p:spPr>
      </p:pic>
      <p:pic>
        <p:nvPicPr>
          <p:cNvPr id="3" name="Picture 3" descr="Picture 3">
            <a:extLst>
              <a:ext uri="{FF2B5EF4-FFF2-40B4-BE49-F238E27FC236}">
                <a16:creationId xmlns:a16="http://schemas.microsoft.com/office/drawing/2014/main" id="{DC8BA80E-96BC-4853-87BD-1B05183DC037}"/>
              </a:ext>
            </a:extLst>
          </p:cNvPr>
          <p:cNvPicPr>
            <a:picLocks noChangeAspect="1"/>
          </p:cNvPicPr>
          <p:nvPr/>
        </p:nvPicPr>
        <p:blipFill rotWithShape="1">
          <a:blip r:embed="rId3"/>
          <a:srcRect l="70201" t="85622" r="2843" b="2265"/>
          <a:stretch/>
        </p:blipFill>
        <p:spPr>
          <a:xfrm>
            <a:off x="9420726" y="0"/>
            <a:ext cx="2771274" cy="962025"/>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 name="Picture 5" descr="Picture 5"/>
          <p:cNvPicPr>
            <a:picLocks noChangeAspect="1"/>
          </p:cNvPicPr>
          <p:nvPr/>
        </p:nvPicPr>
        <p:blipFill>
          <a:blip r:embed="rId3"/>
          <a:stretch>
            <a:fillRect/>
          </a:stretch>
        </p:blipFill>
        <p:spPr>
          <a:xfrm>
            <a:off x="-17478" y="91483"/>
            <a:ext cx="10787542" cy="6638488"/>
          </a:xfrm>
          <a:prstGeom prst="rect">
            <a:avLst/>
          </a:prstGeom>
          <a:ln w="12700">
            <a:miter lim="400000"/>
          </a:ln>
        </p:spPr>
      </p:pic>
      <p:pic>
        <p:nvPicPr>
          <p:cNvPr id="433" name="Picture 6" descr="Picture 6"/>
          <p:cNvPicPr>
            <a:picLocks noChangeAspect="1"/>
          </p:cNvPicPr>
          <p:nvPr/>
        </p:nvPicPr>
        <p:blipFill>
          <a:blip r:embed="rId4"/>
          <a:stretch>
            <a:fillRect/>
          </a:stretch>
        </p:blipFill>
        <p:spPr>
          <a:xfrm>
            <a:off x="6079059" y="134151"/>
            <a:ext cx="6112941" cy="6638489"/>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 name="Picture 1" descr="Picture 1"/>
          <p:cNvPicPr>
            <a:picLocks noChangeAspect="1"/>
          </p:cNvPicPr>
          <p:nvPr/>
        </p:nvPicPr>
        <p:blipFill>
          <a:blip r:embed="rId3"/>
          <a:stretch>
            <a:fillRect/>
          </a:stretch>
        </p:blipFill>
        <p:spPr>
          <a:xfrm>
            <a:off x="744612" y="-348298"/>
            <a:ext cx="5618943" cy="7271571"/>
          </a:xfrm>
          <a:prstGeom prst="rect">
            <a:avLst/>
          </a:prstGeom>
          <a:ln w="12700">
            <a:miter lim="400000"/>
          </a:ln>
        </p:spPr>
      </p:pic>
      <p:pic>
        <p:nvPicPr>
          <p:cNvPr id="438" name="Picture 2" descr="Picture 2"/>
          <p:cNvPicPr>
            <a:picLocks noChangeAspect="1"/>
          </p:cNvPicPr>
          <p:nvPr/>
        </p:nvPicPr>
        <p:blipFill>
          <a:blip r:embed="rId4"/>
          <a:stretch>
            <a:fillRect/>
          </a:stretch>
        </p:blipFill>
        <p:spPr>
          <a:xfrm>
            <a:off x="6417500" y="134153"/>
            <a:ext cx="5194729" cy="5641334"/>
          </a:xfrm>
          <a:prstGeom prst="rect">
            <a:avLst/>
          </a:prstGeom>
          <a:ln w="12700">
            <a:miter lim="400000"/>
          </a:ln>
        </p:spPr>
      </p:pic>
      <p:sp>
        <p:nvSpPr>
          <p:cNvPr id="439" name="TextBox 3"/>
          <p:cNvSpPr txBox="1"/>
          <p:nvPr/>
        </p:nvSpPr>
        <p:spPr>
          <a:xfrm>
            <a:off x="7249780" y="5840203"/>
            <a:ext cx="3687460" cy="4920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a:solidFill>
                  <a:srgbClr val="FFFFFF"/>
                </a:solidFill>
                <a:latin typeface="Arial"/>
                <a:ea typeface="Arial"/>
                <a:cs typeface="Arial"/>
                <a:sym typeface="Arial"/>
              </a:defRPr>
            </a:lvl1pPr>
          </a:lstStyle>
          <a:p>
            <a:r>
              <a:t>All Lands Shared Stewardship Priorities – Top 500</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Title 1"/>
          <p:cNvSpPr txBox="1">
            <a:spLocks noGrp="1"/>
          </p:cNvSpPr>
          <p:nvPr>
            <p:ph type="title"/>
          </p:nvPr>
        </p:nvSpPr>
        <p:spPr>
          <a:xfrm>
            <a:off x="381000" y="444136"/>
            <a:ext cx="11430000" cy="1145349"/>
          </a:xfrm>
          <a:prstGeom prst="rect">
            <a:avLst/>
          </a:prstGeom>
        </p:spPr>
        <p:txBody>
          <a:bodyPr/>
          <a:lstStyle/>
          <a:p>
            <a:r>
              <a:t>10 Forest Action Plan Strategies 	</a:t>
            </a:r>
          </a:p>
        </p:txBody>
      </p:sp>
      <p:sp>
        <p:nvSpPr>
          <p:cNvPr id="444" name="Text Placeholder 2"/>
          <p:cNvSpPr txBox="1">
            <a:spLocks noGrp="1"/>
          </p:cNvSpPr>
          <p:nvPr>
            <p:ph type="body" idx="1"/>
          </p:nvPr>
        </p:nvSpPr>
        <p:spPr>
          <a:xfrm>
            <a:off x="381000" y="1370514"/>
            <a:ext cx="11430000" cy="4295182"/>
          </a:xfrm>
          <a:prstGeom prst="rect">
            <a:avLst/>
          </a:prstGeom>
        </p:spPr>
        <p:txBody>
          <a:bodyPr numCol="2" anchor="t"/>
          <a:lstStyle/>
          <a:p>
            <a:pPr marL="457200" indent="-457200" defTabSz="410750">
              <a:lnSpc>
                <a:spcPct val="100000"/>
              </a:lnSpc>
              <a:spcBef>
                <a:spcPts val="1900"/>
              </a:spcBef>
              <a:buClr>
                <a:srgbClr val="75BDA7"/>
              </a:buClr>
              <a:buSzPct val="100000"/>
              <a:buAutoNum type="arabicPeriod"/>
              <a:defRPr sz="3200" cap="none" spc="0"/>
            </a:pPr>
            <a:r>
              <a:t>Restore Forests and Watersheds</a:t>
            </a:r>
            <a:endParaRPr sz="2300"/>
          </a:p>
          <a:p>
            <a:pPr marL="457200" indent="-457200" defTabSz="410750">
              <a:lnSpc>
                <a:spcPct val="100000"/>
              </a:lnSpc>
              <a:spcBef>
                <a:spcPts val="1900"/>
              </a:spcBef>
              <a:buClr>
                <a:srgbClr val="75BDA7"/>
              </a:buClr>
              <a:buSzPct val="100000"/>
              <a:buAutoNum type="arabicPeriod"/>
              <a:defRPr sz="3200" cap="none" spc="0"/>
            </a:pPr>
            <a:r>
              <a:t>Fire Management</a:t>
            </a:r>
            <a:endParaRPr sz="2300"/>
          </a:p>
          <a:p>
            <a:pPr marL="457200" indent="-457200" defTabSz="410750">
              <a:lnSpc>
                <a:spcPct val="100000"/>
              </a:lnSpc>
              <a:spcBef>
                <a:spcPts val="1900"/>
              </a:spcBef>
              <a:buClr>
                <a:srgbClr val="75BDA7"/>
              </a:buClr>
              <a:buSzPct val="100000"/>
              <a:buAutoNum type="arabicPeriod"/>
              <a:defRPr sz="3200" cap="none" spc="0"/>
            </a:pPr>
            <a:r>
              <a:t>Private Land Stewardship</a:t>
            </a:r>
            <a:endParaRPr sz="2300"/>
          </a:p>
          <a:p>
            <a:pPr marL="457200" indent="-457200" defTabSz="410750">
              <a:lnSpc>
                <a:spcPct val="100000"/>
              </a:lnSpc>
              <a:spcBef>
                <a:spcPts val="1900"/>
              </a:spcBef>
              <a:buClr>
                <a:srgbClr val="75BDA7"/>
              </a:buClr>
              <a:buSzPct val="100000"/>
              <a:buAutoNum type="arabicPeriod"/>
              <a:defRPr sz="3200" cap="none" spc="0"/>
            </a:pPr>
            <a:r>
              <a:t>Utility Rights of Way</a:t>
            </a:r>
            <a:endParaRPr sz="2300"/>
          </a:p>
          <a:p>
            <a:pPr marL="457200" indent="-457200" defTabSz="410750">
              <a:lnSpc>
                <a:spcPct val="100000"/>
              </a:lnSpc>
              <a:spcBef>
                <a:spcPts val="1900"/>
              </a:spcBef>
              <a:buClr>
                <a:srgbClr val="75BDA7"/>
              </a:buClr>
              <a:buSzPct val="100000"/>
              <a:buAutoNum type="arabicPeriod"/>
              <a:defRPr sz="3200" cap="none" spc="0"/>
            </a:pPr>
            <a:r>
              <a:t>Rare Plants</a:t>
            </a:r>
            <a:endParaRPr sz="2300"/>
          </a:p>
          <a:p>
            <a:pPr marL="457200" indent="-457200" defTabSz="410750">
              <a:lnSpc>
                <a:spcPct val="100000"/>
              </a:lnSpc>
              <a:spcBef>
                <a:spcPts val="1900"/>
              </a:spcBef>
              <a:buClr>
                <a:srgbClr val="75BDA7"/>
              </a:buClr>
              <a:buSzPct val="100000"/>
              <a:buAutoNum type="arabicPeriod"/>
              <a:defRPr sz="3200" cap="none" spc="0"/>
            </a:pPr>
            <a:r>
              <a:t>Reforestation</a:t>
            </a:r>
            <a:endParaRPr sz="2300"/>
          </a:p>
          <a:p>
            <a:pPr marL="457200" indent="-457200" defTabSz="410750">
              <a:lnSpc>
                <a:spcPct val="100000"/>
              </a:lnSpc>
              <a:spcBef>
                <a:spcPts val="1900"/>
              </a:spcBef>
              <a:buClr>
                <a:srgbClr val="75BDA7"/>
              </a:buClr>
              <a:buSzPct val="100000"/>
              <a:buAutoNum type="arabicPeriod"/>
              <a:defRPr sz="3200" cap="none" spc="0"/>
            </a:pPr>
            <a:r>
              <a:t>Urban Forests and Communities</a:t>
            </a:r>
            <a:endParaRPr sz="2300"/>
          </a:p>
          <a:p>
            <a:pPr marL="457200" indent="-457200" defTabSz="410750">
              <a:lnSpc>
                <a:spcPct val="100000"/>
              </a:lnSpc>
              <a:spcBef>
                <a:spcPts val="1900"/>
              </a:spcBef>
              <a:buClr>
                <a:srgbClr val="75BDA7"/>
              </a:buClr>
              <a:buSzPct val="100000"/>
              <a:buAutoNum type="arabicPeriod"/>
              <a:defRPr sz="3200" cap="none" spc="0"/>
            </a:pPr>
            <a:r>
              <a:t>Restoration Economy</a:t>
            </a:r>
            <a:endParaRPr sz="2300"/>
          </a:p>
          <a:p>
            <a:pPr marL="457200" indent="-457200" defTabSz="410750">
              <a:lnSpc>
                <a:spcPct val="100000"/>
              </a:lnSpc>
              <a:spcBef>
                <a:spcPts val="1900"/>
              </a:spcBef>
              <a:buClr>
                <a:srgbClr val="75BDA7"/>
              </a:buClr>
              <a:buSzPct val="100000"/>
              <a:buAutoNum type="arabicPeriod"/>
              <a:defRPr sz="3200" cap="none" spc="0"/>
            </a:pPr>
            <a:r>
              <a:t>Land Conservation</a:t>
            </a:r>
            <a:endParaRPr sz="2300"/>
          </a:p>
          <a:p>
            <a:pPr marL="457200" indent="-457200" defTabSz="410750">
              <a:lnSpc>
                <a:spcPct val="100000"/>
              </a:lnSpc>
              <a:spcBef>
                <a:spcPts val="1900"/>
              </a:spcBef>
              <a:buClr>
                <a:srgbClr val="75BDA7"/>
              </a:buClr>
              <a:buSzPct val="100000"/>
              <a:buAutoNum type="arabicPeriod"/>
              <a:defRPr sz="3200" cap="none" spc="0"/>
            </a:pPr>
            <a:r>
              <a:t>Outdoor Recreation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itle 3"/>
          <p:cNvSpPr txBox="1">
            <a:spLocks noGrp="1"/>
          </p:cNvSpPr>
          <p:nvPr>
            <p:ph type="title"/>
          </p:nvPr>
        </p:nvSpPr>
        <p:spPr>
          <a:xfrm>
            <a:off x="-1" y="570294"/>
            <a:ext cx="5634320" cy="508993"/>
          </a:xfrm>
          <a:prstGeom prst="rect">
            <a:avLst/>
          </a:prstGeom>
        </p:spPr>
        <p:txBody>
          <a:bodyPr/>
          <a:lstStyle>
            <a:lvl1pPr defTabSz="238235">
              <a:spcBef>
                <a:spcPts val="1100"/>
              </a:spcBef>
              <a:defRPr sz="2551"/>
            </a:lvl1pPr>
          </a:lstStyle>
          <a:p>
            <a:r>
              <a:t>Forest and Watershed Restoration Act</a:t>
            </a:r>
          </a:p>
        </p:txBody>
      </p:sp>
      <p:sp>
        <p:nvSpPr>
          <p:cNvPr id="447" name="Text Placeholder 4"/>
          <p:cNvSpPr txBox="1">
            <a:spLocks noGrp="1"/>
          </p:cNvSpPr>
          <p:nvPr>
            <p:ph type="body" sz="half" idx="1"/>
          </p:nvPr>
        </p:nvSpPr>
        <p:spPr>
          <a:xfrm>
            <a:off x="141297" y="1928811"/>
            <a:ext cx="5641206" cy="4295181"/>
          </a:xfrm>
          <a:prstGeom prst="rect">
            <a:avLst/>
          </a:prstGeom>
        </p:spPr>
        <p:txBody>
          <a:bodyPr anchor="t"/>
          <a:lstStyle/>
          <a:p>
            <a:pPr marL="257175" indent="-257175" defTabSz="410750">
              <a:lnSpc>
                <a:spcPct val="100000"/>
              </a:lnSpc>
              <a:spcBef>
                <a:spcPts val="1900"/>
              </a:spcBef>
              <a:buClr>
                <a:srgbClr val="75BDA7"/>
              </a:buClr>
              <a:buSzPct val="100000"/>
              <a:buFont typeface="Avenir Next Regular"/>
              <a:buChar char="•"/>
              <a:defRPr sz="3200" cap="none" spc="0"/>
            </a:pPr>
            <a:r>
              <a:t> Dedicated non-federal funding for restoration</a:t>
            </a:r>
            <a:endParaRPr sz="1900"/>
          </a:p>
          <a:p>
            <a:pPr marL="257175" indent="-257175" defTabSz="410750">
              <a:lnSpc>
                <a:spcPct val="100000"/>
              </a:lnSpc>
              <a:spcBef>
                <a:spcPts val="1900"/>
              </a:spcBef>
              <a:buClr>
                <a:srgbClr val="75BDA7"/>
              </a:buClr>
              <a:buSzPct val="100000"/>
              <a:buFont typeface="Avenir Next Regular"/>
              <a:buChar char="•"/>
              <a:defRPr sz="3200" cap="none" spc="0"/>
            </a:pPr>
            <a:r>
              <a:t> Tied to Forest Action Plan</a:t>
            </a:r>
            <a:endParaRPr sz="1900"/>
          </a:p>
          <a:p>
            <a:pPr marL="257175" indent="-257175" defTabSz="410750">
              <a:lnSpc>
                <a:spcPct val="100000"/>
              </a:lnSpc>
              <a:spcBef>
                <a:spcPts val="1900"/>
              </a:spcBef>
              <a:buClr>
                <a:srgbClr val="75BDA7"/>
              </a:buClr>
              <a:buSzPct val="100000"/>
              <a:buFont typeface="Avenir Next Regular"/>
              <a:buChar char="•"/>
              <a:defRPr sz="3200" cap="none" spc="0"/>
            </a:pPr>
            <a:r>
              <a:t> Must be landscape scale and benefit downstream water users</a:t>
            </a:r>
          </a:p>
        </p:txBody>
      </p:sp>
      <p:pic>
        <p:nvPicPr>
          <p:cNvPr id="448" name="Picture Placeholder 7" descr="Picture Placeholder 7"/>
          <p:cNvPicPr>
            <a:picLocks noGrp="1" noChangeAspect="1"/>
          </p:cNvPicPr>
          <p:nvPr>
            <p:ph type="pic" idx="21"/>
          </p:nvPr>
        </p:nvPicPr>
        <p:blipFill>
          <a:blip r:embed="rId3"/>
          <a:srcRect l="26954"/>
          <a:stretch>
            <a:fillRect/>
          </a:stretch>
        </p:blipFill>
        <p:spPr>
          <a:xfrm>
            <a:off x="5634317" y="-184273"/>
            <a:ext cx="7037548" cy="7226546"/>
          </a:xfrm>
          <a:prstGeom prst="rect">
            <a:avLst/>
          </a:prstGeom>
        </p:spPr>
      </p:pic>
      <p:sp>
        <p:nvSpPr>
          <p:cNvPr id="449" name="TextBox 9"/>
          <p:cNvSpPr txBox="1"/>
          <p:nvPr/>
        </p:nvSpPr>
        <p:spPr>
          <a:xfrm>
            <a:off x="5951220" y="6287706"/>
            <a:ext cx="7277549" cy="35066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a:solidFill>
                  <a:srgbClr val="FFFFFF"/>
                </a:solidFill>
                <a:latin typeface="Arial"/>
                <a:ea typeface="Arial"/>
                <a:cs typeface="Arial"/>
                <a:sym typeface="Arial"/>
              </a:defRPr>
            </a:pPr>
            <a:r>
              <a:t>Photo by </a:t>
            </a:r>
            <a:r>
              <a:rPr u="sng">
                <a:solidFill>
                  <a:srgbClr val="0563C1"/>
                </a:solidFill>
                <a:uFill>
                  <a:solidFill>
                    <a:srgbClr val="0563C1"/>
                  </a:solidFill>
                </a:uFill>
                <a:hlinkClick r:id="rId4"/>
              </a:rPr>
              <a:t>Geran de Klerk</a:t>
            </a:r>
            <a:r>
              <a:t> on </a:t>
            </a:r>
            <a:r>
              <a:rPr u="sng">
                <a:solidFill>
                  <a:srgbClr val="0563C1"/>
                </a:solidFill>
                <a:uFill>
                  <a:solidFill>
                    <a:srgbClr val="0563C1"/>
                  </a:solidFill>
                </a:uFill>
                <a:hlinkClick r:id="rId5"/>
              </a:rPr>
              <a:t>Unsplash</a:t>
            </a:r>
            <a:r>
              <a:t>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TextBox 3"/>
          <p:cNvSpPr/>
          <p:nvPr/>
        </p:nvSpPr>
        <p:spPr>
          <a:xfrm>
            <a:off x="1015999" y="4110182"/>
            <a:ext cx="10353966" cy="434110"/>
          </a:xfrm>
          <a:prstGeom prst="rect">
            <a:avLst/>
          </a:prstGeom>
          <a:solidFill>
            <a:srgbClr val="404040"/>
          </a:solidFill>
          <a:ln w="12700">
            <a:miter lim="400000"/>
          </a:ln>
        </p:spPr>
        <p:txBody>
          <a:bodyPr lIns="45719" rIns="45719"/>
          <a:lstStyle/>
          <a:p>
            <a:pPr defTabSz="457200">
              <a:defRPr>
                <a:solidFill>
                  <a:srgbClr val="FFFFFF"/>
                </a:solidFill>
              </a:defRPr>
            </a:pPr>
            <a:endParaRPr/>
          </a:p>
        </p:txBody>
      </p:sp>
      <p:pic>
        <p:nvPicPr>
          <p:cNvPr id="454" name="Picture 7" descr="Picture 7"/>
          <p:cNvPicPr>
            <a:picLocks noChangeAspect="1"/>
          </p:cNvPicPr>
          <p:nvPr/>
        </p:nvPicPr>
        <p:blipFill>
          <a:blip r:embed="rId3"/>
          <a:stretch>
            <a:fillRect/>
          </a:stretch>
        </p:blipFill>
        <p:spPr>
          <a:xfrm>
            <a:off x="8356851" y="1506896"/>
            <a:ext cx="3594025" cy="2397593"/>
          </a:xfrm>
          <a:prstGeom prst="rect">
            <a:avLst/>
          </a:prstGeom>
          <a:ln w="12700">
            <a:solidFill>
              <a:srgbClr val="A6A6A6"/>
            </a:solidFill>
          </a:ln>
        </p:spPr>
      </p:pic>
      <p:pic>
        <p:nvPicPr>
          <p:cNvPr id="455" name="Picture 8" descr="Picture 8"/>
          <p:cNvPicPr>
            <a:picLocks noChangeAspect="1"/>
          </p:cNvPicPr>
          <p:nvPr/>
        </p:nvPicPr>
        <p:blipFill>
          <a:blip r:embed="rId4"/>
          <a:stretch>
            <a:fillRect/>
          </a:stretch>
        </p:blipFill>
        <p:spPr>
          <a:xfrm>
            <a:off x="4393250" y="1506964"/>
            <a:ext cx="3867896" cy="2383703"/>
          </a:xfrm>
          <a:prstGeom prst="rect">
            <a:avLst/>
          </a:prstGeom>
          <a:ln w="12700">
            <a:solidFill>
              <a:srgbClr val="A6A6A6"/>
            </a:solidFill>
          </a:ln>
        </p:spPr>
      </p:pic>
      <p:pic>
        <p:nvPicPr>
          <p:cNvPr id="456" name="Picture 13" descr="Picture 13"/>
          <p:cNvPicPr>
            <a:picLocks noChangeAspect="1"/>
          </p:cNvPicPr>
          <p:nvPr/>
        </p:nvPicPr>
        <p:blipFill>
          <a:blip r:embed="rId5"/>
          <a:stretch>
            <a:fillRect/>
          </a:stretch>
        </p:blipFill>
        <p:spPr>
          <a:xfrm>
            <a:off x="242397" y="4049073"/>
            <a:ext cx="6204551" cy="2647275"/>
          </a:xfrm>
          <a:prstGeom prst="rect">
            <a:avLst/>
          </a:prstGeom>
          <a:ln w="12700">
            <a:solidFill>
              <a:srgbClr val="A6A6A6"/>
            </a:solidFill>
          </a:ln>
        </p:spPr>
      </p:pic>
      <p:grpSp>
        <p:nvGrpSpPr>
          <p:cNvPr id="459" name="Picture 17"/>
          <p:cNvGrpSpPr/>
          <p:nvPr/>
        </p:nvGrpSpPr>
        <p:grpSpPr>
          <a:xfrm>
            <a:off x="6784748" y="4042721"/>
            <a:ext cx="5172038" cy="3859564"/>
            <a:chOff x="0" y="0"/>
            <a:chExt cx="5172037" cy="3859562"/>
          </a:xfrm>
        </p:grpSpPr>
        <p:pic>
          <p:nvPicPr>
            <p:cNvPr id="457" name="image16.jpeg" descr="image16.jpeg"/>
            <p:cNvPicPr>
              <a:picLocks noChangeAspect="1"/>
            </p:cNvPicPr>
            <p:nvPr/>
          </p:nvPicPr>
          <p:blipFill>
            <a:blip r:embed="rId6"/>
            <a:srcRect l="292" t="30588"/>
            <a:stretch>
              <a:fillRect/>
            </a:stretch>
          </p:blipFill>
          <p:spPr>
            <a:xfrm>
              <a:off x="6349" y="6350"/>
              <a:ext cx="5136671" cy="2670185"/>
            </a:xfrm>
            <a:prstGeom prst="rect">
              <a:avLst/>
            </a:prstGeom>
            <a:ln w="12700" cap="flat">
              <a:noFill/>
              <a:miter lim="400000"/>
            </a:ln>
            <a:effectLst/>
          </p:spPr>
        </p:pic>
        <p:sp>
          <p:nvSpPr>
            <p:cNvPr id="458" name="Rectangle"/>
            <p:cNvSpPr/>
            <p:nvPr/>
          </p:nvSpPr>
          <p:spPr>
            <a:xfrm>
              <a:off x="0" y="0"/>
              <a:ext cx="5172038" cy="3859563"/>
            </a:xfrm>
            <a:prstGeom prst="rect">
              <a:avLst/>
            </a:prstGeom>
            <a:noFill/>
            <a:ln w="12700" cap="flat">
              <a:solidFill>
                <a:srgbClr val="A6A6A6"/>
              </a:solidFill>
              <a:prstDash val="solid"/>
              <a:round/>
            </a:ln>
            <a:effectLst/>
          </p:spPr>
          <p:txBody>
            <a:bodyPr wrap="square" lIns="45719" tIns="45719" rIns="45719" bIns="45719" numCol="1" anchor="ctr">
              <a:noAutofit/>
            </a:bodyPr>
            <a:lstStyle/>
            <a:p>
              <a:endParaRPr/>
            </a:p>
          </p:txBody>
        </p:sp>
      </p:grpSp>
      <p:sp>
        <p:nvSpPr>
          <p:cNvPr id="460" name="TextBox 20"/>
          <p:cNvSpPr txBox="1"/>
          <p:nvPr/>
        </p:nvSpPr>
        <p:spPr>
          <a:xfrm rot="16200000">
            <a:off x="5473837" y="5058397"/>
            <a:ext cx="2152879" cy="22570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defTabSz="457200">
              <a:defRPr sz="1100">
                <a:solidFill>
                  <a:srgbClr val="D9D9D9"/>
                </a:solidFill>
              </a:defRPr>
            </a:lvl1pPr>
          </a:lstStyle>
          <a:p>
            <a:r>
              <a:t>Photo courtesy of Esme Cadiente</a:t>
            </a:r>
          </a:p>
        </p:txBody>
      </p:sp>
      <p:pic>
        <p:nvPicPr>
          <p:cNvPr id="461" name="Picture 23" descr="Picture 23"/>
          <p:cNvPicPr>
            <a:picLocks noChangeAspect="1"/>
          </p:cNvPicPr>
          <p:nvPr/>
        </p:nvPicPr>
        <p:blipFill>
          <a:blip r:embed="rId7"/>
          <a:stretch>
            <a:fillRect/>
          </a:stretch>
        </p:blipFill>
        <p:spPr>
          <a:xfrm>
            <a:off x="241123" y="1506964"/>
            <a:ext cx="4044900" cy="2383703"/>
          </a:xfrm>
          <a:prstGeom prst="rect">
            <a:avLst/>
          </a:prstGeom>
          <a:ln w="12700">
            <a:solidFill>
              <a:srgbClr val="A6A6A6"/>
            </a:solidFill>
          </a:ln>
        </p:spPr>
      </p:pic>
      <p:sp>
        <p:nvSpPr>
          <p:cNvPr id="462" name="Title 2"/>
          <p:cNvSpPr txBox="1">
            <a:spLocks noGrp="1"/>
          </p:cNvSpPr>
          <p:nvPr>
            <p:ph type="title"/>
          </p:nvPr>
        </p:nvSpPr>
        <p:spPr>
          <a:xfrm>
            <a:off x="241123" y="190436"/>
            <a:ext cx="11430001" cy="1178229"/>
          </a:xfrm>
          <a:prstGeom prst="rect">
            <a:avLst/>
          </a:prstGeom>
        </p:spPr>
        <p:txBody>
          <a:bodyPr/>
          <a:lstStyle/>
          <a:p>
            <a:pPr defTabSz="369675">
              <a:defRPr sz="4140"/>
            </a:pPr>
            <a:r>
              <a:t>FAWRA can fund: Treatments, Planning and Economic</a:t>
            </a:r>
            <a:r>
              <a:rPr sz="3059"/>
              <a:t> </a:t>
            </a:r>
            <a:r>
              <a:t>Development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Text Placeholder 4"/>
          <p:cNvSpPr txBox="1">
            <a:spLocks noGrp="1"/>
          </p:cNvSpPr>
          <p:nvPr>
            <p:ph type="body" sz="half" idx="1"/>
          </p:nvPr>
        </p:nvSpPr>
        <p:spPr>
          <a:xfrm>
            <a:off x="833437" y="2044898"/>
            <a:ext cx="10525126" cy="2540184"/>
          </a:xfrm>
          <a:prstGeom prst="rect">
            <a:avLst/>
          </a:prstGeom>
        </p:spPr>
        <p:txBody>
          <a:bodyPr/>
          <a:lstStyle>
            <a:lvl1pPr defTabSz="398428">
              <a:defRPr sz="6402"/>
            </a:lvl1pPr>
          </a:lstStyle>
          <a:p>
            <a:r>
              <a:t>26 jobs and $5M of economic impact for every $1M spent on restoration</a:t>
            </a:r>
          </a:p>
        </p:txBody>
      </p:sp>
      <p:sp>
        <p:nvSpPr>
          <p:cNvPr id="467" name="Text Placeholder 1"/>
          <p:cNvSpPr txBox="1">
            <a:spLocks noGrp="1"/>
          </p:cNvSpPr>
          <p:nvPr>
            <p:ph type="body" idx="21"/>
          </p:nvPr>
        </p:nvSpPr>
        <p:spPr>
          <a:xfrm>
            <a:off x="381000" y="5476875"/>
            <a:ext cx="11430000" cy="5457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r" defTabSz="357353">
              <a:lnSpc>
                <a:spcPct val="80000"/>
              </a:lnSpc>
              <a:spcBef>
                <a:spcPts val="0"/>
              </a:spcBef>
              <a:buSzTx/>
              <a:buFontTx/>
              <a:buNone/>
              <a:defRPr sz="3132">
                <a:solidFill>
                  <a:srgbClr val="D6D6D6"/>
                </a:solidFill>
                <a:latin typeface="Arial"/>
                <a:ea typeface="Arial"/>
                <a:cs typeface="Arial"/>
                <a:sym typeface="Arial"/>
              </a:defRPr>
            </a:lvl1pPr>
          </a:lstStyle>
          <a:p>
            <a:r>
              <a:t>Huber et al., USGS Open-File Report 2019–1108</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Picture Placeholder 12" descr="Picture Placeholder 12"/>
          <p:cNvPicPr>
            <a:picLocks noGrp="1" noChangeAspect="1"/>
          </p:cNvPicPr>
          <p:nvPr>
            <p:ph type="pic" idx="21"/>
          </p:nvPr>
        </p:nvPicPr>
        <p:blipFill>
          <a:blip r:embed="rId3"/>
          <a:srcRect l="12819" r="12819"/>
          <a:stretch>
            <a:fillRect/>
          </a:stretch>
        </p:blipFill>
        <p:spPr>
          <a:xfrm>
            <a:off x="5433938" y="696"/>
            <a:ext cx="6764170" cy="6822362"/>
          </a:xfrm>
          <a:prstGeom prst="rect">
            <a:avLst/>
          </a:prstGeom>
        </p:spPr>
      </p:pic>
      <p:sp>
        <p:nvSpPr>
          <p:cNvPr id="472" name="Title 7"/>
          <p:cNvSpPr txBox="1">
            <a:spLocks noGrp="1"/>
          </p:cNvSpPr>
          <p:nvPr>
            <p:ph type="title"/>
          </p:nvPr>
        </p:nvSpPr>
        <p:spPr>
          <a:xfrm>
            <a:off x="203200" y="634008"/>
            <a:ext cx="5351785" cy="1062618"/>
          </a:xfrm>
          <a:prstGeom prst="rect">
            <a:avLst/>
          </a:prstGeom>
        </p:spPr>
        <p:txBody>
          <a:bodyPr/>
          <a:lstStyle>
            <a:lvl1pPr>
              <a:defRPr sz="3700"/>
            </a:lvl1pPr>
          </a:lstStyle>
          <a:p>
            <a:r>
              <a:t>Focus: Workforce Development</a:t>
            </a:r>
          </a:p>
        </p:txBody>
      </p:sp>
      <p:sp>
        <p:nvSpPr>
          <p:cNvPr id="473" name="Text Placeholder 8"/>
          <p:cNvSpPr txBox="1">
            <a:spLocks noGrp="1"/>
          </p:cNvSpPr>
          <p:nvPr>
            <p:ph type="body" sz="half" idx="1"/>
          </p:nvPr>
        </p:nvSpPr>
        <p:spPr>
          <a:xfrm>
            <a:off x="380999" y="1928811"/>
            <a:ext cx="4856388" cy="4295181"/>
          </a:xfrm>
          <a:prstGeom prst="rect">
            <a:avLst/>
          </a:prstGeom>
        </p:spPr>
        <p:txBody>
          <a:bodyPr anchor="t"/>
          <a:lstStyle/>
          <a:p>
            <a:pPr marL="257175" indent="-257175" defTabSz="410750">
              <a:lnSpc>
                <a:spcPct val="100000"/>
              </a:lnSpc>
              <a:spcBef>
                <a:spcPts val="1900"/>
              </a:spcBef>
              <a:buClr>
                <a:srgbClr val="75BDA7"/>
              </a:buClr>
              <a:buSzPct val="100000"/>
              <a:buFont typeface="Avenir Next Regular"/>
              <a:buChar char="•"/>
              <a:defRPr sz="2800" cap="none" spc="0"/>
            </a:pPr>
            <a:r>
              <a:t>Youth and professional education</a:t>
            </a:r>
            <a:endParaRPr sz="1900"/>
          </a:p>
          <a:p>
            <a:pPr marL="257175" indent="-257175" defTabSz="410750">
              <a:lnSpc>
                <a:spcPct val="100000"/>
              </a:lnSpc>
              <a:spcBef>
                <a:spcPts val="1900"/>
              </a:spcBef>
              <a:buClr>
                <a:srgbClr val="75BDA7"/>
              </a:buClr>
              <a:buSzPct val="100000"/>
              <a:buFont typeface="Avenir Next Regular"/>
              <a:buChar char="•"/>
              <a:defRPr sz="2800" cap="none" spc="0"/>
            </a:pPr>
            <a:r>
              <a:t>Jobs and skills training</a:t>
            </a:r>
            <a:endParaRPr sz="1900"/>
          </a:p>
          <a:p>
            <a:pPr marL="257175" indent="-257175" defTabSz="410750">
              <a:lnSpc>
                <a:spcPct val="100000"/>
              </a:lnSpc>
              <a:spcBef>
                <a:spcPts val="1900"/>
              </a:spcBef>
              <a:buClr>
                <a:srgbClr val="75BDA7"/>
              </a:buClr>
              <a:buSzPct val="100000"/>
              <a:buFont typeface="Avenir Next Regular"/>
              <a:buChar char="•"/>
              <a:defRPr sz="2800" cap="none" spc="0"/>
            </a:pPr>
            <a:r>
              <a:t>Business incentives</a:t>
            </a:r>
            <a:endParaRPr sz="1900"/>
          </a:p>
          <a:p>
            <a:pPr marL="257175" indent="-257175" defTabSz="410750">
              <a:lnSpc>
                <a:spcPct val="100000"/>
              </a:lnSpc>
              <a:spcBef>
                <a:spcPts val="1900"/>
              </a:spcBef>
              <a:buClr>
                <a:srgbClr val="75BDA7"/>
              </a:buClr>
              <a:buSzPct val="100000"/>
              <a:buFont typeface="Avenir Next Regular"/>
              <a:buChar char="•"/>
              <a:defRPr sz="2800" cap="none" spc="0"/>
            </a:pPr>
            <a:r>
              <a:t>Increase local contractor capacities</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7" name="Picture Placeholder 6" descr="Picture Placeholder 6"/>
          <p:cNvPicPr>
            <a:picLocks noGrp="1" noChangeAspect="1"/>
          </p:cNvPicPr>
          <p:nvPr>
            <p:ph type="pic" idx="21"/>
          </p:nvPr>
        </p:nvPicPr>
        <p:blipFill>
          <a:blip r:embed="rId3"/>
          <a:srcRect l="20252" t="6229" r="25856" b="14056"/>
          <a:stretch>
            <a:fillRect/>
          </a:stretch>
        </p:blipFill>
        <p:spPr>
          <a:xfrm>
            <a:off x="5237386" y="0"/>
            <a:ext cx="6954616" cy="6858001"/>
          </a:xfrm>
          <a:prstGeom prst="rect">
            <a:avLst/>
          </a:prstGeom>
        </p:spPr>
      </p:pic>
      <p:sp>
        <p:nvSpPr>
          <p:cNvPr id="478" name="Title 3"/>
          <p:cNvSpPr txBox="1">
            <a:spLocks noGrp="1"/>
          </p:cNvSpPr>
          <p:nvPr>
            <p:ph type="title"/>
          </p:nvPr>
        </p:nvSpPr>
        <p:spPr>
          <a:xfrm>
            <a:off x="200008" y="489339"/>
            <a:ext cx="5289669" cy="1330464"/>
          </a:xfrm>
          <a:prstGeom prst="rect">
            <a:avLst/>
          </a:prstGeom>
        </p:spPr>
        <p:txBody>
          <a:bodyPr/>
          <a:lstStyle>
            <a:lvl1pPr>
              <a:defRPr sz="4600"/>
            </a:lvl1pPr>
          </a:lstStyle>
          <a:p>
            <a:r>
              <a:t>52 weeks of fire</a:t>
            </a:r>
          </a:p>
        </p:txBody>
      </p:sp>
      <p:sp>
        <p:nvSpPr>
          <p:cNvPr id="479" name="Text Placeholder 4"/>
          <p:cNvSpPr txBox="1">
            <a:spLocks noGrp="1"/>
          </p:cNvSpPr>
          <p:nvPr>
            <p:ph type="body" sz="half" idx="1"/>
          </p:nvPr>
        </p:nvSpPr>
        <p:spPr>
          <a:xfrm>
            <a:off x="141298" y="1928811"/>
            <a:ext cx="4967930" cy="4295181"/>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3700" cap="none" spc="0"/>
            </a:pPr>
            <a:r>
              <a:t> Planning season</a:t>
            </a:r>
            <a:endParaRPr sz="1600"/>
          </a:p>
          <a:p>
            <a:pPr marL="257375" indent="-257375" defTabSz="410750">
              <a:lnSpc>
                <a:spcPct val="100000"/>
              </a:lnSpc>
              <a:spcBef>
                <a:spcPts val="1900"/>
              </a:spcBef>
              <a:buClr>
                <a:srgbClr val="75BDA7"/>
              </a:buClr>
              <a:buSzPct val="100000"/>
              <a:buFont typeface="Avenir Next Regular"/>
              <a:buChar char="•"/>
              <a:defRPr sz="3700" cap="none" spc="0"/>
            </a:pPr>
            <a:r>
              <a:t> Training season </a:t>
            </a:r>
          </a:p>
          <a:p>
            <a:pPr marL="257375" indent="-257375" defTabSz="410750">
              <a:lnSpc>
                <a:spcPct val="100000"/>
              </a:lnSpc>
              <a:spcBef>
                <a:spcPts val="1900"/>
              </a:spcBef>
              <a:buClr>
                <a:srgbClr val="75BDA7"/>
              </a:buClr>
              <a:buSzPct val="100000"/>
              <a:buFont typeface="Avenir Next Regular"/>
              <a:buChar char="•"/>
              <a:defRPr sz="3700" cap="none" spc="0"/>
            </a:pPr>
            <a:r>
              <a:t> Suppression season </a:t>
            </a:r>
            <a:endParaRPr sz="1600"/>
          </a:p>
          <a:p>
            <a:pPr marL="257375" indent="-257375" defTabSz="410750">
              <a:lnSpc>
                <a:spcPct val="100000"/>
              </a:lnSpc>
              <a:spcBef>
                <a:spcPts val="1900"/>
              </a:spcBef>
              <a:buClr>
                <a:srgbClr val="75BDA7"/>
              </a:buClr>
              <a:buSzPct val="100000"/>
              <a:buFont typeface="Avenir Next Regular"/>
              <a:buChar char="•"/>
              <a:defRPr sz="3700" cap="none" spc="0"/>
            </a:pPr>
            <a:r>
              <a:t> Rx fire season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1" name="Image" descr="Image"/>
          <p:cNvPicPr>
            <a:picLocks noGrp="1" noChangeAspect="1"/>
          </p:cNvPicPr>
          <p:nvPr>
            <p:ph type="pic" idx="21"/>
          </p:nvPr>
        </p:nvPicPr>
        <p:blipFill>
          <a:blip r:embed="rId3"/>
          <a:srcRect l="1242" t="13253" r="36003" b="23992"/>
          <a:stretch>
            <a:fillRect/>
          </a:stretch>
        </p:blipFill>
        <p:spPr>
          <a:xfrm>
            <a:off x="1523999" y="0"/>
            <a:ext cx="9144001" cy="6858000"/>
          </a:xfrm>
          <a:prstGeom prst="rect">
            <a:avLst/>
          </a:prstGeom>
        </p:spPr>
      </p:pic>
      <p:sp>
        <p:nvSpPr>
          <p:cNvPr id="592" name="Credit: B. Klieson"/>
          <p:cNvSpPr txBox="1"/>
          <p:nvPr/>
        </p:nvSpPr>
        <p:spPr>
          <a:xfrm>
            <a:off x="7842373" y="6347200"/>
            <a:ext cx="2729667" cy="3429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5719" tIns="35719" rIns="35719" bIns="35719" anchor="ctr">
            <a:spAutoFit/>
          </a:bodyPr>
          <a:lstStyle>
            <a:lvl1pPr defTabSz="457200">
              <a:spcBef>
                <a:spcPts val="2800"/>
              </a:spcBef>
              <a:defRPr sz="1900">
                <a:solidFill>
                  <a:srgbClr val="D6D6D6"/>
                </a:solidFill>
                <a:latin typeface="Arial"/>
                <a:ea typeface="Arial"/>
                <a:cs typeface="Arial"/>
                <a:sym typeface="Arial"/>
              </a:defRPr>
            </a:lvl1pPr>
          </a:lstStyle>
          <a:p>
            <a:r>
              <a:t>Credit: B. Klieson</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3" name="Picture Placeholder 6" descr="Picture Placeholder 6"/>
          <p:cNvPicPr>
            <a:picLocks noGrp="1" noChangeAspect="1"/>
          </p:cNvPicPr>
          <p:nvPr>
            <p:ph type="pic" idx="21"/>
          </p:nvPr>
        </p:nvPicPr>
        <p:blipFill>
          <a:blip r:embed="rId3"/>
          <a:srcRect l="12717" r="29479" b="5099"/>
          <a:stretch>
            <a:fillRect/>
          </a:stretch>
        </p:blipFill>
        <p:spPr>
          <a:xfrm>
            <a:off x="6622868" y="-1"/>
            <a:ext cx="5569133" cy="6858001"/>
          </a:xfrm>
          <a:prstGeom prst="rect">
            <a:avLst/>
          </a:prstGeom>
        </p:spPr>
      </p:pic>
      <p:sp>
        <p:nvSpPr>
          <p:cNvPr id="484" name="Title 3"/>
          <p:cNvSpPr txBox="1">
            <a:spLocks noGrp="1"/>
          </p:cNvSpPr>
          <p:nvPr>
            <p:ph type="title"/>
          </p:nvPr>
        </p:nvSpPr>
        <p:spPr>
          <a:xfrm>
            <a:off x="381000" y="910090"/>
            <a:ext cx="5905500" cy="679394"/>
          </a:xfrm>
          <a:prstGeom prst="rect">
            <a:avLst/>
          </a:prstGeom>
        </p:spPr>
        <p:txBody>
          <a:bodyPr/>
          <a:lstStyle>
            <a:lvl1pPr defTabSz="390213">
              <a:spcBef>
                <a:spcPts val="1800"/>
              </a:spcBef>
              <a:defRPr sz="3895"/>
            </a:lvl1pPr>
          </a:lstStyle>
          <a:p>
            <a:r>
              <a:t>Fire effects not fence lines </a:t>
            </a:r>
          </a:p>
        </p:txBody>
      </p:sp>
      <p:sp>
        <p:nvSpPr>
          <p:cNvPr id="485" name="Text Placeholder 4"/>
          <p:cNvSpPr txBox="1">
            <a:spLocks noGrp="1"/>
          </p:cNvSpPr>
          <p:nvPr>
            <p:ph type="body" sz="half" idx="1"/>
          </p:nvPr>
        </p:nvSpPr>
        <p:spPr>
          <a:xfrm>
            <a:off x="381000" y="1928811"/>
            <a:ext cx="5905500" cy="4295181"/>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2800" cap="none" spc="0"/>
            </a:pPr>
            <a:r>
              <a:t>Driven by landowner goals</a:t>
            </a:r>
            <a:endParaRPr sz="1900"/>
          </a:p>
          <a:p>
            <a:pPr marL="257375" indent="-257375" defTabSz="410750">
              <a:lnSpc>
                <a:spcPct val="100000"/>
              </a:lnSpc>
              <a:spcBef>
                <a:spcPts val="1900"/>
              </a:spcBef>
              <a:buClr>
                <a:srgbClr val="75BDA7"/>
              </a:buClr>
              <a:buSzPct val="100000"/>
              <a:buFont typeface="Avenir Next Regular"/>
              <a:buChar char="•"/>
              <a:defRPr sz="2800" cap="none" spc="0"/>
            </a:pPr>
            <a:r>
              <a:t>Utilizes </a:t>
            </a:r>
            <a:r>
              <a:rPr u="sng"/>
              <a:t>P</a:t>
            </a:r>
            <a:r>
              <a:t>otential </a:t>
            </a:r>
            <a:r>
              <a:rPr u="sng"/>
              <a:t>O</a:t>
            </a:r>
            <a:r>
              <a:t>perational </a:t>
            </a:r>
            <a:r>
              <a:rPr u="sng"/>
              <a:t>D</a:t>
            </a:r>
            <a:r>
              <a:t>elineations to maximize fire fighter safety</a:t>
            </a:r>
            <a:endParaRPr sz="1900"/>
          </a:p>
          <a:p>
            <a:pPr marL="257375" indent="-257375" defTabSz="410750">
              <a:lnSpc>
                <a:spcPct val="100000"/>
              </a:lnSpc>
              <a:spcBef>
                <a:spcPts val="1900"/>
              </a:spcBef>
              <a:buClr>
                <a:srgbClr val="75BDA7"/>
              </a:buClr>
              <a:buSzPct val="100000"/>
              <a:buFont typeface="Avenir Next Regular"/>
              <a:buChar char="•"/>
              <a:defRPr sz="2800" cap="none" spc="0"/>
            </a:pPr>
            <a:r>
              <a:t>Increases operational decision space</a:t>
            </a:r>
            <a:endParaRPr sz="1900"/>
          </a:p>
          <a:p>
            <a:pPr marL="257375" indent="-257375" defTabSz="410750">
              <a:lnSpc>
                <a:spcPct val="100000"/>
              </a:lnSpc>
              <a:spcBef>
                <a:spcPts val="1900"/>
              </a:spcBef>
              <a:buClr>
                <a:srgbClr val="75BDA7"/>
              </a:buClr>
              <a:buSzPct val="100000"/>
              <a:buFont typeface="Avenir Next Regular"/>
              <a:buChar char="•"/>
              <a:defRPr sz="2800" cap="none" spc="0"/>
            </a:pPr>
            <a:r>
              <a:t>Avoids inefficient suppression efforts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itle 3"/>
          <p:cNvSpPr txBox="1">
            <a:spLocks noGrp="1"/>
          </p:cNvSpPr>
          <p:nvPr>
            <p:ph type="title"/>
          </p:nvPr>
        </p:nvSpPr>
        <p:spPr>
          <a:xfrm>
            <a:off x="103031" y="310190"/>
            <a:ext cx="5905501" cy="1170723"/>
          </a:xfrm>
          <a:prstGeom prst="rect">
            <a:avLst/>
          </a:prstGeom>
        </p:spPr>
        <p:txBody>
          <a:bodyPr/>
          <a:lstStyle/>
          <a:p>
            <a:pPr defTabSz="386105">
              <a:spcBef>
                <a:spcPts val="1700"/>
              </a:spcBef>
              <a:defRPr sz="4136"/>
            </a:pPr>
            <a:r>
              <a:t>Getting more </a:t>
            </a:r>
            <a:r>
              <a:rPr i="1"/>
              <a:t>good</a:t>
            </a:r>
            <a:r>
              <a:t> fire on the ground</a:t>
            </a:r>
          </a:p>
        </p:txBody>
      </p:sp>
      <p:sp>
        <p:nvSpPr>
          <p:cNvPr id="490" name="Text Placeholder 4"/>
          <p:cNvSpPr txBox="1">
            <a:spLocks noGrp="1"/>
          </p:cNvSpPr>
          <p:nvPr>
            <p:ph type="body" sz="half" idx="1"/>
          </p:nvPr>
        </p:nvSpPr>
        <p:spPr>
          <a:xfrm>
            <a:off x="103031" y="1633936"/>
            <a:ext cx="5905501" cy="4826267"/>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3200" cap="none" spc="0"/>
            </a:pPr>
            <a:r>
              <a:t> 2021 passed the prescribed fire act creating the “right to burn” for private landowners</a:t>
            </a:r>
          </a:p>
          <a:p>
            <a:pPr marL="257375" indent="-257375" defTabSz="410750">
              <a:lnSpc>
                <a:spcPct val="100000"/>
              </a:lnSpc>
              <a:spcBef>
                <a:spcPts val="1900"/>
              </a:spcBef>
              <a:buClr>
                <a:srgbClr val="75BDA7"/>
              </a:buClr>
              <a:buSzPct val="100000"/>
              <a:buFont typeface="Avenir Next Regular"/>
              <a:buChar char="•"/>
              <a:defRPr sz="2800" cap="none" spc="0"/>
            </a:pPr>
            <a:r>
              <a:t>Reduces liability by defining standards</a:t>
            </a:r>
            <a:endParaRPr sz="1900"/>
          </a:p>
          <a:p>
            <a:pPr marL="257375" indent="-257375" defTabSz="410750">
              <a:lnSpc>
                <a:spcPct val="100000"/>
              </a:lnSpc>
              <a:spcBef>
                <a:spcPts val="1900"/>
              </a:spcBef>
              <a:buClr>
                <a:srgbClr val="75BDA7"/>
              </a:buClr>
              <a:buSzPct val="100000"/>
              <a:buFont typeface="Avenir Next Regular"/>
              <a:buChar char="•"/>
              <a:defRPr sz="2800" cap="none" spc="0"/>
            </a:pPr>
            <a:r>
              <a:t>Creates certified burner program</a:t>
            </a:r>
          </a:p>
        </p:txBody>
      </p:sp>
      <p:pic>
        <p:nvPicPr>
          <p:cNvPr id="491" name="Picture 7" descr="Picture 7"/>
          <p:cNvPicPr>
            <a:picLocks noChangeAspect="1"/>
          </p:cNvPicPr>
          <p:nvPr/>
        </p:nvPicPr>
        <p:blipFill>
          <a:blip r:embed="rId3"/>
          <a:srcRect l="19959" t="212" r="12526"/>
          <a:stretch>
            <a:fillRect/>
          </a:stretch>
        </p:blipFill>
        <p:spPr>
          <a:xfrm>
            <a:off x="6046798" y="28977"/>
            <a:ext cx="6145202" cy="6814535"/>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5" name="Picture Placeholder 12" descr="Picture Placeholder 12"/>
          <p:cNvPicPr>
            <a:picLocks noGrp="1" noChangeAspect="1"/>
          </p:cNvPicPr>
          <p:nvPr>
            <p:ph type="pic" idx="21"/>
          </p:nvPr>
        </p:nvPicPr>
        <p:blipFill>
          <a:blip r:embed="rId2"/>
          <a:srcRect l="38294" t="19646" r="8856" b="9791"/>
          <a:stretch>
            <a:fillRect/>
          </a:stretch>
        </p:blipFill>
        <p:spPr>
          <a:xfrm>
            <a:off x="5343402" y="0"/>
            <a:ext cx="6848598" cy="6858001"/>
          </a:xfrm>
          <a:prstGeom prst="rect">
            <a:avLst/>
          </a:prstGeom>
        </p:spPr>
      </p:pic>
      <p:sp>
        <p:nvSpPr>
          <p:cNvPr id="496" name="Title 7"/>
          <p:cNvSpPr txBox="1">
            <a:spLocks noGrp="1"/>
          </p:cNvSpPr>
          <p:nvPr>
            <p:ph type="title"/>
          </p:nvPr>
        </p:nvSpPr>
        <p:spPr>
          <a:xfrm>
            <a:off x="129210" y="713504"/>
            <a:ext cx="5905501" cy="875980"/>
          </a:xfrm>
          <a:prstGeom prst="rect">
            <a:avLst/>
          </a:prstGeom>
        </p:spPr>
        <p:txBody>
          <a:bodyPr/>
          <a:lstStyle>
            <a:lvl1pPr>
              <a:defRPr sz="3700"/>
            </a:lvl1pPr>
          </a:lstStyle>
          <a:p>
            <a:r>
              <a:t>Pile Burn Certificate</a:t>
            </a:r>
          </a:p>
        </p:txBody>
      </p:sp>
      <p:sp>
        <p:nvSpPr>
          <p:cNvPr id="497" name="Text Placeholder 8"/>
          <p:cNvSpPr txBox="1">
            <a:spLocks noGrp="1"/>
          </p:cNvSpPr>
          <p:nvPr>
            <p:ph type="body" sz="half" idx="1"/>
          </p:nvPr>
        </p:nvSpPr>
        <p:spPr>
          <a:xfrm>
            <a:off x="380999" y="1928811"/>
            <a:ext cx="4856388" cy="4295181"/>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2800" cap="none" spc="0"/>
            </a:pPr>
            <a:r>
              <a:t>Low complexity</a:t>
            </a:r>
            <a:endParaRPr sz="1900"/>
          </a:p>
          <a:p>
            <a:pPr marL="257375" indent="-257375" defTabSz="410750">
              <a:lnSpc>
                <a:spcPct val="100000"/>
              </a:lnSpc>
              <a:spcBef>
                <a:spcPts val="1900"/>
              </a:spcBef>
              <a:buClr>
                <a:srgbClr val="75BDA7"/>
              </a:buClr>
              <a:buSzPct val="100000"/>
              <a:buFont typeface="Avenir Next Regular"/>
              <a:buChar char="•"/>
              <a:defRPr sz="2800" cap="none" spc="0"/>
            </a:pPr>
            <a:r>
              <a:t>Burn activity fuel from property</a:t>
            </a:r>
            <a:endParaRPr sz="1900"/>
          </a:p>
          <a:p>
            <a:pPr marL="257375" indent="-257375" defTabSz="410750">
              <a:lnSpc>
                <a:spcPct val="100000"/>
              </a:lnSpc>
              <a:spcBef>
                <a:spcPts val="1900"/>
              </a:spcBef>
              <a:buClr>
                <a:srgbClr val="75BDA7"/>
              </a:buClr>
              <a:buSzPct val="100000"/>
              <a:buFont typeface="Avenir Next Regular"/>
              <a:buChar char="•"/>
              <a:defRPr sz="2800" cap="none" spc="0"/>
            </a:pPr>
            <a:r>
              <a:t>A good entry into Rx fire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 name="Picture Placeholder 12" descr="Picture Placeholder 12"/>
          <p:cNvPicPr>
            <a:picLocks noGrp="1" noChangeAspect="1"/>
          </p:cNvPicPr>
          <p:nvPr>
            <p:ph type="pic" idx="21"/>
          </p:nvPr>
        </p:nvPicPr>
        <p:blipFill>
          <a:blip r:embed="rId2"/>
          <a:srcRect l="12551" r="12551"/>
          <a:stretch>
            <a:fillRect/>
          </a:stretch>
        </p:blipFill>
        <p:spPr>
          <a:xfrm rot="10800000">
            <a:off x="5343403" y="0"/>
            <a:ext cx="6848597" cy="6858001"/>
          </a:xfrm>
          <a:prstGeom prst="rect">
            <a:avLst/>
          </a:prstGeom>
        </p:spPr>
      </p:pic>
      <p:sp>
        <p:nvSpPr>
          <p:cNvPr id="500" name="Title 7"/>
          <p:cNvSpPr txBox="1">
            <a:spLocks noGrp="1"/>
          </p:cNvSpPr>
          <p:nvPr>
            <p:ph type="title"/>
          </p:nvPr>
        </p:nvSpPr>
        <p:spPr>
          <a:xfrm>
            <a:off x="129210" y="470646"/>
            <a:ext cx="5451319" cy="1118839"/>
          </a:xfrm>
          <a:prstGeom prst="rect">
            <a:avLst/>
          </a:prstGeom>
        </p:spPr>
        <p:txBody>
          <a:bodyPr/>
          <a:lstStyle>
            <a:lvl1pPr>
              <a:defRPr sz="3700"/>
            </a:lvl1pPr>
          </a:lstStyle>
          <a:p>
            <a:r>
              <a:t>Broadcast Burn Certification</a:t>
            </a:r>
          </a:p>
        </p:txBody>
      </p:sp>
      <p:sp>
        <p:nvSpPr>
          <p:cNvPr id="501" name="Text Placeholder 8"/>
          <p:cNvSpPr txBox="1">
            <a:spLocks noGrp="1"/>
          </p:cNvSpPr>
          <p:nvPr>
            <p:ph type="body" sz="half" idx="1"/>
          </p:nvPr>
        </p:nvSpPr>
        <p:spPr>
          <a:xfrm>
            <a:off x="380999" y="1928811"/>
            <a:ext cx="4856388" cy="4295181"/>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2800" cap="none" spc="0"/>
            </a:pPr>
            <a:r>
              <a:t>Higher complexity</a:t>
            </a:r>
            <a:endParaRPr sz="1900"/>
          </a:p>
          <a:p>
            <a:pPr marL="257375" indent="-257375" defTabSz="410750">
              <a:lnSpc>
                <a:spcPct val="100000"/>
              </a:lnSpc>
              <a:spcBef>
                <a:spcPts val="1900"/>
              </a:spcBef>
              <a:buClr>
                <a:srgbClr val="75BDA7"/>
              </a:buClr>
              <a:buSzPct val="100000"/>
              <a:buFont typeface="Avenir Next Regular"/>
              <a:buChar char="•"/>
              <a:defRPr sz="2800" cap="none" spc="0"/>
            </a:pPr>
            <a:r>
              <a:t>Larger scale land management </a:t>
            </a:r>
            <a:endParaRPr sz="1900"/>
          </a:p>
          <a:p>
            <a:pPr marL="257375" indent="-257375" defTabSz="410750">
              <a:lnSpc>
                <a:spcPct val="100000"/>
              </a:lnSpc>
              <a:spcBef>
                <a:spcPts val="1900"/>
              </a:spcBef>
              <a:buClr>
                <a:srgbClr val="75BDA7"/>
              </a:buClr>
              <a:buSzPct val="100000"/>
              <a:buFont typeface="Avenir Next Regular"/>
              <a:buChar char="•"/>
              <a:defRPr sz="2800" cap="none" spc="0"/>
            </a:pPr>
            <a:r>
              <a:t>Opportunity for contractors and business development</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 name="Picture Placeholder 10"/>
          <p:cNvPicPr>
            <a:picLocks noGrp="1" noChangeAspect="1"/>
          </p:cNvPicPr>
          <p:nvPr>
            <p:ph type="pic" idx="21"/>
          </p:nvPr>
        </p:nvPicPr>
        <p:blipFill rotWithShape="1">
          <a:blip r:embed="rId3"/>
          <a:srcRect l="20722" t="12647" r="15370" b="-34"/>
          <a:stretch/>
        </p:blipFill>
        <p:spPr>
          <a:xfrm>
            <a:off x="5832048" y="-36334"/>
            <a:ext cx="6364182" cy="6895638"/>
          </a:xfrm>
          <a:prstGeom prst="rect">
            <a:avLst/>
          </a:prstGeom>
        </p:spPr>
      </p:pic>
      <p:sp>
        <p:nvSpPr>
          <p:cNvPr id="504" name="Title 5"/>
          <p:cNvSpPr txBox="1">
            <a:spLocks noGrp="1"/>
          </p:cNvSpPr>
          <p:nvPr>
            <p:ph type="title"/>
          </p:nvPr>
        </p:nvSpPr>
        <p:spPr>
          <a:xfrm>
            <a:off x="381000" y="321470"/>
            <a:ext cx="5905500" cy="688176"/>
          </a:xfrm>
          <a:prstGeom prst="rect">
            <a:avLst/>
          </a:prstGeom>
        </p:spPr>
        <p:txBody>
          <a:bodyPr/>
          <a:lstStyle>
            <a:lvl1pPr>
              <a:defRPr sz="3700"/>
            </a:lvl1pPr>
          </a:lstStyle>
          <a:p>
            <a:r>
              <a:t>Reforestation after fires</a:t>
            </a:r>
          </a:p>
        </p:txBody>
      </p:sp>
      <p:sp>
        <p:nvSpPr>
          <p:cNvPr id="505" name="Text Placeholder 3"/>
          <p:cNvSpPr txBox="1">
            <a:spLocks noGrp="1"/>
          </p:cNvSpPr>
          <p:nvPr>
            <p:ph type="body" sz="half" idx="1"/>
          </p:nvPr>
        </p:nvSpPr>
        <p:spPr>
          <a:xfrm>
            <a:off x="380999" y="1532964"/>
            <a:ext cx="5320555" cy="5003566"/>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2400" cap="none" spc="0"/>
            </a:pPr>
            <a:r>
              <a:t>New Mexico State Univ., NM Highlands Univ., UNM, NM Forest and Watershed Restoration Institute (SWERI)</a:t>
            </a:r>
            <a:endParaRPr sz="1900"/>
          </a:p>
          <a:p>
            <a:pPr marL="257375" indent="-257375" defTabSz="410750">
              <a:lnSpc>
                <a:spcPct val="100000"/>
              </a:lnSpc>
              <a:spcBef>
                <a:spcPts val="1900"/>
              </a:spcBef>
              <a:buClr>
                <a:srgbClr val="75BDA7"/>
              </a:buClr>
              <a:buSzPct val="100000"/>
              <a:buFont typeface="Avenir Next Regular"/>
              <a:buChar char="•"/>
              <a:defRPr sz="2400" cap="none" spc="0"/>
            </a:pPr>
            <a:r>
              <a:t>3 Parts</a:t>
            </a:r>
            <a:endParaRPr sz="1900"/>
          </a:p>
          <a:p>
            <a:pPr marL="569903" lvl="1" indent="-257375" defTabSz="410750">
              <a:lnSpc>
                <a:spcPct val="100000"/>
              </a:lnSpc>
              <a:spcBef>
                <a:spcPts val="1900"/>
              </a:spcBef>
              <a:buClr>
                <a:srgbClr val="75BDA7"/>
              </a:buClr>
              <a:buFont typeface="Avenir Next Regular"/>
              <a:defRPr sz="2400" cap="none" spc="0"/>
            </a:pPr>
            <a:r>
              <a:t>Nucleation Planting</a:t>
            </a:r>
            <a:endParaRPr sz="1900"/>
          </a:p>
          <a:p>
            <a:pPr marL="569903" lvl="1" indent="-257375" defTabSz="410750">
              <a:lnSpc>
                <a:spcPct val="100000"/>
              </a:lnSpc>
              <a:spcBef>
                <a:spcPts val="1900"/>
              </a:spcBef>
              <a:buClr>
                <a:srgbClr val="75BDA7"/>
              </a:buClr>
              <a:buFont typeface="Avenir Next Regular"/>
              <a:defRPr sz="2400" cap="none" spc="0"/>
            </a:pPr>
            <a:r>
              <a:t>Field research on reforestation and climate change </a:t>
            </a:r>
            <a:endParaRPr sz="1900"/>
          </a:p>
          <a:p>
            <a:pPr marL="569903" lvl="1" indent="-257375" defTabSz="410750">
              <a:lnSpc>
                <a:spcPct val="100000"/>
              </a:lnSpc>
              <a:spcBef>
                <a:spcPts val="1900"/>
              </a:spcBef>
              <a:buClr>
                <a:srgbClr val="75BDA7"/>
              </a:buClr>
              <a:buFont typeface="Avenir Next Regular"/>
              <a:defRPr sz="2400" cap="none" spc="0"/>
            </a:pPr>
            <a:r>
              <a:t>Research to improve </a:t>
            </a:r>
            <a:r>
              <a:rPr sz="2800"/>
              <a:t>seedling</a:t>
            </a:r>
            <a:r>
              <a:t> stock</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 name="Picture Placeholder 10" descr="Picture Placeholder 10"/>
          <p:cNvPicPr>
            <a:picLocks noGrp="1" noChangeAspect="1"/>
          </p:cNvPicPr>
          <p:nvPr>
            <p:ph type="pic" idx="21"/>
          </p:nvPr>
        </p:nvPicPr>
        <p:blipFill>
          <a:blip r:embed="rId3"/>
          <a:srcRect r="20631"/>
          <a:stretch>
            <a:fillRect/>
          </a:stretch>
        </p:blipFill>
        <p:spPr>
          <a:xfrm rot="5400000">
            <a:off x="5518150" y="184150"/>
            <a:ext cx="6858000" cy="6489701"/>
          </a:xfrm>
          <a:prstGeom prst="rect">
            <a:avLst/>
          </a:prstGeom>
        </p:spPr>
      </p:pic>
      <p:sp>
        <p:nvSpPr>
          <p:cNvPr id="510" name="Title 5"/>
          <p:cNvSpPr txBox="1">
            <a:spLocks noGrp="1"/>
          </p:cNvSpPr>
          <p:nvPr>
            <p:ph type="title"/>
          </p:nvPr>
        </p:nvSpPr>
        <p:spPr>
          <a:xfrm>
            <a:off x="88526" y="321470"/>
            <a:ext cx="5905501" cy="978747"/>
          </a:xfrm>
          <a:prstGeom prst="rect">
            <a:avLst/>
          </a:prstGeom>
        </p:spPr>
        <p:txBody>
          <a:bodyPr/>
          <a:lstStyle>
            <a:lvl1pPr>
              <a:defRPr sz="3700"/>
            </a:lvl1pPr>
          </a:lstStyle>
          <a:p>
            <a:r>
              <a:t>NM Reforestation Center</a:t>
            </a:r>
          </a:p>
        </p:txBody>
      </p:sp>
      <p:sp>
        <p:nvSpPr>
          <p:cNvPr id="511" name="Text Placeholder 3"/>
          <p:cNvSpPr txBox="1">
            <a:spLocks noGrp="1"/>
          </p:cNvSpPr>
          <p:nvPr>
            <p:ph type="body" sz="half" idx="1"/>
          </p:nvPr>
        </p:nvSpPr>
        <p:spPr>
          <a:xfrm>
            <a:off x="380999" y="1532964"/>
            <a:ext cx="5320555" cy="5003566"/>
          </a:xfrm>
          <a:prstGeom prst="rect">
            <a:avLst/>
          </a:prstGeom>
        </p:spPr>
        <p:txBody>
          <a:bodyPr anchor="t"/>
          <a:lstStyle/>
          <a:p>
            <a:pPr marL="257375" indent="-257375" defTabSz="410750">
              <a:lnSpc>
                <a:spcPct val="100000"/>
              </a:lnSpc>
              <a:spcBef>
                <a:spcPts val="1900"/>
              </a:spcBef>
              <a:buClr>
                <a:srgbClr val="75BDA7"/>
              </a:buClr>
              <a:buSzPct val="100000"/>
              <a:buFont typeface="Avenir Next Regular"/>
              <a:buChar char="•"/>
              <a:defRPr sz="2400" cap="none" spc="0"/>
            </a:pPr>
            <a:r>
              <a:t>Collaborative agreement between Forestry Division and Universities</a:t>
            </a:r>
            <a:endParaRPr sz="1900"/>
          </a:p>
          <a:p>
            <a:pPr marL="257375" indent="-257375" defTabSz="410750">
              <a:lnSpc>
                <a:spcPct val="100000"/>
              </a:lnSpc>
              <a:spcBef>
                <a:spcPts val="1900"/>
              </a:spcBef>
              <a:buClr>
                <a:srgbClr val="75BDA7"/>
              </a:buClr>
              <a:buSzPct val="100000"/>
              <a:buFont typeface="Avenir Next Regular"/>
              <a:buChar char="•"/>
              <a:defRPr sz="2400" cap="none" spc="0"/>
            </a:pPr>
            <a:r>
              <a:t>Focus on post-fire reforestation</a:t>
            </a:r>
            <a:endParaRPr sz="1900"/>
          </a:p>
          <a:p>
            <a:pPr marL="257375" indent="-257375" defTabSz="410750">
              <a:lnSpc>
                <a:spcPct val="100000"/>
              </a:lnSpc>
              <a:spcBef>
                <a:spcPts val="1900"/>
              </a:spcBef>
              <a:buClr>
                <a:srgbClr val="75BDA7"/>
              </a:buClr>
              <a:buSzPct val="100000"/>
              <a:buFont typeface="Avenir Next Regular"/>
              <a:buChar char="•"/>
              <a:defRPr sz="2400" cap="none" spc="0"/>
            </a:pPr>
            <a:r>
              <a:t>Addresses the reforestation pipeline challenges</a:t>
            </a:r>
            <a:endParaRPr sz="1900"/>
          </a:p>
          <a:p>
            <a:pPr marL="569903" lvl="1" indent="-257375" defTabSz="410750">
              <a:lnSpc>
                <a:spcPct val="100000"/>
              </a:lnSpc>
              <a:spcBef>
                <a:spcPts val="1900"/>
              </a:spcBef>
              <a:buClr>
                <a:srgbClr val="75BDA7"/>
              </a:buClr>
              <a:buFont typeface="Avenir Next Regular"/>
              <a:defRPr sz="2400" cap="none" spc="0"/>
            </a:pPr>
            <a:r>
              <a:t>Seed</a:t>
            </a:r>
            <a:endParaRPr sz="1900"/>
          </a:p>
          <a:p>
            <a:pPr marL="569903" lvl="1" indent="-257375" defTabSz="410750">
              <a:lnSpc>
                <a:spcPct val="100000"/>
              </a:lnSpc>
              <a:spcBef>
                <a:spcPts val="1900"/>
              </a:spcBef>
              <a:buClr>
                <a:srgbClr val="75BDA7"/>
              </a:buClr>
              <a:buFont typeface="Avenir Next Regular"/>
              <a:defRPr sz="2400" cap="none" spc="0"/>
            </a:pPr>
            <a:r>
              <a:t>Nursery</a:t>
            </a:r>
            <a:endParaRPr sz="1900"/>
          </a:p>
          <a:p>
            <a:pPr marL="569903" lvl="1" indent="-257375" defTabSz="410750">
              <a:lnSpc>
                <a:spcPct val="100000"/>
              </a:lnSpc>
              <a:spcBef>
                <a:spcPts val="1900"/>
              </a:spcBef>
              <a:buClr>
                <a:srgbClr val="75BDA7"/>
              </a:buClr>
              <a:buFont typeface="Avenir Next Regular"/>
              <a:defRPr sz="2400" cap="none" spc="0"/>
            </a:pPr>
            <a:r>
              <a:t>Planting</a:t>
            </a:r>
            <a:endParaRPr sz="1900"/>
          </a:p>
          <a:p>
            <a:pPr marL="569903" lvl="1" indent="-257375" defTabSz="410750">
              <a:lnSpc>
                <a:spcPct val="100000"/>
              </a:lnSpc>
              <a:spcBef>
                <a:spcPts val="1900"/>
              </a:spcBef>
              <a:buClr>
                <a:srgbClr val="75BDA7"/>
              </a:buClr>
              <a:buFont typeface="Avenir Next Regular"/>
              <a:defRPr sz="2400" cap="none" spc="0"/>
            </a:pPr>
            <a:r>
              <a:t>Post-planting</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Title 5"/>
          <p:cNvSpPr txBox="1">
            <a:spLocks noGrp="1"/>
          </p:cNvSpPr>
          <p:nvPr>
            <p:ph type="title"/>
          </p:nvPr>
        </p:nvSpPr>
        <p:spPr>
          <a:xfrm>
            <a:off x="88526" y="321470"/>
            <a:ext cx="5905501" cy="978747"/>
          </a:xfrm>
          <a:prstGeom prst="rect">
            <a:avLst/>
          </a:prstGeom>
        </p:spPr>
        <p:txBody>
          <a:bodyPr>
            <a:normAutofit fontScale="90000"/>
          </a:bodyPr>
          <a:lstStyle>
            <a:lvl1pPr>
              <a:defRPr sz="3700"/>
            </a:lvl1pPr>
          </a:lstStyle>
          <a:p>
            <a:r>
              <a:rPr lang="en-US" dirty="0"/>
              <a:t>Working lands and</a:t>
            </a:r>
            <a:br>
              <a:rPr lang="en-US" dirty="0"/>
            </a:br>
            <a:r>
              <a:rPr lang="en-US" dirty="0"/>
              <a:t>carbon flux</a:t>
            </a:r>
          </a:p>
        </p:txBody>
      </p:sp>
      <p:sp>
        <p:nvSpPr>
          <p:cNvPr id="511" name="Text Placeholder 3"/>
          <p:cNvSpPr txBox="1">
            <a:spLocks noGrp="1"/>
          </p:cNvSpPr>
          <p:nvPr>
            <p:ph type="body" sz="half" idx="1"/>
          </p:nvPr>
        </p:nvSpPr>
        <p:spPr>
          <a:xfrm>
            <a:off x="380999" y="1532964"/>
            <a:ext cx="5320555" cy="5003566"/>
          </a:xfrm>
          <a:prstGeom prst="rect">
            <a:avLst/>
          </a:prstGeom>
        </p:spPr>
        <p:txBody>
          <a:bodyPr anchor="t">
            <a:normAutofit/>
          </a:bodyPr>
          <a:lstStyle/>
          <a:p>
            <a:pPr marL="257175" indent="-257175" defTabSz="410750">
              <a:lnSpc>
                <a:spcPct val="100000"/>
              </a:lnSpc>
              <a:spcBef>
                <a:spcPts val="1900"/>
              </a:spcBef>
              <a:buClr>
                <a:srgbClr val="75BDA7"/>
              </a:buClr>
              <a:buSzPct val="100000"/>
              <a:buFont typeface="Avenir Next Regular"/>
              <a:buChar char="•"/>
              <a:defRPr sz="2400" cap="none" spc="0"/>
            </a:pPr>
            <a:r>
              <a:rPr lang="en-US" dirty="0"/>
              <a:t>Working with landowners to pilot efforts that stabilize or increase carbon on working lands</a:t>
            </a:r>
          </a:p>
          <a:p>
            <a:pPr marL="257175" indent="-257175" defTabSz="410750">
              <a:lnSpc>
                <a:spcPct val="100000"/>
              </a:lnSpc>
              <a:spcBef>
                <a:spcPts val="1900"/>
              </a:spcBef>
              <a:buClr>
                <a:srgbClr val="75BDA7"/>
              </a:buClr>
              <a:buSzPct val="100000"/>
              <a:buFont typeface="Avenir Next Regular"/>
              <a:buChar char="•"/>
              <a:defRPr sz="2400" cap="none" spc="0"/>
            </a:pPr>
            <a:r>
              <a:rPr lang="en-US" dirty="0"/>
              <a:t>Creating place-specific carbon accounting models for New Mexico's arid environment</a:t>
            </a:r>
          </a:p>
          <a:p>
            <a:pPr marL="257175" indent="-257175" defTabSz="410750">
              <a:lnSpc>
                <a:spcPct val="100000"/>
              </a:lnSpc>
              <a:spcBef>
                <a:spcPts val="1900"/>
              </a:spcBef>
              <a:buClr>
                <a:srgbClr val="75BDA7"/>
              </a:buClr>
              <a:buSzPct val="100000"/>
              <a:buFont typeface="Avenir Next Regular"/>
              <a:buChar char="•"/>
              <a:defRPr sz="2400" cap="none" spc="0"/>
            </a:pPr>
            <a:r>
              <a:rPr lang="en-US" dirty="0"/>
              <a:t>Collaborting across a network of scientists, landowners, and managers. Includes NMDA, SW Climate Hub, Climate Adaptation Science Center and NM Univs.</a:t>
            </a:r>
          </a:p>
        </p:txBody>
      </p:sp>
      <p:pic>
        <p:nvPicPr>
          <p:cNvPr id="4" name="Picture 4" descr="awesome-sev-photo_3.jpg">
            <a:extLst>
              <a:ext uri="{FF2B5EF4-FFF2-40B4-BE49-F238E27FC236}">
                <a16:creationId xmlns:a16="http://schemas.microsoft.com/office/drawing/2014/main" id="{E8C7FBAB-6F92-4699-8C68-82029798A3B9}"/>
              </a:ext>
            </a:extLst>
          </p:cNvPr>
          <p:cNvPicPr>
            <a:picLocks noGrp="1" noChangeAspect="1"/>
          </p:cNvPicPr>
          <p:nvPr>
            <p:ph type="pic" idx="21"/>
          </p:nvPr>
        </p:nvPicPr>
        <p:blipFill rotWithShape="1">
          <a:blip r:embed="rId3"/>
          <a:srcRect l="31146" t="-216" r="16448" b="580"/>
          <a:stretch/>
        </p:blipFill>
        <p:spPr>
          <a:xfrm>
            <a:off x="5762468" y="1736"/>
            <a:ext cx="6429326" cy="6868756"/>
          </a:xfrm>
        </p:spPr>
      </p:pic>
      <p:sp>
        <p:nvSpPr>
          <p:cNvPr id="6" name="TextBox 5">
            <a:extLst>
              <a:ext uri="{FF2B5EF4-FFF2-40B4-BE49-F238E27FC236}">
                <a16:creationId xmlns:a16="http://schemas.microsoft.com/office/drawing/2014/main" id="{0791FBFA-3CC0-4AA0-94F2-964A2138DF46}"/>
              </a:ext>
            </a:extLst>
          </p:cNvPr>
          <p:cNvSpPr txBox="1"/>
          <p:nvPr/>
        </p:nvSpPr>
        <p:spPr>
          <a:xfrm>
            <a:off x="4048259" y="6420119"/>
            <a:ext cx="253928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solidFill>
                  <a:srgbClr val="FFFFFF"/>
                </a:solidFill>
                <a:latin typeface="Calibri"/>
              </a:rPr>
              <a:t>Credit: Litvak Lab</a:t>
            </a:r>
            <a:r>
              <a:rPr lang="en-US" dirty="0">
                <a:latin typeface="Calibri"/>
                <a:ea typeface="Calibri"/>
                <a:cs typeface="Calibri"/>
              </a:rPr>
              <a:t>​</a:t>
            </a:r>
            <a:endParaRPr lang="en-US" sz="1800" b="0" i="0" u="none" strike="noStrike" cap="none" spc="0" normalizeH="0" baseline="0">
              <a:ln>
                <a:noFill/>
              </a:ln>
              <a:solidFill>
                <a:srgbClr val="000000"/>
              </a:solidFill>
              <a:effectLst/>
              <a:uFillTx/>
              <a:latin typeface="+mj-lt"/>
              <a:ea typeface="+mj-ea"/>
              <a:cs typeface="+mj-cs"/>
            </a:endParaRPr>
          </a:p>
        </p:txBody>
      </p:sp>
    </p:spTree>
    <p:extLst>
      <p:ext uri="{BB962C8B-B14F-4D97-AF65-F5344CB8AC3E}">
        <p14:creationId xmlns:p14="http://schemas.microsoft.com/office/powerpoint/2010/main" val="306668005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Title 2"/>
          <p:cNvSpPr txBox="1">
            <a:spLocks noGrp="1"/>
          </p:cNvSpPr>
          <p:nvPr>
            <p:ph type="title"/>
          </p:nvPr>
        </p:nvSpPr>
        <p:spPr>
          <a:xfrm>
            <a:off x="294268" y="287515"/>
            <a:ext cx="5104781" cy="781578"/>
          </a:xfrm>
          <a:prstGeom prst="rect">
            <a:avLst/>
          </a:prstGeom>
        </p:spPr>
        <p:txBody>
          <a:bodyPr/>
          <a:lstStyle>
            <a:lvl1pPr defTabSz="312170">
              <a:spcBef>
                <a:spcPts val="1400"/>
              </a:spcBef>
              <a:defRPr sz="2812"/>
            </a:lvl1pPr>
          </a:lstStyle>
          <a:p>
            <a:r>
              <a:t>Looking forward: Challenges</a:t>
            </a:r>
          </a:p>
        </p:txBody>
      </p:sp>
      <p:sp>
        <p:nvSpPr>
          <p:cNvPr id="516" name="Text Placeholder 3"/>
          <p:cNvSpPr txBox="1">
            <a:spLocks noGrp="1"/>
          </p:cNvSpPr>
          <p:nvPr>
            <p:ph type="body" idx="21"/>
          </p:nvPr>
        </p:nvSpPr>
        <p:spPr>
          <a:xfrm>
            <a:off x="368610" y="1278323"/>
            <a:ext cx="5098586" cy="42951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lnSpcReduction="10000"/>
          </a:bodyPr>
          <a:lstStyle/>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Funding is coming – this will stretch our collective capacity to the max</a:t>
            </a:r>
            <a:endParaRPr lang="en-US" dirty="0"/>
          </a:p>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Persistent dry conditions – moving into an ignition limited season</a:t>
            </a:r>
          </a:p>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Bureaucracy isn’t keeping pace with drying conditions – hiring, procurement, environmental regulations, all need to be rethought to meet the challenge</a:t>
            </a:r>
          </a:p>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Capacity </a:t>
            </a:r>
            <a:r>
              <a:rPr lang="en-US" dirty="0"/>
              <a:t>b</a:t>
            </a:r>
            <a:r>
              <a:rPr dirty="0"/>
              <a:t>uilding needs</a:t>
            </a:r>
          </a:p>
        </p:txBody>
      </p:sp>
      <p:pic>
        <p:nvPicPr>
          <p:cNvPr id="2" name="Picture 2">
            <a:extLst>
              <a:ext uri="{FF2B5EF4-FFF2-40B4-BE49-F238E27FC236}">
                <a16:creationId xmlns:a16="http://schemas.microsoft.com/office/drawing/2014/main" id="{86953DC9-7DC1-4B23-8F53-7A8452BDFF6E}"/>
              </a:ext>
            </a:extLst>
          </p:cNvPr>
          <p:cNvPicPr>
            <a:picLocks noChangeAspect="1"/>
          </p:cNvPicPr>
          <p:nvPr/>
        </p:nvPicPr>
        <p:blipFill rotWithShape="1">
          <a:blip r:embed="rId2"/>
          <a:srcRect l="18801" t="-201" r="11362" b="66"/>
          <a:stretch/>
        </p:blipFill>
        <p:spPr>
          <a:xfrm>
            <a:off x="5839522" y="1394"/>
            <a:ext cx="6350391" cy="6855526"/>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Title 2"/>
          <p:cNvSpPr txBox="1">
            <a:spLocks noGrp="1"/>
          </p:cNvSpPr>
          <p:nvPr>
            <p:ph type="title"/>
          </p:nvPr>
        </p:nvSpPr>
        <p:spPr>
          <a:xfrm>
            <a:off x="381000" y="547710"/>
            <a:ext cx="5457903" cy="1004602"/>
          </a:xfrm>
          <a:prstGeom prst="rect">
            <a:avLst/>
          </a:prstGeom>
        </p:spPr>
        <p:txBody>
          <a:bodyPr>
            <a:normAutofit/>
          </a:bodyPr>
          <a:lstStyle>
            <a:lvl1pPr defTabSz="312170">
              <a:spcBef>
                <a:spcPts val="1400"/>
              </a:spcBef>
              <a:defRPr sz="2812"/>
            </a:lvl1pPr>
          </a:lstStyle>
          <a:p>
            <a:r>
              <a:t>Looking forward: Enabling Conditions</a:t>
            </a:r>
          </a:p>
        </p:txBody>
      </p:sp>
      <p:sp>
        <p:nvSpPr>
          <p:cNvPr id="519" name="Text Placeholder 3"/>
          <p:cNvSpPr txBox="1">
            <a:spLocks noGrp="1"/>
          </p:cNvSpPr>
          <p:nvPr>
            <p:ph type="body" idx="21"/>
          </p:nvPr>
        </p:nvSpPr>
        <p:spPr>
          <a:xfrm>
            <a:off x="381000" y="1928811"/>
            <a:ext cx="5606586" cy="42951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Funding is coming – dollars for days</a:t>
            </a:r>
            <a:endParaRPr lang="en-US" dirty="0"/>
          </a:p>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Strong support from leadership for proactive fire management -- our bosses “get it”</a:t>
            </a:r>
          </a:p>
          <a:p>
            <a:pPr marL="312420" indent="-312420" defTabSz="410750">
              <a:lnSpc>
                <a:spcPct val="100000"/>
              </a:lnSpc>
              <a:spcBef>
                <a:spcPts val="1900"/>
              </a:spcBef>
              <a:buClr>
                <a:srgbClr val="75BDA7"/>
              </a:buClr>
              <a:buFont typeface="Avenir Next Regular"/>
              <a:defRPr sz="2300">
                <a:solidFill>
                  <a:srgbClr val="D6D6D6"/>
                </a:solidFill>
                <a:latin typeface="Arial"/>
                <a:ea typeface="Arial"/>
                <a:cs typeface="Arial"/>
                <a:sym typeface="Arial"/>
              </a:defRPr>
            </a:pPr>
            <a:r>
              <a:rPr dirty="0"/>
              <a:t>Partners willing and able to innovate and work together </a:t>
            </a:r>
          </a:p>
        </p:txBody>
      </p:sp>
      <p:pic>
        <p:nvPicPr>
          <p:cNvPr id="2" name="Picture 2">
            <a:extLst>
              <a:ext uri="{FF2B5EF4-FFF2-40B4-BE49-F238E27FC236}">
                <a16:creationId xmlns:a16="http://schemas.microsoft.com/office/drawing/2014/main" id="{6144CA50-F59A-48FD-9F12-A718D66F54FE}"/>
              </a:ext>
            </a:extLst>
          </p:cNvPr>
          <p:cNvPicPr>
            <a:picLocks noChangeAspect="1"/>
          </p:cNvPicPr>
          <p:nvPr/>
        </p:nvPicPr>
        <p:blipFill rotWithShape="1">
          <a:blip r:embed="rId2"/>
          <a:srcRect l="14461" t="-2717" r="15075" b="-161"/>
          <a:stretch/>
        </p:blipFill>
        <p:spPr>
          <a:xfrm>
            <a:off x="5789962" y="-183066"/>
            <a:ext cx="6398693" cy="7036903"/>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20211012_135018.jpg">
            <a:extLst>
              <a:ext uri="{FF2B5EF4-FFF2-40B4-BE49-F238E27FC236}">
                <a16:creationId xmlns:a16="http://schemas.microsoft.com/office/drawing/2014/main" id="{431E9D87-2BA0-4A12-90CC-C882D45C8BD6}"/>
              </a:ext>
            </a:extLst>
          </p:cNvPr>
          <p:cNvPicPr>
            <a:picLocks noGrp="1" noChangeAspect="1"/>
          </p:cNvPicPr>
          <p:nvPr>
            <p:ph type="pic" idx="21"/>
          </p:nvPr>
        </p:nvPicPr>
        <p:blipFill rotWithShape="1">
          <a:blip r:embed="rId2"/>
          <a:srcRect l="3646" r="10580" b="141"/>
          <a:stretch/>
        </p:blipFill>
        <p:spPr>
          <a:xfrm>
            <a:off x="29633" y="34216"/>
            <a:ext cx="12134278" cy="6741947"/>
          </a:xfrm>
        </p:spPr>
      </p:pic>
      <p:sp>
        <p:nvSpPr>
          <p:cNvPr id="7" name="TextBox 6">
            <a:extLst>
              <a:ext uri="{FF2B5EF4-FFF2-40B4-BE49-F238E27FC236}">
                <a16:creationId xmlns:a16="http://schemas.microsoft.com/office/drawing/2014/main" id="{7EE51D29-C9D1-4092-A347-92D625A60844}"/>
              </a:ext>
            </a:extLst>
          </p:cNvPr>
          <p:cNvSpPr txBox="1"/>
          <p:nvPr/>
        </p:nvSpPr>
        <p:spPr>
          <a:xfrm>
            <a:off x="5257800" y="5915025"/>
            <a:ext cx="6600825"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lgn="r"/>
            <a:r>
              <a:rPr lang="en-US" sz="4400" dirty="0">
                <a:solidFill>
                  <a:srgbClr val="FFFFFF"/>
                </a:solidFill>
              </a:rPr>
              <a:t>Thank you!</a:t>
            </a:r>
          </a:p>
        </p:txBody>
      </p:sp>
    </p:spTree>
    <p:extLst>
      <p:ext uri="{BB962C8B-B14F-4D97-AF65-F5344CB8AC3E}">
        <p14:creationId xmlns:p14="http://schemas.microsoft.com/office/powerpoint/2010/main" val="358260095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6" name="Image" descr="Image"/>
          <p:cNvPicPr>
            <a:picLocks noGrp="1" noChangeAspect="1"/>
          </p:cNvPicPr>
          <p:nvPr>
            <p:ph type="pic" idx="21"/>
          </p:nvPr>
        </p:nvPicPr>
        <p:blipFill>
          <a:blip r:embed="rId3"/>
          <a:srcRect l="5712" r="5712"/>
          <a:stretch>
            <a:fillRect/>
          </a:stretch>
        </p:blipFill>
        <p:spPr>
          <a:xfrm>
            <a:off x="1524000" y="0"/>
            <a:ext cx="9144000" cy="6858000"/>
          </a:xfrm>
          <a:prstGeom prst="rect">
            <a:avLst/>
          </a:prstGeom>
        </p:spPr>
      </p:pic>
      <p:sp>
        <p:nvSpPr>
          <p:cNvPr id="597" name="Credit: J. Haffey"/>
          <p:cNvSpPr txBox="1"/>
          <p:nvPr/>
        </p:nvSpPr>
        <p:spPr>
          <a:xfrm>
            <a:off x="7842373" y="6347200"/>
            <a:ext cx="2729667" cy="3429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spcBef>
                <a:spcPts val="2800"/>
              </a:spcBef>
              <a:defRPr sz="1900">
                <a:solidFill>
                  <a:srgbClr val="D6D6D6"/>
                </a:solidFill>
                <a:latin typeface="Arial"/>
                <a:ea typeface="Arial"/>
                <a:cs typeface="Arial"/>
                <a:sym typeface="Arial"/>
              </a:defRPr>
            </a:lvl1pPr>
          </a:lstStyle>
          <a:p>
            <a:r>
              <a:t>Credit: J. Haffey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1" name="Image" descr="Image"/>
          <p:cNvPicPr>
            <a:picLocks noGrp="1" noChangeAspect="1"/>
          </p:cNvPicPr>
          <p:nvPr>
            <p:ph type="pic" idx="21"/>
          </p:nvPr>
        </p:nvPicPr>
        <p:blipFill>
          <a:blip r:embed="rId3"/>
          <a:srcRect l="13533" r="15592" b="29136"/>
          <a:stretch>
            <a:fillRect/>
          </a:stretch>
        </p:blipFill>
        <p:spPr>
          <a:xfrm>
            <a:off x="1524000" y="886"/>
            <a:ext cx="9144001" cy="6857115"/>
          </a:xfrm>
          <a:prstGeom prst="rect">
            <a:avLst/>
          </a:prstGeom>
        </p:spPr>
      </p:pic>
      <p:sp>
        <p:nvSpPr>
          <p:cNvPr id="602" name="Credit: C. Allen"/>
          <p:cNvSpPr txBox="1"/>
          <p:nvPr/>
        </p:nvSpPr>
        <p:spPr>
          <a:xfrm>
            <a:off x="7842373" y="6347200"/>
            <a:ext cx="2729667" cy="3429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5719" tIns="35719" rIns="35719" bIns="35719" anchor="ctr">
            <a:spAutoFit/>
          </a:bodyPr>
          <a:lstStyle>
            <a:lvl1pPr defTabSz="457200">
              <a:spcBef>
                <a:spcPts val="2800"/>
              </a:spcBef>
              <a:defRPr sz="1900">
                <a:solidFill>
                  <a:srgbClr val="D6D6D6"/>
                </a:solidFill>
                <a:latin typeface="Arial"/>
                <a:ea typeface="Arial"/>
                <a:cs typeface="Arial"/>
                <a:sym typeface="Arial"/>
              </a:defRPr>
            </a:lvl1pPr>
          </a:lstStyle>
          <a:p>
            <a:r>
              <a:t>Credit: C. Allen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6" name="Image" descr="Image"/>
          <p:cNvPicPr>
            <a:picLocks noGrp="1" noChangeAspect="1"/>
          </p:cNvPicPr>
          <p:nvPr>
            <p:ph type="pic" idx="21"/>
          </p:nvPr>
        </p:nvPicPr>
        <p:blipFill>
          <a:blip r:embed="rId3"/>
          <a:stretch>
            <a:fillRect/>
          </a:stretch>
        </p:blipFill>
        <p:spPr>
          <a:xfrm>
            <a:off x="1524000" y="0"/>
            <a:ext cx="9144000" cy="685800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0" name="Picture 2" descr="Picture 2"/>
          <p:cNvPicPr>
            <a:picLocks noChangeAspect="1"/>
          </p:cNvPicPr>
          <p:nvPr/>
        </p:nvPicPr>
        <p:blipFill>
          <a:blip r:embed="rId2"/>
          <a:stretch>
            <a:fillRect/>
          </a:stretch>
        </p:blipFill>
        <p:spPr>
          <a:xfrm>
            <a:off x="0" y="0"/>
            <a:ext cx="12192000" cy="6854429"/>
          </a:xfrm>
          <a:prstGeom prst="rect">
            <a:avLst/>
          </a:prstGeom>
          <a:ln w="12700">
            <a:miter lim="400000"/>
          </a:ln>
        </p:spPr>
      </p:pic>
      <p:sp>
        <p:nvSpPr>
          <p:cNvPr id="611" name="Content Placeholder 4"/>
          <p:cNvSpPr txBox="1">
            <a:spLocks noGrp="1"/>
          </p:cNvSpPr>
          <p:nvPr>
            <p:ph type="body" sz="half" idx="1"/>
          </p:nvPr>
        </p:nvSpPr>
        <p:spPr>
          <a:xfrm>
            <a:off x="8203258" y="398610"/>
            <a:ext cx="3379143" cy="5233189"/>
          </a:xfrm>
          <a:prstGeom prst="rect">
            <a:avLst/>
          </a:prstGeom>
        </p:spPr>
        <p:txBody>
          <a:bodyPr/>
          <a:lstStyle/>
          <a:p>
            <a:pPr marL="0" indent="0">
              <a:lnSpc>
                <a:spcPct val="90000"/>
              </a:lnSpc>
              <a:buSzTx/>
              <a:buNone/>
              <a:defRPr sz="2400">
                <a:solidFill>
                  <a:srgbClr val="000000"/>
                </a:solidFill>
              </a:defRPr>
            </a:pPr>
            <a:r>
              <a:t>Project Goals:</a:t>
            </a:r>
          </a:p>
          <a:p>
            <a:pPr marL="312527" indent="-312527">
              <a:lnSpc>
                <a:spcPct val="90000"/>
              </a:lnSpc>
              <a:defRPr sz="2400">
                <a:solidFill>
                  <a:srgbClr val="000000"/>
                </a:solidFill>
              </a:defRPr>
            </a:pPr>
            <a:r>
              <a:t>Restore 600,000 acres over 20 years</a:t>
            </a:r>
          </a:p>
          <a:p>
            <a:pPr marL="312527" indent="-312527">
              <a:lnSpc>
                <a:spcPct val="90000"/>
              </a:lnSpc>
              <a:defRPr sz="2400">
                <a:solidFill>
                  <a:srgbClr val="000000"/>
                </a:solidFill>
              </a:defRPr>
            </a:pPr>
            <a:r>
              <a:t>Offer large-scale solution to forest health and resilience</a:t>
            </a:r>
          </a:p>
          <a:p>
            <a:pPr marL="312527" indent="-312527">
              <a:lnSpc>
                <a:spcPct val="90000"/>
              </a:lnSpc>
              <a:defRPr sz="2400">
                <a:solidFill>
                  <a:srgbClr val="000000"/>
                </a:solidFill>
              </a:defRPr>
            </a:pPr>
            <a:r>
              <a:t>Provide a new mechanism for collaboration, coordination and $</a:t>
            </a:r>
          </a:p>
          <a:p>
            <a:pPr marL="312527" indent="-312527">
              <a:lnSpc>
                <a:spcPct val="90000"/>
              </a:lnSpc>
              <a:defRPr sz="2400">
                <a:solidFill>
                  <a:srgbClr val="000000"/>
                </a:solidFill>
              </a:defRPr>
            </a:pPr>
            <a:r>
              <a:t>Catalyze state and federal policy</a:t>
            </a:r>
          </a:p>
        </p:txBody>
      </p:sp>
      <p:pic>
        <p:nvPicPr>
          <p:cNvPr id="612" name="Picture 2" descr="Picture 2"/>
          <p:cNvPicPr>
            <a:picLocks noChangeAspect="1"/>
          </p:cNvPicPr>
          <p:nvPr/>
        </p:nvPicPr>
        <p:blipFill>
          <a:blip r:embed="rId3"/>
          <a:stretch>
            <a:fillRect/>
          </a:stretch>
        </p:blipFill>
        <p:spPr>
          <a:xfrm>
            <a:off x="0" y="-1892009"/>
            <a:ext cx="12192000" cy="8746440"/>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 name="Picture 1" descr="Picture 1"/>
          <p:cNvPicPr>
            <a:picLocks noChangeAspect="1"/>
          </p:cNvPicPr>
          <p:nvPr/>
        </p:nvPicPr>
        <p:blipFill>
          <a:blip r:embed="rId2"/>
          <a:stretch>
            <a:fillRect/>
          </a:stretch>
        </p:blipFill>
        <p:spPr>
          <a:xfrm>
            <a:off x="1249287" y="143319"/>
            <a:ext cx="9013588" cy="6760191"/>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green, vegetable, plant, pea&#10;&#10;Description automatically generated">
            <a:extLst>
              <a:ext uri="{FF2B5EF4-FFF2-40B4-BE49-F238E27FC236}">
                <a16:creationId xmlns:a16="http://schemas.microsoft.com/office/drawing/2014/main" id="{3E8FD061-64AF-484A-8462-7F3AC4598296}"/>
              </a:ext>
            </a:extLst>
          </p:cNvPr>
          <p:cNvPicPr>
            <a:picLocks noGrp="1" noChangeAspect="1"/>
          </p:cNvPicPr>
          <p:nvPr>
            <p:ph type="pic" sz="half" idx="21"/>
          </p:nvPr>
        </p:nvPicPr>
        <p:blipFill rotWithShape="1">
          <a:blip r:embed="rId3">
            <a:extLst>
              <a:ext uri="{28A0092B-C50C-407E-A947-70E740481C1C}">
                <a14:useLocalDpi xmlns:a14="http://schemas.microsoft.com/office/drawing/2010/main" val="0"/>
              </a:ext>
            </a:extLst>
          </a:blip>
          <a:srcRect t="27968" r="12156" b="27968"/>
          <a:stretch/>
        </p:blipFill>
        <p:spPr>
          <a:xfrm>
            <a:off x="5121714" y="-11498"/>
            <a:ext cx="7070286" cy="3546426"/>
          </a:xfrm>
          <a:ln w="28575">
            <a:solidFill>
              <a:schemeClr val="tx1"/>
            </a:solidFill>
          </a:ln>
        </p:spPr>
      </p:pic>
      <p:pic>
        <p:nvPicPr>
          <p:cNvPr id="6" name="Picture Placeholder 5" descr="A picture containing tree, outdoor, person, people&#10;&#10;Description automatically generated">
            <a:extLst>
              <a:ext uri="{FF2B5EF4-FFF2-40B4-BE49-F238E27FC236}">
                <a16:creationId xmlns:a16="http://schemas.microsoft.com/office/drawing/2014/main" id="{C6CDF17F-765C-4543-9FD2-953D75D5EAEC}"/>
              </a:ext>
            </a:extLst>
          </p:cNvPr>
          <p:cNvPicPr>
            <a:picLocks noGrp="1" noChangeAspect="1"/>
          </p:cNvPicPr>
          <p:nvPr>
            <p:ph type="pic" sz="half" idx="22"/>
          </p:nvPr>
        </p:nvPicPr>
        <p:blipFill rotWithShape="1">
          <a:blip r:embed="rId4">
            <a:extLst>
              <a:ext uri="{28A0092B-C50C-407E-A947-70E740481C1C}">
                <a14:useLocalDpi xmlns:a14="http://schemas.microsoft.com/office/drawing/2010/main" val="0"/>
              </a:ext>
            </a:extLst>
          </a:blip>
          <a:srcRect t="4649" r="13607" b="4649"/>
          <a:stretch/>
        </p:blipFill>
        <p:spPr>
          <a:xfrm>
            <a:off x="5979932" y="3187897"/>
            <a:ext cx="6212068" cy="3670103"/>
          </a:xfrm>
          <a:ln w="28575">
            <a:solidFill>
              <a:schemeClr val="tx1"/>
            </a:solidFill>
          </a:ln>
        </p:spPr>
      </p:pic>
      <p:pic>
        <p:nvPicPr>
          <p:cNvPr id="10" name="Picture Placeholder 9" descr="A landscape with trees and mountains in the back&#10;&#10;Description automatically generated with medium confidence">
            <a:extLst>
              <a:ext uri="{FF2B5EF4-FFF2-40B4-BE49-F238E27FC236}">
                <a16:creationId xmlns:a16="http://schemas.microsoft.com/office/drawing/2014/main" id="{0ABBF85C-DE7C-4A5B-8CA0-99CD400F388A}"/>
              </a:ext>
            </a:extLst>
          </p:cNvPr>
          <p:cNvPicPr>
            <a:picLocks noGrp="1" noChangeAspect="1"/>
          </p:cNvPicPr>
          <p:nvPr>
            <p:ph type="pic" idx="23"/>
          </p:nvPr>
        </p:nvPicPr>
        <p:blipFill rotWithShape="1">
          <a:blip r:embed="rId5" cstate="print">
            <a:extLst>
              <a:ext uri="{28A0092B-C50C-407E-A947-70E740481C1C}">
                <a14:useLocalDpi xmlns:a14="http://schemas.microsoft.com/office/drawing/2010/main" val="0"/>
              </a:ext>
            </a:extLst>
          </a:blip>
          <a:srcRect l="9697" t="1002" r="12442" b="2017"/>
          <a:stretch/>
        </p:blipFill>
        <p:spPr>
          <a:xfrm>
            <a:off x="0" y="-11497"/>
            <a:ext cx="7354593" cy="6869498"/>
          </a:xfrm>
          <a:ln w="28575">
            <a:solidFill>
              <a:schemeClr val="tx1"/>
            </a:solidFill>
          </a:ln>
        </p:spPr>
      </p:pic>
      <p:sp>
        <p:nvSpPr>
          <p:cNvPr id="11" name="TextBox 10">
            <a:extLst>
              <a:ext uri="{FF2B5EF4-FFF2-40B4-BE49-F238E27FC236}">
                <a16:creationId xmlns:a16="http://schemas.microsoft.com/office/drawing/2014/main" id="{23E2B826-4380-4E10-B720-5D033A9245FD}"/>
              </a:ext>
            </a:extLst>
          </p:cNvPr>
          <p:cNvSpPr txBox="1"/>
          <p:nvPr/>
        </p:nvSpPr>
        <p:spPr>
          <a:xfrm>
            <a:off x="10692143" y="2798598"/>
            <a:ext cx="1973656"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j-lt"/>
                <a:ea typeface="+mj-ea"/>
                <a:cs typeface="+mj-cs"/>
                <a:sym typeface="Calibri"/>
              </a:rPr>
              <a:t>Credit: NMDA</a:t>
            </a:r>
          </a:p>
        </p:txBody>
      </p:sp>
      <p:sp>
        <p:nvSpPr>
          <p:cNvPr id="12" name="TextBox 11">
            <a:extLst>
              <a:ext uri="{FF2B5EF4-FFF2-40B4-BE49-F238E27FC236}">
                <a16:creationId xmlns:a16="http://schemas.microsoft.com/office/drawing/2014/main" id="{1BFC088B-736C-4760-8397-80F9CFBDDE75}"/>
              </a:ext>
            </a:extLst>
          </p:cNvPr>
          <p:cNvSpPr txBox="1"/>
          <p:nvPr/>
        </p:nvSpPr>
        <p:spPr>
          <a:xfrm>
            <a:off x="7431386" y="6565047"/>
            <a:ext cx="1973656"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Calibri"/>
              </a:rPr>
              <a:t>Credit: Alan Eckert</a:t>
            </a:r>
          </a:p>
        </p:txBody>
      </p:sp>
    </p:spTree>
    <p:extLst>
      <p:ext uri="{BB962C8B-B14F-4D97-AF65-F5344CB8AC3E}">
        <p14:creationId xmlns:p14="http://schemas.microsoft.com/office/powerpoint/2010/main" val="41935238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Text Placeholder 4"/>
          <p:cNvSpPr txBox="1">
            <a:spLocks noGrp="1"/>
          </p:cNvSpPr>
          <p:nvPr>
            <p:ph type="body" sz="half" idx="1"/>
          </p:nvPr>
        </p:nvSpPr>
        <p:spPr>
          <a:xfrm>
            <a:off x="833437" y="2044898"/>
            <a:ext cx="10525126" cy="2540184"/>
          </a:xfrm>
          <a:prstGeom prst="rect">
            <a:avLst/>
          </a:prstGeom>
        </p:spPr>
        <p:txBody>
          <a:bodyPr/>
          <a:lstStyle>
            <a:lvl1pPr defTabSz="398428">
              <a:defRPr sz="6402"/>
            </a:lvl1pPr>
          </a:lstStyle>
          <a:p>
            <a:r>
              <a:t>50-70% of the municipal and agricultural water originates in forests.</a:t>
            </a:r>
          </a:p>
        </p:txBody>
      </p:sp>
      <p:sp>
        <p:nvSpPr>
          <p:cNvPr id="420" name="Text Placeholder 1"/>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r" defTabSz="361460">
              <a:lnSpc>
                <a:spcPct val="80000"/>
              </a:lnSpc>
              <a:spcBef>
                <a:spcPts val="0"/>
              </a:spcBef>
              <a:buSzTx/>
              <a:buFontTx/>
              <a:buNone/>
              <a:defRPr sz="3696">
                <a:solidFill>
                  <a:srgbClr val="D6D6D6"/>
                </a:solidFill>
                <a:latin typeface="Arial"/>
                <a:ea typeface="Arial"/>
                <a:cs typeface="Arial"/>
                <a:sym typeface="Arial"/>
              </a:defRPr>
            </a:lvl1pPr>
          </a:lstStyle>
          <a:p>
            <a:r>
              <a:t>NM EMNRD</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1485</Words>
  <Application>Microsoft Office PowerPoint</Application>
  <PresentationFormat>Widescreen</PresentationFormat>
  <Paragraphs>121</Paragraphs>
  <Slides>29</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Avenir Heavy</vt:lpstr>
      <vt:lpstr>Avenir Next Regular</vt:lpstr>
      <vt:lpstr>Calibri</vt:lpstr>
      <vt:lpstr>Calibri Light</vt:lpstr>
      <vt:lpstr>DIN Alternate Bold</vt:lpstr>
      <vt:lpstr>office theme</vt:lpstr>
      <vt:lpstr>Forests to farm then table &amp; tap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Pilot: Santa Fe Fireshed</vt:lpstr>
      <vt:lpstr>PowerPoint Presentation</vt:lpstr>
      <vt:lpstr>PowerPoint Presentation</vt:lpstr>
      <vt:lpstr>PowerPoint Presentation</vt:lpstr>
      <vt:lpstr>10 Forest Action Plan Strategies  </vt:lpstr>
      <vt:lpstr>Forest and Watershed Restoration Act</vt:lpstr>
      <vt:lpstr>FAWRA can fund: Treatments, Planning and Economic Development</vt:lpstr>
      <vt:lpstr>PowerPoint Presentation</vt:lpstr>
      <vt:lpstr>Focus: Workforce Development</vt:lpstr>
      <vt:lpstr>52 weeks of fire</vt:lpstr>
      <vt:lpstr>Fire effects not fence lines </vt:lpstr>
      <vt:lpstr>Getting more good fire on the ground</vt:lpstr>
      <vt:lpstr>Pile Burn Certificate</vt:lpstr>
      <vt:lpstr>Broadcast Burn Certification</vt:lpstr>
      <vt:lpstr>Reforestation after fires</vt:lpstr>
      <vt:lpstr>NM Reforestation Center</vt:lpstr>
      <vt:lpstr>Working lands and carbon flux</vt:lpstr>
      <vt:lpstr>Looking forward: Challenges</vt:lpstr>
      <vt:lpstr>Looking forward: Enabling Conditions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Forests, Water &amp; Our Future</dc:title>
  <dc:creator>McCarthy, Laura</dc:creator>
  <cp:lastModifiedBy>McCarthy, Laura, EMNRD</cp:lastModifiedBy>
  <cp:revision>114</cp:revision>
  <dcterms:modified xsi:type="dcterms:W3CDTF">2022-02-02T00:20:06Z</dcterms:modified>
</cp:coreProperties>
</file>