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3" r:id="rId1"/>
  </p:sldMasterIdLst>
  <p:notesMasterIdLst>
    <p:notesMasterId r:id="rId34"/>
  </p:notesMasterIdLst>
  <p:sldIdLst>
    <p:sldId id="256" r:id="rId2"/>
    <p:sldId id="2395" r:id="rId3"/>
    <p:sldId id="2396" r:id="rId4"/>
    <p:sldId id="481" r:id="rId5"/>
    <p:sldId id="2398" r:id="rId6"/>
    <p:sldId id="2397" r:id="rId7"/>
    <p:sldId id="578" r:id="rId8"/>
    <p:sldId id="426" r:id="rId9"/>
    <p:sldId id="621" r:id="rId10"/>
    <p:sldId id="2389" r:id="rId11"/>
    <p:sldId id="360" r:id="rId12"/>
    <p:sldId id="2373" r:id="rId13"/>
    <p:sldId id="1693" r:id="rId14"/>
    <p:sldId id="2292" r:id="rId15"/>
    <p:sldId id="1258" r:id="rId16"/>
    <p:sldId id="1259" r:id="rId17"/>
    <p:sldId id="1260" r:id="rId18"/>
    <p:sldId id="1261" r:id="rId19"/>
    <p:sldId id="372" r:id="rId20"/>
    <p:sldId id="264" r:id="rId21"/>
    <p:sldId id="295" r:id="rId22"/>
    <p:sldId id="436" r:id="rId23"/>
    <p:sldId id="286" r:id="rId24"/>
    <p:sldId id="304" r:id="rId25"/>
    <p:sldId id="480" r:id="rId26"/>
    <p:sldId id="276" r:id="rId27"/>
    <p:sldId id="568" r:id="rId28"/>
    <p:sldId id="2401" r:id="rId29"/>
    <p:sldId id="2288" r:id="rId30"/>
    <p:sldId id="2394" r:id="rId31"/>
    <p:sldId id="2400" r:id="rId32"/>
    <p:sldId id="2390" r:id="rId33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zann M. Moffet" initials="SMM" lastIdx="1" clrIdx="0">
    <p:extLst>
      <p:ext uri="{19B8F6BF-5375-455C-9EA6-DF929625EA0E}">
        <p15:presenceInfo xmlns:p15="http://schemas.microsoft.com/office/powerpoint/2012/main" userId="S::smoffet@mdf.coop::72aad983-8f66-43d1-9d22-f216daa4d29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2D3F"/>
    <a:srgbClr val="FFFFFF"/>
    <a:srgbClr val="F5C17B"/>
    <a:srgbClr val="548235"/>
    <a:srgbClr val="FF9966"/>
    <a:srgbClr val="A9D18E"/>
    <a:srgbClr val="E7C083"/>
    <a:srgbClr val="F4B183"/>
    <a:srgbClr val="A9CC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0" autoAdjust="0"/>
  </p:normalViewPr>
  <p:slideViewPr>
    <p:cSldViewPr snapToGrid="0">
      <p:cViewPr varScale="1">
        <p:scale>
          <a:sx n="100" d="100"/>
          <a:sy n="100" d="100"/>
        </p:scale>
        <p:origin x="95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8661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Sugar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8-9FB6-4EB4-8B2C-231836F7451F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FB6-4EB4-8B2C-231836F7451F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9FB6-4EB4-8B2C-231836F7451F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FB6-4EB4-8B2C-231836F7451F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C-9FB6-4EB4-8B2C-231836F7451F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93E3-4467-A3D7-5F75A886CC9E}"/>
              </c:ext>
            </c:extLst>
          </c:dPt>
          <c:cat>
            <c:strRef>
              <c:f>Sheet1!$A$2:$A$7</c:f>
              <c:strCache>
                <c:ptCount val="6"/>
                <c:pt idx="0">
                  <c:v>BETA 7845</c:v>
                </c:pt>
                <c:pt idx="1">
                  <c:v>SES 762</c:v>
                </c:pt>
                <c:pt idx="2">
                  <c:v>ACH 950</c:v>
                </c:pt>
                <c:pt idx="3">
                  <c:v>BETA 7029</c:v>
                </c:pt>
                <c:pt idx="4">
                  <c:v>ACH 082</c:v>
                </c:pt>
                <c:pt idx="5">
                  <c:v>ACH 973</c:v>
                </c:pt>
              </c:strCache>
            </c:strRef>
          </c:cat>
          <c:val>
            <c:numRef>
              <c:f>Sheet1!$B$2:$B$7</c:f>
              <c:numCache>
                <c:formatCode>0.00</c:formatCode>
                <c:ptCount val="6"/>
                <c:pt idx="0">
                  <c:v>16.813576158940407</c:v>
                </c:pt>
                <c:pt idx="1">
                  <c:v>16.051764705882352</c:v>
                </c:pt>
                <c:pt idx="2">
                  <c:v>17.240000000000002</c:v>
                </c:pt>
                <c:pt idx="3">
                  <c:v>17.652622950819673</c:v>
                </c:pt>
                <c:pt idx="4">
                  <c:v>17.578609271523181</c:v>
                </c:pt>
                <c:pt idx="5">
                  <c:v>17.302111111111113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B6-4EB4-8B2C-231836F74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4363128"/>
        <c:axId val="394363784"/>
      </c:barChart>
      <c:catAx>
        <c:axId val="394363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4363784"/>
        <c:crosses val="autoZero"/>
        <c:auto val="1"/>
        <c:lblAlgn val="ctr"/>
        <c:lblOffset val="100"/>
        <c:noMultiLvlLbl val="0"/>
      </c:catAx>
      <c:valAx>
        <c:axId val="394363784"/>
        <c:scaling>
          <c:orientation val="minMax"/>
          <c:min val="1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i="0"/>
                  <a:t>Sugar</a:t>
                </a:r>
                <a:r>
                  <a:rPr lang="en-US" i="0" baseline="0"/>
                  <a:t> Content, %</a:t>
                </a:r>
                <a:endParaRPr lang="en-US" i="0"/>
              </a:p>
            </c:rich>
          </c:tx>
          <c:layout>
            <c:manualLayout>
              <c:xMode val="edge"/>
              <c:yMode val="edge"/>
              <c:x val="5.208333333333333E-3"/>
              <c:y val="0.39465614102967606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4363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Tons per Acre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19-4694-9F28-EC84AEBB7779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7519-4694-9F28-EC84AEBB7779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19-4694-9F28-EC84AEBB777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7519-4694-9F28-EC84AEBB7779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19-4694-9F28-EC84AEBB7779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FB6-4EB4-8B2C-231836F7451F}"/>
              </c:ext>
            </c:extLst>
          </c:dPt>
          <c:cat>
            <c:strRef>
              <c:f>Sheet1!$A$2:$A$7</c:f>
              <c:strCache>
                <c:ptCount val="6"/>
                <c:pt idx="0">
                  <c:v>BETA 7845</c:v>
                </c:pt>
                <c:pt idx="1">
                  <c:v>SES 762</c:v>
                </c:pt>
                <c:pt idx="2">
                  <c:v>ACH 950</c:v>
                </c:pt>
                <c:pt idx="3">
                  <c:v>BETA 7029</c:v>
                </c:pt>
                <c:pt idx="4">
                  <c:v>ACH 082</c:v>
                </c:pt>
                <c:pt idx="5">
                  <c:v>ACH 973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>
                  <c:v>27.863669536423842</c:v>
                </c:pt>
                <c:pt idx="1">
                  <c:v>30.465894117647061</c:v>
                </c:pt>
                <c:pt idx="2">
                  <c:v>29.890283333333333</c:v>
                </c:pt>
                <c:pt idx="3">
                  <c:v>31.556676229508195</c:v>
                </c:pt>
                <c:pt idx="4">
                  <c:v>31.827260264900673</c:v>
                </c:pt>
                <c:pt idx="5">
                  <c:v>30.428333333333335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B6-4EB4-8B2C-231836F74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4363128"/>
        <c:axId val="394363784"/>
      </c:barChart>
      <c:catAx>
        <c:axId val="394363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4363784"/>
        <c:crosses val="autoZero"/>
        <c:auto val="1"/>
        <c:lblAlgn val="ctr"/>
        <c:lblOffset val="100"/>
        <c:noMultiLvlLbl val="0"/>
      </c:catAx>
      <c:valAx>
        <c:axId val="394363784"/>
        <c:scaling>
          <c:orientation val="minMax"/>
          <c:min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i="0"/>
                  <a:t>Tons/Acre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4363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Recoverable Sugar per Ton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F-4AE6-955C-580ACBDF0CA0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50F-4AE6-955C-580ACBDF0CA0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F-4AE6-955C-580ACBDF0CA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50F-4AE6-955C-580ACBDF0CA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F-4AE6-955C-580ACBDF0CA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FB6-4EB4-8B2C-231836F7451F}"/>
              </c:ext>
            </c:extLst>
          </c:dPt>
          <c:cat>
            <c:strRef>
              <c:f>Sheet1!$A$2:$A$7</c:f>
              <c:strCache>
                <c:ptCount val="6"/>
                <c:pt idx="0">
                  <c:v>BETA 7845</c:v>
                </c:pt>
                <c:pt idx="1">
                  <c:v>SES 762</c:v>
                </c:pt>
                <c:pt idx="2">
                  <c:v>ACH 950</c:v>
                </c:pt>
                <c:pt idx="3">
                  <c:v>BETA 7029</c:v>
                </c:pt>
                <c:pt idx="4">
                  <c:v>ACH 082</c:v>
                </c:pt>
                <c:pt idx="5">
                  <c:v>ACH 973</c:v>
                </c:pt>
              </c:strCache>
            </c:strRef>
          </c:cat>
          <c:val>
            <c:numRef>
              <c:f>Sheet1!$B$2:$B$7</c:f>
              <c:numCache>
                <c:formatCode>0.0</c:formatCode>
                <c:ptCount val="6"/>
                <c:pt idx="0">
                  <c:v>285.92329931815226</c:v>
                </c:pt>
                <c:pt idx="1">
                  <c:v>275.50319445191184</c:v>
                </c:pt>
                <c:pt idx="2">
                  <c:v>292.83609425453841</c:v>
                </c:pt>
                <c:pt idx="3">
                  <c:v>302.61818939242448</c:v>
                </c:pt>
                <c:pt idx="4">
                  <c:v>300.84503492410772</c:v>
                </c:pt>
                <c:pt idx="5">
                  <c:v>296.3498548207267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B6-4EB4-8B2C-231836F74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4363128"/>
        <c:axId val="394363784"/>
      </c:barChart>
      <c:catAx>
        <c:axId val="394363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4363784"/>
        <c:crosses val="autoZero"/>
        <c:auto val="1"/>
        <c:lblAlgn val="ctr"/>
        <c:lblOffset val="100"/>
        <c:noMultiLvlLbl val="0"/>
      </c:catAx>
      <c:valAx>
        <c:axId val="394363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i="0"/>
                  <a:t>Lbs.</a:t>
                </a:r>
                <a:r>
                  <a:rPr lang="en-US" i="0" baseline="0"/>
                  <a:t> Sugar/Ton</a:t>
                </a:r>
                <a:endParaRPr lang="en-US" i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4363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Recoverable Sugar per</a:t>
            </a:r>
            <a:r>
              <a:rPr lang="en-US" baseline="0"/>
              <a:t> Acre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Recoverable Sugar per Acre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50F-4AE6-955C-580ACBDF0CA0}"/>
              </c:ext>
            </c:extLst>
          </c:dPt>
          <c:dPt>
            <c:idx val="1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650F-4AE6-955C-580ACBDF0CA0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/>
              </a:solidFill>
              <a:ln>
                <a:solidFill>
                  <a:schemeClr val="bg2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50F-4AE6-955C-580ACBDF0CA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650F-4AE6-955C-580ACBDF0CA0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50F-4AE6-955C-580ACBDF0CA0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9FB6-4EB4-8B2C-231836F7451F}"/>
              </c:ext>
            </c:extLst>
          </c:dPt>
          <c:cat>
            <c:strRef>
              <c:f>Sheet1!$A$2:$A$7</c:f>
              <c:strCache>
                <c:ptCount val="6"/>
                <c:pt idx="0">
                  <c:v>BETA 7845</c:v>
                </c:pt>
                <c:pt idx="1">
                  <c:v>SES 762</c:v>
                </c:pt>
                <c:pt idx="2">
                  <c:v>ACH 950</c:v>
                </c:pt>
                <c:pt idx="3">
                  <c:v>BETA 7029</c:v>
                </c:pt>
                <c:pt idx="4">
                  <c:v>ACH 082</c:v>
                </c:pt>
                <c:pt idx="5">
                  <c:v>ACH 973</c:v>
                </c:pt>
              </c:strCache>
            </c:strRef>
          </c:cat>
          <c:val>
            <c:numRef>
              <c:f>Sheet1!$B$2:$B$7</c:f>
              <c:numCache>
                <c:formatCode>#,##0</c:formatCode>
                <c:ptCount val="6"/>
                <c:pt idx="0">
                  <c:v>8491.8079470198682</c:v>
                </c:pt>
                <c:pt idx="1">
                  <c:v>8885</c:v>
                </c:pt>
                <c:pt idx="2">
                  <c:v>8765.9666666666672</c:v>
                </c:pt>
                <c:pt idx="3">
                  <c:v>9650.1803278688531</c:v>
                </c:pt>
                <c:pt idx="4">
                  <c:v>9679.8344370860923</c:v>
                </c:pt>
                <c:pt idx="5">
                  <c:v>9479.6555555555551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B6-4EB4-8B2C-231836F74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94363128"/>
        <c:axId val="394363784"/>
      </c:barChart>
      <c:catAx>
        <c:axId val="394363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4363784"/>
        <c:crosses val="autoZero"/>
        <c:auto val="1"/>
        <c:lblAlgn val="ctr"/>
        <c:lblOffset val="100"/>
        <c:noMultiLvlLbl val="0"/>
      </c:catAx>
      <c:valAx>
        <c:axId val="394363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i="0"/>
                  <a:t>Lbs.</a:t>
                </a:r>
                <a:r>
                  <a:rPr lang="en-US" i="0" baseline="0"/>
                  <a:t> Sugar/Acre</a:t>
                </a:r>
                <a:endParaRPr lang="en-US" i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4363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Sugar Content &amp; Purity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% Purity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76200" cap="rnd">
                <a:solidFill>
                  <a:srgbClr val="FFFF00"/>
                </a:solidFill>
                <a:prstDash val="solid"/>
                <a:headEnd type="triangle"/>
                <a:tailEnd type="triangle"/>
              </a:ln>
              <a:effectLst/>
            </c:spPr>
            <c:trendlineType val="log"/>
            <c:dispRSqr val="0"/>
            <c:dispEq val="0"/>
          </c:trendline>
          <c:xVal>
            <c:numRef>
              <c:f>Sheet1!$A$2:$A$2792</c:f>
              <c:numCache>
                <c:formatCode>General</c:formatCode>
                <c:ptCount val="2791"/>
                <c:pt idx="0">
                  <c:v>12.54</c:v>
                </c:pt>
                <c:pt idx="1">
                  <c:v>12.94</c:v>
                </c:pt>
                <c:pt idx="2">
                  <c:v>12.97</c:v>
                </c:pt>
                <c:pt idx="3">
                  <c:v>12.98</c:v>
                </c:pt>
                <c:pt idx="4">
                  <c:v>13.08</c:v>
                </c:pt>
                <c:pt idx="5">
                  <c:v>13.1</c:v>
                </c:pt>
                <c:pt idx="6">
                  <c:v>13.36</c:v>
                </c:pt>
                <c:pt idx="7">
                  <c:v>13.46</c:v>
                </c:pt>
                <c:pt idx="8">
                  <c:v>13.66</c:v>
                </c:pt>
                <c:pt idx="9">
                  <c:v>13.68</c:v>
                </c:pt>
                <c:pt idx="10">
                  <c:v>13.7</c:v>
                </c:pt>
                <c:pt idx="11">
                  <c:v>13.76</c:v>
                </c:pt>
                <c:pt idx="12">
                  <c:v>13.79</c:v>
                </c:pt>
                <c:pt idx="13">
                  <c:v>13.84</c:v>
                </c:pt>
                <c:pt idx="14">
                  <c:v>13.92</c:v>
                </c:pt>
                <c:pt idx="15">
                  <c:v>14.13</c:v>
                </c:pt>
                <c:pt idx="16">
                  <c:v>14.23</c:v>
                </c:pt>
                <c:pt idx="17">
                  <c:v>14.28</c:v>
                </c:pt>
                <c:pt idx="18">
                  <c:v>14.35</c:v>
                </c:pt>
                <c:pt idx="19">
                  <c:v>14.39</c:v>
                </c:pt>
                <c:pt idx="20">
                  <c:v>14.45</c:v>
                </c:pt>
                <c:pt idx="21">
                  <c:v>14.52</c:v>
                </c:pt>
                <c:pt idx="22">
                  <c:v>14.53</c:v>
                </c:pt>
                <c:pt idx="23">
                  <c:v>14.56</c:v>
                </c:pt>
                <c:pt idx="24">
                  <c:v>14.63</c:v>
                </c:pt>
                <c:pt idx="25">
                  <c:v>14.63</c:v>
                </c:pt>
                <c:pt idx="26">
                  <c:v>14.66</c:v>
                </c:pt>
                <c:pt idx="27">
                  <c:v>14.7</c:v>
                </c:pt>
                <c:pt idx="28">
                  <c:v>14.72</c:v>
                </c:pt>
                <c:pt idx="29">
                  <c:v>14.74</c:v>
                </c:pt>
                <c:pt idx="30">
                  <c:v>14.76</c:v>
                </c:pt>
                <c:pt idx="31">
                  <c:v>14.76</c:v>
                </c:pt>
                <c:pt idx="32">
                  <c:v>14.81</c:v>
                </c:pt>
                <c:pt idx="33">
                  <c:v>14.84</c:v>
                </c:pt>
                <c:pt idx="34">
                  <c:v>14.86</c:v>
                </c:pt>
                <c:pt idx="35">
                  <c:v>14.87</c:v>
                </c:pt>
                <c:pt idx="36">
                  <c:v>14.9</c:v>
                </c:pt>
                <c:pt idx="37">
                  <c:v>14.9</c:v>
                </c:pt>
                <c:pt idx="38">
                  <c:v>14.94</c:v>
                </c:pt>
                <c:pt idx="39">
                  <c:v>14.95</c:v>
                </c:pt>
                <c:pt idx="40">
                  <c:v>14.97</c:v>
                </c:pt>
                <c:pt idx="41">
                  <c:v>14.97</c:v>
                </c:pt>
                <c:pt idx="42">
                  <c:v>14.98</c:v>
                </c:pt>
                <c:pt idx="43">
                  <c:v>15.02</c:v>
                </c:pt>
                <c:pt idx="44">
                  <c:v>15.02</c:v>
                </c:pt>
                <c:pt idx="45">
                  <c:v>15.03</c:v>
                </c:pt>
                <c:pt idx="46">
                  <c:v>15.04</c:v>
                </c:pt>
                <c:pt idx="47">
                  <c:v>15.06</c:v>
                </c:pt>
                <c:pt idx="48">
                  <c:v>15.07</c:v>
                </c:pt>
                <c:pt idx="49">
                  <c:v>15.09</c:v>
                </c:pt>
                <c:pt idx="50">
                  <c:v>15.15</c:v>
                </c:pt>
                <c:pt idx="51">
                  <c:v>15.16</c:v>
                </c:pt>
                <c:pt idx="52">
                  <c:v>15.25</c:v>
                </c:pt>
                <c:pt idx="53">
                  <c:v>15.27</c:v>
                </c:pt>
                <c:pt idx="54">
                  <c:v>15.27</c:v>
                </c:pt>
                <c:pt idx="55">
                  <c:v>15.28</c:v>
                </c:pt>
                <c:pt idx="56">
                  <c:v>15.29</c:v>
                </c:pt>
                <c:pt idx="57">
                  <c:v>15.3</c:v>
                </c:pt>
                <c:pt idx="58">
                  <c:v>15.3</c:v>
                </c:pt>
                <c:pt idx="59">
                  <c:v>15.31</c:v>
                </c:pt>
                <c:pt idx="60">
                  <c:v>15.35</c:v>
                </c:pt>
                <c:pt idx="61">
                  <c:v>15.37</c:v>
                </c:pt>
                <c:pt idx="62">
                  <c:v>15.38</c:v>
                </c:pt>
                <c:pt idx="63">
                  <c:v>15.39</c:v>
                </c:pt>
                <c:pt idx="64">
                  <c:v>15.45</c:v>
                </c:pt>
                <c:pt idx="65">
                  <c:v>15.48</c:v>
                </c:pt>
                <c:pt idx="66">
                  <c:v>15.48</c:v>
                </c:pt>
                <c:pt idx="67">
                  <c:v>15.5</c:v>
                </c:pt>
                <c:pt idx="68">
                  <c:v>15.53</c:v>
                </c:pt>
                <c:pt idx="69">
                  <c:v>15.54</c:v>
                </c:pt>
                <c:pt idx="70">
                  <c:v>15.55</c:v>
                </c:pt>
                <c:pt idx="71">
                  <c:v>15.55</c:v>
                </c:pt>
                <c:pt idx="72">
                  <c:v>15.55</c:v>
                </c:pt>
                <c:pt idx="73">
                  <c:v>15.56</c:v>
                </c:pt>
                <c:pt idx="74">
                  <c:v>15.56</c:v>
                </c:pt>
                <c:pt idx="75">
                  <c:v>15.57</c:v>
                </c:pt>
                <c:pt idx="76">
                  <c:v>15.57</c:v>
                </c:pt>
                <c:pt idx="77">
                  <c:v>15.58</c:v>
                </c:pt>
                <c:pt idx="78">
                  <c:v>15.6</c:v>
                </c:pt>
                <c:pt idx="79">
                  <c:v>15.6</c:v>
                </c:pt>
                <c:pt idx="80">
                  <c:v>15.6</c:v>
                </c:pt>
                <c:pt idx="81">
                  <c:v>15.6</c:v>
                </c:pt>
                <c:pt idx="82">
                  <c:v>15.64</c:v>
                </c:pt>
                <c:pt idx="83">
                  <c:v>15.64</c:v>
                </c:pt>
                <c:pt idx="84">
                  <c:v>15.64</c:v>
                </c:pt>
                <c:pt idx="85">
                  <c:v>15.66</c:v>
                </c:pt>
                <c:pt idx="86">
                  <c:v>15.66</c:v>
                </c:pt>
                <c:pt idx="87">
                  <c:v>15.67</c:v>
                </c:pt>
                <c:pt idx="88">
                  <c:v>15.67</c:v>
                </c:pt>
                <c:pt idx="89">
                  <c:v>15.68</c:v>
                </c:pt>
                <c:pt idx="90">
                  <c:v>15.69</c:v>
                </c:pt>
                <c:pt idx="91">
                  <c:v>15.71</c:v>
                </c:pt>
                <c:pt idx="92">
                  <c:v>15.72</c:v>
                </c:pt>
                <c:pt idx="93">
                  <c:v>15.78</c:v>
                </c:pt>
                <c:pt idx="94">
                  <c:v>15.8</c:v>
                </c:pt>
                <c:pt idx="95">
                  <c:v>15.8</c:v>
                </c:pt>
                <c:pt idx="96">
                  <c:v>15.8</c:v>
                </c:pt>
                <c:pt idx="97">
                  <c:v>15.81</c:v>
                </c:pt>
                <c:pt idx="98">
                  <c:v>15.84</c:v>
                </c:pt>
                <c:pt idx="99">
                  <c:v>15.86</c:v>
                </c:pt>
                <c:pt idx="100">
                  <c:v>15.86</c:v>
                </c:pt>
                <c:pt idx="101">
                  <c:v>15.87</c:v>
                </c:pt>
                <c:pt idx="102">
                  <c:v>15.88</c:v>
                </c:pt>
                <c:pt idx="103">
                  <c:v>15.88</c:v>
                </c:pt>
                <c:pt idx="104">
                  <c:v>15.89</c:v>
                </c:pt>
                <c:pt idx="105">
                  <c:v>15.9</c:v>
                </c:pt>
                <c:pt idx="106">
                  <c:v>15.93</c:v>
                </c:pt>
                <c:pt idx="107">
                  <c:v>15.94</c:v>
                </c:pt>
                <c:pt idx="108">
                  <c:v>15.95</c:v>
                </c:pt>
                <c:pt idx="109">
                  <c:v>15.95</c:v>
                </c:pt>
                <c:pt idx="110">
                  <c:v>16</c:v>
                </c:pt>
                <c:pt idx="111">
                  <c:v>16</c:v>
                </c:pt>
                <c:pt idx="112">
                  <c:v>16</c:v>
                </c:pt>
                <c:pt idx="113">
                  <c:v>16.02</c:v>
                </c:pt>
                <c:pt idx="114">
                  <c:v>16.02</c:v>
                </c:pt>
                <c:pt idx="115">
                  <c:v>16.05</c:v>
                </c:pt>
                <c:pt idx="116">
                  <c:v>16.059999999999999</c:v>
                </c:pt>
                <c:pt idx="117">
                  <c:v>16.07</c:v>
                </c:pt>
                <c:pt idx="118">
                  <c:v>16.079999999999998</c:v>
                </c:pt>
                <c:pt idx="119">
                  <c:v>16.079999999999998</c:v>
                </c:pt>
                <c:pt idx="120">
                  <c:v>16.079999999999998</c:v>
                </c:pt>
                <c:pt idx="121">
                  <c:v>16.100000000000001</c:v>
                </c:pt>
                <c:pt idx="122">
                  <c:v>16.11</c:v>
                </c:pt>
                <c:pt idx="123">
                  <c:v>16.11</c:v>
                </c:pt>
                <c:pt idx="124">
                  <c:v>16.13</c:v>
                </c:pt>
                <c:pt idx="125">
                  <c:v>16.13</c:v>
                </c:pt>
                <c:pt idx="126">
                  <c:v>16.149999999999999</c:v>
                </c:pt>
                <c:pt idx="127">
                  <c:v>16.149999999999999</c:v>
                </c:pt>
                <c:pt idx="128">
                  <c:v>16.16</c:v>
                </c:pt>
                <c:pt idx="129">
                  <c:v>16.16</c:v>
                </c:pt>
                <c:pt idx="130">
                  <c:v>16.170000000000002</c:v>
                </c:pt>
                <c:pt idx="131">
                  <c:v>16.170000000000002</c:v>
                </c:pt>
                <c:pt idx="132">
                  <c:v>16.170000000000002</c:v>
                </c:pt>
                <c:pt idx="133">
                  <c:v>16.18</c:v>
                </c:pt>
                <c:pt idx="134">
                  <c:v>16.190000000000001</c:v>
                </c:pt>
                <c:pt idx="135">
                  <c:v>16.21</c:v>
                </c:pt>
                <c:pt idx="136">
                  <c:v>16.23</c:v>
                </c:pt>
                <c:pt idx="137">
                  <c:v>16.239999999999998</c:v>
                </c:pt>
                <c:pt idx="138">
                  <c:v>16.25</c:v>
                </c:pt>
                <c:pt idx="139">
                  <c:v>16.27</c:v>
                </c:pt>
                <c:pt idx="140">
                  <c:v>16.27</c:v>
                </c:pt>
                <c:pt idx="141">
                  <c:v>16.3</c:v>
                </c:pt>
                <c:pt idx="142">
                  <c:v>16.329999999999998</c:v>
                </c:pt>
                <c:pt idx="143">
                  <c:v>16.329999999999998</c:v>
                </c:pt>
                <c:pt idx="144">
                  <c:v>16.34</c:v>
                </c:pt>
                <c:pt idx="145">
                  <c:v>16.350000000000001</c:v>
                </c:pt>
                <c:pt idx="146">
                  <c:v>16.36</c:v>
                </c:pt>
                <c:pt idx="147">
                  <c:v>16.36</c:v>
                </c:pt>
                <c:pt idx="148">
                  <c:v>16.38</c:v>
                </c:pt>
                <c:pt idx="149">
                  <c:v>16.38</c:v>
                </c:pt>
                <c:pt idx="150">
                  <c:v>16.39</c:v>
                </c:pt>
                <c:pt idx="151">
                  <c:v>16.39</c:v>
                </c:pt>
                <c:pt idx="152">
                  <c:v>16.41</c:v>
                </c:pt>
                <c:pt idx="153">
                  <c:v>16.41</c:v>
                </c:pt>
                <c:pt idx="154">
                  <c:v>16.420000000000002</c:v>
                </c:pt>
                <c:pt idx="155">
                  <c:v>16.43</c:v>
                </c:pt>
                <c:pt idx="156">
                  <c:v>16.45</c:v>
                </c:pt>
                <c:pt idx="157">
                  <c:v>16.45</c:v>
                </c:pt>
                <c:pt idx="158">
                  <c:v>16.45</c:v>
                </c:pt>
                <c:pt idx="159">
                  <c:v>16.48</c:v>
                </c:pt>
                <c:pt idx="160">
                  <c:v>16.48</c:v>
                </c:pt>
                <c:pt idx="161">
                  <c:v>16.48</c:v>
                </c:pt>
                <c:pt idx="162">
                  <c:v>16.489999999999998</c:v>
                </c:pt>
                <c:pt idx="163">
                  <c:v>16.489999999999998</c:v>
                </c:pt>
                <c:pt idx="164">
                  <c:v>16.5</c:v>
                </c:pt>
                <c:pt idx="165">
                  <c:v>16.5</c:v>
                </c:pt>
                <c:pt idx="166">
                  <c:v>16.510000000000002</c:v>
                </c:pt>
                <c:pt idx="167">
                  <c:v>16.52</c:v>
                </c:pt>
                <c:pt idx="168">
                  <c:v>16.53</c:v>
                </c:pt>
                <c:pt idx="169">
                  <c:v>16.55</c:v>
                </c:pt>
                <c:pt idx="170">
                  <c:v>16.55</c:v>
                </c:pt>
                <c:pt idx="171">
                  <c:v>16.559999999999999</c:v>
                </c:pt>
                <c:pt idx="172">
                  <c:v>16.57</c:v>
                </c:pt>
                <c:pt idx="173">
                  <c:v>16.57</c:v>
                </c:pt>
                <c:pt idx="174">
                  <c:v>16.57</c:v>
                </c:pt>
                <c:pt idx="175">
                  <c:v>16.579999999999998</c:v>
                </c:pt>
                <c:pt idx="176">
                  <c:v>16.579999999999998</c:v>
                </c:pt>
                <c:pt idx="177">
                  <c:v>16.59</c:v>
                </c:pt>
                <c:pt idx="178">
                  <c:v>16.59</c:v>
                </c:pt>
                <c:pt idx="179">
                  <c:v>16.59</c:v>
                </c:pt>
                <c:pt idx="180">
                  <c:v>16.61</c:v>
                </c:pt>
                <c:pt idx="181">
                  <c:v>16.61</c:v>
                </c:pt>
                <c:pt idx="182">
                  <c:v>16.61</c:v>
                </c:pt>
                <c:pt idx="183">
                  <c:v>16.62</c:v>
                </c:pt>
                <c:pt idx="184">
                  <c:v>16.62</c:v>
                </c:pt>
                <c:pt idx="185">
                  <c:v>16.62</c:v>
                </c:pt>
                <c:pt idx="186">
                  <c:v>16.62</c:v>
                </c:pt>
                <c:pt idx="187">
                  <c:v>16.63</c:v>
                </c:pt>
                <c:pt idx="188">
                  <c:v>16.64</c:v>
                </c:pt>
                <c:pt idx="189">
                  <c:v>16.64</c:v>
                </c:pt>
                <c:pt idx="190">
                  <c:v>16.64</c:v>
                </c:pt>
                <c:pt idx="191">
                  <c:v>16.64</c:v>
                </c:pt>
                <c:pt idx="192">
                  <c:v>16.649999999999999</c:v>
                </c:pt>
                <c:pt idx="193">
                  <c:v>16.649999999999999</c:v>
                </c:pt>
                <c:pt idx="194">
                  <c:v>16.649999999999999</c:v>
                </c:pt>
                <c:pt idx="195">
                  <c:v>16.66</c:v>
                </c:pt>
                <c:pt idx="196">
                  <c:v>16.66</c:v>
                </c:pt>
                <c:pt idx="197">
                  <c:v>16.670000000000002</c:v>
                </c:pt>
                <c:pt idx="198">
                  <c:v>16.670000000000002</c:v>
                </c:pt>
                <c:pt idx="199">
                  <c:v>16.670000000000002</c:v>
                </c:pt>
                <c:pt idx="200">
                  <c:v>16.670000000000002</c:v>
                </c:pt>
                <c:pt idx="201">
                  <c:v>16.670000000000002</c:v>
                </c:pt>
                <c:pt idx="202">
                  <c:v>16.690000000000001</c:v>
                </c:pt>
                <c:pt idx="203">
                  <c:v>16.690000000000001</c:v>
                </c:pt>
                <c:pt idx="204">
                  <c:v>16.690000000000001</c:v>
                </c:pt>
                <c:pt idx="205">
                  <c:v>16.7</c:v>
                </c:pt>
                <c:pt idx="206">
                  <c:v>16.7</c:v>
                </c:pt>
                <c:pt idx="207">
                  <c:v>16.7</c:v>
                </c:pt>
                <c:pt idx="208">
                  <c:v>16.7</c:v>
                </c:pt>
                <c:pt idx="209">
                  <c:v>16.71</c:v>
                </c:pt>
                <c:pt idx="210">
                  <c:v>16.71</c:v>
                </c:pt>
                <c:pt idx="211">
                  <c:v>16.71</c:v>
                </c:pt>
                <c:pt idx="212">
                  <c:v>16.72</c:v>
                </c:pt>
                <c:pt idx="213">
                  <c:v>16.73</c:v>
                </c:pt>
                <c:pt idx="214">
                  <c:v>16.75</c:v>
                </c:pt>
                <c:pt idx="215">
                  <c:v>16.75</c:v>
                </c:pt>
                <c:pt idx="216">
                  <c:v>16.760000000000002</c:v>
                </c:pt>
                <c:pt idx="217">
                  <c:v>16.760000000000002</c:v>
                </c:pt>
                <c:pt idx="218">
                  <c:v>16.760000000000002</c:v>
                </c:pt>
                <c:pt idx="219">
                  <c:v>16.760000000000002</c:v>
                </c:pt>
                <c:pt idx="220">
                  <c:v>16.77</c:v>
                </c:pt>
                <c:pt idx="221">
                  <c:v>16.77</c:v>
                </c:pt>
                <c:pt idx="222">
                  <c:v>16.78</c:v>
                </c:pt>
                <c:pt idx="223">
                  <c:v>16.78</c:v>
                </c:pt>
                <c:pt idx="224">
                  <c:v>16.78</c:v>
                </c:pt>
                <c:pt idx="225">
                  <c:v>16.8</c:v>
                </c:pt>
                <c:pt idx="226">
                  <c:v>16.8</c:v>
                </c:pt>
                <c:pt idx="227">
                  <c:v>16.809999999999999</c:v>
                </c:pt>
                <c:pt idx="228">
                  <c:v>16.809999999999999</c:v>
                </c:pt>
                <c:pt idx="229">
                  <c:v>16.82</c:v>
                </c:pt>
                <c:pt idx="230">
                  <c:v>16.82</c:v>
                </c:pt>
                <c:pt idx="231">
                  <c:v>16.86</c:v>
                </c:pt>
                <c:pt idx="232">
                  <c:v>16.86</c:v>
                </c:pt>
                <c:pt idx="233">
                  <c:v>16.87</c:v>
                </c:pt>
                <c:pt idx="234">
                  <c:v>16.87</c:v>
                </c:pt>
                <c:pt idx="235">
                  <c:v>16.88</c:v>
                </c:pt>
                <c:pt idx="236">
                  <c:v>16.88</c:v>
                </c:pt>
                <c:pt idx="237">
                  <c:v>16.88</c:v>
                </c:pt>
                <c:pt idx="238">
                  <c:v>16.89</c:v>
                </c:pt>
                <c:pt idx="239">
                  <c:v>16.89</c:v>
                </c:pt>
                <c:pt idx="240">
                  <c:v>16.899999999999999</c:v>
                </c:pt>
                <c:pt idx="241">
                  <c:v>16.899999999999999</c:v>
                </c:pt>
                <c:pt idx="242">
                  <c:v>16.899999999999999</c:v>
                </c:pt>
                <c:pt idx="243">
                  <c:v>16.899999999999999</c:v>
                </c:pt>
                <c:pt idx="244">
                  <c:v>16.91</c:v>
                </c:pt>
                <c:pt idx="245">
                  <c:v>16.91</c:v>
                </c:pt>
                <c:pt idx="246">
                  <c:v>16.920000000000002</c:v>
                </c:pt>
                <c:pt idx="247">
                  <c:v>16.920000000000002</c:v>
                </c:pt>
                <c:pt idx="248">
                  <c:v>16.920000000000002</c:v>
                </c:pt>
                <c:pt idx="249">
                  <c:v>16.940000000000001</c:v>
                </c:pt>
                <c:pt idx="250">
                  <c:v>16.940000000000001</c:v>
                </c:pt>
                <c:pt idx="251">
                  <c:v>16.95</c:v>
                </c:pt>
                <c:pt idx="252">
                  <c:v>16.95</c:v>
                </c:pt>
                <c:pt idx="253">
                  <c:v>16.95</c:v>
                </c:pt>
                <c:pt idx="254">
                  <c:v>16.96</c:v>
                </c:pt>
                <c:pt idx="255">
                  <c:v>16.96</c:v>
                </c:pt>
                <c:pt idx="256">
                  <c:v>16.96</c:v>
                </c:pt>
                <c:pt idx="257">
                  <c:v>16.96</c:v>
                </c:pt>
                <c:pt idx="258">
                  <c:v>16.97</c:v>
                </c:pt>
                <c:pt idx="259">
                  <c:v>16.97</c:v>
                </c:pt>
                <c:pt idx="260">
                  <c:v>16.98</c:v>
                </c:pt>
                <c:pt idx="261">
                  <c:v>16.98</c:v>
                </c:pt>
                <c:pt idx="262">
                  <c:v>16.989999999999998</c:v>
                </c:pt>
                <c:pt idx="263">
                  <c:v>16.989999999999998</c:v>
                </c:pt>
                <c:pt idx="264">
                  <c:v>16.989999999999998</c:v>
                </c:pt>
                <c:pt idx="265">
                  <c:v>17</c:v>
                </c:pt>
                <c:pt idx="266">
                  <c:v>17</c:v>
                </c:pt>
                <c:pt idx="267">
                  <c:v>17</c:v>
                </c:pt>
                <c:pt idx="268">
                  <c:v>17</c:v>
                </c:pt>
                <c:pt idx="269">
                  <c:v>17.010000000000002</c:v>
                </c:pt>
                <c:pt idx="270">
                  <c:v>17.02</c:v>
                </c:pt>
                <c:pt idx="271">
                  <c:v>17.02</c:v>
                </c:pt>
                <c:pt idx="272">
                  <c:v>17.02</c:v>
                </c:pt>
                <c:pt idx="273">
                  <c:v>17.02</c:v>
                </c:pt>
                <c:pt idx="274">
                  <c:v>17.03</c:v>
                </c:pt>
                <c:pt idx="275">
                  <c:v>17.03</c:v>
                </c:pt>
                <c:pt idx="276">
                  <c:v>17.04</c:v>
                </c:pt>
                <c:pt idx="277">
                  <c:v>17.04</c:v>
                </c:pt>
                <c:pt idx="278">
                  <c:v>17.05</c:v>
                </c:pt>
                <c:pt idx="279">
                  <c:v>17.05</c:v>
                </c:pt>
                <c:pt idx="280">
                  <c:v>17.05</c:v>
                </c:pt>
                <c:pt idx="281">
                  <c:v>17.05</c:v>
                </c:pt>
                <c:pt idx="282">
                  <c:v>17.059999999999999</c:v>
                </c:pt>
                <c:pt idx="283">
                  <c:v>17.059999999999999</c:v>
                </c:pt>
                <c:pt idx="284">
                  <c:v>17.059999999999999</c:v>
                </c:pt>
                <c:pt idx="285">
                  <c:v>17.07</c:v>
                </c:pt>
                <c:pt idx="286">
                  <c:v>17.079999999999998</c:v>
                </c:pt>
                <c:pt idx="287">
                  <c:v>17.079999999999998</c:v>
                </c:pt>
                <c:pt idx="288">
                  <c:v>17.079999999999998</c:v>
                </c:pt>
                <c:pt idx="289">
                  <c:v>17.079999999999998</c:v>
                </c:pt>
                <c:pt idx="290">
                  <c:v>17.079999999999998</c:v>
                </c:pt>
                <c:pt idx="291">
                  <c:v>17.079999999999998</c:v>
                </c:pt>
                <c:pt idx="292">
                  <c:v>17.09</c:v>
                </c:pt>
                <c:pt idx="293">
                  <c:v>17.09</c:v>
                </c:pt>
                <c:pt idx="294">
                  <c:v>17.100000000000001</c:v>
                </c:pt>
                <c:pt idx="295">
                  <c:v>17.100000000000001</c:v>
                </c:pt>
                <c:pt idx="296">
                  <c:v>17.100000000000001</c:v>
                </c:pt>
                <c:pt idx="297">
                  <c:v>17.100000000000001</c:v>
                </c:pt>
                <c:pt idx="298">
                  <c:v>17.11</c:v>
                </c:pt>
                <c:pt idx="299">
                  <c:v>17.11</c:v>
                </c:pt>
                <c:pt idx="300">
                  <c:v>17.12</c:v>
                </c:pt>
                <c:pt idx="301">
                  <c:v>17.12</c:v>
                </c:pt>
                <c:pt idx="302">
                  <c:v>17.12</c:v>
                </c:pt>
                <c:pt idx="303">
                  <c:v>17.13</c:v>
                </c:pt>
                <c:pt idx="304">
                  <c:v>17.13</c:v>
                </c:pt>
                <c:pt idx="305">
                  <c:v>17.13</c:v>
                </c:pt>
                <c:pt idx="306">
                  <c:v>17.13</c:v>
                </c:pt>
                <c:pt idx="307">
                  <c:v>17.14</c:v>
                </c:pt>
                <c:pt idx="308">
                  <c:v>17.14</c:v>
                </c:pt>
                <c:pt idx="309">
                  <c:v>17.14</c:v>
                </c:pt>
                <c:pt idx="310">
                  <c:v>17.14</c:v>
                </c:pt>
                <c:pt idx="311">
                  <c:v>17.14</c:v>
                </c:pt>
                <c:pt idx="312">
                  <c:v>17.149999999999999</c:v>
                </c:pt>
                <c:pt idx="313">
                  <c:v>17.149999999999999</c:v>
                </c:pt>
                <c:pt idx="314">
                  <c:v>17.16</c:v>
                </c:pt>
                <c:pt idx="315">
                  <c:v>17.170000000000002</c:v>
                </c:pt>
                <c:pt idx="316">
                  <c:v>17.170000000000002</c:v>
                </c:pt>
                <c:pt idx="317">
                  <c:v>17.170000000000002</c:v>
                </c:pt>
                <c:pt idx="318">
                  <c:v>17.18</c:v>
                </c:pt>
                <c:pt idx="319">
                  <c:v>17.18</c:v>
                </c:pt>
                <c:pt idx="320">
                  <c:v>17.190000000000001</c:v>
                </c:pt>
                <c:pt idx="321">
                  <c:v>17.190000000000001</c:v>
                </c:pt>
                <c:pt idx="322">
                  <c:v>17.190000000000001</c:v>
                </c:pt>
                <c:pt idx="323">
                  <c:v>17.21</c:v>
                </c:pt>
                <c:pt idx="324">
                  <c:v>17.21</c:v>
                </c:pt>
                <c:pt idx="325">
                  <c:v>17.22</c:v>
                </c:pt>
                <c:pt idx="326">
                  <c:v>17.22</c:v>
                </c:pt>
                <c:pt idx="327">
                  <c:v>17.23</c:v>
                </c:pt>
                <c:pt idx="328">
                  <c:v>17.23</c:v>
                </c:pt>
                <c:pt idx="329">
                  <c:v>17.23</c:v>
                </c:pt>
                <c:pt idx="330">
                  <c:v>17.23</c:v>
                </c:pt>
                <c:pt idx="331">
                  <c:v>17.23</c:v>
                </c:pt>
                <c:pt idx="332">
                  <c:v>17.239999999999998</c:v>
                </c:pt>
                <c:pt idx="333">
                  <c:v>17.239999999999998</c:v>
                </c:pt>
                <c:pt idx="334">
                  <c:v>17.239999999999998</c:v>
                </c:pt>
                <c:pt idx="335">
                  <c:v>17.25</c:v>
                </c:pt>
                <c:pt idx="336">
                  <c:v>17.25</c:v>
                </c:pt>
                <c:pt idx="337">
                  <c:v>17.25</c:v>
                </c:pt>
                <c:pt idx="338">
                  <c:v>17.25</c:v>
                </c:pt>
                <c:pt idx="339">
                  <c:v>17.25</c:v>
                </c:pt>
                <c:pt idx="340">
                  <c:v>17.260000000000002</c:v>
                </c:pt>
                <c:pt idx="341">
                  <c:v>17.260000000000002</c:v>
                </c:pt>
                <c:pt idx="342">
                  <c:v>17.260000000000002</c:v>
                </c:pt>
                <c:pt idx="343">
                  <c:v>17.27</c:v>
                </c:pt>
                <c:pt idx="344">
                  <c:v>17.27</c:v>
                </c:pt>
                <c:pt idx="345">
                  <c:v>17.27</c:v>
                </c:pt>
                <c:pt idx="346">
                  <c:v>17.29</c:v>
                </c:pt>
                <c:pt idx="347">
                  <c:v>17.29</c:v>
                </c:pt>
                <c:pt idx="348">
                  <c:v>17.29</c:v>
                </c:pt>
                <c:pt idx="349">
                  <c:v>17.3</c:v>
                </c:pt>
                <c:pt idx="350">
                  <c:v>17.3</c:v>
                </c:pt>
                <c:pt idx="351">
                  <c:v>17.3</c:v>
                </c:pt>
                <c:pt idx="352">
                  <c:v>17.3</c:v>
                </c:pt>
                <c:pt idx="353">
                  <c:v>17.3</c:v>
                </c:pt>
                <c:pt idx="354">
                  <c:v>17.309999999999999</c:v>
                </c:pt>
                <c:pt idx="355">
                  <c:v>17.309999999999999</c:v>
                </c:pt>
                <c:pt idx="356">
                  <c:v>17.309999999999999</c:v>
                </c:pt>
                <c:pt idx="357">
                  <c:v>17.32</c:v>
                </c:pt>
                <c:pt idx="358">
                  <c:v>17.32</c:v>
                </c:pt>
                <c:pt idx="359">
                  <c:v>17.32</c:v>
                </c:pt>
                <c:pt idx="360">
                  <c:v>17.32</c:v>
                </c:pt>
                <c:pt idx="361">
                  <c:v>17.32</c:v>
                </c:pt>
                <c:pt idx="362">
                  <c:v>17.32</c:v>
                </c:pt>
                <c:pt idx="363">
                  <c:v>17.329999999999998</c:v>
                </c:pt>
                <c:pt idx="364">
                  <c:v>17.34</c:v>
                </c:pt>
                <c:pt idx="365">
                  <c:v>17.34</c:v>
                </c:pt>
                <c:pt idx="366">
                  <c:v>17.34</c:v>
                </c:pt>
                <c:pt idx="367">
                  <c:v>17.350000000000001</c:v>
                </c:pt>
                <c:pt idx="368">
                  <c:v>17.36</c:v>
                </c:pt>
                <c:pt idx="369">
                  <c:v>17.37</c:v>
                </c:pt>
                <c:pt idx="370">
                  <c:v>17.37</c:v>
                </c:pt>
                <c:pt idx="371">
                  <c:v>17.38</c:v>
                </c:pt>
                <c:pt idx="372">
                  <c:v>17.38</c:v>
                </c:pt>
                <c:pt idx="373">
                  <c:v>17.38</c:v>
                </c:pt>
                <c:pt idx="374">
                  <c:v>17.38</c:v>
                </c:pt>
                <c:pt idx="375">
                  <c:v>17.39</c:v>
                </c:pt>
                <c:pt idx="376">
                  <c:v>17.39</c:v>
                </c:pt>
                <c:pt idx="377">
                  <c:v>17.39</c:v>
                </c:pt>
                <c:pt idx="378">
                  <c:v>17.399999999999999</c:v>
                </c:pt>
                <c:pt idx="379">
                  <c:v>17.399999999999999</c:v>
                </c:pt>
                <c:pt idx="380">
                  <c:v>17.399999999999999</c:v>
                </c:pt>
                <c:pt idx="381">
                  <c:v>17.399999999999999</c:v>
                </c:pt>
                <c:pt idx="382">
                  <c:v>17.399999999999999</c:v>
                </c:pt>
                <c:pt idx="383">
                  <c:v>17.399999999999999</c:v>
                </c:pt>
                <c:pt idx="384">
                  <c:v>17.399999999999999</c:v>
                </c:pt>
                <c:pt idx="385">
                  <c:v>17.399999999999999</c:v>
                </c:pt>
                <c:pt idx="386">
                  <c:v>17.399999999999999</c:v>
                </c:pt>
                <c:pt idx="387">
                  <c:v>17.399999999999999</c:v>
                </c:pt>
                <c:pt idx="388">
                  <c:v>17.41</c:v>
                </c:pt>
                <c:pt idx="389">
                  <c:v>17.41</c:v>
                </c:pt>
                <c:pt idx="390">
                  <c:v>17.420000000000002</c:v>
                </c:pt>
                <c:pt idx="391">
                  <c:v>17.420000000000002</c:v>
                </c:pt>
                <c:pt idx="392">
                  <c:v>17.420000000000002</c:v>
                </c:pt>
                <c:pt idx="393">
                  <c:v>17.43</c:v>
                </c:pt>
                <c:pt idx="394">
                  <c:v>17.43</c:v>
                </c:pt>
                <c:pt idx="395">
                  <c:v>17.43</c:v>
                </c:pt>
                <c:pt idx="396">
                  <c:v>17.43</c:v>
                </c:pt>
                <c:pt idx="397">
                  <c:v>17.43</c:v>
                </c:pt>
                <c:pt idx="398">
                  <c:v>17.43</c:v>
                </c:pt>
                <c:pt idx="399">
                  <c:v>17.440000000000001</c:v>
                </c:pt>
                <c:pt idx="400">
                  <c:v>17.440000000000001</c:v>
                </c:pt>
                <c:pt idx="401">
                  <c:v>17.440000000000001</c:v>
                </c:pt>
                <c:pt idx="402">
                  <c:v>17.45</c:v>
                </c:pt>
                <c:pt idx="403">
                  <c:v>17.45</c:v>
                </c:pt>
                <c:pt idx="404">
                  <c:v>17.46</c:v>
                </c:pt>
                <c:pt idx="405">
                  <c:v>17.46</c:v>
                </c:pt>
                <c:pt idx="406">
                  <c:v>17.46</c:v>
                </c:pt>
                <c:pt idx="407">
                  <c:v>17.46</c:v>
                </c:pt>
                <c:pt idx="408">
                  <c:v>17.46</c:v>
                </c:pt>
                <c:pt idx="409">
                  <c:v>17.46</c:v>
                </c:pt>
                <c:pt idx="410">
                  <c:v>17.47</c:v>
                </c:pt>
                <c:pt idx="411">
                  <c:v>17.47</c:v>
                </c:pt>
                <c:pt idx="412">
                  <c:v>17.47</c:v>
                </c:pt>
                <c:pt idx="413">
                  <c:v>17.47</c:v>
                </c:pt>
                <c:pt idx="414">
                  <c:v>17.48</c:v>
                </c:pt>
                <c:pt idx="415">
                  <c:v>17.48</c:v>
                </c:pt>
                <c:pt idx="416">
                  <c:v>17.489999999999998</c:v>
                </c:pt>
                <c:pt idx="417">
                  <c:v>17.489999999999998</c:v>
                </c:pt>
                <c:pt idx="418">
                  <c:v>17.489999999999998</c:v>
                </c:pt>
                <c:pt idx="419">
                  <c:v>17.5</c:v>
                </c:pt>
                <c:pt idx="420">
                  <c:v>17.5</c:v>
                </c:pt>
                <c:pt idx="421">
                  <c:v>17.5</c:v>
                </c:pt>
                <c:pt idx="422">
                  <c:v>17.5</c:v>
                </c:pt>
                <c:pt idx="423">
                  <c:v>17.510000000000002</c:v>
                </c:pt>
                <c:pt idx="424">
                  <c:v>17.510000000000002</c:v>
                </c:pt>
                <c:pt idx="425">
                  <c:v>17.510000000000002</c:v>
                </c:pt>
                <c:pt idx="426">
                  <c:v>17.510000000000002</c:v>
                </c:pt>
                <c:pt idx="427">
                  <c:v>17.52</c:v>
                </c:pt>
                <c:pt idx="428">
                  <c:v>17.52</c:v>
                </c:pt>
                <c:pt idx="429">
                  <c:v>17.52</c:v>
                </c:pt>
                <c:pt idx="430">
                  <c:v>17.53</c:v>
                </c:pt>
                <c:pt idx="431">
                  <c:v>17.53</c:v>
                </c:pt>
                <c:pt idx="432">
                  <c:v>17.53</c:v>
                </c:pt>
                <c:pt idx="433">
                  <c:v>17.54</c:v>
                </c:pt>
                <c:pt idx="434">
                  <c:v>17.54</c:v>
                </c:pt>
                <c:pt idx="435">
                  <c:v>17.55</c:v>
                </c:pt>
                <c:pt idx="436">
                  <c:v>17.55</c:v>
                </c:pt>
                <c:pt idx="437">
                  <c:v>17.55</c:v>
                </c:pt>
                <c:pt idx="438">
                  <c:v>17.55</c:v>
                </c:pt>
                <c:pt idx="439">
                  <c:v>17.55</c:v>
                </c:pt>
                <c:pt idx="440">
                  <c:v>17.559999999999999</c:v>
                </c:pt>
                <c:pt idx="441">
                  <c:v>17.559999999999999</c:v>
                </c:pt>
                <c:pt idx="442">
                  <c:v>17.57</c:v>
                </c:pt>
                <c:pt idx="443">
                  <c:v>17.57</c:v>
                </c:pt>
                <c:pt idx="444">
                  <c:v>17.57</c:v>
                </c:pt>
                <c:pt idx="445">
                  <c:v>17.57</c:v>
                </c:pt>
                <c:pt idx="446">
                  <c:v>17.579999999999998</c:v>
                </c:pt>
                <c:pt idx="447">
                  <c:v>17.579999999999998</c:v>
                </c:pt>
                <c:pt idx="448">
                  <c:v>17.579999999999998</c:v>
                </c:pt>
                <c:pt idx="449">
                  <c:v>17.579999999999998</c:v>
                </c:pt>
                <c:pt idx="450">
                  <c:v>17.59</c:v>
                </c:pt>
                <c:pt idx="451">
                  <c:v>17.59</c:v>
                </c:pt>
                <c:pt idx="452">
                  <c:v>17.59</c:v>
                </c:pt>
                <c:pt idx="453">
                  <c:v>17.59</c:v>
                </c:pt>
                <c:pt idx="454">
                  <c:v>17.59</c:v>
                </c:pt>
                <c:pt idx="455">
                  <c:v>17.600000000000001</c:v>
                </c:pt>
                <c:pt idx="456">
                  <c:v>17.61</c:v>
                </c:pt>
                <c:pt idx="457">
                  <c:v>17.61</c:v>
                </c:pt>
                <c:pt idx="458">
                  <c:v>17.61</c:v>
                </c:pt>
                <c:pt idx="459">
                  <c:v>17.62</c:v>
                </c:pt>
                <c:pt idx="460">
                  <c:v>17.62</c:v>
                </c:pt>
                <c:pt idx="461">
                  <c:v>17.63</c:v>
                </c:pt>
                <c:pt idx="462">
                  <c:v>17.63</c:v>
                </c:pt>
                <c:pt idx="463">
                  <c:v>17.63</c:v>
                </c:pt>
                <c:pt idx="464">
                  <c:v>17.64</c:v>
                </c:pt>
                <c:pt idx="465">
                  <c:v>17.64</c:v>
                </c:pt>
                <c:pt idx="466">
                  <c:v>17.64</c:v>
                </c:pt>
                <c:pt idx="467">
                  <c:v>17.649999999999999</c:v>
                </c:pt>
                <c:pt idx="468">
                  <c:v>17.66</c:v>
                </c:pt>
                <c:pt idx="469">
                  <c:v>17.66</c:v>
                </c:pt>
                <c:pt idx="470">
                  <c:v>17.670000000000002</c:v>
                </c:pt>
                <c:pt idx="471">
                  <c:v>17.670000000000002</c:v>
                </c:pt>
                <c:pt idx="472">
                  <c:v>17.68</c:v>
                </c:pt>
                <c:pt idx="473">
                  <c:v>17.68</c:v>
                </c:pt>
                <c:pt idx="474">
                  <c:v>17.690000000000001</c:v>
                </c:pt>
                <c:pt idx="475">
                  <c:v>17.7</c:v>
                </c:pt>
                <c:pt idx="476">
                  <c:v>17.7</c:v>
                </c:pt>
                <c:pt idx="477">
                  <c:v>17.7</c:v>
                </c:pt>
                <c:pt idx="478">
                  <c:v>17.71</c:v>
                </c:pt>
                <c:pt idx="479">
                  <c:v>17.71</c:v>
                </c:pt>
                <c:pt idx="480">
                  <c:v>17.71</c:v>
                </c:pt>
                <c:pt idx="481">
                  <c:v>17.71</c:v>
                </c:pt>
                <c:pt idx="482">
                  <c:v>17.71</c:v>
                </c:pt>
                <c:pt idx="483">
                  <c:v>17.71</c:v>
                </c:pt>
                <c:pt idx="484">
                  <c:v>17.71</c:v>
                </c:pt>
                <c:pt idx="485">
                  <c:v>17.72</c:v>
                </c:pt>
                <c:pt idx="486">
                  <c:v>17.72</c:v>
                </c:pt>
                <c:pt idx="487">
                  <c:v>17.72</c:v>
                </c:pt>
                <c:pt idx="488">
                  <c:v>17.72</c:v>
                </c:pt>
                <c:pt idx="489">
                  <c:v>17.72</c:v>
                </c:pt>
                <c:pt idx="490">
                  <c:v>17.73</c:v>
                </c:pt>
                <c:pt idx="491">
                  <c:v>17.73</c:v>
                </c:pt>
                <c:pt idx="492">
                  <c:v>17.73</c:v>
                </c:pt>
                <c:pt idx="493">
                  <c:v>17.739999999999998</c:v>
                </c:pt>
                <c:pt idx="494">
                  <c:v>17.739999999999998</c:v>
                </c:pt>
                <c:pt idx="495">
                  <c:v>17.739999999999998</c:v>
                </c:pt>
                <c:pt idx="496">
                  <c:v>17.739999999999998</c:v>
                </c:pt>
                <c:pt idx="497">
                  <c:v>17.75</c:v>
                </c:pt>
                <c:pt idx="498">
                  <c:v>17.75</c:v>
                </c:pt>
                <c:pt idx="499">
                  <c:v>17.75</c:v>
                </c:pt>
                <c:pt idx="500">
                  <c:v>17.75</c:v>
                </c:pt>
                <c:pt idx="501">
                  <c:v>17.75</c:v>
                </c:pt>
                <c:pt idx="502">
                  <c:v>17.75</c:v>
                </c:pt>
                <c:pt idx="503">
                  <c:v>17.75</c:v>
                </c:pt>
                <c:pt idx="504">
                  <c:v>17.760000000000002</c:v>
                </c:pt>
                <c:pt idx="505">
                  <c:v>17.760000000000002</c:v>
                </c:pt>
                <c:pt idx="506">
                  <c:v>17.760000000000002</c:v>
                </c:pt>
                <c:pt idx="507">
                  <c:v>17.760000000000002</c:v>
                </c:pt>
                <c:pt idx="508">
                  <c:v>17.760000000000002</c:v>
                </c:pt>
                <c:pt idx="509">
                  <c:v>17.760000000000002</c:v>
                </c:pt>
                <c:pt idx="510">
                  <c:v>17.77</c:v>
                </c:pt>
                <c:pt idx="511">
                  <c:v>17.77</c:v>
                </c:pt>
                <c:pt idx="512">
                  <c:v>17.77</c:v>
                </c:pt>
                <c:pt idx="513">
                  <c:v>17.77</c:v>
                </c:pt>
                <c:pt idx="514">
                  <c:v>17.78</c:v>
                </c:pt>
                <c:pt idx="515">
                  <c:v>17.78</c:v>
                </c:pt>
                <c:pt idx="516">
                  <c:v>17.78</c:v>
                </c:pt>
                <c:pt idx="517">
                  <c:v>17.78</c:v>
                </c:pt>
                <c:pt idx="518">
                  <c:v>17.78</c:v>
                </c:pt>
                <c:pt idx="519">
                  <c:v>17.78</c:v>
                </c:pt>
                <c:pt idx="520">
                  <c:v>17.78</c:v>
                </c:pt>
                <c:pt idx="521">
                  <c:v>17.78</c:v>
                </c:pt>
                <c:pt idx="522">
                  <c:v>17.79</c:v>
                </c:pt>
                <c:pt idx="523">
                  <c:v>17.79</c:v>
                </c:pt>
                <c:pt idx="524">
                  <c:v>17.79</c:v>
                </c:pt>
                <c:pt idx="525">
                  <c:v>17.79</c:v>
                </c:pt>
                <c:pt idx="526">
                  <c:v>17.8</c:v>
                </c:pt>
                <c:pt idx="527">
                  <c:v>17.8</c:v>
                </c:pt>
                <c:pt idx="528">
                  <c:v>17.8</c:v>
                </c:pt>
                <c:pt idx="529">
                  <c:v>17.8</c:v>
                </c:pt>
                <c:pt idx="530">
                  <c:v>17.8</c:v>
                </c:pt>
                <c:pt idx="531">
                  <c:v>17.8</c:v>
                </c:pt>
                <c:pt idx="532">
                  <c:v>17.809999999999999</c:v>
                </c:pt>
                <c:pt idx="533">
                  <c:v>17.809999999999999</c:v>
                </c:pt>
                <c:pt idx="534">
                  <c:v>17.82</c:v>
                </c:pt>
                <c:pt idx="535">
                  <c:v>17.82</c:v>
                </c:pt>
                <c:pt idx="536">
                  <c:v>17.829999999999998</c:v>
                </c:pt>
                <c:pt idx="537">
                  <c:v>17.829999999999998</c:v>
                </c:pt>
                <c:pt idx="538">
                  <c:v>17.829999999999998</c:v>
                </c:pt>
                <c:pt idx="539">
                  <c:v>17.829999999999998</c:v>
                </c:pt>
                <c:pt idx="540">
                  <c:v>17.84</c:v>
                </c:pt>
                <c:pt idx="541">
                  <c:v>17.84</c:v>
                </c:pt>
                <c:pt idx="542">
                  <c:v>17.84</c:v>
                </c:pt>
                <c:pt idx="543">
                  <c:v>17.84</c:v>
                </c:pt>
                <c:pt idx="544">
                  <c:v>17.84</c:v>
                </c:pt>
                <c:pt idx="545">
                  <c:v>17.850000000000001</c:v>
                </c:pt>
                <c:pt idx="546">
                  <c:v>17.850000000000001</c:v>
                </c:pt>
                <c:pt idx="547">
                  <c:v>17.86</c:v>
                </c:pt>
                <c:pt idx="548">
                  <c:v>17.86</c:v>
                </c:pt>
                <c:pt idx="549">
                  <c:v>17.86</c:v>
                </c:pt>
                <c:pt idx="550">
                  <c:v>17.86</c:v>
                </c:pt>
                <c:pt idx="551">
                  <c:v>17.86</c:v>
                </c:pt>
                <c:pt idx="552">
                  <c:v>17.86</c:v>
                </c:pt>
                <c:pt idx="553">
                  <c:v>17.86</c:v>
                </c:pt>
                <c:pt idx="554">
                  <c:v>17.87</c:v>
                </c:pt>
                <c:pt idx="555">
                  <c:v>17.87</c:v>
                </c:pt>
                <c:pt idx="556">
                  <c:v>17.87</c:v>
                </c:pt>
                <c:pt idx="557">
                  <c:v>17.88</c:v>
                </c:pt>
                <c:pt idx="558">
                  <c:v>17.88</c:v>
                </c:pt>
                <c:pt idx="559">
                  <c:v>17.88</c:v>
                </c:pt>
                <c:pt idx="560">
                  <c:v>17.88</c:v>
                </c:pt>
                <c:pt idx="561">
                  <c:v>17.89</c:v>
                </c:pt>
                <c:pt idx="562">
                  <c:v>17.899999999999999</c:v>
                </c:pt>
                <c:pt idx="563">
                  <c:v>17.899999999999999</c:v>
                </c:pt>
                <c:pt idx="564">
                  <c:v>17.899999999999999</c:v>
                </c:pt>
                <c:pt idx="565">
                  <c:v>17.899999999999999</c:v>
                </c:pt>
                <c:pt idx="566">
                  <c:v>17.91</c:v>
                </c:pt>
                <c:pt idx="567">
                  <c:v>17.91</c:v>
                </c:pt>
                <c:pt idx="568">
                  <c:v>17.91</c:v>
                </c:pt>
                <c:pt idx="569">
                  <c:v>17.920000000000002</c:v>
                </c:pt>
                <c:pt idx="570">
                  <c:v>17.920000000000002</c:v>
                </c:pt>
                <c:pt idx="571">
                  <c:v>17.93</c:v>
                </c:pt>
                <c:pt idx="572">
                  <c:v>17.93</c:v>
                </c:pt>
                <c:pt idx="573">
                  <c:v>17.93</c:v>
                </c:pt>
                <c:pt idx="574">
                  <c:v>17.93</c:v>
                </c:pt>
                <c:pt idx="575">
                  <c:v>17.940000000000001</c:v>
                </c:pt>
                <c:pt idx="576">
                  <c:v>17.940000000000001</c:v>
                </c:pt>
                <c:pt idx="577">
                  <c:v>17.940000000000001</c:v>
                </c:pt>
                <c:pt idx="578">
                  <c:v>17.940000000000001</c:v>
                </c:pt>
                <c:pt idx="579">
                  <c:v>17.940000000000001</c:v>
                </c:pt>
                <c:pt idx="580">
                  <c:v>17.940000000000001</c:v>
                </c:pt>
                <c:pt idx="581">
                  <c:v>17.940000000000001</c:v>
                </c:pt>
                <c:pt idx="582">
                  <c:v>17.95</c:v>
                </c:pt>
                <c:pt idx="583">
                  <c:v>17.95</c:v>
                </c:pt>
                <c:pt idx="584">
                  <c:v>17.95</c:v>
                </c:pt>
                <c:pt idx="585">
                  <c:v>17.95</c:v>
                </c:pt>
                <c:pt idx="586">
                  <c:v>17.95</c:v>
                </c:pt>
                <c:pt idx="587">
                  <c:v>17.96</c:v>
                </c:pt>
                <c:pt idx="588">
                  <c:v>17.96</c:v>
                </c:pt>
                <c:pt idx="589">
                  <c:v>17.96</c:v>
                </c:pt>
                <c:pt idx="590">
                  <c:v>17.96</c:v>
                </c:pt>
                <c:pt idx="591">
                  <c:v>17.96</c:v>
                </c:pt>
                <c:pt idx="592">
                  <c:v>17.97</c:v>
                </c:pt>
                <c:pt idx="593">
                  <c:v>17.97</c:v>
                </c:pt>
                <c:pt idx="594">
                  <c:v>17.97</c:v>
                </c:pt>
                <c:pt idx="595">
                  <c:v>17.97</c:v>
                </c:pt>
                <c:pt idx="596">
                  <c:v>17.97</c:v>
                </c:pt>
                <c:pt idx="597">
                  <c:v>17.97</c:v>
                </c:pt>
                <c:pt idx="598">
                  <c:v>17.97</c:v>
                </c:pt>
                <c:pt idx="599">
                  <c:v>17.98</c:v>
                </c:pt>
                <c:pt idx="600">
                  <c:v>17.98</c:v>
                </c:pt>
                <c:pt idx="601">
                  <c:v>17.98</c:v>
                </c:pt>
                <c:pt idx="602">
                  <c:v>17.98</c:v>
                </c:pt>
                <c:pt idx="603">
                  <c:v>17.98</c:v>
                </c:pt>
                <c:pt idx="604">
                  <c:v>17.98</c:v>
                </c:pt>
                <c:pt idx="605">
                  <c:v>17.989999999999998</c:v>
                </c:pt>
                <c:pt idx="606">
                  <c:v>17.989999999999998</c:v>
                </c:pt>
                <c:pt idx="607">
                  <c:v>18</c:v>
                </c:pt>
                <c:pt idx="608">
                  <c:v>18</c:v>
                </c:pt>
                <c:pt idx="609">
                  <c:v>18</c:v>
                </c:pt>
                <c:pt idx="610">
                  <c:v>18.010000000000002</c:v>
                </c:pt>
                <c:pt idx="611">
                  <c:v>18.010000000000002</c:v>
                </c:pt>
                <c:pt idx="612">
                  <c:v>18.010000000000002</c:v>
                </c:pt>
                <c:pt idx="613">
                  <c:v>18.010000000000002</c:v>
                </c:pt>
                <c:pt idx="614">
                  <c:v>18.02</c:v>
                </c:pt>
                <c:pt idx="615">
                  <c:v>18.02</c:v>
                </c:pt>
                <c:pt idx="616">
                  <c:v>18.02</c:v>
                </c:pt>
                <c:pt idx="617">
                  <c:v>18.02</c:v>
                </c:pt>
                <c:pt idx="618">
                  <c:v>18.02</c:v>
                </c:pt>
                <c:pt idx="619">
                  <c:v>18.02</c:v>
                </c:pt>
                <c:pt idx="620">
                  <c:v>18.02</c:v>
                </c:pt>
                <c:pt idx="621">
                  <c:v>18.03</c:v>
                </c:pt>
                <c:pt idx="622">
                  <c:v>18.03</c:v>
                </c:pt>
                <c:pt idx="623">
                  <c:v>18.03</c:v>
                </c:pt>
                <c:pt idx="624">
                  <c:v>18.03</c:v>
                </c:pt>
                <c:pt idx="625">
                  <c:v>18.04</c:v>
                </c:pt>
                <c:pt idx="626">
                  <c:v>18.04</c:v>
                </c:pt>
                <c:pt idx="627">
                  <c:v>18.04</c:v>
                </c:pt>
                <c:pt idx="628">
                  <c:v>18.04</c:v>
                </c:pt>
                <c:pt idx="629">
                  <c:v>18.05</c:v>
                </c:pt>
                <c:pt idx="630">
                  <c:v>18.05</c:v>
                </c:pt>
                <c:pt idx="631">
                  <c:v>18.05</c:v>
                </c:pt>
                <c:pt idx="632">
                  <c:v>18.059999999999999</c:v>
                </c:pt>
                <c:pt idx="633">
                  <c:v>18.059999999999999</c:v>
                </c:pt>
                <c:pt idx="634">
                  <c:v>18.07</c:v>
                </c:pt>
                <c:pt idx="635">
                  <c:v>18.07</c:v>
                </c:pt>
                <c:pt idx="636">
                  <c:v>18.07</c:v>
                </c:pt>
                <c:pt idx="637">
                  <c:v>18.07</c:v>
                </c:pt>
                <c:pt idx="638">
                  <c:v>18.079999999999998</c:v>
                </c:pt>
                <c:pt idx="639">
                  <c:v>18.079999999999998</c:v>
                </c:pt>
                <c:pt idx="640">
                  <c:v>18.079999999999998</c:v>
                </c:pt>
                <c:pt idx="641">
                  <c:v>18.079999999999998</c:v>
                </c:pt>
                <c:pt idx="642">
                  <c:v>18.079999999999998</c:v>
                </c:pt>
                <c:pt idx="643">
                  <c:v>18.09</c:v>
                </c:pt>
                <c:pt idx="644">
                  <c:v>18.100000000000001</c:v>
                </c:pt>
                <c:pt idx="645">
                  <c:v>18.11</c:v>
                </c:pt>
                <c:pt idx="646">
                  <c:v>18.11</c:v>
                </c:pt>
                <c:pt idx="647">
                  <c:v>18.11</c:v>
                </c:pt>
                <c:pt idx="648">
                  <c:v>18.11</c:v>
                </c:pt>
                <c:pt idx="649">
                  <c:v>18.12</c:v>
                </c:pt>
                <c:pt idx="650">
                  <c:v>18.12</c:v>
                </c:pt>
                <c:pt idx="651">
                  <c:v>18.13</c:v>
                </c:pt>
                <c:pt idx="652">
                  <c:v>18.13</c:v>
                </c:pt>
                <c:pt idx="653">
                  <c:v>18.13</c:v>
                </c:pt>
                <c:pt idx="654">
                  <c:v>18.14</c:v>
                </c:pt>
                <c:pt idx="655">
                  <c:v>18.14</c:v>
                </c:pt>
                <c:pt idx="656">
                  <c:v>18.14</c:v>
                </c:pt>
                <c:pt idx="657">
                  <c:v>18.149999999999999</c:v>
                </c:pt>
                <c:pt idx="658">
                  <c:v>18.149999999999999</c:v>
                </c:pt>
                <c:pt idx="659">
                  <c:v>18.149999999999999</c:v>
                </c:pt>
                <c:pt idx="660">
                  <c:v>18.16</c:v>
                </c:pt>
                <c:pt idx="661">
                  <c:v>18.16</c:v>
                </c:pt>
                <c:pt idx="662">
                  <c:v>18.16</c:v>
                </c:pt>
                <c:pt idx="663">
                  <c:v>18.170000000000002</c:v>
                </c:pt>
                <c:pt idx="664">
                  <c:v>18.18</c:v>
                </c:pt>
                <c:pt idx="665">
                  <c:v>18.18</c:v>
                </c:pt>
                <c:pt idx="666">
                  <c:v>18.18</c:v>
                </c:pt>
                <c:pt idx="667">
                  <c:v>18.18</c:v>
                </c:pt>
                <c:pt idx="668">
                  <c:v>18.190000000000001</c:v>
                </c:pt>
                <c:pt idx="669">
                  <c:v>18.2</c:v>
                </c:pt>
                <c:pt idx="670">
                  <c:v>18.2</c:v>
                </c:pt>
                <c:pt idx="671">
                  <c:v>18.21</c:v>
                </c:pt>
                <c:pt idx="672">
                  <c:v>18.21</c:v>
                </c:pt>
                <c:pt idx="673">
                  <c:v>18.21</c:v>
                </c:pt>
                <c:pt idx="674">
                  <c:v>18.21</c:v>
                </c:pt>
                <c:pt idx="675">
                  <c:v>18.21</c:v>
                </c:pt>
                <c:pt idx="676">
                  <c:v>18.21</c:v>
                </c:pt>
                <c:pt idx="677">
                  <c:v>18.22</c:v>
                </c:pt>
                <c:pt idx="678">
                  <c:v>18.22</c:v>
                </c:pt>
                <c:pt idx="679">
                  <c:v>18.22</c:v>
                </c:pt>
                <c:pt idx="680">
                  <c:v>18.22</c:v>
                </c:pt>
                <c:pt idx="681">
                  <c:v>18.23</c:v>
                </c:pt>
                <c:pt idx="682">
                  <c:v>18.23</c:v>
                </c:pt>
                <c:pt idx="683">
                  <c:v>18.23</c:v>
                </c:pt>
                <c:pt idx="684">
                  <c:v>18.23</c:v>
                </c:pt>
                <c:pt idx="685">
                  <c:v>18.23</c:v>
                </c:pt>
                <c:pt idx="686">
                  <c:v>18.239999999999998</c:v>
                </c:pt>
                <c:pt idx="687">
                  <c:v>18.239999999999998</c:v>
                </c:pt>
                <c:pt idx="688">
                  <c:v>18.239999999999998</c:v>
                </c:pt>
                <c:pt idx="689">
                  <c:v>18.239999999999998</c:v>
                </c:pt>
                <c:pt idx="690">
                  <c:v>18.25</c:v>
                </c:pt>
                <c:pt idx="691">
                  <c:v>18.25</c:v>
                </c:pt>
                <c:pt idx="692">
                  <c:v>18.260000000000002</c:v>
                </c:pt>
                <c:pt idx="693">
                  <c:v>18.260000000000002</c:v>
                </c:pt>
                <c:pt idx="694">
                  <c:v>18.27</c:v>
                </c:pt>
                <c:pt idx="695">
                  <c:v>18.28</c:v>
                </c:pt>
                <c:pt idx="696">
                  <c:v>18.28</c:v>
                </c:pt>
                <c:pt idx="697">
                  <c:v>18.28</c:v>
                </c:pt>
                <c:pt idx="698">
                  <c:v>18.29</c:v>
                </c:pt>
                <c:pt idx="699">
                  <c:v>18.29</c:v>
                </c:pt>
                <c:pt idx="700">
                  <c:v>18.29</c:v>
                </c:pt>
                <c:pt idx="701">
                  <c:v>18.29</c:v>
                </c:pt>
                <c:pt idx="702">
                  <c:v>18.3</c:v>
                </c:pt>
                <c:pt idx="703">
                  <c:v>18.3</c:v>
                </c:pt>
                <c:pt idx="704">
                  <c:v>18.309999999999999</c:v>
                </c:pt>
                <c:pt idx="705">
                  <c:v>18.309999999999999</c:v>
                </c:pt>
                <c:pt idx="706">
                  <c:v>18.309999999999999</c:v>
                </c:pt>
                <c:pt idx="707">
                  <c:v>18.32</c:v>
                </c:pt>
                <c:pt idx="708">
                  <c:v>18.329999999999998</c:v>
                </c:pt>
                <c:pt idx="709">
                  <c:v>18.329999999999998</c:v>
                </c:pt>
                <c:pt idx="710">
                  <c:v>18.329999999999998</c:v>
                </c:pt>
                <c:pt idx="711">
                  <c:v>18.329999999999998</c:v>
                </c:pt>
                <c:pt idx="712">
                  <c:v>18.329999999999998</c:v>
                </c:pt>
                <c:pt idx="713">
                  <c:v>18.329999999999998</c:v>
                </c:pt>
                <c:pt idx="714">
                  <c:v>18.34</c:v>
                </c:pt>
                <c:pt idx="715">
                  <c:v>18.34</c:v>
                </c:pt>
                <c:pt idx="716">
                  <c:v>18.34</c:v>
                </c:pt>
                <c:pt idx="717">
                  <c:v>18.34</c:v>
                </c:pt>
                <c:pt idx="718">
                  <c:v>18.34</c:v>
                </c:pt>
                <c:pt idx="719">
                  <c:v>18.34</c:v>
                </c:pt>
                <c:pt idx="720">
                  <c:v>18.34</c:v>
                </c:pt>
                <c:pt idx="721">
                  <c:v>18.350000000000001</c:v>
                </c:pt>
                <c:pt idx="722">
                  <c:v>18.350000000000001</c:v>
                </c:pt>
                <c:pt idx="723">
                  <c:v>18.36</c:v>
                </c:pt>
                <c:pt idx="724">
                  <c:v>18.37</c:v>
                </c:pt>
                <c:pt idx="725">
                  <c:v>18.37</c:v>
                </c:pt>
                <c:pt idx="726">
                  <c:v>18.37</c:v>
                </c:pt>
                <c:pt idx="727">
                  <c:v>18.37</c:v>
                </c:pt>
                <c:pt idx="728">
                  <c:v>18.38</c:v>
                </c:pt>
                <c:pt idx="729">
                  <c:v>18.38</c:v>
                </c:pt>
                <c:pt idx="730">
                  <c:v>18.38</c:v>
                </c:pt>
                <c:pt idx="731">
                  <c:v>18.38</c:v>
                </c:pt>
                <c:pt idx="732">
                  <c:v>18.39</c:v>
                </c:pt>
                <c:pt idx="733">
                  <c:v>18.39</c:v>
                </c:pt>
                <c:pt idx="734">
                  <c:v>18.39</c:v>
                </c:pt>
                <c:pt idx="735">
                  <c:v>18.39</c:v>
                </c:pt>
                <c:pt idx="736">
                  <c:v>18.39</c:v>
                </c:pt>
                <c:pt idx="737">
                  <c:v>18.39</c:v>
                </c:pt>
                <c:pt idx="738">
                  <c:v>18.399999999999999</c:v>
                </c:pt>
                <c:pt idx="739">
                  <c:v>18.399999999999999</c:v>
                </c:pt>
                <c:pt idx="740">
                  <c:v>18.399999999999999</c:v>
                </c:pt>
                <c:pt idx="741">
                  <c:v>18.399999999999999</c:v>
                </c:pt>
                <c:pt idx="742">
                  <c:v>18.41</c:v>
                </c:pt>
                <c:pt idx="743">
                  <c:v>18.41</c:v>
                </c:pt>
                <c:pt idx="744">
                  <c:v>18.41</c:v>
                </c:pt>
                <c:pt idx="745">
                  <c:v>18.41</c:v>
                </c:pt>
                <c:pt idx="746">
                  <c:v>18.41</c:v>
                </c:pt>
                <c:pt idx="747">
                  <c:v>18.420000000000002</c:v>
                </c:pt>
                <c:pt idx="748">
                  <c:v>18.420000000000002</c:v>
                </c:pt>
                <c:pt idx="749">
                  <c:v>18.43</c:v>
                </c:pt>
                <c:pt idx="750">
                  <c:v>18.43</c:v>
                </c:pt>
                <c:pt idx="751">
                  <c:v>18.43</c:v>
                </c:pt>
                <c:pt idx="752">
                  <c:v>18.43</c:v>
                </c:pt>
                <c:pt idx="753">
                  <c:v>18.43</c:v>
                </c:pt>
                <c:pt idx="754">
                  <c:v>18.440000000000001</c:v>
                </c:pt>
                <c:pt idx="755">
                  <c:v>18.440000000000001</c:v>
                </c:pt>
                <c:pt idx="756">
                  <c:v>18.440000000000001</c:v>
                </c:pt>
                <c:pt idx="757">
                  <c:v>18.440000000000001</c:v>
                </c:pt>
                <c:pt idx="758">
                  <c:v>18.440000000000001</c:v>
                </c:pt>
                <c:pt idx="759">
                  <c:v>18.440000000000001</c:v>
                </c:pt>
                <c:pt idx="760">
                  <c:v>18.45</c:v>
                </c:pt>
                <c:pt idx="761">
                  <c:v>18.45</c:v>
                </c:pt>
                <c:pt idx="762">
                  <c:v>18.45</c:v>
                </c:pt>
                <c:pt idx="763">
                  <c:v>18.45</c:v>
                </c:pt>
                <c:pt idx="764">
                  <c:v>18.46</c:v>
                </c:pt>
                <c:pt idx="765">
                  <c:v>18.46</c:v>
                </c:pt>
                <c:pt idx="766">
                  <c:v>18.46</c:v>
                </c:pt>
                <c:pt idx="767">
                  <c:v>18.46</c:v>
                </c:pt>
                <c:pt idx="768">
                  <c:v>18.46</c:v>
                </c:pt>
                <c:pt idx="769">
                  <c:v>18.47</c:v>
                </c:pt>
                <c:pt idx="770">
                  <c:v>18.48</c:v>
                </c:pt>
                <c:pt idx="771">
                  <c:v>18.48</c:v>
                </c:pt>
                <c:pt idx="772">
                  <c:v>18.48</c:v>
                </c:pt>
                <c:pt idx="773">
                  <c:v>18.489999999999998</c:v>
                </c:pt>
                <c:pt idx="774">
                  <c:v>18.489999999999998</c:v>
                </c:pt>
                <c:pt idx="775">
                  <c:v>18.489999999999998</c:v>
                </c:pt>
                <c:pt idx="776">
                  <c:v>18.489999999999998</c:v>
                </c:pt>
                <c:pt idx="777">
                  <c:v>18.489999999999998</c:v>
                </c:pt>
                <c:pt idx="778">
                  <c:v>18.5</c:v>
                </c:pt>
                <c:pt idx="779">
                  <c:v>18.5</c:v>
                </c:pt>
                <c:pt idx="780">
                  <c:v>18.510000000000002</c:v>
                </c:pt>
                <c:pt idx="781">
                  <c:v>18.510000000000002</c:v>
                </c:pt>
                <c:pt idx="782">
                  <c:v>18.52</c:v>
                </c:pt>
                <c:pt idx="783">
                  <c:v>18.52</c:v>
                </c:pt>
                <c:pt idx="784">
                  <c:v>18.53</c:v>
                </c:pt>
                <c:pt idx="785">
                  <c:v>18.54</c:v>
                </c:pt>
                <c:pt idx="786">
                  <c:v>18.54</c:v>
                </c:pt>
                <c:pt idx="787">
                  <c:v>18.54</c:v>
                </c:pt>
                <c:pt idx="788">
                  <c:v>18.55</c:v>
                </c:pt>
                <c:pt idx="789">
                  <c:v>18.55</c:v>
                </c:pt>
                <c:pt idx="790">
                  <c:v>18.55</c:v>
                </c:pt>
                <c:pt idx="791">
                  <c:v>18.55</c:v>
                </c:pt>
                <c:pt idx="792">
                  <c:v>18.559999999999999</c:v>
                </c:pt>
                <c:pt idx="793">
                  <c:v>18.57</c:v>
                </c:pt>
                <c:pt idx="794">
                  <c:v>18.57</c:v>
                </c:pt>
                <c:pt idx="795">
                  <c:v>18.57</c:v>
                </c:pt>
                <c:pt idx="796">
                  <c:v>18.579999999999998</c:v>
                </c:pt>
                <c:pt idx="797">
                  <c:v>18.579999999999998</c:v>
                </c:pt>
                <c:pt idx="798">
                  <c:v>18.579999999999998</c:v>
                </c:pt>
                <c:pt idx="799">
                  <c:v>18.579999999999998</c:v>
                </c:pt>
                <c:pt idx="800">
                  <c:v>18.59</c:v>
                </c:pt>
                <c:pt idx="801">
                  <c:v>18.600000000000001</c:v>
                </c:pt>
                <c:pt idx="802">
                  <c:v>18.61</c:v>
                </c:pt>
                <c:pt idx="803">
                  <c:v>18.61</c:v>
                </c:pt>
                <c:pt idx="804">
                  <c:v>18.61</c:v>
                </c:pt>
                <c:pt idx="805">
                  <c:v>18.61</c:v>
                </c:pt>
                <c:pt idx="806">
                  <c:v>18.61</c:v>
                </c:pt>
                <c:pt idx="807">
                  <c:v>18.62</c:v>
                </c:pt>
                <c:pt idx="808">
                  <c:v>18.62</c:v>
                </c:pt>
                <c:pt idx="809">
                  <c:v>18.62</c:v>
                </c:pt>
                <c:pt idx="810">
                  <c:v>18.63</c:v>
                </c:pt>
                <c:pt idx="811">
                  <c:v>18.63</c:v>
                </c:pt>
                <c:pt idx="812">
                  <c:v>18.63</c:v>
                </c:pt>
                <c:pt idx="813">
                  <c:v>18.63</c:v>
                </c:pt>
                <c:pt idx="814">
                  <c:v>18.63</c:v>
                </c:pt>
                <c:pt idx="815">
                  <c:v>18.64</c:v>
                </c:pt>
                <c:pt idx="816">
                  <c:v>18.64</c:v>
                </c:pt>
                <c:pt idx="817">
                  <c:v>18.64</c:v>
                </c:pt>
                <c:pt idx="818">
                  <c:v>18.649999999999999</c:v>
                </c:pt>
                <c:pt idx="819">
                  <c:v>18.649999999999999</c:v>
                </c:pt>
                <c:pt idx="820">
                  <c:v>18.649999999999999</c:v>
                </c:pt>
                <c:pt idx="821">
                  <c:v>18.649999999999999</c:v>
                </c:pt>
                <c:pt idx="822">
                  <c:v>18.649999999999999</c:v>
                </c:pt>
                <c:pt idx="823">
                  <c:v>18.66</c:v>
                </c:pt>
                <c:pt idx="824">
                  <c:v>18.66</c:v>
                </c:pt>
                <c:pt idx="825">
                  <c:v>18.670000000000002</c:v>
                </c:pt>
                <c:pt idx="826">
                  <c:v>18.670000000000002</c:v>
                </c:pt>
                <c:pt idx="827">
                  <c:v>18.670000000000002</c:v>
                </c:pt>
                <c:pt idx="828">
                  <c:v>18.670000000000002</c:v>
                </c:pt>
                <c:pt idx="829">
                  <c:v>18.68</c:v>
                </c:pt>
                <c:pt idx="830">
                  <c:v>18.690000000000001</c:v>
                </c:pt>
                <c:pt idx="831">
                  <c:v>18.690000000000001</c:v>
                </c:pt>
                <c:pt idx="832">
                  <c:v>18.690000000000001</c:v>
                </c:pt>
                <c:pt idx="833">
                  <c:v>18.690000000000001</c:v>
                </c:pt>
                <c:pt idx="834">
                  <c:v>18.7</c:v>
                </c:pt>
                <c:pt idx="835">
                  <c:v>18.7</c:v>
                </c:pt>
                <c:pt idx="836">
                  <c:v>18.71</c:v>
                </c:pt>
                <c:pt idx="837">
                  <c:v>18.71</c:v>
                </c:pt>
                <c:pt idx="838">
                  <c:v>18.72</c:v>
                </c:pt>
                <c:pt idx="839">
                  <c:v>18.72</c:v>
                </c:pt>
                <c:pt idx="840">
                  <c:v>18.73</c:v>
                </c:pt>
                <c:pt idx="841">
                  <c:v>18.75</c:v>
                </c:pt>
                <c:pt idx="842">
                  <c:v>18.75</c:v>
                </c:pt>
                <c:pt idx="843">
                  <c:v>18.75</c:v>
                </c:pt>
                <c:pt idx="844">
                  <c:v>18.75</c:v>
                </c:pt>
                <c:pt idx="845">
                  <c:v>18.760000000000002</c:v>
                </c:pt>
                <c:pt idx="846">
                  <c:v>18.760000000000002</c:v>
                </c:pt>
                <c:pt idx="847">
                  <c:v>18.78</c:v>
                </c:pt>
                <c:pt idx="848">
                  <c:v>18.78</c:v>
                </c:pt>
                <c:pt idx="849">
                  <c:v>18.79</c:v>
                </c:pt>
                <c:pt idx="850">
                  <c:v>18.79</c:v>
                </c:pt>
                <c:pt idx="851">
                  <c:v>18.79</c:v>
                </c:pt>
                <c:pt idx="852">
                  <c:v>18.809999999999999</c:v>
                </c:pt>
                <c:pt idx="853">
                  <c:v>18.82</c:v>
                </c:pt>
                <c:pt idx="854">
                  <c:v>18.84</c:v>
                </c:pt>
                <c:pt idx="855">
                  <c:v>18.850000000000001</c:v>
                </c:pt>
                <c:pt idx="856">
                  <c:v>18.850000000000001</c:v>
                </c:pt>
                <c:pt idx="857">
                  <c:v>18.86</c:v>
                </c:pt>
                <c:pt idx="858">
                  <c:v>18.86</c:v>
                </c:pt>
                <c:pt idx="859">
                  <c:v>18.86</c:v>
                </c:pt>
                <c:pt idx="860">
                  <c:v>18.86</c:v>
                </c:pt>
                <c:pt idx="861">
                  <c:v>18.87</c:v>
                </c:pt>
                <c:pt idx="862">
                  <c:v>18.88</c:v>
                </c:pt>
                <c:pt idx="863">
                  <c:v>18.88</c:v>
                </c:pt>
                <c:pt idx="864">
                  <c:v>18.89</c:v>
                </c:pt>
                <c:pt idx="865">
                  <c:v>18.899999999999999</c:v>
                </c:pt>
                <c:pt idx="866">
                  <c:v>18.899999999999999</c:v>
                </c:pt>
                <c:pt idx="867">
                  <c:v>18.899999999999999</c:v>
                </c:pt>
                <c:pt idx="868">
                  <c:v>18.899999999999999</c:v>
                </c:pt>
                <c:pt idx="869">
                  <c:v>18.91</c:v>
                </c:pt>
                <c:pt idx="870">
                  <c:v>18.91</c:v>
                </c:pt>
                <c:pt idx="871">
                  <c:v>18.91</c:v>
                </c:pt>
                <c:pt idx="872">
                  <c:v>18.91</c:v>
                </c:pt>
                <c:pt idx="873">
                  <c:v>18.920000000000002</c:v>
                </c:pt>
                <c:pt idx="874">
                  <c:v>18.920000000000002</c:v>
                </c:pt>
                <c:pt idx="875">
                  <c:v>18.93</c:v>
                </c:pt>
                <c:pt idx="876">
                  <c:v>18.93</c:v>
                </c:pt>
                <c:pt idx="877">
                  <c:v>18.940000000000001</c:v>
                </c:pt>
                <c:pt idx="878">
                  <c:v>18.940000000000001</c:v>
                </c:pt>
                <c:pt idx="879">
                  <c:v>18.940000000000001</c:v>
                </c:pt>
                <c:pt idx="880">
                  <c:v>18.95</c:v>
                </c:pt>
                <c:pt idx="881">
                  <c:v>18.95</c:v>
                </c:pt>
                <c:pt idx="882">
                  <c:v>18.96</c:v>
                </c:pt>
                <c:pt idx="883">
                  <c:v>18.96</c:v>
                </c:pt>
                <c:pt idx="884">
                  <c:v>18.96</c:v>
                </c:pt>
                <c:pt idx="885">
                  <c:v>18.97</c:v>
                </c:pt>
                <c:pt idx="886">
                  <c:v>18.97</c:v>
                </c:pt>
                <c:pt idx="887">
                  <c:v>18.97</c:v>
                </c:pt>
                <c:pt idx="888">
                  <c:v>18.98</c:v>
                </c:pt>
                <c:pt idx="889">
                  <c:v>18.989999999999998</c:v>
                </c:pt>
                <c:pt idx="890">
                  <c:v>18.989999999999998</c:v>
                </c:pt>
                <c:pt idx="891">
                  <c:v>19</c:v>
                </c:pt>
                <c:pt idx="892">
                  <c:v>19</c:v>
                </c:pt>
                <c:pt idx="893">
                  <c:v>19.010000000000002</c:v>
                </c:pt>
                <c:pt idx="894">
                  <c:v>19.010000000000002</c:v>
                </c:pt>
                <c:pt idx="895">
                  <c:v>19.010000000000002</c:v>
                </c:pt>
                <c:pt idx="896">
                  <c:v>19.02</c:v>
                </c:pt>
                <c:pt idx="897">
                  <c:v>19.02</c:v>
                </c:pt>
                <c:pt idx="898">
                  <c:v>19.02</c:v>
                </c:pt>
                <c:pt idx="899">
                  <c:v>19.03</c:v>
                </c:pt>
                <c:pt idx="900">
                  <c:v>19.03</c:v>
                </c:pt>
                <c:pt idx="901">
                  <c:v>19.03</c:v>
                </c:pt>
                <c:pt idx="902">
                  <c:v>19.03</c:v>
                </c:pt>
                <c:pt idx="903">
                  <c:v>19.04</c:v>
                </c:pt>
                <c:pt idx="904">
                  <c:v>19.04</c:v>
                </c:pt>
                <c:pt idx="905">
                  <c:v>19.04</c:v>
                </c:pt>
                <c:pt idx="906">
                  <c:v>19.04</c:v>
                </c:pt>
                <c:pt idx="907">
                  <c:v>19.05</c:v>
                </c:pt>
                <c:pt idx="908">
                  <c:v>19.05</c:v>
                </c:pt>
                <c:pt idx="909">
                  <c:v>19.05</c:v>
                </c:pt>
                <c:pt idx="910">
                  <c:v>19.059999999999999</c:v>
                </c:pt>
                <c:pt idx="911">
                  <c:v>19.079999999999998</c:v>
                </c:pt>
                <c:pt idx="912">
                  <c:v>19.079999999999998</c:v>
                </c:pt>
                <c:pt idx="913">
                  <c:v>19.09</c:v>
                </c:pt>
                <c:pt idx="914">
                  <c:v>19.100000000000001</c:v>
                </c:pt>
                <c:pt idx="915">
                  <c:v>19.100000000000001</c:v>
                </c:pt>
                <c:pt idx="916">
                  <c:v>19.11</c:v>
                </c:pt>
                <c:pt idx="917">
                  <c:v>19.11</c:v>
                </c:pt>
                <c:pt idx="918">
                  <c:v>19.11</c:v>
                </c:pt>
                <c:pt idx="919">
                  <c:v>19.12</c:v>
                </c:pt>
                <c:pt idx="920">
                  <c:v>19.14</c:v>
                </c:pt>
                <c:pt idx="921">
                  <c:v>19.14</c:v>
                </c:pt>
                <c:pt idx="922">
                  <c:v>19.149999999999999</c:v>
                </c:pt>
                <c:pt idx="923">
                  <c:v>19.149999999999999</c:v>
                </c:pt>
                <c:pt idx="924">
                  <c:v>19.16</c:v>
                </c:pt>
                <c:pt idx="925">
                  <c:v>19.170000000000002</c:v>
                </c:pt>
                <c:pt idx="926">
                  <c:v>19.170000000000002</c:v>
                </c:pt>
                <c:pt idx="927">
                  <c:v>19.18</c:v>
                </c:pt>
                <c:pt idx="928">
                  <c:v>19.18</c:v>
                </c:pt>
                <c:pt idx="929">
                  <c:v>19.190000000000001</c:v>
                </c:pt>
                <c:pt idx="930">
                  <c:v>19.2</c:v>
                </c:pt>
                <c:pt idx="931">
                  <c:v>19.21</c:v>
                </c:pt>
                <c:pt idx="932">
                  <c:v>19.22</c:v>
                </c:pt>
                <c:pt idx="933">
                  <c:v>19.23</c:v>
                </c:pt>
                <c:pt idx="934">
                  <c:v>19.23</c:v>
                </c:pt>
                <c:pt idx="935">
                  <c:v>19.23</c:v>
                </c:pt>
                <c:pt idx="936">
                  <c:v>19.25</c:v>
                </c:pt>
                <c:pt idx="937">
                  <c:v>19.25</c:v>
                </c:pt>
                <c:pt idx="938">
                  <c:v>19.25</c:v>
                </c:pt>
                <c:pt idx="939">
                  <c:v>19.28</c:v>
                </c:pt>
                <c:pt idx="940">
                  <c:v>19.3</c:v>
                </c:pt>
                <c:pt idx="941">
                  <c:v>19.309999999999999</c:v>
                </c:pt>
                <c:pt idx="942">
                  <c:v>19.32</c:v>
                </c:pt>
                <c:pt idx="943">
                  <c:v>19.32</c:v>
                </c:pt>
                <c:pt idx="944">
                  <c:v>19.329999999999998</c:v>
                </c:pt>
                <c:pt idx="945">
                  <c:v>19.36</c:v>
                </c:pt>
                <c:pt idx="946">
                  <c:v>19.37</c:v>
                </c:pt>
                <c:pt idx="947">
                  <c:v>19.38</c:v>
                </c:pt>
                <c:pt idx="948">
                  <c:v>19.399999999999999</c:v>
                </c:pt>
                <c:pt idx="949">
                  <c:v>19.399999999999999</c:v>
                </c:pt>
                <c:pt idx="950">
                  <c:v>19.41</c:v>
                </c:pt>
                <c:pt idx="951">
                  <c:v>19.420000000000002</c:v>
                </c:pt>
                <c:pt idx="952">
                  <c:v>19.420000000000002</c:v>
                </c:pt>
                <c:pt idx="953">
                  <c:v>19.420000000000002</c:v>
                </c:pt>
                <c:pt idx="954">
                  <c:v>19.43</c:v>
                </c:pt>
                <c:pt idx="955">
                  <c:v>19.45</c:v>
                </c:pt>
                <c:pt idx="956">
                  <c:v>19.48</c:v>
                </c:pt>
                <c:pt idx="957">
                  <c:v>19.489999999999998</c:v>
                </c:pt>
                <c:pt idx="958">
                  <c:v>19.510000000000002</c:v>
                </c:pt>
                <c:pt idx="959">
                  <c:v>19.52</c:v>
                </c:pt>
                <c:pt idx="960">
                  <c:v>19.52</c:v>
                </c:pt>
                <c:pt idx="961">
                  <c:v>19.579999999999998</c:v>
                </c:pt>
                <c:pt idx="962">
                  <c:v>19.579999999999998</c:v>
                </c:pt>
                <c:pt idx="963">
                  <c:v>19.59</c:v>
                </c:pt>
                <c:pt idx="964">
                  <c:v>19.61</c:v>
                </c:pt>
                <c:pt idx="965">
                  <c:v>19.62</c:v>
                </c:pt>
                <c:pt idx="966">
                  <c:v>19.63</c:v>
                </c:pt>
                <c:pt idx="967">
                  <c:v>19.64</c:v>
                </c:pt>
                <c:pt idx="968">
                  <c:v>19.690000000000001</c:v>
                </c:pt>
                <c:pt idx="969">
                  <c:v>19.690000000000001</c:v>
                </c:pt>
                <c:pt idx="970">
                  <c:v>19.71</c:v>
                </c:pt>
                <c:pt idx="971">
                  <c:v>19.71</c:v>
                </c:pt>
                <c:pt idx="972">
                  <c:v>19.72</c:v>
                </c:pt>
                <c:pt idx="973">
                  <c:v>19.760000000000002</c:v>
                </c:pt>
                <c:pt idx="974">
                  <c:v>19.760000000000002</c:v>
                </c:pt>
                <c:pt idx="975">
                  <c:v>19.8</c:v>
                </c:pt>
                <c:pt idx="976">
                  <c:v>19.8</c:v>
                </c:pt>
                <c:pt idx="977">
                  <c:v>19.809999999999999</c:v>
                </c:pt>
                <c:pt idx="978">
                  <c:v>19.82</c:v>
                </c:pt>
                <c:pt idx="979">
                  <c:v>19.84</c:v>
                </c:pt>
                <c:pt idx="980">
                  <c:v>19.91</c:v>
                </c:pt>
                <c:pt idx="981">
                  <c:v>19.95</c:v>
                </c:pt>
                <c:pt idx="982">
                  <c:v>19.96</c:v>
                </c:pt>
                <c:pt idx="983">
                  <c:v>20.02</c:v>
                </c:pt>
                <c:pt idx="984">
                  <c:v>20.059999999999999</c:v>
                </c:pt>
                <c:pt idx="985">
                  <c:v>20.059999999999999</c:v>
                </c:pt>
                <c:pt idx="986">
                  <c:v>20.09</c:v>
                </c:pt>
                <c:pt idx="987">
                  <c:v>20.100000000000001</c:v>
                </c:pt>
                <c:pt idx="988">
                  <c:v>20.11</c:v>
                </c:pt>
                <c:pt idx="989">
                  <c:v>20.11</c:v>
                </c:pt>
                <c:pt idx="990">
                  <c:v>20.12</c:v>
                </c:pt>
                <c:pt idx="991">
                  <c:v>20.14</c:v>
                </c:pt>
                <c:pt idx="992">
                  <c:v>20.190000000000001</c:v>
                </c:pt>
                <c:pt idx="993">
                  <c:v>20.309999999999999</c:v>
                </c:pt>
                <c:pt idx="994">
                  <c:v>20.58</c:v>
                </c:pt>
                <c:pt idx="995">
                  <c:v>20.75</c:v>
                </c:pt>
                <c:pt idx="996">
                  <c:v>11.52</c:v>
                </c:pt>
                <c:pt idx="997">
                  <c:v>11.69</c:v>
                </c:pt>
                <c:pt idx="998">
                  <c:v>12.61</c:v>
                </c:pt>
                <c:pt idx="999">
                  <c:v>12.69</c:v>
                </c:pt>
                <c:pt idx="1000">
                  <c:v>12.78</c:v>
                </c:pt>
                <c:pt idx="1001">
                  <c:v>12.84</c:v>
                </c:pt>
                <c:pt idx="1002">
                  <c:v>13.05</c:v>
                </c:pt>
                <c:pt idx="1003">
                  <c:v>13.09</c:v>
                </c:pt>
                <c:pt idx="1004">
                  <c:v>13.13</c:v>
                </c:pt>
                <c:pt idx="1005">
                  <c:v>13.15</c:v>
                </c:pt>
                <c:pt idx="1006">
                  <c:v>13.22</c:v>
                </c:pt>
                <c:pt idx="1007">
                  <c:v>13.22</c:v>
                </c:pt>
                <c:pt idx="1008">
                  <c:v>13.24</c:v>
                </c:pt>
                <c:pt idx="1009">
                  <c:v>13.37</c:v>
                </c:pt>
                <c:pt idx="1010">
                  <c:v>13.4</c:v>
                </c:pt>
                <c:pt idx="1011">
                  <c:v>13.5</c:v>
                </c:pt>
                <c:pt idx="1012">
                  <c:v>13.59</c:v>
                </c:pt>
                <c:pt idx="1013">
                  <c:v>13.6</c:v>
                </c:pt>
                <c:pt idx="1014">
                  <c:v>13.61</c:v>
                </c:pt>
                <c:pt idx="1015">
                  <c:v>13.61</c:v>
                </c:pt>
                <c:pt idx="1016">
                  <c:v>13.67</c:v>
                </c:pt>
                <c:pt idx="1017">
                  <c:v>13.7</c:v>
                </c:pt>
                <c:pt idx="1018">
                  <c:v>13.72</c:v>
                </c:pt>
                <c:pt idx="1019">
                  <c:v>13.72</c:v>
                </c:pt>
                <c:pt idx="1020">
                  <c:v>13.74</c:v>
                </c:pt>
                <c:pt idx="1021">
                  <c:v>13.76</c:v>
                </c:pt>
                <c:pt idx="1022">
                  <c:v>13.77</c:v>
                </c:pt>
                <c:pt idx="1023">
                  <c:v>13.79</c:v>
                </c:pt>
                <c:pt idx="1024">
                  <c:v>13.81</c:v>
                </c:pt>
                <c:pt idx="1025">
                  <c:v>13.82</c:v>
                </c:pt>
                <c:pt idx="1026">
                  <c:v>13.84</c:v>
                </c:pt>
                <c:pt idx="1027">
                  <c:v>13.85</c:v>
                </c:pt>
                <c:pt idx="1028">
                  <c:v>13.86</c:v>
                </c:pt>
                <c:pt idx="1029">
                  <c:v>13.87</c:v>
                </c:pt>
                <c:pt idx="1030">
                  <c:v>13.88</c:v>
                </c:pt>
                <c:pt idx="1031">
                  <c:v>13.89</c:v>
                </c:pt>
                <c:pt idx="1032">
                  <c:v>13.9</c:v>
                </c:pt>
                <c:pt idx="1033">
                  <c:v>13.92</c:v>
                </c:pt>
                <c:pt idx="1034">
                  <c:v>13.94</c:v>
                </c:pt>
                <c:pt idx="1035">
                  <c:v>13.95</c:v>
                </c:pt>
                <c:pt idx="1036">
                  <c:v>13.96</c:v>
                </c:pt>
                <c:pt idx="1037">
                  <c:v>13.97</c:v>
                </c:pt>
                <c:pt idx="1038">
                  <c:v>13.98</c:v>
                </c:pt>
                <c:pt idx="1039">
                  <c:v>14.02</c:v>
                </c:pt>
                <c:pt idx="1040">
                  <c:v>14.03</c:v>
                </c:pt>
                <c:pt idx="1041">
                  <c:v>14.04</c:v>
                </c:pt>
                <c:pt idx="1042">
                  <c:v>14.06</c:v>
                </c:pt>
                <c:pt idx="1043">
                  <c:v>14.07</c:v>
                </c:pt>
                <c:pt idx="1044">
                  <c:v>14.08</c:v>
                </c:pt>
                <c:pt idx="1045">
                  <c:v>14.09</c:v>
                </c:pt>
                <c:pt idx="1046">
                  <c:v>14.12</c:v>
                </c:pt>
                <c:pt idx="1047">
                  <c:v>14.12</c:v>
                </c:pt>
                <c:pt idx="1048">
                  <c:v>14.13</c:v>
                </c:pt>
                <c:pt idx="1049">
                  <c:v>14.14</c:v>
                </c:pt>
                <c:pt idx="1050">
                  <c:v>14.14</c:v>
                </c:pt>
                <c:pt idx="1051">
                  <c:v>14.15</c:v>
                </c:pt>
                <c:pt idx="1052">
                  <c:v>14.16</c:v>
                </c:pt>
                <c:pt idx="1053">
                  <c:v>14.16</c:v>
                </c:pt>
                <c:pt idx="1054">
                  <c:v>14.17</c:v>
                </c:pt>
                <c:pt idx="1055">
                  <c:v>14.17</c:v>
                </c:pt>
                <c:pt idx="1056">
                  <c:v>14.18</c:v>
                </c:pt>
                <c:pt idx="1057">
                  <c:v>14.18</c:v>
                </c:pt>
                <c:pt idx="1058">
                  <c:v>14.18</c:v>
                </c:pt>
                <c:pt idx="1059">
                  <c:v>14.18</c:v>
                </c:pt>
                <c:pt idx="1060">
                  <c:v>14.19</c:v>
                </c:pt>
                <c:pt idx="1061">
                  <c:v>14.2</c:v>
                </c:pt>
                <c:pt idx="1062">
                  <c:v>14.2</c:v>
                </c:pt>
                <c:pt idx="1063">
                  <c:v>14.21</c:v>
                </c:pt>
                <c:pt idx="1064">
                  <c:v>14.21</c:v>
                </c:pt>
                <c:pt idx="1065">
                  <c:v>14.21</c:v>
                </c:pt>
                <c:pt idx="1066">
                  <c:v>14.22</c:v>
                </c:pt>
                <c:pt idx="1067">
                  <c:v>14.24</c:v>
                </c:pt>
                <c:pt idx="1068">
                  <c:v>14.24</c:v>
                </c:pt>
                <c:pt idx="1069">
                  <c:v>14.25</c:v>
                </c:pt>
                <c:pt idx="1070">
                  <c:v>14.26</c:v>
                </c:pt>
                <c:pt idx="1071">
                  <c:v>14.26</c:v>
                </c:pt>
                <c:pt idx="1072">
                  <c:v>14.27</c:v>
                </c:pt>
                <c:pt idx="1073">
                  <c:v>14.28</c:v>
                </c:pt>
                <c:pt idx="1074">
                  <c:v>14.29</c:v>
                </c:pt>
                <c:pt idx="1075">
                  <c:v>14.29</c:v>
                </c:pt>
                <c:pt idx="1076">
                  <c:v>14.31</c:v>
                </c:pt>
                <c:pt idx="1077">
                  <c:v>14.31</c:v>
                </c:pt>
                <c:pt idx="1078">
                  <c:v>14.31</c:v>
                </c:pt>
                <c:pt idx="1079">
                  <c:v>14.32</c:v>
                </c:pt>
                <c:pt idx="1080">
                  <c:v>14.32</c:v>
                </c:pt>
                <c:pt idx="1081">
                  <c:v>14.32</c:v>
                </c:pt>
                <c:pt idx="1082">
                  <c:v>14.32</c:v>
                </c:pt>
                <c:pt idx="1083">
                  <c:v>14.33</c:v>
                </c:pt>
                <c:pt idx="1084">
                  <c:v>14.33</c:v>
                </c:pt>
                <c:pt idx="1085">
                  <c:v>14.35</c:v>
                </c:pt>
                <c:pt idx="1086">
                  <c:v>14.35</c:v>
                </c:pt>
                <c:pt idx="1087">
                  <c:v>14.36</c:v>
                </c:pt>
                <c:pt idx="1088">
                  <c:v>14.37</c:v>
                </c:pt>
                <c:pt idx="1089">
                  <c:v>14.37</c:v>
                </c:pt>
                <c:pt idx="1090">
                  <c:v>14.38</c:v>
                </c:pt>
                <c:pt idx="1091">
                  <c:v>14.39</c:v>
                </c:pt>
                <c:pt idx="1092">
                  <c:v>14.39</c:v>
                </c:pt>
                <c:pt idx="1093">
                  <c:v>14.4</c:v>
                </c:pt>
                <c:pt idx="1094">
                  <c:v>14.4</c:v>
                </c:pt>
                <c:pt idx="1095">
                  <c:v>14.4</c:v>
                </c:pt>
                <c:pt idx="1096">
                  <c:v>14.4</c:v>
                </c:pt>
                <c:pt idx="1097">
                  <c:v>14.41</c:v>
                </c:pt>
                <c:pt idx="1098">
                  <c:v>14.41</c:v>
                </c:pt>
                <c:pt idx="1099">
                  <c:v>14.42</c:v>
                </c:pt>
                <c:pt idx="1100">
                  <c:v>14.43</c:v>
                </c:pt>
                <c:pt idx="1101">
                  <c:v>14.44</c:v>
                </c:pt>
                <c:pt idx="1102">
                  <c:v>14.44</c:v>
                </c:pt>
                <c:pt idx="1103">
                  <c:v>14.44</c:v>
                </c:pt>
                <c:pt idx="1104">
                  <c:v>14.45</c:v>
                </c:pt>
                <c:pt idx="1105">
                  <c:v>14.46</c:v>
                </c:pt>
                <c:pt idx="1106">
                  <c:v>14.46</c:v>
                </c:pt>
                <c:pt idx="1107">
                  <c:v>14.47</c:v>
                </c:pt>
                <c:pt idx="1108">
                  <c:v>14.48</c:v>
                </c:pt>
                <c:pt idx="1109">
                  <c:v>14.49</c:v>
                </c:pt>
                <c:pt idx="1110">
                  <c:v>14.5</c:v>
                </c:pt>
                <c:pt idx="1111">
                  <c:v>14.51</c:v>
                </c:pt>
                <c:pt idx="1112">
                  <c:v>14.52</c:v>
                </c:pt>
                <c:pt idx="1113">
                  <c:v>14.53</c:v>
                </c:pt>
                <c:pt idx="1114">
                  <c:v>14.53</c:v>
                </c:pt>
                <c:pt idx="1115">
                  <c:v>14.54</c:v>
                </c:pt>
                <c:pt idx="1116">
                  <c:v>14.55</c:v>
                </c:pt>
                <c:pt idx="1117">
                  <c:v>14.55</c:v>
                </c:pt>
                <c:pt idx="1118">
                  <c:v>14.55</c:v>
                </c:pt>
                <c:pt idx="1119">
                  <c:v>14.56</c:v>
                </c:pt>
                <c:pt idx="1120">
                  <c:v>14.57</c:v>
                </c:pt>
                <c:pt idx="1121">
                  <c:v>14.57</c:v>
                </c:pt>
                <c:pt idx="1122">
                  <c:v>14.57</c:v>
                </c:pt>
                <c:pt idx="1123">
                  <c:v>14.58</c:v>
                </c:pt>
                <c:pt idx="1124">
                  <c:v>14.59</c:v>
                </c:pt>
                <c:pt idx="1125">
                  <c:v>14.59</c:v>
                </c:pt>
                <c:pt idx="1126">
                  <c:v>14.62</c:v>
                </c:pt>
                <c:pt idx="1127">
                  <c:v>14.62</c:v>
                </c:pt>
                <c:pt idx="1128">
                  <c:v>14.62</c:v>
                </c:pt>
                <c:pt idx="1129">
                  <c:v>14.62</c:v>
                </c:pt>
                <c:pt idx="1130">
                  <c:v>14.62</c:v>
                </c:pt>
                <c:pt idx="1131">
                  <c:v>14.63</c:v>
                </c:pt>
                <c:pt idx="1132">
                  <c:v>14.63</c:v>
                </c:pt>
                <c:pt idx="1133">
                  <c:v>14.63</c:v>
                </c:pt>
                <c:pt idx="1134">
                  <c:v>14.65</c:v>
                </c:pt>
                <c:pt idx="1135">
                  <c:v>14.65</c:v>
                </c:pt>
                <c:pt idx="1136">
                  <c:v>14.66</c:v>
                </c:pt>
                <c:pt idx="1137">
                  <c:v>14.66</c:v>
                </c:pt>
                <c:pt idx="1138">
                  <c:v>14.66</c:v>
                </c:pt>
                <c:pt idx="1139">
                  <c:v>14.67</c:v>
                </c:pt>
                <c:pt idx="1140">
                  <c:v>14.67</c:v>
                </c:pt>
                <c:pt idx="1141">
                  <c:v>14.67</c:v>
                </c:pt>
                <c:pt idx="1142">
                  <c:v>14.68</c:v>
                </c:pt>
                <c:pt idx="1143">
                  <c:v>14.68</c:v>
                </c:pt>
                <c:pt idx="1144">
                  <c:v>14.68</c:v>
                </c:pt>
                <c:pt idx="1145">
                  <c:v>14.69</c:v>
                </c:pt>
                <c:pt idx="1146">
                  <c:v>14.7</c:v>
                </c:pt>
                <c:pt idx="1147">
                  <c:v>14.71</c:v>
                </c:pt>
                <c:pt idx="1148">
                  <c:v>14.72</c:v>
                </c:pt>
                <c:pt idx="1149">
                  <c:v>14.73</c:v>
                </c:pt>
                <c:pt idx="1150">
                  <c:v>14.73</c:v>
                </c:pt>
                <c:pt idx="1151">
                  <c:v>14.74</c:v>
                </c:pt>
                <c:pt idx="1152">
                  <c:v>14.74</c:v>
                </c:pt>
                <c:pt idx="1153">
                  <c:v>14.75</c:v>
                </c:pt>
                <c:pt idx="1154">
                  <c:v>14.76</c:v>
                </c:pt>
                <c:pt idx="1155">
                  <c:v>14.76</c:v>
                </c:pt>
                <c:pt idx="1156">
                  <c:v>14.77</c:v>
                </c:pt>
                <c:pt idx="1157">
                  <c:v>14.77</c:v>
                </c:pt>
                <c:pt idx="1158">
                  <c:v>14.78</c:v>
                </c:pt>
                <c:pt idx="1159">
                  <c:v>14.79</c:v>
                </c:pt>
                <c:pt idx="1160">
                  <c:v>14.79</c:v>
                </c:pt>
                <c:pt idx="1161">
                  <c:v>14.79</c:v>
                </c:pt>
                <c:pt idx="1162">
                  <c:v>14.79</c:v>
                </c:pt>
                <c:pt idx="1163">
                  <c:v>14.81</c:v>
                </c:pt>
                <c:pt idx="1164">
                  <c:v>14.81</c:v>
                </c:pt>
                <c:pt idx="1165">
                  <c:v>14.81</c:v>
                </c:pt>
                <c:pt idx="1166">
                  <c:v>14.82</c:v>
                </c:pt>
                <c:pt idx="1167">
                  <c:v>14.83</c:v>
                </c:pt>
                <c:pt idx="1168">
                  <c:v>14.83</c:v>
                </c:pt>
                <c:pt idx="1169">
                  <c:v>14.83</c:v>
                </c:pt>
                <c:pt idx="1170">
                  <c:v>14.84</c:v>
                </c:pt>
                <c:pt idx="1171">
                  <c:v>14.85</c:v>
                </c:pt>
                <c:pt idx="1172">
                  <c:v>14.86</c:v>
                </c:pt>
                <c:pt idx="1173">
                  <c:v>14.86</c:v>
                </c:pt>
                <c:pt idx="1174">
                  <c:v>14.87</c:v>
                </c:pt>
                <c:pt idx="1175">
                  <c:v>14.88</c:v>
                </c:pt>
                <c:pt idx="1176">
                  <c:v>14.88</c:v>
                </c:pt>
                <c:pt idx="1177">
                  <c:v>14.89</c:v>
                </c:pt>
                <c:pt idx="1178">
                  <c:v>14.89</c:v>
                </c:pt>
                <c:pt idx="1179">
                  <c:v>14.89</c:v>
                </c:pt>
                <c:pt idx="1180">
                  <c:v>14.9</c:v>
                </c:pt>
                <c:pt idx="1181">
                  <c:v>14.9</c:v>
                </c:pt>
                <c:pt idx="1182">
                  <c:v>14.9</c:v>
                </c:pt>
                <c:pt idx="1183">
                  <c:v>14.9</c:v>
                </c:pt>
                <c:pt idx="1184">
                  <c:v>14.91</c:v>
                </c:pt>
                <c:pt idx="1185">
                  <c:v>14.91</c:v>
                </c:pt>
                <c:pt idx="1186">
                  <c:v>14.91</c:v>
                </c:pt>
                <c:pt idx="1187">
                  <c:v>14.91</c:v>
                </c:pt>
                <c:pt idx="1188">
                  <c:v>14.91</c:v>
                </c:pt>
                <c:pt idx="1189">
                  <c:v>14.91</c:v>
                </c:pt>
                <c:pt idx="1190">
                  <c:v>14.91</c:v>
                </c:pt>
                <c:pt idx="1191">
                  <c:v>14.92</c:v>
                </c:pt>
                <c:pt idx="1192">
                  <c:v>14.93</c:v>
                </c:pt>
                <c:pt idx="1193">
                  <c:v>14.94</c:v>
                </c:pt>
                <c:pt idx="1194">
                  <c:v>14.94</c:v>
                </c:pt>
                <c:pt idx="1195">
                  <c:v>14.94</c:v>
                </c:pt>
                <c:pt idx="1196">
                  <c:v>14.94</c:v>
                </c:pt>
                <c:pt idx="1197">
                  <c:v>14.95</c:v>
                </c:pt>
                <c:pt idx="1198">
                  <c:v>14.95</c:v>
                </c:pt>
                <c:pt idx="1199">
                  <c:v>14.95</c:v>
                </c:pt>
                <c:pt idx="1200">
                  <c:v>14.95</c:v>
                </c:pt>
                <c:pt idx="1201">
                  <c:v>14.96</c:v>
                </c:pt>
                <c:pt idx="1202">
                  <c:v>14.96</c:v>
                </c:pt>
                <c:pt idx="1203">
                  <c:v>14.97</c:v>
                </c:pt>
                <c:pt idx="1204">
                  <c:v>14.99</c:v>
                </c:pt>
                <c:pt idx="1205">
                  <c:v>15</c:v>
                </c:pt>
                <c:pt idx="1206">
                  <c:v>15.01</c:v>
                </c:pt>
                <c:pt idx="1207">
                  <c:v>15.01</c:v>
                </c:pt>
                <c:pt idx="1208">
                  <c:v>15.01</c:v>
                </c:pt>
                <c:pt idx="1209">
                  <c:v>15.01</c:v>
                </c:pt>
                <c:pt idx="1210">
                  <c:v>15.01</c:v>
                </c:pt>
                <c:pt idx="1211">
                  <c:v>15.02</c:v>
                </c:pt>
                <c:pt idx="1212">
                  <c:v>15.02</c:v>
                </c:pt>
                <c:pt idx="1213">
                  <c:v>15.02</c:v>
                </c:pt>
                <c:pt idx="1214">
                  <c:v>15.03</c:v>
                </c:pt>
                <c:pt idx="1215">
                  <c:v>15.03</c:v>
                </c:pt>
                <c:pt idx="1216">
                  <c:v>15.03</c:v>
                </c:pt>
                <c:pt idx="1217">
                  <c:v>15.03</c:v>
                </c:pt>
                <c:pt idx="1218">
                  <c:v>15.06</c:v>
                </c:pt>
                <c:pt idx="1219">
                  <c:v>15.06</c:v>
                </c:pt>
                <c:pt idx="1220">
                  <c:v>15.06</c:v>
                </c:pt>
                <c:pt idx="1221">
                  <c:v>15.06</c:v>
                </c:pt>
                <c:pt idx="1222">
                  <c:v>15.07</c:v>
                </c:pt>
                <c:pt idx="1223">
                  <c:v>15.07</c:v>
                </c:pt>
                <c:pt idx="1224">
                  <c:v>15.07</c:v>
                </c:pt>
                <c:pt idx="1225">
                  <c:v>15.07</c:v>
                </c:pt>
                <c:pt idx="1226">
                  <c:v>15.07</c:v>
                </c:pt>
                <c:pt idx="1227">
                  <c:v>15.07</c:v>
                </c:pt>
                <c:pt idx="1228">
                  <c:v>15.07</c:v>
                </c:pt>
                <c:pt idx="1229">
                  <c:v>15.07</c:v>
                </c:pt>
                <c:pt idx="1230">
                  <c:v>15.08</c:v>
                </c:pt>
                <c:pt idx="1231">
                  <c:v>15.08</c:v>
                </c:pt>
                <c:pt idx="1232">
                  <c:v>15.08</c:v>
                </c:pt>
                <c:pt idx="1233">
                  <c:v>15.09</c:v>
                </c:pt>
                <c:pt idx="1234">
                  <c:v>15.1</c:v>
                </c:pt>
                <c:pt idx="1235">
                  <c:v>15.1</c:v>
                </c:pt>
                <c:pt idx="1236">
                  <c:v>15.1</c:v>
                </c:pt>
                <c:pt idx="1237">
                  <c:v>15.1</c:v>
                </c:pt>
                <c:pt idx="1238">
                  <c:v>15.1</c:v>
                </c:pt>
                <c:pt idx="1239">
                  <c:v>15.1</c:v>
                </c:pt>
                <c:pt idx="1240">
                  <c:v>15.1</c:v>
                </c:pt>
                <c:pt idx="1241">
                  <c:v>15.12</c:v>
                </c:pt>
                <c:pt idx="1242">
                  <c:v>15.12</c:v>
                </c:pt>
                <c:pt idx="1243">
                  <c:v>15.12</c:v>
                </c:pt>
                <c:pt idx="1244">
                  <c:v>15.13</c:v>
                </c:pt>
                <c:pt idx="1245">
                  <c:v>15.13</c:v>
                </c:pt>
                <c:pt idx="1246">
                  <c:v>15.13</c:v>
                </c:pt>
                <c:pt idx="1247">
                  <c:v>15.13</c:v>
                </c:pt>
                <c:pt idx="1248">
                  <c:v>15.13</c:v>
                </c:pt>
                <c:pt idx="1249">
                  <c:v>15.14</c:v>
                </c:pt>
                <c:pt idx="1250">
                  <c:v>15.15</c:v>
                </c:pt>
                <c:pt idx="1251">
                  <c:v>15.15</c:v>
                </c:pt>
                <c:pt idx="1252">
                  <c:v>15.15</c:v>
                </c:pt>
                <c:pt idx="1253">
                  <c:v>15.16</c:v>
                </c:pt>
                <c:pt idx="1254">
                  <c:v>15.16</c:v>
                </c:pt>
                <c:pt idx="1255">
                  <c:v>15.16</c:v>
                </c:pt>
                <c:pt idx="1256">
                  <c:v>15.16</c:v>
                </c:pt>
                <c:pt idx="1257">
                  <c:v>15.17</c:v>
                </c:pt>
                <c:pt idx="1258">
                  <c:v>15.17</c:v>
                </c:pt>
                <c:pt idx="1259">
                  <c:v>15.17</c:v>
                </c:pt>
                <c:pt idx="1260">
                  <c:v>15.17</c:v>
                </c:pt>
                <c:pt idx="1261">
                  <c:v>15.17</c:v>
                </c:pt>
                <c:pt idx="1262">
                  <c:v>15.18</c:v>
                </c:pt>
                <c:pt idx="1263">
                  <c:v>15.18</c:v>
                </c:pt>
                <c:pt idx="1264">
                  <c:v>15.2</c:v>
                </c:pt>
                <c:pt idx="1265">
                  <c:v>15.2</c:v>
                </c:pt>
                <c:pt idx="1266">
                  <c:v>15.2</c:v>
                </c:pt>
                <c:pt idx="1267">
                  <c:v>15.21</c:v>
                </c:pt>
                <c:pt idx="1268">
                  <c:v>15.21</c:v>
                </c:pt>
                <c:pt idx="1269">
                  <c:v>15.22</c:v>
                </c:pt>
                <c:pt idx="1270">
                  <c:v>15.22</c:v>
                </c:pt>
                <c:pt idx="1271">
                  <c:v>15.22</c:v>
                </c:pt>
                <c:pt idx="1272">
                  <c:v>15.22</c:v>
                </c:pt>
                <c:pt idx="1273">
                  <c:v>15.22</c:v>
                </c:pt>
                <c:pt idx="1274">
                  <c:v>15.23</c:v>
                </c:pt>
                <c:pt idx="1275">
                  <c:v>15.23</c:v>
                </c:pt>
                <c:pt idx="1276">
                  <c:v>15.23</c:v>
                </c:pt>
                <c:pt idx="1277">
                  <c:v>15.23</c:v>
                </c:pt>
                <c:pt idx="1278">
                  <c:v>15.24</c:v>
                </c:pt>
                <c:pt idx="1279">
                  <c:v>15.24</c:v>
                </c:pt>
                <c:pt idx="1280">
                  <c:v>15.24</c:v>
                </c:pt>
                <c:pt idx="1281">
                  <c:v>15.24</c:v>
                </c:pt>
                <c:pt idx="1282">
                  <c:v>15.24</c:v>
                </c:pt>
                <c:pt idx="1283">
                  <c:v>15.24</c:v>
                </c:pt>
                <c:pt idx="1284">
                  <c:v>15.25</c:v>
                </c:pt>
                <c:pt idx="1285">
                  <c:v>15.25</c:v>
                </c:pt>
                <c:pt idx="1286">
                  <c:v>15.26</c:v>
                </c:pt>
                <c:pt idx="1287">
                  <c:v>15.27</c:v>
                </c:pt>
                <c:pt idx="1288">
                  <c:v>15.28</c:v>
                </c:pt>
                <c:pt idx="1289">
                  <c:v>15.28</c:v>
                </c:pt>
                <c:pt idx="1290">
                  <c:v>15.28</c:v>
                </c:pt>
                <c:pt idx="1291">
                  <c:v>15.28</c:v>
                </c:pt>
                <c:pt idx="1292">
                  <c:v>15.28</c:v>
                </c:pt>
                <c:pt idx="1293">
                  <c:v>15.29</c:v>
                </c:pt>
                <c:pt idx="1294">
                  <c:v>15.3</c:v>
                </c:pt>
                <c:pt idx="1295">
                  <c:v>15.3</c:v>
                </c:pt>
                <c:pt idx="1296">
                  <c:v>15.31</c:v>
                </c:pt>
                <c:pt idx="1297">
                  <c:v>15.31</c:v>
                </c:pt>
                <c:pt idx="1298">
                  <c:v>15.31</c:v>
                </c:pt>
                <c:pt idx="1299">
                  <c:v>15.31</c:v>
                </c:pt>
                <c:pt idx="1300">
                  <c:v>15.31</c:v>
                </c:pt>
                <c:pt idx="1301">
                  <c:v>15.31</c:v>
                </c:pt>
                <c:pt idx="1302">
                  <c:v>15.32</c:v>
                </c:pt>
                <c:pt idx="1303">
                  <c:v>15.33</c:v>
                </c:pt>
                <c:pt idx="1304">
                  <c:v>15.33</c:v>
                </c:pt>
                <c:pt idx="1305">
                  <c:v>15.33</c:v>
                </c:pt>
                <c:pt idx="1306">
                  <c:v>15.34</c:v>
                </c:pt>
                <c:pt idx="1307">
                  <c:v>15.34</c:v>
                </c:pt>
                <c:pt idx="1308">
                  <c:v>15.34</c:v>
                </c:pt>
                <c:pt idx="1309">
                  <c:v>15.34</c:v>
                </c:pt>
                <c:pt idx="1310">
                  <c:v>15.35</c:v>
                </c:pt>
                <c:pt idx="1311">
                  <c:v>15.35</c:v>
                </c:pt>
                <c:pt idx="1312">
                  <c:v>15.35</c:v>
                </c:pt>
                <c:pt idx="1313">
                  <c:v>15.35</c:v>
                </c:pt>
                <c:pt idx="1314">
                  <c:v>15.36</c:v>
                </c:pt>
                <c:pt idx="1315">
                  <c:v>15.36</c:v>
                </c:pt>
                <c:pt idx="1316">
                  <c:v>15.36</c:v>
                </c:pt>
                <c:pt idx="1317">
                  <c:v>15.37</c:v>
                </c:pt>
                <c:pt idx="1318">
                  <c:v>15.37</c:v>
                </c:pt>
                <c:pt idx="1319">
                  <c:v>15.37</c:v>
                </c:pt>
                <c:pt idx="1320">
                  <c:v>15.37</c:v>
                </c:pt>
                <c:pt idx="1321">
                  <c:v>15.37</c:v>
                </c:pt>
                <c:pt idx="1322">
                  <c:v>15.38</c:v>
                </c:pt>
                <c:pt idx="1323">
                  <c:v>15.38</c:v>
                </c:pt>
                <c:pt idx="1324">
                  <c:v>15.38</c:v>
                </c:pt>
                <c:pt idx="1325">
                  <c:v>15.39</c:v>
                </c:pt>
                <c:pt idx="1326">
                  <c:v>15.39</c:v>
                </c:pt>
                <c:pt idx="1327">
                  <c:v>15.39</c:v>
                </c:pt>
                <c:pt idx="1328">
                  <c:v>15.39</c:v>
                </c:pt>
                <c:pt idx="1329">
                  <c:v>15.39</c:v>
                </c:pt>
                <c:pt idx="1330">
                  <c:v>15.39</c:v>
                </c:pt>
                <c:pt idx="1331">
                  <c:v>15.4</c:v>
                </c:pt>
                <c:pt idx="1332">
                  <c:v>15.4</c:v>
                </c:pt>
                <c:pt idx="1333">
                  <c:v>15.4</c:v>
                </c:pt>
                <c:pt idx="1334">
                  <c:v>15.4</c:v>
                </c:pt>
                <c:pt idx="1335">
                  <c:v>15.41</c:v>
                </c:pt>
                <c:pt idx="1336">
                  <c:v>15.41</c:v>
                </c:pt>
                <c:pt idx="1337">
                  <c:v>15.41</c:v>
                </c:pt>
                <c:pt idx="1338">
                  <c:v>15.41</c:v>
                </c:pt>
                <c:pt idx="1339">
                  <c:v>15.41</c:v>
                </c:pt>
                <c:pt idx="1340">
                  <c:v>15.42</c:v>
                </c:pt>
                <c:pt idx="1341">
                  <c:v>15.42</c:v>
                </c:pt>
                <c:pt idx="1342">
                  <c:v>15.42</c:v>
                </c:pt>
                <c:pt idx="1343">
                  <c:v>15.43</c:v>
                </c:pt>
                <c:pt idx="1344">
                  <c:v>15.43</c:v>
                </c:pt>
                <c:pt idx="1345">
                  <c:v>15.43</c:v>
                </c:pt>
                <c:pt idx="1346">
                  <c:v>15.44</c:v>
                </c:pt>
                <c:pt idx="1347">
                  <c:v>15.44</c:v>
                </c:pt>
                <c:pt idx="1348">
                  <c:v>15.44</c:v>
                </c:pt>
                <c:pt idx="1349">
                  <c:v>15.44</c:v>
                </c:pt>
                <c:pt idx="1350">
                  <c:v>15.44</c:v>
                </c:pt>
                <c:pt idx="1351">
                  <c:v>15.45</c:v>
                </c:pt>
                <c:pt idx="1352">
                  <c:v>15.45</c:v>
                </c:pt>
                <c:pt idx="1353">
                  <c:v>15.45</c:v>
                </c:pt>
                <c:pt idx="1354">
                  <c:v>15.45</c:v>
                </c:pt>
                <c:pt idx="1355">
                  <c:v>15.45</c:v>
                </c:pt>
                <c:pt idx="1356">
                  <c:v>15.45</c:v>
                </c:pt>
                <c:pt idx="1357">
                  <c:v>15.45</c:v>
                </c:pt>
                <c:pt idx="1358">
                  <c:v>15.45</c:v>
                </c:pt>
                <c:pt idx="1359">
                  <c:v>15.46</c:v>
                </c:pt>
                <c:pt idx="1360">
                  <c:v>15.46</c:v>
                </c:pt>
                <c:pt idx="1361">
                  <c:v>15.47</c:v>
                </c:pt>
                <c:pt idx="1362">
                  <c:v>15.48</c:v>
                </c:pt>
                <c:pt idx="1363">
                  <c:v>15.48</c:v>
                </c:pt>
                <c:pt idx="1364">
                  <c:v>15.48</c:v>
                </c:pt>
                <c:pt idx="1365">
                  <c:v>15.48</c:v>
                </c:pt>
                <c:pt idx="1366">
                  <c:v>15.49</c:v>
                </c:pt>
                <c:pt idx="1367">
                  <c:v>15.49</c:v>
                </c:pt>
                <c:pt idx="1368">
                  <c:v>15.49</c:v>
                </c:pt>
                <c:pt idx="1369">
                  <c:v>15.49</c:v>
                </c:pt>
                <c:pt idx="1370">
                  <c:v>15.49</c:v>
                </c:pt>
                <c:pt idx="1371">
                  <c:v>15.49</c:v>
                </c:pt>
                <c:pt idx="1372">
                  <c:v>15.5</c:v>
                </c:pt>
                <c:pt idx="1373">
                  <c:v>15.5</c:v>
                </c:pt>
                <c:pt idx="1374">
                  <c:v>15.5</c:v>
                </c:pt>
                <c:pt idx="1375">
                  <c:v>15.51</c:v>
                </c:pt>
                <c:pt idx="1376">
                  <c:v>15.51</c:v>
                </c:pt>
                <c:pt idx="1377">
                  <c:v>15.51</c:v>
                </c:pt>
                <c:pt idx="1378">
                  <c:v>15.51</c:v>
                </c:pt>
                <c:pt idx="1379">
                  <c:v>15.51</c:v>
                </c:pt>
                <c:pt idx="1380">
                  <c:v>15.51</c:v>
                </c:pt>
                <c:pt idx="1381">
                  <c:v>15.51</c:v>
                </c:pt>
                <c:pt idx="1382">
                  <c:v>15.52</c:v>
                </c:pt>
                <c:pt idx="1383">
                  <c:v>15.52</c:v>
                </c:pt>
                <c:pt idx="1384">
                  <c:v>15.52</c:v>
                </c:pt>
                <c:pt idx="1385">
                  <c:v>15.53</c:v>
                </c:pt>
                <c:pt idx="1386">
                  <c:v>15.53</c:v>
                </c:pt>
                <c:pt idx="1387">
                  <c:v>15.53</c:v>
                </c:pt>
                <c:pt idx="1388">
                  <c:v>15.54</c:v>
                </c:pt>
                <c:pt idx="1389">
                  <c:v>15.54</c:v>
                </c:pt>
                <c:pt idx="1390">
                  <c:v>15.54</c:v>
                </c:pt>
                <c:pt idx="1391">
                  <c:v>15.54</c:v>
                </c:pt>
                <c:pt idx="1392">
                  <c:v>15.54</c:v>
                </c:pt>
                <c:pt idx="1393">
                  <c:v>15.54</c:v>
                </c:pt>
                <c:pt idx="1394">
                  <c:v>15.54</c:v>
                </c:pt>
                <c:pt idx="1395">
                  <c:v>15.54</c:v>
                </c:pt>
                <c:pt idx="1396">
                  <c:v>15.55</c:v>
                </c:pt>
                <c:pt idx="1397">
                  <c:v>15.55</c:v>
                </c:pt>
                <c:pt idx="1398">
                  <c:v>15.55</c:v>
                </c:pt>
                <c:pt idx="1399">
                  <c:v>15.55</c:v>
                </c:pt>
                <c:pt idx="1400">
                  <c:v>15.55</c:v>
                </c:pt>
                <c:pt idx="1401">
                  <c:v>15.56</c:v>
                </c:pt>
                <c:pt idx="1402">
                  <c:v>15.56</c:v>
                </c:pt>
                <c:pt idx="1403">
                  <c:v>15.56</c:v>
                </c:pt>
                <c:pt idx="1404">
                  <c:v>15.56</c:v>
                </c:pt>
                <c:pt idx="1405">
                  <c:v>15.57</c:v>
                </c:pt>
                <c:pt idx="1406">
                  <c:v>15.57</c:v>
                </c:pt>
                <c:pt idx="1407">
                  <c:v>15.57</c:v>
                </c:pt>
                <c:pt idx="1408">
                  <c:v>15.58</c:v>
                </c:pt>
                <c:pt idx="1409">
                  <c:v>15.58</c:v>
                </c:pt>
                <c:pt idx="1410">
                  <c:v>15.58</c:v>
                </c:pt>
                <c:pt idx="1411">
                  <c:v>15.58</c:v>
                </c:pt>
                <c:pt idx="1412">
                  <c:v>15.59</c:v>
                </c:pt>
                <c:pt idx="1413">
                  <c:v>15.6</c:v>
                </c:pt>
                <c:pt idx="1414">
                  <c:v>15.6</c:v>
                </c:pt>
                <c:pt idx="1415">
                  <c:v>15.6</c:v>
                </c:pt>
                <c:pt idx="1416">
                  <c:v>15.61</c:v>
                </c:pt>
                <c:pt idx="1417">
                  <c:v>15.61</c:v>
                </c:pt>
                <c:pt idx="1418">
                  <c:v>15.62</c:v>
                </c:pt>
                <c:pt idx="1419">
                  <c:v>15.62</c:v>
                </c:pt>
                <c:pt idx="1420">
                  <c:v>15.62</c:v>
                </c:pt>
                <c:pt idx="1421">
                  <c:v>15.63</c:v>
                </c:pt>
                <c:pt idx="1422">
                  <c:v>15.63</c:v>
                </c:pt>
                <c:pt idx="1423">
                  <c:v>15.64</c:v>
                </c:pt>
                <c:pt idx="1424">
                  <c:v>15.64</c:v>
                </c:pt>
                <c:pt idx="1425">
                  <c:v>15.64</c:v>
                </c:pt>
                <c:pt idx="1426">
                  <c:v>15.64</c:v>
                </c:pt>
                <c:pt idx="1427">
                  <c:v>15.65</c:v>
                </c:pt>
                <c:pt idx="1428">
                  <c:v>15.65</c:v>
                </c:pt>
                <c:pt idx="1429">
                  <c:v>15.65</c:v>
                </c:pt>
                <c:pt idx="1430">
                  <c:v>15.66</c:v>
                </c:pt>
                <c:pt idx="1431">
                  <c:v>15.66</c:v>
                </c:pt>
                <c:pt idx="1432">
                  <c:v>15.66</c:v>
                </c:pt>
                <c:pt idx="1433">
                  <c:v>15.66</c:v>
                </c:pt>
                <c:pt idx="1434">
                  <c:v>15.66</c:v>
                </c:pt>
                <c:pt idx="1435">
                  <c:v>15.66</c:v>
                </c:pt>
                <c:pt idx="1436">
                  <c:v>15.67</c:v>
                </c:pt>
                <c:pt idx="1437">
                  <c:v>15.67</c:v>
                </c:pt>
                <c:pt idx="1438">
                  <c:v>15.67</c:v>
                </c:pt>
                <c:pt idx="1439">
                  <c:v>15.67</c:v>
                </c:pt>
                <c:pt idx="1440">
                  <c:v>15.67</c:v>
                </c:pt>
                <c:pt idx="1441">
                  <c:v>15.68</c:v>
                </c:pt>
                <c:pt idx="1442">
                  <c:v>15.68</c:v>
                </c:pt>
                <c:pt idx="1443">
                  <c:v>15.68</c:v>
                </c:pt>
                <c:pt idx="1444">
                  <c:v>15.68</c:v>
                </c:pt>
                <c:pt idx="1445">
                  <c:v>15.69</c:v>
                </c:pt>
                <c:pt idx="1446">
                  <c:v>15.69</c:v>
                </c:pt>
                <c:pt idx="1447">
                  <c:v>15.69</c:v>
                </c:pt>
                <c:pt idx="1448">
                  <c:v>15.7</c:v>
                </c:pt>
                <c:pt idx="1449">
                  <c:v>15.71</c:v>
                </c:pt>
                <c:pt idx="1450">
                  <c:v>15.71</c:v>
                </c:pt>
                <c:pt idx="1451">
                  <c:v>15.72</c:v>
                </c:pt>
                <c:pt idx="1452">
                  <c:v>15.72</c:v>
                </c:pt>
                <c:pt idx="1453">
                  <c:v>15.72</c:v>
                </c:pt>
                <c:pt idx="1454">
                  <c:v>15.72</c:v>
                </c:pt>
                <c:pt idx="1455">
                  <c:v>15.73</c:v>
                </c:pt>
                <c:pt idx="1456">
                  <c:v>15.73</c:v>
                </c:pt>
                <c:pt idx="1457">
                  <c:v>15.73</c:v>
                </c:pt>
                <c:pt idx="1458">
                  <c:v>15.73</c:v>
                </c:pt>
                <c:pt idx="1459">
                  <c:v>15.73</c:v>
                </c:pt>
                <c:pt idx="1460">
                  <c:v>15.73</c:v>
                </c:pt>
                <c:pt idx="1461">
                  <c:v>15.74</c:v>
                </c:pt>
                <c:pt idx="1462">
                  <c:v>15.74</c:v>
                </c:pt>
                <c:pt idx="1463">
                  <c:v>15.74</c:v>
                </c:pt>
                <c:pt idx="1464">
                  <c:v>15.74</c:v>
                </c:pt>
                <c:pt idx="1465">
                  <c:v>15.74</c:v>
                </c:pt>
                <c:pt idx="1466">
                  <c:v>15.74</c:v>
                </c:pt>
                <c:pt idx="1467">
                  <c:v>15.74</c:v>
                </c:pt>
                <c:pt idx="1468">
                  <c:v>15.74</c:v>
                </c:pt>
                <c:pt idx="1469">
                  <c:v>15.75</c:v>
                </c:pt>
                <c:pt idx="1470">
                  <c:v>15.75</c:v>
                </c:pt>
                <c:pt idx="1471">
                  <c:v>15.76</c:v>
                </c:pt>
                <c:pt idx="1472">
                  <c:v>15.76</c:v>
                </c:pt>
                <c:pt idx="1473">
                  <c:v>15.76</c:v>
                </c:pt>
                <c:pt idx="1474">
                  <c:v>15.76</c:v>
                </c:pt>
                <c:pt idx="1475">
                  <c:v>15.76</c:v>
                </c:pt>
                <c:pt idx="1476">
                  <c:v>15.77</c:v>
                </c:pt>
                <c:pt idx="1477">
                  <c:v>15.77</c:v>
                </c:pt>
                <c:pt idx="1478">
                  <c:v>15.77</c:v>
                </c:pt>
                <c:pt idx="1479">
                  <c:v>15.77</c:v>
                </c:pt>
                <c:pt idx="1480">
                  <c:v>15.78</c:v>
                </c:pt>
                <c:pt idx="1481">
                  <c:v>15.78</c:v>
                </c:pt>
                <c:pt idx="1482">
                  <c:v>15.78</c:v>
                </c:pt>
                <c:pt idx="1483">
                  <c:v>15.78</c:v>
                </c:pt>
                <c:pt idx="1484">
                  <c:v>15.78</c:v>
                </c:pt>
                <c:pt idx="1485">
                  <c:v>15.79</c:v>
                </c:pt>
                <c:pt idx="1486">
                  <c:v>15.79</c:v>
                </c:pt>
                <c:pt idx="1487">
                  <c:v>15.79</c:v>
                </c:pt>
                <c:pt idx="1488">
                  <c:v>15.79</c:v>
                </c:pt>
                <c:pt idx="1489">
                  <c:v>15.79</c:v>
                </c:pt>
                <c:pt idx="1490">
                  <c:v>15.8</c:v>
                </c:pt>
                <c:pt idx="1491">
                  <c:v>15.8</c:v>
                </c:pt>
                <c:pt idx="1492">
                  <c:v>15.8</c:v>
                </c:pt>
                <c:pt idx="1493">
                  <c:v>15.81</c:v>
                </c:pt>
                <c:pt idx="1494">
                  <c:v>15.81</c:v>
                </c:pt>
                <c:pt idx="1495">
                  <c:v>15.81</c:v>
                </c:pt>
                <c:pt idx="1496">
                  <c:v>15.82</c:v>
                </c:pt>
                <c:pt idx="1497">
                  <c:v>15.82</c:v>
                </c:pt>
                <c:pt idx="1498">
                  <c:v>15.83</c:v>
                </c:pt>
                <c:pt idx="1499">
                  <c:v>15.83</c:v>
                </c:pt>
                <c:pt idx="1500">
                  <c:v>15.84</c:v>
                </c:pt>
                <c:pt idx="1501">
                  <c:v>15.84</c:v>
                </c:pt>
                <c:pt idx="1502">
                  <c:v>15.85</c:v>
                </c:pt>
                <c:pt idx="1503">
                  <c:v>15.85</c:v>
                </c:pt>
                <c:pt idx="1504">
                  <c:v>15.85</c:v>
                </c:pt>
                <c:pt idx="1505">
                  <c:v>15.85</c:v>
                </c:pt>
                <c:pt idx="1506">
                  <c:v>15.85</c:v>
                </c:pt>
                <c:pt idx="1507">
                  <c:v>15.85</c:v>
                </c:pt>
                <c:pt idx="1508">
                  <c:v>15.85</c:v>
                </c:pt>
                <c:pt idx="1509">
                  <c:v>15.86</c:v>
                </c:pt>
                <c:pt idx="1510">
                  <c:v>15.86</c:v>
                </c:pt>
                <c:pt idx="1511">
                  <c:v>15.86</c:v>
                </c:pt>
                <c:pt idx="1512">
                  <c:v>15.86</c:v>
                </c:pt>
                <c:pt idx="1513">
                  <c:v>15.87</c:v>
                </c:pt>
                <c:pt idx="1514">
                  <c:v>15.87</c:v>
                </c:pt>
                <c:pt idx="1515">
                  <c:v>15.87</c:v>
                </c:pt>
                <c:pt idx="1516">
                  <c:v>15.87</c:v>
                </c:pt>
                <c:pt idx="1517">
                  <c:v>15.87</c:v>
                </c:pt>
                <c:pt idx="1518">
                  <c:v>15.87</c:v>
                </c:pt>
                <c:pt idx="1519">
                  <c:v>15.88</c:v>
                </c:pt>
                <c:pt idx="1520">
                  <c:v>15.88</c:v>
                </c:pt>
                <c:pt idx="1521">
                  <c:v>15.88</c:v>
                </c:pt>
                <c:pt idx="1522">
                  <c:v>15.89</c:v>
                </c:pt>
                <c:pt idx="1523">
                  <c:v>15.9</c:v>
                </c:pt>
                <c:pt idx="1524">
                  <c:v>15.9</c:v>
                </c:pt>
                <c:pt idx="1525">
                  <c:v>15.9</c:v>
                </c:pt>
                <c:pt idx="1526">
                  <c:v>15.9</c:v>
                </c:pt>
                <c:pt idx="1527">
                  <c:v>15.91</c:v>
                </c:pt>
                <c:pt idx="1528">
                  <c:v>15.91</c:v>
                </c:pt>
                <c:pt idx="1529">
                  <c:v>15.91</c:v>
                </c:pt>
                <c:pt idx="1530">
                  <c:v>15.91</c:v>
                </c:pt>
                <c:pt idx="1531">
                  <c:v>15.91</c:v>
                </c:pt>
                <c:pt idx="1532">
                  <c:v>15.91</c:v>
                </c:pt>
                <c:pt idx="1533">
                  <c:v>15.92</c:v>
                </c:pt>
                <c:pt idx="1534">
                  <c:v>15.92</c:v>
                </c:pt>
                <c:pt idx="1535">
                  <c:v>15.92</c:v>
                </c:pt>
                <c:pt idx="1536">
                  <c:v>15.93</c:v>
                </c:pt>
                <c:pt idx="1537">
                  <c:v>15.93</c:v>
                </c:pt>
                <c:pt idx="1538">
                  <c:v>15.93</c:v>
                </c:pt>
                <c:pt idx="1539">
                  <c:v>15.93</c:v>
                </c:pt>
                <c:pt idx="1540">
                  <c:v>15.93</c:v>
                </c:pt>
                <c:pt idx="1541">
                  <c:v>15.94</c:v>
                </c:pt>
                <c:pt idx="1542">
                  <c:v>15.94</c:v>
                </c:pt>
                <c:pt idx="1543">
                  <c:v>15.94</c:v>
                </c:pt>
                <c:pt idx="1544">
                  <c:v>15.94</c:v>
                </c:pt>
                <c:pt idx="1545">
                  <c:v>15.94</c:v>
                </c:pt>
                <c:pt idx="1546">
                  <c:v>15.94</c:v>
                </c:pt>
                <c:pt idx="1547">
                  <c:v>15.94</c:v>
                </c:pt>
                <c:pt idx="1548">
                  <c:v>15.94</c:v>
                </c:pt>
                <c:pt idx="1549">
                  <c:v>15.95</c:v>
                </c:pt>
                <c:pt idx="1550">
                  <c:v>15.95</c:v>
                </c:pt>
                <c:pt idx="1551">
                  <c:v>15.96</c:v>
                </c:pt>
                <c:pt idx="1552">
                  <c:v>15.96</c:v>
                </c:pt>
                <c:pt idx="1553">
                  <c:v>15.96</c:v>
                </c:pt>
                <c:pt idx="1554">
                  <c:v>15.96</c:v>
                </c:pt>
                <c:pt idx="1555">
                  <c:v>15.97</c:v>
                </c:pt>
                <c:pt idx="1556">
                  <c:v>15.97</c:v>
                </c:pt>
                <c:pt idx="1557">
                  <c:v>15.97</c:v>
                </c:pt>
                <c:pt idx="1558">
                  <c:v>15.97</c:v>
                </c:pt>
                <c:pt idx="1559">
                  <c:v>15.97</c:v>
                </c:pt>
                <c:pt idx="1560">
                  <c:v>15.97</c:v>
                </c:pt>
                <c:pt idx="1561">
                  <c:v>15.98</c:v>
                </c:pt>
                <c:pt idx="1562">
                  <c:v>15.98</c:v>
                </c:pt>
                <c:pt idx="1563">
                  <c:v>15.98</c:v>
                </c:pt>
                <c:pt idx="1564">
                  <c:v>15.98</c:v>
                </c:pt>
                <c:pt idx="1565">
                  <c:v>15.98</c:v>
                </c:pt>
                <c:pt idx="1566">
                  <c:v>15.99</c:v>
                </c:pt>
                <c:pt idx="1567">
                  <c:v>15.99</c:v>
                </c:pt>
                <c:pt idx="1568">
                  <c:v>15.99</c:v>
                </c:pt>
                <c:pt idx="1569">
                  <c:v>15.99</c:v>
                </c:pt>
                <c:pt idx="1570">
                  <c:v>15.99</c:v>
                </c:pt>
                <c:pt idx="1571">
                  <c:v>15.99</c:v>
                </c:pt>
                <c:pt idx="1572">
                  <c:v>16</c:v>
                </c:pt>
                <c:pt idx="1573">
                  <c:v>16</c:v>
                </c:pt>
                <c:pt idx="1574">
                  <c:v>16</c:v>
                </c:pt>
                <c:pt idx="1575">
                  <c:v>16</c:v>
                </c:pt>
                <c:pt idx="1576">
                  <c:v>16</c:v>
                </c:pt>
                <c:pt idx="1577">
                  <c:v>16</c:v>
                </c:pt>
                <c:pt idx="1578">
                  <c:v>16.010000000000002</c:v>
                </c:pt>
                <c:pt idx="1579">
                  <c:v>16.010000000000002</c:v>
                </c:pt>
                <c:pt idx="1580">
                  <c:v>16.010000000000002</c:v>
                </c:pt>
                <c:pt idx="1581">
                  <c:v>16.010000000000002</c:v>
                </c:pt>
                <c:pt idx="1582">
                  <c:v>16.010000000000002</c:v>
                </c:pt>
                <c:pt idx="1583">
                  <c:v>16.010000000000002</c:v>
                </c:pt>
                <c:pt idx="1584">
                  <c:v>16.02</c:v>
                </c:pt>
                <c:pt idx="1585">
                  <c:v>16.02</c:v>
                </c:pt>
                <c:pt idx="1586">
                  <c:v>16.02</c:v>
                </c:pt>
                <c:pt idx="1587">
                  <c:v>16.02</c:v>
                </c:pt>
                <c:pt idx="1588">
                  <c:v>16.03</c:v>
                </c:pt>
                <c:pt idx="1589">
                  <c:v>16.04</c:v>
                </c:pt>
                <c:pt idx="1590">
                  <c:v>16.04</c:v>
                </c:pt>
                <c:pt idx="1591">
                  <c:v>16.04</c:v>
                </c:pt>
                <c:pt idx="1592">
                  <c:v>16.04</c:v>
                </c:pt>
                <c:pt idx="1593">
                  <c:v>16.05</c:v>
                </c:pt>
                <c:pt idx="1594">
                  <c:v>16.05</c:v>
                </c:pt>
                <c:pt idx="1595">
                  <c:v>16.05</c:v>
                </c:pt>
                <c:pt idx="1596">
                  <c:v>16.05</c:v>
                </c:pt>
                <c:pt idx="1597">
                  <c:v>16.059999999999999</c:v>
                </c:pt>
                <c:pt idx="1598">
                  <c:v>16.059999999999999</c:v>
                </c:pt>
                <c:pt idx="1599">
                  <c:v>16.07</c:v>
                </c:pt>
                <c:pt idx="1600">
                  <c:v>16.07</c:v>
                </c:pt>
                <c:pt idx="1601">
                  <c:v>16.07</c:v>
                </c:pt>
                <c:pt idx="1602">
                  <c:v>16.07</c:v>
                </c:pt>
                <c:pt idx="1603">
                  <c:v>16.079999999999998</c:v>
                </c:pt>
                <c:pt idx="1604">
                  <c:v>16.079999999999998</c:v>
                </c:pt>
                <c:pt idx="1605">
                  <c:v>16.079999999999998</c:v>
                </c:pt>
                <c:pt idx="1606">
                  <c:v>16.079999999999998</c:v>
                </c:pt>
                <c:pt idx="1607">
                  <c:v>16.079999999999998</c:v>
                </c:pt>
                <c:pt idx="1608">
                  <c:v>16.09</c:v>
                </c:pt>
                <c:pt idx="1609">
                  <c:v>16.09</c:v>
                </c:pt>
                <c:pt idx="1610">
                  <c:v>16.09</c:v>
                </c:pt>
                <c:pt idx="1611">
                  <c:v>16.100000000000001</c:v>
                </c:pt>
                <c:pt idx="1612">
                  <c:v>16.100000000000001</c:v>
                </c:pt>
                <c:pt idx="1613">
                  <c:v>16.11</c:v>
                </c:pt>
                <c:pt idx="1614">
                  <c:v>16.11</c:v>
                </c:pt>
                <c:pt idx="1615">
                  <c:v>16.11</c:v>
                </c:pt>
                <c:pt idx="1616">
                  <c:v>16.11</c:v>
                </c:pt>
                <c:pt idx="1617">
                  <c:v>16.11</c:v>
                </c:pt>
                <c:pt idx="1618">
                  <c:v>16.12</c:v>
                </c:pt>
                <c:pt idx="1619">
                  <c:v>16.12</c:v>
                </c:pt>
                <c:pt idx="1620">
                  <c:v>16.12</c:v>
                </c:pt>
                <c:pt idx="1621">
                  <c:v>16.13</c:v>
                </c:pt>
                <c:pt idx="1622">
                  <c:v>16.13</c:v>
                </c:pt>
                <c:pt idx="1623">
                  <c:v>16.13</c:v>
                </c:pt>
                <c:pt idx="1624">
                  <c:v>16.14</c:v>
                </c:pt>
                <c:pt idx="1625">
                  <c:v>16.149999999999999</c:v>
                </c:pt>
                <c:pt idx="1626">
                  <c:v>16.149999999999999</c:v>
                </c:pt>
                <c:pt idx="1627">
                  <c:v>16.149999999999999</c:v>
                </c:pt>
                <c:pt idx="1628">
                  <c:v>16.149999999999999</c:v>
                </c:pt>
                <c:pt idx="1629">
                  <c:v>16.149999999999999</c:v>
                </c:pt>
                <c:pt idx="1630">
                  <c:v>16.16</c:v>
                </c:pt>
                <c:pt idx="1631">
                  <c:v>16.16</c:v>
                </c:pt>
                <c:pt idx="1632">
                  <c:v>16.16</c:v>
                </c:pt>
                <c:pt idx="1633">
                  <c:v>16.170000000000002</c:v>
                </c:pt>
                <c:pt idx="1634">
                  <c:v>16.170000000000002</c:v>
                </c:pt>
                <c:pt idx="1635">
                  <c:v>16.170000000000002</c:v>
                </c:pt>
                <c:pt idx="1636">
                  <c:v>16.170000000000002</c:v>
                </c:pt>
                <c:pt idx="1637">
                  <c:v>16.18</c:v>
                </c:pt>
                <c:pt idx="1638">
                  <c:v>16.18</c:v>
                </c:pt>
                <c:pt idx="1639">
                  <c:v>16.18</c:v>
                </c:pt>
                <c:pt idx="1640">
                  <c:v>16.18</c:v>
                </c:pt>
                <c:pt idx="1641">
                  <c:v>16.18</c:v>
                </c:pt>
                <c:pt idx="1642">
                  <c:v>16.18</c:v>
                </c:pt>
                <c:pt idx="1643">
                  <c:v>16.190000000000001</c:v>
                </c:pt>
                <c:pt idx="1644">
                  <c:v>16.190000000000001</c:v>
                </c:pt>
                <c:pt idx="1645">
                  <c:v>16.190000000000001</c:v>
                </c:pt>
                <c:pt idx="1646">
                  <c:v>16.190000000000001</c:v>
                </c:pt>
                <c:pt idx="1647">
                  <c:v>16.2</c:v>
                </c:pt>
                <c:pt idx="1648">
                  <c:v>16.2</c:v>
                </c:pt>
                <c:pt idx="1649">
                  <c:v>16.2</c:v>
                </c:pt>
                <c:pt idx="1650">
                  <c:v>16.2</c:v>
                </c:pt>
                <c:pt idx="1651">
                  <c:v>16.2</c:v>
                </c:pt>
                <c:pt idx="1652">
                  <c:v>16.2</c:v>
                </c:pt>
                <c:pt idx="1653">
                  <c:v>16.2</c:v>
                </c:pt>
                <c:pt idx="1654">
                  <c:v>16.21</c:v>
                </c:pt>
                <c:pt idx="1655">
                  <c:v>16.21</c:v>
                </c:pt>
                <c:pt idx="1656">
                  <c:v>16.21</c:v>
                </c:pt>
                <c:pt idx="1657">
                  <c:v>16.21</c:v>
                </c:pt>
                <c:pt idx="1658">
                  <c:v>16.23</c:v>
                </c:pt>
                <c:pt idx="1659">
                  <c:v>16.23</c:v>
                </c:pt>
                <c:pt idx="1660">
                  <c:v>16.23</c:v>
                </c:pt>
                <c:pt idx="1661">
                  <c:v>16.23</c:v>
                </c:pt>
                <c:pt idx="1662">
                  <c:v>16.23</c:v>
                </c:pt>
                <c:pt idx="1663">
                  <c:v>16.23</c:v>
                </c:pt>
                <c:pt idx="1664">
                  <c:v>16.239999999999998</c:v>
                </c:pt>
                <c:pt idx="1665">
                  <c:v>16.239999999999998</c:v>
                </c:pt>
                <c:pt idx="1666">
                  <c:v>16.239999999999998</c:v>
                </c:pt>
                <c:pt idx="1667">
                  <c:v>16.239999999999998</c:v>
                </c:pt>
                <c:pt idx="1668">
                  <c:v>16.239999999999998</c:v>
                </c:pt>
                <c:pt idx="1669">
                  <c:v>16.25</c:v>
                </c:pt>
                <c:pt idx="1670">
                  <c:v>16.25</c:v>
                </c:pt>
                <c:pt idx="1671">
                  <c:v>16.27</c:v>
                </c:pt>
                <c:pt idx="1672">
                  <c:v>16.27</c:v>
                </c:pt>
                <c:pt idx="1673">
                  <c:v>16.28</c:v>
                </c:pt>
                <c:pt idx="1674">
                  <c:v>16.28</c:v>
                </c:pt>
                <c:pt idx="1675">
                  <c:v>16.28</c:v>
                </c:pt>
                <c:pt idx="1676">
                  <c:v>16.29</c:v>
                </c:pt>
                <c:pt idx="1677">
                  <c:v>16.29</c:v>
                </c:pt>
                <c:pt idx="1678">
                  <c:v>16.29</c:v>
                </c:pt>
                <c:pt idx="1679">
                  <c:v>16.29</c:v>
                </c:pt>
                <c:pt idx="1680">
                  <c:v>16.29</c:v>
                </c:pt>
                <c:pt idx="1681">
                  <c:v>16.29</c:v>
                </c:pt>
                <c:pt idx="1682">
                  <c:v>16.29</c:v>
                </c:pt>
                <c:pt idx="1683">
                  <c:v>16.29</c:v>
                </c:pt>
                <c:pt idx="1684">
                  <c:v>16.29</c:v>
                </c:pt>
                <c:pt idx="1685">
                  <c:v>16.29</c:v>
                </c:pt>
                <c:pt idx="1686">
                  <c:v>16.3</c:v>
                </c:pt>
                <c:pt idx="1687">
                  <c:v>16.3</c:v>
                </c:pt>
                <c:pt idx="1688">
                  <c:v>16.3</c:v>
                </c:pt>
                <c:pt idx="1689">
                  <c:v>16.3</c:v>
                </c:pt>
                <c:pt idx="1690">
                  <c:v>16.3</c:v>
                </c:pt>
                <c:pt idx="1691">
                  <c:v>16.32</c:v>
                </c:pt>
                <c:pt idx="1692">
                  <c:v>16.32</c:v>
                </c:pt>
                <c:pt idx="1693">
                  <c:v>16.32</c:v>
                </c:pt>
                <c:pt idx="1694">
                  <c:v>16.329999999999998</c:v>
                </c:pt>
                <c:pt idx="1695">
                  <c:v>16.329999999999998</c:v>
                </c:pt>
                <c:pt idx="1696">
                  <c:v>16.329999999999998</c:v>
                </c:pt>
                <c:pt idx="1697">
                  <c:v>16.34</c:v>
                </c:pt>
                <c:pt idx="1698">
                  <c:v>16.34</c:v>
                </c:pt>
                <c:pt idx="1699">
                  <c:v>16.34</c:v>
                </c:pt>
                <c:pt idx="1700">
                  <c:v>16.34</c:v>
                </c:pt>
                <c:pt idx="1701">
                  <c:v>16.34</c:v>
                </c:pt>
                <c:pt idx="1702">
                  <c:v>16.34</c:v>
                </c:pt>
                <c:pt idx="1703">
                  <c:v>16.350000000000001</c:v>
                </c:pt>
                <c:pt idx="1704">
                  <c:v>16.350000000000001</c:v>
                </c:pt>
                <c:pt idx="1705">
                  <c:v>16.36</c:v>
                </c:pt>
                <c:pt idx="1706">
                  <c:v>16.36</c:v>
                </c:pt>
                <c:pt idx="1707">
                  <c:v>16.36</c:v>
                </c:pt>
                <c:pt idx="1708">
                  <c:v>16.37</c:v>
                </c:pt>
                <c:pt idx="1709">
                  <c:v>16.37</c:v>
                </c:pt>
                <c:pt idx="1710">
                  <c:v>16.37</c:v>
                </c:pt>
                <c:pt idx="1711">
                  <c:v>16.37</c:v>
                </c:pt>
                <c:pt idx="1712">
                  <c:v>16.38</c:v>
                </c:pt>
                <c:pt idx="1713">
                  <c:v>16.38</c:v>
                </c:pt>
                <c:pt idx="1714">
                  <c:v>16.38</c:v>
                </c:pt>
                <c:pt idx="1715">
                  <c:v>16.39</c:v>
                </c:pt>
                <c:pt idx="1716">
                  <c:v>16.39</c:v>
                </c:pt>
                <c:pt idx="1717">
                  <c:v>16.39</c:v>
                </c:pt>
                <c:pt idx="1718">
                  <c:v>16.399999999999999</c:v>
                </c:pt>
                <c:pt idx="1719">
                  <c:v>16.399999999999999</c:v>
                </c:pt>
                <c:pt idx="1720">
                  <c:v>16.399999999999999</c:v>
                </c:pt>
                <c:pt idx="1721">
                  <c:v>16.399999999999999</c:v>
                </c:pt>
                <c:pt idx="1722">
                  <c:v>16.399999999999999</c:v>
                </c:pt>
                <c:pt idx="1723">
                  <c:v>16.41</c:v>
                </c:pt>
                <c:pt idx="1724">
                  <c:v>16.41</c:v>
                </c:pt>
                <c:pt idx="1725">
                  <c:v>16.420000000000002</c:v>
                </c:pt>
                <c:pt idx="1726">
                  <c:v>16.43</c:v>
                </c:pt>
                <c:pt idx="1727">
                  <c:v>16.440000000000001</c:v>
                </c:pt>
                <c:pt idx="1728">
                  <c:v>16.45</c:v>
                </c:pt>
                <c:pt idx="1729">
                  <c:v>16.45</c:v>
                </c:pt>
                <c:pt idx="1730">
                  <c:v>16.45</c:v>
                </c:pt>
                <c:pt idx="1731">
                  <c:v>16.45</c:v>
                </c:pt>
                <c:pt idx="1732">
                  <c:v>16.45</c:v>
                </c:pt>
                <c:pt idx="1733">
                  <c:v>16.45</c:v>
                </c:pt>
                <c:pt idx="1734">
                  <c:v>16.45</c:v>
                </c:pt>
                <c:pt idx="1735">
                  <c:v>16.45</c:v>
                </c:pt>
                <c:pt idx="1736">
                  <c:v>16.46</c:v>
                </c:pt>
                <c:pt idx="1737">
                  <c:v>16.46</c:v>
                </c:pt>
                <c:pt idx="1738">
                  <c:v>16.46</c:v>
                </c:pt>
                <c:pt idx="1739">
                  <c:v>16.47</c:v>
                </c:pt>
                <c:pt idx="1740">
                  <c:v>16.48</c:v>
                </c:pt>
                <c:pt idx="1741">
                  <c:v>16.48</c:v>
                </c:pt>
                <c:pt idx="1742">
                  <c:v>16.48</c:v>
                </c:pt>
                <c:pt idx="1743">
                  <c:v>16.48</c:v>
                </c:pt>
                <c:pt idx="1744">
                  <c:v>16.48</c:v>
                </c:pt>
                <c:pt idx="1745">
                  <c:v>16.489999999999998</c:v>
                </c:pt>
                <c:pt idx="1746">
                  <c:v>16.489999999999998</c:v>
                </c:pt>
                <c:pt idx="1747">
                  <c:v>16.489999999999998</c:v>
                </c:pt>
                <c:pt idx="1748">
                  <c:v>16.5</c:v>
                </c:pt>
                <c:pt idx="1749">
                  <c:v>16.510000000000002</c:v>
                </c:pt>
                <c:pt idx="1750">
                  <c:v>16.510000000000002</c:v>
                </c:pt>
                <c:pt idx="1751">
                  <c:v>16.52</c:v>
                </c:pt>
                <c:pt idx="1752">
                  <c:v>16.52</c:v>
                </c:pt>
                <c:pt idx="1753">
                  <c:v>16.52</c:v>
                </c:pt>
                <c:pt idx="1754">
                  <c:v>16.52</c:v>
                </c:pt>
                <c:pt idx="1755">
                  <c:v>16.53</c:v>
                </c:pt>
                <c:pt idx="1756">
                  <c:v>16.53</c:v>
                </c:pt>
                <c:pt idx="1757">
                  <c:v>16.53</c:v>
                </c:pt>
                <c:pt idx="1758">
                  <c:v>16.53</c:v>
                </c:pt>
                <c:pt idx="1759">
                  <c:v>16.53</c:v>
                </c:pt>
                <c:pt idx="1760">
                  <c:v>16.53</c:v>
                </c:pt>
                <c:pt idx="1761">
                  <c:v>16.54</c:v>
                </c:pt>
                <c:pt idx="1762">
                  <c:v>16.54</c:v>
                </c:pt>
                <c:pt idx="1763">
                  <c:v>16.55</c:v>
                </c:pt>
                <c:pt idx="1764">
                  <c:v>16.55</c:v>
                </c:pt>
                <c:pt idx="1765">
                  <c:v>16.559999999999999</c:v>
                </c:pt>
                <c:pt idx="1766">
                  <c:v>16.559999999999999</c:v>
                </c:pt>
                <c:pt idx="1767">
                  <c:v>16.57</c:v>
                </c:pt>
                <c:pt idx="1768">
                  <c:v>16.57</c:v>
                </c:pt>
                <c:pt idx="1769">
                  <c:v>16.579999999999998</c:v>
                </c:pt>
                <c:pt idx="1770">
                  <c:v>16.579999999999998</c:v>
                </c:pt>
                <c:pt idx="1771">
                  <c:v>16.59</c:v>
                </c:pt>
                <c:pt idx="1772">
                  <c:v>16.59</c:v>
                </c:pt>
                <c:pt idx="1773">
                  <c:v>16.600000000000001</c:v>
                </c:pt>
                <c:pt idx="1774">
                  <c:v>16.600000000000001</c:v>
                </c:pt>
                <c:pt idx="1775">
                  <c:v>16.600000000000001</c:v>
                </c:pt>
                <c:pt idx="1776">
                  <c:v>16.600000000000001</c:v>
                </c:pt>
                <c:pt idx="1777">
                  <c:v>16.61</c:v>
                </c:pt>
                <c:pt idx="1778">
                  <c:v>16.62</c:v>
                </c:pt>
                <c:pt idx="1779">
                  <c:v>16.62</c:v>
                </c:pt>
                <c:pt idx="1780">
                  <c:v>16.62</c:v>
                </c:pt>
                <c:pt idx="1781">
                  <c:v>16.62</c:v>
                </c:pt>
                <c:pt idx="1782">
                  <c:v>16.63</c:v>
                </c:pt>
                <c:pt idx="1783">
                  <c:v>16.63</c:v>
                </c:pt>
                <c:pt idx="1784">
                  <c:v>16.64</c:v>
                </c:pt>
                <c:pt idx="1785">
                  <c:v>16.64</c:v>
                </c:pt>
                <c:pt idx="1786">
                  <c:v>16.64</c:v>
                </c:pt>
                <c:pt idx="1787">
                  <c:v>16.64</c:v>
                </c:pt>
                <c:pt idx="1788">
                  <c:v>16.649999999999999</c:v>
                </c:pt>
                <c:pt idx="1789">
                  <c:v>16.66</c:v>
                </c:pt>
                <c:pt idx="1790">
                  <c:v>16.66</c:v>
                </c:pt>
                <c:pt idx="1791">
                  <c:v>16.66</c:v>
                </c:pt>
                <c:pt idx="1792">
                  <c:v>16.66</c:v>
                </c:pt>
                <c:pt idx="1793">
                  <c:v>16.66</c:v>
                </c:pt>
                <c:pt idx="1794">
                  <c:v>16.670000000000002</c:v>
                </c:pt>
                <c:pt idx="1795">
                  <c:v>16.670000000000002</c:v>
                </c:pt>
                <c:pt idx="1796">
                  <c:v>16.670000000000002</c:v>
                </c:pt>
                <c:pt idx="1797">
                  <c:v>16.670000000000002</c:v>
                </c:pt>
                <c:pt idx="1798">
                  <c:v>16.670000000000002</c:v>
                </c:pt>
                <c:pt idx="1799">
                  <c:v>16.68</c:v>
                </c:pt>
                <c:pt idx="1800">
                  <c:v>16.690000000000001</c:v>
                </c:pt>
                <c:pt idx="1801">
                  <c:v>16.7</c:v>
                </c:pt>
                <c:pt idx="1802">
                  <c:v>16.7</c:v>
                </c:pt>
                <c:pt idx="1803">
                  <c:v>16.71</c:v>
                </c:pt>
                <c:pt idx="1804">
                  <c:v>16.71</c:v>
                </c:pt>
                <c:pt idx="1805">
                  <c:v>16.72</c:v>
                </c:pt>
                <c:pt idx="1806">
                  <c:v>16.72</c:v>
                </c:pt>
                <c:pt idx="1807">
                  <c:v>16.73</c:v>
                </c:pt>
                <c:pt idx="1808">
                  <c:v>16.73</c:v>
                </c:pt>
                <c:pt idx="1809">
                  <c:v>16.739999999999998</c:v>
                </c:pt>
                <c:pt idx="1810">
                  <c:v>16.739999999999998</c:v>
                </c:pt>
                <c:pt idx="1811">
                  <c:v>16.75</c:v>
                </c:pt>
                <c:pt idx="1812">
                  <c:v>16.75</c:v>
                </c:pt>
                <c:pt idx="1813">
                  <c:v>16.75</c:v>
                </c:pt>
                <c:pt idx="1814">
                  <c:v>16.760000000000002</c:v>
                </c:pt>
                <c:pt idx="1815">
                  <c:v>16.77</c:v>
                </c:pt>
                <c:pt idx="1816">
                  <c:v>16.77</c:v>
                </c:pt>
                <c:pt idx="1817">
                  <c:v>16.77</c:v>
                </c:pt>
                <c:pt idx="1818">
                  <c:v>16.77</c:v>
                </c:pt>
                <c:pt idx="1819">
                  <c:v>16.78</c:v>
                </c:pt>
                <c:pt idx="1820">
                  <c:v>16.79</c:v>
                </c:pt>
                <c:pt idx="1821">
                  <c:v>16.79</c:v>
                </c:pt>
                <c:pt idx="1822">
                  <c:v>16.79</c:v>
                </c:pt>
                <c:pt idx="1823">
                  <c:v>16.79</c:v>
                </c:pt>
                <c:pt idx="1824">
                  <c:v>16.79</c:v>
                </c:pt>
                <c:pt idx="1825">
                  <c:v>16.79</c:v>
                </c:pt>
                <c:pt idx="1826">
                  <c:v>16.79</c:v>
                </c:pt>
                <c:pt idx="1827">
                  <c:v>16.79</c:v>
                </c:pt>
                <c:pt idx="1828">
                  <c:v>16.79</c:v>
                </c:pt>
                <c:pt idx="1829">
                  <c:v>16.8</c:v>
                </c:pt>
                <c:pt idx="1830">
                  <c:v>16.809999999999999</c:v>
                </c:pt>
                <c:pt idx="1831">
                  <c:v>16.809999999999999</c:v>
                </c:pt>
                <c:pt idx="1832">
                  <c:v>16.809999999999999</c:v>
                </c:pt>
                <c:pt idx="1833">
                  <c:v>16.82</c:v>
                </c:pt>
                <c:pt idx="1834">
                  <c:v>16.82</c:v>
                </c:pt>
                <c:pt idx="1835">
                  <c:v>16.82</c:v>
                </c:pt>
                <c:pt idx="1836">
                  <c:v>16.82</c:v>
                </c:pt>
                <c:pt idx="1837">
                  <c:v>16.829999999999998</c:v>
                </c:pt>
                <c:pt idx="1838">
                  <c:v>16.829999999999998</c:v>
                </c:pt>
                <c:pt idx="1839">
                  <c:v>16.84</c:v>
                </c:pt>
                <c:pt idx="1840">
                  <c:v>16.850000000000001</c:v>
                </c:pt>
                <c:pt idx="1841">
                  <c:v>16.850000000000001</c:v>
                </c:pt>
                <c:pt idx="1842">
                  <c:v>16.850000000000001</c:v>
                </c:pt>
                <c:pt idx="1843">
                  <c:v>16.86</c:v>
                </c:pt>
                <c:pt idx="1844">
                  <c:v>16.86</c:v>
                </c:pt>
                <c:pt idx="1845">
                  <c:v>16.87</c:v>
                </c:pt>
                <c:pt idx="1846">
                  <c:v>16.87</c:v>
                </c:pt>
                <c:pt idx="1847">
                  <c:v>16.88</c:v>
                </c:pt>
                <c:pt idx="1848">
                  <c:v>16.88</c:v>
                </c:pt>
                <c:pt idx="1849">
                  <c:v>16.88</c:v>
                </c:pt>
                <c:pt idx="1850">
                  <c:v>16.88</c:v>
                </c:pt>
                <c:pt idx="1851">
                  <c:v>16.89</c:v>
                </c:pt>
                <c:pt idx="1852">
                  <c:v>16.89</c:v>
                </c:pt>
                <c:pt idx="1853">
                  <c:v>16.89</c:v>
                </c:pt>
                <c:pt idx="1854">
                  <c:v>16.89</c:v>
                </c:pt>
                <c:pt idx="1855">
                  <c:v>16.89</c:v>
                </c:pt>
                <c:pt idx="1856">
                  <c:v>16.89</c:v>
                </c:pt>
                <c:pt idx="1857">
                  <c:v>16.899999999999999</c:v>
                </c:pt>
                <c:pt idx="1858">
                  <c:v>16.91</c:v>
                </c:pt>
                <c:pt idx="1859">
                  <c:v>16.91</c:v>
                </c:pt>
                <c:pt idx="1860">
                  <c:v>16.920000000000002</c:v>
                </c:pt>
                <c:pt idx="1861">
                  <c:v>16.93</c:v>
                </c:pt>
                <c:pt idx="1862">
                  <c:v>16.940000000000001</c:v>
                </c:pt>
                <c:pt idx="1863">
                  <c:v>16.940000000000001</c:v>
                </c:pt>
                <c:pt idx="1864">
                  <c:v>16.95</c:v>
                </c:pt>
                <c:pt idx="1865">
                  <c:v>16.95</c:v>
                </c:pt>
                <c:pt idx="1866">
                  <c:v>16.95</c:v>
                </c:pt>
                <c:pt idx="1867">
                  <c:v>16.96</c:v>
                </c:pt>
                <c:pt idx="1868">
                  <c:v>16.96</c:v>
                </c:pt>
                <c:pt idx="1869">
                  <c:v>16.96</c:v>
                </c:pt>
                <c:pt idx="1870">
                  <c:v>16.96</c:v>
                </c:pt>
                <c:pt idx="1871">
                  <c:v>16.96</c:v>
                </c:pt>
                <c:pt idx="1872">
                  <c:v>16.97</c:v>
                </c:pt>
                <c:pt idx="1873">
                  <c:v>16.98</c:v>
                </c:pt>
                <c:pt idx="1874">
                  <c:v>16.98</c:v>
                </c:pt>
                <c:pt idx="1875">
                  <c:v>16.98</c:v>
                </c:pt>
                <c:pt idx="1876">
                  <c:v>16.989999999999998</c:v>
                </c:pt>
                <c:pt idx="1877">
                  <c:v>17</c:v>
                </c:pt>
                <c:pt idx="1878">
                  <c:v>17</c:v>
                </c:pt>
                <c:pt idx="1879">
                  <c:v>17</c:v>
                </c:pt>
                <c:pt idx="1880">
                  <c:v>17.010000000000002</c:v>
                </c:pt>
                <c:pt idx="1881">
                  <c:v>17.010000000000002</c:v>
                </c:pt>
                <c:pt idx="1882">
                  <c:v>17.03</c:v>
                </c:pt>
                <c:pt idx="1883">
                  <c:v>17.04</c:v>
                </c:pt>
                <c:pt idx="1884">
                  <c:v>17.04</c:v>
                </c:pt>
                <c:pt idx="1885">
                  <c:v>17.05</c:v>
                </c:pt>
                <c:pt idx="1886">
                  <c:v>17.07</c:v>
                </c:pt>
                <c:pt idx="1887">
                  <c:v>17.07</c:v>
                </c:pt>
                <c:pt idx="1888">
                  <c:v>17.079999999999998</c:v>
                </c:pt>
                <c:pt idx="1889">
                  <c:v>17.09</c:v>
                </c:pt>
                <c:pt idx="1890">
                  <c:v>17.100000000000001</c:v>
                </c:pt>
                <c:pt idx="1891">
                  <c:v>17.11</c:v>
                </c:pt>
                <c:pt idx="1892">
                  <c:v>17.12</c:v>
                </c:pt>
                <c:pt idx="1893">
                  <c:v>17.12</c:v>
                </c:pt>
                <c:pt idx="1894">
                  <c:v>17.12</c:v>
                </c:pt>
                <c:pt idx="1895">
                  <c:v>17.13</c:v>
                </c:pt>
                <c:pt idx="1896">
                  <c:v>17.14</c:v>
                </c:pt>
                <c:pt idx="1897">
                  <c:v>17.14</c:v>
                </c:pt>
                <c:pt idx="1898">
                  <c:v>17.14</c:v>
                </c:pt>
                <c:pt idx="1899">
                  <c:v>17.149999999999999</c:v>
                </c:pt>
                <c:pt idx="1900">
                  <c:v>17.16</c:v>
                </c:pt>
                <c:pt idx="1901">
                  <c:v>17.16</c:v>
                </c:pt>
                <c:pt idx="1902">
                  <c:v>17.16</c:v>
                </c:pt>
                <c:pt idx="1903">
                  <c:v>17.170000000000002</c:v>
                </c:pt>
                <c:pt idx="1904">
                  <c:v>17.170000000000002</c:v>
                </c:pt>
                <c:pt idx="1905">
                  <c:v>17.190000000000001</c:v>
                </c:pt>
                <c:pt idx="1906">
                  <c:v>17.2</c:v>
                </c:pt>
                <c:pt idx="1907">
                  <c:v>17.2</c:v>
                </c:pt>
                <c:pt idx="1908">
                  <c:v>17.21</c:v>
                </c:pt>
                <c:pt idx="1909">
                  <c:v>17.23</c:v>
                </c:pt>
                <c:pt idx="1910">
                  <c:v>17.23</c:v>
                </c:pt>
                <c:pt idx="1911">
                  <c:v>17.25</c:v>
                </c:pt>
                <c:pt idx="1912">
                  <c:v>17.260000000000002</c:v>
                </c:pt>
                <c:pt idx="1913">
                  <c:v>17.27</c:v>
                </c:pt>
                <c:pt idx="1914">
                  <c:v>17.28</c:v>
                </c:pt>
                <c:pt idx="1915">
                  <c:v>17.28</c:v>
                </c:pt>
                <c:pt idx="1916">
                  <c:v>17.309999999999999</c:v>
                </c:pt>
                <c:pt idx="1917">
                  <c:v>17.309999999999999</c:v>
                </c:pt>
                <c:pt idx="1918">
                  <c:v>17.350000000000001</c:v>
                </c:pt>
                <c:pt idx="1919">
                  <c:v>17.36</c:v>
                </c:pt>
                <c:pt idx="1920">
                  <c:v>17.36</c:v>
                </c:pt>
                <c:pt idx="1921">
                  <c:v>17.38</c:v>
                </c:pt>
                <c:pt idx="1922">
                  <c:v>17.38</c:v>
                </c:pt>
                <c:pt idx="1923">
                  <c:v>17.39</c:v>
                </c:pt>
                <c:pt idx="1924">
                  <c:v>17.399999999999999</c:v>
                </c:pt>
                <c:pt idx="1925">
                  <c:v>17.41</c:v>
                </c:pt>
                <c:pt idx="1926">
                  <c:v>17.43</c:v>
                </c:pt>
                <c:pt idx="1927">
                  <c:v>17.45</c:v>
                </c:pt>
                <c:pt idx="1928">
                  <c:v>17.46</c:v>
                </c:pt>
                <c:pt idx="1929">
                  <c:v>17.47</c:v>
                </c:pt>
                <c:pt idx="1930">
                  <c:v>17.47</c:v>
                </c:pt>
                <c:pt idx="1931">
                  <c:v>17.47</c:v>
                </c:pt>
                <c:pt idx="1932">
                  <c:v>17.48</c:v>
                </c:pt>
                <c:pt idx="1933">
                  <c:v>17.489999999999998</c:v>
                </c:pt>
                <c:pt idx="1934">
                  <c:v>17.489999999999998</c:v>
                </c:pt>
                <c:pt idx="1935">
                  <c:v>17.5</c:v>
                </c:pt>
                <c:pt idx="1936">
                  <c:v>17.510000000000002</c:v>
                </c:pt>
                <c:pt idx="1937">
                  <c:v>17.510000000000002</c:v>
                </c:pt>
                <c:pt idx="1938">
                  <c:v>17.53</c:v>
                </c:pt>
                <c:pt idx="1939">
                  <c:v>17.57</c:v>
                </c:pt>
                <c:pt idx="1940">
                  <c:v>17.59</c:v>
                </c:pt>
                <c:pt idx="1941">
                  <c:v>17.600000000000001</c:v>
                </c:pt>
                <c:pt idx="1942">
                  <c:v>17.63</c:v>
                </c:pt>
                <c:pt idx="1943">
                  <c:v>17.649999999999999</c:v>
                </c:pt>
                <c:pt idx="1944">
                  <c:v>17.649999999999999</c:v>
                </c:pt>
                <c:pt idx="1945">
                  <c:v>17.649999999999999</c:v>
                </c:pt>
                <c:pt idx="1946">
                  <c:v>17.649999999999999</c:v>
                </c:pt>
                <c:pt idx="1947">
                  <c:v>17.66</c:v>
                </c:pt>
                <c:pt idx="1948">
                  <c:v>17.690000000000001</c:v>
                </c:pt>
                <c:pt idx="1949">
                  <c:v>17.73</c:v>
                </c:pt>
                <c:pt idx="1950">
                  <c:v>17.739999999999998</c:v>
                </c:pt>
                <c:pt idx="1951">
                  <c:v>17.739999999999998</c:v>
                </c:pt>
                <c:pt idx="1952">
                  <c:v>17.77</c:v>
                </c:pt>
                <c:pt idx="1953">
                  <c:v>17.78</c:v>
                </c:pt>
                <c:pt idx="1954">
                  <c:v>17.78</c:v>
                </c:pt>
                <c:pt idx="1955">
                  <c:v>17.79</c:v>
                </c:pt>
                <c:pt idx="1956">
                  <c:v>17.8</c:v>
                </c:pt>
                <c:pt idx="1957">
                  <c:v>17.82</c:v>
                </c:pt>
                <c:pt idx="1958">
                  <c:v>17.82</c:v>
                </c:pt>
                <c:pt idx="1959">
                  <c:v>17.829999999999998</c:v>
                </c:pt>
                <c:pt idx="1960">
                  <c:v>17.920000000000002</c:v>
                </c:pt>
                <c:pt idx="1961">
                  <c:v>17.989999999999998</c:v>
                </c:pt>
                <c:pt idx="1962">
                  <c:v>18</c:v>
                </c:pt>
                <c:pt idx="1963">
                  <c:v>18.010000000000002</c:v>
                </c:pt>
                <c:pt idx="1964">
                  <c:v>18.03</c:v>
                </c:pt>
                <c:pt idx="1965">
                  <c:v>18.07</c:v>
                </c:pt>
                <c:pt idx="1966">
                  <c:v>18.37</c:v>
                </c:pt>
                <c:pt idx="1967">
                  <c:v>18.48</c:v>
                </c:pt>
                <c:pt idx="1968">
                  <c:v>14.17</c:v>
                </c:pt>
                <c:pt idx="1969">
                  <c:v>14.31</c:v>
                </c:pt>
                <c:pt idx="1970">
                  <c:v>14.39</c:v>
                </c:pt>
                <c:pt idx="1971">
                  <c:v>14.46</c:v>
                </c:pt>
                <c:pt idx="1972">
                  <c:v>14.55</c:v>
                </c:pt>
                <c:pt idx="1973">
                  <c:v>14.56</c:v>
                </c:pt>
                <c:pt idx="1974">
                  <c:v>14.68</c:v>
                </c:pt>
                <c:pt idx="1975">
                  <c:v>14.9</c:v>
                </c:pt>
                <c:pt idx="1976">
                  <c:v>14.92</c:v>
                </c:pt>
                <c:pt idx="1977">
                  <c:v>14.95</c:v>
                </c:pt>
                <c:pt idx="1978">
                  <c:v>14.95</c:v>
                </c:pt>
                <c:pt idx="1979">
                  <c:v>15.02</c:v>
                </c:pt>
                <c:pt idx="1980">
                  <c:v>15.1</c:v>
                </c:pt>
                <c:pt idx="1981">
                  <c:v>15.25</c:v>
                </c:pt>
                <c:pt idx="1982">
                  <c:v>15.25</c:v>
                </c:pt>
                <c:pt idx="1983">
                  <c:v>15.25</c:v>
                </c:pt>
                <c:pt idx="1984">
                  <c:v>15.26</c:v>
                </c:pt>
                <c:pt idx="1985">
                  <c:v>15.31</c:v>
                </c:pt>
                <c:pt idx="1986">
                  <c:v>15.33</c:v>
                </c:pt>
                <c:pt idx="1987">
                  <c:v>15.36</c:v>
                </c:pt>
                <c:pt idx="1988">
                  <c:v>15.39</c:v>
                </c:pt>
                <c:pt idx="1989">
                  <c:v>15.42</c:v>
                </c:pt>
                <c:pt idx="1990">
                  <c:v>15.42</c:v>
                </c:pt>
                <c:pt idx="1991">
                  <c:v>15.44</c:v>
                </c:pt>
                <c:pt idx="1992">
                  <c:v>15.45</c:v>
                </c:pt>
                <c:pt idx="1993">
                  <c:v>15.47</c:v>
                </c:pt>
                <c:pt idx="1994">
                  <c:v>15.47</c:v>
                </c:pt>
                <c:pt idx="1995">
                  <c:v>15.54</c:v>
                </c:pt>
                <c:pt idx="1996">
                  <c:v>15.55</c:v>
                </c:pt>
                <c:pt idx="1997">
                  <c:v>15.55</c:v>
                </c:pt>
                <c:pt idx="1998">
                  <c:v>15.56</c:v>
                </c:pt>
                <c:pt idx="1999">
                  <c:v>15.57</c:v>
                </c:pt>
                <c:pt idx="2000">
                  <c:v>15.58</c:v>
                </c:pt>
                <c:pt idx="2001">
                  <c:v>15.6</c:v>
                </c:pt>
                <c:pt idx="2002">
                  <c:v>15.6</c:v>
                </c:pt>
                <c:pt idx="2003">
                  <c:v>15.61</c:v>
                </c:pt>
                <c:pt idx="2004">
                  <c:v>15.63</c:v>
                </c:pt>
                <c:pt idx="2005">
                  <c:v>15.64</c:v>
                </c:pt>
                <c:pt idx="2006">
                  <c:v>15.66</c:v>
                </c:pt>
                <c:pt idx="2007">
                  <c:v>15.66</c:v>
                </c:pt>
                <c:pt idx="2008">
                  <c:v>15.66</c:v>
                </c:pt>
                <c:pt idx="2009">
                  <c:v>15.67</c:v>
                </c:pt>
                <c:pt idx="2010">
                  <c:v>15.67</c:v>
                </c:pt>
                <c:pt idx="2011">
                  <c:v>15.68</c:v>
                </c:pt>
                <c:pt idx="2012">
                  <c:v>15.68</c:v>
                </c:pt>
                <c:pt idx="2013">
                  <c:v>15.69</c:v>
                </c:pt>
                <c:pt idx="2014">
                  <c:v>15.69</c:v>
                </c:pt>
                <c:pt idx="2015">
                  <c:v>15.71</c:v>
                </c:pt>
                <c:pt idx="2016">
                  <c:v>15.71</c:v>
                </c:pt>
                <c:pt idx="2017">
                  <c:v>15.72</c:v>
                </c:pt>
                <c:pt idx="2018">
                  <c:v>15.72</c:v>
                </c:pt>
                <c:pt idx="2019">
                  <c:v>15.74</c:v>
                </c:pt>
                <c:pt idx="2020">
                  <c:v>15.76</c:v>
                </c:pt>
                <c:pt idx="2021">
                  <c:v>15.78</c:v>
                </c:pt>
                <c:pt idx="2022">
                  <c:v>15.78</c:v>
                </c:pt>
                <c:pt idx="2023">
                  <c:v>15.78</c:v>
                </c:pt>
                <c:pt idx="2024">
                  <c:v>15.79</c:v>
                </c:pt>
                <c:pt idx="2025">
                  <c:v>15.8</c:v>
                </c:pt>
                <c:pt idx="2026">
                  <c:v>15.8</c:v>
                </c:pt>
                <c:pt idx="2027">
                  <c:v>15.8</c:v>
                </c:pt>
                <c:pt idx="2028">
                  <c:v>15.81</c:v>
                </c:pt>
                <c:pt idx="2029">
                  <c:v>15.81</c:v>
                </c:pt>
                <c:pt idx="2030">
                  <c:v>15.82</c:v>
                </c:pt>
                <c:pt idx="2031">
                  <c:v>15.83</c:v>
                </c:pt>
                <c:pt idx="2032">
                  <c:v>15.83</c:v>
                </c:pt>
                <c:pt idx="2033">
                  <c:v>15.84</c:v>
                </c:pt>
                <c:pt idx="2034">
                  <c:v>15.85</c:v>
                </c:pt>
                <c:pt idx="2035">
                  <c:v>15.86</c:v>
                </c:pt>
                <c:pt idx="2036">
                  <c:v>15.86</c:v>
                </c:pt>
                <c:pt idx="2037">
                  <c:v>15.86</c:v>
                </c:pt>
                <c:pt idx="2038">
                  <c:v>15.87</c:v>
                </c:pt>
                <c:pt idx="2039">
                  <c:v>15.88</c:v>
                </c:pt>
                <c:pt idx="2040">
                  <c:v>15.89</c:v>
                </c:pt>
                <c:pt idx="2041">
                  <c:v>15.89</c:v>
                </c:pt>
                <c:pt idx="2042">
                  <c:v>15.89</c:v>
                </c:pt>
                <c:pt idx="2043">
                  <c:v>15.9</c:v>
                </c:pt>
                <c:pt idx="2044">
                  <c:v>15.9</c:v>
                </c:pt>
                <c:pt idx="2045">
                  <c:v>15.9</c:v>
                </c:pt>
                <c:pt idx="2046">
                  <c:v>15.93</c:v>
                </c:pt>
                <c:pt idx="2047">
                  <c:v>15.95</c:v>
                </c:pt>
                <c:pt idx="2048">
                  <c:v>15.95</c:v>
                </c:pt>
                <c:pt idx="2049">
                  <c:v>15.95</c:v>
                </c:pt>
                <c:pt idx="2050">
                  <c:v>15.95</c:v>
                </c:pt>
                <c:pt idx="2051">
                  <c:v>15.95</c:v>
                </c:pt>
                <c:pt idx="2052">
                  <c:v>15.96</c:v>
                </c:pt>
                <c:pt idx="2053">
                  <c:v>15.96</c:v>
                </c:pt>
                <c:pt idx="2054">
                  <c:v>15.97</c:v>
                </c:pt>
                <c:pt idx="2055">
                  <c:v>16</c:v>
                </c:pt>
                <c:pt idx="2056">
                  <c:v>16</c:v>
                </c:pt>
                <c:pt idx="2057">
                  <c:v>16</c:v>
                </c:pt>
                <c:pt idx="2058">
                  <c:v>16.02</c:v>
                </c:pt>
                <c:pt idx="2059">
                  <c:v>16.03</c:v>
                </c:pt>
                <c:pt idx="2060">
                  <c:v>16.03</c:v>
                </c:pt>
                <c:pt idx="2061">
                  <c:v>16.05</c:v>
                </c:pt>
                <c:pt idx="2062">
                  <c:v>16.05</c:v>
                </c:pt>
                <c:pt idx="2063">
                  <c:v>16.059999999999999</c:v>
                </c:pt>
                <c:pt idx="2064">
                  <c:v>16.059999999999999</c:v>
                </c:pt>
                <c:pt idx="2065">
                  <c:v>16.059999999999999</c:v>
                </c:pt>
                <c:pt idx="2066">
                  <c:v>16.07</c:v>
                </c:pt>
                <c:pt idx="2067">
                  <c:v>16.079999999999998</c:v>
                </c:pt>
                <c:pt idx="2068">
                  <c:v>16.079999999999998</c:v>
                </c:pt>
                <c:pt idx="2069">
                  <c:v>16.079999999999998</c:v>
                </c:pt>
                <c:pt idx="2070">
                  <c:v>16.09</c:v>
                </c:pt>
                <c:pt idx="2071">
                  <c:v>16.09</c:v>
                </c:pt>
                <c:pt idx="2072">
                  <c:v>16.09</c:v>
                </c:pt>
                <c:pt idx="2073">
                  <c:v>16.11</c:v>
                </c:pt>
                <c:pt idx="2074">
                  <c:v>16.11</c:v>
                </c:pt>
                <c:pt idx="2075">
                  <c:v>16.11</c:v>
                </c:pt>
                <c:pt idx="2076">
                  <c:v>16.12</c:v>
                </c:pt>
                <c:pt idx="2077">
                  <c:v>16.13</c:v>
                </c:pt>
                <c:pt idx="2078">
                  <c:v>16.13</c:v>
                </c:pt>
                <c:pt idx="2079">
                  <c:v>16.13</c:v>
                </c:pt>
                <c:pt idx="2080">
                  <c:v>16.14</c:v>
                </c:pt>
                <c:pt idx="2081">
                  <c:v>16.149999999999999</c:v>
                </c:pt>
                <c:pt idx="2082">
                  <c:v>16.149999999999999</c:v>
                </c:pt>
                <c:pt idx="2083">
                  <c:v>16.16</c:v>
                </c:pt>
                <c:pt idx="2084">
                  <c:v>16.16</c:v>
                </c:pt>
                <c:pt idx="2085">
                  <c:v>16.18</c:v>
                </c:pt>
                <c:pt idx="2086">
                  <c:v>16.18</c:v>
                </c:pt>
                <c:pt idx="2087">
                  <c:v>16.18</c:v>
                </c:pt>
                <c:pt idx="2088">
                  <c:v>16.18</c:v>
                </c:pt>
                <c:pt idx="2089">
                  <c:v>16.190000000000001</c:v>
                </c:pt>
                <c:pt idx="2090">
                  <c:v>16.190000000000001</c:v>
                </c:pt>
                <c:pt idx="2091">
                  <c:v>16.2</c:v>
                </c:pt>
                <c:pt idx="2092">
                  <c:v>16.21</c:v>
                </c:pt>
                <c:pt idx="2093">
                  <c:v>16.21</c:v>
                </c:pt>
                <c:pt idx="2094">
                  <c:v>16.21</c:v>
                </c:pt>
                <c:pt idx="2095">
                  <c:v>16.22</c:v>
                </c:pt>
                <c:pt idx="2096">
                  <c:v>16.239999999999998</c:v>
                </c:pt>
                <c:pt idx="2097">
                  <c:v>16.25</c:v>
                </c:pt>
                <c:pt idx="2098">
                  <c:v>16.260000000000002</c:v>
                </c:pt>
                <c:pt idx="2099">
                  <c:v>16.260000000000002</c:v>
                </c:pt>
                <c:pt idx="2100">
                  <c:v>16.27</c:v>
                </c:pt>
                <c:pt idx="2101">
                  <c:v>16.27</c:v>
                </c:pt>
                <c:pt idx="2102">
                  <c:v>16.28</c:v>
                </c:pt>
                <c:pt idx="2103">
                  <c:v>16.28</c:v>
                </c:pt>
                <c:pt idx="2104">
                  <c:v>16.29</c:v>
                </c:pt>
                <c:pt idx="2105">
                  <c:v>16.29</c:v>
                </c:pt>
                <c:pt idx="2106">
                  <c:v>16.29</c:v>
                </c:pt>
                <c:pt idx="2107">
                  <c:v>16.29</c:v>
                </c:pt>
                <c:pt idx="2108">
                  <c:v>16.29</c:v>
                </c:pt>
                <c:pt idx="2109">
                  <c:v>16.3</c:v>
                </c:pt>
                <c:pt idx="2110">
                  <c:v>16.3</c:v>
                </c:pt>
                <c:pt idx="2111">
                  <c:v>16.3</c:v>
                </c:pt>
                <c:pt idx="2112">
                  <c:v>16.309999999999999</c:v>
                </c:pt>
                <c:pt idx="2113">
                  <c:v>16.309999999999999</c:v>
                </c:pt>
                <c:pt idx="2114">
                  <c:v>16.309999999999999</c:v>
                </c:pt>
                <c:pt idx="2115">
                  <c:v>16.32</c:v>
                </c:pt>
                <c:pt idx="2116">
                  <c:v>16.32</c:v>
                </c:pt>
                <c:pt idx="2117">
                  <c:v>16.32</c:v>
                </c:pt>
                <c:pt idx="2118">
                  <c:v>16.32</c:v>
                </c:pt>
                <c:pt idx="2119">
                  <c:v>16.32</c:v>
                </c:pt>
                <c:pt idx="2120">
                  <c:v>16.329999999999998</c:v>
                </c:pt>
                <c:pt idx="2121">
                  <c:v>16.34</c:v>
                </c:pt>
                <c:pt idx="2122">
                  <c:v>16.34</c:v>
                </c:pt>
                <c:pt idx="2123">
                  <c:v>16.34</c:v>
                </c:pt>
                <c:pt idx="2124">
                  <c:v>16.34</c:v>
                </c:pt>
                <c:pt idx="2125">
                  <c:v>16.350000000000001</c:v>
                </c:pt>
                <c:pt idx="2126">
                  <c:v>16.350000000000001</c:v>
                </c:pt>
                <c:pt idx="2127">
                  <c:v>16.36</c:v>
                </c:pt>
                <c:pt idx="2128">
                  <c:v>16.36</c:v>
                </c:pt>
                <c:pt idx="2129">
                  <c:v>16.36</c:v>
                </c:pt>
                <c:pt idx="2130">
                  <c:v>16.37</c:v>
                </c:pt>
                <c:pt idx="2131">
                  <c:v>16.38</c:v>
                </c:pt>
                <c:pt idx="2132">
                  <c:v>16.38</c:v>
                </c:pt>
                <c:pt idx="2133">
                  <c:v>16.38</c:v>
                </c:pt>
                <c:pt idx="2134">
                  <c:v>16.39</c:v>
                </c:pt>
                <c:pt idx="2135">
                  <c:v>16.39</c:v>
                </c:pt>
                <c:pt idx="2136">
                  <c:v>16.39</c:v>
                </c:pt>
                <c:pt idx="2137">
                  <c:v>16.39</c:v>
                </c:pt>
                <c:pt idx="2138">
                  <c:v>16.399999999999999</c:v>
                </c:pt>
                <c:pt idx="2139">
                  <c:v>16.399999999999999</c:v>
                </c:pt>
                <c:pt idx="2140">
                  <c:v>16.41</c:v>
                </c:pt>
                <c:pt idx="2141">
                  <c:v>16.41</c:v>
                </c:pt>
                <c:pt idx="2142">
                  <c:v>16.41</c:v>
                </c:pt>
                <c:pt idx="2143">
                  <c:v>16.420000000000002</c:v>
                </c:pt>
                <c:pt idx="2144">
                  <c:v>16.420000000000002</c:v>
                </c:pt>
                <c:pt idx="2145">
                  <c:v>16.43</c:v>
                </c:pt>
                <c:pt idx="2146">
                  <c:v>16.43</c:v>
                </c:pt>
                <c:pt idx="2147">
                  <c:v>16.43</c:v>
                </c:pt>
                <c:pt idx="2148">
                  <c:v>16.43</c:v>
                </c:pt>
                <c:pt idx="2149">
                  <c:v>16.43</c:v>
                </c:pt>
                <c:pt idx="2150">
                  <c:v>16.440000000000001</c:v>
                </c:pt>
                <c:pt idx="2151">
                  <c:v>16.440000000000001</c:v>
                </c:pt>
                <c:pt idx="2152">
                  <c:v>16.45</c:v>
                </c:pt>
                <c:pt idx="2153">
                  <c:v>16.45</c:v>
                </c:pt>
                <c:pt idx="2154">
                  <c:v>16.45</c:v>
                </c:pt>
                <c:pt idx="2155">
                  <c:v>16.45</c:v>
                </c:pt>
                <c:pt idx="2156">
                  <c:v>16.45</c:v>
                </c:pt>
                <c:pt idx="2157">
                  <c:v>16.45</c:v>
                </c:pt>
                <c:pt idx="2158">
                  <c:v>16.46</c:v>
                </c:pt>
                <c:pt idx="2159">
                  <c:v>16.46</c:v>
                </c:pt>
                <c:pt idx="2160">
                  <c:v>16.46</c:v>
                </c:pt>
                <c:pt idx="2161">
                  <c:v>16.47</c:v>
                </c:pt>
                <c:pt idx="2162">
                  <c:v>16.47</c:v>
                </c:pt>
                <c:pt idx="2163">
                  <c:v>16.47</c:v>
                </c:pt>
                <c:pt idx="2164">
                  <c:v>16.47</c:v>
                </c:pt>
                <c:pt idx="2165">
                  <c:v>16.48</c:v>
                </c:pt>
                <c:pt idx="2166">
                  <c:v>16.489999999999998</c:v>
                </c:pt>
                <c:pt idx="2167">
                  <c:v>16.489999999999998</c:v>
                </c:pt>
                <c:pt idx="2168">
                  <c:v>16.5</c:v>
                </c:pt>
                <c:pt idx="2169">
                  <c:v>16.5</c:v>
                </c:pt>
                <c:pt idx="2170">
                  <c:v>16.5</c:v>
                </c:pt>
                <c:pt idx="2171">
                  <c:v>16.5</c:v>
                </c:pt>
                <c:pt idx="2172">
                  <c:v>16.5</c:v>
                </c:pt>
                <c:pt idx="2173">
                  <c:v>16.510000000000002</c:v>
                </c:pt>
                <c:pt idx="2174">
                  <c:v>16.510000000000002</c:v>
                </c:pt>
                <c:pt idx="2175">
                  <c:v>16.510000000000002</c:v>
                </c:pt>
                <c:pt idx="2176">
                  <c:v>16.52</c:v>
                </c:pt>
                <c:pt idx="2177">
                  <c:v>16.52</c:v>
                </c:pt>
                <c:pt idx="2178">
                  <c:v>16.52</c:v>
                </c:pt>
                <c:pt idx="2179">
                  <c:v>16.52</c:v>
                </c:pt>
                <c:pt idx="2180">
                  <c:v>16.53</c:v>
                </c:pt>
                <c:pt idx="2181">
                  <c:v>16.53</c:v>
                </c:pt>
                <c:pt idx="2182">
                  <c:v>16.54</c:v>
                </c:pt>
                <c:pt idx="2183">
                  <c:v>16.55</c:v>
                </c:pt>
                <c:pt idx="2184">
                  <c:v>16.55</c:v>
                </c:pt>
                <c:pt idx="2185">
                  <c:v>16.55</c:v>
                </c:pt>
                <c:pt idx="2186">
                  <c:v>16.559999999999999</c:v>
                </c:pt>
                <c:pt idx="2187">
                  <c:v>16.559999999999999</c:v>
                </c:pt>
                <c:pt idx="2188">
                  <c:v>16.559999999999999</c:v>
                </c:pt>
                <c:pt idx="2189">
                  <c:v>16.57</c:v>
                </c:pt>
                <c:pt idx="2190">
                  <c:v>16.57</c:v>
                </c:pt>
                <c:pt idx="2191">
                  <c:v>16.57</c:v>
                </c:pt>
                <c:pt idx="2192">
                  <c:v>16.57</c:v>
                </c:pt>
                <c:pt idx="2193">
                  <c:v>16.579999999999998</c:v>
                </c:pt>
                <c:pt idx="2194">
                  <c:v>16.579999999999998</c:v>
                </c:pt>
                <c:pt idx="2195">
                  <c:v>16.59</c:v>
                </c:pt>
                <c:pt idx="2196">
                  <c:v>16.59</c:v>
                </c:pt>
                <c:pt idx="2197">
                  <c:v>16.59</c:v>
                </c:pt>
                <c:pt idx="2198">
                  <c:v>16.59</c:v>
                </c:pt>
                <c:pt idx="2199">
                  <c:v>16.59</c:v>
                </c:pt>
                <c:pt idx="2200">
                  <c:v>16.600000000000001</c:v>
                </c:pt>
                <c:pt idx="2201">
                  <c:v>16.600000000000001</c:v>
                </c:pt>
                <c:pt idx="2202">
                  <c:v>16.61</c:v>
                </c:pt>
                <c:pt idx="2203">
                  <c:v>16.61</c:v>
                </c:pt>
                <c:pt idx="2204">
                  <c:v>16.61</c:v>
                </c:pt>
                <c:pt idx="2205">
                  <c:v>16.61</c:v>
                </c:pt>
                <c:pt idx="2206">
                  <c:v>16.61</c:v>
                </c:pt>
                <c:pt idx="2207">
                  <c:v>16.61</c:v>
                </c:pt>
                <c:pt idx="2208">
                  <c:v>16.62</c:v>
                </c:pt>
                <c:pt idx="2209">
                  <c:v>16.62</c:v>
                </c:pt>
                <c:pt idx="2210">
                  <c:v>16.63</c:v>
                </c:pt>
                <c:pt idx="2211">
                  <c:v>16.63</c:v>
                </c:pt>
                <c:pt idx="2212">
                  <c:v>16.63</c:v>
                </c:pt>
                <c:pt idx="2213">
                  <c:v>16.63</c:v>
                </c:pt>
                <c:pt idx="2214">
                  <c:v>16.63</c:v>
                </c:pt>
                <c:pt idx="2215">
                  <c:v>16.63</c:v>
                </c:pt>
                <c:pt idx="2216">
                  <c:v>16.63</c:v>
                </c:pt>
                <c:pt idx="2217">
                  <c:v>16.64</c:v>
                </c:pt>
                <c:pt idx="2218">
                  <c:v>16.64</c:v>
                </c:pt>
                <c:pt idx="2219">
                  <c:v>16.64</c:v>
                </c:pt>
                <c:pt idx="2220">
                  <c:v>16.64</c:v>
                </c:pt>
                <c:pt idx="2221">
                  <c:v>16.64</c:v>
                </c:pt>
                <c:pt idx="2222">
                  <c:v>16.64</c:v>
                </c:pt>
                <c:pt idx="2223">
                  <c:v>16.649999999999999</c:v>
                </c:pt>
                <c:pt idx="2224">
                  <c:v>16.649999999999999</c:v>
                </c:pt>
                <c:pt idx="2225">
                  <c:v>16.649999999999999</c:v>
                </c:pt>
                <c:pt idx="2226">
                  <c:v>16.649999999999999</c:v>
                </c:pt>
                <c:pt idx="2227">
                  <c:v>16.649999999999999</c:v>
                </c:pt>
                <c:pt idx="2228">
                  <c:v>16.66</c:v>
                </c:pt>
                <c:pt idx="2229">
                  <c:v>16.66</c:v>
                </c:pt>
                <c:pt idx="2230">
                  <c:v>16.670000000000002</c:v>
                </c:pt>
                <c:pt idx="2231">
                  <c:v>16.68</c:v>
                </c:pt>
                <c:pt idx="2232">
                  <c:v>16.68</c:v>
                </c:pt>
                <c:pt idx="2233">
                  <c:v>16.690000000000001</c:v>
                </c:pt>
                <c:pt idx="2234">
                  <c:v>16.7</c:v>
                </c:pt>
                <c:pt idx="2235">
                  <c:v>16.7</c:v>
                </c:pt>
                <c:pt idx="2236">
                  <c:v>16.7</c:v>
                </c:pt>
                <c:pt idx="2237">
                  <c:v>16.71</c:v>
                </c:pt>
                <c:pt idx="2238">
                  <c:v>16.71</c:v>
                </c:pt>
                <c:pt idx="2239">
                  <c:v>16.72</c:v>
                </c:pt>
                <c:pt idx="2240">
                  <c:v>16.72</c:v>
                </c:pt>
                <c:pt idx="2241">
                  <c:v>16.72</c:v>
                </c:pt>
                <c:pt idx="2242">
                  <c:v>16.72</c:v>
                </c:pt>
                <c:pt idx="2243">
                  <c:v>16.739999999999998</c:v>
                </c:pt>
                <c:pt idx="2244">
                  <c:v>16.739999999999998</c:v>
                </c:pt>
                <c:pt idx="2245">
                  <c:v>16.75</c:v>
                </c:pt>
                <c:pt idx="2246">
                  <c:v>16.760000000000002</c:v>
                </c:pt>
                <c:pt idx="2247">
                  <c:v>16.760000000000002</c:v>
                </c:pt>
                <c:pt idx="2248">
                  <c:v>16.77</c:v>
                </c:pt>
                <c:pt idx="2249">
                  <c:v>16.77</c:v>
                </c:pt>
                <c:pt idx="2250">
                  <c:v>16.77</c:v>
                </c:pt>
                <c:pt idx="2251">
                  <c:v>16.77</c:v>
                </c:pt>
                <c:pt idx="2252">
                  <c:v>16.78</c:v>
                </c:pt>
                <c:pt idx="2253">
                  <c:v>16.78</c:v>
                </c:pt>
                <c:pt idx="2254">
                  <c:v>16.78</c:v>
                </c:pt>
                <c:pt idx="2255">
                  <c:v>16.78</c:v>
                </c:pt>
                <c:pt idx="2256">
                  <c:v>16.78</c:v>
                </c:pt>
                <c:pt idx="2257">
                  <c:v>16.78</c:v>
                </c:pt>
                <c:pt idx="2258">
                  <c:v>16.78</c:v>
                </c:pt>
                <c:pt idx="2259">
                  <c:v>16.79</c:v>
                </c:pt>
                <c:pt idx="2260">
                  <c:v>16.79</c:v>
                </c:pt>
                <c:pt idx="2261">
                  <c:v>16.79</c:v>
                </c:pt>
                <c:pt idx="2262">
                  <c:v>16.79</c:v>
                </c:pt>
                <c:pt idx="2263">
                  <c:v>16.8</c:v>
                </c:pt>
                <c:pt idx="2264">
                  <c:v>16.8</c:v>
                </c:pt>
                <c:pt idx="2265">
                  <c:v>16.809999999999999</c:v>
                </c:pt>
                <c:pt idx="2266">
                  <c:v>16.809999999999999</c:v>
                </c:pt>
                <c:pt idx="2267">
                  <c:v>16.809999999999999</c:v>
                </c:pt>
                <c:pt idx="2268">
                  <c:v>16.82</c:v>
                </c:pt>
                <c:pt idx="2269">
                  <c:v>16.82</c:v>
                </c:pt>
                <c:pt idx="2270">
                  <c:v>16.829999999999998</c:v>
                </c:pt>
                <c:pt idx="2271">
                  <c:v>16.829999999999998</c:v>
                </c:pt>
                <c:pt idx="2272">
                  <c:v>16.829999999999998</c:v>
                </c:pt>
                <c:pt idx="2273">
                  <c:v>16.829999999999998</c:v>
                </c:pt>
                <c:pt idx="2274">
                  <c:v>16.829999999999998</c:v>
                </c:pt>
                <c:pt idx="2275">
                  <c:v>16.829999999999998</c:v>
                </c:pt>
                <c:pt idx="2276">
                  <c:v>16.84</c:v>
                </c:pt>
                <c:pt idx="2277">
                  <c:v>16.84</c:v>
                </c:pt>
                <c:pt idx="2278">
                  <c:v>16.84</c:v>
                </c:pt>
                <c:pt idx="2279">
                  <c:v>16.84</c:v>
                </c:pt>
                <c:pt idx="2280">
                  <c:v>16.84</c:v>
                </c:pt>
                <c:pt idx="2281">
                  <c:v>16.84</c:v>
                </c:pt>
                <c:pt idx="2282">
                  <c:v>16.850000000000001</c:v>
                </c:pt>
                <c:pt idx="2283">
                  <c:v>16.850000000000001</c:v>
                </c:pt>
                <c:pt idx="2284">
                  <c:v>16.86</c:v>
                </c:pt>
                <c:pt idx="2285">
                  <c:v>16.86</c:v>
                </c:pt>
                <c:pt idx="2286">
                  <c:v>16.86</c:v>
                </c:pt>
                <c:pt idx="2287">
                  <c:v>16.86</c:v>
                </c:pt>
                <c:pt idx="2288">
                  <c:v>16.86</c:v>
                </c:pt>
                <c:pt idx="2289">
                  <c:v>16.87</c:v>
                </c:pt>
                <c:pt idx="2290">
                  <c:v>16.87</c:v>
                </c:pt>
                <c:pt idx="2291">
                  <c:v>16.88</c:v>
                </c:pt>
                <c:pt idx="2292">
                  <c:v>16.88</c:v>
                </c:pt>
                <c:pt idx="2293">
                  <c:v>16.88</c:v>
                </c:pt>
                <c:pt idx="2294">
                  <c:v>16.89</c:v>
                </c:pt>
                <c:pt idx="2295">
                  <c:v>16.89</c:v>
                </c:pt>
                <c:pt idx="2296">
                  <c:v>16.89</c:v>
                </c:pt>
                <c:pt idx="2297">
                  <c:v>16.899999999999999</c:v>
                </c:pt>
                <c:pt idx="2298">
                  <c:v>16.899999999999999</c:v>
                </c:pt>
                <c:pt idx="2299">
                  <c:v>16.91</c:v>
                </c:pt>
                <c:pt idx="2300">
                  <c:v>16.91</c:v>
                </c:pt>
                <c:pt idx="2301">
                  <c:v>16.91</c:v>
                </c:pt>
                <c:pt idx="2302">
                  <c:v>16.91</c:v>
                </c:pt>
                <c:pt idx="2303">
                  <c:v>16.91</c:v>
                </c:pt>
                <c:pt idx="2304">
                  <c:v>16.920000000000002</c:v>
                </c:pt>
                <c:pt idx="2305">
                  <c:v>16.920000000000002</c:v>
                </c:pt>
                <c:pt idx="2306">
                  <c:v>16.920000000000002</c:v>
                </c:pt>
                <c:pt idx="2307">
                  <c:v>16.920000000000002</c:v>
                </c:pt>
                <c:pt idx="2308">
                  <c:v>16.920000000000002</c:v>
                </c:pt>
                <c:pt idx="2309">
                  <c:v>16.920000000000002</c:v>
                </c:pt>
                <c:pt idx="2310">
                  <c:v>16.920000000000002</c:v>
                </c:pt>
                <c:pt idx="2311">
                  <c:v>16.920000000000002</c:v>
                </c:pt>
                <c:pt idx="2312">
                  <c:v>16.93</c:v>
                </c:pt>
                <c:pt idx="2313">
                  <c:v>16.93</c:v>
                </c:pt>
                <c:pt idx="2314">
                  <c:v>16.93</c:v>
                </c:pt>
                <c:pt idx="2315">
                  <c:v>16.940000000000001</c:v>
                </c:pt>
                <c:pt idx="2316">
                  <c:v>16.940000000000001</c:v>
                </c:pt>
                <c:pt idx="2317">
                  <c:v>16.940000000000001</c:v>
                </c:pt>
                <c:pt idx="2318">
                  <c:v>16.940000000000001</c:v>
                </c:pt>
                <c:pt idx="2319">
                  <c:v>16.940000000000001</c:v>
                </c:pt>
                <c:pt idx="2320">
                  <c:v>16.95</c:v>
                </c:pt>
                <c:pt idx="2321">
                  <c:v>16.96</c:v>
                </c:pt>
                <c:pt idx="2322">
                  <c:v>16.97</c:v>
                </c:pt>
                <c:pt idx="2323">
                  <c:v>16.97</c:v>
                </c:pt>
                <c:pt idx="2324">
                  <c:v>16.98</c:v>
                </c:pt>
                <c:pt idx="2325">
                  <c:v>16.98</c:v>
                </c:pt>
                <c:pt idx="2326">
                  <c:v>16.98</c:v>
                </c:pt>
                <c:pt idx="2327">
                  <c:v>16.98</c:v>
                </c:pt>
                <c:pt idx="2328">
                  <c:v>16.98</c:v>
                </c:pt>
                <c:pt idx="2329">
                  <c:v>16.989999999999998</c:v>
                </c:pt>
                <c:pt idx="2330">
                  <c:v>16.989999999999998</c:v>
                </c:pt>
                <c:pt idx="2331">
                  <c:v>16.989999999999998</c:v>
                </c:pt>
                <c:pt idx="2332">
                  <c:v>16.989999999999998</c:v>
                </c:pt>
                <c:pt idx="2333">
                  <c:v>16.989999999999998</c:v>
                </c:pt>
                <c:pt idx="2334">
                  <c:v>17</c:v>
                </c:pt>
                <c:pt idx="2335">
                  <c:v>17</c:v>
                </c:pt>
                <c:pt idx="2336">
                  <c:v>17</c:v>
                </c:pt>
                <c:pt idx="2337">
                  <c:v>17</c:v>
                </c:pt>
                <c:pt idx="2338">
                  <c:v>17.010000000000002</c:v>
                </c:pt>
                <c:pt idx="2339">
                  <c:v>17.010000000000002</c:v>
                </c:pt>
                <c:pt idx="2340">
                  <c:v>17.010000000000002</c:v>
                </c:pt>
                <c:pt idx="2341">
                  <c:v>17.010000000000002</c:v>
                </c:pt>
                <c:pt idx="2342">
                  <c:v>17.02</c:v>
                </c:pt>
                <c:pt idx="2343">
                  <c:v>17.02</c:v>
                </c:pt>
                <c:pt idx="2344">
                  <c:v>17.02</c:v>
                </c:pt>
                <c:pt idx="2345">
                  <c:v>17.03</c:v>
                </c:pt>
                <c:pt idx="2346">
                  <c:v>17.03</c:v>
                </c:pt>
                <c:pt idx="2347">
                  <c:v>17.03</c:v>
                </c:pt>
                <c:pt idx="2348">
                  <c:v>17.03</c:v>
                </c:pt>
                <c:pt idx="2349">
                  <c:v>17.03</c:v>
                </c:pt>
                <c:pt idx="2350">
                  <c:v>17.03</c:v>
                </c:pt>
                <c:pt idx="2351">
                  <c:v>17.04</c:v>
                </c:pt>
                <c:pt idx="2352">
                  <c:v>17.04</c:v>
                </c:pt>
                <c:pt idx="2353">
                  <c:v>17.04</c:v>
                </c:pt>
                <c:pt idx="2354">
                  <c:v>17.04</c:v>
                </c:pt>
                <c:pt idx="2355">
                  <c:v>17.04</c:v>
                </c:pt>
                <c:pt idx="2356">
                  <c:v>17.04</c:v>
                </c:pt>
                <c:pt idx="2357">
                  <c:v>17.05</c:v>
                </c:pt>
                <c:pt idx="2358">
                  <c:v>17.05</c:v>
                </c:pt>
                <c:pt idx="2359">
                  <c:v>17.05</c:v>
                </c:pt>
                <c:pt idx="2360">
                  <c:v>17.05</c:v>
                </c:pt>
                <c:pt idx="2361">
                  <c:v>17.059999999999999</c:v>
                </c:pt>
                <c:pt idx="2362">
                  <c:v>17.059999999999999</c:v>
                </c:pt>
                <c:pt idx="2363">
                  <c:v>17.07</c:v>
                </c:pt>
                <c:pt idx="2364">
                  <c:v>17.079999999999998</c:v>
                </c:pt>
                <c:pt idx="2365">
                  <c:v>17.079999999999998</c:v>
                </c:pt>
                <c:pt idx="2366">
                  <c:v>17.079999999999998</c:v>
                </c:pt>
                <c:pt idx="2367">
                  <c:v>17.09</c:v>
                </c:pt>
                <c:pt idx="2368">
                  <c:v>17.100000000000001</c:v>
                </c:pt>
                <c:pt idx="2369">
                  <c:v>17.100000000000001</c:v>
                </c:pt>
                <c:pt idx="2370">
                  <c:v>17.100000000000001</c:v>
                </c:pt>
                <c:pt idx="2371">
                  <c:v>17.100000000000001</c:v>
                </c:pt>
                <c:pt idx="2372">
                  <c:v>17.11</c:v>
                </c:pt>
                <c:pt idx="2373">
                  <c:v>17.11</c:v>
                </c:pt>
                <c:pt idx="2374">
                  <c:v>17.11</c:v>
                </c:pt>
                <c:pt idx="2375">
                  <c:v>17.12</c:v>
                </c:pt>
                <c:pt idx="2376">
                  <c:v>17.12</c:v>
                </c:pt>
                <c:pt idx="2377">
                  <c:v>17.12</c:v>
                </c:pt>
                <c:pt idx="2378">
                  <c:v>17.12</c:v>
                </c:pt>
                <c:pt idx="2379">
                  <c:v>17.13</c:v>
                </c:pt>
                <c:pt idx="2380">
                  <c:v>17.13</c:v>
                </c:pt>
                <c:pt idx="2381">
                  <c:v>17.13</c:v>
                </c:pt>
                <c:pt idx="2382">
                  <c:v>17.13</c:v>
                </c:pt>
                <c:pt idx="2383">
                  <c:v>17.13</c:v>
                </c:pt>
                <c:pt idx="2384">
                  <c:v>17.13</c:v>
                </c:pt>
                <c:pt idx="2385">
                  <c:v>17.14</c:v>
                </c:pt>
                <c:pt idx="2386">
                  <c:v>17.14</c:v>
                </c:pt>
                <c:pt idx="2387">
                  <c:v>17.14</c:v>
                </c:pt>
                <c:pt idx="2388">
                  <c:v>17.14</c:v>
                </c:pt>
                <c:pt idx="2389">
                  <c:v>17.14</c:v>
                </c:pt>
                <c:pt idx="2390">
                  <c:v>17.14</c:v>
                </c:pt>
                <c:pt idx="2391">
                  <c:v>17.14</c:v>
                </c:pt>
                <c:pt idx="2392">
                  <c:v>17.149999999999999</c:v>
                </c:pt>
                <c:pt idx="2393">
                  <c:v>17.149999999999999</c:v>
                </c:pt>
                <c:pt idx="2394">
                  <c:v>17.149999999999999</c:v>
                </c:pt>
                <c:pt idx="2395">
                  <c:v>17.16</c:v>
                </c:pt>
                <c:pt idx="2396">
                  <c:v>17.16</c:v>
                </c:pt>
                <c:pt idx="2397">
                  <c:v>17.170000000000002</c:v>
                </c:pt>
                <c:pt idx="2398">
                  <c:v>17.170000000000002</c:v>
                </c:pt>
                <c:pt idx="2399">
                  <c:v>17.170000000000002</c:v>
                </c:pt>
                <c:pt idx="2400">
                  <c:v>17.18</c:v>
                </c:pt>
                <c:pt idx="2401">
                  <c:v>17.18</c:v>
                </c:pt>
                <c:pt idx="2402">
                  <c:v>17.18</c:v>
                </c:pt>
                <c:pt idx="2403">
                  <c:v>17.18</c:v>
                </c:pt>
                <c:pt idx="2404">
                  <c:v>17.190000000000001</c:v>
                </c:pt>
                <c:pt idx="2405">
                  <c:v>17.190000000000001</c:v>
                </c:pt>
                <c:pt idx="2406">
                  <c:v>17.190000000000001</c:v>
                </c:pt>
                <c:pt idx="2407">
                  <c:v>17.190000000000001</c:v>
                </c:pt>
                <c:pt idx="2408">
                  <c:v>17.190000000000001</c:v>
                </c:pt>
                <c:pt idx="2409">
                  <c:v>17.190000000000001</c:v>
                </c:pt>
                <c:pt idx="2410">
                  <c:v>17.190000000000001</c:v>
                </c:pt>
                <c:pt idx="2411">
                  <c:v>17.190000000000001</c:v>
                </c:pt>
                <c:pt idx="2412">
                  <c:v>17.2</c:v>
                </c:pt>
                <c:pt idx="2413">
                  <c:v>17.2</c:v>
                </c:pt>
                <c:pt idx="2414">
                  <c:v>17.2</c:v>
                </c:pt>
                <c:pt idx="2415">
                  <c:v>17.2</c:v>
                </c:pt>
                <c:pt idx="2416">
                  <c:v>17.2</c:v>
                </c:pt>
                <c:pt idx="2417">
                  <c:v>17.21</c:v>
                </c:pt>
                <c:pt idx="2418">
                  <c:v>17.21</c:v>
                </c:pt>
                <c:pt idx="2419">
                  <c:v>17.21</c:v>
                </c:pt>
                <c:pt idx="2420">
                  <c:v>17.21</c:v>
                </c:pt>
                <c:pt idx="2421">
                  <c:v>17.21</c:v>
                </c:pt>
                <c:pt idx="2422">
                  <c:v>17.22</c:v>
                </c:pt>
                <c:pt idx="2423">
                  <c:v>17.22</c:v>
                </c:pt>
                <c:pt idx="2424">
                  <c:v>17.22</c:v>
                </c:pt>
                <c:pt idx="2425">
                  <c:v>17.239999999999998</c:v>
                </c:pt>
                <c:pt idx="2426">
                  <c:v>17.239999999999998</c:v>
                </c:pt>
                <c:pt idx="2427">
                  <c:v>17.239999999999998</c:v>
                </c:pt>
                <c:pt idx="2428">
                  <c:v>17.239999999999998</c:v>
                </c:pt>
                <c:pt idx="2429">
                  <c:v>17.239999999999998</c:v>
                </c:pt>
                <c:pt idx="2430">
                  <c:v>17.25</c:v>
                </c:pt>
                <c:pt idx="2431">
                  <c:v>17.260000000000002</c:v>
                </c:pt>
                <c:pt idx="2432">
                  <c:v>17.260000000000002</c:v>
                </c:pt>
                <c:pt idx="2433">
                  <c:v>17.260000000000002</c:v>
                </c:pt>
                <c:pt idx="2434">
                  <c:v>17.260000000000002</c:v>
                </c:pt>
                <c:pt idx="2435">
                  <c:v>17.27</c:v>
                </c:pt>
                <c:pt idx="2436">
                  <c:v>17.27</c:v>
                </c:pt>
                <c:pt idx="2437">
                  <c:v>17.27</c:v>
                </c:pt>
                <c:pt idx="2438">
                  <c:v>17.27</c:v>
                </c:pt>
                <c:pt idx="2439">
                  <c:v>17.27</c:v>
                </c:pt>
                <c:pt idx="2440">
                  <c:v>17.27</c:v>
                </c:pt>
                <c:pt idx="2441">
                  <c:v>17.27</c:v>
                </c:pt>
                <c:pt idx="2442">
                  <c:v>17.28</c:v>
                </c:pt>
                <c:pt idx="2443">
                  <c:v>17.28</c:v>
                </c:pt>
                <c:pt idx="2444">
                  <c:v>17.28</c:v>
                </c:pt>
                <c:pt idx="2445">
                  <c:v>17.28</c:v>
                </c:pt>
                <c:pt idx="2446">
                  <c:v>17.28</c:v>
                </c:pt>
                <c:pt idx="2447">
                  <c:v>17.28</c:v>
                </c:pt>
                <c:pt idx="2448">
                  <c:v>17.29</c:v>
                </c:pt>
                <c:pt idx="2449">
                  <c:v>17.29</c:v>
                </c:pt>
                <c:pt idx="2450">
                  <c:v>17.29</c:v>
                </c:pt>
                <c:pt idx="2451">
                  <c:v>17.3</c:v>
                </c:pt>
                <c:pt idx="2452">
                  <c:v>17.3</c:v>
                </c:pt>
                <c:pt idx="2453">
                  <c:v>17.3</c:v>
                </c:pt>
                <c:pt idx="2454">
                  <c:v>17.309999999999999</c:v>
                </c:pt>
                <c:pt idx="2455">
                  <c:v>17.32</c:v>
                </c:pt>
                <c:pt idx="2456">
                  <c:v>17.32</c:v>
                </c:pt>
                <c:pt idx="2457">
                  <c:v>17.32</c:v>
                </c:pt>
                <c:pt idx="2458">
                  <c:v>17.32</c:v>
                </c:pt>
                <c:pt idx="2459">
                  <c:v>17.32</c:v>
                </c:pt>
                <c:pt idx="2460">
                  <c:v>17.329999999999998</c:v>
                </c:pt>
                <c:pt idx="2461">
                  <c:v>17.329999999999998</c:v>
                </c:pt>
                <c:pt idx="2462">
                  <c:v>17.329999999999998</c:v>
                </c:pt>
                <c:pt idx="2463">
                  <c:v>17.329999999999998</c:v>
                </c:pt>
                <c:pt idx="2464">
                  <c:v>17.329999999999998</c:v>
                </c:pt>
                <c:pt idx="2465">
                  <c:v>17.329999999999998</c:v>
                </c:pt>
                <c:pt idx="2466">
                  <c:v>17.329999999999998</c:v>
                </c:pt>
                <c:pt idx="2467">
                  <c:v>17.34</c:v>
                </c:pt>
                <c:pt idx="2468">
                  <c:v>17.350000000000001</c:v>
                </c:pt>
                <c:pt idx="2469">
                  <c:v>17.350000000000001</c:v>
                </c:pt>
                <c:pt idx="2470">
                  <c:v>17.350000000000001</c:v>
                </c:pt>
                <c:pt idx="2471">
                  <c:v>17.36</c:v>
                </c:pt>
                <c:pt idx="2472">
                  <c:v>17.36</c:v>
                </c:pt>
                <c:pt idx="2473">
                  <c:v>17.36</c:v>
                </c:pt>
                <c:pt idx="2474">
                  <c:v>17.36</c:v>
                </c:pt>
                <c:pt idx="2475">
                  <c:v>17.37</c:v>
                </c:pt>
                <c:pt idx="2476">
                  <c:v>17.37</c:v>
                </c:pt>
                <c:pt idx="2477">
                  <c:v>17.37</c:v>
                </c:pt>
                <c:pt idx="2478">
                  <c:v>17.37</c:v>
                </c:pt>
                <c:pt idx="2479">
                  <c:v>17.37</c:v>
                </c:pt>
                <c:pt idx="2480">
                  <c:v>17.38</c:v>
                </c:pt>
                <c:pt idx="2481">
                  <c:v>17.39</c:v>
                </c:pt>
                <c:pt idx="2482">
                  <c:v>17.39</c:v>
                </c:pt>
                <c:pt idx="2483">
                  <c:v>17.399999999999999</c:v>
                </c:pt>
                <c:pt idx="2484">
                  <c:v>17.399999999999999</c:v>
                </c:pt>
                <c:pt idx="2485">
                  <c:v>17.399999999999999</c:v>
                </c:pt>
                <c:pt idx="2486">
                  <c:v>17.399999999999999</c:v>
                </c:pt>
                <c:pt idx="2487">
                  <c:v>17.41</c:v>
                </c:pt>
                <c:pt idx="2488">
                  <c:v>17.41</c:v>
                </c:pt>
                <c:pt idx="2489">
                  <c:v>17.41</c:v>
                </c:pt>
                <c:pt idx="2490">
                  <c:v>17.41</c:v>
                </c:pt>
                <c:pt idx="2491">
                  <c:v>17.41</c:v>
                </c:pt>
                <c:pt idx="2492">
                  <c:v>17.420000000000002</c:v>
                </c:pt>
                <c:pt idx="2493">
                  <c:v>17.420000000000002</c:v>
                </c:pt>
                <c:pt idx="2494">
                  <c:v>17.43</c:v>
                </c:pt>
                <c:pt idx="2495">
                  <c:v>17.43</c:v>
                </c:pt>
                <c:pt idx="2496">
                  <c:v>17.440000000000001</c:v>
                </c:pt>
                <c:pt idx="2497">
                  <c:v>17.440000000000001</c:v>
                </c:pt>
                <c:pt idx="2498">
                  <c:v>17.440000000000001</c:v>
                </c:pt>
                <c:pt idx="2499">
                  <c:v>17.440000000000001</c:v>
                </c:pt>
                <c:pt idx="2500">
                  <c:v>17.440000000000001</c:v>
                </c:pt>
                <c:pt idx="2501">
                  <c:v>17.440000000000001</c:v>
                </c:pt>
                <c:pt idx="2502">
                  <c:v>17.45</c:v>
                </c:pt>
                <c:pt idx="2503">
                  <c:v>17.45</c:v>
                </c:pt>
                <c:pt idx="2504">
                  <c:v>17.45</c:v>
                </c:pt>
                <c:pt idx="2505">
                  <c:v>17.46</c:v>
                </c:pt>
                <c:pt idx="2506">
                  <c:v>17.46</c:v>
                </c:pt>
                <c:pt idx="2507">
                  <c:v>17.46</c:v>
                </c:pt>
                <c:pt idx="2508">
                  <c:v>17.46</c:v>
                </c:pt>
                <c:pt idx="2509">
                  <c:v>17.47</c:v>
                </c:pt>
                <c:pt idx="2510">
                  <c:v>17.47</c:v>
                </c:pt>
                <c:pt idx="2511">
                  <c:v>17.48</c:v>
                </c:pt>
                <c:pt idx="2512">
                  <c:v>17.48</c:v>
                </c:pt>
                <c:pt idx="2513">
                  <c:v>17.48</c:v>
                </c:pt>
                <c:pt idx="2514">
                  <c:v>17.489999999999998</c:v>
                </c:pt>
                <c:pt idx="2515">
                  <c:v>17.489999999999998</c:v>
                </c:pt>
                <c:pt idx="2516">
                  <c:v>17.5</c:v>
                </c:pt>
                <c:pt idx="2517">
                  <c:v>17.5</c:v>
                </c:pt>
                <c:pt idx="2518">
                  <c:v>17.5</c:v>
                </c:pt>
                <c:pt idx="2519">
                  <c:v>17.5</c:v>
                </c:pt>
                <c:pt idx="2520">
                  <c:v>17.5</c:v>
                </c:pt>
                <c:pt idx="2521">
                  <c:v>17.510000000000002</c:v>
                </c:pt>
                <c:pt idx="2522">
                  <c:v>17.510000000000002</c:v>
                </c:pt>
                <c:pt idx="2523">
                  <c:v>17.52</c:v>
                </c:pt>
                <c:pt idx="2524">
                  <c:v>17.52</c:v>
                </c:pt>
                <c:pt idx="2525">
                  <c:v>17.52</c:v>
                </c:pt>
                <c:pt idx="2526">
                  <c:v>17.52</c:v>
                </c:pt>
                <c:pt idx="2527">
                  <c:v>17.53</c:v>
                </c:pt>
                <c:pt idx="2528">
                  <c:v>17.53</c:v>
                </c:pt>
                <c:pt idx="2529">
                  <c:v>17.54</c:v>
                </c:pt>
                <c:pt idx="2530">
                  <c:v>17.54</c:v>
                </c:pt>
                <c:pt idx="2531">
                  <c:v>17.55</c:v>
                </c:pt>
                <c:pt idx="2532">
                  <c:v>17.55</c:v>
                </c:pt>
                <c:pt idx="2533">
                  <c:v>17.55</c:v>
                </c:pt>
                <c:pt idx="2534">
                  <c:v>17.559999999999999</c:v>
                </c:pt>
                <c:pt idx="2535">
                  <c:v>17.559999999999999</c:v>
                </c:pt>
                <c:pt idx="2536">
                  <c:v>17.559999999999999</c:v>
                </c:pt>
                <c:pt idx="2537">
                  <c:v>17.559999999999999</c:v>
                </c:pt>
                <c:pt idx="2538">
                  <c:v>17.559999999999999</c:v>
                </c:pt>
                <c:pt idx="2539">
                  <c:v>17.57</c:v>
                </c:pt>
                <c:pt idx="2540">
                  <c:v>17.57</c:v>
                </c:pt>
                <c:pt idx="2541">
                  <c:v>17.57</c:v>
                </c:pt>
                <c:pt idx="2542">
                  <c:v>17.57</c:v>
                </c:pt>
                <c:pt idx="2543">
                  <c:v>17.57</c:v>
                </c:pt>
                <c:pt idx="2544">
                  <c:v>17.57</c:v>
                </c:pt>
                <c:pt idx="2545">
                  <c:v>17.579999999999998</c:v>
                </c:pt>
                <c:pt idx="2546">
                  <c:v>17.579999999999998</c:v>
                </c:pt>
                <c:pt idx="2547">
                  <c:v>17.579999999999998</c:v>
                </c:pt>
                <c:pt idx="2548">
                  <c:v>17.579999999999998</c:v>
                </c:pt>
                <c:pt idx="2549">
                  <c:v>17.579999999999998</c:v>
                </c:pt>
                <c:pt idx="2550">
                  <c:v>17.59</c:v>
                </c:pt>
                <c:pt idx="2551">
                  <c:v>17.59</c:v>
                </c:pt>
                <c:pt idx="2552">
                  <c:v>17.59</c:v>
                </c:pt>
                <c:pt idx="2553">
                  <c:v>17.600000000000001</c:v>
                </c:pt>
                <c:pt idx="2554">
                  <c:v>17.600000000000001</c:v>
                </c:pt>
                <c:pt idx="2555">
                  <c:v>17.600000000000001</c:v>
                </c:pt>
                <c:pt idx="2556">
                  <c:v>17.600000000000001</c:v>
                </c:pt>
                <c:pt idx="2557">
                  <c:v>17.61</c:v>
                </c:pt>
                <c:pt idx="2558">
                  <c:v>17.61</c:v>
                </c:pt>
                <c:pt idx="2559">
                  <c:v>17.62</c:v>
                </c:pt>
                <c:pt idx="2560">
                  <c:v>17.62</c:v>
                </c:pt>
                <c:pt idx="2561">
                  <c:v>17.62</c:v>
                </c:pt>
                <c:pt idx="2562">
                  <c:v>17.62</c:v>
                </c:pt>
                <c:pt idx="2563">
                  <c:v>17.63</c:v>
                </c:pt>
                <c:pt idx="2564">
                  <c:v>17.63</c:v>
                </c:pt>
                <c:pt idx="2565">
                  <c:v>17.63</c:v>
                </c:pt>
                <c:pt idx="2566">
                  <c:v>17.63</c:v>
                </c:pt>
                <c:pt idx="2567">
                  <c:v>17.64</c:v>
                </c:pt>
                <c:pt idx="2568">
                  <c:v>17.64</c:v>
                </c:pt>
                <c:pt idx="2569">
                  <c:v>17.649999999999999</c:v>
                </c:pt>
                <c:pt idx="2570">
                  <c:v>17.649999999999999</c:v>
                </c:pt>
                <c:pt idx="2571">
                  <c:v>17.649999999999999</c:v>
                </c:pt>
                <c:pt idx="2572">
                  <c:v>17.66</c:v>
                </c:pt>
                <c:pt idx="2573">
                  <c:v>17.66</c:v>
                </c:pt>
                <c:pt idx="2574">
                  <c:v>17.66</c:v>
                </c:pt>
                <c:pt idx="2575">
                  <c:v>17.670000000000002</c:v>
                </c:pt>
                <c:pt idx="2576">
                  <c:v>17.670000000000002</c:v>
                </c:pt>
                <c:pt idx="2577">
                  <c:v>17.68</c:v>
                </c:pt>
                <c:pt idx="2578">
                  <c:v>17.690000000000001</c:v>
                </c:pt>
                <c:pt idx="2579">
                  <c:v>17.690000000000001</c:v>
                </c:pt>
                <c:pt idx="2580">
                  <c:v>17.690000000000001</c:v>
                </c:pt>
                <c:pt idx="2581">
                  <c:v>17.690000000000001</c:v>
                </c:pt>
                <c:pt idx="2582">
                  <c:v>17.7</c:v>
                </c:pt>
                <c:pt idx="2583">
                  <c:v>17.7</c:v>
                </c:pt>
                <c:pt idx="2584">
                  <c:v>17.7</c:v>
                </c:pt>
                <c:pt idx="2585">
                  <c:v>17.7</c:v>
                </c:pt>
                <c:pt idx="2586">
                  <c:v>17.7</c:v>
                </c:pt>
                <c:pt idx="2587">
                  <c:v>17.71</c:v>
                </c:pt>
                <c:pt idx="2588">
                  <c:v>17.71</c:v>
                </c:pt>
                <c:pt idx="2589">
                  <c:v>17.71</c:v>
                </c:pt>
                <c:pt idx="2590">
                  <c:v>17.71</c:v>
                </c:pt>
                <c:pt idx="2591">
                  <c:v>17.71</c:v>
                </c:pt>
                <c:pt idx="2592">
                  <c:v>17.71</c:v>
                </c:pt>
                <c:pt idx="2593">
                  <c:v>17.71</c:v>
                </c:pt>
                <c:pt idx="2594">
                  <c:v>17.71</c:v>
                </c:pt>
                <c:pt idx="2595">
                  <c:v>17.72</c:v>
                </c:pt>
                <c:pt idx="2596">
                  <c:v>17.72</c:v>
                </c:pt>
                <c:pt idx="2597">
                  <c:v>17.73</c:v>
                </c:pt>
                <c:pt idx="2598">
                  <c:v>17.739999999999998</c:v>
                </c:pt>
                <c:pt idx="2599">
                  <c:v>17.739999999999998</c:v>
                </c:pt>
                <c:pt idx="2600">
                  <c:v>17.739999999999998</c:v>
                </c:pt>
                <c:pt idx="2601">
                  <c:v>17.739999999999998</c:v>
                </c:pt>
                <c:pt idx="2602">
                  <c:v>17.75</c:v>
                </c:pt>
                <c:pt idx="2603">
                  <c:v>17.760000000000002</c:v>
                </c:pt>
                <c:pt idx="2604">
                  <c:v>17.760000000000002</c:v>
                </c:pt>
                <c:pt idx="2605">
                  <c:v>17.77</c:v>
                </c:pt>
                <c:pt idx="2606">
                  <c:v>17.77</c:v>
                </c:pt>
                <c:pt idx="2607">
                  <c:v>17.77</c:v>
                </c:pt>
                <c:pt idx="2608">
                  <c:v>17.77</c:v>
                </c:pt>
                <c:pt idx="2609">
                  <c:v>17.78</c:v>
                </c:pt>
                <c:pt idx="2610">
                  <c:v>17.78</c:v>
                </c:pt>
                <c:pt idx="2611">
                  <c:v>17.78</c:v>
                </c:pt>
                <c:pt idx="2612">
                  <c:v>17.78</c:v>
                </c:pt>
                <c:pt idx="2613">
                  <c:v>17.79</c:v>
                </c:pt>
                <c:pt idx="2614">
                  <c:v>17.79</c:v>
                </c:pt>
                <c:pt idx="2615">
                  <c:v>17.79</c:v>
                </c:pt>
                <c:pt idx="2616">
                  <c:v>17.8</c:v>
                </c:pt>
                <c:pt idx="2617">
                  <c:v>17.8</c:v>
                </c:pt>
                <c:pt idx="2618">
                  <c:v>17.809999999999999</c:v>
                </c:pt>
                <c:pt idx="2619">
                  <c:v>17.809999999999999</c:v>
                </c:pt>
                <c:pt idx="2620">
                  <c:v>17.809999999999999</c:v>
                </c:pt>
                <c:pt idx="2621">
                  <c:v>17.82</c:v>
                </c:pt>
                <c:pt idx="2622">
                  <c:v>17.829999999999998</c:v>
                </c:pt>
                <c:pt idx="2623">
                  <c:v>17.84</c:v>
                </c:pt>
                <c:pt idx="2624">
                  <c:v>17.84</c:v>
                </c:pt>
                <c:pt idx="2625">
                  <c:v>17.850000000000001</c:v>
                </c:pt>
                <c:pt idx="2626">
                  <c:v>17.850000000000001</c:v>
                </c:pt>
                <c:pt idx="2627">
                  <c:v>17.86</c:v>
                </c:pt>
                <c:pt idx="2628">
                  <c:v>17.86</c:v>
                </c:pt>
                <c:pt idx="2629">
                  <c:v>17.87</c:v>
                </c:pt>
                <c:pt idx="2630">
                  <c:v>17.88</c:v>
                </c:pt>
                <c:pt idx="2631">
                  <c:v>17.88</c:v>
                </c:pt>
                <c:pt idx="2632">
                  <c:v>17.88</c:v>
                </c:pt>
                <c:pt idx="2633">
                  <c:v>17.89</c:v>
                </c:pt>
                <c:pt idx="2634">
                  <c:v>17.899999999999999</c:v>
                </c:pt>
                <c:pt idx="2635">
                  <c:v>17.899999999999999</c:v>
                </c:pt>
                <c:pt idx="2636">
                  <c:v>17.899999999999999</c:v>
                </c:pt>
                <c:pt idx="2637">
                  <c:v>17.91</c:v>
                </c:pt>
                <c:pt idx="2638">
                  <c:v>17.91</c:v>
                </c:pt>
                <c:pt idx="2639">
                  <c:v>17.920000000000002</c:v>
                </c:pt>
                <c:pt idx="2640">
                  <c:v>17.920000000000002</c:v>
                </c:pt>
                <c:pt idx="2641">
                  <c:v>17.93</c:v>
                </c:pt>
                <c:pt idx="2642">
                  <c:v>17.93</c:v>
                </c:pt>
                <c:pt idx="2643">
                  <c:v>17.940000000000001</c:v>
                </c:pt>
                <c:pt idx="2644">
                  <c:v>17.940000000000001</c:v>
                </c:pt>
                <c:pt idx="2645">
                  <c:v>17.940000000000001</c:v>
                </c:pt>
                <c:pt idx="2646">
                  <c:v>17.940000000000001</c:v>
                </c:pt>
                <c:pt idx="2647">
                  <c:v>17.940000000000001</c:v>
                </c:pt>
                <c:pt idx="2648">
                  <c:v>17.96</c:v>
                </c:pt>
                <c:pt idx="2649">
                  <c:v>17.97</c:v>
                </c:pt>
                <c:pt idx="2650">
                  <c:v>17.97</c:v>
                </c:pt>
                <c:pt idx="2651">
                  <c:v>17.97</c:v>
                </c:pt>
                <c:pt idx="2652">
                  <c:v>17.98</c:v>
                </c:pt>
                <c:pt idx="2653">
                  <c:v>17.98</c:v>
                </c:pt>
                <c:pt idx="2654">
                  <c:v>17.98</c:v>
                </c:pt>
                <c:pt idx="2655">
                  <c:v>17.989999999999998</c:v>
                </c:pt>
                <c:pt idx="2656">
                  <c:v>17.989999999999998</c:v>
                </c:pt>
                <c:pt idx="2657">
                  <c:v>18</c:v>
                </c:pt>
                <c:pt idx="2658">
                  <c:v>18</c:v>
                </c:pt>
                <c:pt idx="2659">
                  <c:v>18</c:v>
                </c:pt>
                <c:pt idx="2660">
                  <c:v>18</c:v>
                </c:pt>
                <c:pt idx="2661">
                  <c:v>18</c:v>
                </c:pt>
                <c:pt idx="2662">
                  <c:v>18.010000000000002</c:v>
                </c:pt>
                <c:pt idx="2663">
                  <c:v>18.02</c:v>
                </c:pt>
                <c:pt idx="2664">
                  <c:v>18.02</c:v>
                </c:pt>
                <c:pt idx="2665">
                  <c:v>18.03</c:v>
                </c:pt>
                <c:pt idx="2666">
                  <c:v>18.04</c:v>
                </c:pt>
                <c:pt idx="2667">
                  <c:v>18.04</c:v>
                </c:pt>
                <c:pt idx="2668">
                  <c:v>18.04</c:v>
                </c:pt>
                <c:pt idx="2669">
                  <c:v>18.05</c:v>
                </c:pt>
                <c:pt idx="2670">
                  <c:v>18.05</c:v>
                </c:pt>
                <c:pt idx="2671">
                  <c:v>18.059999999999999</c:v>
                </c:pt>
                <c:pt idx="2672">
                  <c:v>18.059999999999999</c:v>
                </c:pt>
                <c:pt idx="2673">
                  <c:v>18.07</c:v>
                </c:pt>
                <c:pt idx="2674">
                  <c:v>18.07</c:v>
                </c:pt>
                <c:pt idx="2675">
                  <c:v>18.07</c:v>
                </c:pt>
                <c:pt idx="2676">
                  <c:v>18.079999999999998</c:v>
                </c:pt>
                <c:pt idx="2677">
                  <c:v>18.079999999999998</c:v>
                </c:pt>
                <c:pt idx="2678">
                  <c:v>18.09</c:v>
                </c:pt>
                <c:pt idx="2679">
                  <c:v>18.09</c:v>
                </c:pt>
                <c:pt idx="2680">
                  <c:v>18.09</c:v>
                </c:pt>
                <c:pt idx="2681">
                  <c:v>18.100000000000001</c:v>
                </c:pt>
                <c:pt idx="2682">
                  <c:v>18.11</c:v>
                </c:pt>
                <c:pt idx="2683">
                  <c:v>18.12</c:v>
                </c:pt>
                <c:pt idx="2684">
                  <c:v>18.14</c:v>
                </c:pt>
                <c:pt idx="2685">
                  <c:v>18.149999999999999</c:v>
                </c:pt>
                <c:pt idx="2686">
                  <c:v>18.149999999999999</c:v>
                </c:pt>
                <c:pt idx="2687">
                  <c:v>18.149999999999999</c:v>
                </c:pt>
                <c:pt idx="2688">
                  <c:v>18.16</c:v>
                </c:pt>
                <c:pt idx="2689">
                  <c:v>18.16</c:v>
                </c:pt>
                <c:pt idx="2690">
                  <c:v>18.16</c:v>
                </c:pt>
                <c:pt idx="2691">
                  <c:v>18.170000000000002</c:v>
                </c:pt>
                <c:pt idx="2692">
                  <c:v>18.18</c:v>
                </c:pt>
                <c:pt idx="2693">
                  <c:v>18.190000000000001</c:v>
                </c:pt>
                <c:pt idx="2694">
                  <c:v>18.2</c:v>
                </c:pt>
                <c:pt idx="2695">
                  <c:v>18.2</c:v>
                </c:pt>
                <c:pt idx="2696">
                  <c:v>18.21</c:v>
                </c:pt>
                <c:pt idx="2697">
                  <c:v>18.21</c:v>
                </c:pt>
                <c:pt idx="2698">
                  <c:v>18.21</c:v>
                </c:pt>
                <c:pt idx="2699">
                  <c:v>18.22</c:v>
                </c:pt>
                <c:pt idx="2700">
                  <c:v>18.22</c:v>
                </c:pt>
                <c:pt idx="2701">
                  <c:v>18.22</c:v>
                </c:pt>
                <c:pt idx="2702">
                  <c:v>18.23</c:v>
                </c:pt>
                <c:pt idx="2703">
                  <c:v>18.23</c:v>
                </c:pt>
                <c:pt idx="2704">
                  <c:v>18.23</c:v>
                </c:pt>
                <c:pt idx="2705">
                  <c:v>18.23</c:v>
                </c:pt>
                <c:pt idx="2706">
                  <c:v>18.239999999999998</c:v>
                </c:pt>
                <c:pt idx="2707">
                  <c:v>18.25</c:v>
                </c:pt>
                <c:pt idx="2708">
                  <c:v>18.260000000000002</c:v>
                </c:pt>
                <c:pt idx="2709">
                  <c:v>18.260000000000002</c:v>
                </c:pt>
                <c:pt idx="2710">
                  <c:v>18.27</c:v>
                </c:pt>
                <c:pt idx="2711">
                  <c:v>18.27</c:v>
                </c:pt>
                <c:pt idx="2712">
                  <c:v>18.28</c:v>
                </c:pt>
                <c:pt idx="2713">
                  <c:v>18.28</c:v>
                </c:pt>
                <c:pt idx="2714">
                  <c:v>18.3</c:v>
                </c:pt>
                <c:pt idx="2715">
                  <c:v>18.309999999999999</c:v>
                </c:pt>
                <c:pt idx="2716">
                  <c:v>18.329999999999998</c:v>
                </c:pt>
                <c:pt idx="2717">
                  <c:v>18.329999999999998</c:v>
                </c:pt>
                <c:pt idx="2718">
                  <c:v>18.34</c:v>
                </c:pt>
                <c:pt idx="2719">
                  <c:v>18.350000000000001</c:v>
                </c:pt>
                <c:pt idx="2720">
                  <c:v>18.36</c:v>
                </c:pt>
                <c:pt idx="2721">
                  <c:v>18.38</c:v>
                </c:pt>
                <c:pt idx="2722">
                  <c:v>18.38</c:v>
                </c:pt>
                <c:pt idx="2723">
                  <c:v>18.39</c:v>
                </c:pt>
                <c:pt idx="2724">
                  <c:v>18.399999999999999</c:v>
                </c:pt>
                <c:pt idx="2725">
                  <c:v>18.41</c:v>
                </c:pt>
                <c:pt idx="2726">
                  <c:v>18.420000000000002</c:v>
                </c:pt>
                <c:pt idx="2727">
                  <c:v>18.420000000000002</c:v>
                </c:pt>
                <c:pt idx="2728">
                  <c:v>18.43</c:v>
                </c:pt>
                <c:pt idx="2729">
                  <c:v>18.43</c:v>
                </c:pt>
                <c:pt idx="2730">
                  <c:v>18.440000000000001</c:v>
                </c:pt>
                <c:pt idx="2731">
                  <c:v>18.440000000000001</c:v>
                </c:pt>
                <c:pt idx="2732">
                  <c:v>18.440000000000001</c:v>
                </c:pt>
                <c:pt idx="2733">
                  <c:v>18.46</c:v>
                </c:pt>
                <c:pt idx="2734">
                  <c:v>18.46</c:v>
                </c:pt>
                <c:pt idx="2735">
                  <c:v>18.47</c:v>
                </c:pt>
                <c:pt idx="2736">
                  <c:v>18.48</c:v>
                </c:pt>
                <c:pt idx="2737">
                  <c:v>18.48</c:v>
                </c:pt>
                <c:pt idx="2738">
                  <c:v>18.510000000000002</c:v>
                </c:pt>
                <c:pt idx="2739">
                  <c:v>18.52</c:v>
                </c:pt>
                <c:pt idx="2740">
                  <c:v>18.53</c:v>
                </c:pt>
                <c:pt idx="2741">
                  <c:v>18.54</c:v>
                </c:pt>
                <c:pt idx="2742">
                  <c:v>18.54</c:v>
                </c:pt>
                <c:pt idx="2743">
                  <c:v>18.54</c:v>
                </c:pt>
                <c:pt idx="2744">
                  <c:v>18.54</c:v>
                </c:pt>
                <c:pt idx="2745">
                  <c:v>18.55</c:v>
                </c:pt>
                <c:pt idx="2746">
                  <c:v>18.57</c:v>
                </c:pt>
                <c:pt idx="2747">
                  <c:v>18.579999999999998</c:v>
                </c:pt>
                <c:pt idx="2748">
                  <c:v>18.59</c:v>
                </c:pt>
                <c:pt idx="2749">
                  <c:v>18.61</c:v>
                </c:pt>
                <c:pt idx="2750">
                  <c:v>18.62</c:v>
                </c:pt>
                <c:pt idx="2751">
                  <c:v>18.64</c:v>
                </c:pt>
                <c:pt idx="2752">
                  <c:v>18.72</c:v>
                </c:pt>
                <c:pt idx="2753">
                  <c:v>18.72</c:v>
                </c:pt>
                <c:pt idx="2754">
                  <c:v>18.739999999999998</c:v>
                </c:pt>
                <c:pt idx="2755">
                  <c:v>18.760000000000002</c:v>
                </c:pt>
                <c:pt idx="2756">
                  <c:v>18.79</c:v>
                </c:pt>
                <c:pt idx="2757">
                  <c:v>18.8</c:v>
                </c:pt>
                <c:pt idx="2758">
                  <c:v>18.8</c:v>
                </c:pt>
                <c:pt idx="2759">
                  <c:v>18.8</c:v>
                </c:pt>
                <c:pt idx="2760">
                  <c:v>18.809999999999999</c:v>
                </c:pt>
                <c:pt idx="2761">
                  <c:v>18.82</c:v>
                </c:pt>
                <c:pt idx="2762">
                  <c:v>18.829999999999998</c:v>
                </c:pt>
                <c:pt idx="2763">
                  <c:v>18.829999999999998</c:v>
                </c:pt>
                <c:pt idx="2764">
                  <c:v>18.850000000000001</c:v>
                </c:pt>
                <c:pt idx="2765">
                  <c:v>18.899999999999999</c:v>
                </c:pt>
                <c:pt idx="2766">
                  <c:v>18.91</c:v>
                </c:pt>
                <c:pt idx="2767">
                  <c:v>18.91</c:v>
                </c:pt>
                <c:pt idx="2768">
                  <c:v>18.920000000000002</c:v>
                </c:pt>
                <c:pt idx="2769">
                  <c:v>18.93</c:v>
                </c:pt>
                <c:pt idx="2770">
                  <c:v>18.93</c:v>
                </c:pt>
                <c:pt idx="2771">
                  <c:v>18.96</c:v>
                </c:pt>
                <c:pt idx="2772">
                  <c:v>18.96</c:v>
                </c:pt>
                <c:pt idx="2773">
                  <c:v>18.98</c:v>
                </c:pt>
                <c:pt idx="2774">
                  <c:v>18.989999999999998</c:v>
                </c:pt>
                <c:pt idx="2775">
                  <c:v>19</c:v>
                </c:pt>
                <c:pt idx="2776">
                  <c:v>19.05</c:v>
                </c:pt>
                <c:pt idx="2777">
                  <c:v>19.09</c:v>
                </c:pt>
                <c:pt idx="2778">
                  <c:v>19.149999999999999</c:v>
                </c:pt>
                <c:pt idx="2779">
                  <c:v>19.16</c:v>
                </c:pt>
                <c:pt idx="2780">
                  <c:v>19.18</c:v>
                </c:pt>
                <c:pt idx="2781">
                  <c:v>19.22</c:v>
                </c:pt>
                <c:pt idx="2782">
                  <c:v>19.22</c:v>
                </c:pt>
                <c:pt idx="2783">
                  <c:v>19.239999999999998</c:v>
                </c:pt>
                <c:pt idx="2784">
                  <c:v>19.27</c:v>
                </c:pt>
                <c:pt idx="2785">
                  <c:v>19.34</c:v>
                </c:pt>
                <c:pt idx="2786">
                  <c:v>19.37</c:v>
                </c:pt>
                <c:pt idx="2787">
                  <c:v>19.399999999999999</c:v>
                </c:pt>
                <c:pt idx="2788">
                  <c:v>19.43</c:v>
                </c:pt>
                <c:pt idx="2789">
                  <c:v>19.91</c:v>
                </c:pt>
                <c:pt idx="2790">
                  <c:v>20.23</c:v>
                </c:pt>
              </c:numCache>
            </c:numRef>
          </c:xVal>
          <c:yVal>
            <c:numRef>
              <c:f>Sheet1!$B$2:$B$2792</c:f>
              <c:numCache>
                <c:formatCode>General</c:formatCode>
                <c:ptCount val="2791"/>
                <c:pt idx="0">
                  <c:v>86.61</c:v>
                </c:pt>
                <c:pt idx="1">
                  <c:v>88.49</c:v>
                </c:pt>
                <c:pt idx="2">
                  <c:v>86.38</c:v>
                </c:pt>
                <c:pt idx="3">
                  <c:v>87.91</c:v>
                </c:pt>
                <c:pt idx="4">
                  <c:v>89.11</c:v>
                </c:pt>
                <c:pt idx="5">
                  <c:v>85.81</c:v>
                </c:pt>
                <c:pt idx="6">
                  <c:v>86.7</c:v>
                </c:pt>
                <c:pt idx="7">
                  <c:v>88.33</c:v>
                </c:pt>
                <c:pt idx="8">
                  <c:v>85.94</c:v>
                </c:pt>
                <c:pt idx="9">
                  <c:v>85.91</c:v>
                </c:pt>
                <c:pt idx="10">
                  <c:v>87.57</c:v>
                </c:pt>
                <c:pt idx="11">
                  <c:v>87.72</c:v>
                </c:pt>
                <c:pt idx="12">
                  <c:v>88.49</c:v>
                </c:pt>
                <c:pt idx="13">
                  <c:v>86.6</c:v>
                </c:pt>
                <c:pt idx="14">
                  <c:v>88.21</c:v>
                </c:pt>
                <c:pt idx="15">
                  <c:v>86.73</c:v>
                </c:pt>
                <c:pt idx="16">
                  <c:v>87.11</c:v>
                </c:pt>
                <c:pt idx="17">
                  <c:v>85.8</c:v>
                </c:pt>
                <c:pt idx="18">
                  <c:v>87.8</c:v>
                </c:pt>
                <c:pt idx="19">
                  <c:v>86.52</c:v>
                </c:pt>
                <c:pt idx="20">
                  <c:v>88.92</c:v>
                </c:pt>
                <c:pt idx="21">
                  <c:v>86.62</c:v>
                </c:pt>
                <c:pt idx="22">
                  <c:v>86.2</c:v>
                </c:pt>
                <c:pt idx="23">
                  <c:v>90.85</c:v>
                </c:pt>
                <c:pt idx="24">
                  <c:v>89.03</c:v>
                </c:pt>
                <c:pt idx="25">
                  <c:v>88.72</c:v>
                </c:pt>
                <c:pt idx="26">
                  <c:v>90.23</c:v>
                </c:pt>
                <c:pt idx="27">
                  <c:v>86.68</c:v>
                </c:pt>
                <c:pt idx="28">
                  <c:v>88.92</c:v>
                </c:pt>
                <c:pt idx="29">
                  <c:v>86.68</c:v>
                </c:pt>
                <c:pt idx="30">
                  <c:v>85.97</c:v>
                </c:pt>
                <c:pt idx="31">
                  <c:v>87.17</c:v>
                </c:pt>
                <c:pt idx="32">
                  <c:v>87.24</c:v>
                </c:pt>
                <c:pt idx="33">
                  <c:v>89.94</c:v>
                </c:pt>
                <c:pt idx="34">
                  <c:v>88.75</c:v>
                </c:pt>
                <c:pt idx="35">
                  <c:v>87.62</c:v>
                </c:pt>
                <c:pt idx="36">
                  <c:v>87.67</c:v>
                </c:pt>
                <c:pt idx="37">
                  <c:v>89.2</c:v>
                </c:pt>
                <c:pt idx="38">
                  <c:v>86.5</c:v>
                </c:pt>
                <c:pt idx="39">
                  <c:v>88.7</c:v>
                </c:pt>
                <c:pt idx="40">
                  <c:v>87.42</c:v>
                </c:pt>
                <c:pt idx="41">
                  <c:v>86.43</c:v>
                </c:pt>
                <c:pt idx="42">
                  <c:v>88.4</c:v>
                </c:pt>
                <c:pt idx="43">
                  <c:v>87.24</c:v>
                </c:pt>
                <c:pt idx="44">
                  <c:v>88.54</c:v>
                </c:pt>
                <c:pt idx="45">
                  <c:v>87.25</c:v>
                </c:pt>
                <c:pt idx="46">
                  <c:v>87.47</c:v>
                </c:pt>
                <c:pt idx="47">
                  <c:v>89.09</c:v>
                </c:pt>
                <c:pt idx="48">
                  <c:v>89.62</c:v>
                </c:pt>
                <c:pt idx="49">
                  <c:v>88.26</c:v>
                </c:pt>
                <c:pt idx="50">
                  <c:v>87.85</c:v>
                </c:pt>
                <c:pt idx="51">
                  <c:v>86.4</c:v>
                </c:pt>
                <c:pt idx="52">
                  <c:v>88.59</c:v>
                </c:pt>
                <c:pt idx="53">
                  <c:v>88.59</c:v>
                </c:pt>
                <c:pt idx="54">
                  <c:v>88.78</c:v>
                </c:pt>
                <c:pt idx="55">
                  <c:v>85.69</c:v>
                </c:pt>
                <c:pt idx="56">
                  <c:v>86.73</c:v>
                </c:pt>
                <c:pt idx="57">
                  <c:v>88.7</c:v>
                </c:pt>
                <c:pt idx="58">
                  <c:v>88.92</c:v>
                </c:pt>
                <c:pt idx="59">
                  <c:v>88.18</c:v>
                </c:pt>
                <c:pt idx="60">
                  <c:v>87.02</c:v>
                </c:pt>
                <c:pt idx="61">
                  <c:v>88.42</c:v>
                </c:pt>
                <c:pt idx="62">
                  <c:v>88.85</c:v>
                </c:pt>
                <c:pt idx="63">
                  <c:v>85.94</c:v>
                </c:pt>
                <c:pt idx="64">
                  <c:v>88.96</c:v>
                </c:pt>
                <c:pt idx="65">
                  <c:v>88.56</c:v>
                </c:pt>
                <c:pt idx="66">
                  <c:v>88.31</c:v>
                </c:pt>
                <c:pt idx="67">
                  <c:v>88.62</c:v>
                </c:pt>
                <c:pt idx="68">
                  <c:v>88.36</c:v>
                </c:pt>
                <c:pt idx="69">
                  <c:v>89.14</c:v>
                </c:pt>
                <c:pt idx="70">
                  <c:v>88.72</c:v>
                </c:pt>
                <c:pt idx="71">
                  <c:v>88.88</c:v>
                </c:pt>
                <c:pt idx="72">
                  <c:v>86.99</c:v>
                </c:pt>
                <c:pt idx="73">
                  <c:v>90.16</c:v>
                </c:pt>
                <c:pt idx="74">
                  <c:v>89.7</c:v>
                </c:pt>
                <c:pt idx="75">
                  <c:v>88.72</c:v>
                </c:pt>
                <c:pt idx="76">
                  <c:v>88.16</c:v>
                </c:pt>
                <c:pt idx="77">
                  <c:v>88.35</c:v>
                </c:pt>
                <c:pt idx="78">
                  <c:v>87.97</c:v>
                </c:pt>
                <c:pt idx="79">
                  <c:v>88.64</c:v>
                </c:pt>
                <c:pt idx="80">
                  <c:v>87.47</c:v>
                </c:pt>
                <c:pt idx="81">
                  <c:v>89.92</c:v>
                </c:pt>
                <c:pt idx="82">
                  <c:v>87.93</c:v>
                </c:pt>
                <c:pt idx="83">
                  <c:v>88.97</c:v>
                </c:pt>
                <c:pt idx="84">
                  <c:v>89.47</c:v>
                </c:pt>
                <c:pt idx="85">
                  <c:v>91.31</c:v>
                </c:pt>
                <c:pt idx="86">
                  <c:v>88.58</c:v>
                </c:pt>
                <c:pt idx="87">
                  <c:v>89.35</c:v>
                </c:pt>
                <c:pt idx="88">
                  <c:v>88.4</c:v>
                </c:pt>
                <c:pt idx="89">
                  <c:v>89.61</c:v>
                </c:pt>
                <c:pt idx="90">
                  <c:v>89.41</c:v>
                </c:pt>
                <c:pt idx="91">
                  <c:v>87.45</c:v>
                </c:pt>
                <c:pt idx="92">
                  <c:v>86.88</c:v>
                </c:pt>
                <c:pt idx="93">
                  <c:v>88.87</c:v>
                </c:pt>
                <c:pt idx="94">
                  <c:v>88.19</c:v>
                </c:pt>
                <c:pt idx="95">
                  <c:v>88.39</c:v>
                </c:pt>
                <c:pt idx="96">
                  <c:v>89.94</c:v>
                </c:pt>
                <c:pt idx="97">
                  <c:v>87.09</c:v>
                </c:pt>
                <c:pt idx="98">
                  <c:v>88.97</c:v>
                </c:pt>
                <c:pt idx="99">
                  <c:v>89.01</c:v>
                </c:pt>
                <c:pt idx="100">
                  <c:v>87.11</c:v>
                </c:pt>
                <c:pt idx="101">
                  <c:v>89.64</c:v>
                </c:pt>
                <c:pt idx="102">
                  <c:v>88.09</c:v>
                </c:pt>
                <c:pt idx="103">
                  <c:v>88.44</c:v>
                </c:pt>
                <c:pt idx="104">
                  <c:v>87.49</c:v>
                </c:pt>
                <c:pt idx="105">
                  <c:v>90.14</c:v>
                </c:pt>
                <c:pt idx="106">
                  <c:v>86.99</c:v>
                </c:pt>
                <c:pt idx="107">
                  <c:v>86.99</c:v>
                </c:pt>
                <c:pt idx="108">
                  <c:v>87.83</c:v>
                </c:pt>
                <c:pt idx="109">
                  <c:v>88.49</c:v>
                </c:pt>
                <c:pt idx="110">
                  <c:v>89.86</c:v>
                </c:pt>
                <c:pt idx="111">
                  <c:v>89.16</c:v>
                </c:pt>
                <c:pt idx="112">
                  <c:v>89.36</c:v>
                </c:pt>
                <c:pt idx="113">
                  <c:v>87.4</c:v>
                </c:pt>
                <c:pt idx="114">
                  <c:v>87.17</c:v>
                </c:pt>
                <c:pt idx="115">
                  <c:v>87.79</c:v>
                </c:pt>
                <c:pt idx="116">
                  <c:v>89.37</c:v>
                </c:pt>
                <c:pt idx="117">
                  <c:v>89.64</c:v>
                </c:pt>
                <c:pt idx="118">
                  <c:v>87.31</c:v>
                </c:pt>
                <c:pt idx="119">
                  <c:v>87.48</c:v>
                </c:pt>
                <c:pt idx="120">
                  <c:v>89.43</c:v>
                </c:pt>
                <c:pt idx="121">
                  <c:v>88.05</c:v>
                </c:pt>
                <c:pt idx="122">
                  <c:v>90.17</c:v>
                </c:pt>
                <c:pt idx="123">
                  <c:v>89.55</c:v>
                </c:pt>
                <c:pt idx="124">
                  <c:v>90.29</c:v>
                </c:pt>
                <c:pt idx="125">
                  <c:v>88.97</c:v>
                </c:pt>
                <c:pt idx="126">
                  <c:v>86.92</c:v>
                </c:pt>
                <c:pt idx="127">
                  <c:v>87.41</c:v>
                </c:pt>
                <c:pt idx="128">
                  <c:v>88.78</c:v>
                </c:pt>
                <c:pt idx="129">
                  <c:v>88.14</c:v>
                </c:pt>
                <c:pt idx="130">
                  <c:v>88.43</c:v>
                </c:pt>
                <c:pt idx="131">
                  <c:v>88.99</c:v>
                </c:pt>
                <c:pt idx="132">
                  <c:v>88.29</c:v>
                </c:pt>
                <c:pt idx="133">
                  <c:v>89.14</c:v>
                </c:pt>
                <c:pt idx="134">
                  <c:v>90.36</c:v>
                </c:pt>
                <c:pt idx="135">
                  <c:v>89.53</c:v>
                </c:pt>
                <c:pt idx="136">
                  <c:v>89.85</c:v>
                </c:pt>
                <c:pt idx="137">
                  <c:v>88.93</c:v>
                </c:pt>
                <c:pt idx="138">
                  <c:v>87.97</c:v>
                </c:pt>
                <c:pt idx="139">
                  <c:v>87.94</c:v>
                </c:pt>
                <c:pt idx="140">
                  <c:v>87.78</c:v>
                </c:pt>
                <c:pt idx="141">
                  <c:v>89.45</c:v>
                </c:pt>
                <c:pt idx="142">
                  <c:v>89.16</c:v>
                </c:pt>
                <c:pt idx="143">
                  <c:v>88.16</c:v>
                </c:pt>
                <c:pt idx="144">
                  <c:v>89.6</c:v>
                </c:pt>
                <c:pt idx="145">
                  <c:v>88.41</c:v>
                </c:pt>
                <c:pt idx="146">
                  <c:v>89.69</c:v>
                </c:pt>
                <c:pt idx="147">
                  <c:v>89.07</c:v>
                </c:pt>
                <c:pt idx="148">
                  <c:v>89.43</c:v>
                </c:pt>
                <c:pt idx="149">
                  <c:v>87.96</c:v>
                </c:pt>
                <c:pt idx="150">
                  <c:v>89.17</c:v>
                </c:pt>
                <c:pt idx="151">
                  <c:v>89.44</c:v>
                </c:pt>
                <c:pt idx="152">
                  <c:v>90.48</c:v>
                </c:pt>
                <c:pt idx="153">
                  <c:v>88.63</c:v>
                </c:pt>
                <c:pt idx="154">
                  <c:v>88.05</c:v>
                </c:pt>
                <c:pt idx="155">
                  <c:v>88.66</c:v>
                </c:pt>
                <c:pt idx="156">
                  <c:v>89.93</c:v>
                </c:pt>
                <c:pt idx="157">
                  <c:v>86.73</c:v>
                </c:pt>
                <c:pt idx="158">
                  <c:v>88.46</c:v>
                </c:pt>
                <c:pt idx="159">
                  <c:v>89.5</c:v>
                </c:pt>
                <c:pt idx="160">
                  <c:v>88.04</c:v>
                </c:pt>
                <c:pt idx="161">
                  <c:v>88.99</c:v>
                </c:pt>
                <c:pt idx="162">
                  <c:v>88.82</c:v>
                </c:pt>
                <c:pt idx="163">
                  <c:v>88.19</c:v>
                </c:pt>
                <c:pt idx="164">
                  <c:v>88.95</c:v>
                </c:pt>
                <c:pt idx="165">
                  <c:v>89.29</c:v>
                </c:pt>
                <c:pt idx="166">
                  <c:v>89.79</c:v>
                </c:pt>
                <c:pt idx="167">
                  <c:v>89.33</c:v>
                </c:pt>
                <c:pt idx="168">
                  <c:v>89.11</c:v>
                </c:pt>
                <c:pt idx="169">
                  <c:v>89.69</c:v>
                </c:pt>
                <c:pt idx="170">
                  <c:v>88.24</c:v>
                </c:pt>
                <c:pt idx="171">
                  <c:v>88.27</c:v>
                </c:pt>
                <c:pt idx="172">
                  <c:v>89.28</c:v>
                </c:pt>
                <c:pt idx="173">
                  <c:v>86.43</c:v>
                </c:pt>
                <c:pt idx="174">
                  <c:v>89.39</c:v>
                </c:pt>
                <c:pt idx="175">
                  <c:v>89.14</c:v>
                </c:pt>
                <c:pt idx="176">
                  <c:v>89.32</c:v>
                </c:pt>
                <c:pt idx="177">
                  <c:v>88.97</c:v>
                </c:pt>
                <c:pt idx="178">
                  <c:v>89.18</c:v>
                </c:pt>
                <c:pt idx="179">
                  <c:v>88.41</c:v>
                </c:pt>
                <c:pt idx="180">
                  <c:v>88.18</c:v>
                </c:pt>
                <c:pt idx="181">
                  <c:v>90.93</c:v>
                </c:pt>
                <c:pt idx="182">
                  <c:v>89.38</c:v>
                </c:pt>
                <c:pt idx="183">
                  <c:v>89.24</c:v>
                </c:pt>
                <c:pt idx="184">
                  <c:v>89.12</c:v>
                </c:pt>
                <c:pt idx="185">
                  <c:v>88.45</c:v>
                </c:pt>
                <c:pt idx="186">
                  <c:v>88.43</c:v>
                </c:pt>
                <c:pt idx="187">
                  <c:v>87.27</c:v>
                </c:pt>
                <c:pt idx="188">
                  <c:v>88.22</c:v>
                </c:pt>
                <c:pt idx="189">
                  <c:v>87.22</c:v>
                </c:pt>
                <c:pt idx="190">
                  <c:v>89.28</c:v>
                </c:pt>
                <c:pt idx="191">
                  <c:v>88.89</c:v>
                </c:pt>
                <c:pt idx="192">
                  <c:v>91.11</c:v>
                </c:pt>
                <c:pt idx="193">
                  <c:v>89.02</c:v>
                </c:pt>
                <c:pt idx="194">
                  <c:v>89.16</c:v>
                </c:pt>
                <c:pt idx="195">
                  <c:v>89.12</c:v>
                </c:pt>
                <c:pt idx="196">
                  <c:v>89.94</c:v>
                </c:pt>
                <c:pt idx="197">
                  <c:v>87.95</c:v>
                </c:pt>
                <c:pt idx="198">
                  <c:v>89.36</c:v>
                </c:pt>
                <c:pt idx="199">
                  <c:v>88.72</c:v>
                </c:pt>
                <c:pt idx="200">
                  <c:v>89.34</c:v>
                </c:pt>
                <c:pt idx="201">
                  <c:v>88.55</c:v>
                </c:pt>
                <c:pt idx="202">
                  <c:v>89.33</c:v>
                </c:pt>
                <c:pt idx="203">
                  <c:v>89.74</c:v>
                </c:pt>
                <c:pt idx="204">
                  <c:v>88.15</c:v>
                </c:pt>
                <c:pt idx="205">
                  <c:v>89.86</c:v>
                </c:pt>
                <c:pt idx="206">
                  <c:v>89.46</c:v>
                </c:pt>
                <c:pt idx="207">
                  <c:v>89.62</c:v>
                </c:pt>
                <c:pt idx="208">
                  <c:v>89.08</c:v>
                </c:pt>
                <c:pt idx="209">
                  <c:v>89.37</c:v>
                </c:pt>
                <c:pt idx="210">
                  <c:v>89.43</c:v>
                </c:pt>
                <c:pt idx="211">
                  <c:v>88.56</c:v>
                </c:pt>
                <c:pt idx="212">
                  <c:v>88.72</c:v>
                </c:pt>
                <c:pt idx="213">
                  <c:v>90.3</c:v>
                </c:pt>
                <c:pt idx="214">
                  <c:v>88.79</c:v>
                </c:pt>
                <c:pt idx="215">
                  <c:v>88.78</c:v>
                </c:pt>
                <c:pt idx="216">
                  <c:v>88.38</c:v>
                </c:pt>
                <c:pt idx="217">
                  <c:v>89.54</c:v>
                </c:pt>
                <c:pt idx="218">
                  <c:v>89.26</c:v>
                </c:pt>
                <c:pt idx="219">
                  <c:v>88.86</c:v>
                </c:pt>
                <c:pt idx="220">
                  <c:v>89.68</c:v>
                </c:pt>
                <c:pt idx="221">
                  <c:v>89.73</c:v>
                </c:pt>
                <c:pt idx="222">
                  <c:v>88.87</c:v>
                </c:pt>
                <c:pt idx="223">
                  <c:v>90.06</c:v>
                </c:pt>
                <c:pt idx="224">
                  <c:v>87.35</c:v>
                </c:pt>
                <c:pt idx="225">
                  <c:v>89.11</c:v>
                </c:pt>
                <c:pt idx="226">
                  <c:v>88.5</c:v>
                </c:pt>
                <c:pt idx="227">
                  <c:v>90.84</c:v>
                </c:pt>
                <c:pt idx="228">
                  <c:v>89.9</c:v>
                </c:pt>
                <c:pt idx="229">
                  <c:v>89.77</c:v>
                </c:pt>
                <c:pt idx="230">
                  <c:v>87.73</c:v>
                </c:pt>
                <c:pt idx="231">
                  <c:v>86.97</c:v>
                </c:pt>
                <c:pt idx="232">
                  <c:v>88.48</c:v>
                </c:pt>
                <c:pt idx="233">
                  <c:v>89.67</c:v>
                </c:pt>
                <c:pt idx="234">
                  <c:v>89.1</c:v>
                </c:pt>
                <c:pt idx="235">
                  <c:v>89.17</c:v>
                </c:pt>
                <c:pt idx="236">
                  <c:v>90.17</c:v>
                </c:pt>
                <c:pt idx="237">
                  <c:v>88.06</c:v>
                </c:pt>
                <c:pt idx="238">
                  <c:v>88.24</c:v>
                </c:pt>
                <c:pt idx="239">
                  <c:v>89.35</c:v>
                </c:pt>
                <c:pt idx="240">
                  <c:v>89.07</c:v>
                </c:pt>
                <c:pt idx="241">
                  <c:v>89.58</c:v>
                </c:pt>
                <c:pt idx="242">
                  <c:v>88.21</c:v>
                </c:pt>
                <c:pt idx="243">
                  <c:v>88.56</c:v>
                </c:pt>
                <c:pt idx="244">
                  <c:v>90.32</c:v>
                </c:pt>
                <c:pt idx="245">
                  <c:v>88.54</c:v>
                </c:pt>
                <c:pt idx="246">
                  <c:v>89.47</c:v>
                </c:pt>
                <c:pt idx="247">
                  <c:v>88.95</c:v>
                </c:pt>
                <c:pt idx="248">
                  <c:v>87.97</c:v>
                </c:pt>
                <c:pt idx="249">
                  <c:v>89.48</c:v>
                </c:pt>
                <c:pt idx="250">
                  <c:v>90.41</c:v>
                </c:pt>
                <c:pt idx="251">
                  <c:v>89.12</c:v>
                </c:pt>
                <c:pt idx="252">
                  <c:v>88.15</c:v>
                </c:pt>
                <c:pt idx="253">
                  <c:v>87.6</c:v>
                </c:pt>
                <c:pt idx="254">
                  <c:v>88.64</c:v>
                </c:pt>
                <c:pt idx="255">
                  <c:v>87.52</c:v>
                </c:pt>
                <c:pt idx="256">
                  <c:v>87.39</c:v>
                </c:pt>
                <c:pt idx="257">
                  <c:v>88.9</c:v>
                </c:pt>
                <c:pt idx="258">
                  <c:v>89.19</c:v>
                </c:pt>
                <c:pt idx="259">
                  <c:v>89.38</c:v>
                </c:pt>
                <c:pt idx="260">
                  <c:v>89.66</c:v>
                </c:pt>
                <c:pt idx="261">
                  <c:v>87.61</c:v>
                </c:pt>
                <c:pt idx="262">
                  <c:v>89.34</c:v>
                </c:pt>
                <c:pt idx="263">
                  <c:v>89.14</c:v>
                </c:pt>
                <c:pt idx="264">
                  <c:v>87.98</c:v>
                </c:pt>
                <c:pt idx="265">
                  <c:v>88.46</c:v>
                </c:pt>
                <c:pt idx="266">
                  <c:v>87.08</c:v>
                </c:pt>
                <c:pt idx="267">
                  <c:v>87.75</c:v>
                </c:pt>
                <c:pt idx="268">
                  <c:v>87.93</c:v>
                </c:pt>
                <c:pt idx="269">
                  <c:v>88.7</c:v>
                </c:pt>
                <c:pt idx="270">
                  <c:v>88.09</c:v>
                </c:pt>
                <c:pt idx="271">
                  <c:v>88.58</c:v>
                </c:pt>
                <c:pt idx="272">
                  <c:v>88.19</c:v>
                </c:pt>
                <c:pt idx="273">
                  <c:v>89.12</c:v>
                </c:pt>
                <c:pt idx="274">
                  <c:v>88.98</c:v>
                </c:pt>
                <c:pt idx="275">
                  <c:v>88.28</c:v>
                </c:pt>
                <c:pt idx="276">
                  <c:v>89.81</c:v>
                </c:pt>
                <c:pt idx="277">
                  <c:v>88.94</c:v>
                </c:pt>
                <c:pt idx="278">
                  <c:v>90.48</c:v>
                </c:pt>
                <c:pt idx="279">
                  <c:v>90.02</c:v>
                </c:pt>
                <c:pt idx="280">
                  <c:v>89.96</c:v>
                </c:pt>
                <c:pt idx="281">
                  <c:v>88.33</c:v>
                </c:pt>
                <c:pt idx="282">
                  <c:v>90</c:v>
                </c:pt>
                <c:pt idx="283">
                  <c:v>89.41</c:v>
                </c:pt>
                <c:pt idx="284">
                  <c:v>89.5</c:v>
                </c:pt>
                <c:pt idx="285">
                  <c:v>88.82</c:v>
                </c:pt>
                <c:pt idx="286">
                  <c:v>89.89</c:v>
                </c:pt>
                <c:pt idx="287">
                  <c:v>86.9</c:v>
                </c:pt>
                <c:pt idx="288">
                  <c:v>88.93</c:v>
                </c:pt>
                <c:pt idx="289">
                  <c:v>89.09</c:v>
                </c:pt>
                <c:pt idx="290">
                  <c:v>88.9</c:v>
                </c:pt>
                <c:pt idx="291">
                  <c:v>89.08</c:v>
                </c:pt>
                <c:pt idx="292">
                  <c:v>88.88</c:v>
                </c:pt>
                <c:pt idx="293">
                  <c:v>89.7</c:v>
                </c:pt>
                <c:pt idx="294">
                  <c:v>89.89</c:v>
                </c:pt>
                <c:pt idx="295">
                  <c:v>87.42</c:v>
                </c:pt>
                <c:pt idx="296">
                  <c:v>87.03</c:v>
                </c:pt>
                <c:pt idx="297">
                  <c:v>87.38</c:v>
                </c:pt>
                <c:pt idx="298">
                  <c:v>88.43</c:v>
                </c:pt>
                <c:pt idx="299">
                  <c:v>89.88</c:v>
                </c:pt>
                <c:pt idx="300">
                  <c:v>89.11</c:v>
                </c:pt>
                <c:pt idx="301">
                  <c:v>89.06</c:v>
                </c:pt>
                <c:pt idx="302">
                  <c:v>87.32</c:v>
                </c:pt>
                <c:pt idx="303">
                  <c:v>90.2</c:v>
                </c:pt>
                <c:pt idx="304">
                  <c:v>88.14</c:v>
                </c:pt>
                <c:pt idx="305">
                  <c:v>88.4</c:v>
                </c:pt>
                <c:pt idx="306">
                  <c:v>90.28</c:v>
                </c:pt>
                <c:pt idx="307">
                  <c:v>88.85</c:v>
                </c:pt>
                <c:pt idx="308">
                  <c:v>89.17</c:v>
                </c:pt>
                <c:pt idx="309">
                  <c:v>88.61</c:v>
                </c:pt>
                <c:pt idx="310">
                  <c:v>89.78</c:v>
                </c:pt>
                <c:pt idx="311">
                  <c:v>88.69</c:v>
                </c:pt>
                <c:pt idx="312">
                  <c:v>87.06</c:v>
                </c:pt>
                <c:pt idx="313">
                  <c:v>88.96</c:v>
                </c:pt>
                <c:pt idx="314">
                  <c:v>87.6</c:v>
                </c:pt>
                <c:pt idx="315">
                  <c:v>88.68</c:v>
                </c:pt>
                <c:pt idx="316">
                  <c:v>88.02</c:v>
                </c:pt>
                <c:pt idx="317">
                  <c:v>88.09</c:v>
                </c:pt>
                <c:pt idx="318">
                  <c:v>88.26</c:v>
                </c:pt>
                <c:pt idx="319">
                  <c:v>90.5</c:v>
                </c:pt>
                <c:pt idx="320">
                  <c:v>88.9</c:v>
                </c:pt>
                <c:pt idx="321">
                  <c:v>88.68</c:v>
                </c:pt>
                <c:pt idx="322">
                  <c:v>90.91</c:v>
                </c:pt>
                <c:pt idx="323">
                  <c:v>90.04</c:v>
                </c:pt>
                <c:pt idx="324">
                  <c:v>89.9</c:v>
                </c:pt>
                <c:pt idx="325">
                  <c:v>89.55</c:v>
                </c:pt>
                <c:pt idx="326">
                  <c:v>89.15</c:v>
                </c:pt>
                <c:pt idx="327">
                  <c:v>88.16</c:v>
                </c:pt>
                <c:pt idx="328">
                  <c:v>88.84</c:v>
                </c:pt>
                <c:pt idx="329">
                  <c:v>87.59</c:v>
                </c:pt>
                <c:pt idx="330">
                  <c:v>88.38</c:v>
                </c:pt>
                <c:pt idx="331">
                  <c:v>90.08</c:v>
                </c:pt>
                <c:pt idx="332">
                  <c:v>89.73</c:v>
                </c:pt>
                <c:pt idx="333">
                  <c:v>88.95</c:v>
                </c:pt>
                <c:pt idx="334">
                  <c:v>88.81</c:v>
                </c:pt>
                <c:pt idx="335">
                  <c:v>89.37</c:v>
                </c:pt>
                <c:pt idx="336">
                  <c:v>89.64</c:v>
                </c:pt>
                <c:pt idx="337">
                  <c:v>88.71</c:v>
                </c:pt>
                <c:pt idx="338">
                  <c:v>87.63</c:v>
                </c:pt>
                <c:pt idx="339">
                  <c:v>88.35</c:v>
                </c:pt>
                <c:pt idx="340">
                  <c:v>88.22</c:v>
                </c:pt>
                <c:pt idx="341">
                  <c:v>89</c:v>
                </c:pt>
                <c:pt idx="342">
                  <c:v>88.77</c:v>
                </c:pt>
                <c:pt idx="343">
                  <c:v>89.64</c:v>
                </c:pt>
                <c:pt idx="344">
                  <c:v>88.7</c:v>
                </c:pt>
                <c:pt idx="345">
                  <c:v>88.66</c:v>
                </c:pt>
                <c:pt idx="346">
                  <c:v>88.81</c:v>
                </c:pt>
                <c:pt idx="347">
                  <c:v>88.58</c:v>
                </c:pt>
                <c:pt idx="348">
                  <c:v>87.91</c:v>
                </c:pt>
                <c:pt idx="349">
                  <c:v>89.27</c:v>
                </c:pt>
                <c:pt idx="350">
                  <c:v>88.61</c:v>
                </c:pt>
                <c:pt idx="351">
                  <c:v>89.04</c:v>
                </c:pt>
                <c:pt idx="352">
                  <c:v>89.64</c:v>
                </c:pt>
                <c:pt idx="353">
                  <c:v>90.19</c:v>
                </c:pt>
                <c:pt idx="354">
                  <c:v>88.51</c:v>
                </c:pt>
                <c:pt idx="355">
                  <c:v>87.84</c:v>
                </c:pt>
                <c:pt idx="356">
                  <c:v>88.26</c:v>
                </c:pt>
                <c:pt idx="357">
                  <c:v>90.51</c:v>
                </c:pt>
                <c:pt idx="358">
                  <c:v>90.32</c:v>
                </c:pt>
                <c:pt idx="359">
                  <c:v>89.66</c:v>
                </c:pt>
                <c:pt idx="360">
                  <c:v>89.55</c:v>
                </c:pt>
                <c:pt idx="361">
                  <c:v>88.17</c:v>
                </c:pt>
                <c:pt idx="362">
                  <c:v>88.81</c:v>
                </c:pt>
                <c:pt idx="363">
                  <c:v>88.73</c:v>
                </c:pt>
                <c:pt idx="364">
                  <c:v>90.68</c:v>
                </c:pt>
                <c:pt idx="365">
                  <c:v>88.8</c:v>
                </c:pt>
                <c:pt idx="366">
                  <c:v>87.85</c:v>
                </c:pt>
                <c:pt idx="367">
                  <c:v>88.15</c:v>
                </c:pt>
                <c:pt idx="368">
                  <c:v>87.85</c:v>
                </c:pt>
                <c:pt idx="369">
                  <c:v>88.75</c:v>
                </c:pt>
                <c:pt idx="370">
                  <c:v>88.2</c:v>
                </c:pt>
                <c:pt idx="371">
                  <c:v>90.18</c:v>
                </c:pt>
                <c:pt idx="372">
                  <c:v>90.36</c:v>
                </c:pt>
                <c:pt idx="373">
                  <c:v>87.94</c:v>
                </c:pt>
                <c:pt idx="374">
                  <c:v>89.94</c:v>
                </c:pt>
                <c:pt idx="375">
                  <c:v>89.56</c:v>
                </c:pt>
                <c:pt idx="376">
                  <c:v>88.74</c:v>
                </c:pt>
                <c:pt idx="377">
                  <c:v>88.38</c:v>
                </c:pt>
                <c:pt idx="378">
                  <c:v>89.53</c:v>
                </c:pt>
                <c:pt idx="379">
                  <c:v>90.04</c:v>
                </c:pt>
                <c:pt idx="380">
                  <c:v>88.36</c:v>
                </c:pt>
                <c:pt idx="381">
                  <c:v>86.27</c:v>
                </c:pt>
                <c:pt idx="382">
                  <c:v>88.73</c:v>
                </c:pt>
                <c:pt idx="383">
                  <c:v>89.63</c:v>
                </c:pt>
                <c:pt idx="384">
                  <c:v>88.68</c:v>
                </c:pt>
                <c:pt idx="385">
                  <c:v>88.32</c:v>
                </c:pt>
                <c:pt idx="386">
                  <c:v>89.9</c:v>
                </c:pt>
                <c:pt idx="387">
                  <c:v>88.88</c:v>
                </c:pt>
                <c:pt idx="388">
                  <c:v>89.31</c:v>
                </c:pt>
                <c:pt idx="389">
                  <c:v>89.06</c:v>
                </c:pt>
                <c:pt idx="390">
                  <c:v>88.45</c:v>
                </c:pt>
                <c:pt idx="391">
                  <c:v>89.06</c:v>
                </c:pt>
                <c:pt idx="392">
                  <c:v>89.37</c:v>
                </c:pt>
                <c:pt idx="393">
                  <c:v>89.78</c:v>
                </c:pt>
                <c:pt idx="394">
                  <c:v>88.32</c:v>
                </c:pt>
                <c:pt idx="395">
                  <c:v>87.51</c:v>
                </c:pt>
                <c:pt idx="396">
                  <c:v>87.58</c:v>
                </c:pt>
                <c:pt idx="397">
                  <c:v>89.86</c:v>
                </c:pt>
                <c:pt idx="398">
                  <c:v>87.62</c:v>
                </c:pt>
                <c:pt idx="399">
                  <c:v>87.78</c:v>
                </c:pt>
                <c:pt idx="400">
                  <c:v>89.38</c:v>
                </c:pt>
                <c:pt idx="401">
                  <c:v>88.27</c:v>
                </c:pt>
                <c:pt idx="402">
                  <c:v>89.42</c:v>
                </c:pt>
                <c:pt idx="403">
                  <c:v>88.64</c:v>
                </c:pt>
                <c:pt idx="404">
                  <c:v>88.47</c:v>
                </c:pt>
                <c:pt idx="405">
                  <c:v>88.46</c:v>
                </c:pt>
                <c:pt idx="406">
                  <c:v>88.85</c:v>
                </c:pt>
                <c:pt idx="407">
                  <c:v>87.94</c:v>
                </c:pt>
                <c:pt idx="408">
                  <c:v>88.08</c:v>
                </c:pt>
                <c:pt idx="409">
                  <c:v>88.54</c:v>
                </c:pt>
                <c:pt idx="410">
                  <c:v>89.55</c:v>
                </c:pt>
                <c:pt idx="411">
                  <c:v>89.85</c:v>
                </c:pt>
                <c:pt idx="412">
                  <c:v>88.38</c:v>
                </c:pt>
                <c:pt idx="413">
                  <c:v>89.16</c:v>
                </c:pt>
                <c:pt idx="414">
                  <c:v>90.42</c:v>
                </c:pt>
                <c:pt idx="415">
                  <c:v>89.33</c:v>
                </c:pt>
                <c:pt idx="416">
                  <c:v>89.94</c:v>
                </c:pt>
                <c:pt idx="417">
                  <c:v>89.02</c:v>
                </c:pt>
                <c:pt idx="418">
                  <c:v>87.3</c:v>
                </c:pt>
                <c:pt idx="419">
                  <c:v>89.76</c:v>
                </c:pt>
                <c:pt idx="420">
                  <c:v>89.21</c:v>
                </c:pt>
                <c:pt idx="421">
                  <c:v>88.18</c:v>
                </c:pt>
                <c:pt idx="422">
                  <c:v>90.43</c:v>
                </c:pt>
                <c:pt idx="423">
                  <c:v>88.98</c:v>
                </c:pt>
                <c:pt idx="424">
                  <c:v>88.34</c:v>
                </c:pt>
                <c:pt idx="425">
                  <c:v>87.81</c:v>
                </c:pt>
                <c:pt idx="426">
                  <c:v>88.26</c:v>
                </c:pt>
                <c:pt idx="427">
                  <c:v>88.36</c:v>
                </c:pt>
                <c:pt idx="428">
                  <c:v>88.24</c:v>
                </c:pt>
                <c:pt idx="429">
                  <c:v>88.61</c:v>
                </c:pt>
                <c:pt idx="430">
                  <c:v>89.24</c:v>
                </c:pt>
                <c:pt idx="431">
                  <c:v>88.98</c:v>
                </c:pt>
                <c:pt idx="432">
                  <c:v>88.64</c:v>
                </c:pt>
                <c:pt idx="433">
                  <c:v>89.75</c:v>
                </c:pt>
                <c:pt idx="434">
                  <c:v>88.32</c:v>
                </c:pt>
                <c:pt idx="435">
                  <c:v>89.01</c:v>
                </c:pt>
                <c:pt idx="436">
                  <c:v>90.46</c:v>
                </c:pt>
                <c:pt idx="437">
                  <c:v>89.13</c:v>
                </c:pt>
                <c:pt idx="438">
                  <c:v>89.63</c:v>
                </c:pt>
                <c:pt idx="439">
                  <c:v>88.49</c:v>
                </c:pt>
                <c:pt idx="440">
                  <c:v>89.45</c:v>
                </c:pt>
                <c:pt idx="441">
                  <c:v>89.2</c:v>
                </c:pt>
                <c:pt idx="442">
                  <c:v>90.63</c:v>
                </c:pt>
                <c:pt idx="443">
                  <c:v>87.77</c:v>
                </c:pt>
                <c:pt idx="444">
                  <c:v>89.05</c:v>
                </c:pt>
                <c:pt idx="445">
                  <c:v>86.86</c:v>
                </c:pt>
                <c:pt idx="446">
                  <c:v>88.82</c:v>
                </c:pt>
                <c:pt idx="447">
                  <c:v>88.49</c:v>
                </c:pt>
                <c:pt idx="448">
                  <c:v>90.42</c:v>
                </c:pt>
                <c:pt idx="449">
                  <c:v>89.71</c:v>
                </c:pt>
                <c:pt idx="450">
                  <c:v>89.25</c:v>
                </c:pt>
                <c:pt idx="451">
                  <c:v>90.2</c:v>
                </c:pt>
                <c:pt idx="452">
                  <c:v>88.74</c:v>
                </c:pt>
                <c:pt idx="453">
                  <c:v>88.79</c:v>
                </c:pt>
                <c:pt idx="454">
                  <c:v>88.25</c:v>
                </c:pt>
                <c:pt idx="455">
                  <c:v>89.12</c:v>
                </c:pt>
                <c:pt idx="456">
                  <c:v>88.24</c:v>
                </c:pt>
                <c:pt idx="457">
                  <c:v>88.34</c:v>
                </c:pt>
                <c:pt idx="458">
                  <c:v>88.5</c:v>
                </c:pt>
                <c:pt idx="459">
                  <c:v>89.88</c:v>
                </c:pt>
                <c:pt idx="460">
                  <c:v>89.21</c:v>
                </c:pt>
                <c:pt idx="461">
                  <c:v>90.98</c:v>
                </c:pt>
                <c:pt idx="462">
                  <c:v>90.29</c:v>
                </c:pt>
                <c:pt idx="463">
                  <c:v>89.58</c:v>
                </c:pt>
                <c:pt idx="464">
                  <c:v>90.62</c:v>
                </c:pt>
                <c:pt idx="465">
                  <c:v>88.94</c:v>
                </c:pt>
                <c:pt idx="466">
                  <c:v>88.91</c:v>
                </c:pt>
                <c:pt idx="467">
                  <c:v>89.45</c:v>
                </c:pt>
                <c:pt idx="468">
                  <c:v>90.12</c:v>
                </c:pt>
                <c:pt idx="469">
                  <c:v>89.78</c:v>
                </c:pt>
                <c:pt idx="470">
                  <c:v>88.8</c:v>
                </c:pt>
                <c:pt idx="471">
                  <c:v>89.17</c:v>
                </c:pt>
                <c:pt idx="472">
                  <c:v>88.69</c:v>
                </c:pt>
                <c:pt idx="473">
                  <c:v>88.13</c:v>
                </c:pt>
                <c:pt idx="474">
                  <c:v>89.48</c:v>
                </c:pt>
                <c:pt idx="475">
                  <c:v>88.08</c:v>
                </c:pt>
                <c:pt idx="476">
                  <c:v>88.94</c:v>
                </c:pt>
                <c:pt idx="477">
                  <c:v>89.09</c:v>
                </c:pt>
                <c:pt idx="478">
                  <c:v>90.07</c:v>
                </c:pt>
                <c:pt idx="479">
                  <c:v>88.92</c:v>
                </c:pt>
                <c:pt idx="480">
                  <c:v>89.12</c:v>
                </c:pt>
                <c:pt idx="481">
                  <c:v>90.99</c:v>
                </c:pt>
                <c:pt idx="482">
                  <c:v>88.18</c:v>
                </c:pt>
                <c:pt idx="483">
                  <c:v>88.82</c:v>
                </c:pt>
                <c:pt idx="484">
                  <c:v>88.57</c:v>
                </c:pt>
                <c:pt idx="485">
                  <c:v>89.53</c:v>
                </c:pt>
                <c:pt idx="486">
                  <c:v>89.63</c:v>
                </c:pt>
                <c:pt idx="487">
                  <c:v>89.13</c:v>
                </c:pt>
                <c:pt idx="488">
                  <c:v>89.33</c:v>
                </c:pt>
                <c:pt idx="489">
                  <c:v>88.73</c:v>
                </c:pt>
                <c:pt idx="490">
                  <c:v>89.78</c:v>
                </c:pt>
                <c:pt idx="491">
                  <c:v>89.14</c:v>
                </c:pt>
                <c:pt idx="492">
                  <c:v>88.14</c:v>
                </c:pt>
                <c:pt idx="493">
                  <c:v>89.57</c:v>
                </c:pt>
                <c:pt idx="494">
                  <c:v>89.29</c:v>
                </c:pt>
                <c:pt idx="495">
                  <c:v>88.91</c:v>
                </c:pt>
                <c:pt idx="496">
                  <c:v>88.35</c:v>
                </c:pt>
                <c:pt idx="497">
                  <c:v>89.7</c:v>
                </c:pt>
                <c:pt idx="498">
                  <c:v>88.3</c:v>
                </c:pt>
                <c:pt idx="499">
                  <c:v>89.47</c:v>
                </c:pt>
                <c:pt idx="500">
                  <c:v>89.13</c:v>
                </c:pt>
                <c:pt idx="501">
                  <c:v>89.25</c:v>
                </c:pt>
                <c:pt idx="502">
                  <c:v>88.58</c:v>
                </c:pt>
                <c:pt idx="503">
                  <c:v>89.64</c:v>
                </c:pt>
                <c:pt idx="504">
                  <c:v>88.4</c:v>
                </c:pt>
                <c:pt idx="505">
                  <c:v>89.37</c:v>
                </c:pt>
                <c:pt idx="506">
                  <c:v>89.86</c:v>
                </c:pt>
                <c:pt idx="507">
                  <c:v>88.72</c:v>
                </c:pt>
                <c:pt idx="508">
                  <c:v>88.18</c:v>
                </c:pt>
                <c:pt idx="509">
                  <c:v>88.97</c:v>
                </c:pt>
                <c:pt idx="510">
                  <c:v>88.87</c:v>
                </c:pt>
                <c:pt idx="511">
                  <c:v>88.21</c:v>
                </c:pt>
                <c:pt idx="512">
                  <c:v>89.38</c:v>
                </c:pt>
                <c:pt idx="513">
                  <c:v>90.89</c:v>
                </c:pt>
                <c:pt idx="514">
                  <c:v>90.1</c:v>
                </c:pt>
                <c:pt idx="515">
                  <c:v>89.72</c:v>
                </c:pt>
                <c:pt idx="516">
                  <c:v>89.1</c:v>
                </c:pt>
                <c:pt idx="517">
                  <c:v>88.71</c:v>
                </c:pt>
                <c:pt idx="518">
                  <c:v>89.52</c:v>
                </c:pt>
                <c:pt idx="519">
                  <c:v>88.8</c:v>
                </c:pt>
                <c:pt idx="520">
                  <c:v>87.76</c:v>
                </c:pt>
                <c:pt idx="521">
                  <c:v>89.29</c:v>
                </c:pt>
                <c:pt idx="522">
                  <c:v>89.41</c:v>
                </c:pt>
                <c:pt idx="523">
                  <c:v>87.58</c:v>
                </c:pt>
                <c:pt idx="524">
                  <c:v>87.8</c:v>
                </c:pt>
                <c:pt idx="525">
                  <c:v>89.33</c:v>
                </c:pt>
                <c:pt idx="526">
                  <c:v>88.93</c:v>
                </c:pt>
                <c:pt idx="527">
                  <c:v>89.67</c:v>
                </c:pt>
                <c:pt idx="528">
                  <c:v>88.75</c:v>
                </c:pt>
                <c:pt idx="529">
                  <c:v>90.93</c:v>
                </c:pt>
                <c:pt idx="530">
                  <c:v>90.14</c:v>
                </c:pt>
                <c:pt idx="531">
                  <c:v>88.39</c:v>
                </c:pt>
                <c:pt idx="532">
                  <c:v>87.76</c:v>
                </c:pt>
                <c:pt idx="533">
                  <c:v>88.73</c:v>
                </c:pt>
                <c:pt idx="534">
                  <c:v>89.65</c:v>
                </c:pt>
                <c:pt idx="535">
                  <c:v>89.22</c:v>
                </c:pt>
                <c:pt idx="536">
                  <c:v>89.04</c:v>
                </c:pt>
                <c:pt idx="537">
                  <c:v>88.52</c:v>
                </c:pt>
                <c:pt idx="538">
                  <c:v>88.7</c:v>
                </c:pt>
                <c:pt idx="539">
                  <c:v>88.74</c:v>
                </c:pt>
                <c:pt idx="540">
                  <c:v>87.75</c:v>
                </c:pt>
                <c:pt idx="541">
                  <c:v>89.47</c:v>
                </c:pt>
                <c:pt idx="542">
                  <c:v>89.21</c:v>
                </c:pt>
                <c:pt idx="543">
                  <c:v>89.33</c:v>
                </c:pt>
                <c:pt idx="544">
                  <c:v>88.83</c:v>
                </c:pt>
                <c:pt idx="545">
                  <c:v>89.15</c:v>
                </c:pt>
                <c:pt idx="546">
                  <c:v>88.85</c:v>
                </c:pt>
                <c:pt idx="547">
                  <c:v>88.78</c:v>
                </c:pt>
                <c:pt idx="548">
                  <c:v>90.24</c:v>
                </c:pt>
                <c:pt idx="549">
                  <c:v>89.79</c:v>
                </c:pt>
                <c:pt idx="550">
                  <c:v>88.92</c:v>
                </c:pt>
                <c:pt idx="551">
                  <c:v>88.55</c:v>
                </c:pt>
                <c:pt idx="552">
                  <c:v>89.6</c:v>
                </c:pt>
                <c:pt idx="553">
                  <c:v>88.57</c:v>
                </c:pt>
                <c:pt idx="554">
                  <c:v>88.6</c:v>
                </c:pt>
                <c:pt idx="555">
                  <c:v>89.29</c:v>
                </c:pt>
                <c:pt idx="556">
                  <c:v>88.78</c:v>
                </c:pt>
                <c:pt idx="557">
                  <c:v>89.26</c:v>
                </c:pt>
                <c:pt idx="558">
                  <c:v>88.92</c:v>
                </c:pt>
                <c:pt idx="559">
                  <c:v>89.31</c:v>
                </c:pt>
                <c:pt idx="560">
                  <c:v>90.31</c:v>
                </c:pt>
                <c:pt idx="561">
                  <c:v>88.98</c:v>
                </c:pt>
                <c:pt idx="562">
                  <c:v>89.22</c:v>
                </c:pt>
                <c:pt idx="563">
                  <c:v>88.51</c:v>
                </c:pt>
                <c:pt idx="564">
                  <c:v>87.61</c:v>
                </c:pt>
                <c:pt idx="565">
                  <c:v>89.25</c:v>
                </c:pt>
                <c:pt idx="566">
                  <c:v>90.06</c:v>
                </c:pt>
                <c:pt idx="567">
                  <c:v>89.55</c:v>
                </c:pt>
                <c:pt idx="568">
                  <c:v>88.36</c:v>
                </c:pt>
                <c:pt idx="569">
                  <c:v>89.13</c:v>
                </c:pt>
                <c:pt idx="570">
                  <c:v>91.16</c:v>
                </c:pt>
                <c:pt idx="571">
                  <c:v>90.34</c:v>
                </c:pt>
                <c:pt idx="572">
                  <c:v>89.51</c:v>
                </c:pt>
                <c:pt idx="573">
                  <c:v>88.82</c:v>
                </c:pt>
                <c:pt idx="574">
                  <c:v>89</c:v>
                </c:pt>
                <c:pt idx="575">
                  <c:v>90.17</c:v>
                </c:pt>
                <c:pt idx="576">
                  <c:v>87.9</c:v>
                </c:pt>
                <c:pt idx="577">
                  <c:v>88.84</c:v>
                </c:pt>
                <c:pt idx="578">
                  <c:v>89.66</c:v>
                </c:pt>
                <c:pt idx="579">
                  <c:v>89.12</c:v>
                </c:pt>
                <c:pt idx="580">
                  <c:v>88.32</c:v>
                </c:pt>
                <c:pt idx="581">
                  <c:v>90.28</c:v>
                </c:pt>
                <c:pt idx="582">
                  <c:v>90.04</c:v>
                </c:pt>
                <c:pt idx="583">
                  <c:v>89.29</c:v>
                </c:pt>
                <c:pt idx="584">
                  <c:v>87.96</c:v>
                </c:pt>
                <c:pt idx="585">
                  <c:v>88.76</c:v>
                </c:pt>
                <c:pt idx="586">
                  <c:v>87.68</c:v>
                </c:pt>
                <c:pt idx="587">
                  <c:v>90.48</c:v>
                </c:pt>
                <c:pt idx="588">
                  <c:v>88.83</c:v>
                </c:pt>
                <c:pt idx="589">
                  <c:v>89.93</c:v>
                </c:pt>
                <c:pt idx="590">
                  <c:v>89.83</c:v>
                </c:pt>
                <c:pt idx="591">
                  <c:v>89.02</c:v>
                </c:pt>
                <c:pt idx="592">
                  <c:v>89.73</c:v>
                </c:pt>
                <c:pt idx="593">
                  <c:v>89.86</c:v>
                </c:pt>
                <c:pt idx="594">
                  <c:v>90.63</c:v>
                </c:pt>
                <c:pt idx="595">
                  <c:v>88.28</c:v>
                </c:pt>
                <c:pt idx="596">
                  <c:v>89.56</c:v>
                </c:pt>
                <c:pt idx="597">
                  <c:v>89.68</c:v>
                </c:pt>
                <c:pt idx="598">
                  <c:v>88.81</c:v>
                </c:pt>
                <c:pt idx="599">
                  <c:v>89.31</c:v>
                </c:pt>
                <c:pt idx="600">
                  <c:v>88.53</c:v>
                </c:pt>
                <c:pt idx="601">
                  <c:v>89.41</c:v>
                </c:pt>
                <c:pt idx="602">
                  <c:v>88.27</c:v>
                </c:pt>
                <c:pt idx="603">
                  <c:v>88.42</c:v>
                </c:pt>
                <c:pt idx="604">
                  <c:v>89.28</c:v>
                </c:pt>
                <c:pt idx="605">
                  <c:v>90.96</c:v>
                </c:pt>
                <c:pt idx="606">
                  <c:v>88.31</c:v>
                </c:pt>
                <c:pt idx="607">
                  <c:v>88.72</c:v>
                </c:pt>
                <c:pt idx="608">
                  <c:v>88.87</c:v>
                </c:pt>
                <c:pt idx="609">
                  <c:v>89.65</c:v>
                </c:pt>
                <c:pt idx="610">
                  <c:v>89.69</c:v>
                </c:pt>
                <c:pt idx="611">
                  <c:v>88.7</c:v>
                </c:pt>
                <c:pt idx="612">
                  <c:v>89.33</c:v>
                </c:pt>
                <c:pt idx="613">
                  <c:v>87.91</c:v>
                </c:pt>
                <c:pt idx="614">
                  <c:v>89.29</c:v>
                </c:pt>
                <c:pt idx="615">
                  <c:v>89.54</c:v>
                </c:pt>
                <c:pt idx="616">
                  <c:v>88.36</c:v>
                </c:pt>
                <c:pt idx="617">
                  <c:v>88.09</c:v>
                </c:pt>
                <c:pt idx="618">
                  <c:v>88.82</c:v>
                </c:pt>
                <c:pt idx="619">
                  <c:v>90.16</c:v>
                </c:pt>
                <c:pt idx="620">
                  <c:v>87.61</c:v>
                </c:pt>
                <c:pt idx="621">
                  <c:v>88.82</c:v>
                </c:pt>
                <c:pt idx="622">
                  <c:v>87.77</c:v>
                </c:pt>
                <c:pt idx="623">
                  <c:v>89.06</c:v>
                </c:pt>
                <c:pt idx="624">
                  <c:v>89.27</c:v>
                </c:pt>
                <c:pt idx="625">
                  <c:v>90.58</c:v>
                </c:pt>
                <c:pt idx="626">
                  <c:v>88.75</c:v>
                </c:pt>
                <c:pt idx="627">
                  <c:v>89.96</c:v>
                </c:pt>
                <c:pt idx="628">
                  <c:v>87.83</c:v>
                </c:pt>
                <c:pt idx="629">
                  <c:v>89.67</c:v>
                </c:pt>
                <c:pt idx="630">
                  <c:v>88.42</c:v>
                </c:pt>
                <c:pt idx="631">
                  <c:v>87.08</c:v>
                </c:pt>
                <c:pt idx="632">
                  <c:v>88.48</c:v>
                </c:pt>
                <c:pt idx="633">
                  <c:v>89.19</c:v>
                </c:pt>
                <c:pt idx="634">
                  <c:v>90.44</c:v>
                </c:pt>
                <c:pt idx="635">
                  <c:v>89.1</c:v>
                </c:pt>
                <c:pt idx="636">
                  <c:v>89.64</c:v>
                </c:pt>
                <c:pt idx="637">
                  <c:v>88.61</c:v>
                </c:pt>
                <c:pt idx="638">
                  <c:v>89.2</c:v>
                </c:pt>
                <c:pt idx="639">
                  <c:v>89.53</c:v>
                </c:pt>
                <c:pt idx="640">
                  <c:v>89.28</c:v>
                </c:pt>
                <c:pt idx="641">
                  <c:v>89.54</c:v>
                </c:pt>
                <c:pt idx="642">
                  <c:v>88.86</c:v>
                </c:pt>
                <c:pt idx="643">
                  <c:v>88.62</c:v>
                </c:pt>
                <c:pt idx="644">
                  <c:v>89.5</c:v>
                </c:pt>
                <c:pt idx="645">
                  <c:v>89.69</c:v>
                </c:pt>
                <c:pt idx="646">
                  <c:v>87.17</c:v>
                </c:pt>
                <c:pt idx="647">
                  <c:v>88.35</c:v>
                </c:pt>
                <c:pt idx="648">
                  <c:v>88.36</c:v>
                </c:pt>
                <c:pt idx="649">
                  <c:v>89.06</c:v>
                </c:pt>
                <c:pt idx="650">
                  <c:v>88.75</c:v>
                </c:pt>
                <c:pt idx="651">
                  <c:v>89.27</c:v>
                </c:pt>
                <c:pt idx="652">
                  <c:v>88.4</c:v>
                </c:pt>
                <c:pt idx="653">
                  <c:v>89.19</c:v>
                </c:pt>
                <c:pt idx="654">
                  <c:v>89.61</c:v>
                </c:pt>
                <c:pt idx="655">
                  <c:v>90.03</c:v>
                </c:pt>
                <c:pt idx="656">
                  <c:v>89.26</c:v>
                </c:pt>
                <c:pt idx="657">
                  <c:v>89.02</c:v>
                </c:pt>
                <c:pt idx="658">
                  <c:v>88.97</c:v>
                </c:pt>
                <c:pt idx="659">
                  <c:v>88.25</c:v>
                </c:pt>
                <c:pt idx="660">
                  <c:v>89.42</c:v>
                </c:pt>
                <c:pt idx="661">
                  <c:v>89.28</c:v>
                </c:pt>
                <c:pt idx="662">
                  <c:v>88.68</c:v>
                </c:pt>
                <c:pt idx="663">
                  <c:v>89.49</c:v>
                </c:pt>
                <c:pt idx="664">
                  <c:v>89</c:v>
                </c:pt>
                <c:pt idx="665">
                  <c:v>89.8</c:v>
                </c:pt>
                <c:pt idx="666">
                  <c:v>89.13</c:v>
                </c:pt>
                <c:pt idx="667">
                  <c:v>87.68</c:v>
                </c:pt>
                <c:pt idx="668">
                  <c:v>90.19</c:v>
                </c:pt>
                <c:pt idx="669">
                  <c:v>89.51</c:v>
                </c:pt>
                <c:pt idx="670">
                  <c:v>88.73</c:v>
                </c:pt>
                <c:pt idx="671">
                  <c:v>89.5</c:v>
                </c:pt>
                <c:pt idx="672">
                  <c:v>89.18</c:v>
                </c:pt>
                <c:pt idx="673">
                  <c:v>90.22</c:v>
                </c:pt>
                <c:pt idx="674">
                  <c:v>87.67</c:v>
                </c:pt>
                <c:pt idx="675">
                  <c:v>88.58</c:v>
                </c:pt>
                <c:pt idx="676">
                  <c:v>88.68</c:v>
                </c:pt>
                <c:pt idx="677">
                  <c:v>89.68</c:v>
                </c:pt>
                <c:pt idx="678">
                  <c:v>89.49</c:v>
                </c:pt>
                <c:pt idx="679">
                  <c:v>88.36</c:v>
                </c:pt>
                <c:pt idx="680">
                  <c:v>90.01</c:v>
                </c:pt>
                <c:pt idx="681">
                  <c:v>89.19</c:v>
                </c:pt>
                <c:pt idx="682">
                  <c:v>89.04</c:v>
                </c:pt>
                <c:pt idx="683">
                  <c:v>88.5</c:v>
                </c:pt>
                <c:pt idx="684">
                  <c:v>90.41</c:v>
                </c:pt>
                <c:pt idx="685">
                  <c:v>88.26</c:v>
                </c:pt>
                <c:pt idx="686">
                  <c:v>89.45</c:v>
                </c:pt>
                <c:pt idx="687">
                  <c:v>89.31</c:v>
                </c:pt>
                <c:pt idx="688">
                  <c:v>89.59</c:v>
                </c:pt>
                <c:pt idx="689">
                  <c:v>89.07</c:v>
                </c:pt>
                <c:pt idx="690">
                  <c:v>90.05</c:v>
                </c:pt>
                <c:pt idx="691">
                  <c:v>90.04</c:v>
                </c:pt>
                <c:pt idx="692">
                  <c:v>89.42</c:v>
                </c:pt>
                <c:pt idx="693">
                  <c:v>89.47</c:v>
                </c:pt>
                <c:pt idx="694">
                  <c:v>89.34</c:v>
                </c:pt>
                <c:pt idx="695">
                  <c:v>89.46</c:v>
                </c:pt>
                <c:pt idx="696">
                  <c:v>88.72</c:v>
                </c:pt>
                <c:pt idx="697">
                  <c:v>89.57</c:v>
                </c:pt>
                <c:pt idx="698">
                  <c:v>89.08</c:v>
                </c:pt>
                <c:pt idx="699">
                  <c:v>89.48</c:v>
                </c:pt>
                <c:pt idx="700">
                  <c:v>89.56</c:v>
                </c:pt>
                <c:pt idx="701">
                  <c:v>89.53</c:v>
                </c:pt>
                <c:pt idx="702">
                  <c:v>89</c:v>
                </c:pt>
                <c:pt idx="703">
                  <c:v>90.04</c:v>
                </c:pt>
                <c:pt idx="704">
                  <c:v>89.55</c:v>
                </c:pt>
                <c:pt idx="705">
                  <c:v>88.01</c:v>
                </c:pt>
                <c:pt idx="706">
                  <c:v>89.14</c:v>
                </c:pt>
                <c:pt idx="707">
                  <c:v>89.16</c:v>
                </c:pt>
                <c:pt idx="708">
                  <c:v>90.9</c:v>
                </c:pt>
                <c:pt idx="709">
                  <c:v>89.4</c:v>
                </c:pt>
                <c:pt idx="710">
                  <c:v>88.29</c:v>
                </c:pt>
                <c:pt idx="711">
                  <c:v>89.41</c:v>
                </c:pt>
                <c:pt idx="712">
                  <c:v>88.39</c:v>
                </c:pt>
                <c:pt idx="713">
                  <c:v>88.66</c:v>
                </c:pt>
                <c:pt idx="714">
                  <c:v>89.39</c:v>
                </c:pt>
                <c:pt idx="715">
                  <c:v>89.86</c:v>
                </c:pt>
                <c:pt idx="716">
                  <c:v>89.55</c:v>
                </c:pt>
                <c:pt idx="717">
                  <c:v>90.54</c:v>
                </c:pt>
                <c:pt idx="718">
                  <c:v>89.05</c:v>
                </c:pt>
                <c:pt idx="719">
                  <c:v>89.66</c:v>
                </c:pt>
                <c:pt idx="720">
                  <c:v>87.43</c:v>
                </c:pt>
                <c:pt idx="721">
                  <c:v>89.26</c:v>
                </c:pt>
                <c:pt idx="722">
                  <c:v>88.66</c:v>
                </c:pt>
                <c:pt idx="723">
                  <c:v>89.31</c:v>
                </c:pt>
                <c:pt idx="724">
                  <c:v>88.98</c:v>
                </c:pt>
                <c:pt idx="725">
                  <c:v>88.61</c:v>
                </c:pt>
                <c:pt idx="726">
                  <c:v>88.3</c:v>
                </c:pt>
                <c:pt idx="727">
                  <c:v>87.98</c:v>
                </c:pt>
                <c:pt idx="728">
                  <c:v>89.52</c:v>
                </c:pt>
                <c:pt idx="729">
                  <c:v>88.92</c:v>
                </c:pt>
                <c:pt idx="730">
                  <c:v>87.91</c:v>
                </c:pt>
                <c:pt idx="731">
                  <c:v>88.73</c:v>
                </c:pt>
                <c:pt idx="732">
                  <c:v>91.05</c:v>
                </c:pt>
                <c:pt idx="733">
                  <c:v>88.73</c:v>
                </c:pt>
                <c:pt idx="734">
                  <c:v>88.32</c:v>
                </c:pt>
                <c:pt idx="735">
                  <c:v>89.36</c:v>
                </c:pt>
                <c:pt idx="736">
                  <c:v>89.1</c:v>
                </c:pt>
                <c:pt idx="737">
                  <c:v>89.97</c:v>
                </c:pt>
                <c:pt idx="738">
                  <c:v>88.69</c:v>
                </c:pt>
                <c:pt idx="739">
                  <c:v>89.38</c:v>
                </c:pt>
                <c:pt idx="740">
                  <c:v>88.01</c:v>
                </c:pt>
                <c:pt idx="741">
                  <c:v>89.75</c:v>
                </c:pt>
                <c:pt idx="742">
                  <c:v>87.99</c:v>
                </c:pt>
                <c:pt idx="743">
                  <c:v>89.66</c:v>
                </c:pt>
                <c:pt idx="744">
                  <c:v>89.29</c:v>
                </c:pt>
                <c:pt idx="745">
                  <c:v>89.08</c:v>
                </c:pt>
                <c:pt idx="746">
                  <c:v>88.19</c:v>
                </c:pt>
                <c:pt idx="747">
                  <c:v>89.13</c:v>
                </c:pt>
                <c:pt idx="748">
                  <c:v>89.66</c:v>
                </c:pt>
                <c:pt idx="749">
                  <c:v>89.9</c:v>
                </c:pt>
                <c:pt idx="750">
                  <c:v>89.55</c:v>
                </c:pt>
                <c:pt idx="751">
                  <c:v>89.2</c:v>
                </c:pt>
                <c:pt idx="752">
                  <c:v>89.76</c:v>
                </c:pt>
                <c:pt idx="753">
                  <c:v>87.79</c:v>
                </c:pt>
                <c:pt idx="754">
                  <c:v>89.18</c:v>
                </c:pt>
                <c:pt idx="755">
                  <c:v>90.06</c:v>
                </c:pt>
                <c:pt idx="756">
                  <c:v>89.69</c:v>
                </c:pt>
                <c:pt idx="757">
                  <c:v>88.31</c:v>
                </c:pt>
                <c:pt idx="758">
                  <c:v>88.32</c:v>
                </c:pt>
                <c:pt idx="759">
                  <c:v>89.2</c:v>
                </c:pt>
                <c:pt idx="760">
                  <c:v>89.36</c:v>
                </c:pt>
                <c:pt idx="761">
                  <c:v>89.1</c:v>
                </c:pt>
                <c:pt idx="762">
                  <c:v>88.92</c:v>
                </c:pt>
                <c:pt idx="763">
                  <c:v>89.42</c:v>
                </c:pt>
                <c:pt idx="764">
                  <c:v>89.14</c:v>
                </c:pt>
                <c:pt idx="765">
                  <c:v>88.89</c:v>
                </c:pt>
                <c:pt idx="766">
                  <c:v>88.48</c:v>
                </c:pt>
                <c:pt idx="767">
                  <c:v>89.89</c:v>
                </c:pt>
                <c:pt idx="768">
                  <c:v>88.88</c:v>
                </c:pt>
                <c:pt idx="769">
                  <c:v>87.94</c:v>
                </c:pt>
                <c:pt idx="770">
                  <c:v>90.35</c:v>
                </c:pt>
                <c:pt idx="771">
                  <c:v>87.65</c:v>
                </c:pt>
                <c:pt idx="772">
                  <c:v>89.29</c:v>
                </c:pt>
                <c:pt idx="773">
                  <c:v>89.21</c:v>
                </c:pt>
                <c:pt idx="774">
                  <c:v>89.98</c:v>
                </c:pt>
                <c:pt idx="775">
                  <c:v>89.33</c:v>
                </c:pt>
                <c:pt idx="776">
                  <c:v>88.75</c:v>
                </c:pt>
                <c:pt idx="777">
                  <c:v>88.1</c:v>
                </c:pt>
                <c:pt idx="778">
                  <c:v>88.95</c:v>
                </c:pt>
                <c:pt idx="779">
                  <c:v>90.69</c:v>
                </c:pt>
                <c:pt idx="780">
                  <c:v>90.06</c:v>
                </c:pt>
                <c:pt idx="781">
                  <c:v>88.47</c:v>
                </c:pt>
                <c:pt idx="782">
                  <c:v>89.35</c:v>
                </c:pt>
                <c:pt idx="783">
                  <c:v>88.3</c:v>
                </c:pt>
                <c:pt idx="784">
                  <c:v>88.49</c:v>
                </c:pt>
                <c:pt idx="785">
                  <c:v>89.99</c:v>
                </c:pt>
                <c:pt idx="786">
                  <c:v>88.91</c:v>
                </c:pt>
                <c:pt idx="787">
                  <c:v>90.11</c:v>
                </c:pt>
                <c:pt idx="788">
                  <c:v>89.25</c:v>
                </c:pt>
                <c:pt idx="789">
                  <c:v>89.25</c:v>
                </c:pt>
                <c:pt idx="790">
                  <c:v>89.23</c:v>
                </c:pt>
                <c:pt idx="791">
                  <c:v>89.09</c:v>
                </c:pt>
                <c:pt idx="792">
                  <c:v>90.87</c:v>
                </c:pt>
                <c:pt idx="793">
                  <c:v>88.78</c:v>
                </c:pt>
                <c:pt idx="794">
                  <c:v>89.5</c:v>
                </c:pt>
                <c:pt idx="795">
                  <c:v>89.98</c:v>
                </c:pt>
                <c:pt idx="796">
                  <c:v>89.5</c:v>
                </c:pt>
                <c:pt idx="797">
                  <c:v>88.64</c:v>
                </c:pt>
                <c:pt idx="798">
                  <c:v>88.35</c:v>
                </c:pt>
                <c:pt idx="799">
                  <c:v>89.32</c:v>
                </c:pt>
                <c:pt idx="800">
                  <c:v>89.77</c:v>
                </c:pt>
                <c:pt idx="801">
                  <c:v>90.93</c:v>
                </c:pt>
                <c:pt idx="802">
                  <c:v>89.64</c:v>
                </c:pt>
                <c:pt idx="803">
                  <c:v>89.85</c:v>
                </c:pt>
                <c:pt idx="804">
                  <c:v>89.12</c:v>
                </c:pt>
                <c:pt idx="805">
                  <c:v>89.91</c:v>
                </c:pt>
                <c:pt idx="806">
                  <c:v>89.74</c:v>
                </c:pt>
                <c:pt idx="807">
                  <c:v>88.86</c:v>
                </c:pt>
                <c:pt idx="808">
                  <c:v>88.11</c:v>
                </c:pt>
                <c:pt idx="809">
                  <c:v>88.51</c:v>
                </c:pt>
                <c:pt idx="810">
                  <c:v>88.08</c:v>
                </c:pt>
                <c:pt idx="811">
                  <c:v>88.16</c:v>
                </c:pt>
                <c:pt idx="812">
                  <c:v>89.08</c:v>
                </c:pt>
                <c:pt idx="813">
                  <c:v>88.72</c:v>
                </c:pt>
                <c:pt idx="814">
                  <c:v>87.84</c:v>
                </c:pt>
                <c:pt idx="815">
                  <c:v>89.24</c:v>
                </c:pt>
                <c:pt idx="816">
                  <c:v>89.43</c:v>
                </c:pt>
                <c:pt idx="817">
                  <c:v>88.36</c:v>
                </c:pt>
                <c:pt idx="818">
                  <c:v>89.86</c:v>
                </c:pt>
                <c:pt idx="819">
                  <c:v>89.85</c:v>
                </c:pt>
                <c:pt idx="820">
                  <c:v>88.58</c:v>
                </c:pt>
                <c:pt idx="821">
                  <c:v>89</c:v>
                </c:pt>
                <c:pt idx="822">
                  <c:v>88.89</c:v>
                </c:pt>
                <c:pt idx="823">
                  <c:v>89.57</c:v>
                </c:pt>
                <c:pt idx="824">
                  <c:v>89.26</c:v>
                </c:pt>
                <c:pt idx="825">
                  <c:v>88.96</c:v>
                </c:pt>
                <c:pt idx="826">
                  <c:v>89.32</c:v>
                </c:pt>
                <c:pt idx="827">
                  <c:v>89.21</c:v>
                </c:pt>
                <c:pt idx="828">
                  <c:v>89.28</c:v>
                </c:pt>
                <c:pt idx="829">
                  <c:v>88.22</c:v>
                </c:pt>
                <c:pt idx="830">
                  <c:v>89.63</c:v>
                </c:pt>
                <c:pt idx="831">
                  <c:v>89.84</c:v>
                </c:pt>
                <c:pt idx="832">
                  <c:v>89.95</c:v>
                </c:pt>
                <c:pt idx="833">
                  <c:v>89.38</c:v>
                </c:pt>
                <c:pt idx="834">
                  <c:v>89.75</c:v>
                </c:pt>
                <c:pt idx="835">
                  <c:v>89.24</c:v>
                </c:pt>
                <c:pt idx="836">
                  <c:v>89.79</c:v>
                </c:pt>
                <c:pt idx="837">
                  <c:v>87.25</c:v>
                </c:pt>
                <c:pt idx="838">
                  <c:v>88.46</c:v>
                </c:pt>
                <c:pt idx="839">
                  <c:v>89.27</c:v>
                </c:pt>
                <c:pt idx="840">
                  <c:v>89.83</c:v>
                </c:pt>
                <c:pt idx="841">
                  <c:v>88.03</c:v>
                </c:pt>
                <c:pt idx="842">
                  <c:v>88.51</c:v>
                </c:pt>
                <c:pt idx="843">
                  <c:v>88.71</c:v>
                </c:pt>
                <c:pt idx="844">
                  <c:v>88.15</c:v>
                </c:pt>
                <c:pt idx="845">
                  <c:v>89.64</c:v>
                </c:pt>
                <c:pt idx="846">
                  <c:v>88.73</c:v>
                </c:pt>
                <c:pt idx="847">
                  <c:v>89.09</c:v>
                </c:pt>
                <c:pt idx="848">
                  <c:v>88.63</c:v>
                </c:pt>
                <c:pt idx="849">
                  <c:v>89.49</c:v>
                </c:pt>
                <c:pt idx="850">
                  <c:v>88.57</c:v>
                </c:pt>
                <c:pt idx="851">
                  <c:v>88.79</c:v>
                </c:pt>
                <c:pt idx="852">
                  <c:v>88.23</c:v>
                </c:pt>
                <c:pt idx="853">
                  <c:v>88.29</c:v>
                </c:pt>
                <c:pt idx="854">
                  <c:v>89.1</c:v>
                </c:pt>
                <c:pt idx="855">
                  <c:v>89.31</c:v>
                </c:pt>
                <c:pt idx="856">
                  <c:v>89.16</c:v>
                </c:pt>
                <c:pt idx="857">
                  <c:v>89.43</c:v>
                </c:pt>
                <c:pt idx="858">
                  <c:v>89.31</c:v>
                </c:pt>
                <c:pt idx="859">
                  <c:v>89.7</c:v>
                </c:pt>
                <c:pt idx="860">
                  <c:v>89.11</c:v>
                </c:pt>
                <c:pt idx="861">
                  <c:v>88.54</c:v>
                </c:pt>
                <c:pt idx="862">
                  <c:v>89.11</c:v>
                </c:pt>
                <c:pt idx="863">
                  <c:v>89</c:v>
                </c:pt>
                <c:pt idx="864">
                  <c:v>90.02</c:v>
                </c:pt>
                <c:pt idx="865">
                  <c:v>89.56</c:v>
                </c:pt>
                <c:pt idx="866">
                  <c:v>88.87</c:v>
                </c:pt>
                <c:pt idx="867">
                  <c:v>87.38</c:v>
                </c:pt>
                <c:pt idx="868">
                  <c:v>87.29</c:v>
                </c:pt>
                <c:pt idx="869">
                  <c:v>90.11</c:v>
                </c:pt>
                <c:pt idx="870">
                  <c:v>89.48</c:v>
                </c:pt>
                <c:pt idx="871">
                  <c:v>89.47</c:v>
                </c:pt>
                <c:pt idx="872">
                  <c:v>88.32</c:v>
                </c:pt>
                <c:pt idx="873">
                  <c:v>89.68</c:v>
                </c:pt>
                <c:pt idx="874">
                  <c:v>90.05</c:v>
                </c:pt>
                <c:pt idx="875">
                  <c:v>89.82</c:v>
                </c:pt>
                <c:pt idx="876">
                  <c:v>88.79</c:v>
                </c:pt>
                <c:pt idx="877">
                  <c:v>88.98</c:v>
                </c:pt>
                <c:pt idx="878">
                  <c:v>90.24</c:v>
                </c:pt>
                <c:pt idx="879">
                  <c:v>88.09</c:v>
                </c:pt>
                <c:pt idx="880">
                  <c:v>89.67</c:v>
                </c:pt>
                <c:pt idx="881">
                  <c:v>90.29</c:v>
                </c:pt>
                <c:pt idx="882">
                  <c:v>89.86</c:v>
                </c:pt>
                <c:pt idx="883">
                  <c:v>89.66</c:v>
                </c:pt>
                <c:pt idx="884">
                  <c:v>88.54</c:v>
                </c:pt>
                <c:pt idx="885">
                  <c:v>89.23</c:v>
                </c:pt>
                <c:pt idx="886">
                  <c:v>88.73</c:v>
                </c:pt>
                <c:pt idx="887">
                  <c:v>87.85</c:v>
                </c:pt>
                <c:pt idx="888">
                  <c:v>89.03</c:v>
                </c:pt>
                <c:pt idx="889">
                  <c:v>90.15</c:v>
                </c:pt>
                <c:pt idx="890">
                  <c:v>90.41</c:v>
                </c:pt>
                <c:pt idx="891">
                  <c:v>88.48</c:v>
                </c:pt>
                <c:pt idx="892">
                  <c:v>87.87</c:v>
                </c:pt>
                <c:pt idx="893">
                  <c:v>89.4</c:v>
                </c:pt>
                <c:pt idx="894">
                  <c:v>90</c:v>
                </c:pt>
                <c:pt idx="895">
                  <c:v>89.49</c:v>
                </c:pt>
                <c:pt idx="896">
                  <c:v>88.93</c:v>
                </c:pt>
                <c:pt idx="897">
                  <c:v>89.23</c:v>
                </c:pt>
                <c:pt idx="898">
                  <c:v>89.07</c:v>
                </c:pt>
                <c:pt idx="899">
                  <c:v>89.61</c:v>
                </c:pt>
                <c:pt idx="900">
                  <c:v>89.62</c:v>
                </c:pt>
                <c:pt idx="901">
                  <c:v>88.59</c:v>
                </c:pt>
                <c:pt idx="902">
                  <c:v>88</c:v>
                </c:pt>
                <c:pt idx="903">
                  <c:v>89.03</c:v>
                </c:pt>
                <c:pt idx="904">
                  <c:v>90.17</c:v>
                </c:pt>
                <c:pt idx="905">
                  <c:v>88.25</c:v>
                </c:pt>
                <c:pt idx="906">
                  <c:v>89.1</c:v>
                </c:pt>
                <c:pt idx="907">
                  <c:v>89.54</c:v>
                </c:pt>
                <c:pt idx="908">
                  <c:v>88.81</c:v>
                </c:pt>
                <c:pt idx="909">
                  <c:v>88.9</c:v>
                </c:pt>
                <c:pt idx="910">
                  <c:v>89.54</c:v>
                </c:pt>
                <c:pt idx="911">
                  <c:v>88.71</c:v>
                </c:pt>
                <c:pt idx="912">
                  <c:v>89.35</c:v>
                </c:pt>
                <c:pt idx="913">
                  <c:v>88.64</c:v>
                </c:pt>
                <c:pt idx="914">
                  <c:v>88.86</c:v>
                </c:pt>
                <c:pt idx="915">
                  <c:v>89.25</c:v>
                </c:pt>
                <c:pt idx="916">
                  <c:v>89.87</c:v>
                </c:pt>
                <c:pt idx="917">
                  <c:v>89.36</c:v>
                </c:pt>
                <c:pt idx="918">
                  <c:v>88.76</c:v>
                </c:pt>
                <c:pt idx="919">
                  <c:v>90.33</c:v>
                </c:pt>
                <c:pt idx="920">
                  <c:v>88.91</c:v>
                </c:pt>
                <c:pt idx="921">
                  <c:v>88.05</c:v>
                </c:pt>
                <c:pt idx="922">
                  <c:v>89.44</c:v>
                </c:pt>
                <c:pt idx="923">
                  <c:v>89.93</c:v>
                </c:pt>
                <c:pt idx="924">
                  <c:v>88.7</c:v>
                </c:pt>
                <c:pt idx="925">
                  <c:v>88.8</c:v>
                </c:pt>
                <c:pt idx="926">
                  <c:v>90.24</c:v>
                </c:pt>
                <c:pt idx="927">
                  <c:v>89.6</c:v>
                </c:pt>
                <c:pt idx="928">
                  <c:v>88.9</c:v>
                </c:pt>
                <c:pt idx="929">
                  <c:v>88.28</c:v>
                </c:pt>
                <c:pt idx="930">
                  <c:v>89.52</c:v>
                </c:pt>
                <c:pt idx="931">
                  <c:v>88.37</c:v>
                </c:pt>
                <c:pt idx="932">
                  <c:v>89.3</c:v>
                </c:pt>
                <c:pt idx="933">
                  <c:v>89.03</c:v>
                </c:pt>
                <c:pt idx="934">
                  <c:v>90.85</c:v>
                </c:pt>
                <c:pt idx="935">
                  <c:v>88.51</c:v>
                </c:pt>
                <c:pt idx="936">
                  <c:v>89.64</c:v>
                </c:pt>
                <c:pt idx="937">
                  <c:v>89.98</c:v>
                </c:pt>
                <c:pt idx="938">
                  <c:v>89.35</c:v>
                </c:pt>
                <c:pt idx="939">
                  <c:v>89.35</c:v>
                </c:pt>
                <c:pt idx="940">
                  <c:v>89.94</c:v>
                </c:pt>
                <c:pt idx="941">
                  <c:v>88.82</c:v>
                </c:pt>
                <c:pt idx="942">
                  <c:v>87.58</c:v>
                </c:pt>
                <c:pt idx="943">
                  <c:v>88.11</c:v>
                </c:pt>
                <c:pt idx="944">
                  <c:v>89.6</c:v>
                </c:pt>
                <c:pt idx="945">
                  <c:v>88.47</c:v>
                </c:pt>
                <c:pt idx="946">
                  <c:v>89.34</c:v>
                </c:pt>
                <c:pt idx="947">
                  <c:v>90.02</c:v>
                </c:pt>
                <c:pt idx="948">
                  <c:v>87.7</c:v>
                </c:pt>
                <c:pt idx="949">
                  <c:v>89.49</c:v>
                </c:pt>
                <c:pt idx="950">
                  <c:v>88.97</c:v>
                </c:pt>
                <c:pt idx="951">
                  <c:v>89.97</c:v>
                </c:pt>
                <c:pt idx="952">
                  <c:v>89.51</c:v>
                </c:pt>
                <c:pt idx="953">
                  <c:v>89.81</c:v>
                </c:pt>
                <c:pt idx="954">
                  <c:v>89.61</c:v>
                </c:pt>
                <c:pt idx="955">
                  <c:v>89.59</c:v>
                </c:pt>
                <c:pt idx="956">
                  <c:v>89.26</c:v>
                </c:pt>
                <c:pt idx="957">
                  <c:v>89.34</c:v>
                </c:pt>
                <c:pt idx="958">
                  <c:v>88.88</c:v>
                </c:pt>
                <c:pt idx="959">
                  <c:v>89.71</c:v>
                </c:pt>
                <c:pt idx="960">
                  <c:v>89.23</c:v>
                </c:pt>
                <c:pt idx="961">
                  <c:v>90.14</c:v>
                </c:pt>
                <c:pt idx="962">
                  <c:v>89.39</c:v>
                </c:pt>
                <c:pt idx="963">
                  <c:v>88.09</c:v>
                </c:pt>
                <c:pt idx="964">
                  <c:v>88.22</c:v>
                </c:pt>
                <c:pt idx="965">
                  <c:v>89.21</c:v>
                </c:pt>
                <c:pt idx="966">
                  <c:v>89.72</c:v>
                </c:pt>
                <c:pt idx="967">
                  <c:v>88.78</c:v>
                </c:pt>
                <c:pt idx="968">
                  <c:v>90.6</c:v>
                </c:pt>
                <c:pt idx="969">
                  <c:v>89.45</c:v>
                </c:pt>
                <c:pt idx="970">
                  <c:v>88.78</c:v>
                </c:pt>
                <c:pt idx="971">
                  <c:v>88.74</c:v>
                </c:pt>
                <c:pt idx="972">
                  <c:v>88.19</c:v>
                </c:pt>
                <c:pt idx="973">
                  <c:v>91.25</c:v>
                </c:pt>
                <c:pt idx="974">
                  <c:v>89.22</c:v>
                </c:pt>
                <c:pt idx="975">
                  <c:v>88.79</c:v>
                </c:pt>
                <c:pt idx="976">
                  <c:v>88.57</c:v>
                </c:pt>
                <c:pt idx="977">
                  <c:v>89.28</c:v>
                </c:pt>
                <c:pt idx="978">
                  <c:v>87.58</c:v>
                </c:pt>
                <c:pt idx="979">
                  <c:v>90.12</c:v>
                </c:pt>
                <c:pt idx="980">
                  <c:v>89.13</c:v>
                </c:pt>
                <c:pt idx="981">
                  <c:v>89.11</c:v>
                </c:pt>
                <c:pt idx="982">
                  <c:v>88.33</c:v>
                </c:pt>
                <c:pt idx="983">
                  <c:v>87.45</c:v>
                </c:pt>
                <c:pt idx="984">
                  <c:v>89.28</c:v>
                </c:pt>
                <c:pt idx="985">
                  <c:v>88.71</c:v>
                </c:pt>
                <c:pt idx="986">
                  <c:v>89.45</c:v>
                </c:pt>
                <c:pt idx="987">
                  <c:v>89.65</c:v>
                </c:pt>
                <c:pt idx="988">
                  <c:v>89.66</c:v>
                </c:pt>
                <c:pt idx="989">
                  <c:v>89.51</c:v>
                </c:pt>
                <c:pt idx="990">
                  <c:v>88.5</c:v>
                </c:pt>
                <c:pt idx="991">
                  <c:v>89.25</c:v>
                </c:pt>
                <c:pt idx="992">
                  <c:v>88.88</c:v>
                </c:pt>
                <c:pt idx="993">
                  <c:v>88.54</c:v>
                </c:pt>
                <c:pt idx="994">
                  <c:v>89.27</c:v>
                </c:pt>
                <c:pt idx="995">
                  <c:v>88.39</c:v>
                </c:pt>
                <c:pt idx="996">
                  <c:v>86.05</c:v>
                </c:pt>
                <c:pt idx="997">
                  <c:v>86.07</c:v>
                </c:pt>
                <c:pt idx="998">
                  <c:v>86.4</c:v>
                </c:pt>
                <c:pt idx="999">
                  <c:v>88.65</c:v>
                </c:pt>
                <c:pt idx="1000">
                  <c:v>87.34</c:v>
                </c:pt>
                <c:pt idx="1001">
                  <c:v>85.07</c:v>
                </c:pt>
                <c:pt idx="1002">
                  <c:v>87.15</c:v>
                </c:pt>
                <c:pt idx="1003">
                  <c:v>87.52</c:v>
                </c:pt>
                <c:pt idx="1004">
                  <c:v>86.05</c:v>
                </c:pt>
                <c:pt idx="1005">
                  <c:v>87.78</c:v>
                </c:pt>
                <c:pt idx="1006">
                  <c:v>87.17</c:v>
                </c:pt>
                <c:pt idx="1007">
                  <c:v>87.35</c:v>
                </c:pt>
                <c:pt idx="1008">
                  <c:v>85.57</c:v>
                </c:pt>
                <c:pt idx="1009">
                  <c:v>87.73</c:v>
                </c:pt>
                <c:pt idx="1010">
                  <c:v>87.2</c:v>
                </c:pt>
                <c:pt idx="1011">
                  <c:v>87.21</c:v>
                </c:pt>
                <c:pt idx="1012">
                  <c:v>87.91</c:v>
                </c:pt>
                <c:pt idx="1013">
                  <c:v>85.61</c:v>
                </c:pt>
                <c:pt idx="1014">
                  <c:v>88.59</c:v>
                </c:pt>
                <c:pt idx="1015">
                  <c:v>86.71</c:v>
                </c:pt>
                <c:pt idx="1016">
                  <c:v>87.3</c:v>
                </c:pt>
                <c:pt idx="1017">
                  <c:v>87.18</c:v>
                </c:pt>
                <c:pt idx="1018">
                  <c:v>86.1</c:v>
                </c:pt>
                <c:pt idx="1019">
                  <c:v>88.28</c:v>
                </c:pt>
                <c:pt idx="1020">
                  <c:v>88.06</c:v>
                </c:pt>
                <c:pt idx="1021">
                  <c:v>87.73</c:v>
                </c:pt>
                <c:pt idx="1022">
                  <c:v>87.46</c:v>
                </c:pt>
                <c:pt idx="1023">
                  <c:v>87.48</c:v>
                </c:pt>
                <c:pt idx="1024">
                  <c:v>88.64</c:v>
                </c:pt>
                <c:pt idx="1025">
                  <c:v>87.31</c:v>
                </c:pt>
                <c:pt idx="1026">
                  <c:v>87.81</c:v>
                </c:pt>
                <c:pt idx="1027">
                  <c:v>87.8</c:v>
                </c:pt>
                <c:pt idx="1028">
                  <c:v>86.21</c:v>
                </c:pt>
                <c:pt idx="1029">
                  <c:v>86.31</c:v>
                </c:pt>
                <c:pt idx="1030">
                  <c:v>88.31</c:v>
                </c:pt>
                <c:pt idx="1031">
                  <c:v>86.14</c:v>
                </c:pt>
                <c:pt idx="1032">
                  <c:v>86.19</c:v>
                </c:pt>
                <c:pt idx="1033">
                  <c:v>86.89</c:v>
                </c:pt>
                <c:pt idx="1034">
                  <c:v>87.3</c:v>
                </c:pt>
                <c:pt idx="1035">
                  <c:v>86.7</c:v>
                </c:pt>
                <c:pt idx="1036">
                  <c:v>86.46</c:v>
                </c:pt>
                <c:pt idx="1037">
                  <c:v>87.11</c:v>
                </c:pt>
                <c:pt idx="1038">
                  <c:v>85.54</c:v>
                </c:pt>
                <c:pt idx="1039">
                  <c:v>86.58</c:v>
                </c:pt>
                <c:pt idx="1040">
                  <c:v>86.84</c:v>
                </c:pt>
                <c:pt idx="1041">
                  <c:v>86.34</c:v>
                </c:pt>
                <c:pt idx="1042">
                  <c:v>87.81</c:v>
                </c:pt>
                <c:pt idx="1043">
                  <c:v>88.7</c:v>
                </c:pt>
                <c:pt idx="1044">
                  <c:v>88.72</c:v>
                </c:pt>
                <c:pt idx="1045">
                  <c:v>87.05</c:v>
                </c:pt>
                <c:pt idx="1046">
                  <c:v>87.39</c:v>
                </c:pt>
                <c:pt idx="1047">
                  <c:v>86.97</c:v>
                </c:pt>
                <c:pt idx="1048">
                  <c:v>86.36</c:v>
                </c:pt>
                <c:pt idx="1049">
                  <c:v>86.82</c:v>
                </c:pt>
                <c:pt idx="1050">
                  <c:v>88.18</c:v>
                </c:pt>
                <c:pt idx="1051">
                  <c:v>86.63</c:v>
                </c:pt>
                <c:pt idx="1052">
                  <c:v>88.7</c:v>
                </c:pt>
                <c:pt idx="1053">
                  <c:v>87.7</c:v>
                </c:pt>
                <c:pt idx="1054">
                  <c:v>88.83</c:v>
                </c:pt>
                <c:pt idx="1055">
                  <c:v>88.31</c:v>
                </c:pt>
                <c:pt idx="1056">
                  <c:v>88.08</c:v>
                </c:pt>
                <c:pt idx="1057">
                  <c:v>86.57</c:v>
                </c:pt>
                <c:pt idx="1058">
                  <c:v>87.85</c:v>
                </c:pt>
                <c:pt idx="1059">
                  <c:v>86.89</c:v>
                </c:pt>
                <c:pt idx="1060">
                  <c:v>86.78</c:v>
                </c:pt>
                <c:pt idx="1061">
                  <c:v>88.14</c:v>
                </c:pt>
                <c:pt idx="1062">
                  <c:v>87.27</c:v>
                </c:pt>
                <c:pt idx="1063">
                  <c:v>87.22</c:v>
                </c:pt>
                <c:pt idx="1064">
                  <c:v>88.41</c:v>
                </c:pt>
                <c:pt idx="1065">
                  <c:v>85.84</c:v>
                </c:pt>
                <c:pt idx="1066">
                  <c:v>85.92</c:v>
                </c:pt>
                <c:pt idx="1067">
                  <c:v>87.83</c:v>
                </c:pt>
                <c:pt idx="1068">
                  <c:v>85.68</c:v>
                </c:pt>
                <c:pt idx="1069">
                  <c:v>85.09</c:v>
                </c:pt>
                <c:pt idx="1070">
                  <c:v>89.03</c:v>
                </c:pt>
                <c:pt idx="1071">
                  <c:v>86.88</c:v>
                </c:pt>
                <c:pt idx="1072">
                  <c:v>88.16</c:v>
                </c:pt>
                <c:pt idx="1073">
                  <c:v>86.53</c:v>
                </c:pt>
                <c:pt idx="1074">
                  <c:v>88.99</c:v>
                </c:pt>
                <c:pt idx="1075">
                  <c:v>88.43</c:v>
                </c:pt>
                <c:pt idx="1076">
                  <c:v>88.4</c:v>
                </c:pt>
                <c:pt idx="1077">
                  <c:v>86.73</c:v>
                </c:pt>
                <c:pt idx="1078">
                  <c:v>86.57</c:v>
                </c:pt>
                <c:pt idx="1079">
                  <c:v>87.42</c:v>
                </c:pt>
                <c:pt idx="1080">
                  <c:v>86.23</c:v>
                </c:pt>
                <c:pt idx="1081">
                  <c:v>87.01</c:v>
                </c:pt>
                <c:pt idx="1082">
                  <c:v>87.82</c:v>
                </c:pt>
                <c:pt idx="1083">
                  <c:v>87.89</c:v>
                </c:pt>
                <c:pt idx="1084">
                  <c:v>86.91</c:v>
                </c:pt>
                <c:pt idx="1085">
                  <c:v>87.38</c:v>
                </c:pt>
                <c:pt idx="1086">
                  <c:v>87.26</c:v>
                </c:pt>
                <c:pt idx="1087">
                  <c:v>86.21</c:v>
                </c:pt>
                <c:pt idx="1088">
                  <c:v>85.94</c:v>
                </c:pt>
                <c:pt idx="1089">
                  <c:v>85.71</c:v>
                </c:pt>
                <c:pt idx="1090">
                  <c:v>86.78</c:v>
                </c:pt>
                <c:pt idx="1091">
                  <c:v>88.25</c:v>
                </c:pt>
                <c:pt idx="1092">
                  <c:v>87.46</c:v>
                </c:pt>
                <c:pt idx="1093">
                  <c:v>89.21</c:v>
                </c:pt>
                <c:pt idx="1094">
                  <c:v>87.19</c:v>
                </c:pt>
                <c:pt idx="1095">
                  <c:v>87.08</c:v>
                </c:pt>
                <c:pt idx="1096">
                  <c:v>88.04</c:v>
                </c:pt>
                <c:pt idx="1097">
                  <c:v>87.28</c:v>
                </c:pt>
                <c:pt idx="1098">
                  <c:v>86.48</c:v>
                </c:pt>
                <c:pt idx="1099">
                  <c:v>86.51</c:v>
                </c:pt>
                <c:pt idx="1100">
                  <c:v>88.02</c:v>
                </c:pt>
                <c:pt idx="1101">
                  <c:v>87.94</c:v>
                </c:pt>
                <c:pt idx="1102">
                  <c:v>85.85</c:v>
                </c:pt>
                <c:pt idx="1103">
                  <c:v>88.17</c:v>
                </c:pt>
                <c:pt idx="1104">
                  <c:v>87.79</c:v>
                </c:pt>
                <c:pt idx="1105">
                  <c:v>87.02</c:v>
                </c:pt>
                <c:pt idx="1106">
                  <c:v>87.73</c:v>
                </c:pt>
                <c:pt idx="1107">
                  <c:v>87.08</c:v>
                </c:pt>
                <c:pt idx="1108">
                  <c:v>84.55</c:v>
                </c:pt>
                <c:pt idx="1109">
                  <c:v>86.99</c:v>
                </c:pt>
                <c:pt idx="1110">
                  <c:v>86.2</c:v>
                </c:pt>
                <c:pt idx="1111">
                  <c:v>87.41</c:v>
                </c:pt>
                <c:pt idx="1112">
                  <c:v>86.59</c:v>
                </c:pt>
                <c:pt idx="1113">
                  <c:v>88.19</c:v>
                </c:pt>
                <c:pt idx="1114">
                  <c:v>87.19</c:v>
                </c:pt>
                <c:pt idx="1115">
                  <c:v>87.71</c:v>
                </c:pt>
                <c:pt idx="1116">
                  <c:v>88.45</c:v>
                </c:pt>
                <c:pt idx="1117">
                  <c:v>87.61</c:v>
                </c:pt>
                <c:pt idx="1118">
                  <c:v>87.57</c:v>
                </c:pt>
                <c:pt idx="1119">
                  <c:v>85.98</c:v>
                </c:pt>
                <c:pt idx="1120">
                  <c:v>87.81</c:v>
                </c:pt>
                <c:pt idx="1121">
                  <c:v>86.26</c:v>
                </c:pt>
                <c:pt idx="1122">
                  <c:v>87.33</c:v>
                </c:pt>
                <c:pt idx="1123">
                  <c:v>88.22</c:v>
                </c:pt>
                <c:pt idx="1124">
                  <c:v>87.57</c:v>
                </c:pt>
                <c:pt idx="1125">
                  <c:v>87.06</c:v>
                </c:pt>
                <c:pt idx="1126">
                  <c:v>88.82</c:v>
                </c:pt>
                <c:pt idx="1127">
                  <c:v>87.41</c:v>
                </c:pt>
                <c:pt idx="1128">
                  <c:v>87.26</c:v>
                </c:pt>
                <c:pt idx="1129">
                  <c:v>85.38</c:v>
                </c:pt>
                <c:pt idx="1130">
                  <c:v>88</c:v>
                </c:pt>
                <c:pt idx="1131">
                  <c:v>86.88</c:v>
                </c:pt>
                <c:pt idx="1132">
                  <c:v>86.85</c:v>
                </c:pt>
                <c:pt idx="1133">
                  <c:v>87.38</c:v>
                </c:pt>
                <c:pt idx="1134">
                  <c:v>86.27</c:v>
                </c:pt>
                <c:pt idx="1135">
                  <c:v>88.3</c:v>
                </c:pt>
                <c:pt idx="1136">
                  <c:v>88.2</c:v>
                </c:pt>
                <c:pt idx="1137">
                  <c:v>88.83</c:v>
                </c:pt>
                <c:pt idx="1138">
                  <c:v>86.93</c:v>
                </c:pt>
                <c:pt idx="1139">
                  <c:v>87.1</c:v>
                </c:pt>
                <c:pt idx="1140">
                  <c:v>87.59</c:v>
                </c:pt>
                <c:pt idx="1141">
                  <c:v>87.13</c:v>
                </c:pt>
                <c:pt idx="1142">
                  <c:v>86.73</c:v>
                </c:pt>
                <c:pt idx="1143">
                  <c:v>88.31</c:v>
                </c:pt>
                <c:pt idx="1144">
                  <c:v>88.51</c:v>
                </c:pt>
                <c:pt idx="1145">
                  <c:v>86.45</c:v>
                </c:pt>
                <c:pt idx="1146">
                  <c:v>87.2</c:v>
                </c:pt>
                <c:pt idx="1147">
                  <c:v>88.01</c:v>
                </c:pt>
                <c:pt idx="1148">
                  <c:v>87.16</c:v>
                </c:pt>
                <c:pt idx="1149">
                  <c:v>87.14</c:v>
                </c:pt>
                <c:pt idx="1150">
                  <c:v>88.59</c:v>
                </c:pt>
                <c:pt idx="1151">
                  <c:v>87.84</c:v>
                </c:pt>
                <c:pt idx="1152">
                  <c:v>86.99</c:v>
                </c:pt>
                <c:pt idx="1153">
                  <c:v>87.42</c:v>
                </c:pt>
                <c:pt idx="1154">
                  <c:v>87.41</c:v>
                </c:pt>
                <c:pt idx="1155">
                  <c:v>87.08</c:v>
                </c:pt>
                <c:pt idx="1156">
                  <c:v>86.91</c:v>
                </c:pt>
                <c:pt idx="1157">
                  <c:v>87.94</c:v>
                </c:pt>
                <c:pt idx="1158">
                  <c:v>87.73</c:v>
                </c:pt>
                <c:pt idx="1159">
                  <c:v>88.23</c:v>
                </c:pt>
                <c:pt idx="1160">
                  <c:v>89.38</c:v>
                </c:pt>
                <c:pt idx="1161">
                  <c:v>87.62</c:v>
                </c:pt>
                <c:pt idx="1162">
                  <c:v>87.98</c:v>
                </c:pt>
                <c:pt idx="1163">
                  <c:v>87.04</c:v>
                </c:pt>
                <c:pt idx="1164">
                  <c:v>87.46</c:v>
                </c:pt>
                <c:pt idx="1165">
                  <c:v>87.25</c:v>
                </c:pt>
                <c:pt idx="1166">
                  <c:v>87.86</c:v>
                </c:pt>
                <c:pt idx="1167">
                  <c:v>86.88</c:v>
                </c:pt>
                <c:pt idx="1168">
                  <c:v>87</c:v>
                </c:pt>
                <c:pt idx="1169">
                  <c:v>87.26</c:v>
                </c:pt>
                <c:pt idx="1170">
                  <c:v>87</c:v>
                </c:pt>
                <c:pt idx="1171">
                  <c:v>87.1</c:v>
                </c:pt>
                <c:pt idx="1172">
                  <c:v>88.62</c:v>
                </c:pt>
                <c:pt idx="1173">
                  <c:v>86.93</c:v>
                </c:pt>
                <c:pt idx="1174">
                  <c:v>86.79</c:v>
                </c:pt>
                <c:pt idx="1175">
                  <c:v>87.57</c:v>
                </c:pt>
                <c:pt idx="1176">
                  <c:v>86.48</c:v>
                </c:pt>
                <c:pt idx="1177">
                  <c:v>87.99</c:v>
                </c:pt>
                <c:pt idx="1178">
                  <c:v>87.65</c:v>
                </c:pt>
                <c:pt idx="1179">
                  <c:v>87.81</c:v>
                </c:pt>
                <c:pt idx="1180">
                  <c:v>85.75</c:v>
                </c:pt>
                <c:pt idx="1181">
                  <c:v>87.11</c:v>
                </c:pt>
                <c:pt idx="1182">
                  <c:v>88.75</c:v>
                </c:pt>
                <c:pt idx="1183">
                  <c:v>87.14</c:v>
                </c:pt>
                <c:pt idx="1184">
                  <c:v>88.26</c:v>
                </c:pt>
                <c:pt idx="1185">
                  <c:v>87.45</c:v>
                </c:pt>
                <c:pt idx="1186">
                  <c:v>88.14</c:v>
                </c:pt>
                <c:pt idx="1187">
                  <c:v>87.6</c:v>
                </c:pt>
                <c:pt idx="1188">
                  <c:v>88.9</c:v>
                </c:pt>
                <c:pt idx="1189">
                  <c:v>89.01</c:v>
                </c:pt>
                <c:pt idx="1190">
                  <c:v>87.42</c:v>
                </c:pt>
                <c:pt idx="1191">
                  <c:v>88.06</c:v>
                </c:pt>
                <c:pt idx="1192">
                  <c:v>87.76</c:v>
                </c:pt>
                <c:pt idx="1193">
                  <c:v>87.29</c:v>
                </c:pt>
                <c:pt idx="1194">
                  <c:v>87.93</c:v>
                </c:pt>
                <c:pt idx="1195">
                  <c:v>88.19</c:v>
                </c:pt>
                <c:pt idx="1196">
                  <c:v>88.13</c:v>
                </c:pt>
                <c:pt idx="1197">
                  <c:v>86.25</c:v>
                </c:pt>
                <c:pt idx="1198">
                  <c:v>88.62</c:v>
                </c:pt>
                <c:pt idx="1199">
                  <c:v>87.87</c:v>
                </c:pt>
                <c:pt idx="1200">
                  <c:v>87.06</c:v>
                </c:pt>
                <c:pt idx="1201">
                  <c:v>88.94</c:v>
                </c:pt>
                <c:pt idx="1202">
                  <c:v>88.75</c:v>
                </c:pt>
                <c:pt idx="1203">
                  <c:v>88.04</c:v>
                </c:pt>
                <c:pt idx="1204">
                  <c:v>87.78</c:v>
                </c:pt>
                <c:pt idx="1205">
                  <c:v>86.52</c:v>
                </c:pt>
                <c:pt idx="1206">
                  <c:v>88.23</c:v>
                </c:pt>
                <c:pt idx="1207">
                  <c:v>87.32</c:v>
                </c:pt>
                <c:pt idx="1208">
                  <c:v>87.44</c:v>
                </c:pt>
                <c:pt idx="1209">
                  <c:v>86.98</c:v>
                </c:pt>
                <c:pt idx="1210">
                  <c:v>86.95</c:v>
                </c:pt>
                <c:pt idx="1211">
                  <c:v>88.38</c:v>
                </c:pt>
                <c:pt idx="1212">
                  <c:v>85.91</c:v>
                </c:pt>
                <c:pt idx="1213">
                  <c:v>87.31</c:v>
                </c:pt>
                <c:pt idx="1214">
                  <c:v>87.32</c:v>
                </c:pt>
                <c:pt idx="1215">
                  <c:v>86.95</c:v>
                </c:pt>
                <c:pt idx="1216">
                  <c:v>87.71</c:v>
                </c:pt>
                <c:pt idx="1217">
                  <c:v>87.72</c:v>
                </c:pt>
                <c:pt idx="1218">
                  <c:v>87.84</c:v>
                </c:pt>
                <c:pt idx="1219">
                  <c:v>88.09</c:v>
                </c:pt>
                <c:pt idx="1220">
                  <c:v>86.22</c:v>
                </c:pt>
                <c:pt idx="1221">
                  <c:v>87.98</c:v>
                </c:pt>
                <c:pt idx="1222">
                  <c:v>87.97</c:v>
                </c:pt>
                <c:pt idx="1223">
                  <c:v>87.08</c:v>
                </c:pt>
                <c:pt idx="1224">
                  <c:v>87.84</c:v>
                </c:pt>
                <c:pt idx="1225">
                  <c:v>87.75</c:v>
                </c:pt>
                <c:pt idx="1226">
                  <c:v>88.15</c:v>
                </c:pt>
                <c:pt idx="1227">
                  <c:v>88.55</c:v>
                </c:pt>
                <c:pt idx="1228">
                  <c:v>88.18</c:v>
                </c:pt>
                <c:pt idx="1229">
                  <c:v>88.23</c:v>
                </c:pt>
                <c:pt idx="1230">
                  <c:v>87.8</c:v>
                </c:pt>
                <c:pt idx="1231">
                  <c:v>87.44</c:v>
                </c:pt>
                <c:pt idx="1232">
                  <c:v>89.52</c:v>
                </c:pt>
                <c:pt idx="1233">
                  <c:v>89.32</c:v>
                </c:pt>
                <c:pt idx="1234">
                  <c:v>87.5</c:v>
                </c:pt>
                <c:pt idx="1235">
                  <c:v>88.53</c:v>
                </c:pt>
                <c:pt idx="1236">
                  <c:v>87</c:v>
                </c:pt>
                <c:pt idx="1237">
                  <c:v>86.82</c:v>
                </c:pt>
                <c:pt idx="1238">
                  <c:v>87.84</c:v>
                </c:pt>
                <c:pt idx="1239">
                  <c:v>87.74</c:v>
                </c:pt>
                <c:pt idx="1240">
                  <c:v>87.65</c:v>
                </c:pt>
                <c:pt idx="1241">
                  <c:v>87.48</c:v>
                </c:pt>
                <c:pt idx="1242">
                  <c:v>85.85</c:v>
                </c:pt>
                <c:pt idx="1243">
                  <c:v>86.98</c:v>
                </c:pt>
                <c:pt idx="1244">
                  <c:v>87.84</c:v>
                </c:pt>
                <c:pt idx="1245">
                  <c:v>88.36</c:v>
                </c:pt>
                <c:pt idx="1246">
                  <c:v>88.14</c:v>
                </c:pt>
                <c:pt idx="1247">
                  <c:v>88.36</c:v>
                </c:pt>
                <c:pt idx="1248">
                  <c:v>87.16</c:v>
                </c:pt>
                <c:pt idx="1249">
                  <c:v>87.99</c:v>
                </c:pt>
                <c:pt idx="1250">
                  <c:v>87.62</c:v>
                </c:pt>
                <c:pt idx="1251">
                  <c:v>86.71</c:v>
                </c:pt>
                <c:pt idx="1252">
                  <c:v>86.88</c:v>
                </c:pt>
                <c:pt idx="1253">
                  <c:v>87.96</c:v>
                </c:pt>
                <c:pt idx="1254">
                  <c:v>87.57</c:v>
                </c:pt>
                <c:pt idx="1255">
                  <c:v>87.55</c:v>
                </c:pt>
                <c:pt idx="1256">
                  <c:v>86.81</c:v>
                </c:pt>
                <c:pt idx="1257">
                  <c:v>87.98</c:v>
                </c:pt>
                <c:pt idx="1258">
                  <c:v>85.98</c:v>
                </c:pt>
                <c:pt idx="1259">
                  <c:v>88.07</c:v>
                </c:pt>
                <c:pt idx="1260">
                  <c:v>87.02</c:v>
                </c:pt>
                <c:pt idx="1261">
                  <c:v>87.29</c:v>
                </c:pt>
                <c:pt idx="1262">
                  <c:v>86.35</c:v>
                </c:pt>
                <c:pt idx="1263">
                  <c:v>87.68</c:v>
                </c:pt>
                <c:pt idx="1264">
                  <c:v>88.03</c:v>
                </c:pt>
                <c:pt idx="1265">
                  <c:v>87.88</c:v>
                </c:pt>
                <c:pt idx="1266">
                  <c:v>86.35</c:v>
                </c:pt>
                <c:pt idx="1267">
                  <c:v>88.13</c:v>
                </c:pt>
                <c:pt idx="1268">
                  <c:v>87.76</c:v>
                </c:pt>
                <c:pt idx="1269">
                  <c:v>87.15</c:v>
                </c:pt>
                <c:pt idx="1270">
                  <c:v>87.55</c:v>
                </c:pt>
                <c:pt idx="1271">
                  <c:v>88.61</c:v>
                </c:pt>
                <c:pt idx="1272">
                  <c:v>88.64</c:v>
                </c:pt>
                <c:pt idx="1273">
                  <c:v>87.76</c:v>
                </c:pt>
                <c:pt idx="1274">
                  <c:v>87.21</c:v>
                </c:pt>
                <c:pt idx="1275">
                  <c:v>88.02</c:v>
                </c:pt>
                <c:pt idx="1276">
                  <c:v>86.79</c:v>
                </c:pt>
                <c:pt idx="1277">
                  <c:v>87.67</c:v>
                </c:pt>
                <c:pt idx="1278">
                  <c:v>89.16</c:v>
                </c:pt>
                <c:pt idx="1279">
                  <c:v>88.6</c:v>
                </c:pt>
                <c:pt idx="1280">
                  <c:v>87.87</c:v>
                </c:pt>
                <c:pt idx="1281">
                  <c:v>87.39</c:v>
                </c:pt>
                <c:pt idx="1282">
                  <c:v>87.03</c:v>
                </c:pt>
                <c:pt idx="1283">
                  <c:v>87.82</c:v>
                </c:pt>
                <c:pt idx="1284">
                  <c:v>86.89</c:v>
                </c:pt>
                <c:pt idx="1285">
                  <c:v>87.74</c:v>
                </c:pt>
                <c:pt idx="1286">
                  <c:v>88.51</c:v>
                </c:pt>
                <c:pt idx="1287">
                  <c:v>87.92</c:v>
                </c:pt>
                <c:pt idx="1288">
                  <c:v>88.36</c:v>
                </c:pt>
                <c:pt idx="1289">
                  <c:v>87.46</c:v>
                </c:pt>
                <c:pt idx="1290">
                  <c:v>85.89</c:v>
                </c:pt>
                <c:pt idx="1291">
                  <c:v>87.86</c:v>
                </c:pt>
                <c:pt idx="1292">
                  <c:v>88</c:v>
                </c:pt>
                <c:pt idx="1293">
                  <c:v>88.52</c:v>
                </c:pt>
                <c:pt idx="1294">
                  <c:v>88.38</c:v>
                </c:pt>
                <c:pt idx="1295">
                  <c:v>88.05</c:v>
                </c:pt>
                <c:pt idx="1296">
                  <c:v>86.65</c:v>
                </c:pt>
                <c:pt idx="1297">
                  <c:v>88.37</c:v>
                </c:pt>
                <c:pt idx="1298">
                  <c:v>87.97</c:v>
                </c:pt>
                <c:pt idx="1299">
                  <c:v>87.76</c:v>
                </c:pt>
                <c:pt idx="1300">
                  <c:v>87.91</c:v>
                </c:pt>
                <c:pt idx="1301">
                  <c:v>88.24</c:v>
                </c:pt>
                <c:pt idx="1302">
                  <c:v>89.06</c:v>
                </c:pt>
                <c:pt idx="1303">
                  <c:v>86.79</c:v>
                </c:pt>
                <c:pt idx="1304">
                  <c:v>86.93</c:v>
                </c:pt>
                <c:pt idx="1305">
                  <c:v>86.88</c:v>
                </c:pt>
                <c:pt idx="1306">
                  <c:v>88.54</c:v>
                </c:pt>
                <c:pt idx="1307">
                  <c:v>88.7</c:v>
                </c:pt>
                <c:pt idx="1308">
                  <c:v>88.63</c:v>
                </c:pt>
                <c:pt idx="1309">
                  <c:v>87.17</c:v>
                </c:pt>
                <c:pt idx="1310">
                  <c:v>88.77</c:v>
                </c:pt>
                <c:pt idx="1311">
                  <c:v>87.75</c:v>
                </c:pt>
                <c:pt idx="1312">
                  <c:v>87.95</c:v>
                </c:pt>
                <c:pt idx="1313">
                  <c:v>89.74</c:v>
                </c:pt>
                <c:pt idx="1314">
                  <c:v>88.7</c:v>
                </c:pt>
                <c:pt idx="1315">
                  <c:v>88.16</c:v>
                </c:pt>
                <c:pt idx="1316">
                  <c:v>88.24</c:v>
                </c:pt>
                <c:pt idx="1317">
                  <c:v>87.79</c:v>
                </c:pt>
                <c:pt idx="1318">
                  <c:v>87.74</c:v>
                </c:pt>
                <c:pt idx="1319">
                  <c:v>88.23</c:v>
                </c:pt>
                <c:pt idx="1320">
                  <c:v>86.63</c:v>
                </c:pt>
                <c:pt idx="1321">
                  <c:v>88.38</c:v>
                </c:pt>
                <c:pt idx="1322">
                  <c:v>88.26</c:v>
                </c:pt>
                <c:pt idx="1323">
                  <c:v>88.58</c:v>
                </c:pt>
                <c:pt idx="1324">
                  <c:v>86.3</c:v>
                </c:pt>
                <c:pt idx="1325">
                  <c:v>88.38</c:v>
                </c:pt>
                <c:pt idx="1326">
                  <c:v>87.17</c:v>
                </c:pt>
                <c:pt idx="1327">
                  <c:v>87.59</c:v>
                </c:pt>
                <c:pt idx="1328">
                  <c:v>88.71</c:v>
                </c:pt>
                <c:pt idx="1329">
                  <c:v>86.74</c:v>
                </c:pt>
                <c:pt idx="1330">
                  <c:v>88.44</c:v>
                </c:pt>
                <c:pt idx="1331">
                  <c:v>87.87</c:v>
                </c:pt>
                <c:pt idx="1332">
                  <c:v>87.67</c:v>
                </c:pt>
                <c:pt idx="1333">
                  <c:v>88.03</c:v>
                </c:pt>
                <c:pt idx="1334">
                  <c:v>87.97</c:v>
                </c:pt>
                <c:pt idx="1335">
                  <c:v>87.61</c:v>
                </c:pt>
                <c:pt idx="1336">
                  <c:v>87.18</c:v>
                </c:pt>
                <c:pt idx="1337">
                  <c:v>88.83</c:v>
                </c:pt>
                <c:pt idx="1338">
                  <c:v>87.47</c:v>
                </c:pt>
                <c:pt idx="1339">
                  <c:v>88.92</c:v>
                </c:pt>
                <c:pt idx="1340">
                  <c:v>88.05</c:v>
                </c:pt>
                <c:pt idx="1341">
                  <c:v>88.47</c:v>
                </c:pt>
                <c:pt idx="1342">
                  <c:v>87.22</c:v>
                </c:pt>
                <c:pt idx="1343">
                  <c:v>88.39</c:v>
                </c:pt>
                <c:pt idx="1344">
                  <c:v>87.48</c:v>
                </c:pt>
                <c:pt idx="1345">
                  <c:v>87.23</c:v>
                </c:pt>
                <c:pt idx="1346">
                  <c:v>87.8</c:v>
                </c:pt>
                <c:pt idx="1347">
                  <c:v>88.26</c:v>
                </c:pt>
                <c:pt idx="1348">
                  <c:v>87.28</c:v>
                </c:pt>
                <c:pt idx="1349">
                  <c:v>87.23</c:v>
                </c:pt>
                <c:pt idx="1350">
                  <c:v>88.59</c:v>
                </c:pt>
                <c:pt idx="1351">
                  <c:v>87.97</c:v>
                </c:pt>
                <c:pt idx="1352">
                  <c:v>87.85</c:v>
                </c:pt>
                <c:pt idx="1353">
                  <c:v>87.26</c:v>
                </c:pt>
                <c:pt idx="1354">
                  <c:v>88.2</c:v>
                </c:pt>
                <c:pt idx="1355">
                  <c:v>88.52</c:v>
                </c:pt>
                <c:pt idx="1356">
                  <c:v>88.11</c:v>
                </c:pt>
                <c:pt idx="1357">
                  <c:v>86.98</c:v>
                </c:pt>
                <c:pt idx="1358">
                  <c:v>88.86</c:v>
                </c:pt>
                <c:pt idx="1359">
                  <c:v>89.88</c:v>
                </c:pt>
                <c:pt idx="1360">
                  <c:v>87.17</c:v>
                </c:pt>
                <c:pt idx="1361">
                  <c:v>87.46</c:v>
                </c:pt>
                <c:pt idx="1362">
                  <c:v>89.17</c:v>
                </c:pt>
                <c:pt idx="1363">
                  <c:v>87.52</c:v>
                </c:pt>
                <c:pt idx="1364">
                  <c:v>87.45</c:v>
                </c:pt>
                <c:pt idx="1365">
                  <c:v>87.39</c:v>
                </c:pt>
                <c:pt idx="1366">
                  <c:v>88.75</c:v>
                </c:pt>
                <c:pt idx="1367">
                  <c:v>88.16</c:v>
                </c:pt>
                <c:pt idx="1368">
                  <c:v>88.08</c:v>
                </c:pt>
                <c:pt idx="1369">
                  <c:v>87.23</c:v>
                </c:pt>
                <c:pt idx="1370">
                  <c:v>87.96</c:v>
                </c:pt>
                <c:pt idx="1371">
                  <c:v>88.77</c:v>
                </c:pt>
                <c:pt idx="1372">
                  <c:v>88.22</c:v>
                </c:pt>
                <c:pt idx="1373">
                  <c:v>86.95</c:v>
                </c:pt>
                <c:pt idx="1374">
                  <c:v>88.23</c:v>
                </c:pt>
                <c:pt idx="1375">
                  <c:v>88.99</c:v>
                </c:pt>
                <c:pt idx="1376">
                  <c:v>89.89</c:v>
                </c:pt>
                <c:pt idx="1377">
                  <c:v>87.46</c:v>
                </c:pt>
                <c:pt idx="1378">
                  <c:v>88.71</c:v>
                </c:pt>
                <c:pt idx="1379">
                  <c:v>88.31</c:v>
                </c:pt>
                <c:pt idx="1380">
                  <c:v>88.13</c:v>
                </c:pt>
                <c:pt idx="1381">
                  <c:v>87.74</c:v>
                </c:pt>
                <c:pt idx="1382">
                  <c:v>89.59</c:v>
                </c:pt>
                <c:pt idx="1383">
                  <c:v>88.37</c:v>
                </c:pt>
                <c:pt idx="1384">
                  <c:v>88.09</c:v>
                </c:pt>
                <c:pt idx="1385">
                  <c:v>87.19</c:v>
                </c:pt>
                <c:pt idx="1386">
                  <c:v>88.21</c:v>
                </c:pt>
                <c:pt idx="1387">
                  <c:v>87.62</c:v>
                </c:pt>
                <c:pt idx="1388">
                  <c:v>89.51</c:v>
                </c:pt>
                <c:pt idx="1389">
                  <c:v>87.52</c:v>
                </c:pt>
                <c:pt idx="1390">
                  <c:v>88.73</c:v>
                </c:pt>
                <c:pt idx="1391">
                  <c:v>87.58</c:v>
                </c:pt>
                <c:pt idx="1392">
                  <c:v>87.52</c:v>
                </c:pt>
                <c:pt idx="1393">
                  <c:v>88.21</c:v>
                </c:pt>
                <c:pt idx="1394">
                  <c:v>87.73</c:v>
                </c:pt>
                <c:pt idx="1395">
                  <c:v>87.35</c:v>
                </c:pt>
                <c:pt idx="1396">
                  <c:v>88.35</c:v>
                </c:pt>
                <c:pt idx="1397">
                  <c:v>88.45</c:v>
                </c:pt>
                <c:pt idx="1398">
                  <c:v>88.84</c:v>
                </c:pt>
                <c:pt idx="1399">
                  <c:v>87.98</c:v>
                </c:pt>
                <c:pt idx="1400">
                  <c:v>87.42</c:v>
                </c:pt>
                <c:pt idx="1401">
                  <c:v>88.39</c:v>
                </c:pt>
                <c:pt idx="1402">
                  <c:v>88.81</c:v>
                </c:pt>
                <c:pt idx="1403">
                  <c:v>87.71</c:v>
                </c:pt>
                <c:pt idx="1404">
                  <c:v>87.85</c:v>
                </c:pt>
                <c:pt idx="1405">
                  <c:v>87.7</c:v>
                </c:pt>
                <c:pt idx="1406">
                  <c:v>87.91</c:v>
                </c:pt>
                <c:pt idx="1407">
                  <c:v>90.31</c:v>
                </c:pt>
                <c:pt idx="1408">
                  <c:v>88</c:v>
                </c:pt>
                <c:pt idx="1409">
                  <c:v>89.01</c:v>
                </c:pt>
                <c:pt idx="1410">
                  <c:v>88.09</c:v>
                </c:pt>
                <c:pt idx="1411">
                  <c:v>87.59</c:v>
                </c:pt>
                <c:pt idx="1412">
                  <c:v>87.82</c:v>
                </c:pt>
                <c:pt idx="1413">
                  <c:v>88.22</c:v>
                </c:pt>
                <c:pt idx="1414">
                  <c:v>88.34</c:v>
                </c:pt>
                <c:pt idx="1415">
                  <c:v>89.07</c:v>
                </c:pt>
                <c:pt idx="1416">
                  <c:v>88.1</c:v>
                </c:pt>
                <c:pt idx="1417">
                  <c:v>87.78</c:v>
                </c:pt>
                <c:pt idx="1418">
                  <c:v>88.22</c:v>
                </c:pt>
                <c:pt idx="1419">
                  <c:v>90.71</c:v>
                </c:pt>
                <c:pt idx="1420">
                  <c:v>88</c:v>
                </c:pt>
                <c:pt idx="1421">
                  <c:v>88.04</c:v>
                </c:pt>
                <c:pt idx="1422">
                  <c:v>87.78</c:v>
                </c:pt>
                <c:pt idx="1423">
                  <c:v>87.99</c:v>
                </c:pt>
                <c:pt idx="1424">
                  <c:v>89.61</c:v>
                </c:pt>
                <c:pt idx="1425">
                  <c:v>86.73</c:v>
                </c:pt>
                <c:pt idx="1426">
                  <c:v>85.51</c:v>
                </c:pt>
                <c:pt idx="1427">
                  <c:v>87.5</c:v>
                </c:pt>
                <c:pt idx="1428">
                  <c:v>88.49</c:v>
                </c:pt>
                <c:pt idx="1429">
                  <c:v>88.14</c:v>
                </c:pt>
                <c:pt idx="1430">
                  <c:v>88.41</c:v>
                </c:pt>
                <c:pt idx="1431">
                  <c:v>88.9</c:v>
                </c:pt>
                <c:pt idx="1432">
                  <c:v>87.74</c:v>
                </c:pt>
                <c:pt idx="1433">
                  <c:v>86.5</c:v>
                </c:pt>
                <c:pt idx="1434">
                  <c:v>88.06</c:v>
                </c:pt>
                <c:pt idx="1435">
                  <c:v>88.52</c:v>
                </c:pt>
                <c:pt idx="1436">
                  <c:v>88.87</c:v>
                </c:pt>
                <c:pt idx="1437">
                  <c:v>88.62</c:v>
                </c:pt>
                <c:pt idx="1438">
                  <c:v>88.25</c:v>
                </c:pt>
                <c:pt idx="1439">
                  <c:v>87.98</c:v>
                </c:pt>
                <c:pt idx="1440">
                  <c:v>86.81</c:v>
                </c:pt>
                <c:pt idx="1441">
                  <c:v>88.52</c:v>
                </c:pt>
                <c:pt idx="1442">
                  <c:v>87.5</c:v>
                </c:pt>
                <c:pt idx="1443">
                  <c:v>88.08</c:v>
                </c:pt>
                <c:pt idx="1444">
                  <c:v>88.75</c:v>
                </c:pt>
                <c:pt idx="1445">
                  <c:v>89.39</c:v>
                </c:pt>
                <c:pt idx="1446">
                  <c:v>89.51</c:v>
                </c:pt>
                <c:pt idx="1447">
                  <c:v>88.57</c:v>
                </c:pt>
                <c:pt idx="1448">
                  <c:v>88.41</c:v>
                </c:pt>
                <c:pt idx="1449">
                  <c:v>89.69</c:v>
                </c:pt>
                <c:pt idx="1450">
                  <c:v>87.67</c:v>
                </c:pt>
                <c:pt idx="1451">
                  <c:v>87.88</c:v>
                </c:pt>
                <c:pt idx="1452">
                  <c:v>87.89</c:v>
                </c:pt>
                <c:pt idx="1453">
                  <c:v>88.46</c:v>
                </c:pt>
                <c:pt idx="1454">
                  <c:v>86.98</c:v>
                </c:pt>
                <c:pt idx="1455">
                  <c:v>87.55</c:v>
                </c:pt>
                <c:pt idx="1456">
                  <c:v>87.69</c:v>
                </c:pt>
                <c:pt idx="1457">
                  <c:v>88.16</c:v>
                </c:pt>
                <c:pt idx="1458">
                  <c:v>86.91</c:v>
                </c:pt>
                <c:pt idx="1459">
                  <c:v>88.83</c:v>
                </c:pt>
                <c:pt idx="1460">
                  <c:v>87.49</c:v>
                </c:pt>
                <c:pt idx="1461">
                  <c:v>88.54</c:v>
                </c:pt>
                <c:pt idx="1462">
                  <c:v>86.63</c:v>
                </c:pt>
                <c:pt idx="1463">
                  <c:v>87.81</c:v>
                </c:pt>
                <c:pt idx="1464">
                  <c:v>88.81</c:v>
                </c:pt>
                <c:pt idx="1465">
                  <c:v>87.35</c:v>
                </c:pt>
                <c:pt idx="1466">
                  <c:v>89.63</c:v>
                </c:pt>
                <c:pt idx="1467">
                  <c:v>88.08</c:v>
                </c:pt>
                <c:pt idx="1468">
                  <c:v>86.9</c:v>
                </c:pt>
                <c:pt idx="1469">
                  <c:v>88.5</c:v>
                </c:pt>
                <c:pt idx="1470">
                  <c:v>88.16</c:v>
                </c:pt>
                <c:pt idx="1471">
                  <c:v>87.9</c:v>
                </c:pt>
                <c:pt idx="1472">
                  <c:v>88.25</c:v>
                </c:pt>
                <c:pt idx="1473">
                  <c:v>88.35</c:v>
                </c:pt>
                <c:pt idx="1474">
                  <c:v>87.89</c:v>
                </c:pt>
                <c:pt idx="1475">
                  <c:v>88.1</c:v>
                </c:pt>
                <c:pt idx="1476">
                  <c:v>88.96</c:v>
                </c:pt>
                <c:pt idx="1477">
                  <c:v>88.18</c:v>
                </c:pt>
                <c:pt idx="1478">
                  <c:v>88.42</c:v>
                </c:pt>
                <c:pt idx="1479">
                  <c:v>88.95</c:v>
                </c:pt>
                <c:pt idx="1480">
                  <c:v>87.66</c:v>
                </c:pt>
                <c:pt idx="1481">
                  <c:v>87.63</c:v>
                </c:pt>
                <c:pt idx="1482">
                  <c:v>88.41</c:v>
                </c:pt>
                <c:pt idx="1483">
                  <c:v>87.39</c:v>
                </c:pt>
                <c:pt idx="1484">
                  <c:v>89.03</c:v>
                </c:pt>
                <c:pt idx="1485">
                  <c:v>87.08</c:v>
                </c:pt>
                <c:pt idx="1486">
                  <c:v>88.51</c:v>
                </c:pt>
                <c:pt idx="1487">
                  <c:v>88.44</c:v>
                </c:pt>
                <c:pt idx="1488">
                  <c:v>87.98</c:v>
                </c:pt>
                <c:pt idx="1489">
                  <c:v>88.25</c:v>
                </c:pt>
                <c:pt idx="1490">
                  <c:v>88.35</c:v>
                </c:pt>
                <c:pt idx="1491">
                  <c:v>87.4</c:v>
                </c:pt>
                <c:pt idx="1492">
                  <c:v>88.24</c:v>
                </c:pt>
                <c:pt idx="1493">
                  <c:v>87.33</c:v>
                </c:pt>
                <c:pt idx="1494">
                  <c:v>88.23</c:v>
                </c:pt>
                <c:pt idx="1495">
                  <c:v>87.04</c:v>
                </c:pt>
                <c:pt idx="1496">
                  <c:v>87.77</c:v>
                </c:pt>
                <c:pt idx="1497">
                  <c:v>89.02</c:v>
                </c:pt>
                <c:pt idx="1498">
                  <c:v>88.56</c:v>
                </c:pt>
                <c:pt idx="1499">
                  <c:v>87.94</c:v>
                </c:pt>
                <c:pt idx="1500">
                  <c:v>87.04</c:v>
                </c:pt>
                <c:pt idx="1501">
                  <c:v>87.56</c:v>
                </c:pt>
                <c:pt idx="1502">
                  <c:v>87.72</c:v>
                </c:pt>
                <c:pt idx="1503">
                  <c:v>88.71</c:v>
                </c:pt>
                <c:pt idx="1504">
                  <c:v>87.02</c:v>
                </c:pt>
                <c:pt idx="1505">
                  <c:v>87.97</c:v>
                </c:pt>
                <c:pt idx="1506">
                  <c:v>87.79</c:v>
                </c:pt>
                <c:pt idx="1507">
                  <c:v>86.82</c:v>
                </c:pt>
                <c:pt idx="1508">
                  <c:v>87.4</c:v>
                </c:pt>
                <c:pt idx="1509">
                  <c:v>88.67</c:v>
                </c:pt>
                <c:pt idx="1510">
                  <c:v>88.44</c:v>
                </c:pt>
                <c:pt idx="1511">
                  <c:v>87.05</c:v>
                </c:pt>
                <c:pt idx="1512">
                  <c:v>88.18</c:v>
                </c:pt>
                <c:pt idx="1513">
                  <c:v>88.84</c:v>
                </c:pt>
                <c:pt idx="1514">
                  <c:v>87.36</c:v>
                </c:pt>
                <c:pt idx="1515">
                  <c:v>87.39</c:v>
                </c:pt>
                <c:pt idx="1516">
                  <c:v>87.9</c:v>
                </c:pt>
                <c:pt idx="1517">
                  <c:v>88.67</c:v>
                </c:pt>
                <c:pt idx="1518">
                  <c:v>87.49</c:v>
                </c:pt>
                <c:pt idx="1519">
                  <c:v>88.64</c:v>
                </c:pt>
                <c:pt idx="1520">
                  <c:v>88.15</c:v>
                </c:pt>
                <c:pt idx="1521">
                  <c:v>88.13</c:v>
                </c:pt>
                <c:pt idx="1522">
                  <c:v>88.46</c:v>
                </c:pt>
                <c:pt idx="1523">
                  <c:v>89.61</c:v>
                </c:pt>
                <c:pt idx="1524">
                  <c:v>87.55</c:v>
                </c:pt>
                <c:pt idx="1525">
                  <c:v>87.8</c:v>
                </c:pt>
                <c:pt idx="1526">
                  <c:v>87.57</c:v>
                </c:pt>
                <c:pt idx="1527">
                  <c:v>89.37</c:v>
                </c:pt>
                <c:pt idx="1528">
                  <c:v>88.14</c:v>
                </c:pt>
                <c:pt idx="1529">
                  <c:v>88.31</c:v>
                </c:pt>
                <c:pt idx="1530">
                  <c:v>88.09</c:v>
                </c:pt>
                <c:pt idx="1531">
                  <c:v>87.81</c:v>
                </c:pt>
                <c:pt idx="1532">
                  <c:v>88.47</c:v>
                </c:pt>
                <c:pt idx="1533">
                  <c:v>87.73</c:v>
                </c:pt>
                <c:pt idx="1534">
                  <c:v>86.96</c:v>
                </c:pt>
                <c:pt idx="1535">
                  <c:v>87.21</c:v>
                </c:pt>
                <c:pt idx="1536">
                  <c:v>87.34</c:v>
                </c:pt>
                <c:pt idx="1537">
                  <c:v>88.52</c:v>
                </c:pt>
                <c:pt idx="1538">
                  <c:v>89.03</c:v>
                </c:pt>
                <c:pt idx="1539">
                  <c:v>88.18</c:v>
                </c:pt>
                <c:pt idx="1540">
                  <c:v>87.8</c:v>
                </c:pt>
                <c:pt idx="1541">
                  <c:v>88.44</c:v>
                </c:pt>
                <c:pt idx="1542">
                  <c:v>89.12</c:v>
                </c:pt>
                <c:pt idx="1543">
                  <c:v>88.46</c:v>
                </c:pt>
                <c:pt idx="1544">
                  <c:v>88.2</c:v>
                </c:pt>
                <c:pt idx="1545">
                  <c:v>88.43</c:v>
                </c:pt>
                <c:pt idx="1546">
                  <c:v>87.67</c:v>
                </c:pt>
                <c:pt idx="1547">
                  <c:v>88.33</c:v>
                </c:pt>
                <c:pt idx="1548">
                  <c:v>88.28</c:v>
                </c:pt>
                <c:pt idx="1549">
                  <c:v>88.59</c:v>
                </c:pt>
                <c:pt idx="1550">
                  <c:v>87.52</c:v>
                </c:pt>
                <c:pt idx="1551">
                  <c:v>88.55</c:v>
                </c:pt>
                <c:pt idx="1552">
                  <c:v>88.71</c:v>
                </c:pt>
                <c:pt idx="1553">
                  <c:v>87.48</c:v>
                </c:pt>
                <c:pt idx="1554">
                  <c:v>87.8</c:v>
                </c:pt>
                <c:pt idx="1555">
                  <c:v>88.77</c:v>
                </c:pt>
                <c:pt idx="1556">
                  <c:v>87.44</c:v>
                </c:pt>
                <c:pt idx="1557">
                  <c:v>86.87</c:v>
                </c:pt>
                <c:pt idx="1558">
                  <c:v>88.48</c:v>
                </c:pt>
                <c:pt idx="1559">
                  <c:v>88</c:v>
                </c:pt>
                <c:pt idx="1560">
                  <c:v>87.6</c:v>
                </c:pt>
                <c:pt idx="1561">
                  <c:v>87.96</c:v>
                </c:pt>
                <c:pt idx="1562">
                  <c:v>88.14</c:v>
                </c:pt>
                <c:pt idx="1563">
                  <c:v>88.27</c:v>
                </c:pt>
                <c:pt idx="1564">
                  <c:v>88.88</c:v>
                </c:pt>
                <c:pt idx="1565">
                  <c:v>88.41</c:v>
                </c:pt>
                <c:pt idx="1566">
                  <c:v>87.81</c:v>
                </c:pt>
                <c:pt idx="1567">
                  <c:v>89.07</c:v>
                </c:pt>
                <c:pt idx="1568">
                  <c:v>88.03</c:v>
                </c:pt>
                <c:pt idx="1569">
                  <c:v>88.02</c:v>
                </c:pt>
                <c:pt idx="1570">
                  <c:v>87.88</c:v>
                </c:pt>
                <c:pt idx="1571">
                  <c:v>88.29</c:v>
                </c:pt>
                <c:pt idx="1572">
                  <c:v>86.28</c:v>
                </c:pt>
                <c:pt idx="1573">
                  <c:v>89.7</c:v>
                </c:pt>
                <c:pt idx="1574">
                  <c:v>88.26</c:v>
                </c:pt>
                <c:pt idx="1575">
                  <c:v>87.42</c:v>
                </c:pt>
                <c:pt idx="1576">
                  <c:v>87.98</c:v>
                </c:pt>
                <c:pt idx="1577">
                  <c:v>87.01</c:v>
                </c:pt>
                <c:pt idx="1578">
                  <c:v>88.65</c:v>
                </c:pt>
                <c:pt idx="1579">
                  <c:v>88.77</c:v>
                </c:pt>
                <c:pt idx="1580">
                  <c:v>88.05</c:v>
                </c:pt>
                <c:pt idx="1581">
                  <c:v>87.52</c:v>
                </c:pt>
                <c:pt idx="1582">
                  <c:v>87.17</c:v>
                </c:pt>
                <c:pt idx="1583">
                  <c:v>88.02</c:v>
                </c:pt>
                <c:pt idx="1584">
                  <c:v>88.29</c:v>
                </c:pt>
                <c:pt idx="1585">
                  <c:v>89.19</c:v>
                </c:pt>
                <c:pt idx="1586">
                  <c:v>87.59</c:v>
                </c:pt>
                <c:pt idx="1587">
                  <c:v>87.12</c:v>
                </c:pt>
                <c:pt idx="1588">
                  <c:v>87.72</c:v>
                </c:pt>
                <c:pt idx="1589">
                  <c:v>87.38</c:v>
                </c:pt>
                <c:pt idx="1590">
                  <c:v>87.73</c:v>
                </c:pt>
                <c:pt idx="1591">
                  <c:v>88.59</c:v>
                </c:pt>
                <c:pt idx="1592">
                  <c:v>87.8</c:v>
                </c:pt>
                <c:pt idx="1593">
                  <c:v>88.48</c:v>
                </c:pt>
                <c:pt idx="1594">
                  <c:v>88.06</c:v>
                </c:pt>
                <c:pt idx="1595">
                  <c:v>88.67</c:v>
                </c:pt>
                <c:pt idx="1596">
                  <c:v>86.13</c:v>
                </c:pt>
                <c:pt idx="1597">
                  <c:v>87.79</c:v>
                </c:pt>
                <c:pt idx="1598">
                  <c:v>88.71</c:v>
                </c:pt>
                <c:pt idx="1599">
                  <c:v>86.64</c:v>
                </c:pt>
                <c:pt idx="1600">
                  <c:v>88.36</c:v>
                </c:pt>
                <c:pt idx="1601">
                  <c:v>87.62</c:v>
                </c:pt>
                <c:pt idx="1602">
                  <c:v>88.45</c:v>
                </c:pt>
                <c:pt idx="1603">
                  <c:v>87.6</c:v>
                </c:pt>
                <c:pt idx="1604">
                  <c:v>88.92</c:v>
                </c:pt>
                <c:pt idx="1605">
                  <c:v>88.78</c:v>
                </c:pt>
                <c:pt idx="1606">
                  <c:v>88.01</c:v>
                </c:pt>
                <c:pt idx="1607">
                  <c:v>88.71</c:v>
                </c:pt>
                <c:pt idx="1608">
                  <c:v>89.09</c:v>
                </c:pt>
                <c:pt idx="1609">
                  <c:v>87.75</c:v>
                </c:pt>
                <c:pt idx="1610">
                  <c:v>88.52</c:v>
                </c:pt>
                <c:pt idx="1611">
                  <c:v>88.07</c:v>
                </c:pt>
                <c:pt idx="1612">
                  <c:v>88.33</c:v>
                </c:pt>
                <c:pt idx="1613">
                  <c:v>87.12</c:v>
                </c:pt>
                <c:pt idx="1614">
                  <c:v>88.45</c:v>
                </c:pt>
                <c:pt idx="1615">
                  <c:v>88.13</c:v>
                </c:pt>
                <c:pt idx="1616">
                  <c:v>88.52</c:v>
                </c:pt>
                <c:pt idx="1617">
                  <c:v>88.14</c:v>
                </c:pt>
                <c:pt idx="1618">
                  <c:v>87.7</c:v>
                </c:pt>
                <c:pt idx="1619">
                  <c:v>88.52</c:v>
                </c:pt>
                <c:pt idx="1620">
                  <c:v>88.4</c:v>
                </c:pt>
                <c:pt idx="1621">
                  <c:v>88.06</c:v>
                </c:pt>
                <c:pt idx="1622">
                  <c:v>88.76</c:v>
                </c:pt>
                <c:pt idx="1623">
                  <c:v>87.79</c:v>
                </c:pt>
                <c:pt idx="1624">
                  <c:v>88.52</c:v>
                </c:pt>
                <c:pt idx="1625">
                  <c:v>87.59</c:v>
                </c:pt>
                <c:pt idx="1626">
                  <c:v>87.94</c:v>
                </c:pt>
                <c:pt idx="1627">
                  <c:v>88.09</c:v>
                </c:pt>
                <c:pt idx="1628">
                  <c:v>87.58</c:v>
                </c:pt>
                <c:pt idx="1629">
                  <c:v>87.99</c:v>
                </c:pt>
                <c:pt idx="1630">
                  <c:v>87.61</c:v>
                </c:pt>
                <c:pt idx="1631">
                  <c:v>88.75</c:v>
                </c:pt>
                <c:pt idx="1632">
                  <c:v>88.16</c:v>
                </c:pt>
                <c:pt idx="1633">
                  <c:v>88.34</c:v>
                </c:pt>
                <c:pt idx="1634">
                  <c:v>88.39</c:v>
                </c:pt>
                <c:pt idx="1635">
                  <c:v>89.08</c:v>
                </c:pt>
                <c:pt idx="1636">
                  <c:v>88.8</c:v>
                </c:pt>
                <c:pt idx="1637">
                  <c:v>87.95</c:v>
                </c:pt>
                <c:pt idx="1638">
                  <c:v>88.01</c:v>
                </c:pt>
                <c:pt idx="1639">
                  <c:v>87.59</c:v>
                </c:pt>
                <c:pt idx="1640">
                  <c:v>89.6</c:v>
                </c:pt>
                <c:pt idx="1641">
                  <c:v>88.49</c:v>
                </c:pt>
                <c:pt idx="1642">
                  <c:v>87.8</c:v>
                </c:pt>
                <c:pt idx="1643">
                  <c:v>87.57</c:v>
                </c:pt>
                <c:pt idx="1644">
                  <c:v>88.55</c:v>
                </c:pt>
                <c:pt idx="1645">
                  <c:v>87.67</c:v>
                </c:pt>
                <c:pt idx="1646">
                  <c:v>89.52</c:v>
                </c:pt>
                <c:pt idx="1647">
                  <c:v>88.69</c:v>
                </c:pt>
                <c:pt idx="1648">
                  <c:v>87.28</c:v>
                </c:pt>
                <c:pt idx="1649">
                  <c:v>88.18</c:v>
                </c:pt>
                <c:pt idx="1650">
                  <c:v>88.16</c:v>
                </c:pt>
                <c:pt idx="1651">
                  <c:v>87.76</c:v>
                </c:pt>
                <c:pt idx="1652">
                  <c:v>88.14</c:v>
                </c:pt>
                <c:pt idx="1653">
                  <c:v>88.08</c:v>
                </c:pt>
                <c:pt idx="1654">
                  <c:v>88.44</c:v>
                </c:pt>
                <c:pt idx="1655">
                  <c:v>89.45</c:v>
                </c:pt>
                <c:pt idx="1656">
                  <c:v>88.39</c:v>
                </c:pt>
                <c:pt idx="1657">
                  <c:v>87.81</c:v>
                </c:pt>
                <c:pt idx="1658">
                  <c:v>88.37</c:v>
                </c:pt>
                <c:pt idx="1659">
                  <c:v>89.08</c:v>
                </c:pt>
                <c:pt idx="1660">
                  <c:v>87.68</c:v>
                </c:pt>
                <c:pt idx="1661">
                  <c:v>87.06</c:v>
                </c:pt>
                <c:pt idx="1662">
                  <c:v>87.92</c:v>
                </c:pt>
                <c:pt idx="1663">
                  <c:v>88.58</c:v>
                </c:pt>
                <c:pt idx="1664">
                  <c:v>88.26</c:v>
                </c:pt>
                <c:pt idx="1665">
                  <c:v>88.35</c:v>
                </c:pt>
                <c:pt idx="1666">
                  <c:v>86.69</c:v>
                </c:pt>
                <c:pt idx="1667">
                  <c:v>88.05</c:v>
                </c:pt>
                <c:pt idx="1668">
                  <c:v>88.35</c:v>
                </c:pt>
                <c:pt idx="1669">
                  <c:v>88.3</c:v>
                </c:pt>
                <c:pt idx="1670">
                  <c:v>88.35</c:v>
                </c:pt>
                <c:pt idx="1671">
                  <c:v>88.88</c:v>
                </c:pt>
                <c:pt idx="1672">
                  <c:v>88.35</c:v>
                </c:pt>
                <c:pt idx="1673">
                  <c:v>89.48</c:v>
                </c:pt>
                <c:pt idx="1674">
                  <c:v>88.75</c:v>
                </c:pt>
                <c:pt idx="1675">
                  <c:v>88.39</c:v>
                </c:pt>
                <c:pt idx="1676">
                  <c:v>89.09</c:v>
                </c:pt>
                <c:pt idx="1677">
                  <c:v>89.07</c:v>
                </c:pt>
                <c:pt idx="1678">
                  <c:v>88.3</c:v>
                </c:pt>
                <c:pt idx="1679">
                  <c:v>88.9</c:v>
                </c:pt>
                <c:pt idx="1680">
                  <c:v>88.63</c:v>
                </c:pt>
                <c:pt idx="1681">
                  <c:v>88.37</c:v>
                </c:pt>
                <c:pt idx="1682">
                  <c:v>87.92</c:v>
                </c:pt>
                <c:pt idx="1683">
                  <c:v>89.75</c:v>
                </c:pt>
                <c:pt idx="1684">
                  <c:v>87.99</c:v>
                </c:pt>
                <c:pt idx="1685">
                  <c:v>88.25</c:v>
                </c:pt>
                <c:pt idx="1686">
                  <c:v>87.74</c:v>
                </c:pt>
                <c:pt idx="1687">
                  <c:v>88.03</c:v>
                </c:pt>
                <c:pt idx="1688">
                  <c:v>88.87</c:v>
                </c:pt>
                <c:pt idx="1689">
                  <c:v>87.87</c:v>
                </c:pt>
                <c:pt idx="1690">
                  <c:v>87.23</c:v>
                </c:pt>
                <c:pt idx="1691">
                  <c:v>87.96</c:v>
                </c:pt>
                <c:pt idx="1692">
                  <c:v>89.19</c:v>
                </c:pt>
                <c:pt idx="1693">
                  <c:v>88.31</c:v>
                </c:pt>
                <c:pt idx="1694">
                  <c:v>88.34</c:v>
                </c:pt>
                <c:pt idx="1695">
                  <c:v>87.83</c:v>
                </c:pt>
                <c:pt idx="1696">
                  <c:v>88.27</c:v>
                </c:pt>
                <c:pt idx="1697">
                  <c:v>87.5</c:v>
                </c:pt>
                <c:pt idx="1698">
                  <c:v>88.61</c:v>
                </c:pt>
                <c:pt idx="1699">
                  <c:v>88.29</c:v>
                </c:pt>
                <c:pt idx="1700">
                  <c:v>88.56</c:v>
                </c:pt>
                <c:pt idx="1701">
                  <c:v>87.95</c:v>
                </c:pt>
                <c:pt idx="1702">
                  <c:v>89.08</c:v>
                </c:pt>
                <c:pt idx="1703">
                  <c:v>88.16</c:v>
                </c:pt>
                <c:pt idx="1704">
                  <c:v>88.1</c:v>
                </c:pt>
                <c:pt idx="1705">
                  <c:v>87.89</c:v>
                </c:pt>
                <c:pt idx="1706">
                  <c:v>88.34</c:v>
                </c:pt>
                <c:pt idx="1707">
                  <c:v>87.65</c:v>
                </c:pt>
                <c:pt idx="1708">
                  <c:v>88.59</c:v>
                </c:pt>
                <c:pt idx="1709">
                  <c:v>88.42</c:v>
                </c:pt>
                <c:pt idx="1710">
                  <c:v>88.44</c:v>
                </c:pt>
                <c:pt idx="1711">
                  <c:v>87.08</c:v>
                </c:pt>
                <c:pt idx="1712">
                  <c:v>88.92</c:v>
                </c:pt>
                <c:pt idx="1713">
                  <c:v>88.65</c:v>
                </c:pt>
                <c:pt idx="1714">
                  <c:v>88.21</c:v>
                </c:pt>
                <c:pt idx="1715">
                  <c:v>87.97</c:v>
                </c:pt>
                <c:pt idx="1716">
                  <c:v>87.59</c:v>
                </c:pt>
                <c:pt idx="1717">
                  <c:v>88.26</c:v>
                </c:pt>
                <c:pt idx="1718">
                  <c:v>88.72</c:v>
                </c:pt>
                <c:pt idx="1719">
                  <c:v>88.16</c:v>
                </c:pt>
                <c:pt idx="1720">
                  <c:v>88.73</c:v>
                </c:pt>
                <c:pt idx="1721">
                  <c:v>88.96</c:v>
                </c:pt>
                <c:pt idx="1722">
                  <c:v>88.25</c:v>
                </c:pt>
                <c:pt idx="1723">
                  <c:v>87.05</c:v>
                </c:pt>
                <c:pt idx="1724">
                  <c:v>88.59</c:v>
                </c:pt>
                <c:pt idx="1725">
                  <c:v>88.96</c:v>
                </c:pt>
                <c:pt idx="1726">
                  <c:v>88.56</c:v>
                </c:pt>
                <c:pt idx="1727">
                  <c:v>87.82</c:v>
                </c:pt>
                <c:pt idx="1728">
                  <c:v>88.81</c:v>
                </c:pt>
                <c:pt idx="1729">
                  <c:v>89.17</c:v>
                </c:pt>
                <c:pt idx="1730">
                  <c:v>88.51</c:v>
                </c:pt>
                <c:pt idx="1731">
                  <c:v>88.44</c:v>
                </c:pt>
                <c:pt idx="1732">
                  <c:v>88.23</c:v>
                </c:pt>
                <c:pt idx="1733">
                  <c:v>88.52</c:v>
                </c:pt>
                <c:pt idx="1734">
                  <c:v>87.23</c:v>
                </c:pt>
                <c:pt idx="1735">
                  <c:v>87.77</c:v>
                </c:pt>
                <c:pt idx="1736">
                  <c:v>87.38</c:v>
                </c:pt>
                <c:pt idx="1737">
                  <c:v>88.29</c:v>
                </c:pt>
                <c:pt idx="1738">
                  <c:v>88.94</c:v>
                </c:pt>
                <c:pt idx="1739">
                  <c:v>88.67</c:v>
                </c:pt>
                <c:pt idx="1740">
                  <c:v>86.84</c:v>
                </c:pt>
                <c:pt idx="1741">
                  <c:v>88.71</c:v>
                </c:pt>
                <c:pt idx="1742">
                  <c:v>88.58</c:v>
                </c:pt>
                <c:pt idx="1743">
                  <c:v>89.69</c:v>
                </c:pt>
                <c:pt idx="1744">
                  <c:v>87.54</c:v>
                </c:pt>
                <c:pt idx="1745">
                  <c:v>88.96</c:v>
                </c:pt>
                <c:pt idx="1746">
                  <c:v>89.49</c:v>
                </c:pt>
                <c:pt idx="1747">
                  <c:v>89.02</c:v>
                </c:pt>
                <c:pt idx="1748">
                  <c:v>87.7</c:v>
                </c:pt>
                <c:pt idx="1749">
                  <c:v>89.47</c:v>
                </c:pt>
                <c:pt idx="1750">
                  <c:v>88.54</c:v>
                </c:pt>
                <c:pt idx="1751">
                  <c:v>88.38</c:v>
                </c:pt>
                <c:pt idx="1752">
                  <c:v>88.38</c:v>
                </c:pt>
                <c:pt idx="1753">
                  <c:v>88.46</c:v>
                </c:pt>
                <c:pt idx="1754">
                  <c:v>88.66</c:v>
                </c:pt>
                <c:pt idx="1755">
                  <c:v>88.8</c:v>
                </c:pt>
                <c:pt idx="1756">
                  <c:v>88.48</c:v>
                </c:pt>
                <c:pt idx="1757">
                  <c:v>89.35</c:v>
                </c:pt>
                <c:pt idx="1758">
                  <c:v>86.89</c:v>
                </c:pt>
                <c:pt idx="1759">
                  <c:v>88.09</c:v>
                </c:pt>
                <c:pt idx="1760">
                  <c:v>88.73</c:v>
                </c:pt>
                <c:pt idx="1761">
                  <c:v>88.74</c:v>
                </c:pt>
                <c:pt idx="1762">
                  <c:v>87.69</c:v>
                </c:pt>
                <c:pt idx="1763">
                  <c:v>87.74</c:v>
                </c:pt>
                <c:pt idx="1764">
                  <c:v>89.81</c:v>
                </c:pt>
                <c:pt idx="1765">
                  <c:v>88.22</c:v>
                </c:pt>
                <c:pt idx="1766">
                  <c:v>88.21</c:v>
                </c:pt>
                <c:pt idx="1767">
                  <c:v>87.53</c:v>
                </c:pt>
                <c:pt idx="1768">
                  <c:v>87.49</c:v>
                </c:pt>
                <c:pt idx="1769">
                  <c:v>89.53</c:v>
                </c:pt>
                <c:pt idx="1770">
                  <c:v>89.06</c:v>
                </c:pt>
                <c:pt idx="1771">
                  <c:v>88.7</c:v>
                </c:pt>
                <c:pt idx="1772">
                  <c:v>88.9</c:v>
                </c:pt>
                <c:pt idx="1773">
                  <c:v>87.62</c:v>
                </c:pt>
                <c:pt idx="1774">
                  <c:v>89.37</c:v>
                </c:pt>
                <c:pt idx="1775">
                  <c:v>88.37</c:v>
                </c:pt>
                <c:pt idx="1776">
                  <c:v>87.11</c:v>
                </c:pt>
                <c:pt idx="1777">
                  <c:v>87.82</c:v>
                </c:pt>
                <c:pt idx="1778">
                  <c:v>88</c:v>
                </c:pt>
                <c:pt idx="1779">
                  <c:v>87.61</c:v>
                </c:pt>
                <c:pt idx="1780">
                  <c:v>89.07</c:v>
                </c:pt>
                <c:pt idx="1781">
                  <c:v>87.92</c:v>
                </c:pt>
                <c:pt idx="1782">
                  <c:v>89.08</c:v>
                </c:pt>
                <c:pt idx="1783">
                  <c:v>89.4</c:v>
                </c:pt>
                <c:pt idx="1784">
                  <c:v>88.22</c:v>
                </c:pt>
                <c:pt idx="1785">
                  <c:v>88.63</c:v>
                </c:pt>
                <c:pt idx="1786">
                  <c:v>88.26</c:v>
                </c:pt>
                <c:pt idx="1787">
                  <c:v>87.53</c:v>
                </c:pt>
                <c:pt idx="1788">
                  <c:v>87.88</c:v>
                </c:pt>
                <c:pt idx="1789">
                  <c:v>88.31</c:v>
                </c:pt>
                <c:pt idx="1790">
                  <c:v>88.58</c:v>
                </c:pt>
                <c:pt idx="1791">
                  <c:v>87.94</c:v>
                </c:pt>
                <c:pt idx="1792">
                  <c:v>88.6</c:v>
                </c:pt>
                <c:pt idx="1793">
                  <c:v>88.45</c:v>
                </c:pt>
                <c:pt idx="1794">
                  <c:v>88.26</c:v>
                </c:pt>
                <c:pt idx="1795">
                  <c:v>87.64</c:v>
                </c:pt>
                <c:pt idx="1796">
                  <c:v>87.57</c:v>
                </c:pt>
                <c:pt idx="1797">
                  <c:v>87.98</c:v>
                </c:pt>
                <c:pt idx="1798">
                  <c:v>87.88</c:v>
                </c:pt>
                <c:pt idx="1799">
                  <c:v>89.43</c:v>
                </c:pt>
                <c:pt idx="1800">
                  <c:v>87.19</c:v>
                </c:pt>
                <c:pt idx="1801">
                  <c:v>87.54</c:v>
                </c:pt>
                <c:pt idx="1802">
                  <c:v>88.08</c:v>
                </c:pt>
                <c:pt idx="1803">
                  <c:v>88.51</c:v>
                </c:pt>
                <c:pt idx="1804">
                  <c:v>86.99</c:v>
                </c:pt>
                <c:pt idx="1805">
                  <c:v>87.68</c:v>
                </c:pt>
                <c:pt idx="1806">
                  <c:v>90.07</c:v>
                </c:pt>
                <c:pt idx="1807">
                  <c:v>88.54</c:v>
                </c:pt>
                <c:pt idx="1808">
                  <c:v>90.16</c:v>
                </c:pt>
                <c:pt idx="1809">
                  <c:v>89.01</c:v>
                </c:pt>
                <c:pt idx="1810">
                  <c:v>87.58</c:v>
                </c:pt>
                <c:pt idx="1811">
                  <c:v>88.58</c:v>
                </c:pt>
                <c:pt idx="1812">
                  <c:v>88.78</c:v>
                </c:pt>
                <c:pt idx="1813">
                  <c:v>87.45</c:v>
                </c:pt>
                <c:pt idx="1814">
                  <c:v>89.36</c:v>
                </c:pt>
                <c:pt idx="1815">
                  <c:v>88.07</c:v>
                </c:pt>
                <c:pt idx="1816">
                  <c:v>88.53</c:v>
                </c:pt>
                <c:pt idx="1817">
                  <c:v>88.95</c:v>
                </c:pt>
                <c:pt idx="1818">
                  <c:v>87.55</c:v>
                </c:pt>
                <c:pt idx="1819">
                  <c:v>89.3</c:v>
                </c:pt>
                <c:pt idx="1820">
                  <c:v>89.18</c:v>
                </c:pt>
                <c:pt idx="1821">
                  <c:v>88.95</c:v>
                </c:pt>
                <c:pt idx="1822">
                  <c:v>88.52</c:v>
                </c:pt>
                <c:pt idx="1823">
                  <c:v>88.74</c:v>
                </c:pt>
                <c:pt idx="1824">
                  <c:v>88.46</c:v>
                </c:pt>
                <c:pt idx="1825">
                  <c:v>88.74</c:v>
                </c:pt>
                <c:pt idx="1826">
                  <c:v>88</c:v>
                </c:pt>
                <c:pt idx="1827">
                  <c:v>88.76</c:v>
                </c:pt>
                <c:pt idx="1828">
                  <c:v>88.23</c:v>
                </c:pt>
                <c:pt idx="1829">
                  <c:v>87.94</c:v>
                </c:pt>
                <c:pt idx="1830">
                  <c:v>87.27</c:v>
                </c:pt>
                <c:pt idx="1831">
                  <c:v>86.5</c:v>
                </c:pt>
                <c:pt idx="1832">
                  <c:v>88.22</c:v>
                </c:pt>
                <c:pt idx="1833">
                  <c:v>87.53</c:v>
                </c:pt>
                <c:pt idx="1834">
                  <c:v>88.85</c:v>
                </c:pt>
                <c:pt idx="1835">
                  <c:v>87.85</c:v>
                </c:pt>
                <c:pt idx="1836">
                  <c:v>88.46</c:v>
                </c:pt>
                <c:pt idx="1837">
                  <c:v>89.36</c:v>
                </c:pt>
                <c:pt idx="1838">
                  <c:v>87.43</c:v>
                </c:pt>
                <c:pt idx="1839">
                  <c:v>88.87</c:v>
                </c:pt>
                <c:pt idx="1840">
                  <c:v>89.56</c:v>
                </c:pt>
                <c:pt idx="1841">
                  <c:v>88.83</c:v>
                </c:pt>
                <c:pt idx="1842">
                  <c:v>87.78</c:v>
                </c:pt>
                <c:pt idx="1843">
                  <c:v>88.44</c:v>
                </c:pt>
                <c:pt idx="1844">
                  <c:v>88.68</c:v>
                </c:pt>
                <c:pt idx="1845">
                  <c:v>88.63</c:v>
                </c:pt>
                <c:pt idx="1846">
                  <c:v>88.25</c:v>
                </c:pt>
                <c:pt idx="1847">
                  <c:v>88.27</c:v>
                </c:pt>
                <c:pt idx="1848">
                  <c:v>85.64</c:v>
                </c:pt>
                <c:pt idx="1849">
                  <c:v>87.36</c:v>
                </c:pt>
                <c:pt idx="1850">
                  <c:v>85.37</c:v>
                </c:pt>
                <c:pt idx="1851">
                  <c:v>90.15</c:v>
                </c:pt>
                <c:pt idx="1852">
                  <c:v>90.16</c:v>
                </c:pt>
                <c:pt idx="1853">
                  <c:v>88.69</c:v>
                </c:pt>
                <c:pt idx="1854">
                  <c:v>87.95</c:v>
                </c:pt>
                <c:pt idx="1855">
                  <c:v>89.01</c:v>
                </c:pt>
                <c:pt idx="1856">
                  <c:v>88.47</c:v>
                </c:pt>
                <c:pt idx="1857">
                  <c:v>87.7</c:v>
                </c:pt>
                <c:pt idx="1858">
                  <c:v>89.33</c:v>
                </c:pt>
                <c:pt idx="1859">
                  <c:v>87.82</c:v>
                </c:pt>
                <c:pt idx="1860">
                  <c:v>89.44</c:v>
                </c:pt>
                <c:pt idx="1861">
                  <c:v>88.44</c:v>
                </c:pt>
                <c:pt idx="1862">
                  <c:v>88.38</c:v>
                </c:pt>
                <c:pt idx="1863">
                  <c:v>86.06</c:v>
                </c:pt>
                <c:pt idx="1864">
                  <c:v>89.65</c:v>
                </c:pt>
                <c:pt idx="1865">
                  <c:v>89.38</c:v>
                </c:pt>
                <c:pt idx="1866">
                  <c:v>88.5</c:v>
                </c:pt>
                <c:pt idx="1867">
                  <c:v>87.62</c:v>
                </c:pt>
                <c:pt idx="1868">
                  <c:v>88.36</c:v>
                </c:pt>
                <c:pt idx="1869">
                  <c:v>87.89</c:v>
                </c:pt>
                <c:pt idx="1870">
                  <c:v>88.59</c:v>
                </c:pt>
                <c:pt idx="1871">
                  <c:v>87.8</c:v>
                </c:pt>
                <c:pt idx="1872">
                  <c:v>87.78</c:v>
                </c:pt>
                <c:pt idx="1873">
                  <c:v>88.9</c:v>
                </c:pt>
                <c:pt idx="1874">
                  <c:v>88.06</c:v>
                </c:pt>
                <c:pt idx="1875">
                  <c:v>88.31</c:v>
                </c:pt>
                <c:pt idx="1876">
                  <c:v>88.16</c:v>
                </c:pt>
                <c:pt idx="1877">
                  <c:v>88.63</c:v>
                </c:pt>
                <c:pt idx="1878">
                  <c:v>87.52</c:v>
                </c:pt>
                <c:pt idx="1879">
                  <c:v>88.62</c:v>
                </c:pt>
                <c:pt idx="1880">
                  <c:v>88.24</c:v>
                </c:pt>
                <c:pt idx="1881">
                  <c:v>88.51</c:v>
                </c:pt>
                <c:pt idx="1882">
                  <c:v>88.02</c:v>
                </c:pt>
                <c:pt idx="1883">
                  <c:v>88.51</c:v>
                </c:pt>
                <c:pt idx="1884">
                  <c:v>88</c:v>
                </c:pt>
                <c:pt idx="1885">
                  <c:v>87.2</c:v>
                </c:pt>
                <c:pt idx="1886">
                  <c:v>88.86</c:v>
                </c:pt>
                <c:pt idx="1887">
                  <c:v>89.5</c:v>
                </c:pt>
                <c:pt idx="1888">
                  <c:v>89.42</c:v>
                </c:pt>
                <c:pt idx="1889">
                  <c:v>88.19</c:v>
                </c:pt>
                <c:pt idx="1890">
                  <c:v>89.07</c:v>
                </c:pt>
                <c:pt idx="1891">
                  <c:v>88.15</c:v>
                </c:pt>
                <c:pt idx="1892">
                  <c:v>88.99</c:v>
                </c:pt>
                <c:pt idx="1893">
                  <c:v>88.18</c:v>
                </c:pt>
                <c:pt idx="1894">
                  <c:v>88.01</c:v>
                </c:pt>
                <c:pt idx="1895">
                  <c:v>88.42</c:v>
                </c:pt>
                <c:pt idx="1896">
                  <c:v>88.14</c:v>
                </c:pt>
                <c:pt idx="1897">
                  <c:v>90.22</c:v>
                </c:pt>
                <c:pt idx="1898">
                  <c:v>89.16</c:v>
                </c:pt>
                <c:pt idx="1899">
                  <c:v>88.69</c:v>
                </c:pt>
                <c:pt idx="1900">
                  <c:v>88.61</c:v>
                </c:pt>
                <c:pt idx="1901">
                  <c:v>88.03</c:v>
                </c:pt>
                <c:pt idx="1902">
                  <c:v>88.57</c:v>
                </c:pt>
                <c:pt idx="1903">
                  <c:v>88.2</c:v>
                </c:pt>
                <c:pt idx="1904">
                  <c:v>87.5</c:v>
                </c:pt>
                <c:pt idx="1905">
                  <c:v>88.24</c:v>
                </c:pt>
                <c:pt idx="1906">
                  <c:v>87.71</c:v>
                </c:pt>
                <c:pt idx="1907">
                  <c:v>88.7</c:v>
                </c:pt>
                <c:pt idx="1908">
                  <c:v>88.56</c:v>
                </c:pt>
                <c:pt idx="1909">
                  <c:v>87.84</c:v>
                </c:pt>
                <c:pt idx="1910">
                  <c:v>87.47</c:v>
                </c:pt>
                <c:pt idx="1911">
                  <c:v>88.17</c:v>
                </c:pt>
                <c:pt idx="1912">
                  <c:v>88.48</c:v>
                </c:pt>
                <c:pt idx="1913">
                  <c:v>89.56</c:v>
                </c:pt>
                <c:pt idx="1914">
                  <c:v>86.99</c:v>
                </c:pt>
                <c:pt idx="1915">
                  <c:v>89.83</c:v>
                </c:pt>
                <c:pt idx="1916">
                  <c:v>88.21</c:v>
                </c:pt>
                <c:pt idx="1917">
                  <c:v>89.04</c:v>
                </c:pt>
                <c:pt idx="1918">
                  <c:v>89.42</c:v>
                </c:pt>
                <c:pt idx="1919">
                  <c:v>87.38</c:v>
                </c:pt>
                <c:pt idx="1920">
                  <c:v>88.52</c:v>
                </c:pt>
                <c:pt idx="1921">
                  <c:v>88.71</c:v>
                </c:pt>
                <c:pt idx="1922">
                  <c:v>87.98</c:v>
                </c:pt>
                <c:pt idx="1923">
                  <c:v>87.45</c:v>
                </c:pt>
                <c:pt idx="1924">
                  <c:v>88.39</c:v>
                </c:pt>
                <c:pt idx="1925">
                  <c:v>88.77</c:v>
                </c:pt>
                <c:pt idx="1926">
                  <c:v>89.78</c:v>
                </c:pt>
                <c:pt idx="1927">
                  <c:v>87.36</c:v>
                </c:pt>
                <c:pt idx="1928">
                  <c:v>88.84</c:v>
                </c:pt>
                <c:pt idx="1929">
                  <c:v>88.6</c:v>
                </c:pt>
                <c:pt idx="1930">
                  <c:v>89.42</c:v>
                </c:pt>
                <c:pt idx="1931">
                  <c:v>89.21</c:v>
                </c:pt>
                <c:pt idx="1932">
                  <c:v>90.07</c:v>
                </c:pt>
                <c:pt idx="1933">
                  <c:v>88.55</c:v>
                </c:pt>
                <c:pt idx="1934">
                  <c:v>88.33</c:v>
                </c:pt>
                <c:pt idx="1935">
                  <c:v>88.82</c:v>
                </c:pt>
                <c:pt idx="1936">
                  <c:v>88.95</c:v>
                </c:pt>
                <c:pt idx="1937">
                  <c:v>88.55</c:v>
                </c:pt>
                <c:pt idx="1938">
                  <c:v>88.17</c:v>
                </c:pt>
                <c:pt idx="1939">
                  <c:v>88.49</c:v>
                </c:pt>
                <c:pt idx="1940">
                  <c:v>89.33</c:v>
                </c:pt>
                <c:pt idx="1941">
                  <c:v>88.25</c:v>
                </c:pt>
                <c:pt idx="1942">
                  <c:v>88.46</c:v>
                </c:pt>
                <c:pt idx="1943">
                  <c:v>88.66</c:v>
                </c:pt>
                <c:pt idx="1944">
                  <c:v>87.24</c:v>
                </c:pt>
                <c:pt idx="1945">
                  <c:v>89.58</c:v>
                </c:pt>
                <c:pt idx="1946">
                  <c:v>90.01</c:v>
                </c:pt>
                <c:pt idx="1947">
                  <c:v>88.28</c:v>
                </c:pt>
                <c:pt idx="1948">
                  <c:v>87.8</c:v>
                </c:pt>
                <c:pt idx="1949">
                  <c:v>89</c:v>
                </c:pt>
                <c:pt idx="1950">
                  <c:v>88.53</c:v>
                </c:pt>
                <c:pt idx="1951">
                  <c:v>87.82</c:v>
                </c:pt>
                <c:pt idx="1952">
                  <c:v>88.4</c:v>
                </c:pt>
                <c:pt idx="1953">
                  <c:v>89.46</c:v>
                </c:pt>
                <c:pt idx="1954">
                  <c:v>88.41</c:v>
                </c:pt>
                <c:pt idx="1955">
                  <c:v>89.38</c:v>
                </c:pt>
                <c:pt idx="1956">
                  <c:v>88.83</c:v>
                </c:pt>
                <c:pt idx="1957">
                  <c:v>89.47</c:v>
                </c:pt>
                <c:pt idx="1958">
                  <c:v>88.21</c:v>
                </c:pt>
                <c:pt idx="1959">
                  <c:v>88.56</c:v>
                </c:pt>
                <c:pt idx="1960">
                  <c:v>88.15</c:v>
                </c:pt>
                <c:pt idx="1961">
                  <c:v>88.65</c:v>
                </c:pt>
                <c:pt idx="1962">
                  <c:v>88.42</c:v>
                </c:pt>
                <c:pt idx="1963">
                  <c:v>88.68</c:v>
                </c:pt>
                <c:pt idx="1964">
                  <c:v>88.75</c:v>
                </c:pt>
                <c:pt idx="1965">
                  <c:v>88.61</c:v>
                </c:pt>
                <c:pt idx="1966">
                  <c:v>88.12</c:v>
                </c:pt>
                <c:pt idx="1967">
                  <c:v>88.15</c:v>
                </c:pt>
                <c:pt idx="1968">
                  <c:v>86.56</c:v>
                </c:pt>
                <c:pt idx="1969">
                  <c:v>87.44</c:v>
                </c:pt>
                <c:pt idx="1970">
                  <c:v>89.23</c:v>
                </c:pt>
                <c:pt idx="1971">
                  <c:v>86.88</c:v>
                </c:pt>
                <c:pt idx="1972">
                  <c:v>88.44</c:v>
                </c:pt>
                <c:pt idx="1973">
                  <c:v>88.7</c:v>
                </c:pt>
                <c:pt idx="1974">
                  <c:v>88.11</c:v>
                </c:pt>
                <c:pt idx="1975">
                  <c:v>87.31</c:v>
                </c:pt>
                <c:pt idx="1976">
                  <c:v>87.86</c:v>
                </c:pt>
                <c:pt idx="1977">
                  <c:v>87.83</c:v>
                </c:pt>
                <c:pt idx="1978">
                  <c:v>88.54</c:v>
                </c:pt>
                <c:pt idx="1979">
                  <c:v>87.18</c:v>
                </c:pt>
                <c:pt idx="1980">
                  <c:v>89.19</c:v>
                </c:pt>
                <c:pt idx="1981">
                  <c:v>89.44</c:v>
                </c:pt>
                <c:pt idx="1982">
                  <c:v>88.44</c:v>
                </c:pt>
                <c:pt idx="1983">
                  <c:v>87.57</c:v>
                </c:pt>
                <c:pt idx="1984">
                  <c:v>88.25</c:v>
                </c:pt>
                <c:pt idx="1985">
                  <c:v>89.2</c:v>
                </c:pt>
                <c:pt idx="1986">
                  <c:v>88.47</c:v>
                </c:pt>
                <c:pt idx="1987">
                  <c:v>88.39</c:v>
                </c:pt>
                <c:pt idx="1988">
                  <c:v>86.94</c:v>
                </c:pt>
                <c:pt idx="1989">
                  <c:v>88.54</c:v>
                </c:pt>
                <c:pt idx="1990">
                  <c:v>89.71</c:v>
                </c:pt>
                <c:pt idx="1991">
                  <c:v>88.17</c:v>
                </c:pt>
                <c:pt idx="1992">
                  <c:v>88.92</c:v>
                </c:pt>
                <c:pt idx="1993">
                  <c:v>89.12</c:v>
                </c:pt>
                <c:pt idx="1994">
                  <c:v>87.83</c:v>
                </c:pt>
                <c:pt idx="1995">
                  <c:v>88.22</c:v>
                </c:pt>
                <c:pt idx="1996">
                  <c:v>89</c:v>
                </c:pt>
                <c:pt idx="1997">
                  <c:v>88.32</c:v>
                </c:pt>
                <c:pt idx="1998">
                  <c:v>88.29</c:v>
                </c:pt>
                <c:pt idx="1999">
                  <c:v>87.92</c:v>
                </c:pt>
                <c:pt idx="2000">
                  <c:v>88.92</c:v>
                </c:pt>
                <c:pt idx="2001">
                  <c:v>88.62</c:v>
                </c:pt>
                <c:pt idx="2002">
                  <c:v>89.55</c:v>
                </c:pt>
                <c:pt idx="2003">
                  <c:v>88.5</c:v>
                </c:pt>
                <c:pt idx="2004">
                  <c:v>89.87</c:v>
                </c:pt>
                <c:pt idx="2005">
                  <c:v>90.69</c:v>
                </c:pt>
                <c:pt idx="2006">
                  <c:v>88.58</c:v>
                </c:pt>
                <c:pt idx="2007">
                  <c:v>88.02</c:v>
                </c:pt>
                <c:pt idx="2008">
                  <c:v>88.86</c:v>
                </c:pt>
                <c:pt idx="2009">
                  <c:v>87.54</c:v>
                </c:pt>
                <c:pt idx="2010">
                  <c:v>88.34</c:v>
                </c:pt>
                <c:pt idx="2011">
                  <c:v>88.89</c:v>
                </c:pt>
                <c:pt idx="2012">
                  <c:v>88.88</c:v>
                </c:pt>
                <c:pt idx="2013">
                  <c:v>89.24</c:v>
                </c:pt>
                <c:pt idx="2014">
                  <c:v>88.71</c:v>
                </c:pt>
                <c:pt idx="2015">
                  <c:v>89.29</c:v>
                </c:pt>
                <c:pt idx="2016">
                  <c:v>88.73</c:v>
                </c:pt>
                <c:pt idx="2017">
                  <c:v>87.77</c:v>
                </c:pt>
                <c:pt idx="2018">
                  <c:v>89.79</c:v>
                </c:pt>
                <c:pt idx="2019">
                  <c:v>88.54</c:v>
                </c:pt>
                <c:pt idx="2020">
                  <c:v>88.96</c:v>
                </c:pt>
                <c:pt idx="2021">
                  <c:v>89</c:v>
                </c:pt>
                <c:pt idx="2022">
                  <c:v>87.4</c:v>
                </c:pt>
                <c:pt idx="2023">
                  <c:v>88.67</c:v>
                </c:pt>
                <c:pt idx="2024">
                  <c:v>89.81</c:v>
                </c:pt>
                <c:pt idx="2025">
                  <c:v>89.37</c:v>
                </c:pt>
                <c:pt idx="2026">
                  <c:v>88.7</c:v>
                </c:pt>
                <c:pt idx="2027">
                  <c:v>88.82</c:v>
                </c:pt>
                <c:pt idx="2028">
                  <c:v>86.76</c:v>
                </c:pt>
                <c:pt idx="2029">
                  <c:v>89.28</c:v>
                </c:pt>
                <c:pt idx="2030">
                  <c:v>89.38</c:v>
                </c:pt>
                <c:pt idx="2031">
                  <c:v>88.99</c:v>
                </c:pt>
                <c:pt idx="2032">
                  <c:v>87.97</c:v>
                </c:pt>
                <c:pt idx="2033">
                  <c:v>88.89</c:v>
                </c:pt>
                <c:pt idx="2034">
                  <c:v>89.51</c:v>
                </c:pt>
                <c:pt idx="2035">
                  <c:v>89.28</c:v>
                </c:pt>
                <c:pt idx="2036">
                  <c:v>90.38</c:v>
                </c:pt>
                <c:pt idx="2037">
                  <c:v>89.14</c:v>
                </c:pt>
                <c:pt idx="2038">
                  <c:v>90.33</c:v>
                </c:pt>
                <c:pt idx="2039">
                  <c:v>89.57</c:v>
                </c:pt>
                <c:pt idx="2040">
                  <c:v>88.04</c:v>
                </c:pt>
                <c:pt idx="2041">
                  <c:v>89.04</c:v>
                </c:pt>
                <c:pt idx="2042">
                  <c:v>88.16</c:v>
                </c:pt>
                <c:pt idx="2043">
                  <c:v>89.1</c:v>
                </c:pt>
                <c:pt idx="2044">
                  <c:v>89.09</c:v>
                </c:pt>
                <c:pt idx="2045">
                  <c:v>89.26</c:v>
                </c:pt>
                <c:pt idx="2046">
                  <c:v>88.29</c:v>
                </c:pt>
                <c:pt idx="2047">
                  <c:v>90.47</c:v>
                </c:pt>
                <c:pt idx="2048">
                  <c:v>88.35</c:v>
                </c:pt>
                <c:pt idx="2049">
                  <c:v>89.08</c:v>
                </c:pt>
                <c:pt idx="2050">
                  <c:v>88.65</c:v>
                </c:pt>
                <c:pt idx="2051">
                  <c:v>90.55</c:v>
                </c:pt>
                <c:pt idx="2052">
                  <c:v>89.47</c:v>
                </c:pt>
                <c:pt idx="2053">
                  <c:v>88.28</c:v>
                </c:pt>
                <c:pt idx="2054">
                  <c:v>88.73</c:v>
                </c:pt>
                <c:pt idx="2055">
                  <c:v>88.78</c:v>
                </c:pt>
                <c:pt idx="2056">
                  <c:v>88.72</c:v>
                </c:pt>
                <c:pt idx="2057">
                  <c:v>89.48</c:v>
                </c:pt>
                <c:pt idx="2058">
                  <c:v>88.61</c:v>
                </c:pt>
                <c:pt idx="2059">
                  <c:v>89.79</c:v>
                </c:pt>
                <c:pt idx="2060">
                  <c:v>89.21</c:v>
                </c:pt>
                <c:pt idx="2061">
                  <c:v>88.35</c:v>
                </c:pt>
                <c:pt idx="2062">
                  <c:v>88.87</c:v>
                </c:pt>
                <c:pt idx="2063">
                  <c:v>88.74</c:v>
                </c:pt>
                <c:pt idx="2064">
                  <c:v>89.02</c:v>
                </c:pt>
                <c:pt idx="2065">
                  <c:v>88.49</c:v>
                </c:pt>
                <c:pt idx="2066">
                  <c:v>88.85</c:v>
                </c:pt>
                <c:pt idx="2067">
                  <c:v>89.49</c:v>
                </c:pt>
                <c:pt idx="2068">
                  <c:v>88.78</c:v>
                </c:pt>
                <c:pt idx="2069">
                  <c:v>89.22</c:v>
                </c:pt>
                <c:pt idx="2070">
                  <c:v>88.86</c:v>
                </c:pt>
                <c:pt idx="2071">
                  <c:v>89.43</c:v>
                </c:pt>
                <c:pt idx="2072">
                  <c:v>88.7</c:v>
                </c:pt>
                <c:pt idx="2073">
                  <c:v>89.08</c:v>
                </c:pt>
                <c:pt idx="2074">
                  <c:v>89.5</c:v>
                </c:pt>
                <c:pt idx="2075">
                  <c:v>88.63</c:v>
                </c:pt>
                <c:pt idx="2076">
                  <c:v>89.35</c:v>
                </c:pt>
                <c:pt idx="2077">
                  <c:v>87.72</c:v>
                </c:pt>
                <c:pt idx="2078">
                  <c:v>89.85</c:v>
                </c:pt>
                <c:pt idx="2079">
                  <c:v>88.21</c:v>
                </c:pt>
                <c:pt idx="2080">
                  <c:v>89.91</c:v>
                </c:pt>
                <c:pt idx="2081">
                  <c:v>89.8</c:v>
                </c:pt>
                <c:pt idx="2082">
                  <c:v>89</c:v>
                </c:pt>
                <c:pt idx="2083">
                  <c:v>89.23</c:v>
                </c:pt>
                <c:pt idx="2084">
                  <c:v>89.11</c:v>
                </c:pt>
                <c:pt idx="2085">
                  <c:v>89.33</c:v>
                </c:pt>
                <c:pt idx="2086">
                  <c:v>89.29</c:v>
                </c:pt>
                <c:pt idx="2087">
                  <c:v>89.67</c:v>
                </c:pt>
                <c:pt idx="2088">
                  <c:v>89.21</c:v>
                </c:pt>
                <c:pt idx="2089">
                  <c:v>89.33</c:v>
                </c:pt>
                <c:pt idx="2090">
                  <c:v>89.04</c:v>
                </c:pt>
                <c:pt idx="2091">
                  <c:v>89.28</c:v>
                </c:pt>
                <c:pt idx="2092">
                  <c:v>90.08</c:v>
                </c:pt>
                <c:pt idx="2093">
                  <c:v>89.28</c:v>
                </c:pt>
                <c:pt idx="2094">
                  <c:v>88.63</c:v>
                </c:pt>
                <c:pt idx="2095">
                  <c:v>88.64</c:v>
                </c:pt>
                <c:pt idx="2096">
                  <c:v>87.45</c:v>
                </c:pt>
                <c:pt idx="2097">
                  <c:v>90.15</c:v>
                </c:pt>
                <c:pt idx="2098">
                  <c:v>89.87</c:v>
                </c:pt>
                <c:pt idx="2099">
                  <c:v>88.28</c:v>
                </c:pt>
                <c:pt idx="2100">
                  <c:v>89.44</c:v>
                </c:pt>
                <c:pt idx="2101">
                  <c:v>89.08</c:v>
                </c:pt>
                <c:pt idx="2102">
                  <c:v>88.46</c:v>
                </c:pt>
                <c:pt idx="2103">
                  <c:v>88.74</c:v>
                </c:pt>
                <c:pt idx="2104">
                  <c:v>89.42</c:v>
                </c:pt>
                <c:pt idx="2105">
                  <c:v>90.24</c:v>
                </c:pt>
                <c:pt idx="2106">
                  <c:v>90.83</c:v>
                </c:pt>
                <c:pt idx="2107">
                  <c:v>90.45</c:v>
                </c:pt>
                <c:pt idx="2108">
                  <c:v>88.99</c:v>
                </c:pt>
                <c:pt idx="2109">
                  <c:v>88.76</c:v>
                </c:pt>
                <c:pt idx="2110">
                  <c:v>89.09</c:v>
                </c:pt>
                <c:pt idx="2111">
                  <c:v>89.44</c:v>
                </c:pt>
                <c:pt idx="2112">
                  <c:v>89.23</c:v>
                </c:pt>
                <c:pt idx="2113">
                  <c:v>88.46</c:v>
                </c:pt>
                <c:pt idx="2114">
                  <c:v>89.58</c:v>
                </c:pt>
                <c:pt idx="2115">
                  <c:v>89.48</c:v>
                </c:pt>
                <c:pt idx="2116">
                  <c:v>89.56</c:v>
                </c:pt>
                <c:pt idx="2117">
                  <c:v>89.13</c:v>
                </c:pt>
                <c:pt idx="2118">
                  <c:v>89.54</c:v>
                </c:pt>
                <c:pt idx="2119">
                  <c:v>88.79</c:v>
                </c:pt>
                <c:pt idx="2120">
                  <c:v>89.72</c:v>
                </c:pt>
                <c:pt idx="2121">
                  <c:v>89.65</c:v>
                </c:pt>
                <c:pt idx="2122">
                  <c:v>88.76</c:v>
                </c:pt>
                <c:pt idx="2123">
                  <c:v>89.02</c:v>
                </c:pt>
                <c:pt idx="2124">
                  <c:v>88.96</c:v>
                </c:pt>
                <c:pt idx="2125">
                  <c:v>89.19</c:v>
                </c:pt>
                <c:pt idx="2126">
                  <c:v>88.15</c:v>
                </c:pt>
                <c:pt idx="2127">
                  <c:v>89.11</c:v>
                </c:pt>
                <c:pt idx="2128">
                  <c:v>89.47</c:v>
                </c:pt>
                <c:pt idx="2129">
                  <c:v>88.24</c:v>
                </c:pt>
                <c:pt idx="2130">
                  <c:v>89.39</c:v>
                </c:pt>
                <c:pt idx="2131">
                  <c:v>89.7</c:v>
                </c:pt>
                <c:pt idx="2132">
                  <c:v>88.57</c:v>
                </c:pt>
                <c:pt idx="2133">
                  <c:v>88.66</c:v>
                </c:pt>
                <c:pt idx="2134">
                  <c:v>89.33</c:v>
                </c:pt>
                <c:pt idx="2135">
                  <c:v>88.72</c:v>
                </c:pt>
                <c:pt idx="2136">
                  <c:v>88.58</c:v>
                </c:pt>
                <c:pt idx="2137">
                  <c:v>88.9</c:v>
                </c:pt>
                <c:pt idx="2138">
                  <c:v>89.39</c:v>
                </c:pt>
                <c:pt idx="2139">
                  <c:v>88.82</c:v>
                </c:pt>
                <c:pt idx="2140">
                  <c:v>88.43</c:v>
                </c:pt>
                <c:pt idx="2141">
                  <c:v>90.1</c:v>
                </c:pt>
                <c:pt idx="2142">
                  <c:v>89.32</c:v>
                </c:pt>
                <c:pt idx="2143">
                  <c:v>89.43</c:v>
                </c:pt>
                <c:pt idx="2144">
                  <c:v>89.67</c:v>
                </c:pt>
                <c:pt idx="2145">
                  <c:v>89.49</c:v>
                </c:pt>
                <c:pt idx="2146">
                  <c:v>88.73</c:v>
                </c:pt>
                <c:pt idx="2147">
                  <c:v>89.11</c:v>
                </c:pt>
                <c:pt idx="2148">
                  <c:v>88.76</c:v>
                </c:pt>
                <c:pt idx="2149">
                  <c:v>89.48</c:v>
                </c:pt>
                <c:pt idx="2150">
                  <c:v>89.14</c:v>
                </c:pt>
                <c:pt idx="2151">
                  <c:v>89.3</c:v>
                </c:pt>
                <c:pt idx="2152">
                  <c:v>88.98</c:v>
                </c:pt>
                <c:pt idx="2153">
                  <c:v>89.16</c:v>
                </c:pt>
                <c:pt idx="2154">
                  <c:v>89.8</c:v>
                </c:pt>
                <c:pt idx="2155">
                  <c:v>88.71</c:v>
                </c:pt>
                <c:pt idx="2156">
                  <c:v>88.06</c:v>
                </c:pt>
                <c:pt idx="2157">
                  <c:v>89.14</c:v>
                </c:pt>
                <c:pt idx="2158">
                  <c:v>90.94</c:v>
                </c:pt>
                <c:pt idx="2159">
                  <c:v>89.03</c:v>
                </c:pt>
                <c:pt idx="2160">
                  <c:v>89.67</c:v>
                </c:pt>
                <c:pt idx="2161">
                  <c:v>89.11</c:v>
                </c:pt>
                <c:pt idx="2162">
                  <c:v>90.47</c:v>
                </c:pt>
                <c:pt idx="2163">
                  <c:v>89.77</c:v>
                </c:pt>
                <c:pt idx="2164">
                  <c:v>88.64</c:v>
                </c:pt>
                <c:pt idx="2165">
                  <c:v>89.3</c:v>
                </c:pt>
                <c:pt idx="2166">
                  <c:v>89.52</c:v>
                </c:pt>
                <c:pt idx="2167">
                  <c:v>88.35</c:v>
                </c:pt>
                <c:pt idx="2168">
                  <c:v>88.52</c:v>
                </c:pt>
                <c:pt idx="2169">
                  <c:v>88.98</c:v>
                </c:pt>
                <c:pt idx="2170">
                  <c:v>88.96</c:v>
                </c:pt>
                <c:pt idx="2171">
                  <c:v>89</c:v>
                </c:pt>
                <c:pt idx="2172">
                  <c:v>89.24</c:v>
                </c:pt>
                <c:pt idx="2173">
                  <c:v>89.73</c:v>
                </c:pt>
                <c:pt idx="2174">
                  <c:v>88.81</c:v>
                </c:pt>
                <c:pt idx="2175">
                  <c:v>89.03</c:v>
                </c:pt>
                <c:pt idx="2176">
                  <c:v>88.5</c:v>
                </c:pt>
                <c:pt idx="2177">
                  <c:v>88.31</c:v>
                </c:pt>
                <c:pt idx="2178">
                  <c:v>89.4</c:v>
                </c:pt>
                <c:pt idx="2179">
                  <c:v>89.4</c:v>
                </c:pt>
                <c:pt idx="2180">
                  <c:v>89.76</c:v>
                </c:pt>
                <c:pt idx="2181">
                  <c:v>89.11</c:v>
                </c:pt>
                <c:pt idx="2182">
                  <c:v>89.29</c:v>
                </c:pt>
                <c:pt idx="2183">
                  <c:v>89.21</c:v>
                </c:pt>
                <c:pt idx="2184">
                  <c:v>89.81</c:v>
                </c:pt>
                <c:pt idx="2185">
                  <c:v>89.48</c:v>
                </c:pt>
                <c:pt idx="2186">
                  <c:v>89.35</c:v>
                </c:pt>
                <c:pt idx="2187">
                  <c:v>88.42</c:v>
                </c:pt>
                <c:pt idx="2188">
                  <c:v>88.57</c:v>
                </c:pt>
                <c:pt idx="2189">
                  <c:v>89.66</c:v>
                </c:pt>
                <c:pt idx="2190">
                  <c:v>89.26</c:v>
                </c:pt>
                <c:pt idx="2191">
                  <c:v>88.84</c:v>
                </c:pt>
                <c:pt idx="2192">
                  <c:v>88.43</c:v>
                </c:pt>
                <c:pt idx="2193">
                  <c:v>89.12</c:v>
                </c:pt>
                <c:pt idx="2194">
                  <c:v>90.35</c:v>
                </c:pt>
                <c:pt idx="2195">
                  <c:v>87.78</c:v>
                </c:pt>
                <c:pt idx="2196">
                  <c:v>88.19</c:v>
                </c:pt>
                <c:pt idx="2197">
                  <c:v>89.62</c:v>
                </c:pt>
                <c:pt idx="2198">
                  <c:v>89.03</c:v>
                </c:pt>
                <c:pt idx="2199">
                  <c:v>88.65</c:v>
                </c:pt>
                <c:pt idx="2200">
                  <c:v>88.92</c:v>
                </c:pt>
                <c:pt idx="2201">
                  <c:v>89</c:v>
                </c:pt>
                <c:pt idx="2202">
                  <c:v>88.94</c:v>
                </c:pt>
                <c:pt idx="2203">
                  <c:v>89.03</c:v>
                </c:pt>
                <c:pt idx="2204">
                  <c:v>88.78</c:v>
                </c:pt>
                <c:pt idx="2205">
                  <c:v>89.65</c:v>
                </c:pt>
                <c:pt idx="2206">
                  <c:v>89.7</c:v>
                </c:pt>
                <c:pt idx="2207">
                  <c:v>89.59</c:v>
                </c:pt>
                <c:pt idx="2208">
                  <c:v>89.32</c:v>
                </c:pt>
                <c:pt idx="2209">
                  <c:v>88.61</c:v>
                </c:pt>
                <c:pt idx="2210">
                  <c:v>90.17</c:v>
                </c:pt>
                <c:pt idx="2211">
                  <c:v>89.11</c:v>
                </c:pt>
                <c:pt idx="2212">
                  <c:v>88.59</c:v>
                </c:pt>
                <c:pt idx="2213">
                  <c:v>89.52</c:v>
                </c:pt>
                <c:pt idx="2214">
                  <c:v>89.04</c:v>
                </c:pt>
                <c:pt idx="2215">
                  <c:v>89.55</c:v>
                </c:pt>
                <c:pt idx="2216">
                  <c:v>89.2</c:v>
                </c:pt>
                <c:pt idx="2217">
                  <c:v>88.08</c:v>
                </c:pt>
                <c:pt idx="2218">
                  <c:v>89.74</c:v>
                </c:pt>
                <c:pt idx="2219">
                  <c:v>89.53</c:v>
                </c:pt>
                <c:pt idx="2220">
                  <c:v>89.26</c:v>
                </c:pt>
                <c:pt idx="2221">
                  <c:v>88.14</c:v>
                </c:pt>
                <c:pt idx="2222">
                  <c:v>90.71</c:v>
                </c:pt>
                <c:pt idx="2223">
                  <c:v>89.39</c:v>
                </c:pt>
                <c:pt idx="2224">
                  <c:v>89.4</c:v>
                </c:pt>
                <c:pt idx="2225">
                  <c:v>88.92</c:v>
                </c:pt>
                <c:pt idx="2226">
                  <c:v>88.3</c:v>
                </c:pt>
                <c:pt idx="2227">
                  <c:v>88.51</c:v>
                </c:pt>
                <c:pt idx="2228">
                  <c:v>89.54</c:v>
                </c:pt>
                <c:pt idx="2229">
                  <c:v>89.25</c:v>
                </c:pt>
                <c:pt idx="2230">
                  <c:v>89.51</c:v>
                </c:pt>
                <c:pt idx="2231">
                  <c:v>88.42</c:v>
                </c:pt>
                <c:pt idx="2232">
                  <c:v>90.22</c:v>
                </c:pt>
                <c:pt idx="2233">
                  <c:v>88.62</c:v>
                </c:pt>
                <c:pt idx="2234">
                  <c:v>88.95</c:v>
                </c:pt>
                <c:pt idx="2235">
                  <c:v>90.25</c:v>
                </c:pt>
                <c:pt idx="2236">
                  <c:v>89.66</c:v>
                </c:pt>
                <c:pt idx="2237">
                  <c:v>89.56</c:v>
                </c:pt>
                <c:pt idx="2238">
                  <c:v>89.59</c:v>
                </c:pt>
                <c:pt idx="2239">
                  <c:v>90.15</c:v>
                </c:pt>
                <c:pt idx="2240">
                  <c:v>89.77</c:v>
                </c:pt>
                <c:pt idx="2241">
                  <c:v>89.11</c:v>
                </c:pt>
                <c:pt idx="2242">
                  <c:v>89.61</c:v>
                </c:pt>
                <c:pt idx="2243">
                  <c:v>89.28</c:v>
                </c:pt>
                <c:pt idx="2244">
                  <c:v>89.89</c:v>
                </c:pt>
                <c:pt idx="2245">
                  <c:v>87.88</c:v>
                </c:pt>
                <c:pt idx="2246">
                  <c:v>88.98</c:v>
                </c:pt>
                <c:pt idx="2247">
                  <c:v>88.84</c:v>
                </c:pt>
                <c:pt idx="2248">
                  <c:v>90.09</c:v>
                </c:pt>
                <c:pt idx="2249">
                  <c:v>89.21</c:v>
                </c:pt>
                <c:pt idx="2250">
                  <c:v>89.84</c:v>
                </c:pt>
                <c:pt idx="2251">
                  <c:v>89.99</c:v>
                </c:pt>
                <c:pt idx="2252">
                  <c:v>89.28</c:v>
                </c:pt>
                <c:pt idx="2253">
                  <c:v>90.35</c:v>
                </c:pt>
                <c:pt idx="2254">
                  <c:v>90.24</c:v>
                </c:pt>
                <c:pt idx="2255">
                  <c:v>88.55</c:v>
                </c:pt>
                <c:pt idx="2256">
                  <c:v>88.78</c:v>
                </c:pt>
                <c:pt idx="2257">
                  <c:v>88.88</c:v>
                </c:pt>
                <c:pt idx="2258">
                  <c:v>89.49</c:v>
                </c:pt>
                <c:pt idx="2259">
                  <c:v>90.24</c:v>
                </c:pt>
                <c:pt idx="2260">
                  <c:v>89.31</c:v>
                </c:pt>
                <c:pt idx="2261">
                  <c:v>88.46</c:v>
                </c:pt>
                <c:pt idx="2262">
                  <c:v>88.87</c:v>
                </c:pt>
                <c:pt idx="2263">
                  <c:v>90.84</c:v>
                </c:pt>
                <c:pt idx="2264">
                  <c:v>88.85</c:v>
                </c:pt>
                <c:pt idx="2265">
                  <c:v>89.61</c:v>
                </c:pt>
                <c:pt idx="2266">
                  <c:v>88.1</c:v>
                </c:pt>
                <c:pt idx="2267">
                  <c:v>90.03</c:v>
                </c:pt>
                <c:pt idx="2268">
                  <c:v>89.08</c:v>
                </c:pt>
                <c:pt idx="2269">
                  <c:v>89.47</c:v>
                </c:pt>
                <c:pt idx="2270">
                  <c:v>89.04</c:v>
                </c:pt>
                <c:pt idx="2271">
                  <c:v>90.51</c:v>
                </c:pt>
                <c:pt idx="2272">
                  <c:v>89.3</c:v>
                </c:pt>
                <c:pt idx="2273">
                  <c:v>89.22</c:v>
                </c:pt>
                <c:pt idx="2274">
                  <c:v>89.32</c:v>
                </c:pt>
                <c:pt idx="2275">
                  <c:v>89.19</c:v>
                </c:pt>
                <c:pt idx="2276">
                  <c:v>90.56</c:v>
                </c:pt>
                <c:pt idx="2277">
                  <c:v>90.13</c:v>
                </c:pt>
                <c:pt idx="2278">
                  <c:v>89.35</c:v>
                </c:pt>
                <c:pt idx="2279">
                  <c:v>89.63</c:v>
                </c:pt>
                <c:pt idx="2280">
                  <c:v>88.89</c:v>
                </c:pt>
                <c:pt idx="2281">
                  <c:v>88.97</c:v>
                </c:pt>
                <c:pt idx="2282">
                  <c:v>89.91</c:v>
                </c:pt>
                <c:pt idx="2283">
                  <c:v>88.23</c:v>
                </c:pt>
                <c:pt idx="2284">
                  <c:v>90.66</c:v>
                </c:pt>
                <c:pt idx="2285">
                  <c:v>88.85</c:v>
                </c:pt>
                <c:pt idx="2286">
                  <c:v>89.63</c:v>
                </c:pt>
                <c:pt idx="2287">
                  <c:v>88.61</c:v>
                </c:pt>
                <c:pt idx="2288">
                  <c:v>89.72</c:v>
                </c:pt>
                <c:pt idx="2289">
                  <c:v>90.01</c:v>
                </c:pt>
                <c:pt idx="2290">
                  <c:v>89.7</c:v>
                </c:pt>
                <c:pt idx="2291">
                  <c:v>89.51</c:v>
                </c:pt>
                <c:pt idx="2292">
                  <c:v>90.21</c:v>
                </c:pt>
                <c:pt idx="2293">
                  <c:v>89.04</c:v>
                </c:pt>
                <c:pt idx="2294">
                  <c:v>89.39</c:v>
                </c:pt>
                <c:pt idx="2295">
                  <c:v>89.53</c:v>
                </c:pt>
                <c:pt idx="2296">
                  <c:v>89.49</c:v>
                </c:pt>
                <c:pt idx="2297">
                  <c:v>89.04</c:v>
                </c:pt>
                <c:pt idx="2298">
                  <c:v>89.14</c:v>
                </c:pt>
                <c:pt idx="2299">
                  <c:v>89.65</c:v>
                </c:pt>
                <c:pt idx="2300">
                  <c:v>89.54</c:v>
                </c:pt>
                <c:pt idx="2301">
                  <c:v>89.01</c:v>
                </c:pt>
                <c:pt idx="2302">
                  <c:v>89.05</c:v>
                </c:pt>
                <c:pt idx="2303">
                  <c:v>89.14</c:v>
                </c:pt>
                <c:pt idx="2304">
                  <c:v>90.07</c:v>
                </c:pt>
                <c:pt idx="2305">
                  <c:v>88.7</c:v>
                </c:pt>
                <c:pt idx="2306">
                  <c:v>89.28</c:v>
                </c:pt>
                <c:pt idx="2307">
                  <c:v>89.98</c:v>
                </c:pt>
                <c:pt idx="2308">
                  <c:v>90.09</c:v>
                </c:pt>
                <c:pt idx="2309">
                  <c:v>89.88</c:v>
                </c:pt>
                <c:pt idx="2310">
                  <c:v>89.36</c:v>
                </c:pt>
                <c:pt idx="2311">
                  <c:v>89.17</c:v>
                </c:pt>
                <c:pt idx="2312">
                  <c:v>89.41</c:v>
                </c:pt>
                <c:pt idx="2313">
                  <c:v>88.62</c:v>
                </c:pt>
                <c:pt idx="2314">
                  <c:v>89.45</c:v>
                </c:pt>
                <c:pt idx="2315">
                  <c:v>88.57</c:v>
                </c:pt>
                <c:pt idx="2316">
                  <c:v>90.27</c:v>
                </c:pt>
                <c:pt idx="2317">
                  <c:v>90.11</c:v>
                </c:pt>
                <c:pt idx="2318">
                  <c:v>88.65</c:v>
                </c:pt>
                <c:pt idx="2319">
                  <c:v>89.28</c:v>
                </c:pt>
                <c:pt idx="2320">
                  <c:v>90.5</c:v>
                </c:pt>
                <c:pt idx="2321">
                  <c:v>88.29</c:v>
                </c:pt>
                <c:pt idx="2322">
                  <c:v>89.76</c:v>
                </c:pt>
                <c:pt idx="2323">
                  <c:v>89.5</c:v>
                </c:pt>
                <c:pt idx="2324">
                  <c:v>89.45</c:v>
                </c:pt>
                <c:pt idx="2325">
                  <c:v>89.48</c:v>
                </c:pt>
                <c:pt idx="2326">
                  <c:v>89.6</c:v>
                </c:pt>
                <c:pt idx="2327">
                  <c:v>88.36</c:v>
                </c:pt>
                <c:pt idx="2328">
                  <c:v>89.23</c:v>
                </c:pt>
                <c:pt idx="2329">
                  <c:v>89.43</c:v>
                </c:pt>
                <c:pt idx="2330">
                  <c:v>89.27</c:v>
                </c:pt>
                <c:pt idx="2331">
                  <c:v>88.86</c:v>
                </c:pt>
                <c:pt idx="2332">
                  <c:v>89.54</c:v>
                </c:pt>
                <c:pt idx="2333">
                  <c:v>89.7</c:v>
                </c:pt>
                <c:pt idx="2334">
                  <c:v>90.17</c:v>
                </c:pt>
                <c:pt idx="2335">
                  <c:v>90.61</c:v>
                </c:pt>
                <c:pt idx="2336">
                  <c:v>88.9</c:v>
                </c:pt>
                <c:pt idx="2337">
                  <c:v>89.73</c:v>
                </c:pt>
                <c:pt idx="2338">
                  <c:v>90.04</c:v>
                </c:pt>
                <c:pt idx="2339">
                  <c:v>89.4</c:v>
                </c:pt>
                <c:pt idx="2340">
                  <c:v>89.73</c:v>
                </c:pt>
                <c:pt idx="2341">
                  <c:v>89.02</c:v>
                </c:pt>
                <c:pt idx="2342">
                  <c:v>89.65</c:v>
                </c:pt>
                <c:pt idx="2343">
                  <c:v>90.11</c:v>
                </c:pt>
                <c:pt idx="2344">
                  <c:v>90.41</c:v>
                </c:pt>
                <c:pt idx="2345">
                  <c:v>89.08</c:v>
                </c:pt>
                <c:pt idx="2346">
                  <c:v>88.95</c:v>
                </c:pt>
                <c:pt idx="2347">
                  <c:v>90.34</c:v>
                </c:pt>
                <c:pt idx="2348">
                  <c:v>90</c:v>
                </c:pt>
                <c:pt idx="2349">
                  <c:v>90.29</c:v>
                </c:pt>
                <c:pt idx="2350">
                  <c:v>89.15</c:v>
                </c:pt>
                <c:pt idx="2351">
                  <c:v>90.51</c:v>
                </c:pt>
                <c:pt idx="2352">
                  <c:v>90.38</c:v>
                </c:pt>
                <c:pt idx="2353">
                  <c:v>89.89</c:v>
                </c:pt>
                <c:pt idx="2354">
                  <c:v>89.12</c:v>
                </c:pt>
                <c:pt idx="2355">
                  <c:v>90.31</c:v>
                </c:pt>
                <c:pt idx="2356">
                  <c:v>89.64</c:v>
                </c:pt>
                <c:pt idx="2357">
                  <c:v>90.11</c:v>
                </c:pt>
                <c:pt idx="2358">
                  <c:v>89.49</c:v>
                </c:pt>
                <c:pt idx="2359">
                  <c:v>89.27</c:v>
                </c:pt>
                <c:pt idx="2360">
                  <c:v>88.88</c:v>
                </c:pt>
                <c:pt idx="2361">
                  <c:v>89.2</c:v>
                </c:pt>
                <c:pt idx="2362">
                  <c:v>89.65</c:v>
                </c:pt>
                <c:pt idx="2363">
                  <c:v>89.43</c:v>
                </c:pt>
                <c:pt idx="2364">
                  <c:v>89.47</c:v>
                </c:pt>
                <c:pt idx="2365">
                  <c:v>89.06</c:v>
                </c:pt>
                <c:pt idx="2366">
                  <c:v>89.89</c:v>
                </c:pt>
                <c:pt idx="2367">
                  <c:v>90.45</c:v>
                </c:pt>
                <c:pt idx="2368">
                  <c:v>89.23</c:v>
                </c:pt>
                <c:pt idx="2369">
                  <c:v>90.1</c:v>
                </c:pt>
                <c:pt idx="2370">
                  <c:v>90.59</c:v>
                </c:pt>
                <c:pt idx="2371">
                  <c:v>87.68</c:v>
                </c:pt>
                <c:pt idx="2372">
                  <c:v>90.51</c:v>
                </c:pt>
                <c:pt idx="2373">
                  <c:v>89.4</c:v>
                </c:pt>
                <c:pt idx="2374">
                  <c:v>89.23</c:v>
                </c:pt>
                <c:pt idx="2375">
                  <c:v>89.43</c:v>
                </c:pt>
                <c:pt idx="2376">
                  <c:v>89.83</c:v>
                </c:pt>
                <c:pt idx="2377">
                  <c:v>89.83</c:v>
                </c:pt>
                <c:pt idx="2378">
                  <c:v>89.35</c:v>
                </c:pt>
                <c:pt idx="2379">
                  <c:v>88.17</c:v>
                </c:pt>
                <c:pt idx="2380">
                  <c:v>89.78</c:v>
                </c:pt>
                <c:pt idx="2381">
                  <c:v>88.53</c:v>
                </c:pt>
                <c:pt idx="2382">
                  <c:v>88.96</c:v>
                </c:pt>
                <c:pt idx="2383">
                  <c:v>88.11</c:v>
                </c:pt>
                <c:pt idx="2384">
                  <c:v>89.54</c:v>
                </c:pt>
                <c:pt idx="2385">
                  <c:v>89.56</c:v>
                </c:pt>
                <c:pt idx="2386">
                  <c:v>89.67</c:v>
                </c:pt>
                <c:pt idx="2387">
                  <c:v>89.23</c:v>
                </c:pt>
                <c:pt idx="2388">
                  <c:v>90.22</c:v>
                </c:pt>
                <c:pt idx="2389">
                  <c:v>88.42</c:v>
                </c:pt>
                <c:pt idx="2390">
                  <c:v>89.29</c:v>
                </c:pt>
                <c:pt idx="2391">
                  <c:v>89.44</c:v>
                </c:pt>
                <c:pt idx="2392">
                  <c:v>90.31</c:v>
                </c:pt>
                <c:pt idx="2393">
                  <c:v>89.35</c:v>
                </c:pt>
                <c:pt idx="2394">
                  <c:v>90.09</c:v>
                </c:pt>
                <c:pt idx="2395">
                  <c:v>89.15</c:v>
                </c:pt>
                <c:pt idx="2396">
                  <c:v>88.57</c:v>
                </c:pt>
                <c:pt idx="2397">
                  <c:v>89.21</c:v>
                </c:pt>
                <c:pt idx="2398">
                  <c:v>89.29</c:v>
                </c:pt>
                <c:pt idx="2399">
                  <c:v>89.57</c:v>
                </c:pt>
                <c:pt idx="2400">
                  <c:v>90.6</c:v>
                </c:pt>
                <c:pt idx="2401">
                  <c:v>89.69</c:v>
                </c:pt>
                <c:pt idx="2402">
                  <c:v>89.07</c:v>
                </c:pt>
                <c:pt idx="2403">
                  <c:v>90.11</c:v>
                </c:pt>
                <c:pt idx="2404">
                  <c:v>90.14</c:v>
                </c:pt>
                <c:pt idx="2405">
                  <c:v>90.1</c:v>
                </c:pt>
                <c:pt idx="2406">
                  <c:v>90.11</c:v>
                </c:pt>
                <c:pt idx="2407">
                  <c:v>90.33</c:v>
                </c:pt>
                <c:pt idx="2408">
                  <c:v>90.3</c:v>
                </c:pt>
                <c:pt idx="2409">
                  <c:v>89.98</c:v>
                </c:pt>
                <c:pt idx="2410">
                  <c:v>89.11</c:v>
                </c:pt>
                <c:pt idx="2411">
                  <c:v>88.09</c:v>
                </c:pt>
                <c:pt idx="2412">
                  <c:v>88.66</c:v>
                </c:pt>
                <c:pt idx="2413">
                  <c:v>90.28</c:v>
                </c:pt>
                <c:pt idx="2414">
                  <c:v>89.13</c:v>
                </c:pt>
                <c:pt idx="2415">
                  <c:v>89.62</c:v>
                </c:pt>
                <c:pt idx="2416">
                  <c:v>89.52</c:v>
                </c:pt>
                <c:pt idx="2417">
                  <c:v>91.31</c:v>
                </c:pt>
                <c:pt idx="2418">
                  <c:v>89.29</c:v>
                </c:pt>
                <c:pt idx="2419">
                  <c:v>89.6</c:v>
                </c:pt>
                <c:pt idx="2420">
                  <c:v>90.37</c:v>
                </c:pt>
                <c:pt idx="2421">
                  <c:v>88.39</c:v>
                </c:pt>
                <c:pt idx="2422">
                  <c:v>89.07</c:v>
                </c:pt>
                <c:pt idx="2423">
                  <c:v>90.73</c:v>
                </c:pt>
                <c:pt idx="2424">
                  <c:v>90</c:v>
                </c:pt>
                <c:pt idx="2425">
                  <c:v>89.3</c:v>
                </c:pt>
                <c:pt idx="2426">
                  <c:v>89.81</c:v>
                </c:pt>
                <c:pt idx="2427">
                  <c:v>90.09</c:v>
                </c:pt>
                <c:pt idx="2428">
                  <c:v>89.77</c:v>
                </c:pt>
                <c:pt idx="2429">
                  <c:v>89.88</c:v>
                </c:pt>
                <c:pt idx="2430">
                  <c:v>89.25</c:v>
                </c:pt>
                <c:pt idx="2431">
                  <c:v>89.85</c:v>
                </c:pt>
                <c:pt idx="2432">
                  <c:v>89.16</c:v>
                </c:pt>
                <c:pt idx="2433">
                  <c:v>89.75</c:v>
                </c:pt>
                <c:pt idx="2434">
                  <c:v>91</c:v>
                </c:pt>
                <c:pt idx="2435">
                  <c:v>89.5</c:v>
                </c:pt>
                <c:pt idx="2436">
                  <c:v>89.78</c:v>
                </c:pt>
                <c:pt idx="2437">
                  <c:v>90.15</c:v>
                </c:pt>
                <c:pt idx="2438">
                  <c:v>89.85</c:v>
                </c:pt>
                <c:pt idx="2439">
                  <c:v>88.93</c:v>
                </c:pt>
                <c:pt idx="2440">
                  <c:v>90.21</c:v>
                </c:pt>
                <c:pt idx="2441">
                  <c:v>90.97</c:v>
                </c:pt>
                <c:pt idx="2442">
                  <c:v>89.19</c:v>
                </c:pt>
                <c:pt idx="2443">
                  <c:v>90.05</c:v>
                </c:pt>
                <c:pt idx="2444">
                  <c:v>89.01</c:v>
                </c:pt>
                <c:pt idx="2445">
                  <c:v>89.08</c:v>
                </c:pt>
                <c:pt idx="2446">
                  <c:v>88.65</c:v>
                </c:pt>
                <c:pt idx="2447">
                  <c:v>88.79</c:v>
                </c:pt>
                <c:pt idx="2448">
                  <c:v>90.07</c:v>
                </c:pt>
                <c:pt idx="2449">
                  <c:v>89.91</c:v>
                </c:pt>
                <c:pt idx="2450">
                  <c:v>89.24</c:v>
                </c:pt>
                <c:pt idx="2451">
                  <c:v>88.83</c:v>
                </c:pt>
                <c:pt idx="2452">
                  <c:v>89.7</c:v>
                </c:pt>
                <c:pt idx="2453">
                  <c:v>90.05</c:v>
                </c:pt>
                <c:pt idx="2454">
                  <c:v>89.59</c:v>
                </c:pt>
                <c:pt idx="2455">
                  <c:v>89.55</c:v>
                </c:pt>
                <c:pt idx="2456">
                  <c:v>90.18</c:v>
                </c:pt>
                <c:pt idx="2457">
                  <c:v>88.75</c:v>
                </c:pt>
                <c:pt idx="2458">
                  <c:v>89.31</c:v>
                </c:pt>
                <c:pt idx="2459">
                  <c:v>89.52</c:v>
                </c:pt>
                <c:pt idx="2460">
                  <c:v>89.41</c:v>
                </c:pt>
                <c:pt idx="2461">
                  <c:v>89.83</c:v>
                </c:pt>
                <c:pt idx="2462">
                  <c:v>89.71</c:v>
                </c:pt>
                <c:pt idx="2463">
                  <c:v>90</c:v>
                </c:pt>
                <c:pt idx="2464">
                  <c:v>89.3</c:v>
                </c:pt>
                <c:pt idx="2465">
                  <c:v>89.67</c:v>
                </c:pt>
                <c:pt idx="2466">
                  <c:v>89.46</c:v>
                </c:pt>
                <c:pt idx="2467">
                  <c:v>89.19</c:v>
                </c:pt>
                <c:pt idx="2468">
                  <c:v>90.25</c:v>
                </c:pt>
                <c:pt idx="2469">
                  <c:v>89.65</c:v>
                </c:pt>
                <c:pt idx="2470">
                  <c:v>89.7</c:v>
                </c:pt>
                <c:pt idx="2471">
                  <c:v>89.72</c:v>
                </c:pt>
                <c:pt idx="2472">
                  <c:v>89.65</c:v>
                </c:pt>
                <c:pt idx="2473">
                  <c:v>89.39</c:v>
                </c:pt>
                <c:pt idx="2474">
                  <c:v>89.06</c:v>
                </c:pt>
                <c:pt idx="2475">
                  <c:v>89.17</c:v>
                </c:pt>
                <c:pt idx="2476">
                  <c:v>89.73</c:v>
                </c:pt>
                <c:pt idx="2477">
                  <c:v>89.05</c:v>
                </c:pt>
                <c:pt idx="2478">
                  <c:v>90.19</c:v>
                </c:pt>
                <c:pt idx="2479">
                  <c:v>90.04</c:v>
                </c:pt>
                <c:pt idx="2480">
                  <c:v>89.6</c:v>
                </c:pt>
                <c:pt idx="2481">
                  <c:v>90.7</c:v>
                </c:pt>
                <c:pt idx="2482">
                  <c:v>89.75</c:v>
                </c:pt>
                <c:pt idx="2483">
                  <c:v>90.31</c:v>
                </c:pt>
                <c:pt idx="2484">
                  <c:v>90.38</c:v>
                </c:pt>
                <c:pt idx="2485">
                  <c:v>89.46</c:v>
                </c:pt>
                <c:pt idx="2486">
                  <c:v>90.02</c:v>
                </c:pt>
                <c:pt idx="2487">
                  <c:v>89.02</c:v>
                </c:pt>
                <c:pt idx="2488">
                  <c:v>90.36</c:v>
                </c:pt>
                <c:pt idx="2489">
                  <c:v>88.95</c:v>
                </c:pt>
                <c:pt idx="2490">
                  <c:v>89.93</c:v>
                </c:pt>
                <c:pt idx="2491">
                  <c:v>89.18</c:v>
                </c:pt>
                <c:pt idx="2492">
                  <c:v>89.39</c:v>
                </c:pt>
                <c:pt idx="2493">
                  <c:v>90.05</c:v>
                </c:pt>
                <c:pt idx="2494">
                  <c:v>89.49</c:v>
                </c:pt>
                <c:pt idx="2495">
                  <c:v>89.29</c:v>
                </c:pt>
                <c:pt idx="2496">
                  <c:v>89.27</c:v>
                </c:pt>
                <c:pt idx="2497">
                  <c:v>89.75</c:v>
                </c:pt>
                <c:pt idx="2498">
                  <c:v>89.39</c:v>
                </c:pt>
                <c:pt idx="2499">
                  <c:v>89.32</c:v>
                </c:pt>
                <c:pt idx="2500">
                  <c:v>89.22</c:v>
                </c:pt>
                <c:pt idx="2501">
                  <c:v>89.17</c:v>
                </c:pt>
                <c:pt idx="2502">
                  <c:v>90.57</c:v>
                </c:pt>
                <c:pt idx="2503">
                  <c:v>90.03</c:v>
                </c:pt>
                <c:pt idx="2504">
                  <c:v>89.63</c:v>
                </c:pt>
                <c:pt idx="2505">
                  <c:v>88.64</c:v>
                </c:pt>
                <c:pt idx="2506">
                  <c:v>89.86</c:v>
                </c:pt>
                <c:pt idx="2507">
                  <c:v>90.38</c:v>
                </c:pt>
                <c:pt idx="2508">
                  <c:v>89.28</c:v>
                </c:pt>
                <c:pt idx="2509">
                  <c:v>89.11</c:v>
                </c:pt>
                <c:pt idx="2510">
                  <c:v>89.69</c:v>
                </c:pt>
                <c:pt idx="2511">
                  <c:v>90.44</c:v>
                </c:pt>
                <c:pt idx="2512">
                  <c:v>89.34</c:v>
                </c:pt>
                <c:pt idx="2513">
                  <c:v>89.53</c:v>
                </c:pt>
                <c:pt idx="2514">
                  <c:v>89.76</c:v>
                </c:pt>
                <c:pt idx="2515">
                  <c:v>89.89</c:v>
                </c:pt>
                <c:pt idx="2516">
                  <c:v>89.62</c:v>
                </c:pt>
                <c:pt idx="2517">
                  <c:v>89.99</c:v>
                </c:pt>
                <c:pt idx="2518">
                  <c:v>90.36</c:v>
                </c:pt>
                <c:pt idx="2519">
                  <c:v>89.45</c:v>
                </c:pt>
                <c:pt idx="2520">
                  <c:v>90.7</c:v>
                </c:pt>
                <c:pt idx="2521">
                  <c:v>89.81</c:v>
                </c:pt>
                <c:pt idx="2522">
                  <c:v>89.25</c:v>
                </c:pt>
                <c:pt idx="2523">
                  <c:v>89.77</c:v>
                </c:pt>
                <c:pt idx="2524">
                  <c:v>89.44</c:v>
                </c:pt>
                <c:pt idx="2525">
                  <c:v>88.62</c:v>
                </c:pt>
                <c:pt idx="2526">
                  <c:v>89.55</c:v>
                </c:pt>
                <c:pt idx="2527">
                  <c:v>88.36</c:v>
                </c:pt>
                <c:pt idx="2528">
                  <c:v>89.55</c:v>
                </c:pt>
                <c:pt idx="2529">
                  <c:v>89.37</c:v>
                </c:pt>
                <c:pt idx="2530">
                  <c:v>90.4</c:v>
                </c:pt>
                <c:pt idx="2531">
                  <c:v>90.42</c:v>
                </c:pt>
                <c:pt idx="2532">
                  <c:v>89.84</c:v>
                </c:pt>
                <c:pt idx="2533">
                  <c:v>90.17</c:v>
                </c:pt>
                <c:pt idx="2534">
                  <c:v>88.59</c:v>
                </c:pt>
                <c:pt idx="2535">
                  <c:v>90.23</c:v>
                </c:pt>
                <c:pt idx="2536">
                  <c:v>88.55</c:v>
                </c:pt>
                <c:pt idx="2537">
                  <c:v>89.83</c:v>
                </c:pt>
                <c:pt idx="2538">
                  <c:v>90.03</c:v>
                </c:pt>
                <c:pt idx="2539">
                  <c:v>89.73</c:v>
                </c:pt>
                <c:pt idx="2540">
                  <c:v>89.79</c:v>
                </c:pt>
                <c:pt idx="2541">
                  <c:v>89.54</c:v>
                </c:pt>
                <c:pt idx="2542">
                  <c:v>89.27</c:v>
                </c:pt>
                <c:pt idx="2543">
                  <c:v>89.94</c:v>
                </c:pt>
                <c:pt idx="2544">
                  <c:v>89.7</c:v>
                </c:pt>
                <c:pt idx="2545">
                  <c:v>89.76</c:v>
                </c:pt>
                <c:pt idx="2546">
                  <c:v>89.49</c:v>
                </c:pt>
                <c:pt idx="2547">
                  <c:v>89.53</c:v>
                </c:pt>
                <c:pt idx="2548">
                  <c:v>89.55</c:v>
                </c:pt>
                <c:pt idx="2549">
                  <c:v>89.82</c:v>
                </c:pt>
                <c:pt idx="2550">
                  <c:v>90.71</c:v>
                </c:pt>
                <c:pt idx="2551">
                  <c:v>89.17</c:v>
                </c:pt>
                <c:pt idx="2552">
                  <c:v>89.68</c:v>
                </c:pt>
                <c:pt idx="2553">
                  <c:v>90.16</c:v>
                </c:pt>
                <c:pt idx="2554">
                  <c:v>89.77</c:v>
                </c:pt>
                <c:pt idx="2555">
                  <c:v>89.43</c:v>
                </c:pt>
                <c:pt idx="2556">
                  <c:v>90.33</c:v>
                </c:pt>
                <c:pt idx="2557">
                  <c:v>90.04</c:v>
                </c:pt>
                <c:pt idx="2558">
                  <c:v>89.95</c:v>
                </c:pt>
                <c:pt idx="2559">
                  <c:v>90.65</c:v>
                </c:pt>
                <c:pt idx="2560">
                  <c:v>90.33</c:v>
                </c:pt>
                <c:pt idx="2561">
                  <c:v>89.55</c:v>
                </c:pt>
                <c:pt idx="2562">
                  <c:v>89.68</c:v>
                </c:pt>
                <c:pt idx="2563">
                  <c:v>89.92</c:v>
                </c:pt>
                <c:pt idx="2564">
                  <c:v>90.45</c:v>
                </c:pt>
                <c:pt idx="2565">
                  <c:v>90.18</c:v>
                </c:pt>
                <c:pt idx="2566">
                  <c:v>89.65</c:v>
                </c:pt>
                <c:pt idx="2567">
                  <c:v>89.59</c:v>
                </c:pt>
                <c:pt idx="2568">
                  <c:v>89.4</c:v>
                </c:pt>
                <c:pt idx="2569">
                  <c:v>90.42</c:v>
                </c:pt>
                <c:pt idx="2570">
                  <c:v>90.68</c:v>
                </c:pt>
                <c:pt idx="2571">
                  <c:v>90.35</c:v>
                </c:pt>
                <c:pt idx="2572">
                  <c:v>88.43</c:v>
                </c:pt>
                <c:pt idx="2573">
                  <c:v>90.85</c:v>
                </c:pt>
                <c:pt idx="2574">
                  <c:v>89.53</c:v>
                </c:pt>
                <c:pt idx="2575">
                  <c:v>89.1</c:v>
                </c:pt>
                <c:pt idx="2576">
                  <c:v>89.06</c:v>
                </c:pt>
                <c:pt idx="2577">
                  <c:v>89.63</c:v>
                </c:pt>
                <c:pt idx="2578">
                  <c:v>89.8</c:v>
                </c:pt>
                <c:pt idx="2579">
                  <c:v>89.23</c:v>
                </c:pt>
                <c:pt idx="2580">
                  <c:v>89.59</c:v>
                </c:pt>
                <c:pt idx="2581">
                  <c:v>89.56</c:v>
                </c:pt>
                <c:pt idx="2582">
                  <c:v>89.68</c:v>
                </c:pt>
                <c:pt idx="2583">
                  <c:v>90.17</c:v>
                </c:pt>
                <c:pt idx="2584">
                  <c:v>90.07</c:v>
                </c:pt>
                <c:pt idx="2585">
                  <c:v>89.27</c:v>
                </c:pt>
                <c:pt idx="2586">
                  <c:v>89.52</c:v>
                </c:pt>
                <c:pt idx="2587">
                  <c:v>90.29</c:v>
                </c:pt>
                <c:pt idx="2588">
                  <c:v>90.75</c:v>
                </c:pt>
                <c:pt idx="2589">
                  <c:v>90.01</c:v>
                </c:pt>
                <c:pt idx="2590">
                  <c:v>89.44</c:v>
                </c:pt>
                <c:pt idx="2591">
                  <c:v>89.39</c:v>
                </c:pt>
                <c:pt idx="2592">
                  <c:v>89.36</c:v>
                </c:pt>
                <c:pt idx="2593">
                  <c:v>89.8</c:v>
                </c:pt>
                <c:pt idx="2594">
                  <c:v>89.41</c:v>
                </c:pt>
                <c:pt idx="2595">
                  <c:v>90.84</c:v>
                </c:pt>
                <c:pt idx="2596">
                  <c:v>90.35</c:v>
                </c:pt>
                <c:pt idx="2597">
                  <c:v>89.69</c:v>
                </c:pt>
                <c:pt idx="2598">
                  <c:v>89.57</c:v>
                </c:pt>
                <c:pt idx="2599">
                  <c:v>89.86</c:v>
                </c:pt>
                <c:pt idx="2600">
                  <c:v>89.34</c:v>
                </c:pt>
                <c:pt idx="2601">
                  <c:v>89.08</c:v>
                </c:pt>
                <c:pt idx="2602">
                  <c:v>89.21</c:v>
                </c:pt>
                <c:pt idx="2603">
                  <c:v>90.42</c:v>
                </c:pt>
                <c:pt idx="2604">
                  <c:v>91.14</c:v>
                </c:pt>
                <c:pt idx="2605">
                  <c:v>89.39</c:v>
                </c:pt>
                <c:pt idx="2606">
                  <c:v>90.46</c:v>
                </c:pt>
                <c:pt idx="2607">
                  <c:v>88.97</c:v>
                </c:pt>
                <c:pt idx="2608">
                  <c:v>89.54</c:v>
                </c:pt>
                <c:pt idx="2609">
                  <c:v>89.53</c:v>
                </c:pt>
                <c:pt idx="2610">
                  <c:v>90.44</c:v>
                </c:pt>
                <c:pt idx="2611">
                  <c:v>89.9</c:v>
                </c:pt>
                <c:pt idx="2612">
                  <c:v>90.43</c:v>
                </c:pt>
                <c:pt idx="2613">
                  <c:v>89.58</c:v>
                </c:pt>
                <c:pt idx="2614">
                  <c:v>89.37</c:v>
                </c:pt>
                <c:pt idx="2615">
                  <c:v>89.55</c:v>
                </c:pt>
                <c:pt idx="2616">
                  <c:v>89.57</c:v>
                </c:pt>
                <c:pt idx="2617">
                  <c:v>90.17</c:v>
                </c:pt>
                <c:pt idx="2618">
                  <c:v>89.75</c:v>
                </c:pt>
                <c:pt idx="2619">
                  <c:v>90.24</c:v>
                </c:pt>
                <c:pt idx="2620">
                  <c:v>89.98</c:v>
                </c:pt>
                <c:pt idx="2621">
                  <c:v>90.12</c:v>
                </c:pt>
                <c:pt idx="2622">
                  <c:v>89.38</c:v>
                </c:pt>
                <c:pt idx="2623">
                  <c:v>89.69</c:v>
                </c:pt>
                <c:pt idx="2624">
                  <c:v>89.76</c:v>
                </c:pt>
                <c:pt idx="2625">
                  <c:v>89.5</c:v>
                </c:pt>
                <c:pt idx="2626">
                  <c:v>89.59</c:v>
                </c:pt>
                <c:pt idx="2627">
                  <c:v>90.23</c:v>
                </c:pt>
                <c:pt idx="2628">
                  <c:v>90.47</c:v>
                </c:pt>
                <c:pt idx="2629">
                  <c:v>89.35</c:v>
                </c:pt>
                <c:pt idx="2630">
                  <c:v>90.43</c:v>
                </c:pt>
                <c:pt idx="2631">
                  <c:v>90.33</c:v>
                </c:pt>
                <c:pt idx="2632">
                  <c:v>90.69</c:v>
                </c:pt>
                <c:pt idx="2633">
                  <c:v>89.08</c:v>
                </c:pt>
                <c:pt idx="2634">
                  <c:v>90.34</c:v>
                </c:pt>
                <c:pt idx="2635">
                  <c:v>89.65</c:v>
                </c:pt>
                <c:pt idx="2636">
                  <c:v>89.88</c:v>
                </c:pt>
                <c:pt idx="2637">
                  <c:v>89.64</c:v>
                </c:pt>
                <c:pt idx="2638">
                  <c:v>89.62</c:v>
                </c:pt>
                <c:pt idx="2639">
                  <c:v>88.99</c:v>
                </c:pt>
                <c:pt idx="2640">
                  <c:v>90.1</c:v>
                </c:pt>
                <c:pt idx="2641">
                  <c:v>90.09</c:v>
                </c:pt>
                <c:pt idx="2642">
                  <c:v>89.54</c:v>
                </c:pt>
                <c:pt idx="2643">
                  <c:v>89.15</c:v>
                </c:pt>
                <c:pt idx="2644">
                  <c:v>90.5</c:v>
                </c:pt>
                <c:pt idx="2645">
                  <c:v>89.64</c:v>
                </c:pt>
                <c:pt idx="2646">
                  <c:v>90.02</c:v>
                </c:pt>
                <c:pt idx="2647">
                  <c:v>89.76</c:v>
                </c:pt>
                <c:pt idx="2648">
                  <c:v>90.04</c:v>
                </c:pt>
                <c:pt idx="2649">
                  <c:v>91.21</c:v>
                </c:pt>
                <c:pt idx="2650">
                  <c:v>90.49</c:v>
                </c:pt>
                <c:pt idx="2651">
                  <c:v>89.82</c:v>
                </c:pt>
                <c:pt idx="2652">
                  <c:v>88.47</c:v>
                </c:pt>
                <c:pt idx="2653">
                  <c:v>90.35</c:v>
                </c:pt>
                <c:pt idx="2654">
                  <c:v>89.69</c:v>
                </c:pt>
                <c:pt idx="2655">
                  <c:v>90.57</c:v>
                </c:pt>
                <c:pt idx="2656">
                  <c:v>89.42</c:v>
                </c:pt>
                <c:pt idx="2657">
                  <c:v>89.05</c:v>
                </c:pt>
                <c:pt idx="2658">
                  <c:v>90.63</c:v>
                </c:pt>
                <c:pt idx="2659">
                  <c:v>90.52</c:v>
                </c:pt>
                <c:pt idx="2660">
                  <c:v>89.51</c:v>
                </c:pt>
                <c:pt idx="2661">
                  <c:v>89.78</c:v>
                </c:pt>
                <c:pt idx="2662">
                  <c:v>88.95</c:v>
                </c:pt>
                <c:pt idx="2663">
                  <c:v>90.37</c:v>
                </c:pt>
                <c:pt idx="2664">
                  <c:v>89.42</c:v>
                </c:pt>
                <c:pt idx="2665">
                  <c:v>91.23</c:v>
                </c:pt>
                <c:pt idx="2666">
                  <c:v>89.42</c:v>
                </c:pt>
                <c:pt idx="2667">
                  <c:v>89.33</c:v>
                </c:pt>
                <c:pt idx="2668">
                  <c:v>90.08</c:v>
                </c:pt>
                <c:pt idx="2669">
                  <c:v>89.27</c:v>
                </c:pt>
                <c:pt idx="2670">
                  <c:v>89.62</c:v>
                </c:pt>
                <c:pt idx="2671">
                  <c:v>89.4</c:v>
                </c:pt>
                <c:pt idx="2672">
                  <c:v>90.87</c:v>
                </c:pt>
                <c:pt idx="2673">
                  <c:v>90.1</c:v>
                </c:pt>
                <c:pt idx="2674">
                  <c:v>90.89</c:v>
                </c:pt>
                <c:pt idx="2675">
                  <c:v>90.31</c:v>
                </c:pt>
                <c:pt idx="2676">
                  <c:v>88.96</c:v>
                </c:pt>
                <c:pt idx="2677">
                  <c:v>89.42</c:v>
                </c:pt>
                <c:pt idx="2678">
                  <c:v>90.12</c:v>
                </c:pt>
                <c:pt idx="2679">
                  <c:v>89.79</c:v>
                </c:pt>
                <c:pt idx="2680">
                  <c:v>90.47</c:v>
                </c:pt>
                <c:pt idx="2681">
                  <c:v>89.54</c:v>
                </c:pt>
                <c:pt idx="2682">
                  <c:v>90.08</c:v>
                </c:pt>
                <c:pt idx="2683">
                  <c:v>90.83</c:v>
                </c:pt>
                <c:pt idx="2684">
                  <c:v>90.04</c:v>
                </c:pt>
                <c:pt idx="2685">
                  <c:v>90.19</c:v>
                </c:pt>
                <c:pt idx="2686">
                  <c:v>90.13</c:v>
                </c:pt>
                <c:pt idx="2687">
                  <c:v>90.21</c:v>
                </c:pt>
                <c:pt idx="2688">
                  <c:v>90.42</c:v>
                </c:pt>
                <c:pt idx="2689">
                  <c:v>89.07</c:v>
                </c:pt>
                <c:pt idx="2690">
                  <c:v>90.39</c:v>
                </c:pt>
                <c:pt idx="2691">
                  <c:v>89.62</c:v>
                </c:pt>
                <c:pt idx="2692">
                  <c:v>88.91</c:v>
                </c:pt>
                <c:pt idx="2693">
                  <c:v>89.74</c:v>
                </c:pt>
                <c:pt idx="2694">
                  <c:v>89.89</c:v>
                </c:pt>
                <c:pt idx="2695">
                  <c:v>89.75</c:v>
                </c:pt>
                <c:pt idx="2696">
                  <c:v>90.16</c:v>
                </c:pt>
                <c:pt idx="2697">
                  <c:v>89.88</c:v>
                </c:pt>
                <c:pt idx="2698">
                  <c:v>89.08</c:v>
                </c:pt>
                <c:pt idx="2699">
                  <c:v>89.9</c:v>
                </c:pt>
                <c:pt idx="2700">
                  <c:v>90.41</c:v>
                </c:pt>
                <c:pt idx="2701">
                  <c:v>89.11</c:v>
                </c:pt>
                <c:pt idx="2702">
                  <c:v>89.93</c:v>
                </c:pt>
                <c:pt idx="2703">
                  <c:v>90.52</c:v>
                </c:pt>
                <c:pt idx="2704">
                  <c:v>90.93</c:v>
                </c:pt>
                <c:pt idx="2705">
                  <c:v>90.15</c:v>
                </c:pt>
                <c:pt idx="2706">
                  <c:v>90.06</c:v>
                </c:pt>
                <c:pt idx="2707">
                  <c:v>90.32</c:v>
                </c:pt>
                <c:pt idx="2708">
                  <c:v>90.7</c:v>
                </c:pt>
                <c:pt idx="2709">
                  <c:v>88.85</c:v>
                </c:pt>
                <c:pt idx="2710">
                  <c:v>89.56</c:v>
                </c:pt>
                <c:pt idx="2711">
                  <c:v>89.63</c:v>
                </c:pt>
                <c:pt idx="2712">
                  <c:v>90.23</c:v>
                </c:pt>
                <c:pt idx="2713">
                  <c:v>90.09</c:v>
                </c:pt>
                <c:pt idx="2714">
                  <c:v>90.6</c:v>
                </c:pt>
                <c:pt idx="2715">
                  <c:v>89.55</c:v>
                </c:pt>
                <c:pt idx="2716">
                  <c:v>90.79</c:v>
                </c:pt>
                <c:pt idx="2717">
                  <c:v>89.81</c:v>
                </c:pt>
                <c:pt idx="2718">
                  <c:v>90.08</c:v>
                </c:pt>
                <c:pt idx="2719">
                  <c:v>90.48</c:v>
                </c:pt>
                <c:pt idx="2720">
                  <c:v>89.26</c:v>
                </c:pt>
                <c:pt idx="2721">
                  <c:v>90.58</c:v>
                </c:pt>
                <c:pt idx="2722">
                  <c:v>89.85</c:v>
                </c:pt>
                <c:pt idx="2723">
                  <c:v>90.5</c:v>
                </c:pt>
                <c:pt idx="2724">
                  <c:v>90.03</c:v>
                </c:pt>
                <c:pt idx="2725">
                  <c:v>89.34</c:v>
                </c:pt>
                <c:pt idx="2726">
                  <c:v>89.49</c:v>
                </c:pt>
                <c:pt idx="2727">
                  <c:v>89.8</c:v>
                </c:pt>
                <c:pt idx="2728">
                  <c:v>90.46</c:v>
                </c:pt>
                <c:pt idx="2729">
                  <c:v>89.6</c:v>
                </c:pt>
                <c:pt idx="2730">
                  <c:v>89.54</c:v>
                </c:pt>
                <c:pt idx="2731">
                  <c:v>89.39</c:v>
                </c:pt>
                <c:pt idx="2732">
                  <c:v>89.34</c:v>
                </c:pt>
                <c:pt idx="2733">
                  <c:v>89.88</c:v>
                </c:pt>
                <c:pt idx="2734">
                  <c:v>90.2</c:v>
                </c:pt>
                <c:pt idx="2735">
                  <c:v>89.52</c:v>
                </c:pt>
                <c:pt idx="2736">
                  <c:v>90.22</c:v>
                </c:pt>
                <c:pt idx="2737">
                  <c:v>89.52</c:v>
                </c:pt>
                <c:pt idx="2738">
                  <c:v>90.44</c:v>
                </c:pt>
                <c:pt idx="2739">
                  <c:v>91.07</c:v>
                </c:pt>
                <c:pt idx="2740">
                  <c:v>90.37</c:v>
                </c:pt>
                <c:pt idx="2741">
                  <c:v>91.12</c:v>
                </c:pt>
                <c:pt idx="2742">
                  <c:v>89.98</c:v>
                </c:pt>
                <c:pt idx="2743">
                  <c:v>90.01</c:v>
                </c:pt>
                <c:pt idx="2744">
                  <c:v>89.44</c:v>
                </c:pt>
                <c:pt idx="2745">
                  <c:v>90.29</c:v>
                </c:pt>
                <c:pt idx="2746">
                  <c:v>90.03</c:v>
                </c:pt>
                <c:pt idx="2747">
                  <c:v>90.77</c:v>
                </c:pt>
                <c:pt idx="2748">
                  <c:v>89.76</c:v>
                </c:pt>
                <c:pt idx="2749">
                  <c:v>90.46</c:v>
                </c:pt>
                <c:pt idx="2750">
                  <c:v>90.53</c:v>
                </c:pt>
                <c:pt idx="2751">
                  <c:v>89.96</c:v>
                </c:pt>
                <c:pt idx="2752">
                  <c:v>90.85</c:v>
                </c:pt>
                <c:pt idx="2753">
                  <c:v>91.25</c:v>
                </c:pt>
                <c:pt idx="2754">
                  <c:v>90.34</c:v>
                </c:pt>
                <c:pt idx="2755">
                  <c:v>90.11</c:v>
                </c:pt>
                <c:pt idx="2756">
                  <c:v>90.03</c:v>
                </c:pt>
                <c:pt idx="2757">
                  <c:v>89.85</c:v>
                </c:pt>
                <c:pt idx="2758">
                  <c:v>89.04</c:v>
                </c:pt>
                <c:pt idx="2759">
                  <c:v>89.83</c:v>
                </c:pt>
                <c:pt idx="2760">
                  <c:v>89.56</c:v>
                </c:pt>
                <c:pt idx="2761">
                  <c:v>89.67</c:v>
                </c:pt>
                <c:pt idx="2762">
                  <c:v>90.33</c:v>
                </c:pt>
                <c:pt idx="2763">
                  <c:v>90.27</c:v>
                </c:pt>
                <c:pt idx="2764">
                  <c:v>89.94</c:v>
                </c:pt>
                <c:pt idx="2765">
                  <c:v>89.63</c:v>
                </c:pt>
                <c:pt idx="2766">
                  <c:v>90.39</c:v>
                </c:pt>
                <c:pt idx="2767">
                  <c:v>90.53</c:v>
                </c:pt>
                <c:pt idx="2768">
                  <c:v>89.94</c:v>
                </c:pt>
                <c:pt idx="2769">
                  <c:v>89.19</c:v>
                </c:pt>
                <c:pt idx="2770">
                  <c:v>89.98</c:v>
                </c:pt>
                <c:pt idx="2771">
                  <c:v>89.67</c:v>
                </c:pt>
                <c:pt idx="2772">
                  <c:v>90.39</c:v>
                </c:pt>
                <c:pt idx="2773">
                  <c:v>89.57</c:v>
                </c:pt>
                <c:pt idx="2774">
                  <c:v>89.84</c:v>
                </c:pt>
                <c:pt idx="2775">
                  <c:v>90.26</c:v>
                </c:pt>
                <c:pt idx="2776">
                  <c:v>90.25</c:v>
                </c:pt>
                <c:pt idx="2777">
                  <c:v>90.52</c:v>
                </c:pt>
                <c:pt idx="2778">
                  <c:v>90.85</c:v>
                </c:pt>
                <c:pt idx="2779">
                  <c:v>90.97</c:v>
                </c:pt>
                <c:pt idx="2780">
                  <c:v>90.07</c:v>
                </c:pt>
                <c:pt idx="2781">
                  <c:v>89.78</c:v>
                </c:pt>
                <c:pt idx="2782">
                  <c:v>90.22</c:v>
                </c:pt>
                <c:pt idx="2783">
                  <c:v>89.26</c:v>
                </c:pt>
                <c:pt idx="2784">
                  <c:v>90.19</c:v>
                </c:pt>
                <c:pt idx="2785">
                  <c:v>90.12</c:v>
                </c:pt>
                <c:pt idx="2786">
                  <c:v>90.48</c:v>
                </c:pt>
                <c:pt idx="2787">
                  <c:v>91.04</c:v>
                </c:pt>
                <c:pt idx="2788">
                  <c:v>90.7</c:v>
                </c:pt>
                <c:pt idx="2789">
                  <c:v>90.74</c:v>
                </c:pt>
                <c:pt idx="2790">
                  <c:v>90.49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A057-4038-BCBB-8319F355392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52130680"/>
        <c:axId val="352131008"/>
      </c:scatterChart>
      <c:valAx>
        <c:axId val="352130680"/>
        <c:scaling>
          <c:orientation val="minMax"/>
          <c:min val="1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Sugar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131008"/>
        <c:crosses val="autoZero"/>
        <c:crossBetween val="midCat"/>
      </c:valAx>
      <c:valAx>
        <c:axId val="352131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% Purity</a:t>
                </a:r>
              </a:p>
            </c:rich>
          </c:tx>
          <c:layout>
            <c:manualLayout>
              <c:xMode val="edge"/>
              <c:yMode val="edge"/>
              <c:x val="5.9085541907467386E-3"/>
              <c:y val="0.365503337737327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130680"/>
        <c:crosses val="autoZero"/>
        <c:crossBetween val="midCat"/>
      </c:valAx>
      <c:spPr>
        <a:solidFill>
          <a:schemeClr val="bg1">
            <a:lumMod val="65000"/>
          </a:schemeClr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F4A4AD4-1300-4EA1-814C-8A39AF2E904C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253C-43E0-9442-4780145F9C3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58DA728-8073-4EA1-8A1F-B9082EB38308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53C-43E0-9442-4780145F9C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90</c:v>
                </c:pt>
                <c:pt idx="1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53C-43E0-9442-4780145F9C3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Sheet1!$A$2:$A$3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0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3C-43E0-9442-4780145F9C3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53C-43E0-9442-4780145F9C3E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388CEAC-F8EF-422E-B447-9E6D3C7A121F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253C-43E0-9442-4780145F9C3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10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53C-43E0-9442-4780145F9C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4317936"/>
        <c:axId val="214314576"/>
      </c:barChart>
      <c:catAx>
        <c:axId val="21431793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314576"/>
        <c:crosses val="autoZero"/>
        <c:auto val="1"/>
        <c:lblAlgn val="ctr"/>
        <c:lblOffset val="100"/>
        <c:noMultiLvlLbl val="0"/>
      </c:catAx>
      <c:valAx>
        <c:axId val="21431457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317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fld id="{CF4A4AD4-1300-4EA1-814C-8A39AF2E904C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F5A8-41D2-B915-FD86B57EE1E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C58DA728-8073-4EA1-8A1F-B9082EB38308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5A8-41D2-B915-FD86B57EE1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5A8-41D2-B915-FD86B57EE1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5A8-41D2-B915-FD86B57EE1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F5A8-41D2-B915-FD86B57EE1E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388CEAC-F8EF-422E-B447-9E6D3C7A121F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F5A8-41D2-B915-FD86B57EE1E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5A8-41D2-B915-FD86B57EE1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4321296"/>
        <c:axId val="214321856"/>
      </c:barChart>
      <c:catAx>
        <c:axId val="21432129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14321856"/>
        <c:crosses val="autoZero"/>
        <c:auto val="1"/>
        <c:lblAlgn val="ctr"/>
        <c:lblOffset val="100"/>
        <c:noMultiLvlLbl val="0"/>
      </c:catAx>
      <c:valAx>
        <c:axId val="214321856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3212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63-46E0-827F-F6AF73757E0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F8E916FE-F2C9-4D45-BCF6-F33C83A64E2F}" type="VALUE">
                      <a:rPr lang="en-US" smtClean="0"/>
                      <a:pPr>
                        <a:defRPr sz="2800" b="1"/>
                      </a:pPr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F863-46E0-827F-F6AF73757E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63-46E0-827F-F6AF73757E0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chemeClr val="tx1"/>
              </a:solidFill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10%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F863-46E0-827F-F6AF73757E02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388CEAC-F8EF-422E-B447-9E6D3C7A121F}" type="VALUE">
                      <a:rPr lang="en-US" smtClean="0"/>
                      <a:pPr/>
                      <a:t>[VALUE]</a:t>
                    </a:fld>
                    <a:r>
                      <a:rPr lang="en-US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F863-46E0-827F-F6AF73757E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Sheet1!$D$2</c:f>
              <c:numCache>
                <c:formatCode>General</c:formatCode>
                <c:ptCount val="1"/>
                <c:pt idx="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863-46E0-827F-F6AF73757E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4325216"/>
        <c:axId val="214325776"/>
      </c:barChart>
      <c:catAx>
        <c:axId val="214325216"/>
        <c:scaling>
          <c:orientation val="minMax"/>
        </c:scaling>
        <c:delete val="1"/>
        <c:axPos val="t"/>
        <c:numFmt formatCode="General" sourceLinked="1"/>
        <c:majorTickMark val="none"/>
        <c:minorTickMark val="none"/>
        <c:tickLblPos val="nextTo"/>
        <c:crossAx val="214325776"/>
        <c:crosses val="autoZero"/>
        <c:auto val="1"/>
        <c:lblAlgn val="ctr"/>
        <c:lblOffset val="100"/>
        <c:noMultiLvlLbl val="0"/>
      </c:catAx>
      <c:valAx>
        <c:axId val="214325776"/>
        <c:scaling>
          <c:orientation val="maxMin"/>
          <c:max val="100"/>
          <c:min val="87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14325216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471054"/>
          </a:xfrm>
          <a:prstGeom prst="rect">
            <a:avLst/>
          </a:prstGeom>
        </p:spPr>
        <p:txBody>
          <a:bodyPr vert="horz" lIns="94221" tIns="47111" rIns="94221" bIns="47111" rtlCol="0"/>
          <a:lstStyle>
            <a:lvl1pPr algn="r">
              <a:defRPr sz="1200"/>
            </a:lvl1pPr>
          </a:lstStyle>
          <a:p>
            <a:fld id="{B078090F-5574-4184-AA98-8D3A2D8391B8}" type="datetimeFigureOut">
              <a:rPr lang="en-US" smtClean="0"/>
              <a:t>2/23/2022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1" tIns="47111" rIns="94221" bIns="4711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3"/>
            <a:ext cx="5681980" cy="3696713"/>
          </a:xfrm>
          <a:prstGeom prst="rect">
            <a:avLst/>
          </a:prstGeom>
        </p:spPr>
        <p:txBody>
          <a:bodyPr vert="horz" lIns="94221" tIns="47111" rIns="94221" bIns="4711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3"/>
            <a:ext cx="3077739" cy="471053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3" y="8917423"/>
            <a:ext cx="3077739" cy="471053"/>
          </a:xfrm>
          <a:prstGeom prst="rect">
            <a:avLst/>
          </a:prstGeom>
        </p:spPr>
        <p:txBody>
          <a:bodyPr vert="horz" lIns="94221" tIns="47111" rIns="94221" bIns="47111" rtlCol="0" anchor="b"/>
          <a:lstStyle>
            <a:lvl1pPr algn="r">
              <a:defRPr sz="1200"/>
            </a:lvl1pPr>
          </a:lstStyle>
          <a:p>
            <a:fld id="{02AF4B9F-97B5-4C72-A98E-30346B7C0F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09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8580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1 </a:t>
            </a:r>
            <a:r>
              <a:rPr lang="en-US" dirty="0" err="1"/>
              <a:t>lb</a:t>
            </a:r>
            <a:r>
              <a:rPr lang="en-US" dirty="0"/>
              <a:t> non-sugars causes loss of 1.5 </a:t>
            </a:r>
            <a:r>
              <a:rPr lang="en-US" dirty="0" err="1"/>
              <a:t>lbs</a:t>
            </a:r>
            <a:r>
              <a:rPr lang="en-US" dirty="0"/>
              <a:t> sucrose to molasses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58D5D9-A329-4F89-AC26-0C82E56A04F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916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AF4B9F-97B5-4C72-A98E-30346B7C0FC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335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Palmer Amaranth 31 days after emergence under greenhouse conditions.</a:t>
            </a:r>
          </a:p>
          <a:p>
            <a:endParaRPr lang="en-US" dirty="0"/>
          </a:p>
          <a:p>
            <a:r>
              <a:rPr lang="en-US" dirty="0"/>
              <a:t>Tall </a:t>
            </a:r>
            <a:r>
              <a:rPr lang="en-US" dirty="0" err="1"/>
              <a:t>waterhemp</a:t>
            </a:r>
            <a:r>
              <a:rPr lang="en-US" dirty="0"/>
              <a:t> 25 days after emergence under greenhouse conditions.</a:t>
            </a:r>
          </a:p>
          <a:p>
            <a:endParaRPr lang="en-US" dirty="0"/>
          </a:p>
          <a:p>
            <a:r>
              <a:rPr lang="en-US" dirty="0"/>
              <a:t>Note the difference in height between the two species.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6B1A-53A9-4215-B5B1-350E7C747067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3712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975600" y="636871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1625282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950200" y="637718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295855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981950" y="636871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59480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508000" y="1411555"/>
            <a:ext cx="11176000" cy="2847959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5566242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975600" y="638564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3326502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975600" y="6360249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227094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09467" y="637718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45718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01000" y="637718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293988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001000" y="6377182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3421038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01000" y="6385648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2281589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01000" y="6372100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1475882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984067" y="6368715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1263389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95865"/>
            <a:ext cx="12192000" cy="330978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D3424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7253" y="230187"/>
            <a:ext cx="916341" cy="890159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38794" y="636171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algn="r">
              <a:defRPr sz="1200" b="1" cap="none" spc="0">
                <a:ln/>
                <a:solidFill>
                  <a:schemeClr val="bg1"/>
                </a:solidFill>
                <a:effectLst/>
                <a:latin typeface="Century Gothic" panose="020B0502020202020204" pitchFamily="34" charset="0"/>
              </a:defRPr>
            </a:lvl1pPr>
          </a:lstStyle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11163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5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018458"/>
            <a:ext cx="12192000" cy="268411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400" b="1" dirty="0"/>
              <a:t>New Developments in Sugarbeet Seed Research and the Effect on the U.S. Beet Sugar Industry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77200" y="638881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>
                <a:solidFill>
                  <a:schemeClr val="bg1"/>
                </a:solidFill>
                <a:latin typeface="Century Gothic" panose="020B0502020202020204" pitchFamily="34" charset="0"/>
              </a:rPr>
              <a:t>Minn-Dak Farmers Cooperative 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24E4C8A6-930F-49EF-909A-9BA880B29FF1}"/>
              </a:ext>
            </a:extLst>
          </p:cNvPr>
          <p:cNvSpPr txBox="1">
            <a:spLocks/>
          </p:cNvSpPr>
          <p:nvPr/>
        </p:nvSpPr>
        <p:spPr>
          <a:xfrm>
            <a:off x="0" y="3964898"/>
            <a:ext cx="12192000" cy="24239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US" sz="3200" dirty="0"/>
              <a:t>Mike Metzger, Ph.D.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Vice President – Agriculture &amp; Research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Minn-Dak Farmers Cooperative</a:t>
            </a:r>
          </a:p>
          <a:p>
            <a:pPr>
              <a:lnSpc>
                <a:spcPct val="100000"/>
              </a:lnSpc>
            </a:pPr>
            <a:r>
              <a:rPr lang="en-US" sz="3200" dirty="0"/>
              <a:t>Wahpeton, ND</a:t>
            </a:r>
          </a:p>
        </p:txBody>
      </p:sp>
    </p:spTree>
    <p:extLst>
      <p:ext uri="{BB962C8B-B14F-4D97-AF65-F5344CB8AC3E}">
        <p14:creationId xmlns:p14="http://schemas.microsoft.com/office/powerpoint/2010/main" val="147494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60925"/>
            <a:ext cx="10515600" cy="1325563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039"/>
            <a:ext cx="12192000" cy="6858000"/>
          </a:xfrm>
        </p:spPr>
      </p:pic>
      <p:grpSp>
        <p:nvGrpSpPr>
          <p:cNvPr id="15" name="Group 14"/>
          <p:cNvGrpSpPr/>
          <p:nvPr/>
        </p:nvGrpSpPr>
        <p:grpSpPr>
          <a:xfrm>
            <a:off x="228600" y="4397274"/>
            <a:ext cx="11790396" cy="2346426"/>
            <a:chOff x="228600" y="4397274"/>
            <a:chExt cx="11790396" cy="2346426"/>
          </a:xfrm>
        </p:grpSpPr>
        <p:grpSp>
          <p:nvGrpSpPr>
            <p:cNvPr id="12" name="Group 11"/>
            <p:cNvGrpSpPr/>
            <p:nvPr/>
          </p:nvGrpSpPr>
          <p:grpSpPr>
            <a:xfrm>
              <a:off x="7478702" y="4435374"/>
              <a:ext cx="4540294" cy="2308326"/>
              <a:chOff x="7478702" y="4435374"/>
              <a:chExt cx="4540294" cy="2308326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8970996" y="4435374"/>
                <a:ext cx="3048000" cy="2308326"/>
              </a:xfrm>
              <a:prstGeom prst="roundRect">
                <a:avLst/>
              </a:prstGeom>
              <a:solidFill>
                <a:srgbClr val="FF0000"/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>
                    <a:solidFill>
                      <a:schemeClr val="bg1"/>
                    </a:solidFill>
                  </a:rPr>
                  <a:t>Sugar = 19.01%</a:t>
                </a:r>
              </a:p>
              <a:p>
                <a:r>
                  <a:rPr lang="en-US" b="1" dirty="0">
                    <a:solidFill>
                      <a:schemeClr val="bg1"/>
                    </a:solidFill>
                  </a:rPr>
                  <a:t>Purity = 89.64%</a:t>
                </a:r>
              </a:p>
              <a:p>
                <a:r>
                  <a:rPr lang="en-US" b="1" dirty="0">
                    <a:solidFill>
                      <a:schemeClr val="bg1"/>
                    </a:solidFill>
                  </a:rPr>
                  <a:t>RST = 323.38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lbs</a:t>
                </a:r>
                <a:endParaRPr lang="en-US" b="1" dirty="0">
                  <a:solidFill>
                    <a:schemeClr val="bg1"/>
                  </a:solidFill>
                </a:endParaRPr>
              </a:p>
              <a:p>
                <a:r>
                  <a:rPr lang="en-US" b="1" dirty="0">
                    <a:solidFill>
                      <a:schemeClr val="bg1"/>
                    </a:solidFill>
                  </a:rPr>
                  <a:t>TPA = 31.24 Ton</a:t>
                </a:r>
              </a:p>
              <a:p>
                <a:r>
                  <a:rPr lang="en-US" b="1" dirty="0">
                    <a:solidFill>
                      <a:schemeClr val="bg1"/>
                    </a:solidFill>
                  </a:rPr>
                  <a:t>RSA = 10,102 </a:t>
                </a:r>
                <a:r>
                  <a:rPr lang="en-US" b="1" dirty="0" err="1">
                    <a:solidFill>
                      <a:schemeClr val="bg1"/>
                    </a:solidFill>
                  </a:rPr>
                  <a:t>lbs</a:t>
                </a:r>
                <a:endParaRPr lang="en-US" b="1" dirty="0">
                  <a:solidFill>
                    <a:schemeClr val="bg1"/>
                  </a:solidFill>
                </a:endParaRPr>
              </a:p>
              <a:p>
                <a:endParaRPr lang="en-US" b="1" dirty="0">
                  <a:solidFill>
                    <a:schemeClr val="bg1"/>
                  </a:solidFill>
                </a:endParaRPr>
              </a:p>
              <a:p>
                <a:r>
                  <a:rPr lang="en-US" b="1" dirty="0">
                    <a:solidFill>
                      <a:schemeClr val="bg1"/>
                    </a:solidFill>
                  </a:rPr>
                  <a:t>Return = $1,378.97</a:t>
                </a:r>
              </a:p>
            </p:txBody>
          </p:sp>
          <p:sp>
            <p:nvSpPr>
              <p:cNvPr id="7" name="Right Arrow 6"/>
              <p:cNvSpPr/>
              <p:nvPr/>
            </p:nvSpPr>
            <p:spPr>
              <a:xfrm rot="10800000">
                <a:off x="7478702" y="5379244"/>
                <a:ext cx="1219200" cy="609600"/>
              </a:xfrm>
              <a:prstGeom prst="right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/>
            <p:cNvGrpSpPr/>
            <p:nvPr/>
          </p:nvGrpSpPr>
          <p:grpSpPr>
            <a:xfrm>
              <a:off x="228600" y="4397274"/>
              <a:ext cx="6934200" cy="2308326"/>
              <a:chOff x="228600" y="4397274"/>
              <a:chExt cx="6934200" cy="2308326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228600" y="4397274"/>
                <a:ext cx="4528279" cy="2308326"/>
                <a:chOff x="228600" y="4397274"/>
                <a:chExt cx="4528279" cy="2308326"/>
              </a:xfrm>
            </p:grpSpPr>
            <p:sp>
              <p:nvSpPr>
                <p:cNvPr id="5" name="Rounded Rectangle 4"/>
                <p:cNvSpPr/>
                <p:nvPr/>
              </p:nvSpPr>
              <p:spPr>
                <a:xfrm>
                  <a:off x="228600" y="4397274"/>
                  <a:ext cx="3048000" cy="2308326"/>
                </a:xfrm>
                <a:prstGeom prst="roundRect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b="1" dirty="0">
                      <a:solidFill>
                        <a:schemeClr val="tx1"/>
                      </a:solidFill>
                    </a:rPr>
                    <a:t>Sugar = 20.44%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</a:rPr>
                    <a:t>Purity = 91.19%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</a:rPr>
                    <a:t>RST = 356.52 </a:t>
                  </a:r>
                  <a:r>
                    <a:rPr lang="en-US" b="1" dirty="0" err="1">
                      <a:solidFill>
                        <a:schemeClr val="tx1"/>
                      </a:solidFill>
                    </a:rPr>
                    <a:t>lbs</a:t>
                  </a:r>
                  <a:endParaRPr lang="en-US" b="1" dirty="0">
                    <a:solidFill>
                      <a:schemeClr val="tx1"/>
                    </a:solidFill>
                  </a:endParaRPr>
                </a:p>
                <a:p>
                  <a:r>
                    <a:rPr lang="en-US" b="1" dirty="0">
                      <a:solidFill>
                        <a:schemeClr val="tx1"/>
                      </a:solidFill>
                    </a:rPr>
                    <a:t>TPA = 35.65 Ton</a:t>
                  </a:r>
                </a:p>
                <a:p>
                  <a:r>
                    <a:rPr lang="en-US" b="1" dirty="0">
                      <a:solidFill>
                        <a:schemeClr val="tx1"/>
                      </a:solidFill>
                    </a:rPr>
                    <a:t>RSA = 12,708 </a:t>
                  </a:r>
                  <a:r>
                    <a:rPr lang="en-US" b="1" dirty="0" err="1">
                      <a:solidFill>
                        <a:schemeClr val="tx1"/>
                      </a:solidFill>
                    </a:rPr>
                    <a:t>lbs</a:t>
                  </a:r>
                  <a:endParaRPr lang="en-US" b="1" dirty="0">
                    <a:solidFill>
                      <a:schemeClr val="tx1"/>
                    </a:solidFill>
                  </a:endParaRPr>
                </a:p>
                <a:p>
                  <a:endParaRPr lang="en-US" b="1" dirty="0">
                    <a:solidFill>
                      <a:schemeClr val="tx1"/>
                    </a:solidFill>
                  </a:endParaRPr>
                </a:p>
                <a:p>
                  <a:r>
                    <a:rPr lang="en-US" b="1" dirty="0">
                      <a:solidFill>
                        <a:schemeClr val="tx1"/>
                      </a:solidFill>
                    </a:rPr>
                    <a:t>Return = $1,734.71</a:t>
                  </a:r>
                </a:p>
              </p:txBody>
            </p:sp>
            <p:sp>
              <p:nvSpPr>
                <p:cNvPr id="8" name="Right Arrow 7"/>
                <p:cNvSpPr/>
                <p:nvPr/>
              </p:nvSpPr>
              <p:spPr>
                <a:xfrm>
                  <a:off x="3537679" y="5372100"/>
                  <a:ext cx="1219200" cy="609600"/>
                </a:xfrm>
                <a:prstGeom prst="rightArrow">
                  <a:avLst/>
                </a:prstGeom>
                <a:solidFill>
                  <a:srgbClr val="FFFF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" name="Rounded Rectangle 8"/>
              <p:cNvSpPr/>
              <p:nvPr/>
            </p:nvSpPr>
            <p:spPr>
              <a:xfrm>
                <a:off x="4953000" y="5181600"/>
                <a:ext cx="2209800" cy="100488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</a:rPr>
                  <a:t>$355.73 per Acre Loss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26459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grpSp>
        <p:nvGrpSpPr>
          <p:cNvPr id="12" name="Group 11"/>
          <p:cNvGrpSpPr/>
          <p:nvPr/>
        </p:nvGrpSpPr>
        <p:grpSpPr>
          <a:xfrm>
            <a:off x="264242" y="152399"/>
            <a:ext cx="11622958" cy="2206644"/>
            <a:chOff x="264242" y="152399"/>
            <a:chExt cx="11622958" cy="2206644"/>
          </a:xfrm>
        </p:grpSpPr>
        <p:grpSp>
          <p:nvGrpSpPr>
            <p:cNvPr id="3" name="Group 2"/>
            <p:cNvGrpSpPr/>
            <p:nvPr/>
          </p:nvGrpSpPr>
          <p:grpSpPr>
            <a:xfrm>
              <a:off x="7312742" y="152400"/>
              <a:ext cx="4574458" cy="2107392"/>
              <a:chOff x="7312742" y="152400"/>
              <a:chExt cx="4574458" cy="2107392"/>
            </a:xfrm>
          </p:grpSpPr>
          <p:sp>
            <p:nvSpPr>
              <p:cNvPr id="6" name="Rounded Rectangle 5"/>
              <p:cNvSpPr/>
              <p:nvPr/>
            </p:nvSpPr>
            <p:spPr>
              <a:xfrm>
                <a:off x="8839200" y="152400"/>
                <a:ext cx="3048000" cy="2107392"/>
              </a:xfrm>
              <a:prstGeom prst="roundRect">
                <a:avLst/>
              </a:prstGeom>
              <a:solidFill>
                <a:srgbClr val="FFFF00"/>
              </a:solidFill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b="1" dirty="0">
                    <a:solidFill>
                      <a:schemeClr val="tx1"/>
                    </a:solidFill>
                  </a:rPr>
                  <a:t>Sugar = 20.33%</a:t>
                </a:r>
              </a:p>
              <a:p>
                <a:r>
                  <a:rPr lang="en-US" b="1" dirty="0">
                    <a:solidFill>
                      <a:schemeClr val="tx1"/>
                    </a:solidFill>
                  </a:rPr>
                  <a:t>Purity = 90.50%</a:t>
                </a:r>
              </a:p>
              <a:p>
                <a:r>
                  <a:rPr lang="en-US" b="1" dirty="0">
                    <a:solidFill>
                      <a:schemeClr val="tx1"/>
                    </a:solidFill>
                  </a:rPr>
                  <a:t>RST = 351.09 </a:t>
                </a:r>
                <a:r>
                  <a:rPr lang="en-US" b="1" dirty="0" err="1">
                    <a:solidFill>
                      <a:schemeClr val="tx1"/>
                    </a:solidFill>
                  </a:rPr>
                  <a:t>lbs</a:t>
                </a:r>
                <a:endParaRPr lang="en-US" b="1" dirty="0">
                  <a:solidFill>
                    <a:schemeClr val="tx1"/>
                  </a:solidFill>
                </a:endParaRPr>
              </a:p>
              <a:p>
                <a:r>
                  <a:rPr lang="en-US" b="1" dirty="0">
                    <a:solidFill>
                      <a:schemeClr val="tx1"/>
                    </a:solidFill>
                  </a:rPr>
                  <a:t>TPA = 31.65 Ton</a:t>
                </a:r>
              </a:p>
              <a:p>
                <a:r>
                  <a:rPr lang="en-US" b="1" dirty="0">
                    <a:solidFill>
                      <a:schemeClr val="tx1"/>
                    </a:solidFill>
                  </a:rPr>
                  <a:t>RSA = 11,111 </a:t>
                </a:r>
                <a:r>
                  <a:rPr lang="en-US" b="1" dirty="0" err="1">
                    <a:solidFill>
                      <a:schemeClr val="tx1"/>
                    </a:solidFill>
                  </a:rPr>
                  <a:t>lbs</a:t>
                </a:r>
                <a:endParaRPr lang="en-US" b="1" dirty="0">
                  <a:solidFill>
                    <a:schemeClr val="tx1"/>
                  </a:solidFill>
                </a:endParaRPr>
              </a:p>
              <a:p>
                <a:endParaRPr lang="en-US" b="1" dirty="0">
                  <a:solidFill>
                    <a:schemeClr val="tx1"/>
                  </a:solidFill>
                </a:endParaRPr>
              </a:p>
              <a:p>
                <a:r>
                  <a:rPr lang="en-US" b="1" dirty="0">
                    <a:solidFill>
                      <a:schemeClr val="tx1"/>
                    </a:solidFill>
                  </a:rPr>
                  <a:t>Return = $1,516.59</a:t>
                </a:r>
              </a:p>
            </p:txBody>
          </p:sp>
          <p:sp>
            <p:nvSpPr>
              <p:cNvPr id="9" name="Right Arrow 8"/>
              <p:cNvSpPr/>
              <p:nvPr/>
            </p:nvSpPr>
            <p:spPr>
              <a:xfrm rot="10800000">
                <a:off x="7312742" y="876300"/>
                <a:ext cx="1219200" cy="609600"/>
              </a:xfrm>
              <a:prstGeom prst="rightArrow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10"/>
            <p:cNvGrpSpPr/>
            <p:nvPr/>
          </p:nvGrpSpPr>
          <p:grpSpPr>
            <a:xfrm>
              <a:off x="264242" y="152399"/>
              <a:ext cx="6898558" cy="2206644"/>
              <a:chOff x="264242" y="152399"/>
              <a:chExt cx="6898558" cy="2206644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264242" y="152399"/>
                <a:ext cx="4536358" cy="2206644"/>
                <a:chOff x="264242" y="152399"/>
                <a:chExt cx="4536358" cy="2206644"/>
              </a:xfrm>
            </p:grpSpPr>
            <p:sp>
              <p:nvSpPr>
                <p:cNvPr id="7" name="Rounded Rectangle 6"/>
                <p:cNvSpPr/>
                <p:nvPr/>
              </p:nvSpPr>
              <p:spPr>
                <a:xfrm>
                  <a:off x="264242" y="152399"/>
                  <a:ext cx="3048000" cy="2206644"/>
                </a:xfrm>
                <a:prstGeom prst="roundRect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b="1" dirty="0">
                      <a:solidFill>
                        <a:schemeClr val="bg1"/>
                      </a:solidFill>
                    </a:rPr>
                    <a:t>Sugar = 17.71%</a:t>
                  </a:r>
                </a:p>
                <a:p>
                  <a:r>
                    <a:rPr lang="en-US" b="1" dirty="0">
                      <a:solidFill>
                        <a:schemeClr val="bg1"/>
                      </a:solidFill>
                    </a:rPr>
                    <a:t>Purity = 88.10%</a:t>
                  </a:r>
                </a:p>
                <a:p>
                  <a:r>
                    <a:rPr lang="en-US" b="1" dirty="0">
                      <a:solidFill>
                        <a:schemeClr val="bg1"/>
                      </a:solidFill>
                    </a:rPr>
                    <a:t>RST = 293.25 </a:t>
                  </a:r>
                  <a:r>
                    <a:rPr lang="en-US" b="1" dirty="0" err="1">
                      <a:solidFill>
                        <a:schemeClr val="bg1"/>
                      </a:solidFill>
                    </a:rPr>
                    <a:t>lbs</a:t>
                  </a:r>
                  <a:endParaRPr lang="en-US" b="1" dirty="0">
                    <a:solidFill>
                      <a:schemeClr val="bg1"/>
                    </a:solidFill>
                  </a:endParaRPr>
                </a:p>
                <a:p>
                  <a:r>
                    <a:rPr lang="en-US" b="1" dirty="0">
                      <a:solidFill>
                        <a:schemeClr val="bg1"/>
                      </a:solidFill>
                    </a:rPr>
                    <a:t>TPA = 28.56 Ton</a:t>
                  </a:r>
                </a:p>
                <a:p>
                  <a:r>
                    <a:rPr lang="en-US" b="1" dirty="0">
                      <a:solidFill>
                        <a:schemeClr val="bg1"/>
                      </a:solidFill>
                    </a:rPr>
                    <a:t>RSA = 8,374 </a:t>
                  </a:r>
                  <a:r>
                    <a:rPr lang="en-US" b="1" dirty="0" err="1">
                      <a:solidFill>
                        <a:schemeClr val="bg1"/>
                      </a:solidFill>
                    </a:rPr>
                    <a:t>lbs</a:t>
                  </a:r>
                  <a:endParaRPr lang="en-US" b="1" dirty="0">
                    <a:solidFill>
                      <a:schemeClr val="bg1"/>
                    </a:solidFill>
                  </a:endParaRPr>
                </a:p>
                <a:p>
                  <a:endParaRPr lang="en-US" b="1" dirty="0">
                    <a:solidFill>
                      <a:schemeClr val="bg1"/>
                    </a:solidFill>
                  </a:endParaRPr>
                </a:p>
                <a:p>
                  <a:r>
                    <a:rPr lang="en-US" b="1" dirty="0">
                      <a:solidFill>
                        <a:schemeClr val="bg1"/>
                      </a:solidFill>
                    </a:rPr>
                    <a:t>Return = $1,143.10</a:t>
                  </a:r>
                </a:p>
              </p:txBody>
            </p:sp>
            <p:sp>
              <p:nvSpPr>
                <p:cNvPr id="8" name="Right Arrow 7"/>
                <p:cNvSpPr/>
                <p:nvPr/>
              </p:nvSpPr>
              <p:spPr>
                <a:xfrm>
                  <a:off x="3581400" y="914400"/>
                  <a:ext cx="1219200" cy="609600"/>
                </a:xfrm>
                <a:prstGeom prst="rightArrow">
                  <a:avLst/>
                </a:prstGeom>
                <a:solidFill>
                  <a:srgbClr val="FF000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" name="Rounded Rectangle 9"/>
              <p:cNvSpPr/>
              <p:nvPr/>
            </p:nvSpPr>
            <p:spPr>
              <a:xfrm>
                <a:off x="4953000" y="685800"/>
                <a:ext cx="2209800" cy="1004888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>
                    <a:solidFill>
                      <a:schemeClr val="tx1"/>
                    </a:solidFill>
                  </a:rPr>
                  <a:t>$373.49 per Acre Loss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7278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D56DC-2E05-40C9-88E4-781B4C0CE7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3200" y="223837"/>
            <a:ext cx="2119376" cy="26971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en-US" sz="4267" b="1" dirty="0"/>
              <a:t>CLS Rating Scale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FBBF23-C626-48F8-AA4D-57003CE083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21" y="3240"/>
            <a:ext cx="9696979" cy="6854760"/>
          </a:xfr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E3CBAA-9160-48D5-9A18-C86C20403CA8}"/>
              </a:ext>
            </a:extLst>
          </p:cNvPr>
          <p:cNvSpPr/>
          <p:nvPr/>
        </p:nvSpPr>
        <p:spPr>
          <a:xfrm>
            <a:off x="2752756" y="3537727"/>
            <a:ext cx="1883899" cy="331703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07B87E-20D7-44D7-BA6B-D35BC76758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644189" cy="685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555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close up of a green field&#10;&#10;Description automatically generated">
            <a:extLst>
              <a:ext uri="{FF2B5EF4-FFF2-40B4-BE49-F238E27FC236}">
                <a16:creationId xmlns:a16="http://schemas.microsoft.com/office/drawing/2014/main" id="{A15F0725-75E5-48D0-9EA6-5318E55E11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-1"/>
            <a:ext cx="5143500" cy="685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A close up of a green field&#10;&#10;Description automatically generated">
            <a:extLst>
              <a:ext uri="{FF2B5EF4-FFF2-40B4-BE49-F238E27FC236}">
                <a16:creationId xmlns:a16="http://schemas.microsoft.com/office/drawing/2014/main" id="{FC4656C2-C099-45BB-B18D-83BE8F74292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13" y="-1"/>
            <a:ext cx="51435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ounded Rectangle 6">
            <a:extLst>
              <a:ext uri="{FF2B5EF4-FFF2-40B4-BE49-F238E27FC236}">
                <a16:creationId xmlns:a16="http://schemas.microsoft.com/office/drawing/2014/main" id="{EF215807-2C08-4E8B-83B1-76069F872BEE}"/>
              </a:ext>
            </a:extLst>
          </p:cNvPr>
          <p:cNvSpPr/>
          <p:nvPr/>
        </p:nvSpPr>
        <p:spPr>
          <a:xfrm>
            <a:off x="10800356" y="0"/>
            <a:ext cx="1297859" cy="1789471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C203702-DA23-44B6-A32C-9D5AF30D9B15}"/>
              </a:ext>
            </a:extLst>
          </p:cNvPr>
          <p:cNvSpPr txBox="1">
            <a:spLocks/>
          </p:cNvSpPr>
          <p:nvPr/>
        </p:nvSpPr>
        <p:spPr>
          <a:xfrm>
            <a:off x="10837226" y="834845"/>
            <a:ext cx="129785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dirty="0">
                <a:solidFill>
                  <a:prstClr val="black"/>
                </a:solidFill>
                <a:latin typeface="Impact" panose="020B0806030902050204" pitchFamily="34" charset="0"/>
              </a:rPr>
              <a:t>973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4CFC00-E487-4B9D-A06B-28C02B327C0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2756" y="114937"/>
            <a:ext cx="1066800" cy="1085851"/>
          </a:xfrm>
          <a:prstGeom prst="rect">
            <a:avLst/>
          </a:prstGeom>
        </p:spPr>
      </p:pic>
      <p:sp>
        <p:nvSpPr>
          <p:cNvPr id="11" name="Rounded Rectangle 4">
            <a:extLst>
              <a:ext uri="{FF2B5EF4-FFF2-40B4-BE49-F238E27FC236}">
                <a16:creationId xmlns:a16="http://schemas.microsoft.com/office/drawing/2014/main" id="{11608BA3-D60D-4A14-85BA-BB8C8C7C625D}"/>
              </a:ext>
            </a:extLst>
          </p:cNvPr>
          <p:cNvSpPr/>
          <p:nvPr/>
        </p:nvSpPr>
        <p:spPr>
          <a:xfrm>
            <a:off x="3970458" y="20150"/>
            <a:ext cx="1297859" cy="1789471"/>
          </a:xfrm>
          <a:prstGeom prst="roundRect">
            <a:avLst/>
          </a:prstGeom>
          <a:solidFill>
            <a:schemeClr val="accent1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7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503AACF-4E9F-42C1-BF7B-5E897366FFE3}"/>
              </a:ext>
            </a:extLst>
          </p:cNvPr>
          <p:cNvSpPr txBox="1">
            <a:spLocks/>
          </p:cNvSpPr>
          <p:nvPr/>
        </p:nvSpPr>
        <p:spPr>
          <a:xfrm>
            <a:off x="3970459" y="854996"/>
            <a:ext cx="136668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377"/>
            <a:r>
              <a:rPr lang="en-US" dirty="0">
                <a:solidFill>
                  <a:prstClr val="white"/>
                </a:solidFill>
                <a:latin typeface="Impact" panose="020B0806030902050204" pitchFamily="34" charset="0"/>
              </a:rPr>
              <a:t>7996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8BC4EDF-D9B7-4928-A385-DC46467192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0235" y="215081"/>
            <a:ext cx="1078311" cy="85711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95162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B71B714-204C-484E-BEC4-0F5992254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45" y="0"/>
            <a:ext cx="12192000" cy="68580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E7B1468-48EE-4D7D-AE50-B3C4EAFD63BF}"/>
              </a:ext>
            </a:extLst>
          </p:cNvPr>
          <p:cNvSpPr/>
          <p:nvPr/>
        </p:nvSpPr>
        <p:spPr>
          <a:xfrm>
            <a:off x="5883508" y="6333424"/>
            <a:ext cx="6303947" cy="524577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MDFC CLS Nursery – </a:t>
            </a:r>
            <a:r>
              <a:rPr lang="en-US" sz="2400" b="1" dirty="0" err="1"/>
              <a:t>Foxhome</a:t>
            </a:r>
            <a:r>
              <a:rPr lang="en-US" sz="2400" b="1" dirty="0"/>
              <a:t>, MN</a:t>
            </a:r>
          </a:p>
        </p:txBody>
      </p:sp>
      <p:sp>
        <p:nvSpPr>
          <p:cNvPr id="4" name="Arrow: Up 3">
            <a:extLst>
              <a:ext uri="{FF2B5EF4-FFF2-40B4-BE49-F238E27FC236}">
                <a16:creationId xmlns:a16="http://schemas.microsoft.com/office/drawing/2014/main" id="{172DDB76-F313-4C31-BC66-1BAB58C4BC41}"/>
              </a:ext>
            </a:extLst>
          </p:cNvPr>
          <p:cNvSpPr/>
          <p:nvPr/>
        </p:nvSpPr>
        <p:spPr>
          <a:xfrm>
            <a:off x="812801" y="5054600"/>
            <a:ext cx="375385" cy="683395"/>
          </a:xfrm>
          <a:prstGeom prst="up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6" name="Arrow: Up 5">
            <a:extLst>
              <a:ext uri="{FF2B5EF4-FFF2-40B4-BE49-F238E27FC236}">
                <a16:creationId xmlns:a16="http://schemas.microsoft.com/office/drawing/2014/main" id="{57243AC7-656E-4B09-984D-D84257DB60D0}"/>
              </a:ext>
            </a:extLst>
          </p:cNvPr>
          <p:cNvSpPr/>
          <p:nvPr/>
        </p:nvSpPr>
        <p:spPr>
          <a:xfrm>
            <a:off x="4401133" y="5156200"/>
            <a:ext cx="375385" cy="683395"/>
          </a:xfrm>
          <a:prstGeom prst="up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Arrow: Up 7">
            <a:extLst>
              <a:ext uri="{FF2B5EF4-FFF2-40B4-BE49-F238E27FC236}">
                <a16:creationId xmlns:a16="http://schemas.microsoft.com/office/drawing/2014/main" id="{6722FE77-9557-4D4E-A0A3-8A89CB92CABF}"/>
              </a:ext>
            </a:extLst>
          </p:cNvPr>
          <p:cNvSpPr/>
          <p:nvPr/>
        </p:nvSpPr>
        <p:spPr>
          <a:xfrm>
            <a:off x="9309634" y="5156200"/>
            <a:ext cx="375385" cy="683395"/>
          </a:xfrm>
          <a:prstGeom prst="up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Arrow: Up 8">
            <a:extLst>
              <a:ext uri="{FF2B5EF4-FFF2-40B4-BE49-F238E27FC236}">
                <a16:creationId xmlns:a16="http://schemas.microsoft.com/office/drawing/2014/main" id="{E3AD6C72-EAF6-4A2C-BDE5-74DF0BDB0A9A}"/>
              </a:ext>
            </a:extLst>
          </p:cNvPr>
          <p:cNvSpPr/>
          <p:nvPr/>
        </p:nvSpPr>
        <p:spPr>
          <a:xfrm>
            <a:off x="6807201" y="5156200"/>
            <a:ext cx="375385" cy="683395"/>
          </a:xfrm>
          <a:prstGeom prst="upArrow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892118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512B-4B7D-4F6D-A2C3-DE9C69A9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49" y="18256"/>
            <a:ext cx="12015651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2021 Grower Fields:</a:t>
            </a:r>
            <a:br>
              <a:rPr lang="en-US" sz="3600" b="1" dirty="0"/>
            </a:br>
            <a:r>
              <a:rPr lang="en-US" sz="3600" b="1" dirty="0"/>
              <a:t>Top 3 Traditional vs. CR+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76C3E1A-A10F-456F-91DB-796858A65F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7531044"/>
              </p:ext>
            </p:extLst>
          </p:nvPr>
        </p:nvGraphicFramePr>
        <p:xfrm>
          <a:off x="0" y="1158240"/>
          <a:ext cx="12192000" cy="51949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34066086-7463-4FA5-B97A-2FF98DFD7924}"/>
              </a:ext>
            </a:extLst>
          </p:cNvPr>
          <p:cNvCxnSpPr>
            <a:cxnSpLocks/>
          </p:cNvCxnSpPr>
          <p:nvPr/>
        </p:nvCxnSpPr>
        <p:spPr>
          <a:xfrm>
            <a:off x="1001025" y="3504865"/>
            <a:ext cx="5228325" cy="0"/>
          </a:xfrm>
          <a:prstGeom prst="straightConnector1">
            <a:avLst/>
          </a:prstGeom>
          <a:ln w="38100">
            <a:solidFill>
              <a:schemeClr val="accent4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3A61C5C0-F751-4256-B3C1-6007F67CDF14}"/>
              </a:ext>
            </a:extLst>
          </p:cNvPr>
          <p:cNvSpPr txBox="1"/>
          <p:nvPr/>
        </p:nvSpPr>
        <p:spPr>
          <a:xfrm>
            <a:off x="981975" y="2781811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>
                <a:solidFill>
                  <a:schemeClr val="accent4"/>
                </a:solidFill>
              </a:rPr>
              <a:t>Ave: 16.70%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B5F4C16-CD91-4CCD-AE61-7BFD354367C6}"/>
              </a:ext>
            </a:extLst>
          </p:cNvPr>
          <p:cNvCxnSpPr>
            <a:cxnSpLocks/>
          </p:cNvCxnSpPr>
          <p:nvPr/>
        </p:nvCxnSpPr>
        <p:spPr>
          <a:xfrm>
            <a:off x="6815903" y="2425618"/>
            <a:ext cx="5228325" cy="0"/>
          </a:xfrm>
          <a:prstGeom prst="straightConnector1">
            <a:avLst/>
          </a:prstGeom>
          <a:ln w="38100">
            <a:solidFill>
              <a:schemeClr val="tx2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DF1AA96-7163-4127-9F09-16E5F15850F6}"/>
              </a:ext>
            </a:extLst>
          </p:cNvPr>
          <p:cNvSpPr txBox="1"/>
          <p:nvPr/>
        </p:nvSpPr>
        <p:spPr>
          <a:xfrm>
            <a:off x="10538609" y="1875311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>
                <a:solidFill>
                  <a:schemeClr val="tx2"/>
                </a:solidFill>
              </a:rPr>
              <a:t>Ave: 17.51%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3723E327-C35D-468E-9EDE-B7366C96D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4133" y="6388816"/>
            <a:ext cx="4114800" cy="365125"/>
          </a:xfrm>
        </p:spPr>
        <p:txBody>
          <a:bodyPr/>
          <a:lstStyle/>
          <a:p>
            <a:r>
              <a:rPr lang="en-US"/>
              <a:t>Minn-Dak Farmers Cooperative</a:t>
            </a:r>
          </a:p>
        </p:txBody>
      </p:sp>
    </p:spTree>
    <p:extLst>
      <p:ext uri="{BB962C8B-B14F-4D97-AF65-F5344CB8AC3E}">
        <p14:creationId xmlns:p14="http://schemas.microsoft.com/office/powerpoint/2010/main" val="2043227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512B-4B7D-4F6D-A2C3-DE9C69A9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47" y="8731"/>
            <a:ext cx="12015654" cy="1325563"/>
          </a:xfrm>
        </p:spPr>
        <p:txBody>
          <a:bodyPr>
            <a:normAutofit/>
          </a:bodyPr>
          <a:lstStyle/>
          <a:p>
            <a:r>
              <a:rPr lang="en-US" sz="3600" b="1"/>
              <a:t>2021 Grower Fields:</a:t>
            </a:r>
            <a:br>
              <a:rPr lang="en-US" sz="3600" b="1"/>
            </a:br>
            <a:r>
              <a:rPr lang="en-US" sz="3600" b="1"/>
              <a:t>Top 3 Traditional vs. CR+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76C3E1A-A10F-456F-91DB-796858A65F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5601291"/>
              </p:ext>
            </p:extLst>
          </p:nvPr>
        </p:nvGraphicFramePr>
        <p:xfrm>
          <a:off x="176350" y="1158240"/>
          <a:ext cx="11839303" cy="5213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3298A02B-C237-4654-995D-3F4F91D6F849}"/>
              </a:ext>
            </a:extLst>
          </p:cNvPr>
          <p:cNvCxnSpPr>
            <a:cxnSpLocks/>
          </p:cNvCxnSpPr>
          <p:nvPr/>
        </p:nvCxnSpPr>
        <p:spPr>
          <a:xfrm>
            <a:off x="981975" y="3198331"/>
            <a:ext cx="5228325" cy="0"/>
          </a:xfrm>
          <a:prstGeom prst="straightConnector1">
            <a:avLst/>
          </a:prstGeom>
          <a:ln w="38100">
            <a:solidFill>
              <a:schemeClr val="accent4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A39F498-CD47-4C90-B3EB-E9E6D63F5103}"/>
              </a:ext>
            </a:extLst>
          </p:cNvPr>
          <p:cNvSpPr txBox="1"/>
          <p:nvPr/>
        </p:nvSpPr>
        <p:spPr>
          <a:xfrm>
            <a:off x="981975" y="2498204"/>
            <a:ext cx="1677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>
                <a:solidFill>
                  <a:schemeClr val="accent4"/>
                </a:solidFill>
              </a:rPr>
              <a:t>Ave: 29.4 TPA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810DBEC-4958-4B97-888C-1D52C7AF8CCB}"/>
              </a:ext>
            </a:extLst>
          </p:cNvPr>
          <p:cNvCxnSpPr>
            <a:cxnSpLocks/>
          </p:cNvCxnSpPr>
          <p:nvPr/>
        </p:nvCxnSpPr>
        <p:spPr>
          <a:xfrm>
            <a:off x="6653978" y="2654218"/>
            <a:ext cx="5228325" cy="0"/>
          </a:xfrm>
          <a:prstGeom prst="straightConnector1">
            <a:avLst/>
          </a:prstGeom>
          <a:ln w="38100">
            <a:solidFill>
              <a:schemeClr val="tx2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FE959F4-9977-470A-AB84-E4E794F9683D}"/>
              </a:ext>
            </a:extLst>
          </p:cNvPr>
          <p:cNvSpPr txBox="1"/>
          <p:nvPr/>
        </p:nvSpPr>
        <p:spPr>
          <a:xfrm>
            <a:off x="10186184" y="1884836"/>
            <a:ext cx="1677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>
                <a:solidFill>
                  <a:schemeClr val="tx2"/>
                </a:solidFill>
              </a:rPr>
              <a:t>Ave: 31.3 TPA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C46E3384-ECA0-4EF7-913F-F930FFA23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4133" y="6388816"/>
            <a:ext cx="4114800" cy="365125"/>
          </a:xfrm>
        </p:spPr>
        <p:txBody>
          <a:bodyPr/>
          <a:lstStyle/>
          <a:p>
            <a:r>
              <a:rPr lang="en-US"/>
              <a:t>Minn-Dak Farmers Cooperative</a:t>
            </a:r>
          </a:p>
        </p:txBody>
      </p:sp>
    </p:spTree>
    <p:extLst>
      <p:ext uri="{BB962C8B-B14F-4D97-AF65-F5344CB8AC3E}">
        <p14:creationId xmlns:p14="http://schemas.microsoft.com/office/powerpoint/2010/main" val="27411237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512B-4B7D-4F6D-A2C3-DE9C69A9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47" y="8731"/>
            <a:ext cx="12015654" cy="1325563"/>
          </a:xfrm>
        </p:spPr>
        <p:txBody>
          <a:bodyPr>
            <a:normAutofit/>
          </a:bodyPr>
          <a:lstStyle/>
          <a:p>
            <a:r>
              <a:rPr lang="en-US" sz="3600" b="1"/>
              <a:t>2021 Grower Fields:</a:t>
            </a:r>
            <a:br>
              <a:rPr lang="en-US" sz="3600" b="1"/>
            </a:br>
            <a:r>
              <a:rPr lang="en-US" sz="3600" b="1"/>
              <a:t>Top 3 Traditional vs. CR+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76C3E1A-A10F-456F-91DB-796858A65F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70923049"/>
              </p:ext>
            </p:extLst>
          </p:nvPr>
        </p:nvGraphicFramePr>
        <p:xfrm>
          <a:off x="176350" y="1158240"/>
          <a:ext cx="11839303" cy="523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DE6AA1B-D6D3-4D18-ABBA-A3B2F1C675E5}"/>
              </a:ext>
            </a:extLst>
          </p:cNvPr>
          <p:cNvCxnSpPr>
            <a:cxnSpLocks/>
          </p:cNvCxnSpPr>
          <p:nvPr/>
        </p:nvCxnSpPr>
        <p:spPr>
          <a:xfrm>
            <a:off x="1077225" y="3617529"/>
            <a:ext cx="5228325" cy="0"/>
          </a:xfrm>
          <a:prstGeom prst="straightConnector1">
            <a:avLst/>
          </a:prstGeom>
          <a:ln w="38100">
            <a:solidFill>
              <a:schemeClr val="accent4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F342FF5-9CB4-49D0-A235-54AD8936BE8A}"/>
              </a:ext>
            </a:extLst>
          </p:cNvPr>
          <p:cNvSpPr txBox="1"/>
          <p:nvPr/>
        </p:nvSpPr>
        <p:spPr>
          <a:xfrm>
            <a:off x="1086750" y="3162811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>
                <a:solidFill>
                  <a:schemeClr val="accent4"/>
                </a:solidFill>
              </a:rPr>
              <a:t>Ave: 285 lbs.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32E8C40-1689-48BA-86F0-403F055CC34A}"/>
              </a:ext>
            </a:extLst>
          </p:cNvPr>
          <p:cNvCxnSpPr>
            <a:cxnSpLocks/>
          </p:cNvCxnSpPr>
          <p:nvPr/>
        </p:nvCxnSpPr>
        <p:spPr>
          <a:xfrm>
            <a:off x="6787328" y="2225593"/>
            <a:ext cx="5228325" cy="0"/>
          </a:xfrm>
          <a:prstGeom prst="straightConnector1">
            <a:avLst/>
          </a:prstGeom>
          <a:ln w="38100">
            <a:solidFill>
              <a:schemeClr val="tx2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D8434E1-24BE-4433-8F58-C92A82135B1B}"/>
              </a:ext>
            </a:extLst>
          </p:cNvPr>
          <p:cNvSpPr txBox="1"/>
          <p:nvPr/>
        </p:nvSpPr>
        <p:spPr>
          <a:xfrm>
            <a:off x="10290959" y="1818161"/>
            <a:ext cx="1588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>
                <a:solidFill>
                  <a:schemeClr val="tx2"/>
                </a:solidFill>
              </a:rPr>
              <a:t>Ave: 300 lbs.</a:t>
            </a:r>
          </a:p>
        </p:txBody>
      </p:sp>
      <p:sp>
        <p:nvSpPr>
          <p:cNvPr id="9" name="Footer Placeholder 3">
            <a:extLst>
              <a:ext uri="{FF2B5EF4-FFF2-40B4-BE49-F238E27FC236}">
                <a16:creationId xmlns:a16="http://schemas.microsoft.com/office/drawing/2014/main" id="{11AE0493-1D52-4E60-AD79-1FFD26094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4133" y="6388816"/>
            <a:ext cx="4114800" cy="365125"/>
          </a:xfrm>
        </p:spPr>
        <p:txBody>
          <a:bodyPr/>
          <a:lstStyle/>
          <a:p>
            <a:r>
              <a:rPr lang="en-US"/>
              <a:t>Minn-Dak Farmers Cooperative</a:t>
            </a:r>
          </a:p>
        </p:txBody>
      </p:sp>
    </p:spTree>
    <p:extLst>
      <p:ext uri="{BB962C8B-B14F-4D97-AF65-F5344CB8AC3E}">
        <p14:creationId xmlns:p14="http://schemas.microsoft.com/office/powerpoint/2010/main" val="42078827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C9512B-4B7D-4F6D-A2C3-DE9C69A971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347" y="8731"/>
            <a:ext cx="12015654" cy="1325563"/>
          </a:xfrm>
        </p:spPr>
        <p:txBody>
          <a:bodyPr>
            <a:normAutofit/>
          </a:bodyPr>
          <a:lstStyle/>
          <a:p>
            <a:r>
              <a:rPr lang="en-US" sz="3600" b="1"/>
              <a:t>2021 Grower Fields:</a:t>
            </a:r>
            <a:br>
              <a:rPr lang="en-US" sz="3600" b="1"/>
            </a:br>
            <a:r>
              <a:rPr lang="en-US" sz="3600" b="1"/>
              <a:t>Top 3 Traditional vs. CR+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76C3E1A-A10F-456F-91DB-796858A65F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1156186"/>
              </p:ext>
            </p:extLst>
          </p:nvPr>
        </p:nvGraphicFramePr>
        <p:xfrm>
          <a:off x="176350" y="1158240"/>
          <a:ext cx="11839303" cy="523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DE6AA1B-D6D3-4D18-ABBA-A3B2F1C675E5}"/>
              </a:ext>
            </a:extLst>
          </p:cNvPr>
          <p:cNvCxnSpPr>
            <a:cxnSpLocks/>
          </p:cNvCxnSpPr>
          <p:nvPr/>
        </p:nvCxnSpPr>
        <p:spPr>
          <a:xfrm>
            <a:off x="1237484" y="4041738"/>
            <a:ext cx="5228325" cy="0"/>
          </a:xfrm>
          <a:prstGeom prst="straightConnector1">
            <a:avLst/>
          </a:prstGeom>
          <a:ln w="38100">
            <a:solidFill>
              <a:schemeClr val="accent4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9F342FF5-9CB4-49D0-A235-54AD8936BE8A}"/>
              </a:ext>
            </a:extLst>
          </p:cNvPr>
          <p:cNvSpPr txBox="1"/>
          <p:nvPr/>
        </p:nvSpPr>
        <p:spPr>
          <a:xfrm>
            <a:off x="1228155" y="3455044"/>
            <a:ext cx="178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>
                <a:solidFill>
                  <a:schemeClr val="accent4"/>
                </a:solidFill>
              </a:rPr>
              <a:t>Ave: 8,714 lbs.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32E8C40-1689-48BA-86F0-403F055CC34A}"/>
              </a:ext>
            </a:extLst>
          </p:cNvPr>
          <p:cNvCxnSpPr>
            <a:cxnSpLocks/>
          </p:cNvCxnSpPr>
          <p:nvPr/>
        </p:nvCxnSpPr>
        <p:spPr>
          <a:xfrm>
            <a:off x="6664777" y="2159604"/>
            <a:ext cx="5228325" cy="0"/>
          </a:xfrm>
          <a:prstGeom prst="straightConnector1">
            <a:avLst/>
          </a:prstGeom>
          <a:ln w="38100">
            <a:solidFill>
              <a:schemeClr val="tx2"/>
            </a:solidFill>
            <a:prstDash val="dash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D8434E1-24BE-4433-8F58-C92A82135B1B}"/>
              </a:ext>
            </a:extLst>
          </p:cNvPr>
          <p:cNvSpPr txBox="1"/>
          <p:nvPr/>
        </p:nvSpPr>
        <p:spPr>
          <a:xfrm>
            <a:off x="10281532" y="1742745"/>
            <a:ext cx="17828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377"/>
            <a:r>
              <a:rPr lang="en-US" b="1">
                <a:solidFill>
                  <a:schemeClr val="tx2"/>
                </a:solidFill>
              </a:rPr>
              <a:t>Ave: 9,603 lbs.</a:t>
            </a:r>
          </a:p>
        </p:txBody>
      </p:sp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1135CF71-289E-4303-86D3-2244BFF74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94133" y="6388816"/>
            <a:ext cx="4114800" cy="365125"/>
          </a:xfrm>
        </p:spPr>
        <p:txBody>
          <a:bodyPr/>
          <a:lstStyle/>
          <a:p>
            <a:r>
              <a:rPr lang="en-US"/>
              <a:t>Minn-Dak Farmers Cooperative</a:t>
            </a:r>
          </a:p>
        </p:txBody>
      </p:sp>
    </p:spTree>
    <p:extLst>
      <p:ext uri="{BB962C8B-B14F-4D97-AF65-F5344CB8AC3E}">
        <p14:creationId xmlns:p14="http://schemas.microsoft.com/office/powerpoint/2010/main" val="2644473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AF7CA-946B-4CD1-8BB3-DB2620D61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515"/>
            <a:ext cx="10363200" cy="1143000"/>
          </a:xfrm>
        </p:spPr>
        <p:txBody>
          <a:bodyPr/>
          <a:lstStyle/>
          <a:p>
            <a:r>
              <a:rPr lang="en-US" dirty="0"/>
              <a:t>What is the Relationship?</a:t>
            </a:r>
          </a:p>
        </p:txBody>
      </p:sp>
      <p:graphicFrame>
        <p:nvGraphicFramePr>
          <p:cNvPr id="4" name="Content Placeholder 7">
            <a:extLst>
              <a:ext uri="{FF2B5EF4-FFF2-40B4-BE49-F238E27FC236}">
                <a16:creationId xmlns:a16="http://schemas.microsoft.com/office/drawing/2014/main" id="{49DB1914-936C-4DC2-B802-F417BF780647}"/>
              </a:ext>
            </a:extLst>
          </p:cNvPr>
          <p:cNvGraphicFramePr>
            <a:graphicFrameLocks/>
          </p:cNvGraphicFramePr>
          <p:nvPr/>
        </p:nvGraphicFramePr>
        <p:xfrm>
          <a:off x="606670" y="1283678"/>
          <a:ext cx="10747130" cy="5128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36165383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5C24A05-C75C-42CB-8341-071771D3F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Minn-Dak Farmers Cooperative </a:t>
            </a:r>
          </a:p>
        </p:txBody>
      </p:sp>
      <p:pic>
        <p:nvPicPr>
          <p:cNvPr id="5" name="Picture 2" descr="C:\Documents and Settings\agrimsm\Desktop\MN Beet Regions.bmp">
            <a:extLst>
              <a:ext uri="{FF2B5EF4-FFF2-40B4-BE49-F238E27FC236}">
                <a16:creationId xmlns:a16="http://schemas.microsoft.com/office/drawing/2014/main" id="{3BAA3370-8DDD-4B11-A484-B82A747206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6"/>
          <a:stretch/>
        </p:blipFill>
        <p:spPr bwMode="auto">
          <a:xfrm>
            <a:off x="0" y="0"/>
            <a:ext cx="9144000" cy="6319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D4C768C-14BF-42A7-B3C9-63906BA4A488}"/>
              </a:ext>
            </a:extLst>
          </p:cNvPr>
          <p:cNvGrpSpPr/>
          <p:nvPr/>
        </p:nvGrpSpPr>
        <p:grpSpPr>
          <a:xfrm>
            <a:off x="5940688" y="0"/>
            <a:ext cx="6251312" cy="6858000"/>
            <a:chOff x="5940688" y="0"/>
            <a:chExt cx="6251312" cy="6858000"/>
          </a:xfrm>
        </p:grpSpPr>
        <p:pic>
          <p:nvPicPr>
            <p:cNvPr id="6" name="Picture 2" descr="C:\Documents and Settings\agrimsm\Desktop\RRV Beet Regions.bmp">
              <a:extLst>
                <a:ext uri="{FF2B5EF4-FFF2-40B4-BE49-F238E27FC236}">
                  <a16:creationId xmlns:a16="http://schemas.microsoft.com/office/drawing/2014/main" id="{B5284848-73CF-487D-9FF1-881CD3366B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4762" y="0"/>
              <a:ext cx="4567238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Left Brace 6">
              <a:extLst>
                <a:ext uri="{FF2B5EF4-FFF2-40B4-BE49-F238E27FC236}">
                  <a16:creationId xmlns:a16="http://schemas.microsoft.com/office/drawing/2014/main" id="{C22AABE6-55AE-43CC-91B2-727B8AF768D8}"/>
                </a:ext>
              </a:extLst>
            </p:cNvPr>
            <p:cNvSpPr/>
            <p:nvPr/>
          </p:nvSpPr>
          <p:spPr>
            <a:xfrm>
              <a:off x="5940688" y="69890"/>
              <a:ext cx="2034912" cy="6680883"/>
            </a:xfrm>
            <a:prstGeom prst="leftBrace">
              <a:avLst>
                <a:gd name="adj1" fmla="val 8333"/>
                <a:gd name="adj2" fmla="val 45903"/>
              </a:avLst>
            </a:prstGeom>
            <a:ln w="76200">
              <a:solidFill>
                <a:srgbClr val="C32D3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0283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470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Why is Purity a Big Deal???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04800" y="1825625"/>
          <a:ext cx="11353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Left-Right Arrow 8"/>
          <p:cNvSpPr/>
          <p:nvPr/>
        </p:nvSpPr>
        <p:spPr>
          <a:xfrm>
            <a:off x="4724400" y="1981200"/>
            <a:ext cx="2971800" cy="762000"/>
          </a:xfrm>
          <a:prstGeom prst="leftRightArrow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Non-Sugars</a:t>
            </a:r>
          </a:p>
        </p:txBody>
      </p:sp>
      <p:sp>
        <p:nvSpPr>
          <p:cNvPr id="10" name="Left-Right Arrow 9"/>
          <p:cNvSpPr/>
          <p:nvPr/>
        </p:nvSpPr>
        <p:spPr>
          <a:xfrm>
            <a:off x="4724400" y="4038600"/>
            <a:ext cx="2971800" cy="762000"/>
          </a:xfrm>
          <a:prstGeom prst="leftRightArrow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Sugars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63200" y="2216733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3%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9982200" y="2478343"/>
            <a:ext cx="3810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1671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40768"/>
            <a:ext cx="10515600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Two Different Worlds…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381000" y="1573212"/>
          <a:ext cx="4114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945573" y="1998307"/>
            <a:ext cx="838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3%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1562100" y="2259917"/>
            <a:ext cx="381000" cy="0"/>
          </a:xfrm>
          <a:prstGeom prst="straightConnector1">
            <a:avLst/>
          </a:prstGeom>
          <a:ln w="5715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le 13"/>
          <p:cNvSpPr/>
          <p:nvPr/>
        </p:nvSpPr>
        <p:spPr>
          <a:xfrm>
            <a:off x="914400" y="6019800"/>
            <a:ext cx="3505200" cy="786245"/>
          </a:xfrm>
          <a:prstGeom prst="roundRect">
            <a:avLst/>
          </a:prstGeom>
          <a:solidFill>
            <a:srgbClr val="FFFF00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Agriculture World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3% Decrease in Purity</a:t>
            </a:r>
          </a:p>
        </p:txBody>
      </p:sp>
      <p:graphicFrame>
        <p:nvGraphicFramePr>
          <p:cNvPr id="12" name="Content Placeholder 6"/>
          <p:cNvGraphicFramePr>
            <a:graphicFrameLocks/>
          </p:cNvGraphicFramePr>
          <p:nvPr/>
        </p:nvGraphicFramePr>
        <p:xfrm>
          <a:off x="6553200" y="1573212"/>
          <a:ext cx="41148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7086600" y="6019799"/>
            <a:ext cx="3505200" cy="786245"/>
          </a:xfrm>
          <a:prstGeom prst="roundRect">
            <a:avLst/>
          </a:prstGeom>
          <a:solidFill>
            <a:srgbClr val="FFFF00"/>
          </a:solidFill>
          <a:ln w="412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u="sng" dirty="0">
                <a:solidFill>
                  <a:schemeClr val="tx1"/>
                </a:solidFill>
              </a:rPr>
              <a:t>Operations World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30% Increase in Non-Sugars</a:t>
            </a:r>
          </a:p>
        </p:txBody>
      </p:sp>
      <p:sp>
        <p:nvSpPr>
          <p:cNvPr id="3" name="Right Arrow 2"/>
          <p:cNvSpPr/>
          <p:nvPr/>
        </p:nvSpPr>
        <p:spPr>
          <a:xfrm>
            <a:off x="4876800" y="6019799"/>
            <a:ext cx="1828800" cy="786245"/>
          </a:xfrm>
          <a:prstGeom prst="rightArrow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823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37E6C89-A293-4AE0-80D9-654E067B9C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8776" y="272787"/>
            <a:ext cx="3895599" cy="5931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 descr="A green plant in a garden&#10;&#10;Description automatically generated">
            <a:extLst>
              <a:ext uri="{FF2B5EF4-FFF2-40B4-BE49-F238E27FC236}">
                <a16:creationId xmlns:a16="http://schemas.microsoft.com/office/drawing/2014/main" id="{2AA355CC-4987-4FBE-A5BF-4996F79807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6" y="329595"/>
            <a:ext cx="3701747" cy="5825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F98795-409E-49C1-835E-0ECC387371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57" r="25010"/>
          <a:stretch/>
        </p:blipFill>
        <p:spPr>
          <a:xfrm>
            <a:off x="3819651" y="329595"/>
            <a:ext cx="4429125" cy="5817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4705DD-F614-4380-AFB6-C0D04819F420}"/>
              </a:ext>
            </a:extLst>
          </p:cNvPr>
          <p:cNvSpPr txBox="1"/>
          <p:nvPr/>
        </p:nvSpPr>
        <p:spPr>
          <a:xfrm>
            <a:off x="3819651" y="5763931"/>
            <a:ext cx="1372492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Waterhemp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AACCA0-0CF1-4D53-B48E-7DF4FF2CF47F}"/>
              </a:ext>
            </a:extLst>
          </p:cNvPr>
          <p:cNvSpPr txBox="1"/>
          <p:nvPr/>
        </p:nvSpPr>
        <p:spPr>
          <a:xfrm>
            <a:off x="8293407" y="5778071"/>
            <a:ext cx="861454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chemeClr val="bg1"/>
                </a:solidFill>
                <a:latin typeface="Corbel" panose="020B0503020204020204" pitchFamily="34" charset="0"/>
              </a:rPr>
              <a:t>Kochia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B3F5AA-404A-4413-8673-B7F6FCBB7AC3}"/>
              </a:ext>
            </a:extLst>
          </p:cNvPr>
          <p:cNvSpPr txBox="1"/>
          <p:nvPr/>
        </p:nvSpPr>
        <p:spPr>
          <a:xfrm>
            <a:off x="47625" y="5778071"/>
            <a:ext cx="1922321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+mn-cs"/>
              </a:rPr>
              <a:t>Palmer amaranth</a:t>
            </a:r>
          </a:p>
        </p:txBody>
      </p:sp>
    </p:spTree>
    <p:extLst>
      <p:ext uri="{BB962C8B-B14F-4D97-AF65-F5344CB8AC3E}">
        <p14:creationId xmlns:p14="http://schemas.microsoft.com/office/powerpoint/2010/main" val="149839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6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075248" y="5778900"/>
            <a:ext cx="6369051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prstClr val="white"/>
                </a:solidFill>
              </a:rPr>
              <a:t>Pre-Emerge Herbicides at Work</a:t>
            </a:r>
          </a:p>
          <a:p>
            <a:pPr algn="ctr"/>
            <a:r>
              <a:rPr lang="en-US" sz="3200" b="1" dirty="0">
                <a:solidFill>
                  <a:prstClr val="white"/>
                </a:solidFill>
              </a:rPr>
              <a:t>(Start off With a Clean Slate)</a:t>
            </a:r>
            <a:endParaRPr lang="en-US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8078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15572"/>
      </p:ext>
    </p:extLst>
  </p:cSld>
  <p:clrMapOvr>
    <a:masterClrMapping/>
  </p:clrMapOvr>
  <p:transition spd="slow">
    <p:randomBar dir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10575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26"/>
          <a:stretch/>
        </p:blipFill>
        <p:spPr>
          <a:xfrm>
            <a:off x="0" y="-2"/>
            <a:ext cx="12196902" cy="68580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488598" y="6273225"/>
            <a:ext cx="3273268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Palmer amaranth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69004" y="6273225"/>
            <a:ext cx="2274149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Waterhemp</a:t>
            </a:r>
          </a:p>
        </p:txBody>
      </p:sp>
    </p:spTree>
    <p:extLst>
      <p:ext uri="{BB962C8B-B14F-4D97-AF65-F5344CB8AC3E}">
        <p14:creationId xmlns:p14="http://schemas.microsoft.com/office/powerpoint/2010/main" val="3127933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E86CF-EBC6-49FF-B26B-FB892926E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68" y="1362864"/>
            <a:ext cx="10800182" cy="4770556"/>
          </a:xfrm>
        </p:spPr>
        <p:txBody>
          <a:bodyPr>
            <a:normAutofit/>
          </a:bodyPr>
          <a:lstStyle/>
          <a:p>
            <a:r>
              <a:rPr lang="en-US" sz="3200" dirty="0"/>
              <a:t>638,000 acres of sugarbeet in Minnesota and eastern North Dakota in 2021</a:t>
            </a:r>
          </a:p>
          <a:p>
            <a:r>
              <a:rPr lang="en-US" sz="3200" dirty="0"/>
              <a:t>Waterhemp was noted as the most important weed control challenge on 500,400 acres (78%) of the acreage according to an NDSU/U of MN survey </a:t>
            </a:r>
          </a:p>
          <a:p>
            <a:r>
              <a:rPr lang="en-US" sz="3200" dirty="0"/>
              <a:t>Glyphosate-resistant kochia is more common</a:t>
            </a:r>
          </a:p>
          <a:p>
            <a:r>
              <a:rPr lang="en-US" sz="3200" dirty="0"/>
              <a:t>We rely heavily on the herbicide portfolio in our rotational crops planted ahead of sugarbeet</a:t>
            </a:r>
          </a:p>
          <a:p>
            <a:pPr lvl="1"/>
            <a:r>
              <a:rPr lang="en-US" sz="2800" dirty="0"/>
              <a:t>Corn, wheat, and soybean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099F7C1-FE93-43EA-8B1C-E3DDDD51E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15651" cy="1094167"/>
          </a:xfrm>
        </p:spPr>
        <p:txBody>
          <a:bodyPr>
            <a:normAutofit/>
          </a:bodyPr>
          <a:lstStyle/>
          <a:p>
            <a:r>
              <a:rPr lang="en-US" b="1" dirty="0"/>
              <a:t>Weed Control - Past and Present.. </a:t>
            </a:r>
            <a:endParaRPr lang="en-US" b="1" baseline="30000" dirty="0"/>
          </a:p>
        </p:txBody>
      </p:sp>
    </p:spTree>
    <p:extLst>
      <p:ext uri="{BB962C8B-B14F-4D97-AF65-F5344CB8AC3E}">
        <p14:creationId xmlns:p14="http://schemas.microsoft.com/office/powerpoint/2010/main" val="812272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E86CF-EBC6-49FF-B26B-FB892926E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68" y="1362864"/>
            <a:ext cx="10800182" cy="4770556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A very versatile trait offering sugarbeet growers a complete weed management system with the flexibility of three modes of action</a:t>
            </a:r>
          </a:p>
          <a:p>
            <a:endParaRPr lang="en-US" sz="3600" dirty="0"/>
          </a:p>
          <a:p>
            <a:r>
              <a:rPr lang="en-US" sz="3600" dirty="0"/>
              <a:t>‘Triple-Stack’ Technology</a:t>
            </a:r>
          </a:p>
          <a:p>
            <a:pPr lvl="1"/>
            <a:r>
              <a:rPr lang="en-US" sz="3200" dirty="0"/>
              <a:t>Dicamba </a:t>
            </a:r>
          </a:p>
          <a:p>
            <a:pPr lvl="1"/>
            <a:r>
              <a:rPr lang="en-US" sz="3200" dirty="0" err="1"/>
              <a:t>Glufosinate</a:t>
            </a:r>
            <a:endParaRPr lang="en-US" sz="3200" dirty="0"/>
          </a:p>
          <a:p>
            <a:pPr lvl="1"/>
            <a:r>
              <a:rPr lang="en-US" sz="3200" dirty="0"/>
              <a:t>Glyphosate</a:t>
            </a:r>
          </a:p>
          <a:p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099F7C1-FE93-43EA-8B1C-E3DDDD51E7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15651" cy="1094167"/>
          </a:xfrm>
        </p:spPr>
        <p:txBody>
          <a:bodyPr>
            <a:normAutofit/>
          </a:bodyPr>
          <a:lstStyle/>
          <a:p>
            <a:r>
              <a:rPr lang="en-US" b="1" dirty="0"/>
              <a:t>Looking Ahead: </a:t>
            </a:r>
            <a:r>
              <a:rPr lang="en-US" b="1" dirty="0" err="1"/>
              <a:t>Truvera</a:t>
            </a:r>
            <a:r>
              <a:rPr lang="en-US" b="1" baseline="30000" dirty="0"/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308721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045A8F76-0E2E-4A88-BCE7-7B3DA2847A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0" y="3498246"/>
            <a:ext cx="4974211" cy="331614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FCFFF1-6485-4526-BDEF-413338F430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3505200"/>
            <a:ext cx="4966996" cy="331133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4DAD45-1367-427C-ACE3-EA41943EEA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1" y="103674"/>
            <a:ext cx="4953000" cy="33020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36C4E6-D5BB-4F49-9B12-8904836038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76200"/>
            <a:ext cx="4953002" cy="3302001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7936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0F90B-0215-4CCB-8EE9-08B72A4D4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b="1" dirty="0"/>
              <a:t>Big Impacts Can Come </a:t>
            </a:r>
            <a:br>
              <a:rPr lang="en-US" b="1" dirty="0"/>
            </a:br>
            <a:r>
              <a:rPr lang="en-US" b="1" dirty="0"/>
              <a:t>From Small Things…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390C7-B95D-494B-94B0-D37CC791C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617" y="1825625"/>
            <a:ext cx="11741593" cy="4351338"/>
          </a:xfrm>
        </p:spPr>
        <p:txBody>
          <a:bodyPr/>
          <a:lstStyle/>
          <a:p>
            <a:r>
              <a:rPr lang="en-US" b="1" dirty="0"/>
              <a:t>Seed Technology </a:t>
            </a:r>
            <a:r>
              <a:rPr lang="en-US" dirty="0"/>
              <a:t>= What can be placed ‘on’ or ‘in’ the seed…</a:t>
            </a:r>
          </a:p>
          <a:p>
            <a:endParaRPr lang="en-US" dirty="0"/>
          </a:p>
          <a:p>
            <a:r>
              <a:rPr lang="en-US" b="1" dirty="0"/>
              <a:t>‘On-Seed’ Technology</a:t>
            </a:r>
            <a:r>
              <a:rPr lang="en-US" dirty="0"/>
              <a:t> = Seed treatments</a:t>
            </a:r>
          </a:p>
          <a:p>
            <a:pPr lvl="1"/>
            <a:r>
              <a:rPr lang="en-US" dirty="0"/>
              <a:t>Mainly fungicides, insecticides, and priming techniques</a:t>
            </a:r>
          </a:p>
          <a:p>
            <a:pPr lvl="1"/>
            <a:r>
              <a:rPr lang="en-US" dirty="0"/>
              <a:t>Target-specific products widely adopted around 2010  </a:t>
            </a:r>
          </a:p>
          <a:p>
            <a:endParaRPr lang="en-US" dirty="0"/>
          </a:p>
          <a:p>
            <a:r>
              <a:rPr lang="en-US" b="1" dirty="0"/>
              <a:t>‘In-Seed’ Technology </a:t>
            </a:r>
            <a:r>
              <a:rPr lang="en-US" dirty="0"/>
              <a:t>= Genetic enhancement of a cultivar</a:t>
            </a:r>
          </a:p>
          <a:p>
            <a:pPr lvl="1"/>
            <a:r>
              <a:rPr lang="en-US" dirty="0"/>
              <a:t>Genetic engineering or conventional breeding</a:t>
            </a:r>
          </a:p>
          <a:p>
            <a:pPr lvl="1"/>
            <a:r>
              <a:rPr lang="en-US" dirty="0"/>
              <a:t>Have had two ‘game changers’ this century with another on the way 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8E0E6E-4959-4303-A2ED-65D4F73A7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27205448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18A34EB-A7BA-4B3F-B167-E7EBBBF17B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" y="45616"/>
            <a:ext cx="4991100" cy="3327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D28178-A5E1-482E-9810-1893F72DE4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3460101"/>
            <a:ext cx="5015982" cy="3343988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FC3BFF9-586D-42CB-9EC5-BAF6523E6A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25400"/>
            <a:ext cx="4991100" cy="3327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949A99-7C13-4EBE-A42C-C44FE1D4662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65" y="3494316"/>
            <a:ext cx="4991100" cy="3327400"/>
          </a:xfrm>
          <a:prstGeom prst="rect">
            <a:avLst/>
          </a:prstGeom>
          <a:ln w="285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31313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80F90B-0215-4CCB-8EE9-08B72A4D4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Summary &amp; Key Take Aways…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390C7-B95D-494B-94B0-D37CC791C8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617" y="1268568"/>
            <a:ext cx="11741593" cy="5117079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The future is looking very bright</a:t>
            </a:r>
          </a:p>
          <a:p>
            <a:endParaRPr lang="en-US" b="1" dirty="0"/>
          </a:p>
          <a:p>
            <a:r>
              <a:rPr lang="en-US" b="1" dirty="0"/>
              <a:t>The beet sugar industry has been able to utilize these valuable technologies (among others) to beneficially enhance yield, quality and production </a:t>
            </a:r>
          </a:p>
          <a:p>
            <a:endParaRPr lang="en-US" b="1" dirty="0"/>
          </a:p>
          <a:p>
            <a:r>
              <a:rPr lang="en-US" b="1" dirty="0"/>
              <a:t>Current and future technology should stabilize yields and reduce variability from one year to the next</a:t>
            </a:r>
          </a:p>
          <a:p>
            <a:endParaRPr lang="en-US" b="1" dirty="0"/>
          </a:p>
          <a:p>
            <a:r>
              <a:rPr lang="en-US" b="1" dirty="0"/>
              <a:t>Our Cooperative is focused upon efficiency and economically-</a:t>
            </a:r>
            <a:r>
              <a:rPr lang="en-US" b="1" dirty="0" err="1"/>
              <a:t>viabile</a:t>
            </a:r>
            <a:r>
              <a:rPr lang="en-US" b="1" dirty="0"/>
              <a:t> sustainability initiatives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A balanced market provides for an optimistic outlook and supports domestically-grown beet sugar production 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8E0E6E-4959-4303-A2ED-65D4F73A7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Minn-Dak Farmers Cooperative </a:t>
            </a:r>
          </a:p>
        </p:txBody>
      </p:sp>
    </p:spTree>
    <p:extLst>
      <p:ext uri="{BB962C8B-B14F-4D97-AF65-F5344CB8AC3E}">
        <p14:creationId xmlns:p14="http://schemas.microsoft.com/office/powerpoint/2010/main" val="13851523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agritdk\Application Data\Microsoft\Media Catalog\DSC_01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3" cstate="print">
              <a:alphaModFix amt="23000"/>
            </a:blip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8184" y="130678"/>
            <a:ext cx="1389311" cy="135471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ADE6AC-E89D-413D-A89A-293501B0D686}"/>
              </a:ext>
            </a:extLst>
          </p:cNvPr>
          <p:cNvSpPr txBox="1"/>
          <p:nvPr/>
        </p:nvSpPr>
        <p:spPr>
          <a:xfrm>
            <a:off x="274505" y="130678"/>
            <a:ext cx="365356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Mike Metzger, Ph.D.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Minn-Dak Farmers Coop.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Phone: 218-770-1535</a:t>
            </a:r>
          </a:p>
          <a:p>
            <a:r>
              <a:rPr lang="en-US" sz="2000" b="1" dirty="0">
                <a:solidFill>
                  <a:schemeClr val="bg1"/>
                </a:solidFill>
              </a:rPr>
              <a:t>Email: mmetzger@mdf.coop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422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5880552" y="5429918"/>
            <a:ext cx="6239610" cy="7689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</a:rPr>
              <a:t>SDHI Seed Treatment</a:t>
            </a: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5983111" y="2449974"/>
            <a:ext cx="2262000" cy="2858782"/>
          </a:xfrm>
          <a:prstGeom prst="line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9757546" y="2347245"/>
            <a:ext cx="2403710" cy="2360222"/>
          </a:xfrm>
          <a:prstGeom prst="line">
            <a:avLst/>
          </a:prstGeom>
          <a:ln w="539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/>
          <p:cNvSpPr/>
          <p:nvPr/>
        </p:nvSpPr>
        <p:spPr>
          <a:xfrm>
            <a:off x="-34636" y="5429918"/>
            <a:ext cx="5880552" cy="7689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</a:rPr>
              <a:t>Untreated Check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4763" y="582883"/>
            <a:ext cx="6383872" cy="47879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38"/>
          <a:stretch/>
        </p:blipFill>
        <p:spPr>
          <a:xfrm>
            <a:off x="23818" y="583460"/>
            <a:ext cx="5774018" cy="4787327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113299"/>
            <a:ext cx="12200164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prstClr val="white"/>
                </a:solidFill>
              </a:rPr>
              <a:t>‘On-Seed’ Technology at Work… </a:t>
            </a:r>
          </a:p>
        </p:txBody>
      </p:sp>
    </p:spTree>
    <p:extLst>
      <p:ext uri="{BB962C8B-B14F-4D97-AF65-F5344CB8AC3E}">
        <p14:creationId xmlns:p14="http://schemas.microsoft.com/office/powerpoint/2010/main" val="2153258485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549238" y="113299"/>
            <a:ext cx="8815162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2400" b="1" dirty="0">
                <a:solidFill>
                  <a:prstClr val="white"/>
                </a:solidFill>
              </a:rPr>
              <a:t>‘On-Seed’ Technology at Work… </a:t>
            </a:r>
          </a:p>
        </p:txBody>
      </p:sp>
      <p:pic>
        <p:nvPicPr>
          <p:cNvPr id="4" name="Picture 3" descr="A picture containing plant, ground, outdoor, vegetable&#10;&#10;Description automatically generated">
            <a:extLst>
              <a:ext uri="{FF2B5EF4-FFF2-40B4-BE49-F238E27FC236}">
                <a16:creationId xmlns:a16="http://schemas.microsoft.com/office/drawing/2014/main" id="{EC680169-E5EA-4A5A-B1E9-EE858190B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238" y="574964"/>
            <a:ext cx="8815162" cy="586529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5915188" y="5671296"/>
            <a:ext cx="6239610" cy="7689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</a:rPr>
              <a:t>Poncho Beta Seed Treatment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0" y="5671296"/>
            <a:ext cx="5880552" cy="768964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prstClr val="black"/>
                </a:solidFill>
              </a:rPr>
              <a:t>Untreated Check</a:t>
            </a:r>
          </a:p>
        </p:txBody>
      </p:sp>
    </p:spTree>
    <p:extLst>
      <p:ext uri="{BB962C8B-B14F-4D97-AF65-F5344CB8AC3E}">
        <p14:creationId xmlns:p14="http://schemas.microsoft.com/office/powerpoint/2010/main" val="2447565079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grimsm\Desktop\Photos to File\20130926_181313.jpg">
            <a:extLst>
              <a:ext uri="{FF2B5EF4-FFF2-40B4-BE49-F238E27FC236}">
                <a16:creationId xmlns:a16="http://schemas.microsoft.com/office/drawing/2014/main" id="{CF3DBE8E-CA4E-46BE-A267-078D421A6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299347" y="910520"/>
            <a:ext cx="6209121" cy="4633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agrimsm\Desktop\Photos to File\20130926_181249.jpg">
            <a:extLst>
              <a:ext uri="{FF2B5EF4-FFF2-40B4-BE49-F238E27FC236}">
                <a16:creationId xmlns:a16="http://schemas.microsoft.com/office/drawing/2014/main" id="{D40D6F00-2F62-4A86-8EA1-9580DE3CC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3024" y="896705"/>
            <a:ext cx="6193879" cy="4645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4AD2A8-A495-47A0-8803-1C8985124A6E}"/>
              </a:ext>
            </a:extLst>
          </p:cNvPr>
          <p:cNvSpPr txBox="1"/>
          <p:nvPr/>
        </p:nvSpPr>
        <p:spPr>
          <a:xfrm>
            <a:off x="1217259" y="5612765"/>
            <a:ext cx="464540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ckwell Extra Bold" panose="02060903040505020403" pitchFamily="18" charset="0"/>
              </a:rPr>
              <a:t>Poncho Beta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B36EAC-01F8-4051-8701-69704B0527BB}"/>
              </a:ext>
            </a:extLst>
          </p:cNvPr>
          <p:cNvSpPr txBox="1"/>
          <p:nvPr/>
        </p:nvSpPr>
        <p:spPr>
          <a:xfrm>
            <a:off x="6075009" y="5612765"/>
            <a:ext cx="4645409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ckwell Extra Bold" panose="02060903040505020403" pitchFamily="18" charset="0"/>
              </a:rPr>
              <a:t>Check</a:t>
            </a:r>
          </a:p>
        </p:txBody>
      </p:sp>
      <p:pic>
        <p:nvPicPr>
          <p:cNvPr id="8" name="Picture 2" descr="http://4.bp.blogspot.com/_qVcbD6e6NWA/TOWwrrWGjuI/AAAAAAAAAh4/G3q16HuDPao/s1600/white_grub.jpg">
            <a:extLst>
              <a:ext uri="{FF2B5EF4-FFF2-40B4-BE49-F238E27FC236}">
                <a16:creationId xmlns:a16="http://schemas.microsoft.com/office/drawing/2014/main" id="{4E6FA9E4-5E9B-4FB0-AEA3-228A790B0C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9611" y="73193"/>
            <a:ext cx="1326523" cy="12258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1077456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009467" cy="872067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Why Seed Treatments Work…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072068" y="1948922"/>
            <a:ext cx="925070" cy="775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E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3DED1"/>
                  </a:outerShdw>
                </a:effectLst>
              </a14:hiddenEffects>
            </a:ext>
          </a:extLst>
        </p:spPr>
        <p:txBody>
          <a:bodyPr vert="horz" wrap="square" lIns="27432" tIns="27432" rIns="27432" bIns="27432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45" y="1051690"/>
            <a:ext cx="9618962" cy="529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3DED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1405258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766" y="1"/>
            <a:ext cx="10515600" cy="861982"/>
          </a:xfrm>
        </p:spPr>
        <p:txBody>
          <a:bodyPr/>
          <a:lstStyle/>
          <a:p>
            <a:r>
              <a:rPr lang="en-US" b="1" dirty="0"/>
              <a:t>Garbage In – Garbage Out…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BE728A-C047-4E74-8F79-80EADFCF0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5394" y="809158"/>
            <a:ext cx="7891795" cy="593993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F444CDD-887E-48B4-823D-3FBCF870727B}"/>
              </a:ext>
            </a:extLst>
          </p:cNvPr>
          <p:cNvGrpSpPr/>
          <p:nvPr/>
        </p:nvGrpSpPr>
        <p:grpSpPr>
          <a:xfrm>
            <a:off x="30055" y="2223390"/>
            <a:ext cx="12161945" cy="2862894"/>
            <a:chOff x="30055" y="3429000"/>
            <a:chExt cx="12161945" cy="2862894"/>
          </a:xfrm>
        </p:grpSpPr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30055" y="3429000"/>
              <a:ext cx="3537180" cy="2862894"/>
              <a:chOff x="108184950" y="108966000"/>
              <a:chExt cx="2535303" cy="1704975"/>
            </a:xfrm>
          </p:grpSpPr>
          <p:pic>
            <p:nvPicPr>
              <p:cNvPr id="1028" name="Picture 4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8192822" y="109089115"/>
                <a:ext cx="2527431" cy="14139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in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3DED1"/>
                      </a:outerShdw>
                    </a:effectLst>
                  </a14:hiddenEffects>
                </a:ext>
              </a:extLst>
            </p:spPr>
          </p:pic>
          <p:sp>
            <p:nvSpPr>
              <p:cNvPr id="11" name="AutoShape 5"/>
              <p:cNvSpPr>
                <a:spLocks noChangeArrowheads="1"/>
              </p:cNvSpPr>
              <p:nvPr/>
            </p:nvSpPr>
            <p:spPr bwMode="auto">
              <a:xfrm>
                <a:off x="108194475" y="108966000"/>
                <a:ext cx="2524125" cy="1905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3DED1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Disease Rating</a:t>
                </a:r>
                <a:endParaRPr kumimoji="0" lang="en-US" sz="2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2" name="AutoShape 6"/>
              <p:cNvSpPr>
                <a:spLocks noChangeArrowheads="1"/>
              </p:cNvSpPr>
              <p:nvPr/>
            </p:nvSpPr>
            <p:spPr bwMode="auto">
              <a:xfrm>
                <a:off x="108184950" y="110480475"/>
                <a:ext cx="2524125" cy="190500"/>
              </a:xfrm>
              <a:prstGeom prst="roundRect">
                <a:avLst>
                  <a:gd name="adj" fmla="val 16667"/>
                </a:avLst>
              </a:prstGeom>
              <a:solidFill>
                <a:srgbClr val="FFFF00"/>
              </a:solidFill>
              <a:ln w="9525" algn="in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E3DED1"/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16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Arial" panose="020B0604020202020204" pitchFamily="34" charset="0"/>
                  </a:rPr>
                  <a:t>    1           2           3           4           5     </a:t>
                </a: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4"/>
            <a:srcRect l="4336"/>
            <a:stretch/>
          </p:blipFill>
          <p:spPr>
            <a:xfrm>
              <a:off x="3780069" y="3429000"/>
              <a:ext cx="3158130" cy="2862894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5"/>
            <a:srcRect l="12948" b="2141"/>
            <a:stretch/>
          </p:blipFill>
          <p:spPr>
            <a:xfrm>
              <a:off x="6714884" y="3429000"/>
              <a:ext cx="2827108" cy="2862894"/>
            </a:xfrm>
            <a:prstGeom prst="rect">
              <a:avLst/>
            </a:prstGeom>
          </p:spPr>
        </p:pic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6"/>
            <a:srcRect l="12394" b="2141"/>
            <a:stretch/>
          </p:blipFill>
          <p:spPr>
            <a:xfrm>
              <a:off x="9409624" y="3429000"/>
              <a:ext cx="2782376" cy="286289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7789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9A37AB2-883E-4BFE-8D49-FB9E7A0CD3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63" y="301398"/>
            <a:ext cx="10576133" cy="5957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2240642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Board PP template">
  <a:themeElements>
    <a:clrScheme name="MinnDak Defaul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057E69"/>
      </a:accent1>
      <a:accent2>
        <a:srgbClr val="057E69"/>
      </a:accent2>
      <a:accent3>
        <a:srgbClr val="E6B91E"/>
      </a:accent3>
      <a:accent4>
        <a:srgbClr val="E76618"/>
      </a:accent4>
      <a:accent5>
        <a:srgbClr val="582906"/>
      </a:accent5>
      <a:accent6>
        <a:srgbClr val="918655"/>
      </a:accent6>
      <a:hlink>
        <a:srgbClr val="6E91A0"/>
      </a:hlink>
      <a:folHlink>
        <a:srgbClr val="9EB5BF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DFC PowerPoint Template - White" id="{CB9E8FB2-8638-49D1-8501-AD1A57D7C35C}" vid="{6F647797-F453-40FE-B2D0-A2AF72EDCAF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1015</TotalTime>
  <Words>747</Words>
  <Application>Microsoft Office PowerPoint</Application>
  <PresentationFormat>Widescreen</PresentationFormat>
  <Paragraphs>157</Paragraphs>
  <Slides>32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Arial</vt:lpstr>
      <vt:lpstr>Calibri</vt:lpstr>
      <vt:lpstr>Century Gothic</vt:lpstr>
      <vt:lpstr>Corbel</vt:lpstr>
      <vt:lpstr>Impact</vt:lpstr>
      <vt:lpstr>Rockwell Extra Bold</vt:lpstr>
      <vt:lpstr>Tahoma</vt:lpstr>
      <vt:lpstr>Board PP template</vt:lpstr>
      <vt:lpstr>New Developments in Sugarbeet Seed Research and the Effect on the U.S. Beet Sugar Industry</vt:lpstr>
      <vt:lpstr>PowerPoint Presentation</vt:lpstr>
      <vt:lpstr>Big Impacts Can Come  From Small Things… </vt:lpstr>
      <vt:lpstr>PowerPoint Presentation</vt:lpstr>
      <vt:lpstr>PowerPoint Presentation</vt:lpstr>
      <vt:lpstr>PowerPoint Presentation</vt:lpstr>
      <vt:lpstr>Why Seed Treatments Work…</vt:lpstr>
      <vt:lpstr>Garbage In – Garbage Out…</vt:lpstr>
      <vt:lpstr>PowerPoint Presentation</vt:lpstr>
      <vt:lpstr>PowerPoint Presentation</vt:lpstr>
      <vt:lpstr>PowerPoint Presentation</vt:lpstr>
      <vt:lpstr>CLS Rating Scale</vt:lpstr>
      <vt:lpstr>PowerPoint Presentation</vt:lpstr>
      <vt:lpstr>PowerPoint Presentation</vt:lpstr>
      <vt:lpstr>2021 Grower Fields: Top 3 Traditional vs. CR+</vt:lpstr>
      <vt:lpstr>2021 Grower Fields: Top 3 Traditional vs. CR+</vt:lpstr>
      <vt:lpstr>2021 Grower Fields: Top 3 Traditional vs. CR+</vt:lpstr>
      <vt:lpstr>2021 Grower Fields: Top 3 Traditional vs. CR+</vt:lpstr>
      <vt:lpstr>What is the Relationship?</vt:lpstr>
      <vt:lpstr>Why is Purity a Big Deal???</vt:lpstr>
      <vt:lpstr>Two Different Worlds…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Weed Control - Past and Present.. </vt:lpstr>
      <vt:lpstr>Looking Ahead: Truvera®</vt:lpstr>
      <vt:lpstr>PowerPoint Presentation</vt:lpstr>
      <vt:lpstr>PowerPoint Presentation</vt:lpstr>
      <vt:lpstr>Summary &amp; Key Take Aways… 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 D. Knudsen</dc:creator>
  <cp:lastModifiedBy>Mike S. Metzger</cp:lastModifiedBy>
  <cp:revision>26</cp:revision>
  <cp:lastPrinted>2022-02-10T02:01:34Z</cp:lastPrinted>
  <dcterms:created xsi:type="dcterms:W3CDTF">2015-01-26T19:31:31Z</dcterms:created>
  <dcterms:modified xsi:type="dcterms:W3CDTF">2022-02-23T22:49:06Z</dcterms:modified>
</cp:coreProperties>
</file>