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1" r:id="rId2"/>
  </p:sldMasterIdLst>
  <p:notesMasterIdLst>
    <p:notesMasterId r:id="rId17"/>
  </p:notesMasterIdLst>
  <p:handoutMasterIdLst>
    <p:handoutMasterId r:id="rId18"/>
  </p:handoutMasterIdLst>
  <p:sldIdLst>
    <p:sldId id="283" r:id="rId3"/>
    <p:sldId id="314" r:id="rId4"/>
    <p:sldId id="262" r:id="rId5"/>
    <p:sldId id="333" r:id="rId6"/>
    <p:sldId id="319" r:id="rId7"/>
    <p:sldId id="335" r:id="rId8"/>
    <p:sldId id="334" r:id="rId9"/>
    <p:sldId id="332" r:id="rId10"/>
    <p:sldId id="328" r:id="rId11"/>
    <p:sldId id="329" r:id="rId12"/>
    <p:sldId id="330" r:id="rId13"/>
    <p:sldId id="331" r:id="rId14"/>
    <p:sldId id="336" r:id="rId15"/>
    <p:sldId id="269" r:id="rId16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221">
          <p15:clr>
            <a:srgbClr val="A4A3A4"/>
          </p15:clr>
        </p15:guide>
        <p15:guide id="2" orient="horz" pos="2611">
          <p15:clr>
            <a:srgbClr val="A4A3A4"/>
          </p15:clr>
        </p15:guide>
        <p15:guide id="3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6"/>
    <p:restoredTop sz="94713"/>
  </p:normalViewPr>
  <p:slideViewPr>
    <p:cSldViewPr snapToGrid="0" snapToObjects="1">
      <p:cViewPr varScale="1">
        <p:scale>
          <a:sx n="63" d="100"/>
          <a:sy n="63" d="100"/>
        </p:scale>
        <p:origin x="907" y="67"/>
      </p:cViewPr>
      <p:guideLst>
        <p:guide orient="horz" pos="4221"/>
        <p:guide orient="horz" pos="2611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249ACF2-6D2C-D14F-AF01-9581FC9E615D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59918A6-7423-2D46-9FC7-3857312CCE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6106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9252D4E-2089-CC44-8BA3-1502DD968ED7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5C76C19-35E1-6D46-BAE0-362C7D6B6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3499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C76C19-35E1-6D46-BAE0-362C7D6B6A2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0642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C76C19-35E1-6D46-BAE0-362C7D6B6A2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6594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State-Federal Collaboration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C76C19-35E1-6D46-BAE0-362C7D6B6A2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606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footer_no 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17920"/>
            <a:ext cx="9144000" cy="6400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68768" y="2636301"/>
            <a:ext cx="5149641" cy="1129329"/>
          </a:xfrm>
        </p:spPr>
        <p:txBody>
          <a:bodyPr anchor="t">
            <a:normAutofit/>
          </a:bodyPr>
          <a:lstStyle>
            <a:lvl1pPr algn="l">
              <a:lnSpc>
                <a:spcPts val="3200"/>
              </a:lnSpc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68768" y="3645060"/>
            <a:ext cx="5149641" cy="1752600"/>
          </a:xfrm>
        </p:spPr>
        <p:txBody>
          <a:bodyPr>
            <a:normAutofit/>
          </a:bodyPr>
          <a:lstStyle>
            <a:lvl1pPr marL="0" indent="0" algn="l">
              <a:lnSpc>
                <a:spcPts val="2400"/>
              </a:lnSpc>
              <a:buNone/>
              <a:defRPr sz="2000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991A2-C013-504D-A57A-4BADCE570475}" type="datetime1">
              <a:rPr lang="en-US" smtClean="0"/>
              <a:t>2/20/2020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#WGA17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29183-DAEC-A943-B057-C6E9AF0653EF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cover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20912"/>
            <a:ext cx="3377184" cy="859536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7677354" y="6250689"/>
            <a:ext cx="11464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>
                <a:solidFill>
                  <a:srgbClr val="F9F7EC"/>
                </a:solidFill>
                <a:latin typeface="Fira Sans Regular"/>
                <a:cs typeface="Fira Sans Regular"/>
              </a:rPr>
              <a:t>westgov.org</a:t>
            </a:r>
            <a:endParaRPr lang="en-US" sz="1400" dirty="0">
              <a:solidFill>
                <a:srgbClr val="F9F7EC"/>
              </a:solidFill>
              <a:latin typeface="Fira Sans Regular"/>
              <a:cs typeface="Fira Sans Regular"/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3605835" y="2491647"/>
            <a:ext cx="0" cy="2097768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6010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225858"/>
          </a:xfrm>
          <a:prstGeom prst="rect">
            <a:avLst/>
          </a:prstGeom>
        </p:spPr>
        <p:txBody>
          <a:bodyPr/>
          <a:lstStyle/>
          <a:p>
            <a:r>
              <a:rPr lang="en-US"/>
              <a:t>Drag picture to placeholder or click icon to add</a:t>
            </a:r>
          </a:p>
        </p:txBody>
      </p:sp>
    </p:spTree>
    <p:extLst>
      <p:ext uri="{BB962C8B-B14F-4D97-AF65-F5344CB8AC3E}">
        <p14:creationId xmlns:p14="http://schemas.microsoft.com/office/powerpoint/2010/main" val="246925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1602" y="2638656"/>
            <a:ext cx="6965754" cy="1128522"/>
          </a:xfrm>
        </p:spPr>
        <p:txBody>
          <a:bodyPr anchor="t">
            <a:normAutofit/>
          </a:bodyPr>
          <a:lstStyle>
            <a:lvl1pPr algn="l">
              <a:lnSpc>
                <a:spcPts val="3200"/>
              </a:lnSpc>
              <a:defRPr sz="3200" b="1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041601" y="3646607"/>
            <a:ext cx="6965755" cy="1500187"/>
          </a:xfrm>
        </p:spPr>
        <p:txBody>
          <a:bodyPr anchor="t"/>
          <a:lstStyle>
            <a:lvl1pPr marL="0" indent="0">
              <a:lnSpc>
                <a:spcPts val="2400"/>
              </a:lnSpc>
              <a:buNone/>
              <a:defRPr sz="2000">
                <a:solidFill>
                  <a:srgbClr val="94795D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05C99-45DB-9741-9F3A-10CD284A34A3}" type="datetime1">
              <a:rPr lang="en-US" smtClean="0"/>
              <a:t>2/20/2020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#WGA17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29183-DAEC-A943-B057-C6E9AF0653E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7677354" y="6250689"/>
            <a:ext cx="11464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>
                <a:solidFill>
                  <a:srgbClr val="F9F7EC"/>
                </a:solidFill>
                <a:latin typeface="Fira Sans Regular"/>
                <a:cs typeface="Fira Sans Regular"/>
              </a:rPr>
              <a:t>westgov.org</a:t>
            </a:r>
            <a:endParaRPr lang="en-US" sz="1400" dirty="0">
              <a:solidFill>
                <a:srgbClr val="F9F7EC"/>
              </a:solidFill>
              <a:latin typeface="Fira Sans Regular"/>
              <a:cs typeface="Fira Sans Regular"/>
            </a:endParaRPr>
          </a:p>
        </p:txBody>
      </p:sp>
      <p:pic>
        <p:nvPicPr>
          <p:cNvPr id="8" name="Picture 7" descr="coverlogo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493"/>
          <a:stretch/>
        </p:blipFill>
        <p:spPr>
          <a:xfrm>
            <a:off x="0" y="2720912"/>
            <a:ext cx="1503068" cy="859536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1789247" y="1744129"/>
            <a:ext cx="0" cy="3094439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2041525" y="2105306"/>
            <a:ext cx="3986213" cy="42862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KEYNOTE</a:t>
            </a:r>
          </a:p>
        </p:txBody>
      </p:sp>
    </p:spTree>
    <p:extLst>
      <p:ext uri="{BB962C8B-B14F-4D97-AF65-F5344CB8AC3E}">
        <p14:creationId xmlns:p14="http://schemas.microsoft.com/office/powerpoint/2010/main" val="139883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footr_with 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18346"/>
            <a:ext cx="9144000" cy="6396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446787"/>
            <a:ext cx="8229600" cy="585375"/>
          </a:xfrm>
        </p:spPr>
        <p:txBody>
          <a:bodyPr anchor="t">
            <a:normAutofit/>
          </a:bodyPr>
          <a:lstStyle>
            <a:lvl1pPr algn="l">
              <a:defRPr sz="32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2058367"/>
            <a:ext cx="8229600" cy="4082286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 baseline="0">
                <a:solidFill>
                  <a:schemeClr val="accent2"/>
                </a:solidFill>
              </a:defRPr>
            </a:lvl1pPr>
            <a:lvl2pPr marL="458788" indent="-233363">
              <a:buFont typeface="Arial"/>
              <a:buChar char="•"/>
              <a:defRPr sz="2000">
                <a:solidFill>
                  <a:schemeClr val="accent2"/>
                </a:solidFill>
              </a:defRPr>
            </a:lvl2pPr>
            <a:lvl3pPr marL="682625" indent="-223838">
              <a:buFont typeface="Arial"/>
              <a:buChar char="•"/>
              <a:defRPr sz="2000">
                <a:solidFill>
                  <a:schemeClr val="accent2"/>
                </a:solidFill>
              </a:defRPr>
            </a:lvl3pPr>
            <a:lvl4pPr marL="915988" indent="-233363">
              <a:buFont typeface="Arial"/>
              <a:buChar char="•"/>
              <a:defRPr sz="2000">
                <a:solidFill>
                  <a:schemeClr val="accent2"/>
                </a:solidFill>
              </a:defRPr>
            </a:lvl4pPr>
            <a:lvl5pPr marL="1141413" indent="-225425">
              <a:buFont typeface="Arial"/>
              <a:buChar char="•"/>
              <a:defRPr sz="20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Slide Content, no bullet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D9A8D-B5A1-C145-B37E-D5B3F261DEBC}" type="datetime1">
              <a:rPr lang="en-US" smtClean="0"/>
              <a:t>2/20/2020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#WGA17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29183-DAEC-A943-B057-C6E9AF0653E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7677354" y="6250689"/>
            <a:ext cx="11464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>
                <a:solidFill>
                  <a:srgbClr val="F9F7EC"/>
                </a:solidFill>
                <a:latin typeface="Fira Sans Regular"/>
                <a:cs typeface="Fira Sans Regular"/>
              </a:rPr>
              <a:t>westgov.org</a:t>
            </a:r>
            <a:endParaRPr lang="en-US" sz="1400" dirty="0">
              <a:solidFill>
                <a:srgbClr val="F9F7EC"/>
              </a:solidFill>
              <a:latin typeface="Fira Sans Regular"/>
              <a:cs typeface="Fira Sans Regular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57199" y="1036820"/>
            <a:ext cx="8229600" cy="346075"/>
          </a:xfrm>
        </p:spPr>
        <p:txBody>
          <a:bodyPr anchor="t">
            <a:noAutofit/>
          </a:bodyPr>
          <a:lstStyle>
            <a:lvl1pPr marL="0" indent="0">
              <a:buNone/>
              <a:defRPr sz="20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SECTION</a:t>
            </a:r>
          </a:p>
        </p:txBody>
      </p:sp>
    </p:spTree>
    <p:extLst>
      <p:ext uri="{BB962C8B-B14F-4D97-AF65-F5344CB8AC3E}">
        <p14:creationId xmlns:p14="http://schemas.microsoft.com/office/powerpoint/2010/main" val="3994960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Content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footr_with 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18346"/>
            <a:ext cx="9144000" cy="6396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446787"/>
            <a:ext cx="4114800" cy="585375"/>
          </a:xfrm>
        </p:spPr>
        <p:txBody>
          <a:bodyPr anchor="t">
            <a:normAutofit/>
          </a:bodyPr>
          <a:lstStyle>
            <a:lvl1pPr algn="l">
              <a:defRPr sz="32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2058367"/>
            <a:ext cx="4114800" cy="4082286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 baseline="0">
                <a:solidFill>
                  <a:schemeClr val="accent2"/>
                </a:solidFill>
              </a:defRPr>
            </a:lvl1pPr>
            <a:lvl2pPr marL="458788" indent="-233363">
              <a:buFont typeface="Arial"/>
              <a:buChar char="•"/>
              <a:defRPr sz="2000">
                <a:solidFill>
                  <a:schemeClr val="accent2"/>
                </a:solidFill>
              </a:defRPr>
            </a:lvl2pPr>
            <a:lvl3pPr marL="682625" indent="-223838">
              <a:buFont typeface="Arial"/>
              <a:buChar char="•"/>
              <a:defRPr sz="2000">
                <a:solidFill>
                  <a:schemeClr val="accent2"/>
                </a:solidFill>
              </a:defRPr>
            </a:lvl3pPr>
            <a:lvl4pPr marL="915988" indent="-233363">
              <a:buFont typeface="Arial"/>
              <a:buChar char="•"/>
              <a:defRPr sz="2000">
                <a:solidFill>
                  <a:schemeClr val="accent2"/>
                </a:solidFill>
              </a:defRPr>
            </a:lvl4pPr>
            <a:lvl5pPr marL="1141413" indent="-225425">
              <a:buFont typeface="Arial"/>
              <a:buChar char="•"/>
              <a:defRPr sz="20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Slide Content, no bullet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D9A8D-B5A1-C145-B37E-D5B3F261DEBC}" type="datetime1">
              <a:rPr lang="en-US" smtClean="0"/>
              <a:t>2/20/2020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#WGA17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29183-DAEC-A943-B057-C6E9AF0653E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7677354" y="6250689"/>
            <a:ext cx="11464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>
                <a:solidFill>
                  <a:srgbClr val="F9F7EC"/>
                </a:solidFill>
                <a:latin typeface="Fira Sans Regular"/>
                <a:cs typeface="Fira Sans Regular"/>
              </a:rPr>
              <a:t>westgov.org</a:t>
            </a:r>
            <a:endParaRPr lang="en-US" sz="1400" dirty="0">
              <a:solidFill>
                <a:srgbClr val="F9F7EC"/>
              </a:solidFill>
              <a:latin typeface="Fira Sans Regular"/>
              <a:cs typeface="Fira Sans Regular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57199" y="1036820"/>
            <a:ext cx="4114800" cy="346075"/>
          </a:xfrm>
        </p:spPr>
        <p:txBody>
          <a:bodyPr anchor="t">
            <a:noAutofit/>
          </a:bodyPr>
          <a:lstStyle>
            <a:lvl1pPr marL="0" indent="0">
              <a:buNone/>
              <a:defRPr sz="20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SECTION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4572000" y="0"/>
            <a:ext cx="4572000" cy="6218238"/>
          </a:xfrm>
        </p:spPr>
        <p:txBody>
          <a:bodyPr/>
          <a:lstStyle/>
          <a:p>
            <a:r>
              <a:rPr lang="en-US"/>
              <a:t>Drag picture to placeholder or click icon to add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4472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917678"/>
            <a:ext cx="8229600" cy="682522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>
            <a:lvl1pPr marL="342900" indent="-342900">
              <a:buFont typeface="Arial"/>
              <a:buChar char="•"/>
              <a:defRPr sz="2000">
                <a:solidFill>
                  <a:srgbClr val="94795D"/>
                </a:solidFill>
              </a:defRPr>
            </a:lvl1pPr>
            <a:lvl2pPr marL="742950" indent="-285750">
              <a:buFont typeface="Arial"/>
              <a:buChar char="•"/>
              <a:defRPr sz="2000">
                <a:solidFill>
                  <a:srgbClr val="94795D"/>
                </a:solidFill>
              </a:defRPr>
            </a:lvl2pPr>
            <a:lvl3pPr marL="1143000" indent="-228600">
              <a:buFont typeface="Arial"/>
              <a:buChar char="•"/>
              <a:defRPr sz="2000">
                <a:solidFill>
                  <a:srgbClr val="94795D"/>
                </a:solidFill>
              </a:defRPr>
            </a:lvl3pPr>
            <a:lvl4pPr marL="1600200" indent="-228600">
              <a:buFont typeface="Arial"/>
              <a:buChar char="•"/>
              <a:defRPr sz="2000">
                <a:solidFill>
                  <a:srgbClr val="94795D"/>
                </a:solidFill>
              </a:defRPr>
            </a:lvl4pPr>
            <a:lvl5pPr marL="2057400" indent="-228600">
              <a:buFont typeface="Arial"/>
              <a:buChar char="•"/>
              <a:defRPr sz="2000">
                <a:solidFill>
                  <a:srgbClr val="94795D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>
            <a:normAutofit/>
          </a:bodyPr>
          <a:lstStyle>
            <a:lvl1pPr marL="342900" indent="-342900">
              <a:buFont typeface="Arial"/>
              <a:buChar char="•"/>
              <a:defRPr sz="2000">
                <a:solidFill>
                  <a:srgbClr val="94795D"/>
                </a:solidFill>
              </a:defRPr>
            </a:lvl1pPr>
            <a:lvl2pPr marL="742950" indent="-285750">
              <a:buFont typeface="Arial"/>
              <a:buChar char="•"/>
              <a:defRPr sz="2000">
                <a:solidFill>
                  <a:srgbClr val="94795D"/>
                </a:solidFill>
              </a:defRPr>
            </a:lvl2pPr>
            <a:lvl3pPr marL="1143000" indent="-228600">
              <a:buFont typeface="Arial"/>
              <a:buChar char="•"/>
              <a:defRPr sz="2000">
                <a:solidFill>
                  <a:srgbClr val="94795D"/>
                </a:solidFill>
              </a:defRPr>
            </a:lvl3pPr>
            <a:lvl4pPr marL="1600200" indent="-228600">
              <a:buFont typeface="Arial"/>
              <a:buChar char="•"/>
              <a:defRPr sz="2000">
                <a:solidFill>
                  <a:srgbClr val="94795D"/>
                </a:solidFill>
              </a:defRPr>
            </a:lvl4pPr>
            <a:lvl5pPr marL="2057400" indent="-228600">
              <a:buFont typeface="Arial"/>
              <a:buChar char="•"/>
              <a:defRPr sz="2000">
                <a:solidFill>
                  <a:srgbClr val="94795D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CB37A-5279-CB40-9D06-B8B62BE08878}" type="datetime1">
              <a:rPr lang="en-US" smtClean="0"/>
              <a:t>2/20/2020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#WGA17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29183-DAEC-A943-B057-C6E9AF0653E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7677354" y="6250689"/>
            <a:ext cx="11464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>
                <a:solidFill>
                  <a:srgbClr val="F9F7EC"/>
                </a:solidFill>
                <a:latin typeface="Fira Sans Regular"/>
                <a:cs typeface="Fira Sans Regular"/>
              </a:rPr>
              <a:t>westgov.org</a:t>
            </a:r>
            <a:endParaRPr lang="en-US" sz="1400" dirty="0">
              <a:solidFill>
                <a:srgbClr val="F9F7EC"/>
              </a:solidFill>
              <a:latin typeface="Fira Sans Regular"/>
              <a:cs typeface="Fira Sans Regular"/>
            </a:endParaRPr>
          </a:p>
        </p:txBody>
      </p:sp>
    </p:spTree>
    <p:extLst>
      <p:ext uri="{BB962C8B-B14F-4D97-AF65-F5344CB8AC3E}">
        <p14:creationId xmlns:p14="http://schemas.microsoft.com/office/powerpoint/2010/main" val="2346728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921938"/>
            <a:ext cx="8229600" cy="1143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837BA-1DFB-2A41-B9C9-44B75FDFD120}" type="datetime1">
              <a:rPr lang="en-US" smtClean="0"/>
              <a:t>2/20/2020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#WGA17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29183-DAEC-A943-B057-C6E9AF0653E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7677354" y="6250689"/>
            <a:ext cx="11464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>
                <a:solidFill>
                  <a:srgbClr val="F9F7EC"/>
                </a:solidFill>
                <a:latin typeface="Fira Sans Regular"/>
                <a:cs typeface="Fira Sans Regular"/>
              </a:rPr>
              <a:t>westgov.org</a:t>
            </a:r>
            <a:endParaRPr lang="en-US" sz="1400" dirty="0">
              <a:solidFill>
                <a:srgbClr val="F9F7EC"/>
              </a:solidFill>
              <a:latin typeface="Fira Sans Regular"/>
              <a:cs typeface="Fira Sans Regular"/>
            </a:endParaRPr>
          </a:p>
        </p:txBody>
      </p:sp>
    </p:spTree>
    <p:extLst>
      <p:ext uri="{BB962C8B-B14F-4D97-AF65-F5344CB8AC3E}">
        <p14:creationId xmlns:p14="http://schemas.microsoft.com/office/powerpoint/2010/main" val="2542181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5FC43-7941-3C4C-890B-D72070280DA6}" type="datetime1">
              <a:rPr lang="en-US" smtClean="0"/>
              <a:t>2/20/2020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#WGA17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29183-DAEC-A943-B057-C6E9AF0653EF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Box 4"/>
          <p:cNvSpPr txBox="1"/>
          <p:nvPr userDrawn="1"/>
        </p:nvSpPr>
        <p:spPr>
          <a:xfrm>
            <a:off x="7677354" y="6250689"/>
            <a:ext cx="11464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>
                <a:solidFill>
                  <a:srgbClr val="F9F7EC"/>
                </a:solidFill>
                <a:latin typeface="Fira Sans Regular"/>
                <a:cs typeface="Fira Sans Regular"/>
              </a:rPr>
              <a:t>westgov.org</a:t>
            </a:r>
            <a:endParaRPr lang="en-US" sz="1400" dirty="0">
              <a:solidFill>
                <a:srgbClr val="F9F7EC"/>
              </a:solidFill>
              <a:latin typeface="Fira Sans Regular"/>
              <a:cs typeface="Fira Sans Regular"/>
            </a:endParaRP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225858"/>
          </a:xfrm>
        </p:spPr>
        <p:txBody>
          <a:bodyPr/>
          <a:lstStyle/>
          <a:p>
            <a:r>
              <a:rPr lang="en-US"/>
              <a:t>Drag picture to placeholder or click icon to add</a:t>
            </a:r>
          </a:p>
        </p:txBody>
      </p:sp>
    </p:spTree>
    <p:extLst>
      <p:ext uri="{BB962C8B-B14F-4D97-AF65-F5344CB8AC3E}">
        <p14:creationId xmlns:p14="http://schemas.microsoft.com/office/powerpoint/2010/main" val="246925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917678"/>
            <a:ext cx="8229600" cy="682522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>
            <a:normAutofit/>
          </a:bodyPr>
          <a:lstStyle>
            <a:lvl1pPr marL="342900" indent="-342900">
              <a:buFont typeface="Arial"/>
              <a:buChar char="•"/>
              <a:defRPr sz="2000">
                <a:solidFill>
                  <a:srgbClr val="94795D"/>
                </a:solidFill>
              </a:defRPr>
            </a:lvl1pPr>
            <a:lvl2pPr marL="742950" indent="-285750">
              <a:buFont typeface="Arial"/>
              <a:buChar char="•"/>
              <a:defRPr sz="2000">
                <a:solidFill>
                  <a:srgbClr val="94795D"/>
                </a:solidFill>
              </a:defRPr>
            </a:lvl2pPr>
            <a:lvl3pPr marL="1143000" indent="-228600">
              <a:buFont typeface="Arial"/>
              <a:buChar char="•"/>
              <a:defRPr sz="2000">
                <a:solidFill>
                  <a:srgbClr val="94795D"/>
                </a:solidFill>
              </a:defRPr>
            </a:lvl3pPr>
            <a:lvl4pPr marL="1600200" indent="-228600">
              <a:buFont typeface="Arial"/>
              <a:buChar char="•"/>
              <a:defRPr sz="2000">
                <a:solidFill>
                  <a:srgbClr val="94795D"/>
                </a:solidFill>
              </a:defRPr>
            </a:lvl4pPr>
            <a:lvl5pPr marL="2057400" indent="-228600">
              <a:buFont typeface="Arial"/>
              <a:buChar char="•"/>
              <a:defRPr sz="2000">
                <a:solidFill>
                  <a:srgbClr val="94795D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526F3-A888-6244-9EFA-8B8D70739BDA}" type="datetime1">
              <a:rPr lang="en-US" smtClean="0"/>
              <a:t>2/20/2020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#WGA17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29183-DAEC-A943-B057-C6E9AF0653E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7677354" y="6250689"/>
            <a:ext cx="11464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>
                <a:solidFill>
                  <a:srgbClr val="F9F7EC"/>
                </a:solidFill>
                <a:latin typeface="Fira Sans Regular"/>
                <a:cs typeface="Fira Sans Regular"/>
              </a:rPr>
              <a:t>westgov.org</a:t>
            </a:r>
            <a:endParaRPr lang="en-US" sz="1400" dirty="0">
              <a:solidFill>
                <a:srgbClr val="F9F7EC"/>
              </a:solidFill>
              <a:latin typeface="Fira Sans Regular"/>
              <a:cs typeface="Fira Sans Regular"/>
            </a:endParaRPr>
          </a:p>
        </p:txBody>
      </p:sp>
    </p:spTree>
    <p:extLst>
      <p:ext uri="{BB962C8B-B14F-4D97-AF65-F5344CB8AC3E}">
        <p14:creationId xmlns:p14="http://schemas.microsoft.com/office/powerpoint/2010/main" val="2925450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7571606" y="1157401"/>
            <a:ext cx="1115194" cy="4968762"/>
          </a:xfrm>
        </p:spPr>
        <p:txBody>
          <a:bodyPr vert="eaVert"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199" y="1157401"/>
            <a:ext cx="6969725" cy="4968762"/>
          </a:xfrm>
        </p:spPr>
        <p:txBody>
          <a:bodyPr vert="eaVert">
            <a:normAutofit/>
          </a:bodyPr>
          <a:lstStyle>
            <a:lvl1pPr marL="342900" indent="-342900">
              <a:buFont typeface="Arial"/>
              <a:buChar char="•"/>
              <a:defRPr sz="2000">
                <a:solidFill>
                  <a:schemeClr val="accent2"/>
                </a:solidFill>
              </a:defRPr>
            </a:lvl1pPr>
            <a:lvl2pPr marL="742950" indent="-285750">
              <a:buFont typeface="Arial"/>
              <a:buChar char="•"/>
              <a:defRPr sz="2000">
                <a:solidFill>
                  <a:schemeClr val="accent2"/>
                </a:solidFill>
              </a:defRPr>
            </a:lvl2pPr>
            <a:lvl3pPr marL="1143000" indent="-228600">
              <a:buFont typeface="Arial"/>
              <a:buChar char="•"/>
              <a:defRPr sz="2000">
                <a:solidFill>
                  <a:schemeClr val="accent2"/>
                </a:solidFill>
              </a:defRPr>
            </a:lvl3pPr>
            <a:lvl4pPr marL="1600200" indent="-228600">
              <a:buFont typeface="Arial"/>
              <a:buChar char="•"/>
              <a:defRPr sz="2000">
                <a:solidFill>
                  <a:schemeClr val="accent2"/>
                </a:solidFill>
              </a:defRPr>
            </a:lvl4pPr>
            <a:lvl5pPr marL="2057400" indent="-228600">
              <a:buFont typeface="Arial"/>
              <a:buChar char="•"/>
              <a:defRPr sz="20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D58A-3599-C740-A5F6-00281CD82059}" type="datetime1">
              <a:rPr lang="en-US" smtClean="0"/>
              <a:t>2/20/2020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#WGA17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29183-DAEC-A943-B057-C6E9AF0653E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7677354" y="6250689"/>
            <a:ext cx="11464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>
                <a:solidFill>
                  <a:srgbClr val="F9F7EC"/>
                </a:solidFill>
                <a:latin typeface="Fira Sans Regular"/>
                <a:cs typeface="Fira Sans Regular"/>
              </a:rPr>
              <a:t>westgov.org</a:t>
            </a:r>
            <a:endParaRPr lang="en-US" sz="1400" dirty="0">
              <a:solidFill>
                <a:srgbClr val="F9F7EC"/>
              </a:solidFill>
              <a:latin typeface="Fira Sans Regular"/>
              <a:cs typeface="Fira Sans Regular"/>
            </a:endParaRPr>
          </a:p>
        </p:txBody>
      </p:sp>
    </p:spTree>
    <p:extLst>
      <p:ext uri="{BB962C8B-B14F-4D97-AF65-F5344CB8AC3E}">
        <p14:creationId xmlns:p14="http://schemas.microsoft.com/office/powerpoint/2010/main" val="2316615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eader image.jpg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505456"/>
          </a:xfrm>
          <a:prstGeom prst="rect">
            <a:avLst/>
          </a:prstGeom>
        </p:spPr>
      </p:pic>
      <p:pic>
        <p:nvPicPr>
          <p:cNvPr id="7" name="Picture 6" descr="footr_with logo.jpg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18346"/>
            <a:ext cx="9144000" cy="63965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366297" y="64447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2"/>
                </a:solidFill>
                <a:latin typeface="Fira Sans Regular"/>
                <a:cs typeface="Fira Sans Regular"/>
              </a:defRPr>
            </a:lvl1pPr>
          </a:lstStyle>
          <a:p>
            <a:fld id="{A6F1EF14-E83E-2F48-AE59-520108AD58BA}" type="datetime1">
              <a:rPr lang="en-US" smtClean="0"/>
              <a:t>2/20/2020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77354" y="6444768"/>
            <a:ext cx="10094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bg2"/>
                </a:solidFill>
                <a:latin typeface="Fira Sans Regular"/>
                <a:cs typeface="Fira Sans Regular"/>
              </a:defRPr>
            </a:lvl1pPr>
          </a:lstStyle>
          <a:p>
            <a:r>
              <a:rPr lang="en-US"/>
              <a:t>#WGA17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76900" y="64447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bg2"/>
                </a:solidFill>
                <a:latin typeface="Fira Sans Regular"/>
                <a:cs typeface="Fira Sans Regular"/>
              </a:defRPr>
            </a:lvl1pPr>
          </a:lstStyle>
          <a:p>
            <a:fld id="{05D29183-DAEC-A943-B057-C6E9AF0653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372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60" r:id="rId4"/>
    <p:sldLayoutId id="2147483652" r:id="rId5"/>
    <p:sldLayoutId id="2147483654" r:id="rId6"/>
    <p:sldLayoutId id="2147483655" r:id="rId7"/>
    <p:sldLayoutId id="2147483658" r:id="rId8"/>
    <p:sldLayoutId id="2147483659" r:id="rId9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3372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Building a better</a:t>
            </a:r>
            <a:br>
              <a:rPr lang="en-US" dirty="0"/>
            </a:br>
            <a:r>
              <a:rPr lang="en-US" dirty="0"/>
              <a:t>presidential Transition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JIM OGSBURY</a:t>
            </a:r>
            <a:br>
              <a:rPr lang="en-US" dirty="0"/>
            </a:br>
            <a:r>
              <a:rPr lang="en-US" dirty="0"/>
              <a:t>Executive Director</a:t>
            </a:r>
          </a:p>
        </p:txBody>
      </p:sp>
      <p:pic>
        <p:nvPicPr>
          <p:cNvPr id="7" name="Picture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6" r="2286"/>
          <a:stretch>
            <a:fillRect/>
          </a:stretch>
        </p:blipFill>
        <p:spPr>
          <a:xfrm>
            <a:off x="0" y="0"/>
            <a:ext cx="9144000" cy="6225858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457200" y="3530642"/>
            <a:ext cx="8229600" cy="682522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5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JIM OGSBURY</a:t>
            </a:r>
          </a:p>
          <a:p>
            <a:r>
              <a:rPr lang="en-US" sz="32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Executive Director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877" y="-26720"/>
            <a:ext cx="9161877" cy="292133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892" y="576539"/>
            <a:ext cx="4014216" cy="1284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5653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7A85A-D2A5-4C2C-93D6-9694E2DC6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VEGETATION MANAGEMENT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E6A9EA-C0F5-47EC-9A1E-E70EC34B8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A close up of a mountain&#10;&#10;Description automatically generated">
            <a:extLst>
              <a:ext uri="{FF2B5EF4-FFF2-40B4-BE49-F238E27FC236}">
                <a16:creationId xmlns:a16="http://schemas.microsoft.com/office/drawing/2014/main" id="{A05F0772-A26E-470F-BEFB-BD616F12EA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" y="1493438"/>
            <a:ext cx="8290560" cy="4663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977814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7A85A-D2A5-4C2C-93D6-9694E2DC6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chemeClr val="tx2">
                    <a:lumMod val="50000"/>
                  </a:schemeClr>
                </a:solidFill>
                <a:latin typeface="Georgia" panose="02040502050405020303" pitchFamily="18" charset="0"/>
              </a:rPr>
              <a:t>POST-DISASTER RECOVERY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E6A9EA-C0F5-47EC-9A1E-E70EC34B8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A tree with a mountain in the background&#10;&#10;Description automatically generated">
            <a:extLst>
              <a:ext uri="{FF2B5EF4-FFF2-40B4-BE49-F238E27FC236}">
                <a16:creationId xmlns:a16="http://schemas.microsoft.com/office/drawing/2014/main" id="{D0670E1D-9C7B-412E-B253-9BF84BD3C3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246" y="1493438"/>
            <a:ext cx="7772400" cy="4663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793833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7A85A-D2A5-4C2C-93D6-9694E2DC6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chemeClr val="accent1"/>
                </a:solidFill>
                <a:latin typeface="Georgia" panose="02040502050405020303" pitchFamily="18" charset="0"/>
              </a:rPr>
              <a:t>COLLABORATIVE CONSERVATION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E6A9EA-C0F5-47EC-9A1E-E70EC34B8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A turtle in the grass&#10;&#10;Description automatically generated">
            <a:extLst>
              <a:ext uri="{FF2B5EF4-FFF2-40B4-BE49-F238E27FC236}">
                <a16:creationId xmlns:a16="http://schemas.microsoft.com/office/drawing/2014/main" id="{7DD4395C-808E-40A1-BAA3-4264BB6E66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076" y="1493438"/>
            <a:ext cx="7772400" cy="4663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625526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7A85A-D2A5-4C2C-93D6-9694E2DC6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>
                <a:solidFill>
                  <a:schemeClr val="accent1"/>
                </a:solidFill>
                <a:latin typeface="Georgia" panose="02040502050405020303" pitchFamily="18" charset="0"/>
              </a:rPr>
              <a:t>STATE-FEDERAL </a:t>
            </a:r>
            <a:r>
              <a:rPr lang="en-US" sz="3600" b="1" dirty="0">
                <a:solidFill>
                  <a:schemeClr val="accent1"/>
                </a:solidFill>
                <a:latin typeface="Georgia" panose="02040502050405020303" pitchFamily="18" charset="0"/>
              </a:rPr>
              <a:t>COLLABORATION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E6A9EA-C0F5-47EC-9A1E-E70EC34B8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Picture 7" descr="A group of people posing for a picture&#10;&#10;Description automatically generated">
            <a:extLst>
              <a:ext uri="{FF2B5EF4-FFF2-40B4-BE49-F238E27FC236}">
                <a16:creationId xmlns:a16="http://schemas.microsoft.com/office/drawing/2014/main" id="{1CC6108C-E48D-49A3-B05E-426A916366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990" y="1416577"/>
            <a:ext cx="7236849" cy="4754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618293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#WGA17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2517" y="74384"/>
            <a:ext cx="10554463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509"/>
            <a:ext cx="9591182" cy="305821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3093" y="3335144"/>
            <a:ext cx="4283242" cy="1370494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-397286" y="4841803"/>
            <a:ext cx="9143999" cy="585375"/>
          </a:xfrm>
        </p:spPr>
        <p:txBody>
          <a:bodyPr>
            <a:normAutofit/>
          </a:bodyPr>
          <a:lstStyle/>
          <a:p>
            <a:pPr algn="ctr"/>
            <a:r>
              <a:rPr lang="en-US" b="1" dirty="0" err="1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Westgov.org</a:t>
            </a:r>
            <a:endParaRPr lang="en-US" dirty="0">
              <a:solidFill>
                <a:schemeClr val="bg1"/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1095" y="5563343"/>
            <a:ext cx="1047235" cy="434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5498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A9DCD9-59E3-45CC-BC31-123828EE9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274" y="400831"/>
            <a:ext cx="8553450" cy="1143000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tx2"/>
                </a:solidFill>
                <a:latin typeface="Georgia" charset="0"/>
                <a:ea typeface="Georgia" charset="0"/>
                <a:cs typeface="Georgia" charset="0"/>
              </a:rPr>
              <a:t>THE WGA REGION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1FE03E0-DD7F-4FDF-A54A-CA574B7A4627}"/>
              </a:ext>
            </a:extLst>
          </p:cNvPr>
          <p:cNvSpPr txBox="1">
            <a:spLocks/>
          </p:cNvSpPr>
          <p:nvPr/>
        </p:nvSpPr>
        <p:spPr>
          <a:xfrm>
            <a:off x="668611" y="1724025"/>
            <a:ext cx="7806777" cy="454054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600"/>
              </a:lnSpc>
            </a:pPr>
            <a:endParaRPr lang="en-US" sz="2000" dirty="0">
              <a:latin typeface="Georgia" charset="0"/>
              <a:ea typeface="Georgia" charset="0"/>
              <a:cs typeface="Georgia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00"/>
          <a:stretch/>
        </p:blipFill>
        <p:spPr>
          <a:xfrm>
            <a:off x="240631" y="1724025"/>
            <a:ext cx="8686799" cy="3200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516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13" y="1275839"/>
            <a:ext cx="4395216" cy="466039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-82502" y="415804"/>
            <a:ext cx="9338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tx2"/>
                </a:solidFill>
                <a:latin typeface="Georgia" charset="0"/>
                <a:ea typeface="Georgia" charset="0"/>
                <a:cs typeface="Georgia" charset="0"/>
              </a:rPr>
              <a:t>THE GOVERNORS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376673" y="4096658"/>
            <a:ext cx="33217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1"/>
                </a:solidFill>
                <a:latin typeface="Georgia" charset="0"/>
                <a:ea typeface="Georgia" charset="0"/>
                <a:cs typeface="Georgia" charset="0"/>
              </a:rPr>
              <a:t>Gov. Doug Burgum,</a:t>
            </a:r>
          </a:p>
          <a:p>
            <a:pPr algn="ctr"/>
            <a:r>
              <a:rPr lang="en-US" sz="2400" dirty="0">
                <a:solidFill>
                  <a:schemeClr val="accent1"/>
                </a:solidFill>
                <a:latin typeface="Georgia" charset="0"/>
                <a:ea typeface="Georgia" charset="0"/>
                <a:cs typeface="Georgia" charset="0"/>
              </a:rPr>
              <a:t>North Dakota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414752" y="4096658"/>
            <a:ext cx="33217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1"/>
                </a:solidFill>
                <a:latin typeface="Georgia" charset="0"/>
                <a:ea typeface="Georgia" charset="0"/>
                <a:cs typeface="Georgia" charset="0"/>
              </a:rPr>
              <a:t>Gov. Kate Brown,</a:t>
            </a:r>
          </a:p>
          <a:p>
            <a:pPr algn="ctr"/>
            <a:r>
              <a:rPr lang="en-US" sz="2400" dirty="0">
                <a:solidFill>
                  <a:schemeClr val="accent1"/>
                </a:solidFill>
                <a:latin typeface="Georgia" charset="0"/>
                <a:ea typeface="Georgia" charset="0"/>
                <a:cs typeface="Georgia" charset="0"/>
              </a:rPr>
              <a:t>Oregon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357634" y="4096658"/>
            <a:ext cx="33217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1"/>
                </a:solidFill>
                <a:latin typeface="Georgia" charset="0"/>
                <a:ea typeface="Georgia" charset="0"/>
                <a:cs typeface="Georgia" charset="0"/>
              </a:rPr>
              <a:t>Gov. David </a:t>
            </a:r>
            <a:r>
              <a:rPr lang="en-US" sz="2400" b="1" dirty="0" err="1">
                <a:solidFill>
                  <a:schemeClr val="accent1"/>
                </a:solidFill>
                <a:latin typeface="Georgia" charset="0"/>
                <a:ea typeface="Georgia" charset="0"/>
                <a:cs typeface="Georgia" charset="0"/>
              </a:rPr>
              <a:t>Ige</a:t>
            </a:r>
            <a:r>
              <a:rPr lang="en-US" sz="2400" b="1" dirty="0">
                <a:solidFill>
                  <a:schemeClr val="accent1"/>
                </a:solidFill>
                <a:latin typeface="Georgia" charset="0"/>
                <a:ea typeface="Georgia" charset="0"/>
                <a:cs typeface="Georgia" charset="0"/>
              </a:rPr>
              <a:t>,</a:t>
            </a:r>
          </a:p>
          <a:p>
            <a:pPr algn="ctr"/>
            <a:r>
              <a:rPr lang="en-US" sz="2400" dirty="0">
                <a:solidFill>
                  <a:schemeClr val="accent1"/>
                </a:solidFill>
                <a:latin typeface="Georgia" charset="0"/>
                <a:ea typeface="Georgia" charset="0"/>
                <a:cs typeface="Georgia" charset="0"/>
              </a:rPr>
              <a:t>Hawai‘i</a:t>
            </a:r>
          </a:p>
        </p:txBody>
      </p:sp>
      <p:sp>
        <p:nvSpPr>
          <p:cNvPr id="5" name="Rectangle 4"/>
          <p:cNvSpPr/>
          <p:nvPr/>
        </p:nvSpPr>
        <p:spPr>
          <a:xfrm>
            <a:off x="2380487" y="3606035"/>
            <a:ext cx="881245" cy="11722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63" t="4752" r="20234" b="25911"/>
          <a:stretch/>
        </p:blipFill>
        <p:spPr>
          <a:xfrm>
            <a:off x="2424892" y="3677946"/>
            <a:ext cx="790603" cy="104933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91" t="23218" r="60078" b="50006"/>
          <a:stretch/>
        </p:blipFill>
        <p:spPr>
          <a:xfrm>
            <a:off x="1447316" y="2358131"/>
            <a:ext cx="933171" cy="124790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488" r="81309" b="-1"/>
          <a:stretch/>
        </p:blipFill>
        <p:spPr>
          <a:xfrm>
            <a:off x="625812" y="4840476"/>
            <a:ext cx="821504" cy="109575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63" t="4752" r="20234" b="25911"/>
          <a:stretch/>
        </p:blipFill>
        <p:spPr>
          <a:xfrm>
            <a:off x="2424892" y="3677944"/>
            <a:ext cx="790603" cy="1049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086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552 -0.00139 L 0.44618 -0.2085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576" y="-1037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64 -0.0044 L 0.64357 -0.38704 " pathEditMode="relative" rAng="0" ptsTypes="AA">
                                      <p:cBhvr>
                                        <p:cTn id="14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788" y="-19144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0.54358 -0.03333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170" y="-166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1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7677354" y="6444768"/>
            <a:ext cx="10094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400" kern="1200">
                <a:solidFill>
                  <a:schemeClr val="bg2"/>
                </a:solidFill>
                <a:latin typeface="Fira Sans Regular"/>
                <a:ea typeface="+mn-ea"/>
                <a:cs typeface="Fira Sans Regular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#WGA17</a:t>
            </a:r>
          </a:p>
        </p:txBody>
      </p:sp>
      <p:sp>
        <p:nvSpPr>
          <p:cNvPr id="5" name="Rectangle 4"/>
          <p:cNvSpPr/>
          <p:nvPr/>
        </p:nvSpPr>
        <p:spPr>
          <a:xfrm>
            <a:off x="7505205" y="-14874"/>
            <a:ext cx="1638795" cy="14874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12" b="14459"/>
          <a:stretch/>
        </p:blipFill>
        <p:spPr>
          <a:xfrm>
            <a:off x="653143" y="0"/>
            <a:ext cx="6852062" cy="622134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-14874"/>
            <a:ext cx="653143" cy="14874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10301F0-85D8-4AF9-A27A-7062833297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877" y="-26720"/>
            <a:ext cx="9161877" cy="292133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15FEC5A-8E5E-41E8-872A-A58C813B58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71922"/>
            <a:ext cx="9144000" cy="2914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2670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" y="639394"/>
            <a:ext cx="9143999" cy="1256641"/>
          </a:xfrm>
        </p:spPr>
        <p:txBody>
          <a:bodyPr>
            <a:normAutofit/>
          </a:bodyPr>
          <a:lstStyle/>
          <a:p>
            <a:pPr algn="ctr"/>
            <a:r>
              <a:rPr lang="en-US" sz="4000" b="1">
                <a:solidFill>
                  <a:schemeClr val="tx2"/>
                </a:solidFill>
                <a:latin typeface="Georgia" charset="0"/>
                <a:ea typeface="Georgia" charset="0"/>
                <a:cs typeface="Georgia" charset="0"/>
              </a:rPr>
              <a:t>CHAIRS’ </a:t>
            </a:r>
            <a:r>
              <a:rPr lang="en-US" sz="4000" b="1" dirty="0">
                <a:solidFill>
                  <a:schemeClr val="tx2"/>
                </a:solidFill>
                <a:latin typeface="Georgia" charset="0"/>
                <a:ea typeface="Georgia" charset="0"/>
                <a:cs typeface="Georgia" charset="0"/>
              </a:rPr>
              <a:t>INITIATIVE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569" y="2932955"/>
            <a:ext cx="3749040" cy="152148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230" y="1267714"/>
            <a:ext cx="3778995" cy="155448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403" y="4528093"/>
            <a:ext cx="3840480" cy="1536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4653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" y="639394"/>
            <a:ext cx="9143999" cy="1256641"/>
          </a:xfrm>
        </p:spPr>
        <p:txBody>
          <a:bodyPr>
            <a:normAutofit/>
          </a:bodyPr>
          <a:lstStyle/>
          <a:p>
            <a:pPr algn="ctr"/>
            <a:r>
              <a:rPr lang="en-US" sz="4000" b="1">
                <a:solidFill>
                  <a:schemeClr val="tx2"/>
                </a:solidFill>
                <a:latin typeface="Georgia" charset="0"/>
                <a:ea typeface="Georgia" charset="0"/>
                <a:cs typeface="Georgia" charset="0"/>
              </a:rPr>
              <a:t>CHAIRS’ </a:t>
            </a:r>
            <a:r>
              <a:rPr lang="en-US" sz="4000" b="1" dirty="0">
                <a:solidFill>
                  <a:schemeClr val="tx2"/>
                </a:solidFill>
                <a:latin typeface="Georgia" charset="0"/>
                <a:ea typeface="Georgia" charset="0"/>
                <a:cs typeface="Georgia" charset="0"/>
              </a:rPr>
              <a:t>INITIATIVE</a:t>
            </a: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61688873-911F-4CA3-A96B-54323E0F3D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9016" y="3128304"/>
            <a:ext cx="4663440" cy="1361117"/>
          </a:xfrm>
          <a:prstGeom prst="rect">
            <a:avLst/>
          </a:prstGeom>
        </p:spPr>
      </p:pic>
      <p:pic>
        <p:nvPicPr>
          <p:cNvPr id="7" name="Picture 6" descr="A sign on the side of a road&#10;&#10;Description automatically generated">
            <a:extLst>
              <a:ext uri="{FF2B5EF4-FFF2-40B4-BE49-F238E27FC236}">
                <a16:creationId xmlns:a16="http://schemas.microsoft.com/office/drawing/2014/main" id="{9577F8DF-228C-470C-B447-C91A81456B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209" y="1419914"/>
            <a:ext cx="4572000" cy="1520517"/>
          </a:xfrm>
          <a:prstGeom prst="rect">
            <a:avLst/>
          </a:prstGeom>
        </p:spPr>
      </p:pic>
      <p:pic>
        <p:nvPicPr>
          <p:cNvPr id="16" name="Picture 15" descr="A screen shot of a person&#10;&#10;Description automatically generated">
            <a:extLst>
              <a:ext uri="{FF2B5EF4-FFF2-40B4-BE49-F238E27FC236}">
                <a16:creationId xmlns:a16="http://schemas.microsoft.com/office/drawing/2014/main" id="{47237074-B6EE-48AA-8A80-F36F7B1797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8771" y="4677294"/>
            <a:ext cx="5578615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4270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651" y="0"/>
            <a:ext cx="9354312" cy="623620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7181" y="20179"/>
            <a:ext cx="9510224" cy="303240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-130270" y="636435"/>
            <a:ext cx="9338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900" b="1" dirty="0">
                <a:solidFill>
                  <a:schemeClr val="tx2"/>
                </a:solidFill>
                <a:latin typeface="Georgia" charset="0"/>
                <a:ea typeface="Georgia" charset="0"/>
                <a:cs typeface="Georgia" charset="0"/>
              </a:rPr>
              <a:t>WORKING LANDS ROUNDTABLE</a:t>
            </a:r>
          </a:p>
        </p:txBody>
      </p:sp>
    </p:spTree>
    <p:extLst>
      <p:ext uri="{BB962C8B-B14F-4D97-AF65-F5344CB8AC3E}">
        <p14:creationId xmlns:p14="http://schemas.microsoft.com/office/powerpoint/2010/main" val="2834448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A9DCD9-59E3-45CC-BC31-123828EE9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545" y="400831"/>
            <a:ext cx="8553450" cy="1143000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tx2"/>
                </a:solidFill>
                <a:latin typeface="Georgia" charset="0"/>
                <a:ea typeface="Georgia" charset="0"/>
                <a:cs typeface="Georgia" charset="0"/>
              </a:rPr>
              <a:t>SHARED STEWARDSHIP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BBF56E5-4A24-452B-A983-F47A6D86F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1FE03E0-DD7F-4FDF-A54A-CA574B7A4627}"/>
              </a:ext>
            </a:extLst>
          </p:cNvPr>
          <p:cNvSpPr txBox="1">
            <a:spLocks/>
          </p:cNvSpPr>
          <p:nvPr/>
        </p:nvSpPr>
        <p:spPr>
          <a:xfrm>
            <a:off x="668611" y="1724025"/>
            <a:ext cx="7806777" cy="454054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600"/>
              </a:lnSpc>
            </a:pPr>
            <a:endParaRPr lang="en-US" sz="2000" dirty="0">
              <a:latin typeface="Georgia" charset="0"/>
              <a:ea typeface="Georgia" charset="0"/>
              <a:cs typeface="Georgia" charset="0"/>
            </a:endParaRPr>
          </a:p>
        </p:txBody>
      </p:sp>
      <p:pic>
        <p:nvPicPr>
          <p:cNvPr id="6" name="Picture Placeholder 4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32352324-6FE4-4D78-9596-D4C2CE66ADC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45" r="1045"/>
          <a:stretch>
            <a:fillRect/>
          </a:stretch>
        </p:blipFill>
        <p:spPr>
          <a:xfrm>
            <a:off x="795998" y="1108280"/>
            <a:ext cx="7520370" cy="51206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59554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7A85A-D2A5-4C2C-93D6-9694E2DC6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CHEATGRASS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E6A9EA-C0F5-47EC-9A1E-E70EC34B8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A close up of a dry grass field&#10;&#10;Description automatically generated">
            <a:extLst>
              <a:ext uri="{FF2B5EF4-FFF2-40B4-BE49-F238E27FC236}">
                <a16:creationId xmlns:a16="http://schemas.microsoft.com/office/drawing/2014/main" id="{FD069BBD-B515-4EDE-A934-061C5051F0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493438"/>
            <a:ext cx="8131280" cy="457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923248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WGA">
      <a:dk1>
        <a:srgbClr val="54585A"/>
      </a:dk1>
      <a:lt1>
        <a:sysClr val="window" lastClr="FFFFFF"/>
      </a:lt1>
      <a:dk2>
        <a:srgbClr val="4F2C1D"/>
      </a:dk2>
      <a:lt2>
        <a:srgbClr val="F9F7EC"/>
      </a:lt2>
      <a:accent1>
        <a:srgbClr val="703F2A"/>
      </a:accent1>
      <a:accent2>
        <a:srgbClr val="94795D"/>
      </a:accent2>
      <a:accent3>
        <a:srgbClr val="C7B299"/>
      </a:accent3>
      <a:accent4>
        <a:srgbClr val="FF8F1C"/>
      </a:accent4>
      <a:accent5>
        <a:srgbClr val="4BACC6"/>
      </a:accent5>
      <a:accent6>
        <a:srgbClr val="55AF4B"/>
      </a:accent6>
      <a:hlink>
        <a:srgbClr val="FF8F1C"/>
      </a:hlink>
      <a:folHlink>
        <a:srgbClr val="4BACC6"/>
      </a:folHlink>
    </a:clrScheme>
    <a:fontScheme name="Office 2">
      <a:majorFont>
        <a:latin typeface="Clarendon LT Std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larendon LT Std"/>
        <a:ea typeface=""/>
        <a:cs typeface=""/>
        <a:font script="Jpan" typeface="ＭＳ Ｐ明朝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WGA">
      <a:dk1>
        <a:srgbClr val="54585A"/>
      </a:dk1>
      <a:lt1>
        <a:sysClr val="window" lastClr="FFFFFF"/>
      </a:lt1>
      <a:dk2>
        <a:srgbClr val="4F2C1D"/>
      </a:dk2>
      <a:lt2>
        <a:srgbClr val="F9F7EC"/>
      </a:lt2>
      <a:accent1>
        <a:srgbClr val="703F2A"/>
      </a:accent1>
      <a:accent2>
        <a:srgbClr val="94795D"/>
      </a:accent2>
      <a:accent3>
        <a:srgbClr val="C7B299"/>
      </a:accent3>
      <a:accent4>
        <a:srgbClr val="FF8F1C"/>
      </a:accent4>
      <a:accent5>
        <a:srgbClr val="4BACC6"/>
      </a:accent5>
      <a:accent6>
        <a:srgbClr val="55AF4B"/>
      </a:accent6>
      <a:hlink>
        <a:srgbClr val="FF8F1C"/>
      </a:hlink>
      <a:folHlink>
        <a:srgbClr val="4BACC6"/>
      </a:folHlink>
    </a:clrScheme>
    <a:fontScheme name="Office 2">
      <a:majorFont>
        <a:latin typeface="Clarendon LT Std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larendon LT Std"/>
        <a:ea typeface=""/>
        <a:cs typeface=""/>
        <a:font script="Jpan" typeface="ＭＳ Ｐ明朝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WGA_v1</Template>
  <TotalTime>2003</TotalTime>
  <Words>73</Words>
  <Application>Microsoft Office PowerPoint</Application>
  <PresentationFormat>On-screen Show (4:3)</PresentationFormat>
  <Paragraphs>28</Paragraphs>
  <Slides>14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Clarendon LT Std</vt:lpstr>
      <vt:lpstr>Fira Sans Regular</vt:lpstr>
      <vt:lpstr>Georgia</vt:lpstr>
      <vt:lpstr>Office Theme</vt:lpstr>
      <vt:lpstr>Office Theme</vt:lpstr>
      <vt:lpstr>Building a better presidential Transition</vt:lpstr>
      <vt:lpstr>THE WGA REGION</vt:lpstr>
      <vt:lpstr>PowerPoint Presentation</vt:lpstr>
      <vt:lpstr>PowerPoint Presentation</vt:lpstr>
      <vt:lpstr>CHAIRS’ INITIATIVE</vt:lpstr>
      <vt:lpstr>CHAIRS’ INITIATIVE</vt:lpstr>
      <vt:lpstr>PowerPoint Presentation</vt:lpstr>
      <vt:lpstr>SHARED STEWARDSHIP</vt:lpstr>
      <vt:lpstr>CHEATGRASS</vt:lpstr>
      <vt:lpstr>VEGETATION MANAGEMENT</vt:lpstr>
      <vt:lpstr>POST-DISASTER RECOVERY</vt:lpstr>
      <vt:lpstr>COLLABORATIVE CONSERVATION</vt:lpstr>
      <vt:lpstr>STATE-FEDERAL COLLABORATION</vt:lpstr>
      <vt:lpstr>Westgov.org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2017 ANNUAL MEETING</dc:title>
  <dc:creator>Brian Clark</dc:creator>
  <cp:lastModifiedBy>James Ogsbury</cp:lastModifiedBy>
  <cp:revision>73</cp:revision>
  <cp:lastPrinted>2020-02-18T19:45:23Z</cp:lastPrinted>
  <dcterms:created xsi:type="dcterms:W3CDTF">2017-05-26T21:47:45Z</dcterms:created>
  <dcterms:modified xsi:type="dcterms:W3CDTF">2020-02-20T16:56:27Z</dcterms:modified>
</cp:coreProperties>
</file>