
<file path=[Content_Types].xml><?xml version="1.0" encoding="utf-8"?>
<Types xmlns="http://schemas.openxmlformats.org/package/2006/content-types">
  <Default Extension="emf" ContentType="image/x-em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theme/theme2.xml" ContentType="application/vnd.openxmlformats-officedocument.theme+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 id="2147483685" r:id="rId5"/>
    <p:sldMasterId id="2147483700" r:id="rId6"/>
  </p:sldMasterIdLst>
  <p:notesMasterIdLst>
    <p:notesMasterId r:id="rId39"/>
  </p:notesMasterIdLst>
  <p:handoutMasterIdLst>
    <p:handoutMasterId r:id="rId40"/>
  </p:handoutMasterIdLst>
  <p:sldIdLst>
    <p:sldId id="257" r:id="rId7"/>
    <p:sldId id="1159" r:id="rId8"/>
    <p:sldId id="1160" r:id="rId9"/>
    <p:sldId id="1161" r:id="rId10"/>
    <p:sldId id="1162" r:id="rId11"/>
    <p:sldId id="341" r:id="rId12"/>
    <p:sldId id="918" r:id="rId13"/>
    <p:sldId id="919" r:id="rId14"/>
    <p:sldId id="913" r:id="rId15"/>
    <p:sldId id="347" r:id="rId16"/>
    <p:sldId id="256" r:id="rId17"/>
    <p:sldId id="258" r:id="rId18"/>
    <p:sldId id="259" r:id="rId19"/>
    <p:sldId id="260" r:id="rId20"/>
    <p:sldId id="261" r:id="rId21"/>
    <p:sldId id="262" r:id="rId22"/>
    <p:sldId id="263" r:id="rId23"/>
    <p:sldId id="264" r:id="rId24"/>
    <p:sldId id="1164" r:id="rId25"/>
    <p:sldId id="1165" r:id="rId26"/>
    <p:sldId id="393" r:id="rId27"/>
    <p:sldId id="427" r:id="rId28"/>
    <p:sldId id="428" r:id="rId29"/>
    <p:sldId id="425" r:id="rId30"/>
    <p:sldId id="430" r:id="rId31"/>
    <p:sldId id="394" r:id="rId32"/>
    <p:sldId id="431" r:id="rId33"/>
    <p:sldId id="426" r:id="rId34"/>
    <p:sldId id="300" r:id="rId35"/>
    <p:sldId id="920" r:id="rId36"/>
    <p:sldId id="1166" r:id="rId37"/>
    <p:sldId id="269" r:id="rId3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3C3D3C"/>
    <a:srgbClr val="757B78"/>
    <a:srgbClr val="000000"/>
    <a:srgbClr val="EAEEEE"/>
    <a:srgbClr val="FDE9E0"/>
    <a:srgbClr val="FFF2E0"/>
    <a:srgbClr val="E1ECF1"/>
    <a:srgbClr val="EDF3F9"/>
    <a:srgbClr val="53565A"/>
    <a:srgbClr val="8E8F8D"/>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2DE63D5-997A-4646-A377-4702673A728D}" styleName="Light Style 2 - Accent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6704"/>
    <p:restoredTop sz="94598"/>
  </p:normalViewPr>
  <p:slideViewPr>
    <p:cSldViewPr snapToGrid="0" snapToObjects="1">
      <p:cViewPr varScale="1">
        <p:scale>
          <a:sx n="63" d="100"/>
          <a:sy n="63" d="100"/>
        </p:scale>
        <p:origin x="1720" y="48"/>
      </p:cViewPr>
      <p:guideLst>
        <p:guide orient="horz" pos="2160"/>
        <p:guide pos="2880"/>
      </p:guideLst>
    </p:cSldViewPr>
  </p:slideViewPr>
  <p:notesTextViewPr>
    <p:cViewPr>
      <p:scale>
        <a:sx n="100" d="100"/>
        <a:sy n="100" d="100"/>
      </p:scale>
      <p:origin x="0" y="0"/>
    </p:cViewPr>
  </p:notesTextViewPr>
  <p:notesViewPr>
    <p:cSldViewPr snapToGrid="0" snapToObjects="1">
      <p:cViewPr varScale="1">
        <p:scale>
          <a:sx n="143" d="100"/>
          <a:sy n="143" d="100"/>
        </p:scale>
        <p:origin x="2328" y="21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notesMaster" Target="notesMasters/notesMaster1.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viewProps" Target="viewProps.xml"/><Relationship Id="rId7" Type="http://schemas.openxmlformats.org/officeDocument/2006/relationships/slide" Target="slides/slide1.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handoutMaster" Target="handoutMasters/handoutMaster1.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theme" Target="theme/theme1.xml"/><Relationship Id="rId8" Type="http://schemas.openxmlformats.org/officeDocument/2006/relationships/slide" Target="slides/slide2.xml"/><Relationship Id="rId3" Type="http://schemas.openxmlformats.org/officeDocument/2006/relationships/customXml" Target="../customXml/item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475488" y="229394"/>
            <a:ext cx="5868860" cy="458788"/>
          </a:xfrm>
          <a:prstGeom prst="rect">
            <a:avLst/>
          </a:prstGeom>
        </p:spPr>
        <p:txBody>
          <a:bodyPr vert="horz" lIns="91440" tIns="45720" rIns="91440" bIns="45720" rtlCol="0"/>
          <a:lstStyle>
            <a:lvl1pPr algn="l">
              <a:defRPr sz="1200"/>
            </a:lvl1pPr>
          </a:lstStyle>
          <a:p>
            <a:endParaRPr lang="en-US"/>
          </a:p>
        </p:txBody>
      </p:sp>
      <p:sp>
        <p:nvSpPr>
          <p:cNvPr id="4" name="Footer Placeholder 3"/>
          <p:cNvSpPr>
            <a:spLocks noGrp="1"/>
          </p:cNvSpPr>
          <p:nvPr>
            <p:ph type="ftr" sz="quarter" idx="2"/>
          </p:nvPr>
        </p:nvSpPr>
        <p:spPr>
          <a:xfrm>
            <a:off x="475488" y="8683627"/>
            <a:ext cx="2788920" cy="350646"/>
          </a:xfrm>
          <a:prstGeom prst="rect">
            <a:avLst/>
          </a:prstGeom>
        </p:spPr>
        <p:txBody>
          <a:bodyPr vert="horz" lIns="91440" tIns="45720" rIns="91440" bIns="45720" rtlCol="0" anchor="b"/>
          <a:lstStyle>
            <a:lvl1pPr algn="l">
              <a:defRPr sz="1200"/>
            </a:lvl1pPr>
          </a:lstStyle>
          <a:p>
            <a:fld id="{2F31B46E-8E95-254F-B254-A801A7B45128}" type="datetimeFigureOut">
              <a:rPr lang="en-US"/>
              <a:pPr/>
              <a:t>2/15/2020</a:t>
            </a:fld>
            <a:endParaRPr lang="en-US" dirty="0"/>
          </a:p>
        </p:txBody>
      </p:sp>
      <p:sp>
        <p:nvSpPr>
          <p:cNvPr id="5" name="Slide Number Placeholder 4"/>
          <p:cNvSpPr>
            <a:spLocks noGrp="1"/>
          </p:cNvSpPr>
          <p:nvPr>
            <p:ph type="sldNum" sz="quarter" idx="3"/>
          </p:nvPr>
        </p:nvSpPr>
        <p:spPr>
          <a:xfrm>
            <a:off x="3566159" y="8685213"/>
            <a:ext cx="2778189" cy="349059"/>
          </a:xfrm>
          <a:prstGeom prst="rect">
            <a:avLst/>
          </a:prstGeom>
        </p:spPr>
        <p:txBody>
          <a:bodyPr vert="horz" lIns="91440" tIns="45720" rIns="91440" bIns="45720" rtlCol="0" anchor="b"/>
          <a:lstStyle>
            <a:lvl1pPr algn="r">
              <a:defRPr sz="1200"/>
            </a:lvl1pPr>
          </a:lstStyle>
          <a:p>
            <a:fld id="{158456E8-815A-7B46-A341-71233BEBC6E0}" type="slidenum">
              <a:rPr lang="en-US" smtClean="0"/>
              <a:t>‹#›</a:t>
            </a:fld>
            <a:endParaRPr lang="en-US"/>
          </a:p>
        </p:txBody>
      </p:sp>
    </p:spTree>
    <p:extLst>
      <p:ext uri="{BB962C8B-B14F-4D97-AF65-F5344CB8AC3E}">
        <p14:creationId xmlns:p14="http://schemas.microsoft.com/office/powerpoint/2010/main" val="8674886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685800" y="256825"/>
            <a:ext cx="5486400" cy="458788"/>
          </a:xfrm>
          <a:prstGeom prst="rect">
            <a:avLst/>
          </a:prstGeom>
        </p:spPr>
        <p:txBody>
          <a:bodyPr vert="horz" lIns="91440" tIns="45720" rIns="91440" bIns="45720" rtlCol="0"/>
          <a:lstStyle>
            <a:lvl1pPr algn="l">
              <a:defRPr sz="1200" b="0" i="0">
                <a:latin typeface="Arial" charset="0"/>
              </a:defRPr>
            </a:lvl1pPr>
          </a:lstStyle>
          <a:p>
            <a:endParaRPr lang="en-US"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685800" y="8657781"/>
            <a:ext cx="2286000" cy="330771"/>
          </a:xfrm>
          <a:prstGeom prst="rect">
            <a:avLst/>
          </a:prstGeom>
        </p:spPr>
        <p:txBody>
          <a:bodyPr vert="horz" lIns="91440" tIns="45720" rIns="91440" bIns="45720" rtlCol="0" anchor="b"/>
          <a:lstStyle>
            <a:lvl1pPr algn="l">
              <a:defRPr sz="1200" b="0" i="0">
                <a:latin typeface="Arial" charset="0"/>
              </a:defRPr>
            </a:lvl1pPr>
          </a:lstStyle>
          <a:p>
            <a:fld id="{2F31B46E-8E95-254F-B254-A801A7B45128}" type="datetimeFigureOut">
              <a:rPr lang="en-US" smtClean="0"/>
              <a:pPr/>
              <a:t>2/15/2020</a:t>
            </a:fld>
            <a:endParaRPr lang="en-US" dirty="0"/>
          </a:p>
        </p:txBody>
      </p:sp>
      <p:sp>
        <p:nvSpPr>
          <p:cNvPr id="7" name="Slide Number Placeholder 6"/>
          <p:cNvSpPr>
            <a:spLocks noGrp="1"/>
          </p:cNvSpPr>
          <p:nvPr>
            <p:ph type="sldNum" sz="quarter" idx="5"/>
          </p:nvPr>
        </p:nvSpPr>
        <p:spPr>
          <a:xfrm>
            <a:off x="3884613" y="8657781"/>
            <a:ext cx="2287587" cy="330771"/>
          </a:xfrm>
          <a:prstGeom prst="rect">
            <a:avLst/>
          </a:prstGeom>
        </p:spPr>
        <p:txBody>
          <a:bodyPr vert="horz" lIns="91440" tIns="45720" rIns="91440" bIns="45720" rtlCol="0" anchor="b"/>
          <a:lstStyle>
            <a:lvl1pPr algn="r">
              <a:defRPr sz="1200" b="0" i="0">
                <a:latin typeface="Arial" charset="0"/>
              </a:defRPr>
            </a:lvl1pPr>
          </a:lstStyle>
          <a:p>
            <a:fld id="{A958C8CC-9A90-184C-8834-08602076EFD3}" type="slidenum">
              <a:rPr lang="en-US" smtClean="0"/>
              <a:pPr/>
              <a:t>‹#›</a:t>
            </a:fld>
            <a:endParaRPr lang="en-US" dirty="0"/>
          </a:p>
        </p:txBody>
      </p:sp>
    </p:spTree>
    <p:extLst>
      <p:ext uri="{BB962C8B-B14F-4D97-AF65-F5344CB8AC3E}">
        <p14:creationId xmlns:p14="http://schemas.microsoft.com/office/powerpoint/2010/main" val="438357035"/>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Arial" charset="0"/>
        <a:ea typeface="+mn-ea"/>
        <a:cs typeface="+mn-cs"/>
      </a:defRPr>
    </a:lvl1pPr>
    <a:lvl2pPr marL="457200" algn="l" defTabSz="914400" rtl="0" eaLnBrk="1" latinLnBrk="0" hangingPunct="1">
      <a:defRPr sz="1200" b="0" i="0" kern="1200">
        <a:solidFill>
          <a:schemeClr val="tx1"/>
        </a:solidFill>
        <a:latin typeface="Arial" charset="0"/>
        <a:ea typeface="+mn-ea"/>
        <a:cs typeface="+mn-cs"/>
      </a:defRPr>
    </a:lvl2pPr>
    <a:lvl3pPr marL="914400" algn="l" defTabSz="914400" rtl="0" eaLnBrk="1" latinLnBrk="0" hangingPunct="1">
      <a:defRPr sz="1200" b="0" i="0" kern="1200">
        <a:solidFill>
          <a:schemeClr val="tx1"/>
        </a:solidFill>
        <a:latin typeface="Arial" charset="0"/>
        <a:ea typeface="+mn-ea"/>
        <a:cs typeface="+mn-cs"/>
      </a:defRPr>
    </a:lvl3pPr>
    <a:lvl4pPr marL="1371600" algn="l" defTabSz="914400" rtl="0" eaLnBrk="1" latinLnBrk="0" hangingPunct="1">
      <a:defRPr sz="1200" b="0" i="0" kern="1200">
        <a:solidFill>
          <a:schemeClr val="tx1"/>
        </a:solidFill>
        <a:latin typeface="Arial" charset="0"/>
        <a:ea typeface="+mn-ea"/>
        <a:cs typeface="+mn-cs"/>
      </a:defRPr>
    </a:lvl4pPr>
    <a:lvl5pPr marL="1828800" algn="l" defTabSz="914400" rtl="0" eaLnBrk="1" latinLnBrk="0" hangingPunct="1">
      <a:defRPr sz="1200" b="0" i="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958C8CC-9A90-184C-8834-08602076EFD3}" type="slidenum">
              <a:rPr lang="en-US" smtClean="0"/>
              <a:pPr/>
              <a:t>1</a:t>
            </a:fld>
            <a:endParaRPr lang="en-US" dirty="0"/>
          </a:p>
        </p:txBody>
      </p:sp>
    </p:spTree>
    <p:extLst>
      <p:ext uri="{BB962C8B-B14F-4D97-AF65-F5344CB8AC3E}">
        <p14:creationId xmlns:p14="http://schemas.microsoft.com/office/powerpoint/2010/main" val="13312411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36"/>
        <p:cNvGrpSpPr/>
        <p:nvPr/>
      </p:nvGrpSpPr>
      <p:grpSpPr>
        <a:xfrm>
          <a:off x="0" y="0"/>
          <a:ext cx="0" cy="0"/>
          <a:chOff x="0" y="0"/>
          <a:chExt cx="0" cy="0"/>
        </a:xfrm>
      </p:grpSpPr>
      <p:sp>
        <p:nvSpPr>
          <p:cNvPr id="1337" name="Google Shape;1337;g6ea7701374_0_931: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8" name="Google Shape;1338;g6ea7701374_0_9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4C835EC-8940-D94A-B2E8-9BEAFB438DCC}" type="slidenum">
              <a:rPr lang="en-US" smtClean="0"/>
              <a:t>19</a:t>
            </a:fld>
            <a:endParaRPr lang="en-US"/>
          </a:p>
        </p:txBody>
      </p:sp>
    </p:spTree>
    <p:extLst>
      <p:ext uri="{BB962C8B-B14F-4D97-AF65-F5344CB8AC3E}">
        <p14:creationId xmlns:p14="http://schemas.microsoft.com/office/powerpoint/2010/main" val="27885266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0"/>
        <p:cNvGrpSpPr/>
        <p:nvPr/>
      </p:nvGrpSpPr>
      <p:grpSpPr>
        <a:xfrm>
          <a:off x="0" y="0"/>
          <a:ext cx="0" cy="0"/>
          <a:chOff x="0" y="0"/>
          <a:chExt cx="0" cy="0"/>
        </a:xfrm>
      </p:grpSpPr>
      <p:sp>
        <p:nvSpPr>
          <p:cNvPr id="401" name="Shape 401"/>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ctr" anchorCtr="0">
            <a:noAutofit/>
          </a:bodyPr>
          <a:lstStyle/>
          <a:p>
            <a:pPr marL="0" lvl="0" indent="0">
              <a:spcBef>
                <a:spcPts val="0"/>
              </a:spcBef>
              <a:spcAft>
                <a:spcPts val="0"/>
              </a:spcAft>
              <a:buNone/>
            </a:pPr>
            <a:endParaRPr/>
          </a:p>
        </p:txBody>
      </p:sp>
      <p:sp>
        <p:nvSpPr>
          <p:cNvPr id="402" name="Shape 402"/>
          <p:cNvSpPr>
            <a:spLocks noGrp="1" noRot="1" noChangeAspect="1"/>
          </p:cNvSpPr>
          <p:nvPr>
            <p:ph type="sldImg" idx="2"/>
          </p:nvPr>
        </p:nvSpPr>
        <p:spPr>
          <a:xfrm>
            <a:off x="1143000" y="685800"/>
            <a:ext cx="4572000" cy="34290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750578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4386" name="Slide Image Placeholder 1">
            <a:extLst>
              <a:ext uri="{FF2B5EF4-FFF2-40B4-BE49-F238E27FC236}">
                <a16:creationId xmlns:a16="http://schemas.microsoft.com/office/drawing/2014/main" id="{6D7F800F-4FBD-45D3-8309-60DCEF9D07FF}"/>
              </a:ext>
            </a:extLst>
          </p:cNvPr>
          <p:cNvSpPr>
            <a:spLocks noGrp="1" noRot="1" noChangeAspect="1" noChangeArrowheads="1" noTextEdit="1"/>
          </p:cNvSpPr>
          <p:nvPr>
            <p:ph type="sldImg"/>
          </p:nvPr>
        </p:nvSpPr>
        <p:spPr>
          <a:ln/>
        </p:spPr>
      </p:sp>
      <p:sp>
        <p:nvSpPr>
          <p:cNvPr id="144387" name="Notes Placeholder 2">
            <a:extLst>
              <a:ext uri="{FF2B5EF4-FFF2-40B4-BE49-F238E27FC236}">
                <a16:creationId xmlns:a16="http://schemas.microsoft.com/office/drawing/2014/main" id="{1EDF0883-C7FE-46C4-A774-65A11C1C07D6}"/>
              </a:ext>
            </a:extLst>
          </p:cNvPr>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altLang="en-US"/>
          </a:p>
        </p:txBody>
      </p:sp>
      <p:sp>
        <p:nvSpPr>
          <p:cNvPr id="144388" name="Slide Number Placeholder 3">
            <a:extLst>
              <a:ext uri="{FF2B5EF4-FFF2-40B4-BE49-F238E27FC236}">
                <a16:creationId xmlns:a16="http://schemas.microsoft.com/office/drawing/2014/main" id="{E25964A4-CB5F-48A1-8E36-17120DE79648}"/>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r" defTabSz="457200" rtl="0" eaLnBrk="1" fontAlgn="auto" latinLnBrk="0" hangingPunct="1">
              <a:lnSpc>
                <a:spcPct val="100000"/>
              </a:lnSpc>
              <a:spcBef>
                <a:spcPts val="0"/>
              </a:spcBef>
              <a:spcAft>
                <a:spcPts val="0"/>
              </a:spcAft>
              <a:buClrTx/>
              <a:buSzTx/>
              <a:buFontTx/>
              <a:buNone/>
              <a:tabLst/>
              <a:defRPr/>
            </a:pPr>
            <a:fld id="{A1EE38B7-40CA-43E9-857F-13D25071883F}" type="slidenum">
              <a:rPr kumimoji="0" lang="en-US" altLang="en-US" sz="1200" b="0" i="0" u="none" strike="noStrike" kern="1200" cap="none" spc="0" normalizeH="0" baseline="0" noProof="0" smtClean="0">
                <a:ln>
                  <a:noFill/>
                </a:ln>
                <a:solidFill>
                  <a:prstClr val="black"/>
                </a:solidFill>
                <a:effectLst/>
                <a:uLnTx/>
                <a:uFillTx/>
                <a:latin typeface="Calibri" panose="020F050202020403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altLang="en-US" sz="1200" b="0" i="0" u="none" strike="noStrike" kern="1200" cap="none" spc="0" normalizeH="0" baseline="0" noProof="0">
              <a:ln>
                <a:noFill/>
              </a:ln>
              <a:solidFill>
                <a:prstClr val="black"/>
              </a:solidFill>
              <a:effectLst/>
              <a:uLnTx/>
              <a:uFillTx/>
              <a:latin typeface="Calibri" panose="020F0502020204030204" pitchFamily="34" charset="0"/>
              <a:ea typeface="+mn-ea"/>
              <a:cs typeface="+mn-cs"/>
            </a:endParaRPr>
          </a:p>
        </p:txBody>
      </p:sp>
    </p:spTree>
    <p:extLst>
      <p:ext uri="{BB962C8B-B14F-4D97-AF65-F5344CB8AC3E}">
        <p14:creationId xmlns:p14="http://schemas.microsoft.com/office/powerpoint/2010/main" val="6515660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8"/>
        <p:cNvGrpSpPr/>
        <p:nvPr/>
      </p:nvGrpSpPr>
      <p:grpSpPr>
        <a:xfrm>
          <a:off x="0" y="0"/>
          <a:ext cx="0" cy="0"/>
          <a:chOff x="0" y="0"/>
          <a:chExt cx="0" cy="0"/>
        </a:xfrm>
      </p:grpSpPr>
      <p:sp>
        <p:nvSpPr>
          <p:cNvPr id="1179" name="Google Shape;1179;g6ea7701374_0_2126: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80" name="Google Shape;1180;g6ea7701374_0_21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New technology that may be a game changer</a:t>
            </a:r>
          </a:p>
          <a:p>
            <a:pPr marL="0" lvl="0" indent="0" algn="l" rtl="0">
              <a:spcBef>
                <a:spcPts val="0"/>
              </a:spcBef>
              <a:spcAft>
                <a:spcPts val="0"/>
              </a:spcAft>
              <a:buNone/>
            </a:pPr>
            <a:r>
              <a:rPr lang="en-US" dirty="0"/>
              <a:t>Very expensive, requires visualization of both sides of product</a:t>
            </a:r>
          </a:p>
          <a:p>
            <a:pPr marL="0" lvl="0" indent="0" algn="l" rtl="0">
              <a:spcBef>
                <a:spcPts val="0"/>
              </a:spcBef>
              <a:spcAft>
                <a:spcPts val="0"/>
              </a:spcAft>
              <a:buNone/>
            </a:pPr>
            <a:r>
              <a:rPr lang="en-US" dirty="0"/>
              <a:t>PPO’s Smart Imaging System easily finds extraneous materials like plastic, rubber and bone. PPO Smart Imaging System always knows exactly what and where each contaminant is, so you can take immediate action on the line. Even when it’s never seen an object before, the system can find the contaminant and let you know it’s there, so nothing unexpected ends up in your products. </a:t>
            </a:r>
          </a:p>
          <a:p>
            <a:pPr marL="0" lvl="0" indent="0" algn="l" rtl="0">
              <a:spcBef>
                <a:spcPts val="0"/>
              </a:spcBef>
              <a:spcAft>
                <a:spcPts val="0"/>
              </a:spcAft>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28"/>
        <p:cNvGrpSpPr/>
        <p:nvPr/>
      </p:nvGrpSpPr>
      <p:grpSpPr>
        <a:xfrm>
          <a:off x="0" y="0"/>
          <a:ext cx="0" cy="0"/>
          <a:chOff x="0" y="0"/>
          <a:chExt cx="0" cy="0"/>
        </a:xfrm>
      </p:grpSpPr>
      <p:sp>
        <p:nvSpPr>
          <p:cNvPr id="1229" name="Google Shape;1229;g6ea7701374_0_829:notes"/>
          <p:cNvSpPr txBox="1">
            <a:spLocks noGrp="1"/>
          </p:cNvSpPr>
          <p:nvPr>
            <p:ph type="body" idx="1"/>
          </p:nvPr>
        </p:nvSpPr>
        <p:spPr>
          <a:xfrm>
            <a:off x="685800" y="4343400"/>
            <a:ext cx="5486400" cy="4114800"/>
          </a:xfrm>
          <a:prstGeom prst="rect">
            <a:avLst/>
          </a:prstGeom>
          <a:noFill/>
          <a:ln>
            <a:noFill/>
          </a:ln>
        </p:spPr>
        <p:txBody>
          <a:bodyPr spcFirstLastPara="1" wrap="square" lIns="89600" tIns="89600" rIns="89600" bIns="89600" anchor="t" anchorCtr="0">
            <a:noAutofit/>
          </a:bodyPr>
          <a:lstStyle/>
          <a:p>
            <a:pPr marL="0" lvl="0" indent="0" algn="l" rtl="0">
              <a:spcBef>
                <a:spcPts val="0"/>
              </a:spcBef>
              <a:spcAft>
                <a:spcPts val="0"/>
              </a:spcAft>
              <a:buClr>
                <a:schemeClr val="dk1"/>
              </a:buClr>
              <a:buSzPts val="1200"/>
              <a:buFont typeface="Calibri"/>
              <a:buNone/>
            </a:pPr>
            <a:endParaRPr/>
          </a:p>
        </p:txBody>
      </p:sp>
      <p:sp>
        <p:nvSpPr>
          <p:cNvPr id="1230" name="Google Shape;1230;g6ea7701374_0_829:notes"/>
          <p:cNvSpPr>
            <a:spLocks noGrp="1" noRot="1" noChangeAspect="1"/>
          </p:cNvSpPr>
          <p:nvPr>
            <p:ph type="sldImg" idx="2"/>
          </p:nvPr>
        </p:nvSpPr>
        <p:spPr>
          <a:xfrm>
            <a:off x="1143000" y="687388"/>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8"/>
        <p:cNvGrpSpPr/>
        <p:nvPr/>
      </p:nvGrpSpPr>
      <p:grpSpPr>
        <a:xfrm>
          <a:off x="0" y="0"/>
          <a:ext cx="0" cy="0"/>
          <a:chOff x="0" y="0"/>
          <a:chExt cx="0" cy="0"/>
        </a:xfrm>
      </p:grpSpPr>
      <p:sp>
        <p:nvSpPr>
          <p:cNvPr id="1269" name="Google Shape;1269;g6ea7701374_0_8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70" name="Google Shape;1270;g6ea7701374_0_878:notes"/>
          <p:cNvSpPr>
            <a:spLocks noGrp="1" noRot="1" noChangeAspect="1"/>
          </p:cNvSpPr>
          <p:nvPr>
            <p:ph type="sldImg" idx="2"/>
          </p:nvPr>
        </p:nvSpPr>
        <p:spPr>
          <a:xfrm>
            <a:off x="397565" y="687049"/>
            <a:ext cx="6063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75"/>
        <p:cNvGrpSpPr/>
        <p:nvPr/>
      </p:nvGrpSpPr>
      <p:grpSpPr>
        <a:xfrm>
          <a:off x="0" y="0"/>
          <a:ext cx="0" cy="0"/>
          <a:chOff x="0" y="0"/>
          <a:chExt cx="0" cy="0"/>
        </a:xfrm>
      </p:grpSpPr>
      <p:sp>
        <p:nvSpPr>
          <p:cNvPr id="1276" name="Google Shape;1276;g6ea7701374_0_868:notes"/>
          <p:cNvSpPr>
            <a:spLocks noGrp="1" noRot="1" noChangeAspect="1"/>
          </p:cNvSpPr>
          <p:nvPr>
            <p:ph type="sldImg" idx="2"/>
          </p:nvPr>
        </p:nvSpPr>
        <p:spPr>
          <a:xfrm>
            <a:off x="397565" y="687049"/>
            <a:ext cx="6063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77" name="Google Shape;1277;g6ea7701374_0_8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78" name="Google Shape;1278;g6ea7701374_0_868:notes"/>
          <p:cNvSpPr txBox="1">
            <a:spLocks noGrp="1"/>
          </p:cNvSpPr>
          <p:nvPr>
            <p:ph type="sldNum" idx="12"/>
          </p:nvPr>
        </p:nvSpPr>
        <p:spPr>
          <a:xfrm>
            <a:off x="3884615" y="8685214"/>
            <a:ext cx="2971800" cy="457200"/>
          </a:xfrm>
          <a:prstGeom prst="rect">
            <a:avLst/>
          </a:prstGeom>
          <a:noFill/>
          <a:ln>
            <a:noFill/>
          </a:ln>
        </p:spPr>
        <p:txBody>
          <a:bodyPr spcFirstLastPara="1" wrap="square" lIns="89600" tIns="89600" rIns="89600" bIns="89600" anchor="ctr" anchorCtr="0">
            <a:no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fld id="{00000000-1234-1234-1234-123412341234}" type="slidenum">
              <a:rPr kumimoji="0" lang="en" sz="1400" b="0" i="0" u="none" strike="noStrike" kern="0" cap="none" spc="0" normalizeH="0" baseline="0" noProof="0">
                <a:ln>
                  <a:noFill/>
                </a:ln>
                <a:solidFill>
                  <a:srgbClr val="000000"/>
                </a:solidFill>
                <a:effectLst/>
                <a:uLnTx/>
                <a:uFillTx/>
                <a:latin typeface="Arial"/>
                <a:cs typeface="Arial"/>
                <a:sym typeface="Arial"/>
              </a:rPr>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t>14</a:t>
            </a:fld>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86"/>
        <p:cNvGrpSpPr/>
        <p:nvPr/>
      </p:nvGrpSpPr>
      <p:grpSpPr>
        <a:xfrm>
          <a:off x="0" y="0"/>
          <a:ext cx="0" cy="0"/>
          <a:chOff x="0" y="0"/>
          <a:chExt cx="0" cy="0"/>
        </a:xfrm>
      </p:grpSpPr>
      <p:sp>
        <p:nvSpPr>
          <p:cNvPr id="1287" name="Google Shape;1287;g6ea7701374_0_884: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88" name="Google Shape;1288;g6ea7701374_0_8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6"/>
        <p:cNvGrpSpPr/>
        <p:nvPr/>
      </p:nvGrpSpPr>
      <p:grpSpPr>
        <a:xfrm>
          <a:off x="0" y="0"/>
          <a:ext cx="0" cy="0"/>
          <a:chOff x="0" y="0"/>
          <a:chExt cx="0" cy="0"/>
        </a:xfrm>
      </p:grpSpPr>
      <p:sp>
        <p:nvSpPr>
          <p:cNvPr id="1307" name="Google Shape;1307;g6ea7701374_0_903:notes"/>
          <p:cNvSpPr>
            <a:spLocks noGrp="1" noRot="1" noChangeAspect="1"/>
          </p:cNvSpPr>
          <p:nvPr>
            <p:ph type="sldImg" idx="2"/>
          </p:nvPr>
        </p:nvSpPr>
        <p:spPr>
          <a:xfrm>
            <a:off x="3813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08" name="Google Shape;1308;g6ea7701374_0_9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8"/>
        <p:cNvGrpSpPr/>
        <p:nvPr/>
      </p:nvGrpSpPr>
      <p:grpSpPr>
        <a:xfrm>
          <a:off x="0" y="0"/>
          <a:ext cx="0" cy="0"/>
          <a:chOff x="0" y="0"/>
          <a:chExt cx="0" cy="0"/>
        </a:xfrm>
      </p:grpSpPr>
      <p:sp>
        <p:nvSpPr>
          <p:cNvPr id="1329" name="Google Shape;1329;g6ea7701374_0_924:notes"/>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30" name="Google Shape;1330;g6ea7701374_0_9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bg1"/>
        </a:solidFill>
        <a:effectLst/>
      </p:bgPr>
    </p:bg>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103341" y="853315"/>
            <a:ext cx="2937316" cy="2857497"/>
          </a:xfrm>
          <a:prstGeom prst="rect">
            <a:avLst/>
          </a:prstGeom>
        </p:spPr>
      </p:pic>
      <p:sp>
        <p:nvSpPr>
          <p:cNvPr id="2" name="Title 1"/>
          <p:cNvSpPr>
            <a:spLocks noGrp="1"/>
          </p:cNvSpPr>
          <p:nvPr>
            <p:ph type="ctrTitle" hasCustomPrompt="1"/>
          </p:nvPr>
        </p:nvSpPr>
        <p:spPr>
          <a:xfrm>
            <a:off x="685800" y="3857944"/>
            <a:ext cx="7772400" cy="734768"/>
          </a:xfrm>
        </p:spPr>
        <p:txBody>
          <a:bodyPr anchor="t">
            <a:normAutofit/>
          </a:bodyPr>
          <a:lstStyle>
            <a:lvl1pPr algn="ctr">
              <a:defRPr sz="3600" baseline="0">
                <a:solidFill>
                  <a:schemeClr val="tx2"/>
                </a:solidFill>
                <a:latin typeface="Century Schoolbook" charset="0"/>
                <a:ea typeface="Century Schoolbook" charset="0"/>
                <a:cs typeface="Century Schoolbook" charset="0"/>
              </a:defRPr>
            </a:lvl1pPr>
          </a:lstStyle>
          <a:p>
            <a:r>
              <a:rPr lang="en-US" dirty="0"/>
              <a:t>Presentation Title Placeholder</a:t>
            </a:r>
          </a:p>
        </p:txBody>
      </p:sp>
      <p:sp>
        <p:nvSpPr>
          <p:cNvPr id="3" name="Subtitle 2"/>
          <p:cNvSpPr>
            <a:spLocks noGrp="1"/>
          </p:cNvSpPr>
          <p:nvPr>
            <p:ph type="subTitle" idx="1" hasCustomPrompt="1"/>
          </p:nvPr>
        </p:nvSpPr>
        <p:spPr>
          <a:xfrm>
            <a:off x="1371600" y="4968877"/>
            <a:ext cx="6400800" cy="326455"/>
          </a:xfrm>
        </p:spPr>
        <p:txBody>
          <a:bodyPr>
            <a:normAutofit/>
          </a:bodyPr>
          <a:lstStyle>
            <a:lvl1pPr marL="0" indent="0" algn="ctr">
              <a:buNone/>
              <a:defRPr sz="1500" baseline="0">
                <a:solidFill>
                  <a:schemeClr val="tx2"/>
                </a:solidFill>
              </a:defRPr>
            </a:lvl1pPr>
            <a:lvl2pPr marL="342900" indent="0" algn="ctr">
              <a:buNone/>
              <a:defRPr>
                <a:solidFill>
                  <a:schemeClr val="tx1">
                    <a:tint val="75000"/>
                  </a:schemeClr>
                </a:solidFill>
              </a:defRPr>
            </a:lvl2pPr>
            <a:lvl3pPr marL="685800" indent="0" algn="ctr">
              <a:buNone/>
              <a:defRPr>
                <a:solidFill>
                  <a:schemeClr val="tx1">
                    <a:tint val="75000"/>
                  </a:schemeClr>
                </a:solidFill>
              </a:defRPr>
            </a:lvl3pPr>
            <a:lvl4pPr marL="1028700" indent="0" algn="ctr">
              <a:buNone/>
              <a:defRPr>
                <a:solidFill>
                  <a:schemeClr val="tx1">
                    <a:tint val="75000"/>
                  </a:schemeClr>
                </a:solidFill>
              </a:defRPr>
            </a:lvl4pPr>
            <a:lvl5pPr marL="1371600" indent="0" algn="ctr">
              <a:buNone/>
              <a:defRPr>
                <a:solidFill>
                  <a:schemeClr val="tx1">
                    <a:tint val="75000"/>
                  </a:schemeClr>
                </a:solidFill>
              </a:defRPr>
            </a:lvl5pPr>
            <a:lvl6pPr marL="1714500" indent="0" algn="ctr">
              <a:buNone/>
              <a:defRPr>
                <a:solidFill>
                  <a:schemeClr val="tx1">
                    <a:tint val="75000"/>
                  </a:schemeClr>
                </a:solidFill>
              </a:defRPr>
            </a:lvl6pPr>
            <a:lvl7pPr marL="2057400" indent="0" algn="ctr">
              <a:buNone/>
              <a:defRPr>
                <a:solidFill>
                  <a:schemeClr val="tx1">
                    <a:tint val="75000"/>
                  </a:schemeClr>
                </a:solidFill>
              </a:defRPr>
            </a:lvl7pPr>
            <a:lvl8pPr marL="2400300" indent="0" algn="ctr">
              <a:buNone/>
              <a:defRPr>
                <a:solidFill>
                  <a:schemeClr val="tx1">
                    <a:tint val="75000"/>
                  </a:schemeClr>
                </a:solidFill>
              </a:defRPr>
            </a:lvl8pPr>
            <a:lvl9pPr marL="2743200" indent="0" algn="ctr">
              <a:buNone/>
              <a:defRPr>
                <a:solidFill>
                  <a:schemeClr val="tx1">
                    <a:tint val="75000"/>
                  </a:schemeClr>
                </a:solidFill>
              </a:defRPr>
            </a:lvl9pPr>
          </a:lstStyle>
          <a:p>
            <a:r>
              <a:rPr lang="en-US" dirty="0"/>
              <a:t>Presentation Subtitle, Team, or Audience</a:t>
            </a:r>
          </a:p>
        </p:txBody>
      </p:sp>
      <p:sp>
        <p:nvSpPr>
          <p:cNvPr id="5" name="Footer Placeholder 4"/>
          <p:cNvSpPr>
            <a:spLocks noGrp="1"/>
          </p:cNvSpPr>
          <p:nvPr>
            <p:ph type="ftr" sz="quarter" idx="11"/>
          </p:nvPr>
        </p:nvSpPr>
        <p:spPr/>
        <p:txBody>
          <a:bodyPr/>
          <a:lstStyle>
            <a:lvl1pPr>
              <a:defRPr>
                <a:solidFill>
                  <a:schemeClr val="tx1"/>
                </a:solidFill>
              </a:defRPr>
            </a:lvl1pPr>
          </a:lstStyle>
          <a:p>
            <a:r>
              <a:rPr lang="en-US" dirty="0"/>
              <a:t>Data Classification (if necessary)</a:t>
            </a:r>
          </a:p>
        </p:txBody>
      </p:sp>
      <p:sp>
        <p:nvSpPr>
          <p:cNvPr id="8" name="TextBox 7"/>
          <p:cNvSpPr txBox="1"/>
          <p:nvPr userDrawn="1"/>
        </p:nvSpPr>
        <p:spPr>
          <a:xfrm>
            <a:off x="3643908" y="3196809"/>
            <a:ext cx="1856185" cy="646331"/>
          </a:xfrm>
          <a:prstGeom prst="rect">
            <a:avLst/>
          </a:prstGeom>
          <a:noFill/>
        </p:spPr>
        <p:txBody>
          <a:bodyPr wrap="square" rtlCol="0">
            <a:spAutoFit/>
          </a:bodyPr>
          <a:lstStyle/>
          <a:p>
            <a:pPr marL="0" marR="0" indent="0" algn="ctr" defTabSz="342900" rtl="0" eaLnBrk="1" fontAlgn="auto" latinLnBrk="0" hangingPunct="1">
              <a:lnSpc>
                <a:spcPct val="100000"/>
              </a:lnSpc>
              <a:spcBef>
                <a:spcPts val="0"/>
              </a:spcBef>
              <a:spcAft>
                <a:spcPts val="0"/>
              </a:spcAft>
              <a:buClrTx/>
              <a:buSzTx/>
              <a:buFontTx/>
              <a:buNone/>
              <a:tabLst/>
              <a:defRPr/>
            </a:pPr>
            <a:r>
              <a:rPr lang="en-US" sz="3600" b="1" dirty="0">
                <a:solidFill>
                  <a:schemeClr val="tx2"/>
                </a:solidFill>
                <a:latin typeface="Century Schoolbook" charset="0"/>
                <a:ea typeface="Century Schoolbook" charset="0"/>
                <a:cs typeface="Century Schoolbook" charset="0"/>
              </a:rPr>
              <a:t>—</a:t>
            </a:r>
          </a:p>
        </p:txBody>
      </p:sp>
      <p:sp>
        <p:nvSpPr>
          <p:cNvPr id="6" name="Text Placeholder 5"/>
          <p:cNvSpPr>
            <a:spLocks noGrp="1"/>
          </p:cNvSpPr>
          <p:nvPr>
            <p:ph type="body" sz="quarter" idx="12" hasCustomPrompt="1"/>
          </p:nvPr>
        </p:nvSpPr>
        <p:spPr>
          <a:xfrm>
            <a:off x="2494128" y="5473942"/>
            <a:ext cx="4155743" cy="317502"/>
          </a:xfrm>
        </p:spPr>
        <p:txBody>
          <a:bodyPr>
            <a:normAutofit/>
          </a:bodyPr>
          <a:lstStyle>
            <a:lvl1pPr marL="0" indent="0" algn="ctr">
              <a:buNone/>
              <a:tabLst/>
              <a:defRPr sz="1500">
                <a:solidFill>
                  <a:schemeClr val="tx2"/>
                </a:solidFill>
              </a:defRPr>
            </a:lvl1pPr>
          </a:lstStyle>
          <a:p>
            <a:r>
              <a:rPr lang="en-US" dirty="0"/>
              <a:t>Date of Presentation</a:t>
            </a: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ntent as Three Part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32756"/>
            <a:ext cx="8229599" cy="1089568"/>
          </a:xfrm>
        </p:spPr>
        <p:txBody>
          <a:bodyPr lIns="0" tIns="0" rIns="0" bIns="0"/>
          <a:lstStyle>
            <a:lvl1pPr>
              <a:defRPr baseline="0"/>
            </a:lvl1pPr>
          </a:lstStyle>
          <a:p>
            <a:r>
              <a:rPr lang="en-US" dirty="0"/>
              <a:t>What are these three parts?</a:t>
            </a:r>
          </a:p>
        </p:txBody>
      </p:sp>
      <p:sp>
        <p:nvSpPr>
          <p:cNvPr id="5" name="Footer Placeholder 4"/>
          <p:cNvSpPr>
            <a:spLocks noGrp="1"/>
          </p:cNvSpPr>
          <p:nvPr>
            <p:ph type="ftr" sz="quarter" idx="11"/>
          </p:nvPr>
        </p:nvSpPr>
        <p:spPr>
          <a:xfrm>
            <a:off x="3124200" y="6356352"/>
            <a:ext cx="2895600" cy="365125"/>
          </a:xfrm>
        </p:spPr>
        <p:txBody>
          <a:bodyPr/>
          <a:lstStyle/>
          <a:p>
            <a:r>
              <a:rPr lang="en-US" dirty="0"/>
              <a:t>Data Classification (if necessary)</a:t>
            </a:r>
          </a:p>
        </p:txBody>
      </p:sp>
      <p:sp>
        <p:nvSpPr>
          <p:cNvPr id="10" name="Text Placeholder 9"/>
          <p:cNvSpPr>
            <a:spLocks noGrp="1"/>
          </p:cNvSpPr>
          <p:nvPr>
            <p:ph type="body" sz="quarter" idx="12"/>
          </p:nvPr>
        </p:nvSpPr>
        <p:spPr>
          <a:xfrm>
            <a:off x="457201" y="2630432"/>
            <a:ext cx="2560319" cy="3295950"/>
          </a:xfrm>
        </p:spPr>
        <p:txBody>
          <a:bodyPr/>
          <a:lstStyle>
            <a:lvl1pPr marL="0" indent="0" algn="ctr">
              <a:buNone/>
              <a:defRPr sz="2100">
                <a:solidFill>
                  <a:schemeClr val="tx2"/>
                </a:solidFill>
                <a:latin typeface="Century Schoolbook" charset="0"/>
                <a:ea typeface="Century Schoolbook" charset="0"/>
                <a:cs typeface="Century Schoolbook" charset="0"/>
              </a:defRPr>
            </a:lvl1pPr>
          </a:lstStyle>
          <a:p>
            <a:pPr lvl="0"/>
            <a:r>
              <a:rPr lang="en-US" dirty="0"/>
              <a:t>Click to edit Master text styles</a:t>
            </a:r>
          </a:p>
        </p:txBody>
      </p:sp>
      <p:sp>
        <p:nvSpPr>
          <p:cNvPr id="11" name="Text Placeholder 9"/>
          <p:cNvSpPr>
            <a:spLocks noGrp="1"/>
          </p:cNvSpPr>
          <p:nvPr>
            <p:ph type="body" sz="quarter" idx="13"/>
          </p:nvPr>
        </p:nvSpPr>
        <p:spPr>
          <a:xfrm>
            <a:off x="3291841" y="2630432"/>
            <a:ext cx="2560319" cy="3295950"/>
          </a:xfrm>
        </p:spPr>
        <p:txBody>
          <a:bodyPr/>
          <a:lstStyle>
            <a:lvl1pPr marL="0" indent="0" algn="ctr">
              <a:buNone/>
              <a:defRPr sz="2100">
                <a:solidFill>
                  <a:schemeClr val="tx2"/>
                </a:solidFill>
                <a:latin typeface="Century Schoolbook" charset="0"/>
                <a:ea typeface="Century Schoolbook" charset="0"/>
                <a:cs typeface="Century Schoolbook" charset="0"/>
              </a:defRPr>
            </a:lvl1pPr>
          </a:lstStyle>
          <a:p>
            <a:pPr lvl="0"/>
            <a:r>
              <a:rPr lang="en-US" dirty="0"/>
              <a:t>Click to edit Master text styles</a:t>
            </a:r>
          </a:p>
        </p:txBody>
      </p:sp>
      <p:sp>
        <p:nvSpPr>
          <p:cNvPr id="12" name="Text Placeholder 9"/>
          <p:cNvSpPr>
            <a:spLocks noGrp="1"/>
          </p:cNvSpPr>
          <p:nvPr>
            <p:ph type="body" sz="quarter" idx="14"/>
          </p:nvPr>
        </p:nvSpPr>
        <p:spPr>
          <a:xfrm>
            <a:off x="6126480" y="2630432"/>
            <a:ext cx="2560319" cy="3295950"/>
          </a:xfrm>
        </p:spPr>
        <p:txBody>
          <a:bodyPr/>
          <a:lstStyle>
            <a:lvl1pPr marL="0" indent="0" algn="ctr">
              <a:buNone/>
              <a:defRPr sz="2100">
                <a:solidFill>
                  <a:schemeClr val="tx2"/>
                </a:solidFill>
                <a:latin typeface="Century Schoolbook" charset="0"/>
                <a:ea typeface="Century Schoolbook" charset="0"/>
                <a:cs typeface="Century Schoolbook" charset="0"/>
              </a:defRPr>
            </a:lvl1pPr>
          </a:lstStyle>
          <a:p>
            <a:pPr lvl="0"/>
            <a:r>
              <a:rPr lang="en-US" dirty="0"/>
              <a:t>Click to edit Master text styles</a:t>
            </a:r>
          </a:p>
        </p:txBody>
      </p:sp>
      <p:sp>
        <p:nvSpPr>
          <p:cNvPr id="15" name="TextBox 14"/>
          <p:cNvSpPr txBox="1"/>
          <p:nvPr userDrawn="1"/>
        </p:nvSpPr>
        <p:spPr>
          <a:xfrm>
            <a:off x="457200" y="2090587"/>
            <a:ext cx="2560320" cy="415498"/>
          </a:xfrm>
          <a:prstGeom prst="rect">
            <a:avLst/>
          </a:prstGeom>
          <a:noFill/>
        </p:spPr>
        <p:txBody>
          <a:bodyPr wrap="square" rtlCol="0">
            <a:spAutoFit/>
          </a:bodyPr>
          <a:lstStyle/>
          <a:p>
            <a:pPr algn="ctr"/>
            <a:r>
              <a:rPr lang="en-US" sz="2100" b="1" dirty="0">
                <a:solidFill>
                  <a:schemeClr val="tx2"/>
                </a:solidFill>
                <a:latin typeface="Century Schoolbook" charset="0"/>
                <a:ea typeface="Century Schoolbook" charset="0"/>
                <a:cs typeface="Century Schoolbook" charset="0"/>
              </a:rPr>
              <a:t>—</a:t>
            </a:r>
          </a:p>
        </p:txBody>
      </p:sp>
      <p:sp>
        <p:nvSpPr>
          <p:cNvPr id="16" name="TextBox 15"/>
          <p:cNvSpPr txBox="1"/>
          <p:nvPr userDrawn="1"/>
        </p:nvSpPr>
        <p:spPr>
          <a:xfrm>
            <a:off x="457200" y="1693867"/>
            <a:ext cx="2560320" cy="415498"/>
          </a:xfrm>
          <a:prstGeom prst="rect">
            <a:avLst/>
          </a:prstGeom>
          <a:noFill/>
        </p:spPr>
        <p:txBody>
          <a:bodyPr wrap="square" rtlCol="0">
            <a:spAutoFit/>
          </a:bodyPr>
          <a:lstStyle/>
          <a:p>
            <a:pPr algn="ctr"/>
            <a:r>
              <a:rPr lang="en-US" sz="2100" b="1" dirty="0">
                <a:solidFill>
                  <a:schemeClr val="tx2"/>
                </a:solidFill>
                <a:latin typeface="Century Schoolbook" charset="0"/>
                <a:ea typeface="Century Schoolbook" charset="0"/>
                <a:cs typeface="Century Schoolbook" charset="0"/>
              </a:rPr>
              <a:t>1</a:t>
            </a:r>
          </a:p>
        </p:txBody>
      </p:sp>
      <p:sp>
        <p:nvSpPr>
          <p:cNvPr id="17" name="TextBox 16"/>
          <p:cNvSpPr txBox="1"/>
          <p:nvPr userDrawn="1"/>
        </p:nvSpPr>
        <p:spPr>
          <a:xfrm>
            <a:off x="3291839" y="2090587"/>
            <a:ext cx="2560320" cy="415498"/>
          </a:xfrm>
          <a:prstGeom prst="rect">
            <a:avLst/>
          </a:prstGeom>
          <a:noFill/>
        </p:spPr>
        <p:txBody>
          <a:bodyPr wrap="square" rtlCol="0">
            <a:spAutoFit/>
          </a:bodyPr>
          <a:lstStyle/>
          <a:p>
            <a:pPr algn="ctr"/>
            <a:r>
              <a:rPr lang="en-US" sz="2100" b="1" dirty="0">
                <a:solidFill>
                  <a:schemeClr val="tx2"/>
                </a:solidFill>
                <a:latin typeface="Century Schoolbook" charset="0"/>
                <a:ea typeface="Century Schoolbook" charset="0"/>
                <a:cs typeface="Century Schoolbook" charset="0"/>
              </a:rPr>
              <a:t>—</a:t>
            </a:r>
          </a:p>
        </p:txBody>
      </p:sp>
      <p:sp>
        <p:nvSpPr>
          <p:cNvPr id="18" name="TextBox 17"/>
          <p:cNvSpPr txBox="1"/>
          <p:nvPr userDrawn="1"/>
        </p:nvSpPr>
        <p:spPr>
          <a:xfrm>
            <a:off x="3291839" y="1693867"/>
            <a:ext cx="2560320" cy="415498"/>
          </a:xfrm>
          <a:prstGeom prst="rect">
            <a:avLst/>
          </a:prstGeom>
          <a:noFill/>
        </p:spPr>
        <p:txBody>
          <a:bodyPr wrap="square" rtlCol="0">
            <a:spAutoFit/>
          </a:bodyPr>
          <a:lstStyle/>
          <a:p>
            <a:pPr algn="ctr"/>
            <a:r>
              <a:rPr lang="en-US" sz="2100" b="1" dirty="0">
                <a:solidFill>
                  <a:schemeClr val="tx2"/>
                </a:solidFill>
                <a:latin typeface="Century Schoolbook" charset="0"/>
                <a:ea typeface="Century Schoolbook" charset="0"/>
                <a:cs typeface="Century Schoolbook" charset="0"/>
              </a:rPr>
              <a:t>2</a:t>
            </a:r>
          </a:p>
        </p:txBody>
      </p:sp>
      <p:sp>
        <p:nvSpPr>
          <p:cNvPr id="19" name="TextBox 18"/>
          <p:cNvSpPr txBox="1"/>
          <p:nvPr userDrawn="1"/>
        </p:nvSpPr>
        <p:spPr>
          <a:xfrm>
            <a:off x="6126479" y="2090587"/>
            <a:ext cx="2560320" cy="415498"/>
          </a:xfrm>
          <a:prstGeom prst="rect">
            <a:avLst/>
          </a:prstGeom>
          <a:noFill/>
        </p:spPr>
        <p:txBody>
          <a:bodyPr wrap="square" rtlCol="0">
            <a:spAutoFit/>
          </a:bodyPr>
          <a:lstStyle/>
          <a:p>
            <a:pPr algn="ctr"/>
            <a:r>
              <a:rPr lang="en-US" sz="2100" b="1" dirty="0">
                <a:solidFill>
                  <a:schemeClr val="tx2"/>
                </a:solidFill>
                <a:latin typeface="Century Schoolbook" charset="0"/>
                <a:ea typeface="Century Schoolbook" charset="0"/>
                <a:cs typeface="Century Schoolbook" charset="0"/>
              </a:rPr>
              <a:t>—</a:t>
            </a:r>
          </a:p>
        </p:txBody>
      </p:sp>
      <p:sp>
        <p:nvSpPr>
          <p:cNvPr id="20" name="TextBox 19"/>
          <p:cNvSpPr txBox="1"/>
          <p:nvPr userDrawn="1"/>
        </p:nvSpPr>
        <p:spPr>
          <a:xfrm>
            <a:off x="6126479" y="1693867"/>
            <a:ext cx="2560320" cy="415498"/>
          </a:xfrm>
          <a:prstGeom prst="rect">
            <a:avLst/>
          </a:prstGeom>
          <a:noFill/>
        </p:spPr>
        <p:txBody>
          <a:bodyPr wrap="square" rtlCol="0">
            <a:spAutoFit/>
          </a:bodyPr>
          <a:lstStyle/>
          <a:p>
            <a:pPr algn="ctr"/>
            <a:r>
              <a:rPr lang="en-US" sz="2100" b="1" dirty="0">
                <a:solidFill>
                  <a:schemeClr val="tx2"/>
                </a:solidFill>
                <a:latin typeface="Century Schoolbook" charset="0"/>
                <a:ea typeface="Century Schoolbook" charset="0"/>
                <a:cs typeface="Century Schoolbook" charset="0"/>
              </a:rPr>
              <a:t>3</a:t>
            </a:r>
          </a:p>
        </p:txBody>
      </p:sp>
      <p:sp>
        <p:nvSpPr>
          <p:cNvPr id="3" name="Slide Number Placeholder 2"/>
          <p:cNvSpPr>
            <a:spLocks noGrp="1"/>
          </p:cNvSpPr>
          <p:nvPr>
            <p:ph type="sldNum" sz="quarter" idx="15"/>
          </p:nvPr>
        </p:nvSpPr>
        <p:spPr/>
        <p:txBody>
          <a:bodyPr/>
          <a:lstStyle/>
          <a:p>
            <a:fld id="{95BC09AE-0EE5-8C4F-A9BE-CC64D9851308}"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ntent as Team/Group">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49380"/>
            <a:ext cx="8229600" cy="1072945"/>
          </a:xfrm>
        </p:spPr>
        <p:txBody>
          <a:bodyPr lIns="0" tIns="0" rIns="0" bIns="0"/>
          <a:lstStyle>
            <a:lvl1pPr>
              <a:defRPr baseline="0"/>
            </a:lvl1pPr>
          </a:lstStyle>
          <a:p>
            <a:r>
              <a:rPr lang="en-US" dirty="0"/>
              <a:t>Write a short headline.</a:t>
            </a:r>
          </a:p>
        </p:txBody>
      </p:sp>
      <p:sp>
        <p:nvSpPr>
          <p:cNvPr id="5" name="Footer Placeholder 4"/>
          <p:cNvSpPr>
            <a:spLocks noGrp="1"/>
          </p:cNvSpPr>
          <p:nvPr>
            <p:ph type="ftr" sz="quarter" idx="11"/>
          </p:nvPr>
        </p:nvSpPr>
        <p:spPr/>
        <p:txBody>
          <a:bodyPr/>
          <a:lstStyle/>
          <a:p>
            <a:r>
              <a:rPr lang="en-US" dirty="0"/>
              <a:t>Data Classification (if necessary)</a:t>
            </a:r>
          </a:p>
        </p:txBody>
      </p:sp>
      <p:sp>
        <p:nvSpPr>
          <p:cNvPr id="8" name="Picture Placeholder 6"/>
          <p:cNvSpPr>
            <a:spLocks noGrp="1"/>
          </p:cNvSpPr>
          <p:nvPr>
            <p:ph type="pic" sz="quarter" idx="13" hasCustomPrompt="1"/>
          </p:nvPr>
        </p:nvSpPr>
        <p:spPr>
          <a:xfrm>
            <a:off x="457201" y="1733340"/>
            <a:ext cx="1819655" cy="2706046"/>
          </a:xfrm>
        </p:spPr>
        <p:txBody>
          <a:bodyPr anchor="ctr"/>
          <a:lstStyle>
            <a:lvl1pPr marL="0" indent="0" algn="ctr">
              <a:buFontTx/>
              <a:buNone/>
              <a:defRPr/>
            </a:lvl1pPr>
          </a:lstStyle>
          <a:p>
            <a:r>
              <a:rPr lang="en-US" dirty="0"/>
              <a:t>Insert photo.</a:t>
            </a:r>
          </a:p>
        </p:txBody>
      </p:sp>
      <p:sp>
        <p:nvSpPr>
          <p:cNvPr id="14" name="Text Placeholder 13"/>
          <p:cNvSpPr>
            <a:spLocks noGrp="1"/>
          </p:cNvSpPr>
          <p:nvPr>
            <p:ph type="body" sz="quarter" idx="16" hasCustomPrompt="1"/>
          </p:nvPr>
        </p:nvSpPr>
        <p:spPr>
          <a:xfrm>
            <a:off x="457201" y="4572499"/>
            <a:ext cx="1819656" cy="556053"/>
          </a:xfrm>
        </p:spPr>
        <p:txBody>
          <a:bodyPr lIns="0" tIns="0" rIns="0" bIns="0" anchor="b">
            <a:noAutofit/>
          </a:bodyPr>
          <a:lstStyle>
            <a:lvl1pPr marL="0" indent="0">
              <a:buNone/>
              <a:defRPr sz="1800" b="1" baseline="0">
                <a:solidFill>
                  <a:schemeClr val="tx2"/>
                </a:solidFill>
              </a:defRPr>
            </a:lvl1pPr>
          </a:lstStyle>
          <a:p>
            <a:pPr lvl="0"/>
            <a:r>
              <a:rPr lang="en-US" dirty="0"/>
              <a:t>Team Member </a:t>
            </a:r>
            <a:br>
              <a:rPr lang="en-US" dirty="0"/>
            </a:br>
            <a:r>
              <a:rPr lang="en-US" dirty="0"/>
              <a:t>Name</a:t>
            </a:r>
          </a:p>
        </p:txBody>
      </p:sp>
      <p:sp>
        <p:nvSpPr>
          <p:cNvPr id="26" name="Text Placeholder 13"/>
          <p:cNvSpPr>
            <a:spLocks noGrp="1"/>
          </p:cNvSpPr>
          <p:nvPr>
            <p:ph type="body" sz="quarter" idx="22" hasCustomPrompt="1"/>
          </p:nvPr>
        </p:nvSpPr>
        <p:spPr>
          <a:xfrm>
            <a:off x="457201" y="5132056"/>
            <a:ext cx="1819656" cy="842656"/>
          </a:xfrm>
        </p:spPr>
        <p:txBody>
          <a:bodyPr lIns="0" tIns="0" rIns="0" bIns="0" anchor="t">
            <a:noAutofit/>
          </a:bodyPr>
          <a:lstStyle>
            <a:lvl1pPr marL="0" indent="0">
              <a:buNone/>
              <a:defRPr sz="1800" b="0" baseline="0">
                <a:solidFill>
                  <a:schemeClr val="tx2"/>
                </a:solidFill>
              </a:defRPr>
            </a:lvl1pPr>
          </a:lstStyle>
          <a:p>
            <a:pPr lvl="0"/>
            <a:r>
              <a:rPr lang="en-US" dirty="0"/>
              <a:t>Title or Responsibility</a:t>
            </a:r>
          </a:p>
        </p:txBody>
      </p:sp>
      <p:sp>
        <p:nvSpPr>
          <p:cNvPr id="27" name="Picture Placeholder 6"/>
          <p:cNvSpPr>
            <a:spLocks noGrp="1"/>
          </p:cNvSpPr>
          <p:nvPr>
            <p:ph type="pic" sz="quarter" idx="23" hasCustomPrompt="1"/>
          </p:nvPr>
        </p:nvSpPr>
        <p:spPr>
          <a:xfrm>
            <a:off x="6867145" y="1733340"/>
            <a:ext cx="1819655" cy="2706046"/>
          </a:xfrm>
        </p:spPr>
        <p:txBody>
          <a:bodyPr anchor="ctr"/>
          <a:lstStyle>
            <a:lvl1pPr marL="0" indent="0" algn="ctr">
              <a:buFontTx/>
              <a:buNone/>
              <a:defRPr/>
            </a:lvl1pPr>
          </a:lstStyle>
          <a:p>
            <a:r>
              <a:rPr lang="en-US" dirty="0"/>
              <a:t>Insert photo.</a:t>
            </a:r>
          </a:p>
        </p:txBody>
      </p:sp>
      <p:sp>
        <p:nvSpPr>
          <p:cNvPr id="28" name="Text Placeholder 13"/>
          <p:cNvSpPr>
            <a:spLocks noGrp="1"/>
          </p:cNvSpPr>
          <p:nvPr>
            <p:ph type="body" sz="quarter" idx="24" hasCustomPrompt="1"/>
          </p:nvPr>
        </p:nvSpPr>
        <p:spPr>
          <a:xfrm>
            <a:off x="6867145" y="4572499"/>
            <a:ext cx="1819656" cy="556053"/>
          </a:xfrm>
        </p:spPr>
        <p:txBody>
          <a:bodyPr lIns="0" tIns="0" rIns="0" bIns="0" anchor="b">
            <a:noAutofit/>
          </a:bodyPr>
          <a:lstStyle>
            <a:lvl1pPr marL="0" indent="0">
              <a:buNone/>
              <a:defRPr sz="1800" b="1" baseline="0">
                <a:solidFill>
                  <a:schemeClr val="tx2"/>
                </a:solidFill>
              </a:defRPr>
            </a:lvl1pPr>
          </a:lstStyle>
          <a:p>
            <a:pPr lvl="0"/>
            <a:r>
              <a:rPr lang="en-US" dirty="0"/>
              <a:t>Team Member </a:t>
            </a:r>
            <a:br>
              <a:rPr lang="en-US" dirty="0"/>
            </a:br>
            <a:r>
              <a:rPr lang="en-US" dirty="0"/>
              <a:t>Name</a:t>
            </a:r>
          </a:p>
        </p:txBody>
      </p:sp>
      <p:sp>
        <p:nvSpPr>
          <p:cNvPr id="29" name="Text Placeholder 13"/>
          <p:cNvSpPr>
            <a:spLocks noGrp="1"/>
          </p:cNvSpPr>
          <p:nvPr>
            <p:ph type="body" sz="quarter" idx="25" hasCustomPrompt="1"/>
          </p:nvPr>
        </p:nvSpPr>
        <p:spPr>
          <a:xfrm>
            <a:off x="6867145" y="5132056"/>
            <a:ext cx="1819656" cy="842656"/>
          </a:xfrm>
        </p:spPr>
        <p:txBody>
          <a:bodyPr lIns="0" tIns="0" rIns="0" bIns="0" anchor="t">
            <a:noAutofit/>
          </a:bodyPr>
          <a:lstStyle>
            <a:lvl1pPr marL="0" indent="0">
              <a:buNone/>
              <a:defRPr sz="1800" b="0" baseline="0">
                <a:solidFill>
                  <a:schemeClr val="tx2"/>
                </a:solidFill>
              </a:defRPr>
            </a:lvl1pPr>
          </a:lstStyle>
          <a:p>
            <a:pPr lvl="0"/>
            <a:r>
              <a:rPr lang="en-US" dirty="0"/>
              <a:t>Title or Responsibility</a:t>
            </a:r>
          </a:p>
        </p:txBody>
      </p:sp>
      <p:sp>
        <p:nvSpPr>
          <p:cNvPr id="30" name="Picture Placeholder 6"/>
          <p:cNvSpPr>
            <a:spLocks noGrp="1"/>
          </p:cNvSpPr>
          <p:nvPr>
            <p:ph type="pic" sz="quarter" idx="26" hasCustomPrompt="1"/>
          </p:nvPr>
        </p:nvSpPr>
        <p:spPr>
          <a:xfrm>
            <a:off x="4730497" y="1733340"/>
            <a:ext cx="1819655" cy="2706046"/>
          </a:xfrm>
        </p:spPr>
        <p:txBody>
          <a:bodyPr anchor="ctr"/>
          <a:lstStyle>
            <a:lvl1pPr marL="0" indent="0" algn="ctr">
              <a:buFontTx/>
              <a:buNone/>
              <a:defRPr/>
            </a:lvl1pPr>
          </a:lstStyle>
          <a:p>
            <a:r>
              <a:rPr lang="en-US" dirty="0"/>
              <a:t>Insert photo.</a:t>
            </a:r>
          </a:p>
        </p:txBody>
      </p:sp>
      <p:sp>
        <p:nvSpPr>
          <p:cNvPr id="31" name="Text Placeholder 13"/>
          <p:cNvSpPr>
            <a:spLocks noGrp="1"/>
          </p:cNvSpPr>
          <p:nvPr>
            <p:ph type="body" sz="quarter" idx="27" hasCustomPrompt="1"/>
          </p:nvPr>
        </p:nvSpPr>
        <p:spPr>
          <a:xfrm>
            <a:off x="4730497" y="4572499"/>
            <a:ext cx="1819656" cy="556053"/>
          </a:xfrm>
        </p:spPr>
        <p:txBody>
          <a:bodyPr lIns="0" tIns="0" rIns="0" bIns="0" anchor="b">
            <a:noAutofit/>
          </a:bodyPr>
          <a:lstStyle>
            <a:lvl1pPr marL="0" indent="0">
              <a:buNone/>
              <a:defRPr sz="1800" b="1" baseline="0">
                <a:solidFill>
                  <a:schemeClr val="tx2"/>
                </a:solidFill>
              </a:defRPr>
            </a:lvl1pPr>
          </a:lstStyle>
          <a:p>
            <a:pPr lvl="0"/>
            <a:r>
              <a:rPr lang="en-US" dirty="0"/>
              <a:t>Team Member </a:t>
            </a:r>
            <a:br>
              <a:rPr lang="en-US" dirty="0"/>
            </a:br>
            <a:r>
              <a:rPr lang="en-US" dirty="0"/>
              <a:t>Name</a:t>
            </a:r>
          </a:p>
        </p:txBody>
      </p:sp>
      <p:sp>
        <p:nvSpPr>
          <p:cNvPr id="32" name="Text Placeholder 13"/>
          <p:cNvSpPr>
            <a:spLocks noGrp="1"/>
          </p:cNvSpPr>
          <p:nvPr>
            <p:ph type="body" sz="quarter" idx="28" hasCustomPrompt="1"/>
          </p:nvPr>
        </p:nvSpPr>
        <p:spPr>
          <a:xfrm>
            <a:off x="4730497" y="5132056"/>
            <a:ext cx="1819656" cy="842656"/>
          </a:xfrm>
        </p:spPr>
        <p:txBody>
          <a:bodyPr lIns="0" tIns="0" rIns="0" bIns="0" anchor="t">
            <a:noAutofit/>
          </a:bodyPr>
          <a:lstStyle>
            <a:lvl1pPr marL="0" indent="0">
              <a:buNone/>
              <a:defRPr sz="1800" b="0" baseline="0">
                <a:solidFill>
                  <a:schemeClr val="tx2"/>
                </a:solidFill>
              </a:defRPr>
            </a:lvl1pPr>
          </a:lstStyle>
          <a:p>
            <a:pPr lvl="0"/>
            <a:r>
              <a:rPr lang="en-US" dirty="0"/>
              <a:t>Title or Responsibility</a:t>
            </a:r>
          </a:p>
        </p:txBody>
      </p:sp>
      <p:sp>
        <p:nvSpPr>
          <p:cNvPr id="33" name="Picture Placeholder 6"/>
          <p:cNvSpPr>
            <a:spLocks noGrp="1"/>
          </p:cNvSpPr>
          <p:nvPr>
            <p:ph type="pic" sz="quarter" idx="29" hasCustomPrompt="1"/>
          </p:nvPr>
        </p:nvSpPr>
        <p:spPr>
          <a:xfrm>
            <a:off x="2593849" y="1733340"/>
            <a:ext cx="1819655" cy="2706046"/>
          </a:xfrm>
        </p:spPr>
        <p:txBody>
          <a:bodyPr anchor="ctr"/>
          <a:lstStyle>
            <a:lvl1pPr marL="0" indent="0" algn="ctr">
              <a:buFontTx/>
              <a:buNone/>
              <a:defRPr/>
            </a:lvl1pPr>
          </a:lstStyle>
          <a:p>
            <a:r>
              <a:rPr lang="en-US" dirty="0"/>
              <a:t>Insert photo.</a:t>
            </a:r>
          </a:p>
        </p:txBody>
      </p:sp>
      <p:sp>
        <p:nvSpPr>
          <p:cNvPr id="34" name="Text Placeholder 13"/>
          <p:cNvSpPr>
            <a:spLocks noGrp="1"/>
          </p:cNvSpPr>
          <p:nvPr>
            <p:ph type="body" sz="quarter" idx="30" hasCustomPrompt="1"/>
          </p:nvPr>
        </p:nvSpPr>
        <p:spPr>
          <a:xfrm>
            <a:off x="2593849" y="4572499"/>
            <a:ext cx="1819656" cy="556053"/>
          </a:xfrm>
        </p:spPr>
        <p:txBody>
          <a:bodyPr lIns="0" tIns="0" rIns="0" bIns="0" anchor="b">
            <a:noAutofit/>
          </a:bodyPr>
          <a:lstStyle>
            <a:lvl1pPr marL="0" indent="0">
              <a:buNone/>
              <a:defRPr sz="1800" b="1" baseline="0">
                <a:solidFill>
                  <a:schemeClr val="tx2"/>
                </a:solidFill>
              </a:defRPr>
            </a:lvl1pPr>
          </a:lstStyle>
          <a:p>
            <a:pPr lvl="0"/>
            <a:r>
              <a:rPr lang="en-US" dirty="0"/>
              <a:t>Team Member </a:t>
            </a:r>
            <a:br>
              <a:rPr lang="en-US" dirty="0"/>
            </a:br>
            <a:r>
              <a:rPr lang="en-US" dirty="0"/>
              <a:t>Name</a:t>
            </a:r>
          </a:p>
        </p:txBody>
      </p:sp>
      <p:sp>
        <p:nvSpPr>
          <p:cNvPr id="35" name="Text Placeholder 13"/>
          <p:cNvSpPr>
            <a:spLocks noGrp="1"/>
          </p:cNvSpPr>
          <p:nvPr>
            <p:ph type="body" sz="quarter" idx="31" hasCustomPrompt="1"/>
          </p:nvPr>
        </p:nvSpPr>
        <p:spPr>
          <a:xfrm>
            <a:off x="2593849" y="5132056"/>
            <a:ext cx="1819656" cy="842656"/>
          </a:xfrm>
        </p:spPr>
        <p:txBody>
          <a:bodyPr lIns="0" tIns="0" rIns="0" bIns="0" anchor="t">
            <a:noAutofit/>
          </a:bodyPr>
          <a:lstStyle>
            <a:lvl1pPr marL="0" indent="0">
              <a:buNone/>
              <a:defRPr sz="1800" b="0" baseline="0">
                <a:solidFill>
                  <a:schemeClr val="tx2"/>
                </a:solidFill>
              </a:defRPr>
            </a:lvl1pPr>
          </a:lstStyle>
          <a:p>
            <a:pPr lvl="0"/>
            <a:r>
              <a:rPr lang="en-US" dirty="0"/>
              <a:t>Title or Responsibility</a:t>
            </a:r>
          </a:p>
        </p:txBody>
      </p:sp>
      <p:sp>
        <p:nvSpPr>
          <p:cNvPr id="3" name="Slide Number Placeholder 2"/>
          <p:cNvSpPr>
            <a:spLocks noGrp="1"/>
          </p:cNvSpPr>
          <p:nvPr>
            <p:ph type="sldNum" sz="quarter" idx="32"/>
          </p:nvPr>
        </p:nvSpPr>
        <p:spPr/>
        <p:txBody>
          <a:bodyPr/>
          <a:lstStyle/>
          <a:p>
            <a:fld id="{95BC09AE-0EE5-8C4F-A9BE-CC64D9851308}"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ntent with Boxe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32756"/>
            <a:ext cx="8266510" cy="1089566"/>
          </a:xfrm>
        </p:spPr>
        <p:txBody>
          <a:bodyPr lIns="0" tIns="0" rIns="0" bIns="0"/>
          <a:lstStyle>
            <a:lvl1pPr>
              <a:defRPr baseline="0"/>
            </a:lvl1pPr>
          </a:lstStyle>
          <a:p>
            <a:r>
              <a:rPr lang="en-US" dirty="0"/>
              <a:t>Write a short headline.</a:t>
            </a:r>
          </a:p>
        </p:txBody>
      </p:sp>
      <p:sp>
        <p:nvSpPr>
          <p:cNvPr id="5" name="Footer Placeholder 4"/>
          <p:cNvSpPr>
            <a:spLocks noGrp="1"/>
          </p:cNvSpPr>
          <p:nvPr>
            <p:ph type="ftr" sz="quarter" idx="11"/>
          </p:nvPr>
        </p:nvSpPr>
        <p:spPr>
          <a:xfrm>
            <a:off x="3124200" y="6356352"/>
            <a:ext cx="2895600" cy="365125"/>
          </a:xfrm>
        </p:spPr>
        <p:txBody>
          <a:bodyPr/>
          <a:lstStyle/>
          <a:p>
            <a:r>
              <a:rPr lang="en-US"/>
              <a:t>Data Classification (if necessary)</a:t>
            </a:r>
            <a:endParaRPr lang="en-US" dirty="0"/>
          </a:p>
        </p:txBody>
      </p:sp>
      <p:sp>
        <p:nvSpPr>
          <p:cNvPr id="7" name="Text Placeholder 6"/>
          <p:cNvSpPr>
            <a:spLocks noGrp="1"/>
          </p:cNvSpPr>
          <p:nvPr>
            <p:ph type="body" sz="quarter" idx="15"/>
          </p:nvPr>
        </p:nvSpPr>
        <p:spPr>
          <a:xfrm>
            <a:off x="3323707" y="1495360"/>
            <a:ext cx="2533496" cy="4639433"/>
          </a:xfrm>
          <a:solidFill>
            <a:schemeClr val="bg2"/>
          </a:solidFill>
        </p:spPr>
        <p:txBody>
          <a:bodyPr lIns="182880" tIns="182880" rIns="182880" bIns="182880">
            <a:normAutofit/>
          </a:bodyPr>
          <a:lstStyle>
            <a:lvl1pPr>
              <a:defRPr sz="2200"/>
            </a:lvl1pPr>
          </a:lstStyle>
          <a:p>
            <a:pPr lvl="0"/>
            <a:r>
              <a:rPr lang="en-US" dirty="0"/>
              <a:t>Click to edit Master text styles</a:t>
            </a:r>
          </a:p>
        </p:txBody>
      </p:sp>
      <p:sp>
        <p:nvSpPr>
          <p:cNvPr id="12" name="Text Placeholder 6"/>
          <p:cNvSpPr>
            <a:spLocks noGrp="1"/>
          </p:cNvSpPr>
          <p:nvPr>
            <p:ph type="body" sz="quarter" idx="16"/>
          </p:nvPr>
        </p:nvSpPr>
        <p:spPr>
          <a:xfrm>
            <a:off x="457202" y="1504886"/>
            <a:ext cx="2533494" cy="4639433"/>
          </a:xfrm>
          <a:solidFill>
            <a:schemeClr val="bg2"/>
          </a:solidFill>
        </p:spPr>
        <p:txBody>
          <a:bodyPr lIns="182880" tIns="182880" rIns="182880" bIns="182880">
            <a:normAutofit/>
          </a:bodyPr>
          <a:lstStyle>
            <a:lvl1pPr>
              <a:defRPr sz="2200"/>
            </a:lvl1pPr>
          </a:lstStyle>
          <a:p>
            <a:pPr lvl="0"/>
            <a:r>
              <a:rPr lang="en-US" dirty="0"/>
              <a:t>Click to edit Master text styles</a:t>
            </a:r>
          </a:p>
        </p:txBody>
      </p:sp>
      <p:sp>
        <p:nvSpPr>
          <p:cNvPr id="16" name="Text Placeholder 6"/>
          <p:cNvSpPr>
            <a:spLocks noGrp="1"/>
          </p:cNvSpPr>
          <p:nvPr>
            <p:ph type="body" sz="quarter" idx="18"/>
          </p:nvPr>
        </p:nvSpPr>
        <p:spPr>
          <a:xfrm>
            <a:off x="6190214" y="1504886"/>
            <a:ext cx="2533496" cy="4639433"/>
          </a:xfrm>
          <a:solidFill>
            <a:schemeClr val="bg2"/>
          </a:solidFill>
        </p:spPr>
        <p:txBody>
          <a:bodyPr lIns="182880" tIns="182880" rIns="182880" bIns="182880">
            <a:normAutofit/>
          </a:bodyPr>
          <a:lstStyle>
            <a:lvl1pPr>
              <a:defRPr sz="2200"/>
            </a:lvl1pPr>
          </a:lstStyle>
          <a:p>
            <a:pPr lvl="0"/>
            <a:r>
              <a:rPr lang="en-US" dirty="0"/>
              <a:t>Click to edit Master text styles</a:t>
            </a:r>
          </a:p>
        </p:txBody>
      </p:sp>
      <p:sp>
        <p:nvSpPr>
          <p:cNvPr id="3" name="Slide Number Placeholder 2"/>
          <p:cNvSpPr>
            <a:spLocks noGrp="1"/>
          </p:cNvSpPr>
          <p:nvPr>
            <p:ph type="sldNum" sz="quarter" idx="19"/>
          </p:nvPr>
        </p:nvSpPr>
        <p:spPr/>
        <p:txBody>
          <a:bodyPr/>
          <a:lstStyle/>
          <a:p>
            <a:fld id="{95BC09AE-0EE5-8C4F-A9BE-CC64D9851308}" type="slidenum">
              <a:rPr lang="en-US" smtClean="0"/>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Content with Callout Box (Mustard Seed)">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1" y="268224"/>
            <a:ext cx="4975622" cy="1065276"/>
          </a:xfrm>
        </p:spPr>
        <p:txBody>
          <a:bodyPr lIns="0" tIns="0" rIns="0" bIns="0"/>
          <a:lstStyle>
            <a:lvl1pPr>
              <a:defRPr baseline="0"/>
            </a:lvl1pPr>
          </a:lstStyle>
          <a:p>
            <a:r>
              <a:rPr lang="en-US" dirty="0"/>
              <a:t>Write a short headline.</a:t>
            </a:r>
          </a:p>
        </p:txBody>
      </p:sp>
      <p:sp>
        <p:nvSpPr>
          <p:cNvPr id="3" name="Content Placeholder 2"/>
          <p:cNvSpPr>
            <a:spLocks noGrp="1"/>
          </p:cNvSpPr>
          <p:nvPr>
            <p:ph idx="1"/>
          </p:nvPr>
        </p:nvSpPr>
        <p:spPr>
          <a:xfrm>
            <a:off x="457201" y="1529542"/>
            <a:ext cx="4975622" cy="4663995"/>
          </a:xfr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a:xfrm>
            <a:off x="3124201" y="6356352"/>
            <a:ext cx="2308622" cy="365125"/>
          </a:xfrm>
        </p:spPr>
        <p:txBody>
          <a:bodyPr/>
          <a:lstStyle/>
          <a:p>
            <a:pPr algn="r"/>
            <a:r>
              <a:rPr lang="en-US" dirty="0"/>
              <a:t>Data Classification (if necessary)</a:t>
            </a:r>
          </a:p>
        </p:txBody>
      </p:sp>
      <p:sp>
        <p:nvSpPr>
          <p:cNvPr id="9" name="Text Placeholder 8"/>
          <p:cNvSpPr>
            <a:spLocks noGrp="1"/>
          </p:cNvSpPr>
          <p:nvPr>
            <p:ph type="body" sz="quarter" idx="13"/>
          </p:nvPr>
        </p:nvSpPr>
        <p:spPr>
          <a:xfrm>
            <a:off x="5775723" y="1529543"/>
            <a:ext cx="3128963" cy="5028422"/>
          </a:xfrm>
          <a:solidFill>
            <a:srgbClr val="FFF2E0"/>
          </a:solidFill>
        </p:spPr>
        <p:txBody>
          <a:bodyPr lIns="182880" tIns="182880" rIns="182880" bIns="182880"/>
          <a:lstStyle>
            <a:lvl1pPr>
              <a:defRPr>
                <a:solidFill>
                  <a:schemeClr val="accent2"/>
                </a:solidFill>
              </a:defRPr>
            </a:lvl1pPr>
            <a:lvl2pPr>
              <a:defRPr>
                <a:solidFill>
                  <a:schemeClr val="accent2"/>
                </a:solidFill>
              </a:defRPr>
            </a:lvl2pPr>
            <a:lvl3pPr>
              <a:defRPr>
                <a:solidFill>
                  <a:schemeClr val="accent2"/>
                </a:solidFill>
              </a:defRPr>
            </a:lvl3pPr>
            <a:lvl4pPr>
              <a:defRPr>
                <a:solidFill>
                  <a:schemeClr val="accent2"/>
                </a:solidFill>
              </a:defRPr>
            </a:lvl4pPr>
            <a:lvl5pPr>
              <a:defRPr>
                <a:solidFill>
                  <a:schemeClr val="accent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8"/>
          <p:cNvSpPr>
            <a:spLocks noGrp="1"/>
          </p:cNvSpPr>
          <p:nvPr>
            <p:ph type="body" sz="quarter" idx="14" hasCustomPrompt="1"/>
          </p:nvPr>
        </p:nvSpPr>
        <p:spPr>
          <a:xfrm>
            <a:off x="5775723" y="268224"/>
            <a:ext cx="3128963" cy="1261318"/>
          </a:xfrm>
          <a:solidFill>
            <a:srgbClr val="FFF2E0"/>
          </a:solidFill>
        </p:spPr>
        <p:txBody>
          <a:bodyPr lIns="182880" tIns="457200" rIns="182880" bIns="182880" anchor="b"/>
          <a:lstStyle>
            <a:lvl1pPr marL="0" indent="0">
              <a:buNone/>
              <a:defRPr b="1">
                <a:solidFill>
                  <a:schemeClr val="accent2"/>
                </a:solidFill>
              </a:defRPr>
            </a:lvl1pPr>
            <a:lvl2pPr marL="342900" indent="0">
              <a:buNone/>
              <a:defRPr>
                <a:solidFill>
                  <a:schemeClr val="accent6"/>
                </a:solidFill>
              </a:defRPr>
            </a:lvl2pPr>
            <a:lvl3pPr marL="685800" indent="0">
              <a:buNone/>
              <a:defRPr>
                <a:solidFill>
                  <a:schemeClr val="accent6"/>
                </a:solidFill>
              </a:defRPr>
            </a:lvl3pPr>
            <a:lvl4pPr marL="1028700" indent="0">
              <a:buNone/>
              <a:defRPr>
                <a:solidFill>
                  <a:schemeClr val="accent6"/>
                </a:solidFill>
              </a:defRPr>
            </a:lvl4pPr>
            <a:lvl5pPr marL="1371600" indent="0">
              <a:buNone/>
              <a:defRPr>
                <a:solidFill>
                  <a:schemeClr val="accent6"/>
                </a:solidFill>
              </a:defRPr>
            </a:lvl5pPr>
          </a:lstStyle>
          <a:p>
            <a:pPr lvl="0"/>
            <a:r>
              <a:rPr lang="en-US" dirty="0"/>
              <a:t>HEADLINE</a:t>
            </a:r>
          </a:p>
        </p:txBody>
      </p:sp>
      <p:sp>
        <p:nvSpPr>
          <p:cNvPr id="6" name="Slide Number Placeholder 5"/>
          <p:cNvSpPr>
            <a:spLocks noGrp="1"/>
          </p:cNvSpPr>
          <p:nvPr>
            <p:ph type="sldNum" sz="quarter" idx="15"/>
          </p:nvPr>
        </p:nvSpPr>
        <p:spPr/>
        <p:txBody>
          <a:bodyPr/>
          <a:lstStyle/>
          <a:p>
            <a:fld id="{95BC09AE-0EE5-8C4F-A9BE-CC64D9851308}" type="slidenum">
              <a:rPr lang="en-US" smtClean="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with Callout Box (Sag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1" y="268224"/>
            <a:ext cx="4975622" cy="1065276"/>
          </a:xfrm>
        </p:spPr>
        <p:txBody>
          <a:bodyPr lIns="0" tIns="0" rIns="0" bIns="0"/>
          <a:lstStyle>
            <a:lvl1pPr>
              <a:defRPr baseline="0"/>
            </a:lvl1pPr>
          </a:lstStyle>
          <a:p>
            <a:r>
              <a:rPr lang="en-US" dirty="0"/>
              <a:t>Write a short headline.</a:t>
            </a:r>
          </a:p>
        </p:txBody>
      </p:sp>
      <p:sp>
        <p:nvSpPr>
          <p:cNvPr id="3" name="Content Placeholder 2"/>
          <p:cNvSpPr>
            <a:spLocks noGrp="1"/>
          </p:cNvSpPr>
          <p:nvPr>
            <p:ph idx="1"/>
          </p:nvPr>
        </p:nvSpPr>
        <p:spPr>
          <a:xfrm>
            <a:off x="457201" y="1529542"/>
            <a:ext cx="4975622" cy="4663995"/>
          </a:xfr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a:xfrm>
            <a:off x="3124201" y="6356352"/>
            <a:ext cx="2308622" cy="365125"/>
          </a:xfrm>
        </p:spPr>
        <p:txBody>
          <a:bodyPr/>
          <a:lstStyle/>
          <a:p>
            <a:pPr algn="r"/>
            <a:r>
              <a:rPr lang="en-US" dirty="0"/>
              <a:t>Data Classification (if necessary)</a:t>
            </a:r>
          </a:p>
        </p:txBody>
      </p:sp>
      <p:sp>
        <p:nvSpPr>
          <p:cNvPr id="9" name="Text Placeholder 8"/>
          <p:cNvSpPr>
            <a:spLocks noGrp="1"/>
          </p:cNvSpPr>
          <p:nvPr>
            <p:ph type="body" sz="quarter" idx="13"/>
          </p:nvPr>
        </p:nvSpPr>
        <p:spPr>
          <a:xfrm>
            <a:off x="5775723" y="1529543"/>
            <a:ext cx="3128963" cy="5028422"/>
          </a:xfrm>
          <a:solidFill>
            <a:srgbClr val="EAEEEE"/>
          </a:solidFill>
        </p:spPr>
        <p:txBody>
          <a:bodyPr lIns="182880" tIns="182880" rIns="182880" bIns="182880"/>
          <a:lstStyle>
            <a:lvl1pPr>
              <a:defRPr>
                <a:solidFill>
                  <a:schemeClr val="accent4"/>
                </a:solidFill>
              </a:defRPr>
            </a:lvl1pPr>
            <a:lvl2pPr>
              <a:defRPr>
                <a:solidFill>
                  <a:schemeClr val="accent4"/>
                </a:solidFill>
              </a:defRPr>
            </a:lvl2pPr>
            <a:lvl3pPr>
              <a:defRPr>
                <a:solidFill>
                  <a:schemeClr val="accent4"/>
                </a:solidFill>
              </a:defRPr>
            </a:lvl3pPr>
            <a:lvl4pPr>
              <a:defRPr>
                <a:solidFill>
                  <a:schemeClr val="accent4"/>
                </a:solidFill>
              </a:defRPr>
            </a:lvl4pPr>
            <a:lvl5pPr>
              <a:defRPr>
                <a:solidFill>
                  <a:schemeClr val="accent4"/>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8"/>
          <p:cNvSpPr>
            <a:spLocks noGrp="1"/>
          </p:cNvSpPr>
          <p:nvPr>
            <p:ph type="body" sz="quarter" idx="14" hasCustomPrompt="1"/>
          </p:nvPr>
        </p:nvSpPr>
        <p:spPr>
          <a:xfrm>
            <a:off x="5775723" y="268224"/>
            <a:ext cx="3128963" cy="1261318"/>
          </a:xfrm>
          <a:solidFill>
            <a:srgbClr val="EAEEEE"/>
          </a:solidFill>
        </p:spPr>
        <p:txBody>
          <a:bodyPr lIns="182880" tIns="457200" rIns="182880" bIns="182880" anchor="b"/>
          <a:lstStyle>
            <a:lvl1pPr marL="0" indent="0">
              <a:buNone/>
              <a:defRPr b="1">
                <a:solidFill>
                  <a:schemeClr val="accent4"/>
                </a:solidFill>
              </a:defRPr>
            </a:lvl1pPr>
            <a:lvl2pPr marL="342900" indent="0">
              <a:buNone/>
              <a:defRPr>
                <a:solidFill>
                  <a:schemeClr val="accent6"/>
                </a:solidFill>
              </a:defRPr>
            </a:lvl2pPr>
            <a:lvl3pPr marL="685800" indent="0">
              <a:buNone/>
              <a:defRPr>
                <a:solidFill>
                  <a:schemeClr val="accent6"/>
                </a:solidFill>
              </a:defRPr>
            </a:lvl3pPr>
            <a:lvl4pPr marL="1028700" indent="0">
              <a:buNone/>
              <a:defRPr>
                <a:solidFill>
                  <a:schemeClr val="accent6"/>
                </a:solidFill>
              </a:defRPr>
            </a:lvl4pPr>
            <a:lvl5pPr marL="1371600" indent="0">
              <a:buNone/>
              <a:defRPr>
                <a:solidFill>
                  <a:schemeClr val="accent6"/>
                </a:solidFill>
              </a:defRPr>
            </a:lvl5pPr>
          </a:lstStyle>
          <a:p>
            <a:pPr lvl="0"/>
            <a:r>
              <a:rPr lang="en-US" dirty="0"/>
              <a:t>HEADLINE</a:t>
            </a:r>
          </a:p>
        </p:txBody>
      </p:sp>
      <p:sp>
        <p:nvSpPr>
          <p:cNvPr id="6" name="Slide Number Placeholder 5"/>
          <p:cNvSpPr>
            <a:spLocks noGrp="1"/>
          </p:cNvSpPr>
          <p:nvPr>
            <p:ph type="sldNum" sz="quarter" idx="15"/>
          </p:nvPr>
        </p:nvSpPr>
        <p:spPr/>
        <p:txBody>
          <a:bodyPr/>
          <a:lstStyle/>
          <a:p>
            <a:fld id="{95BC09AE-0EE5-8C4F-A9BE-CC64D9851308}" type="slidenum">
              <a:rPr lang="en-US" smtClean="0"/>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with Callout Box (Cayennn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1" y="268224"/>
            <a:ext cx="4975622" cy="1065276"/>
          </a:xfrm>
        </p:spPr>
        <p:txBody>
          <a:bodyPr lIns="0" tIns="0" rIns="0" bIns="0"/>
          <a:lstStyle>
            <a:lvl1pPr>
              <a:defRPr baseline="0"/>
            </a:lvl1pPr>
          </a:lstStyle>
          <a:p>
            <a:r>
              <a:rPr lang="en-US" dirty="0"/>
              <a:t>Write a short headline.</a:t>
            </a:r>
          </a:p>
        </p:txBody>
      </p:sp>
      <p:sp>
        <p:nvSpPr>
          <p:cNvPr id="3" name="Content Placeholder 2"/>
          <p:cNvSpPr>
            <a:spLocks noGrp="1"/>
          </p:cNvSpPr>
          <p:nvPr>
            <p:ph idx="1"/>
          </p:nvPr>
        </p:nvSpPr>
        <p:spPr>
          <a:xfrm>
            <a:off x="457201" y="1529542"/>
            <a:ext cx="4975622" cy="4663995"/>
          </a:xfr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a:xfrm>
            <a:off x="3124201" y="6356352"/>
            <a:ext cx="2308622" cy="365125"/>
          </a:xfrm>
        </p:spPr>
        <p:txBody>
          <a:bodyPr/>
          <a:lstStyle/>
          <a:p>
            <a:pPr algn="r"/>
            <a:r>
              <a:rPr lang="en-US" dirty="0"/>
              <a:t>Data Classification (if necessary)</a:t>
            </a:r>
          </a:p>
        </p:txBody>
      </p:sp>
      <p:sp>
        <p:nvSpPr>
          <p:cNvPr id="9" name="Text Placeholder 8"/>
          <p:cNvSpPr>
            <a:spLocks noGrp="1"/>
          </p:cNvSpPr>
          <p:nvPr>
            <p:ph type="body" sz="quarter" idx="13"/>
          </p:nvPr>
        </p:nvSpPr>
        <p:spPr>
          <a:xfrm>
            <a:off x="5775723" y="1529543"/>
            <a:ext cx="3128963" cy="5028422"/>
          </a:xfrm>
          <a:solidFill>
            <a:srgbClr val="FDE9E0"/>
          </a:solidFill>
        </p:spPr>
        <p:txBody>
          <a:bodyPr lIns="182880" tIns="182880" rIns="182880" bIns="182880"/>
          <a:lstStyle>
            <a:lvl1pPr>
              <a:defRPr>
                <a:solidFill>
                  <a:schemeClr val="accent6"/>
                </a:solidFill>
              </a:defRPr>
            </a:lvl1pPr>
            <a:lvl2pPr>
              <a:defRPr>
                <a:solidFill>
                  <a:schemeClr val="accent6"/>
                </a:solidFill>
              </a:defRPr>
            </a:lvl2pPr>
            <a:lvl3pPr>
              <a:defRPr>
                <a:solidFill>
                  <a:schemeClr val="accent6"/>
                </a:solidFill>
              </a:defRPr>
            </a:lvl3pPr>
            <a:lvl4pPr>
              <a:defRPr>
                <a:solidFill>
                  <a:schemeClr val="accent6"/>
                </a:solidFill>
              </a:defRPr>
            </a:lvl4pPr>
            <a:lvl5pPr>
              <a:defRPr>
                <a:solidFill>
                  <a:schemeClr val="accent6"/>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8"/>
          <p:cNvSpPr>
            <a:spLocks noGrp="1"/>
          </p:cNvSpPr>
          <p:nvPr>
            <p:ph type="body" sz="quarter" idx="14" hasCustomPrompt="1"/>
          </p:nvPr>
        </p:nvSpPr>
        <p:spPr>
          <a:xfrm>
            <a:off x="5775723" y="268224"/>
            <a:ext cx="3128963" cy="1261318"/>
          </a:xfrm>
          <a:solidFill>
            <a:srgbClr val="FDE9E0"/>
          </a:solidFill>
        </p:spPr>
        <p:txBody>
          <a:bodyPr lIns="182880" tIns="457200" rIns="182880" bIns="182880" anchor="b"/>
          <a:lstStyle>
            <a:lvl1pPr marL="0" indent="0">
              <a:buNone/>
              <a:defRPr b="1">
                <a:solidFill>
                  <a:schemeClr val="accent6"/>
                </a:solidFill>
              </a:defRPr>
            </a:lvl1pPr>
            <a:lvl2pPr marL="342900" indent="0">
              <a:buNone/>
              <a:defRPr>
                <a:solidFill>
                  <a:schemeClr val="accent6"/>
                </a:solidFill>
              </a:defRPr>
            </a:lvl2pPr>
            <a:lvl3pPr marL="685800" indent="0">
              <a:buNone/>
              <a:defRPr>
                <a:solidFill>
                  <a:schemeClr val="accent6"/>
                </a:solidFill>
              </a:defRPr>
            </a:lvl3pPr>
            <a:lvl4pPr marL="1028700" indent="0">
              <a:buNone/>
              <a:defRPr>
                <a:solidFill>
                  <a:schemeClr val="accent6"/>
                </a:solidFill>
              </a:defRPr>
            </a:lvl4pPr>
            <a:lvl5pPr marL="1371600" indent="0">
              <a:buNone/>
              <a:defRPr>
                <a:solidFill>
                  <a:schemeClr val="accent6"/>
                </a:solidFill>
              </a:defRPr>
            </a:lvl5pPr>
          </a:lstStyle>
          <a:p>
            <a:pPr lvl="0"/>
            <a:r>
              <a:rPr lang="en-US" dirty="0"/>
              <a:t>HEADLINE</a:t>
            </a:r>
          </a:p>
        </p:txBody>
      </p:sp>
      <p:sp>
        <p:nvSpPr>
          <p:cNvPr id="6" name="Slide Number Placeholder 5"/>
          <p:cNvSpPr>
            <a:spLocks noGrp="1"/>
          </p:cNvSpPr>
          <p:nvPr>
            <p:ph type="sldNum" sz="quarter" idx="15"/>
          </p:nvPr>
        </p:nvSpPr>
        <p:spPr/>
        <p:txBody>
          <a:bodyPr/>
          <a:lstStyle/>
          <a:p>
            <a:fld id="{95BC09AE-0EE5-8C4F-A9BE-CC64D9851308}" type="slidenum">
              <a:rPr lang="en-US" smtClean="0"/>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Content with Tab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32756"/>
            <a:ext cx="8266510" cy="1089568"/>
          </a:xfrm>
        </p:spPr>
        <p:txBody>
          <a:bodyPr lIns="0" tIns="0" rIns="0" bIns="0"/>
          <a:lstStyle>
            <a:lvl1pPr>
              <a:defRPr baseline="0"/>
            </a:lvl1pPr>
          </a:lstStyle>
          <a:p>
            <a:r>
              <a:rPr lang="en-US" dirty="0"/>
              <a:t>Write a short headline.</a:t>
            </a:r>
          </a:p>
        </p:txBody>
      </p:sp>
      <p:sp>
        <p:nvSpPr>
          <p:cNvPr id="5" name="Footer Placeholder 4"/>
          <p:cNvSpPr>
            <a:spLocks noGrp="1"/>
          </p:cNvSpPr>
          <p:nvPr>
            <p:ph type="ftr" sz="quarter" idx="11"/>
          </p:nvPr>
        </p:nvSpPr>
        <p:spPr>
          <a:xfrm>
            <a:off x="3124200" y="6356352"/>
            <a:ext cx="2895600" cy="365125"/>
          </a:xfrm>
        </p:spPr>
        <p:txBody>
          <a:bodyPr/>
          <a:lstStyle/>
          <a:p>
            <a:r>
              <a:rPr lang="en-US" dirty="0"/>
              <a:t>Data Classification (if necessary)</a:t>
            </a:r>
          </a:p>
        </p:txBody>
      </p:sp>
      <p:sp>
        <p:nvSpPr>
          <p:cNvPr id="11" name="Table Placeholder 10"/>
          <p:cNvSpPr>
            <a:spLocks noGrp="1"/>
          </p:cNvSpPr>
          <p:nvPr>
            <p:ph type="tbl" sz="quarter" idx="12" hasCustomPrompt="1"/>
          </p:nvPr>
        </p:nvSpPr>
        <p:spPr>
          <a:xfrm>
            <a:off x="457201" y="1504886"/>
            <a:ext cx="8266509" cy="4663157"/>
          </a:xfrm>
        </p:spPr>
        <p:txBody>
          <a:bodyPr anchor="ctr"/>
          <a:lstStyle>
            <a:lvl1pPr marL="0" indent="0" algn="ctr">
              <a:buNone/>
              <a:defRPr/>
            </a:lvl1pPr>
          </a:lstStyle>
          <a:p>
            <a:r>
              <a:rPr lang="en-US" dirty="0"/>
              <a:t>Create table.</a:t>
            </a:r>
          </a:p>
        </p:txBody>
      </p:sp>
      <p:sp>
        <p:nvSpPr>
          <p:cNvPr id="3" name="Slide Number Placeholder 2"/>
          <p:cNvSpPr>
            <a:spLocks noGrp="1"/>
          </p:cNvSpPr>
          <p:nvPr>
            <p:ph type="sldNum" sz="quarter" idx="13"/>
          </p:nvPr>
        </p:nvSpPr>
        <p:spPr/>
        <p:txBody>
          <a:bodyPr/>
          <a:lstStyle/>
          <a:p>
            <a:fld id="{95BC09AE-0EE5-8C4F-A9BE-CC64D9851308}" type="slidenum">
              <a:rPr lang="en-US" smtClean="0"/>
              <a:pPr/>
              <a:t>‹#›</a:t>
            </a:fld>
            <a:endParaRPr lang="en-US"/>
          </a:p>
        </p:txBody>
      </p:sp>
    </p:spTree>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Quote (Option A)">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159344"/>
            <a:ext cx="8211741" cy="2057400"/>
          </a:xfrm>
        </p:spPr>
        <p:txBody>
          <a:bodyPr>
            <a:normAutofit/>
          </a:bodyPr>
          <a:lstStyle>
            <a:lvl1pPr algn="ctr">
              <a:defRPr sz="3600" b="0" baseline="0">
                <a:solidFill>
                  <a:schemeClr val="bg1"/>
                </a:solidFill>
              </a:defRPr>
            </a:lvl1pPr>
          </a:lstStyle>
          <a:p>
            <a:r>
              <a:rPr lang="en-US" dirty="0"/>
              <a:t>Use this slide for a quote that is bold and reinforces your message.</a:t>
            </a:r>
            <a:br>
              <a:rPr lang="en-US" dirty="0"/>
            </a:br>
            <a:r>
              <a:rPr lang="en-US" dirty="0"/>
              <a:t>—</a:t>
            </a:r>
          </a:p>
        </p:txBody>
      </p:sp>
      <p:sp>
        <p:nvSpPr>
          <p:cNvPr id="5" name="Footer Placeholder 4"/>
          <p:cNvSpPr>
            <a:spLocks noGrp="1"/>
          </p:cNvSpPr>
          <p:nvPr>
            <p:ph type="ftr" sz="quarter" idx="11"/>
          </p:nvPr>
        </p:nvSpPr>
        <p:spPr>
          <a:xfrm>
            <a:off x="3124200" y="6356352"/>
            <a:ext cx="2895600" cy="365125"/>
          </a:xfrm>
        </p:spPr>
        <p:txBody>
          <a:bodyPr/>
          <a:lstStyle>
            <a:lvl1pPr>
              <a:defRPr>
                <a:solidFill>
                  <a:schemeClr val="bg1"/>
                </a:solidFill>
              </a:defRPr>
            </a:lvl1pPr>
          </a:lstStyle>
          <a:p>
            <a:r>
              <a:rPr lang="en-US"/>
              <a:t>Data Classification (if necessary)</a:t>
            </a:r>
            <a:endParaRPr lang="en-US" dirty="0"/>
          </a:p>
        </p:txBody>
      </p:sp>
      <p:sp>
        <p:nvSpPr>
          <p:cNvPr id="7" name="Text Placeholder 5"/>
          <p:cNvSpPr>
            <a:spLocks noGrp="1"/>
          </p:cNvSpPr>
          <p:nvPr>
            <p:ph type="body" sz="quarter" idx="12" hasCustomPrompt="1"/>
          </p:nvPr>
        </p:nvSpPr>
        <p:spPr>
          <a:xfrm>
            <a:off x="2209206" y="4257689"/>
            <a:ext cx="4707731" cy="478085"/>
          </a:xfrm>
        </p:spPr>
        <p:txBody>
          <a:bodyPr>
            <a:normAutofit/>
          </a:bodyPr>
          <a:lstStyle>
            <a:lvl1pPr marL="0" indent="0" algn="ctr">
              <a:buNone/>
              <a:tabLst/>
              <a:defRPr sz="1800">
                <a:solidFill>
                  <a:schemeClr val="bg1"/>
                </a:solidFill>
                <a:latin typeface="Century Schoolbook" charset="0"/>
                <a:ea typeface="Century Schoolbook" charset="0"/>
                <a:cs typeface="Century Schoolbook" charset="0"/>
              </a:defRPr>
            </a:lvl1pPr>
          </a:lstStyle>
          <a:p>
            <a:pPr lvl="0"/>
            <a:r>
              <a:rPr lang="en-US" dirty="0"/>
              <a:t>Quote Attribution</a:t>
            </a:r>
          </a:p>
        </p:txBody>
      </p:sp>
      <p:sp>
        <p:nvSpPr>
          <p:cNvPr id="3" name="Slide Number Placeholder 2"/>
          <p:cNvSpPr>
            <a:spLocks noGrp="1"/>
          </p:cNvSpPr>
          <p:nvPr>
            <p:ph type="sldNum" sz="quarter" idx="13"/>
          </p:nvPr>
        </p:nvSpPr>
        <p:spPr/>
        <p:txBody>
          <a:bodyPr/>
          <a:lstStyle>
            <a:lvl1pPr>
              <a:defRPr>
                <a:solidFill>
                  <a:schemeClr val="bg1"/>
                </a:solidFill>
              </a:defRPr>
            </a:lvl1pPr>
          </a:lstStyle>
          <a:p>
            <a:fld id="{95BC09AE-0EE5-8C4F-A9BE-CC64D9851308}" type="slidenum">
              <a:rPr lang="en-US" smtClean="0"/>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Video Slide">
    <p:bg>
      <p:bgPr>
        <a:solidFill>
          <a:srgbClr val="000000"/>
        </a:solidFill>
        <a:effectLst/>
      </p:bgPr>
    </p:bg>
    <p:spTree>
      <p:nvGrpSpPr>
        <p:cNvPr id="1" name=""/>
        <p:cNvGrpSpPr/>
        <p:nvPr/>
      </p:nvGrpSpPr>
      <p:grpSpPr>
        <a:xfrm>
          <a:off x="0" y="0"/>
          <a:ext cx="0" cy="0"/>
          <a:chOff x="0" y="0"/>
          <a:chExt cx="0" cy="0"/>
        </a:xfrm>
      </p:grpSpPr>
      <p:sp>
        <p:nvSpPr>
          <p:cNvPr id="9" name="Media Placeholder 8"/>
          <p:cNvSpPr>
            <a:spLocks noGrp="1"/>
          </p:cNvSpPr>
          <p:nvPr>
            <p:ph type="media" sz="quarter" idx="10" hasCustomPrompt="1"/>
          </p:nvPr>
        </p:nvSpPr>
        <p:spPr>
          <a:xfrm>
            <a:off x="0" y="0"/>
            <a:ext cx="9144000" cy="6858000"/>
          </a:xfrm>
        </p:spPr>
        <p:txBody>
          <a:bodyPr anchor="ctr"/>
          <a:lstStyle>
            <a:lvl1pPr marL="0" indent="0" algn="ctr">
              <a:buNone/>
              <a:defRPr baseline="0">
                <a:solidFill>
                  <a:schemeClr val="bg1">
                    <a:lumMod val="85000"/>
                  </a:schemeClr>
                </a:solidFill>
              </a:defRPr>
            </a:lvl1pPr>
          </a:lstStyle>
          <a:p>
            <a:r>
              <a:rPr lang="en-US" dirty="0"/>
              <a:t>Insert video on this slide.</a:t>
            </a: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813E4E-F7B3-4CD8-BD8B-7CAC82BD6920}"/>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p>
        </p:txBody>
      </p:sp>
      <p:sp>
        <p:nvSpPr>
          <p:cNvPr id="3" name="Subtitle 2">
            <a:extLst>
              <a:ext uri="{FF2B5EF4-FFF2-40B4-BE49-F238E27FC236}">
                <a16:creationId xmlns:a16="http://schemas.microsoft.com/office/drawing/2014/main" id="{9B3DA3F7-A6A8-46E7-A644-265DFA9C6D9A}"/>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p>
        </p:txBody>
      </p:sp>
      <p:sp>
        <p:nvSpPr>
          <p:cNvPr id="4" name="Date Placeholder 3">
            <a:extLst>
              <a:ext uri="{FF2B5EF4-FFF2-40B4-BE49-F238E27FC236}">
                <a16:creationId xmlns:a16="http://schemas.microsoft.com/office/drawing/2014/main" id="{0BFF0057-7585-4577-A83F-A05167FF119C}"/>
              </a:ext>
            </a:extLst>
          </p:cNvPr>
          <p:cNvSpPr>
            <a:spLocks noGrp="1"/>
          </p:cNvSpPr>
          <p:nvPr>
            <p:ph type="dt" sz="half" idx="10"/>
          </p:nvPr>
        </p:nvSpPr>
        <p:spPr/>
        <p:txBody>
          <a:bodyPr/>
          <a:lstStyle/>
          <a:p>
            <a:fld id="{99A85C08-8174-46AD-9E0B-5E2B7D3CB3EA}" type="datetimeFigureOut">
              <a:rPr lang="en-US" smtClean="0"/>
              <a:t>2/15/2020</a:t>
            </a:fld>
            <a:endParaRPr lang="en-US"/>
          </a:p>
        </p:txBody>
      </p:sp>
      <p:sp>
        <p:nvSpPr>
          <p:cNvPr id="5" name="Footer Placeholder 4">
            <a:extLst>
              <a:ext uri="{FF2B5EF4-FFF2-40B4-BE49-F238E27FC236}">
                <a16:creationId xmlns:a16="http://schemas.microsoft.com/office/drawing/2014/main" id="{C30F5917-BA0B-44DA-B596-F88C721418E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DBF2D3-DDA4-401F-B1BE-FB986CF9067B}"/>
              </a:ext>
            </a:extLst>
          </p:cNvPr>
          <p:cNvSpPr>
            <a:spLocks noGrp="1"/>
          </p:cNvSpPr>
          <p:nvPr>
            <p:ph type="sldNum" sz="quarter" idx="12"/>
          </p:nvPr>
        </p:nvSpPr>
        <p:spPr/>
        <p:txBody>
          <a:bodyPr/>
          <a:lstStyle/>
          <a:p>
            <a:fld id="{45D3A3B2-0B15-452B-B952-1BE74F4AA547}" type="slidenum">
              <a:rPr lang="en-US" smtClean="0"/>
              <a:t>‹#›</a:t>
            </a:fld>
            <a:endParaRPr lang="en-US"/>
          </a:p>
        </p:txBody>
      </p:sp>
    </p:spTree>
    <p:extLst>
      <p:ext uri="{BB962C8B-B14F-4D97-AF65-F5344CB8AC3E}">
        <p14:creationId xmlns:p14="http://schemas.microsoft.com/office/powerpoint/2010/main" val="3813367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49382"/>
            <a:ext cx="8229600" cy="1087345"/>
          </a:xfrm>
        </p:spPr>
        <p:txBody>
          <a:bodyPr lIns="0" tIns="0" rIns="0" bIns="0"/>
          <a:lstStyle>
            <a:lvl1pPr>
              <a:defRPr baseline="0"/>
            </a:lvl1pPr>
          </a:lstStyle>
          <a:p>
            <a:r>
              <a:rPr lang="en-US" dirty="0"/>
              <a:t>Write a short headline.</a:t>
            </a:r>
          </a:p>
        </p:txBody>
      </p:sp>
      <p:sp>
        <p:nvSpPr>
          <p:cNvPr id="3" name="Content Placeholder 2"/>
          <p:cNvSpPr>
            <a:spLocks noGrp="1"/>
          </p:cNvSpPr>
          <p:nvPr>
            <p:ph idx="1"/>
          </p:nvPr>
        </p:nvSpPr>
        <p:spPr>
          <a:xfrm>
            <a:off x="457200" y="1496290"/>
            <a:ext cx="8229600" cy="4671753"/>
          </a:xfrm>
        </p:spPr>
        <p:txBody>
          <a:bodyPr lIns="0" tIns="0" rIns="0" bIns="0">
            <a:normAutofit/>
          </a:bodyPr>
          <a:lstStyle>
            <a:lvl1pPr>
              <a:defRPr sz="2800"/>
            </a:lvl1pPr>
            <a:lvl2pPr>
              <a:defRPr sz="2800"/>
            </a:lvl2pPr>
            <a:lvl3pPr>
              <a:defRPr sz="24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p:txBody>
          <a:bodyPr/>
          <a:lstStyle/>
          <a:p>
            <a:r>
              <a:rPr lang="en-US" dirty="0"/>
              <a:t>Data Classification (if necessary)</a:t>
            </a:r>
          </a:p>
        </p:txBody>
      </p:sp>
      <p:sp>
        <p:nvSpPr>
          <p:cNvPr id="6" name="Slide Number Placeholder 5"/>
          <p:cNvSpPr>
            <a:spLocks noGrp="1"/>
          </p:cNvSpPr>
          <p:nvPr>
            <p:ph type="sldNum" sz="quarter" idx="12"/>
          </p:nvPr>
        </p:nvSpPr>
        <p:spPr/>
        <p:txBody>
          <a:bodyPr/>
          <a:lstStyle/>
          <a:p>
            <a:fld id="{95BC09AE-0EE5-8C4F-A9BE-CC64D9851308}" type="slidenum">
              <a:rPr lang="en-US" smtClean="0"/>
              <a:pPr/>
              <a:t>‹#›</a:t>
            </a:fld>
            <a:endParaRPr lang="en-US"/>
          </a:p>
        </p:txBody>
      </p:sp>
    </p:spTree>
    <p:extLst>
      <p:ext uri="{BB962C8B-B14F-4D97-AF65-F5344CB8AC3E}">
        <p14:creationId xmlns:p14="http://schemas.microsoft.com/office/powerpoint/2010/main" val="3724060724"/>
      </p:ext>
    </p:extLst>
  </p:cSld>
  <p:clrMapOvr>
    <a:masterClrMapping/>
  </p:clrMapOvr>
  <p:extLst>
    <p:ext uri="{DCECCB84-F9BA-43D5-87BE-67443E8EF086}">
      <p15:sldGuideLst xmlns:p15="http://schemas.microsoft.com/office/powerpoint/2012/main">
        <p15:guide id="1" orient="horz" pos="768" userDrawn="1">
          <p15:clr>
            <a:srgbClr val="FBAE40"/>
          </p15:clr>
        </p15:guide>
        <p15:guide id="2" pos="288"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559372-D177-44A3-8DC1-F2288E554353}"/>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91209D2-B7D7-4A66-B306-069B214A60D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7279272-4B0B-4762-B430-BE935F9A0854}"/>
              </a:ext>
            </a:extLst>
          </p:cNvPr>
          <p:cNvSpPr>
            <a:spLocks noGrp="1"/>
          </p:cNvSpPr>
          <p:nvPr>
            <p:ph type="dt" sz="half" idx="10"/>
          </p:nvPr>
        </p:nvSpPr>
        <p:spPr/>
        <p:txBody>
          <a:bodyPr/>
          <a:lstStyle/>
          <a:p>
            <a:fld id="{99A85C08-8174-46AD-9E0B-5E2B7D3CB3EA}" type="datetimeFigureOut">
              <a:rPr lang="en-US" smtClean="0"/>
              <a:t>2/15/2020</a:t>
            </a:fld>
            <a:endParaRPr lang="en-US"/>
          </a:p>
        </p:txBody>
      </p:sp>
      <p:sp>
        <p:nvSpPr>
          <p:cNvPr id="5" name="Footer Placeholder 4">
            <a:extLst>
              <a:ext uri="{FF2B5EF4-FFF2-40B4-BE49-F238E27FC236}">
                <a16:creationId xmlns:a16="http://schemas.microsoft.com/office/drawing/2014/main" id="{24F1A18B-A663-4588-880F-09DD4665E5E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38CBD3F-AF8B-45DF-97DC-F80EF164A820}"/>
              </a:ext>
            </a:extLst>
          </p:cNvPr>
          <p:cNvSpPr>
            <a:spLocks noGrp="1"/>
          </p:cNvSpPr>
          <p:nvPr>
            <p:ph type="sldNum" sz="quarter" idx="12"/>
          </p:nvPr>
        </p:nvSpPr>
        <p:spPr/>
        <p:txBody>
          <a:bodyPr/>
          <a:lstStyle/>
          <a:p>
            <a:fld id="{45D3A3B2-0B15-452B-B952-1BE74F4AA547}" type="slidenum">
              <a:rPr lang="en-US" smtClean="0"/>
              <a:t>‹#›</a:t>
            </a:fld>
            <a:endParaRPr lang="en-US"/>
          </a:p>
        </p:txBody>
      </p:sp>
    </p:spTree>
    <p:extLst>
      <p:ext uri="{BB962C8B-B14F-4D97-AF65-F5344CB8AC3E}">
        <p14:creationId xmlns:p14="http://schemas.microsoft.com/office/powerpoint/2010/main" val="408655994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52C643-9441-4D45-85FF-2AE8D37185E5}"/>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p>
        </p:txBody>
      </p:sp>
      <p:sp>
        <p:nvSpPr>
          <p:cNvPr id="3" name="Text Placeholder 2">
            <a:extLst>
              <a:ext uri="{FF2B5EF4-FFF2-40B4-BE49-F238E27FC236}">
                <a16:creationId xmlns:a16="http://schemas.microsoft.com/office/drawing/2014/main" id="{3EC5342D-62C4-4644-A4F0-A48AA8AAF2D5}"/>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F099830-0734-43C3-A269-4BC46BF0477E}"/>
              </a:ext>
            </a:extLst>
          </p:cNvPr>
          <p:cNvSpPr>
            <a:spLocks noGrp="1"/>
          </p:cNvSpPr>
          <p:nvPr>
            <p:ph type="dt" sz="half" idx="10"/>
          </p:nvPr>
        </p:nvSpPr>
        <p:spPr/>
        <p:txBody>
          <a:bodyPr/>
          <a:lstStyle/>
          <a:p>
            <a:fld id="{99A85C08-8174-46AD-9E0B-5E2B7D3CB3EA}" type="datetimeFigureOut">
              <a:rPr lang="en-US" smtClean="0"/>
              <a:t>2/15/2020</a:t>
            </a:fld>
            <a:endParaRPr lang="en-US"/>
          </a:p>
        </p:txBody>
      </p:sp>
      <p:sp>
        <p:nvSpPr>
          <p:cNvPr id="5" name="Footer Placeholder 4">
            <a:extLst>
              <a:ext uri="{FF2B5EF4-FFF2-40B4-BE49-F238E27FC236}">
                <a16:creationId xmlns:a16="http://schemas.microsoft.com/office/drawing/2014/main" id="{E403421F-F2C0-496D-A929-6A5AEFCEEB9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79DB2FD-0968-4129-84D8-C5387885A005}"/>
              </a:ext>
            </a:extLst>
          </p:cNvPr>
          <p:cNvSpPr>
            <a:spLocks noGrp="1"/>
          </p:cNvSpPr>
          <p:nvPr>
            <p:ph type="sldNum" sz="quarter" idx="12"/>
          </p:nvPr>
        </p:nvSpPr>
        <p:spPr/>
        <p:txBody>
          <a:bodyPr/>
          <a:lstStyle/>
          <a:p>
            <a:fld id="{45D3A3B2-0B15-452B-B952-1BE74F4AA547}" type="slidenum">
              <a:rPr lang="en-US" smtClean="0"/>
              <a:t>‹#›</a:t>
            </a:fld>
            <a:endParaRPr lang="en-US"/>
          </a:p>
        </p:txBody>
      </p:sp>
    </p:spTree>
    <p:extLst>
      <p:ext uri="{BB962C8B-B14F-4D97-AF65-F5344CB8AC3E}">
        <p14:creationId xmlns:p14="http://schemas.microsoft.com/office/powerpoint/2010/main" val="263898010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CEAEF4-1EF0-4B26-8B24-94F40FCCE12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C02078E-DF19-4049-91DE-D1FADEF16A12}"/>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68B005B-8F5F-462A-8ED4-C1A9B3304452}"/>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58C0832-D2BE-49F4-A46A-229FE191E491}"/>
              </a:ext>
            </a:extLst>
          </p:cNvPr>
          <p:cNvSpPr>
            <a:spLocks noGrp="1"/>
          </p:cNvSpPr>
          <p:nvPr>
            <p:ph type="dt" sz="half" idx="10"/>
          </p:nvPr>
        </p:nvSpPr>
        <p:spPr/>
        <p:txBody>
          <a:bodyPr/>
          <a:lstStyle/>
          <a:p>
            <a:fld id="{99A85C08-8174-46AD-9E0B-5E2B7D3CB3EA}" type="datetimeFigureOut">
              <a:rPr lang="en-US" smtClean="0"/>
              <a:t>2/15/2020</a:t>
            </a:fld>
            <a:endParaRPr lang="en-US"/>
          </a:p>
        </p:txBody>
      </p:sp>
      <p:sp>
        <p:nvSpPr>
          <p:cNvPr id="6" name="Footer Placeholder 5">
            <a:extLst>
              <a:ext uri="{FF2B5EF4-FFF2-40B4-BE49-F238E27FC236}">
                <a16:creationId xmlns:a16="http://schemas.microsoft.com/office/drawing/2014/main" id="{2A8AEC7E-D891-4335-8ED0-3F1C0DA7450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E5ED9A2-F522-43DF-BD7B-5B1F299FAC99}"/>
              </a:ext>
            </a:extLst>
          </p:cNvPr>
          <p:cNvSpPr>
            <a:spLocks noGrp="1"/>
          </p:cNvSpPr>
          <p:nvPr>
            <p:ph type="sldNum" sz="quarter" idx="12"/>
          </p:nvPr>
        </p:nvSpPr>
        <p:spPr/>
        <p:txBody>
          <a:bodyPr/>
          <a:lstStyle/>
          <a:p>
            <a:fld id="{45D3A3B2-0B15-452B-B952-1BE74F4AA547}" type="slidenum">
              <a:rPr lang="en-US" smtClean="0"/>
              <a:t>‹#›</a:t>
            </a:fld>
            <a:endParaRPr lang="en-US"/>
          </a:p>
        </p:txBody>
      </p:sp>
    </p:spTree>
    <p:extLst>
      <p:ext uri="{BB962C8B-B14F-4D97-AF65-F5344CB8AC3E}">
        <p14:creationId xmlns:p14="http://schemas.microsoft.com/office/powerpoint/2010/main" val="383769832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903632-9F96-4B1B-9329-6623EE473EF9}"/>
              </a:ext>
            </a:extLst>
          </p:cNvPr>
          <p:cNvSpPr>
            <a:spLocks noGrp="1"/>
          </p:cNvSpPr>
          <p:nvPr>
            <p:ph type="title"/>
          </p:nvPr>
        </p:nvSpPr>
        <p:spPr>
          <a:xfrm>
            <a:off x="629841" y="365126"/>
            <a:ext cx="78867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CBFADBF-DA1C-4C14-A9D1-A419047BE516}"/>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3551A43A-C0F3-4E1A-8B11-E1FA81479EE5}"/>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252955B-4725-4966-8969-66EAB3C48570}"/>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D8ABE615-D196-409D-BC14-377FB3FF8633}"/>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04D8B71-B119-4EAE-8C9B-2252E68A7B81}"/>
              </a:ext>
            </a:extLst>
          </p:cNvPr>
          <p:cNvSpPr>
            <a:spLocks noGrp="1"/>
          </p:cNvSpPr>
          <p:nvPr>
            <p:ph type="dt" sz="half" idx="10"/>
          </p:nvPr>
        </p:nvSpPr>
        <p:spPr/>
        <p:txBody>
          <a:bodyPr/>
          <a:lstStyle/>
          <a:p>
            <a:fld id="{99A85C08-8174-46AD-9E0B-5E2B7D3CB3EA}" type="datetimeFigureOut">
              <a:rPr lang="en-US" smtClean="0"/>
              <a:t>2/15/2020</a:t>
            </a:fld>
            <a:endParaRPr lang="en-US"/>
          </a:p>
        </p:txBody>
      </p:sp>
      <p:sp>
        <p:nvSpPr>
          <p:cNvPr id="8" name="Footer Placeholder 7">
            <a:extLst>
              <a:ext uri="{FF2B5EF4-FFF2-40B4-BE49-F238E27FC236}">
                <a16:creationId xmlns:a16="http://schemas.microsoft.com/office/drawing/2014/main" id="{72952AD1-70EA-4735-A064-EF44942911A7}"/>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206311B-790D-4D80-ADF5-C57C469A68B0}"/>
              </a:ext>
            </a:extLst>
          </p:cNvPr>
          <p:cNvSpPr>
            <a:spLocks noGrp="1"/>
          </p:cNvSpPr>
          <p:nvPr>
            <p:ph type="sldNum" sz="quarter" idx="12"/>
          </p:nvPr>
        </p:nvSpPr>
        <p:spPr/>
        <p:txBody>
          <a:bodyPr/>
          <a:lstStyle/>
          <a:p>
            <a:fld id="{45D3A3B2-0B15-452B-B952-1BE74F4AA547}" type="slidenum">
              <a:rPr lang="en-US" smtClean="0"/>
              <a:t>‹#›</a:t>
            </a:fld>
            <a:endParaRPr lang="en-US"/>
          </a:p>
        </p:txBody>
      </p:sp>
    </p:spTree>
    <p:extLst>
      <p:ext uri="{BB962C8B-B14F-4D97-AF65-F5344CB8AC3E}">
        <p14:creationId xmlns:p14="http://schemas.microsoft.com/office/powerpoint/2010/main" val="6946556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43F34E-CE7A-4F57-9F08-A9164D57971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F208FD8B-390F-40D5-8D91-8AF66B30B2AE}"/>
              </a:ext>
            </a:extLst>
          </p:cNvPr>
          <p:cNvSpPr>
            <a:spLocks noGrp="1"/>
          </p:cNvSpPr>
          <p:nvPr>
            <p:ph type="dt" sz="half" idx="10"/>
          </p:nvPr>
        </p:nvSpPr>
        <p:spPr/>
        <p:txBody>
          <a:bodyPr/>
          <a:lstStyle/>
          <a:p>
            <a:fld id="{99A85C08-8174-46AD-9E0B-5E2B7D3CB3EA}" type="datetimeFigureOut">
              <a:rPr lang="en-US" smtClean="0"/>
              <a:t>2/15/2020</a:t>
            </a:fld>
            <a:endParaRPr lang="en-US"/>
          </a:p>
        </p:txBody>
      </p:sp>
      <p:sp>
        <p:nvSpPr>
          <p:cNvPr id="4" name="Footer Placeholder 3">
            <a:extLst>
              <a:ext uri="{FF2B5EF4-FFF2-40B4-BE49-F238E27FC236}">
                <a16:creationId xmlns:a16="http://schemas.microsoft.com/office/drawing/2014/main" id="{6219E1FB-9A47-4AA1-BA92-2A2EB0662D9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0127C06D-A947-4A0D-9B39-8E5E2C8CD36A}"/>
              </a:ext>
            </a:extLst>
          </p:cNvPr>
          <p:cNvSpPr>
            <a:spLocks noGrp="1"/>
          </p:cNvSpPr>
          <p:nvPr>
            <p:ph type="sldNum" sz="quarter" idx="12"/>
          </p:nvPr>
        </p:nvSpPr>
        <p:spPr/>
        <p:txBody>
          <a:bodyPr/>
          <a:lstStyle/>
          <a:p>
            <a:fld id="{45D3A3B2-0B15-452B-B952-1BE74F4AA547}" type="slidenum">
              <a:rPr lang="en-US" smtClean="0"/>
              <a:t>‹#›</a:t>
            </a:fld>
            <a:endParaRPr lang="en-US"/>
          </a:p>
        </p:txBody>
      </p:sp>
    </p:spTree>
    <p:extLst>
      <p:ext uri="{BB962C8B-B14F-4D97-AF65-F5344CB8AC3E}">
        <p14:creationId xmlns:p14="http://schemas.microsoft.com/office/powerpoint/2010/main" val="265241595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95AEE7C9-645D-49B0-A54D-B4D0E23FAC86}"/>
              </a:ext>
            </a:extLst>
          </p:cNvPr>
          <p:cNvSpPr>
            <a:spLocks noGrp="1"/>
          </p:cNvSpPr>
          <p:nvPr>
            <p:ph type="dt" sz="half" idx="10"/>
          </p:nvPr>
        </p:nvSpPr>
        <p:spPr/>
        <p:txBody>
          <a:bodyPr/>
          <a:lstStyle/>
          <a:p>
            <a:fld id="{99A85C08-8174-46AD-9E0B-5E2B7D3CB3EA}" type="datetimeFigureOut">
              <a:rPr lang="en-US" smtClean="0"/>
              <a:t>2/15/2020</a:t>
            </a:fld>
            <a:endParaRPr lang="en-US"/>
          </a:p>
        </p:txBody>
      </p:sp>
      <p:sp>
        <p:nvSpPr>
          <p:cNvPr id="3" name="Footer Placeholder 2">
            <a:extLst>
              <a:ext uri="{FF2B5EF4-FFF2-40B4-BE49-F238E27FC236}">
                <a16:creationId xmlns:a16="http://schemas.microsoft.com/office/drawing/2014/main" id="{C5B2414C-8AFE-4029-8289-19E5F3EFB86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9F3299D-E94B-4BC9-8CC4-F129FB2FC945}"/>
              </a:ext>
            </a:extLst>
          </p:cNvPr>
          <p:cNvSpPr>
            <a:spLocks noGrp="1"/>
          </p:cNvSpPr>
          <p:nvPr>
            <p:ph type="sldNum" sz="quarter" idx="12"/>
          </p:nvPr>
        </p:nvSpPr>
        <p:spPr/>
        <p:txBody>
          <a:bodyPr/>
          <a:lstStyle/>
          <a:p>
            <a:fld id="{45D3A3B2-0B15-452B-B952-1BE74F4AA547}" type="slidenum">
              <a:rPr lang="en-US" smtClean="0"/>
              <a:t>‹#›</a:t>
            </a:fld>
            <a:endParaRPr lang="en-US"/>
          </a:p>
        </p:txBody>
      </p:sp>
    </p:spTree>
    <p:extLst>
      <p:ext uri="{BB962C8B-B14F-4D97-AF65-F5344CB8AC3E}">
        <p14:creationId xmlns:p14="http://schemas.microsoft.com/office/powerpoint/2010/main" val="15973885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23773EA-2A8D-459E-82F0-F4997B599D20}"/>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Content Placeholder 2">
            <a:extLst>
              <a:ext uri="{FF2B5EF4-FFF2-40B4-BE49-F238E27FC236}">
                <a16:creationId xmlns:a16="http://schemas.microsoft.com/office/drawing/2014/main" id="{786FAC36-0AA3-44CC-A281-F3C827A5D0AD}"/>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AB0A10F-3571-4FF7-84DA-AF7E9524E21C}"/>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007F6ECC-AD86-4B82-9CC1-D89A01465D21}"/>
              </a:ext>
            </a:extLst>
          </p:cNvPr>
          <p:cNvSpPr>
            <a:spLocks noGrp="1"/>
          </p:cNvSpPr>
          <p:nvPr>
            <p:ph type="dt" sz="half" idx="10"/>
          </p:nvPr>
        </p:nvSpPr>
        <p:spPr/>
        <p:txBody>
          <a:bodyPr/>
          <a:lstStyle/>
          <a:p>
            <a:fld id="{99A85C08-8174-46AD-9E0B-5E2B7D3CB3EA}" type="datetimeFigureOut">
              <a:rPr lang="en-US" smtClean="0"/>
              <a:t>2/15/2020</a:t>
            </a:fld>
            <a:endParaRPr lang="en-US"/>
          </a:p>
        </p:txBody>
      </p:sp>
      <p:sp>
        <p:nvSpPr>
          <p:cNvPr id="6" name="Footer Placeholder 5">
            <a:extLst>
              <a:ext uri="{FF2B5EF4-FFF2-40B4-BE49-F238E27FC236}">
                <a16:creationId xmlns:a16="http://schemas.microsoft.com/office/drawing/2014/main" id="{D4BD29EB-CD01-469C-ACD8-087F8DD91AB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F0CA8FC-5809-4629-A832-8D7CC7AA89DC}"/>
              </a:ext>
            </a:extLst>
          </p:cNvPr>
          <p:cNvSpPr>
            <a:spLocks noGrp="1"/>
          </p:cNvSpPr>
          <p:nvPr>
            <p:ph type="sldNum" sz="quarter" idx="12"/>
          </p:nvPr>
        </p:nvSpPr>
        <p:spPr/>
        <p:txBody>
          <a:bodyPr/>
          <a:lstStyle/>
          <a:p>
            <a:fld id="{45D3A3B2-0B15-452B-B952-1BE74F4AA547}" type="slidenum">
              <a:rPr lang="en-US" smtClean="0"/>
              <a:t>‹#›</a:t>
            </a:fld>
            <a:endParaRPr lang="en-US"/>
          </a:p>
        </p:txBody>
      </p:sp>
    </p:spTree>
    <p:extLst>
      <p:ext uri="{BB962C8B-B14F-4D97-AF65-F5344CB8AC3E}">
        <p14:creationId xmlns:p14="http://schemas.microsoft.com/office/powerpoint/2010/main" val="266148599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6F0E84-0D75-416B-9008-663AACD960B6}"/>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p>
        </p:txBody>
      </p:sp>
      <p:sp>
        <p:nvSpPr>
          <p:cNvPr id="3" name="Picture Placeholder 2">
            <a:extLst>
              <a:ext uri="{FF2B5EF4-FFF2-40B4-BE49-F238E27FC236}">
                <a16:creationId xmlns:a16="http://schemas.microsoft.com/office/drawing/2014/main" id="{A6071FC2-1106-412E-8435-B683F8215FA3}"/>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38C7A7E2-AE6E-40F1-BAFA-B75D542B764F}"/>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8A44E6A6-A369-4950-987F-497C00E519F7}"/>
              </a:ext>
            </a:extLst>
          </p:cNvPr>
          <p:cNvSpPr>
            <a:spLocks noGrp="1"/>
          </p:cNvSpPr>
          <p:nvPr>
            <p:ph type="dt" sz="half" idx="10"/>
          </p:nvPr>
        </p:nvSpPr>
        <p:spPr/>
        <p:txBody>
          <a:bodyPr/>
          <a:lstStyle/>
          <a:p>
            <a:fld id="{99A85C08-8174-46AD-9E0B-5E2B7D3CB3EA}" type="datetimeFigureOut">
              <a:rPr lang="en-US" smtClean="0"/>
              <a:t>2/15/2020</a:t>
            </a:fld>
            <a:endParaRPr lang="en-US"/>
          </a:p>
        </p:txBody>
      </p:sp>
      <p:sp>
        <p:nvSpPr>
          <p:cNvPr id="6" name="Footer Placeholder 5">
            <a:extLst>
              <a:ext uri="{FF2B5EF4-FFF2-40B4-BE49-F238E27FC236}">
                <a16:creationId xmlns:a16="http://schemas.microsoft.com/office/drawing/2014/main" id="{3C2B1E27-13C5-4443-856C-BCDA07C7275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9075E4C-CCDE-4AF6-A0EB-9AFC9B69EE62}"/>
              </a:ext>
            </a:extLst>
          </p:cNvPr>
          <p:cNvSpPr>
            <a:spLocks noGrp="1"/>
          </p:cNvSpPr>
          <p:nvPr>
            <p:ph type="sldNum" sz="quarter" idx="12"/>
          </p:nvPr>
        </p:nvSpPr>
        <p:spPr/>
        <p:txBody>
          <a:bodyPr/>
          <a:lstStyle/>
          <a:p>
            <a:fld id="{45D3A3B2-0B15-452B-B952-1BE74F4AA547}" type="slidenum">
              <a:rPr lang="en-US" smtClean="0"/>
              <a:t>‹#›</a:t>
            </a:fld>
            <a:endParaRPr lang="en-US"/>
          </a:p>
        </p:txBody>
      </p:sp>
    </p:spTree>
    <p:extLst>
      <p:ext uri="{BB962C8B-B14F-4D97-AF65-F5344CB8AC3E}">
        <p14:creationId xmlns:p14="http://schemas.microsoft.com/office/powerpoint/2010/main" val="22935246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518EB7-B720-4AC6-A68E-40A7AAD4CE2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2E936FA6-E4A1-4175-9100-82D56226F63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69291DE-A739-4D59-8597-40914464841D}"/>
              </a:ext>
            </a:extLst>
          </p:cNvPr>
          <p:cNvSpPr>
            <a:spLocks noGrp="1"/>
          </p:cNvSpPr>
          <p:nvPr>
            <p:ph type="dt" sz="half" idx="10"/>
          </p:nvPr>
        </p:nvSpPr>
        <p:spPr/>
        <p:txBody>
          <a:bodyPr/>
          <a:lstStyle/>
          <a:p>
            <a:fld id="{99A85C08-8174-46AD-9E0B-5E2B7D3CB3EA}" type="datetimeFigureOut">
              <a:rPr lang="en-US" smtClean="0"/>
              <a:t>2/15/2020</a:t>
            </a:fld>
            <a:endParaRPr lang="en-US"/>
          </a:p>
        </p:txBody>
      </p:sp>
      <p:sp>
        <p:nvSpPr>
          <p:cNvPr id="5" name="Footer Placeholder 4">
            <a:extLst>
              <a:ext uri="{FF2B5EF4-FFF2-40B4-BE49-F238E27FC236}">
                <a16:creationId xmlns:a16="http://schemas.microsoft.com/office/drawing/2014/main" id="{5773D38B-0DCB-43C1-ABDD-60B66CDB418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1AD27C4-CAE9-401C-9277-5B1EB563E73C}"/>
              </a:ext>
            </a:extLst>
          </p:cNvPr>
          <p:cNvSpPr>
            <a:spLocks noGrp="1"/>
          </p:cNvSpPr>
          <p:nvPr>
            <p:ph type="sldNum" sz="quarter" idx="12"/>
          </p:nvPr>
        </p:nvSpPr>
        <p:spPr/>
        <p:txBody>
          <a:bodyPr/>
          <a:lstStyle/>
          <a:p>
            <a:fld id="{45D3A3B2-0B15-452B-B952-1BE74F4AA547}" type="slidenum">
              <a:rPr lang="en-US" smtClean="0"/>
              <a:t>‹#›</a:t>
            </a:fld>
            <a:endParaRPr lang="en-US"/>
          </a:p>
        </p:txBody>
      </p:sp>
    </p:spTree>
    <p:extLst>
      <p:ext uri="{BB962C8B-B14F-4D97-AF65-F5344CB8AC3E}">
        <p14:creationId xmlns:p14="http://schemas.microsoft.com/office/powerpoint/2010/main" val="78492192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C85FDC9D-F828-4B84-86D2-EE60838C18AE}"/>
              </a:ext>
            </a:extLst>
          </p:cNvPr>
          <p:cNvSpPr>
            <a:spLocks noGrp="1"/>
          </p:cNvSpPr>
          <p:nvPr>
            <p:ph type="title" orient="vert"/>
          </p:nvPr>
        </p:nvSpPr>
        <p:spPr>
          <a:xfrm>
            <a:off x="6543675" y="365125"/>
            <a:ext cx="1971675"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BBFA58B1-E008-4CE8-9E05-3F6C0BA5AA87}"/>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01E2A57-433C-4828-8F6F-DB4DF67CB8C7}"/>
              </a:ext>
            </a:extLst>
          </p:cNvPr>
          <p:cNvSpPr>
            <a:spLocks noGrp="1"/>
          </p:cNvSpPr>
          <p:nvPr>
            <p:ph type="dt" sz="half" idx="10"/>
          </p:nvPr>
        </p:nvSpPr>
        <p:spPr/>
        <p:txBody>
          <a:bodyPr/>
          <a:lstStyle/>
          <a:p>
            <a:fld id="{99A85C08-8174-46AD-9E0B-5E2B7D3CB3EA}" type="datetimeFigureOut">
              <a:rPr lang="en-US" smtClean="0"/>
              <a:t>2/15/2020</a:t>
            </a:fld>
            <a:endParaRPr lang="en-US"/>
          </a:p>
        </p:txBody>
      </p:sp>
      <p:sp>
        <p:nvSpPr>
          <p:cNvPr id="5" name="Footer Placeholder 4">
            <a:extLst>
              <a:ext uri="{FF2B5EF4-FFF2-40B4-BE49-F238E27FC236}">
                <a16:creationId xmlns:a16="http://schemas.microsoft.com/office/drawing/2014/main" id="{B70A826E-680C-48AD-A223-FB22E1E7D2F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0FF9661-1834-4B3B-BF41-D04F221E316E}"/>
              </a:ext>
            </a:extLst>
          </p:cNvPr>
          <p:cNvSpPr>
            <a:spLocks noGrp="1"/>
          </p:cNvSpPr>
          <p:nvPr>
            <p:ph type="sldNum" sz="quarter" idx="12"/>
          </p:nvPr>
        </p:nvSpPr>
        <p:spPr/>
        <p:txBody>
          <a:bodyPr/>
          <a:lstStyle/>
          <a:p>
            <a:fld id="{45D3A3B2-0B15-452B-B952-1BE74F4AA547}" type="slidenum">
              <a:rPr lang="en-US" smtClean="0"/>
              <a:t>‹#›</a:t>
            </a:fld>
            <a:endParaRPr lang="en-US"/>
          </a:p>
        </p:txBody>
      </p:sp>
    </p:spTree>
    <p:extLst>
      <p:ext uri="{BB962C8B-B14F-4D97-AF65-F5344CB8AC3E}">
        <p14:creationId xmlns:p14="http://schemas.microsoft.com/office/powerpoint/2010/main" val="24619250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as Headlin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641445"/>
            <a:ext cx="2910385" cy="5552091"/>
          </a:xfrm>
        </p:spPr>
        <p:txBody>
          <a:bodyPr lIns="0" tIns="0" rIns="0" bIns="0" anchor="ctr"/>
          <a:lstStyle>
            <a:lvl1pPr>
              <a:defRPr baseline="0"/>
            </a:lvl1pPr>
          </a:lstStyle>
          <a:p>
            <a:r>
              <a:rPr lang="en-US" dirty="0"/>
              <a:t>Fewer words have more impact – like one headline.</a:t>
            </a:r>
          </a:p>
        </p:txBody>
      </p:sp>
      <p:sp>
        <p:nvSpPr>
          <p:cNvPr id="5" name="Footer Placeholder 4"/>
          <p:cNvSpPr>
            <a:spLocks noGrp="1"/>
          </p:cNvSpPr>
          <p:nvPr>
            <p:ph type="ftr" sz="quarter" idx="11"/>
          </p:nvPr>
        </p:nvSpPr>
        <p:spPr/>
        <p:txBody>
          <a:bodyPr/>
          <a:lstStyle/>
          <a:p>
            <a:r>
              <a:rPr lang="en-US" dirty="0"/>
              <a:t>Data Classification (if necessary)</a:t>
            </a:r>
          </a:p>
        </p:txBody>
      </p:sp>
      <p:sp>
        <p:nvSpPr>
          <p:cNvPr id="7" name="Picture Placeholder 6"/>
          <p:cNvSpPr>
            <a:spLocks noGrp="1"/>
          </p:cNvSpPr>
          <p:nvPr>
            <p:ph type="pic" sz="quarter" idx="12" hasCustomPrompt="1"/>
          </p:nvPr>
        </p:nvSpPr>
        <p:spPr>
          <a:xfrm>
            <a:off x="3593306" y="641445"/>
            <a:ext cx="5093493" cy="5551393"/>
          </a:xfrm>
        </p:spPr>
        <p:txBody>
          <a:bodyPr anchor="ctr"/>
          <a:lstStyle>
            <a:lvl1pPr marL="0" indent="0" algn="ctr">
              <a:buFontTx/>
              <a:buNone/>
              <a:defRPr baseline="0"/>
            </a:lvl1pPr>
          </a:lstStyle>
          <a:p>
            <a:r>
              <a:rPr lang="en-US" dirty="0"/>
              <a:t>Insert Photo, Chart, or Illustration</a:t>
            </a:r>
          </a:p>
        </p:txBody>
      </p:sp>
      <p:sp>
        <p:nvSpPr>
          <p:cNvPr id="3" name="Slide Number Placeholder 2"/>
          <p:cNvSpPr>
            <a:spLocks noGrp="1"/>
          </p:cNvSpPr>
          <p:nvPr>
            <p:ph type="sldNum" sz="quarter" idx="13"/>
          </p:nvPr>
        </p:nvSpPr>
        <p:spPr/>
        <p:txBody>
          <a:bodyPr/>
          <a:lstStyle/>
          <a:p>
            <a:fld id="{95BC09AE-0EE5-8C4F-A9BE-CC64D9851308}" type="slidenum">
              <a:rPr lang="en-US" smtClean="0"/>
              <a:pPr/>
              <a:t>‹#›</a:t>
            </a:fld>
            <a:endParaRPr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CREDITS">
  <p:cSld name="CREDITS">
    <p:spTree>
      <p:nvGrpSpPr>
        <p:cNvPr id="1" name="Shape 1116"/>
        <p:cNvGrpSpPr/>
        <p:nvPr/>
      </p:nvGrpSpPr>
      <p:grpSpPr>
        <a:xfrm>
          <a:off x="0" y="0"/>
          <a:ext cx="0" cy="0"/>
          <a:chOff x="0" y="0"/>
          <a:chExt cx="0" cy="0"/>
        </a:xfrm>
      </p:grpSpPr>
      <p:sp>
        <p:nvSpPr>
          <p:cNvPr id="1117" name="Google Shape;1117;p57"/>
          <p:cNvSpPr/>
          <p:nvPr/>
        </p:nvSpPr>
        <p:spPr>
          <a:xfrm rot="-5400000" flipH="1">
            <a:off x="-2724275" y="2158017"/>
            <a:ext cx="7546800" cy="2569500"/>
          </a:xfrm>
          <a:prstGeom prst="rect">
            <a:avLst/>
          </a:prstGeom>
          <a:gradFill>
            <a:gsLst>
              <a:gs pos="0">
                <a:srgbClr val="6851AC"/>
              </a:gs>
              <a:gs pos="100000">
                <a:srgbClr val="0B5394"/>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118" name="Google Shape;1118;p57"/>
          <p:cNvSpPr txBox="1">
            <a:spLocks noGrp="1"/>
          </p:cNvSpPr>
          <p:nvPr>
            <p:ph type="body" idx="1"/>
          </p:nvPr>
        </p:nvSpPr>
        <p:spPr>
          <a:xfrm flipH="1">
            <a:off x="2841750" y="1066333"/>
            <a:ext cx="5985300" cy="3853600"/>
          </a:xfrm>
          <a:prstGeom prst="rect">
            <a:avLst/>
          </a:prstGeom>
        </p:spPr>
        <p:txBody>
          <a:bodyPr spcFirstLastPara="1" wrap="square" lIns="91425" tIns="91425" rIns="91425" bIns="91425" anchor="t" anchorCtr="0">
            <a:noAutofit/>
          </a:bodyPr>
          <a:lstStyle>
            <a:lvl1pPr marL="457200" lvl="0" indent="-292100" rtl="0">
              <a:spcBef>
                <a:spcPts val="0"/>
              </a:spcBef>
              <a:spcAft>
                <a:spcPts val="0"/>
              </a:spcAft>
              <a:buSzPts val="1000"/>
              <a:buChar char="●"/>
              <a:defRPr sz="1000"/>
            </a:lvl1pPr>
            <a:lvl2pPr marL="914400" lvl="1" indent="-292100" rtl="0">
              <a:spcBef>
                <a:spcPts val="1000"/>
              </a:spcBef>
              <a:spcAft>
                <a:spcPts val="0"/>
              </a:spcAft>
              <a:buSzPts val="1000"/>
              <a:buChar char="○"/>
              <a:defRPr sz="1000"/>
            </a:lvl2pPr>
            <a:lvl3pPr marL="1371600" lvl="2" indent="-292100" rtl="0">
              <a:spcBef>
                <a:spcPts val="800"/>
              </a:spcBef>
              <a:spcAft>
                <a:spcPts val="0"/>
              </a:spcAft>
              <a:buSzPts val="1000"/>
              <a:buChar char="■"/>
              <a:defRPr sz="1000"/>
            </a:lvl3pPr>
            <a:lvl4pPr marL="1828800" lvl="3" indent="-292100" rtl="0">
              <a:spcBef>
                <a:spcPts val="800"/>
              </a:spcBef>
              <a:spcAft>
                <a:spcPts val="0"/>
              </a:spcAft>
              <a:buSzPts val="1000"/>
              <a:buChar char="●"/>
              <a:defRPr sz="1000"/>
            </a:lvl4pPr>
            <a:lvl5pPr marL="2286000" lvl="4" indent="-292100" rtl="0">
              <a:spcBef>
                <a:spcPts val="600"/>
              </a:spcBef>
              <a:spcAft>
                <a:spcPts val="0"/>
              </a:spcAft>
              <a:buSzPts val="1000"/>
              <a:buChar char="○"/>
              <a:defRPr sz="1000"/>
            </a:lvl5pPr>
            <a:lvl6pPr marL="2743200" lvl="5" indent="-292100" rtl="0">
              <a:spcBef>
                <a:spcPts val="600"/>
              </a:spcBef>
              <a:spcAft>
                <a:spcPts val="0"/>
              </a:spcAft>
              <a:buSzPts val="1000"/>
              <a:buChar char="■"/>
              <a:defRPr sz="1000"/>
            </a:lvl6pPr>
            <a:lvl7pPr marL="3200400" lvl="6" indent="-292100" rtl="0">
              <a:spcBef>
                <a:spcPts val="600"/>
              </a:spcBef>
              <a:spcAft>
                <a:spcPts val="0"/>
              </a:spcAft>
              <a:buSzPts val="1000"/>
              <a:buChar char="●"/>
              <a:defRPr sz="1000"/>
            </a:lvl7pPr>
            <a:lvl8pPr marL="3657600" lvl="7" indent="-292100" rtl="0">
              <a:spcBef>
                <a:spcPts val="600"/>
              </a:spcBef>
              <a:spcAft>
                <a:spcPts val="0"/>
              </a:spcAft>
              <a:buSzPts val="1000"/>
              <a:buChar char="○"/>
              <a:defRPr sz="1000"/>
            </a:lvl8pPr>
            <a:lvl9pPr marL="4114800" lvl="8" indent="-292100" rtl="0">
              <a:spcBef>
                <a:spcPts val="600"/>
              </a:spcBef>
              <a:spcAft>
                <a:spcPts val="600"/>
              </a:spcAft>
              <a:buSzPts val="1000"/>
              <a:buChar char="■"/>
              <a:defRPr sz="1000"/>
            </a:lvl9pPr>
          </a:lstStyle>
          <a:p>
            <a:endParaRPr/>
          </a:p>
        </p:txBody>
      </p:sp>
      <p:sp>
        <p:nvSpPr>
          <p:cNvPr id="1119" name="Google Shape;1119;p57"/>
          <p:cNvSpPr txBox="1">
            <a:spLocks noGrp="1"/>
          </p:cNvSpPr>
          <p:nvPr>
            <p:ph type="title"/>
          </p:nvPr>
        </p:nvSpPr>
        <p:spPr>
          <a:xfrm rot="-5400000">
            <a:off x="-2438423" y="2639033"/>
            <a:ext cx="6587200" cy="15582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4800"/>
              <a:buNone/>
              <a:defRPr sz="4800">
                <a:solidFill>
                  <a:schemeClr val="dk1"/>
                </a:solidFill>
              </a:defRPr>
            </a:lvl1pPr>
            <a:lvl2pPr lvl="1" algn="r" rtl="0">
              <a:spcBef>
                <a:spcPts val="0"/>
              </a:spcBef>
              <a:spcAft>
                <a:spcPts val="0"/>
              </a:spcAft>
              <a:buSzPts val="4800"/>
              <a:buNone/>
              <a:defRPr sz="4800"/>
            </a:lvl2pPr>
            <a:lvl3pPr lvl="2" algn="r" rtl="0">
              <a:spcBef>
                <a:spcPts val="0"/>
              </a:spcBef>
              <a:spcAft>
                <a:spcPts val="0"/>
              </a:spcAft>
              <a:buSzPts val="4800"/>
              <a:buNone/>
              <a:defRPr sz="4800"/>
            </a:lvl3pPr>
            <a:lvl4pPr lvl="3" algn="r" rtl="0">
              <a:spcBef>
                <a:spcPts val="0"/>
              </a:spcBef>
              <a:spcAft>
                <a:spcPts val="0"/>
              </a:spcAft>
              <a:buSzPts val="4800"/>
              <a:buNone/>
              <a:defRPr sz="4800"/>
            </a:lvl4pPr>
            <a:lvl5pPr lvl="4" algn="r" rtl="0">
              <a:spcBef>
                <a:spcPts val="0"/>
              </a:spcBef>
              <a:spcAft>
                <a:spcPts val="0"/>
              </a:spcAft>
              <a:buSzPts val="4800"/>
              <a:buNone/>
              <a:defRPr sz="4800"/>
            </a:lvl5pPr>
            <a:lvl6pPr lvl="5" algn="r" rtl="0">
              <a:spcBef>
                <a:spcPts val="0"/>
              </a:spcBef>
              <a:spcAft>
                <a:spcPts val="0"/>
              </a:spcAft>
              <a:buSzPts val="4800"/>
              <a:buNone/>
              <a:defRPr sz="4800"/>
            </a:lvl6pPr>
            <a:lvl7pPr lvl="6" algn="r" rtl="0">
              <a:spcBef>
                <a:spcPts val="0"/>
              </a:spcBef>
              <a:spcAft>
                <a:spcPts val="0"/>
              </a:spcAft>
              <a:buSzPts val="4800"/>
              <a:buNone/>
              <a:defRPr sz="4800"/>
            </a:lvl7pPr>
            <a:lvl8pPr lvl="7" algn="r" rtl="0">
              <a:spcBef>
                <a:spcPts val="0"/>
              </a:spcBef>
              <a:spcAft>
                <a:spcPts val="0"/>
              </a:spcAft>
              <a:buSzPts val="4800"/>
              <a:buNone/>
              <a:defRPr sz="4800"/>
            </a:lvl8pPr>
            <a:lvl9pPr lvl="8" algn="r" rtl="0">
              <a:spcBef>
                <a:spcPts val="0"/>
              </a:spcBef>
              <a:spcAft>
                <a:spcPts val="0"/>
              </a:spcAft>
              <a:buSzPts val="4800"/>
              <a:buNone/>
              <a:defRPr sz="4800"/>
            </a:lvl9pPr>
          </a:lstStyle>
          <a:p>
            <a:endParaRPr/>
          </a:p>
        </p:txBody>
      </p:sp>
      <p:grpSp>
        <p:nvGrpSpPr>
          <p:cNvPr id="1120" name="Google Shape;1120;p57"/>
          <p:cNvGrpSpPr/>
          <p:nvPr/>
        </p:nvGrpSpPr>
        <p:grpSpPr>
          <a:xfrm>
            <a:off x="7687555" y="410976"/>
            <a:ext cx="813696" cy="810536"/>
            <a:chOff x="315380" y="308232"/>
            <a:chExt cx="813696" cy="607902"/>
          </a:xfrm>
        </p:grpSpPr>
        <p:sp>
          <p:nvSpPr>
            <p:cNvPr id="1121" name="Google Shape;1121;p57"/>
            <p:cNvSpPr/>
            <p:nvPr/>
          </p:nvSpPr>
          <p:spPr>
            <a:xfrm>
              <a:off x="315380" y="734649"/>
              <a:ext cx="180130" cy="180139"/>
            </a:xfrm>
            <a:custGeom>
              <a:avLst/>
              <a:gdLst/>
              <a:ahLst/>
              <a:cxnLst/>
              <a:rect l="l" t="t" r="r" b="b"/>
              <a:pathLst>
                <a:path w="20481" h="20482" extrusionOk="0">
                  <a:moveTo>
                    <a:pt x="0" y="0"/>
                  </a:moveTo>
                  <a:lnTo>
                    <a:pt x="0" y="20481"/>
                  </a:lnTo>
                  <a:lnTo>
                    <a:pt x="20481" y="20481"/>
                  </a:lnTo>
                  <a:lnTo>
                    <a:pt x="204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122" name="Google Shape;1122;p57"/>
            <p:cNvSpPr/>
            <p:nvPr/>
          </p:nvSpPr>
          <p:spPr>
            <a:xfrm>
              <a:off x="315380" y="519145"/>
              <a:ext cx="180130" cy="180130"/>
            </a:xfrm>
            <a:custGeom>
              <a:avLst/>
              <a:gdLst/>
              <a:ahLst/>
              <a:cxnLst/>
              <a:rect l="l" t="t" r="r" b="b"/>
              <a:pathLst>
                <a:path w="20481" h="20481" extrusionOk="0">
                  <a:moveTo>
                    <a:pt x="0" y="0"/>
                  </a:moveTo>
                  <a:lnTo>
                    <a:pt x="0" y="20481"/>
                  </a:lnTo>
                  <a:lnTo>
                    <a:pt x="20481" y="20481"/>
                  </a:lnTo>
                  <a:lnTo>
                    <a:pt x="204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123" name="Google Shape;1123;p57"/>
            <p:cNvSpPr/>
            <p:nvPr/>
          </p:nvSpPr>
          <p:spPr>
            <a:xfrm>
              <a:off x="315380" y="311741"/>
              <a:ext cx="180130" cy="180130"/>
            </a:xfrm>
            <a:custGeom>
              <a:avLst/>
              <a:gdLst/>
              <a:ahLst/>
              <a:cxnLst/>
              <a:rect l="l" t="t" r="r" b="b"/>
              <a:pathLst>
                <a:path w="20481" h="20481" extrusionOk="0">
                  <a:moveTo>
                    <a:pt x="0" y="0"/>
                  </a:moveTo>
                  <a:lnTo>
                    <a:pt x="0" y="20481"/>
                  </a:lnTo>
                  <a:lnTo>
                    <a:pt x="20481" y="20481"/>
                  </a:lnTo>
                  <a:lnTo>
                    <a:pt x="204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124" name="Google Shape;1124;p57"/>
            <p:cNvSpPr/>
            <p:nvPr/>
          </p:nvSpPr>
          <p:spPr>
            <a:xfrm>
              <a:off x="526565" y="734649"/>
              <a:ext cx="179867" cy="180139"/>
            </a:xfrm>
            <a:custGeom>
              <a:avLst/>
              <a:gdLst/>
              <a:ahLst/>
              <a:cxnLst/>
              <a:rect l="l" t="t" r="r" b="b"/>
              <a:pathLst>
                <a:path w="20451" h="20482" extrusionOk="0">
                  <a:moveTo>
                    <a:pt x="0" y="0"/>
                  </a:moveTo>
                  <a:lnTo>
                    <a:pt x="0" y="20481"/>
                  </a:lnTo>
                  <a:lnTo>
                    <a:pt x="20450" y="20481"/>
                  </a:lnTo>
                  <a:lnTo>
                    <a:pt x="2045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125" name="Google Shape;1125;p57"/>
            <p:cNvSpPr/>
            <p:nvPr/>
          </p:nvSpPr>
          <p:spPr>
            <a:xfrm>
              <a:off x="526829" y="519682"/>
              <a:ext cx="179867" cy="180139"/>
            </a:xfrm>
            <a:custGeom>
              <a:avLst/>
              <a:gdLst/>
              <a:ahLst/>
              <a:cxnLst/>
              <a:rect l="l" t="t" r="r" b="b"/>
              <a:pathLst>
                <a:path w="20451" h="20482" extrusionOk="0">
                  <a:moveTo>
                    <a:pt x="1" y="1"/>
                  </a:moveTo>
                  <a:lnTo>
                    <a:pt x="1" y="20481"/>
                  </a:lnTo>
                  <a:cubicBezTo>
                    <a:pt x="11301" y="20481"/>
                    <a:pt x="20451" y="11300"/>
                    <a:pt x="204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126" name="Google Shape;1126;p57"/>
            <p:cNvSpPr/>
            <p:nvPr/>
          </p:nvSpPr>
          <p:spPr>
            <a:xfrm>
              <a:off x="740715" y="519682"/>
              <a:ext cx="180139" cy="180139"/>
            </a:xfrm>
            <a:custGeom>
              <a:avLst/>
              <a:gdLst/>
              <a:ahLst/>
              <a:cxnLst/>
              <a:rect l="l" t="t" r="r" b="b"/>
              <a:pathLst>
                <a:path w="20482" h="20482" extrusionOk="0">
                  <a:moveTo>
                    <a:pt x="1" y="1"/>
                  </a:moveTo>
                  <a:lnTo>
                    <a:pt x="1" y="20481"/>
                  </a:lnTo>
                  <a:cubicBezTo>
                    <a:pt x="11301" y="20481"/>
                    <a:pt x="20482" y="11300"/>
                    <a:pt x="2048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127" name="Google Shape;1127;p57"/>
            <p:cNvSpPr/>
            <p:nvPr/>
          </p:nvSpPr>
          <p:spPr>
            <a:xfrm>
              <a:off x="740715" y="308232"/>
              <a:ext cx="180139" cy="180130"/>
            </a:xfrm>
            <a:custGeom>
              <a:avLst/>
              <a:gdLst/>
              <a:ahLst/>
              <a:cxnLst/>
              <a:rect l="l" t="t" r="r" b="b"/>
              <a:pathLst>
                <a:path w="20482" h="20481" extrusionOk="0">
                  <a:moveTo>
                    <a:pt x="1" y="0"/>
                  </a:moveTo>
                  <a:lnTo>
                    <a:pt x="1" y="20481"/>
                  </a:lnTo>
                  <a:lnTo>
                    <a:pt x="20482" y="20481"/>
                  </a:lnTo>
                  <a:cubicBezTo>
                    <a:pt x="20482" y="9181"/>
                    <a:pt x="11301" y="0"/>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128" name="Google Shape;1128;p57"/>
            <p:cNvSpPr/>
            <p:nvPr/>
          </p:nvSpPr>
          <p:spPr>
            <a:xfrm>
              <a:off x="528184" y="308232"/>
              <a:ext cx="179867" cy="180130"/>
            </a:xfrm>
            <a:custGeom>
              <a:avLst/>
              <a:gdLst/>
              <a:ahLst/>
              <a:cxnLst/>
              <a:rect l="l" t="t" r="r" b="b"/>
              <a:pathLst>
                <a:path w="20451" h="20481" extrusionOk="0">
                  <a:moveTo>
                    <a:pt x="0" y="0"/>
                  </a:moveTo>
                  <a:lnTo>
                    <a:pt x="0" y="20481"/>
                  </a:lnTo>
                  <a:lnTo>
                    <a:pt x="20451" y="20481"/>
                  </a:lnTo>
                  <a:cubicBezTo>
                    <a:pt x="20451" y="9181"/>
                    <a:pt x="11300" y="0"/>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129" name="Google Shape;1129;p57"/>
            <p:cNvSpPr/>
            <p:nvPr/>
          </p:nvSpPr>
          <p:spPr>
            <a:xfrm>
              <a:off x="838207" y="308232"/>
              <a:ext cx="78056" cy="70219"/>
            </a:xfrm>
            <a:custGeom>
              <a:avLst/>
              <a:gdLst/>
              <a:ahLst/>
              <a:cxnLst/>
              <a:rect l="l" t="t" r="r" b="b"/>
              <a:pathLst>
                <a:path w="8875" h="7984" extrusionOk="0">
                  <a:moveTo>
                    <a:pt x="1" y="0"/>
                  </a:moveTo>
                  <a:cubicBezTo>
                    <a:pt x="3563" y="1934"/>
                    <a:pt x="6572" y="4667"/>
                    <a:pt x="8875" y="7984"/>
                  </a:cubicBezTo>
                  <a:lnTo>
                    <a:pt x="8875" y="1535"/>
                  </a:lnTo>
                  <a:cubicBezTo>
                    <a:pt x="6173" y="706"/>
                    <a:pt x="3317" y="154"/>
                    <a:pt x="36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130" name="Google Shape;1130;p57"/>
            <p:cNvSpPr/>
            <p:nvPr/>
          </p:nvSpPr>
          <p:spPr>
            <a:xfrm>
              <a:off x="740715" y="734649"/>
              <a:ext cx="175548" cy="181485"/>
            </a:xfrm>
            <a:custGeom>
              <a:avLst/>
              <a:gdLst/>
              <a:ahLst/>
              <a:cxnLst/>
              <a:rect l="l" t="t" r="r" b="b"/>
              <a:pathLst>
                <a:path w="19960" h="20635" extrusionOk="0">
                  <a:moveTo>
                    <a:pt x="19960" y="0"/>
                  </a:moveTo>
                  <a:cubicBezTo>
                    <a:pt x="16981" y="2273"/>
                    <a:pt x="13266" y="2917"/>
                    <a:pt x="9213" y="2917"/>
                  </a:cubicBezTo>
                  <a:cubicBezTo>
                    <a:pt x="5835" y="2917"/>
                    <a:pt x="2672" y="1996"/>
                    <a:pt x="1" y="338"/>
                  </a:cubicBezTo>
                  <a:lnTo>
                    <a:pt x="1" y="19284"/>
                  </a:lnTo>
                  <a:cubicBezTo>
                    <a:pt x="3041" y="20174"/>
                    <a:pt x="6234" y="20635"/>
                    <a:pt x="9551" y="20635"/>
                  </a:cubicBezTo>
                  <a:cubicBezTo>
                    <a:pt x="13205" y="20635"/>
                    <a:pt x="16674" y="20082"/>
                    <a:pt x="19960" y="19038"/>
                  </a:cubicBezTo>
                  <a:lnTo>
                    <a:pt x="1996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131" name="Google Shape;1131;p57"/>
            <p:cNvSpPr/>
            <p:nvPr/>
          </p:nvSpPr>
          <p:spPr>
            <a:xfrm>
              <a:off x="947318" y="734649"/>
              <a:ext cx="156102" cy="155830"/>
            </a:xfrm>
            <a:custGeom>
              <a:avLst/>
              <a:gdLst/>
              <a:ahLst/>
              <a:cxnLst/>
              <a:rect l="l" t="t" r="r" b="b"/>
              <a:pathLst>
                <a:path w="17749" h="17718" extrusionOk="0">
                  <a:moveTo>
                    <a:pt x="0" y="0"/>
                  </a:moveTo>
                  <a:lnTo>
                    <a:pt x="0" y="17718"/>
                  </a:lnTo>
                  <a:cubicBezTo>
                    <a:pt x="7891" y="14217"/>
                    <a:pt x="14248" y="7892"/>
                    <a:pt x="177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132" name="Google Shape;1132;p57"/>
            <p:cNvSpPr/>
            <p:nvPr/>
          </p:nvSpPr>
          <p:spPr>
            <a:xfrm>
              <a:off x="947318" y="333615"/>
              <a:ext cx="155557" cy="154748"/>
            </a:xfrm>
            <a:custGeom>
              <a:avLst/>
              <a:gdLst/>
              <a:ahLst/>
              <a:cxnLst/>
              <a:rect l="l" t="t" r="r" b="b"/>
              <a:pathLst>
                <a:path w="17687" h="17595" extrusionOk="0">
                  <a:moveTo>
                    <a:pt x="0" y="0"/>
                  </a:moveTo>
                  <a:lnTo>
                    <a:pt x="0" y="17595"/>
                  </a:lnTo>
                  <a:lnTo>
                    <a:pt x="17687" y="17595"/>
                  </a:lnTo>
                  <a:cubicBezTo>
                    <a:pt x="14186" y="9765"/>
                    <a:pt x="7861" y="3470"/>
                    <a:pt x="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133" name="Google Shape;1133;p57"/>
            <p:cNvSpPr/>
            <p:nvPr/>
          </p:nvSpPr>
          <p:spPr>
            <a:xfrm>
              <a:off x="947318" y="519682"/>
              <a:ext cx="181757" cy="183921"/>
            </a:xfrm>
            <a:custGeom>
              <a:avLst/>
              <a:gdLst/>
              <a:ahLst/>
              <a:cxnLst/>
              <a:rect l="l" t="t" r="r" b="b"/>
              <a:pathLst>
                <a:path w="20666" h="20912" extrusionOk="0">
                  <a:moveTo>
                    <a:pt x="430" y="1"/>
                  </a:moveTo>
                  <a:cubicBezTo>
                    <a:pt x="2272" y="2795"/>
                    <a:pt x="3347" y="6142"/>
                    <a:pt x="3347" y="9734"/>
                  </a:cubicBezTo>
                  <a:cubicBezTo>
                    <a:pt x="3347" y="13603"/>
                    <a:pt x="2119" y="17165"/>
                    <a:pt x="0" y="20082"/>
                  </a:cubicBezTo>
                  <a:lnTo>
                    <a:pt x="0" y="20911"/>
                  </a:lnTo>
                  <a:lnTo>
                    <a:pt x="19068" y="20911"/>
                  </a:lnTo>
                  <a:cubicBezTo>
                    <a:pt x="20112" y="17626"/>
                    <a:pt x="20665" y="14125"/>
                    <a:pt x="20665" y="10502"/>
                  </a:cubicBezTo>
                  <a:cubicBezTo>
                    <a:pt x="20665" y="6848"/>
                    <a:pt x="20082" y="3317"/>
                    <a:pt x="1903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134" name="Google Shape;1134;p57"/>
            <p:cNvSpPr/>
            <p:nvPr/>
          </p:nvSpPr>
          <p:spPr>
            <a:xfrm>
              <a:off x="621894" y="309578"/>
              <a:ext cx="84801" cy="83183"/>
            </a:xfrm>
            <a:custGeom>
              <a:avLst/>
              <a:gdLst/>
              <a:ahLst/>
              <a:cxnLst/>
              <a:rect l="l" t="t" r="r" b="b"/>
              <a:pathLst>
                <a:path w="9642" h="9458" extrusionOk="0">
                  <a:moveTo>
                    <a:pt x="0" y="1"/>
                  </a:moveTo>
                  <a:cubicBezTo>
                    <a:pt x="3992" y="2242"/>
                    <a:pt x="7339" y="5528"/>
                    <a:pt x="9642" y="9458"/>
                  </a:cubicBezTo>
                  <a:lnTo>
                    <a:pt x="964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135" name="Google Shape;1135;p57"/>
            <p:cNvSpPr/>
            <p:nvPr/>
          </p:nvSpPr>
          <p:spPr>
            <a:xfrm>
              <a:off x="625131" y="614747"/>
              <a:ext cx="82919" cy="85074"/>
            </a:xfrm>
            <a:custGeom>
              <a:avLst/>
              <a:gdLst/>
              <a:ahLst/>
              <a:cxnLst/>
              <a:rect l="l" t="t" r="r" b="b"/>
              <a:pathLst>
                <a:path w="9428" h="9673" extrusionOk="0">
                  <a:moveTo>
                    <a:pt x="9428" y="0"/>
                  </a:moveTo>
                  <a:cubicBezTo>
                    <a:pt x="7186" y="3992"/>
                    <a:pt x="3931" y="7339"/>
                    <a:pt x="1" y="9672"/>
                  </a:cubicBezTo>
                  <a:lnTo>
                    <a:pt x="9428" y="9672"/>
                  </a:lnTo>
                  <a:lnTo>
                    <a:pt x="942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1136" name="Google Shape;1136;p57"/>
          <p:cNvSpPr/>
          <p:nvPr/>
        </p:nvSpPr>
        <p:spPr>
          <a:xfrm>
            <a:off x="8846828" y="-72500"/>
            <a:ext cx="356400" cy="70052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chemeClr val="lt1"/>
              </a:solidFill>
              <a:latin typeface="Nunito"/>
              <a:ea typeface="Nunito"/>
              <a:cs typeface="Nunito"/>
              <a:sym typeface="Nunito"/>
            </a:endParaRPr>
          </a:p>
        </p:txBody>
      </p:sp>
      <p:sp>
        <p:nvSpPr>
          <p:cNvPr id="1137" name="Google Shape;1137;p57"/>
          <p:cNvSpPr txBox="1">
            <a:spLocks noGrp="1"/>
          </p:cNvSpPr>
          <p:nvPr>
            <p:ph type="ctrTitle" idx="2"/>
          </p:nvPr>
        </p:nvSpPr>
        <p:spPr>
          <a:xfrm rot="-5400000">
            <a:off x="6303600" y="3143285"/>
            <a:ext cx="5439600" cy="3516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1pPr>
            <a:lvl2pPr lvl="1"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2pPr>
            <a:lvl3pPr lvl="2"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3pPr>
            <a:lvl4pPr lvl="3"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4pPr>
            <a:lvl5pPr lvl="4"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5pPr>
            <a:lvl6pPr lvl="5"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6pPr>
            <a:lvl7pPr lvl="6"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7pPr>
            <a:lvl8pPr lvl="7"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8pPr>
            <a:lvl9pPr lvl="8"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9pPr>
          </a:lstStyle>
          <a:p>
            <a:endParaRPr/>
          </a:p>
        </p:txBody>
      </p:sp>
      <p:sp>
        <p:nvSpPr>
          <p:cNvPr id="1138" name="Google Shape;1138;p57"/>
          <p:cNvSpPr txBox="1">
            <a:spLocks noGrp="1"/>
          </p:cNvSpPr>
          <p:nvPr>
            <p:ph type="sldNum" idx="12"/>
          </p:nvPr>
        </p:nvSpPr>
        <p:spPr>
          <a:xfrm rot="-5400000">
            <a:off x="8735000" y="245073"/>
            <a:ext cx="576800" cy="393600"/>
          </a:xfrm>
          <a:prstGeom prst="rect">
            <a:avLst/>
          </a:prstGeom>
          <a:noFill/>
          <a:ln>
            <a:noFill/>
          </a:ln>
        </p:spPr>
        <p:txBody>
          <a:bodyPr spcFirstLastPara="1" wrap="square" lIns="91425" tIns="91425" rIns="91425" bIns="91425" anchor="ctr" anchorCtr="0">
            <a:noAutofit/>
          </a:bodyPr>
          <a:lstStyle>
            <a:lvl1pPr lvl="0" algn="ctr" rtl="0">
              <a:buNone/>
              <a:defRPr sz="800">
                <a:solidFill>
                  <a:schemeClr val="lt1"/>
                </a:solidFill>
                <a:latin typeface="Nunito"/>
                <a:ea typeface="Nunito"/>
                <a:cs typeface="Nunito"/>
                <a:sym typeface="Nunito"/>
              </a:defRPr>
            </a:lvl1pPr>
            <a:lvl2pPr lvl="1" algn="ctr" rtl="0">
              <a:buNone/>
              <a:defRPr sz="800">
                <a:solidFill>
                  <a:schemeClr val="lt1"/>
                </a:solidFill>
                <a:latin typeface="Nunito"/>
                <a:ea typeface="Nunito"/>
                <a:cs typeface="Nunito"/>
                <a:sym typeface="Nunito"/>
              </a:defRPr>
            </a:lvl2pPr>
            <a:lvl3pPr lvl="2" algn="ctr" rtl="0">
              <a:buNone/>
              <a:defRPr sz="800">
                <a:solidFill>
                  <a:schemeClr val="lt1"/>
                </a:solidFill>
                <a:latin typeface="Nunito"/>
                <a:ea typeface="Nunito"/>
                <a:cs typeface="Nunito"/>
                <a:sym typeface="Nunito"/>
              </a:defRPr>
            </a:lvl3pPr>
            <a:lvl4pPr lvl="3" algn="ctr" rtl="0">
              <a:buNone/>
              <a:defRPr sz="800">
                <a:solidFill>
                  <a:schemeClr val="lt1"/>
                </a:solidFill>
                <a:latin typeface="Nunito"/>
                <a:ea typeface="Nunito"/>
                <a:cs typeface="Nunito"/>
                <a:sym typeface="Nunito"/>
              </a:defRPr>
            </a:lvl4pPr>
            <a:lvl5pPr lvl="4" algn="ctr" rtl="0">
              <a:buNone/>
              <a:defRPr sz="800">
                <a:solidFill>
                  <a:schemeClr val="lt1"/>
                </a:solidFill>
                <a:latin typeface="Nunito"/>
                <a:ea typeface="Nunito"/>
                <a:cs typeface="Nunito"/>
                <a:sym typeface="Nunito"/>
              </a:defRPr>
            </a:lvl5pPr>
            <a:lvl6pPr lvl="5" algn="ctr" rtl="0">
              <a:buNone/>
              <a:defRPr sz="800">
                <a:solidFill>
                  <a:schemeClr val="lt1"/>
                </a:solidFill>
                <a:latin typeface="Nunito"/>
                <a:ea typeface="Nunito"/>
                <a:cs typeface="Nunito"/>
                <a:sym typeface="Nunito"/>
              </a:defRPr>
            </a:lvl6pPr>
            <a:lvl7pPr lvl="6" algn="ctr" rtl="0">
              <a:buNone/>
              <a:defRPr sz="800">
                <a:solidFill>
                  <a:schemeClr val="lt1"/>
                </a:solidFill>
                <a:latin typeface="Nunito"/>
                <a:ea typeface="Nunito"/>
                <a:cs typeface="Nunito"/>
                <a:sym typeface="Nunito"/>
              </a:defRPr>
            </a:lvl7pPr>
            <a:lvl8pPr lvl="7" algn="ctr" rtl="0">
              <a:buNone/>
              <a:defRPr sz="800">
                <a:solidFill>
                  <a:schemeClr val="lt1"/>
                </a:solidFill>
                <a:latin typeface="Nunito"/>
                <a:ea typeface="Nunito"/>
                <a:cs typeface="Nunito"/>
                <a:sym typeface="Nunito"/>
              </a:defRPr>
            </a:lvl8pPr>
            <a:lvl9pPr lvl="8" algn="ctr" rtl="0">
              <a:buNone/>
              <a:defRPr sz="800">
                <a:solidFill>
                  <a:schemeClr val="lt1"/>
                </a:solidFill>
                <a:latin typeface="Nunito"/>
                <a:ea typeface="Nunito"/>
                <a:cs typeface="Nunito"/>
                <a:sym typeface="Nunito"/>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77359506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1">
  <p:cSld name="TITLE 1">
    <p:spTree>
      <p:nvGrpSpPr>
        <p:cNvPr id="1" name="Shape 595"/>
        <p:cNvGrpSpPr/>
        <p:nvPr/>
      </p:nvGrpSpPr>
      <p:grpSpPr>
        <a:xfrm>
          <a:off x="0" y="0"/>
          <a:ext cx="0" cy="0"/>
          <a:chOff x="0" y="0"/>
          <a:chExt cx="0" cy="0"/>
        </a:xfrm>
      </p:grpSpPr>
      <p:sp>
        <p:nvSpPr>
          <p:cNvPr id="596" name="Google Shape;596;p36"/>
          <p:cNvSpPr/>
          <p:nvPr/>
        </p:nvSpPr>
        <p:spPr>
          <a:xfrm>
            <a:off x="8846828" y="-72500"/>
            <a:ext cx="356400" cy="70052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chemeClr val="lt1"/>
              </a:solidFill>
              <a:latin typeface="Nunito"/>
              <a:ea typeface="Nunito"/>
              <a:cs typeface="Nunito"/>
              <a:sym typeface="Nunito"/>
            </a:endParaRPr>
          </a:p>
        </p:txBody>
      </p:sp>
      <p:sp>
        <p:nvSpPr>
          <p:cNvPr id="597" name="Google Shape;597;p36"/>
          <p:cNvSpPr txBox="1">
            <a:spLocks noGrp="1"/>
          </p:cNvSpPr>
          <p:nvPr>
            <p:ph type="title"/>
          </p:nvPr>
        </p:nvSpPr>
        <p:spPr>
          <a:xfrm>
            <a:off x="1317700" y="411033"/>
            <a:ext cx="7509000" cy="810400"/>
          </a:xfrm>
          <a:prstGeom prst="rect">
            <a:avLst/>
          </a:prstGeom>
        </p:spPr>
        <p:txBody>
          <a:bodyPr spcFirstLastPara="1" wrap="square" lIns="91425" tIns="91425" rIns="91425" bIns="91425" anchor="ctr" anchorCtr="0">
            <a:noAutofit/>
          </a:bodyPr>
          <a:lstStyle>
            <a:lvl1pPr lvl="0" rtl="0">
              <a:spcBef>
                <a:spcPts val="0"/>
              </a:spcBef>
              <a:spcAft>
                <a:spcPts val="0"/>
              </a:spcAft>
              <a:buNone/>
              <a:defRPr sz="3400"/>
            </a:lvl1pPr>
            <a:lvl2pPr lvl="1" rtl="0">
              <a:spcBef>
                <a:spcPts val="0"/>
              </a:spcBef>
              <a:spcAft>
                <a:spcPts val="0"/>
              </a:spcAft>
              <a:buNone/>
              <a:defRPr sz="3400"/>
            </a:lvl2pPr>
            <a:lvl3pPr lvl="2" rtl="0">
              <a:spcBef>
                <a:spcPts val="0"/>
              </a:spcBef>
              <a:spcAft>
                <a:spcPts val="0"/>
              </a:spcAft>
              <a:buNone/>
              <a:defRPr sz="3400"/>
            </a:lvl3pPr>
            <a:lvl4pPr lvl="3" rtl="0">
              <a:spcBef>
                <a:spcPts val="0"/>
              </a:spcBef>
              <a:spcAft>
                <a:spcPts val="0"/>
              </a:spcAft>
              <a:buNone/>
              <a:defRPr sz="3400"/>
            </a:lvl4pPr>
            <a:lvl5pPr lvl="4" rtl="0">
              <a:spcBef>
                <a:spcPts val="0"/>
              </a:spcBef>
              <a:spcAft>
                <a:spcPts val="0"/>
              </a:spcAft>
              <a:buNone/>
              <a:defRPr sz="3400"/>
            </a:lvl5pPr>
            <a:lvl6pPr lvl="5" rtl="0">
              <a:spcBef>
                <a:spcPts val="0"/>
              </a:spcBef>
              <a:spcAft>
                <a:spcPts val="0"/>
              </a:spcAft>
              <a:buNone/>
              <a:defRPr sz="3400"/>
            </a:lvl6pPr>
            <a:lvl7pPr lvl="6" rtl="0">
              <a:spcBef>
                <a:spcPts val="0"/>
              </a:spcBef>
              <a:spcAft>
                <a:spcPts val="0"/>
              </a:spcAft>
              <a:buNone/>
              <a:defRPr sz="3400"/>
            </a:lvl7pPr>
            <a:lvl8pPr lvl="7" rtl="0">
              <a:spcBef>
                <a:spcPts val="0"/>
              </a:spcBef>
              <a:spcAft>
                <a:spcPts val="0"/>
              </a:spcAft>
              <a:buNone/>
              <a:defRPr sz="3400"/>
            </a:lvl8pPr>
            <a:lvl9pPr lvl="8" rtl="0">
              <a:spcBef>
                <a:spcPts val="0"/>
              </a:spcBef>
              <a:spcAft>
                <a:spcPts val="0"/>
              </a:spcAft>
              <a:buNone/>
              <a:defRPr sz="3400"/>
            </a:lvl9pPr>
          </a:lstStyle>
          <a:p>
            <a:endParaRPr/>
          </a:p>
        </p:txBody>
      </p:sp>
      <p:sp>
        <p:nvSpPr>
          <p:cNvPr id="598" name="Google Shape;598;p36"/>
          <p:cNvSpPr txBox="1">
            <a:spLocks noGrp="1"/>
          </p:cNvSpPr>
          <p:nvPr>
            <p:ph type="sldNum" idx="12"/>
          </p:nvPr>
        </p:nvSpPr>
        <p:spPr>
          <a:xfrm rot="-5400000">
            <a:off x="8735000" y="245073"/>
            <a:ext cx="576800" cy="393600"/>
          </a:xfrm>
          <a:prstGeom prst="rect">
            <a:avLst/>
          </a:prstGeom>
          <a:noFill/>
          <a:ln>
            <a:noFill/>
          </a:ln>
        </p:spPr>
        <p:txBody>
          <a:bodyPr spcFirstLastPara="1" wrap="square" lIns="91425" tIns="91425" rIns="91425" bIns="91425" anchor="ctr" anchorCtr="0">
            <a:noAutofit/>
          </a:bodyPr>
          <a:lstStyle>
            <a:lvl1pPr lvl="0" algn="ctr" rtl="0">
              <a:buNone/>
              <a:defRPr sz="800">
                <a:solidFill>
                  <a:schemeClr val="lt1"/>
                </a:solidFill>
                <a:latin typeface="Nunito"/>
                <a:ea typeface="Nunito"/>
                <a:cs typeface="Nunito"/>
                <a:sym typeface="Nunito"/>
              </a:defRPr>
            </a:lvl1pPr>
            <a:lvl2pPr lvl="1" algn="ctr" rtl="0">
              <a:buNone/>
              <a:defRPr sz="800">
                <a:solidFill>
                  <a:schemeClr val="lt1"/>
                </a:solidFill>
                <a:latin typeface="Nunito"/>
                <a:ea typeface="Nunito"/>
                <a:cs typeface="Nunito"/>
                <a:sym typeface="Nunito"/>
              </a:defRPr>
            </a:lvl2pPr>
            <a:lvl3pPr lvl="2" algn="ctr" rtl="0">
              <a:buNone/>
              <a:defRPr sz="800">
                <a:solidFill>
                  <a:schemeClr val="lt1"/>
                </a:solidFill>
                <a:latin typeface="Nunito"/>
                <a:ea typeface="Nunito"/>
                <a:cs typeface="Nunito"/>
                <a:sym typeface="Nunito"/>
              </a:defRPr>
            </a:lvl3pPr>
            <a:lvl4pPr lvl="3" algn="ctr" rtl="0">
              <a:buNone/>
              <a:defRPr sz="800">
                <a:solidFill>
                  <a:schemeClr val="lt1"/>
                </a:solidFill>
                <a:latin typeface="Nunito"/>
                <a:ea typeface="Nunito"/>
                <a:cs typeface="Nunito"/>
                <a:sym typeface="Nunito"/>
              </a:defRPr>
            </a:lvl4pPr>
            <a:lvl5pPr lvl="4" algn="ctr" rtl="0">
              <a:buNone/>
              <a:defRPr sz="800">
                <a:solidFill>
                  <a:schemeClr val="lt1"/>
                </a:solidFill>
                <a:latin typeface="Nunito"/>
                <a:ea typeface="Nunito"/>
                <a:cs typeface="Nunito"/>
                <a:sym typeface="Nunito"/>
              </a:defRPr>
            </a:lvl5pPr>
            <a:lvl6pPr lvl="5" algn="ctr" rtl="0">
              <a:buNone/>
              <a:defRPr sz="800">
                <a:solidFill>
                  <a:schemeClr val="lt1"/>
                </a:solidFill>
                <a:latin typeface="Nunito"/>
                <a:ea typeface="Nunito"/>
                <a:cs typeface="Nunito"/>
                <a:sym typeface="Nunito"/>
              </a:defRPr>
            </a:lvl6pPr>
            <a:lvl7pPr lvl="6" algn="ctr" rtl="0">
              <a:buNone/>
              <a:defRPr sz="800">
                <a:solidFill>
                  <a:schemeClr val="lt1"/>
                </a:solidFill>
                <a:latin typeface="Nunito"/>
                <a:ea typeface="Nunito"/>
                <a:cs typeface="Nunito"/>
                <a:sym typeface="Nunito"/>
              </a:defRPr>
            </a:lvl7pPr>
            <a:lvl8pPr lvl="7" algn="ctr" rtl="0">
              <a:buNone/>
              <a:defRPr sz="800">
                <a:solidFill>
                  <a:schemeClr val="lt1"/>
                </a:solidFill>
                <a:latin typeface="Nunito"/>
                <a:ea typeface="Nunito"/>
                <a:cs typeface="Nunito"/>
                <a:sym typeface="Nunito"/>
              </a:defRPr>
            </a:lvl8pPr>
            <a:lvl9pPr lvl="8" algn="ctr" rtl="0">
              <a:buNone/>
              <a:defRPr sz="800">
                <a:solidFill>
                  <a:schemeClr val="lt1"/>
                </a:solidFill>
                <a:latin typeface="Nunito"/>
                <a:ea typeface="Nunito"/>
                <a:cs typeface="Nunito"/>
                <a:sym typeface="Nunito"/>
              </a:defRPr>
            </a:lvl9pPr>
          </a:lstStyle>
          <a:p>
            <a:fld id="{00000000-1234-1234-1234-123412341234}" type="slidenum">
              <a:rPr lang="en" smtClean="0"/>
              <a:pPr/>
              <a:t>‹#›</a:t>
            </a:fld>
            <a:endParaRPr lang="en"/>
          </a:p>
        </p:txBody>
      </p:sp>
      <p:sp>
        <p:nvSpPr>
          <p:cNvPr id="599" name="Google Shape;599;p36"/>
          <p:cNvSpPr txBox="1">
            <a:spLocks noGrp="1"/>
          </p:cNvSpPr>
          <p:nvPr>
            <p:ph type="ctrTitle" idx="2"/>
          </p:nvPr>
        </p:nvSpPr>
        <p:spPr>
          <a:xfrm rot="-5400000">
            <a:off x="6303600" y="3143285"/>
            <a:ext cx="5439600" cy="3516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1pPr>
            <a:lvl2pPr lvl="1"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2pPr>
            <a:lvl3pPr lvl="2"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3pPr>
            <a:lvl4pPr lvl="3"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4pPr>
            <a:lvl5pPr lvl="4"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5pPr>
            <a:lvl6pPr lvl="5"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6pPr>
            <a:lvl7pPr lvl="6"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7pPr>
            <a:lvl8pPr lvl="7"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8pPr>
            <a:lvl9pPr lvl="8"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9pPr>
          </a:lstStyle>
          <a:p>
            <a:endParaRPr/>
          </a:p>
        </p:txBody>
      </p:sp>
      <p:grpSp>
        <p:nvGrpSpPr>
          <p:cNvPr id="600" name="Google Shape;600;p36"/>
          <p:cNvGrpSpPr/>
          <p:nvPr/>
        </p:nvGrpSpPr>
        <p:grpSpPr>
          <a:xfrm>
            <a:off x="315380" y="410976"/>
            <a:ext cx="813696" cy="810536"/>
            <a:chOff x="315380" y="308232"/>
            <a:chExt cx="813696" cy="607902"/>
          </a:xfrm>
        </p:grpSpPr>
        <p:sp>
          <p:nvSpPr>
            <p:cNvPr id="601" name="Google Shape;601;p36"/>
            <p:cNvSpPr/>
            <p:nvPr/>
          </p:nvSpPr>
          <p:spPr>
            <a:xfrm>
              <a:off x="315380" y="734649"/>
              <a:ext cx="180130" cy="180139"/>
            </a:xfrm>
            <a:custGeom>
              <a:avLst/>
              <a:gdLst/>
              <a:ahLst/>
              <a:cxnLst/>
              <a:rect l="l" t="t" r="r" b="b"/>
              <a:pathLst>
                <a:path w="20481" h="20482" extrusionOk="0">
                  <a:moveTo>
                    <a:pt x="0" y="0"/>
                  </a:moveTo>
                  <a:lnTo>
                    <a:pt x="0" y="20481"/>
                  </a:lnTo>
                  <a:lnTo>
                    <a:pt x="20481" y="20481"/>
                  </a:lnTo>
                  <a:lnTo>
                    <a:pt x="204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02" name="Google Shape;602;p36"/>
            <p:cNvSpPr/>
            <p:nvPr/>
          </p:nvSpPr>
          <p:spPr>
            <a:xfrm>
              <a:off x="315380" y="519145"/>
              <a:ext cx="180130" cy="180130"/>
            </a:xfrm>
            <a:custGeom>
              <a:avLst/>
              <a:gdLst/>
              <a:ahLst/>
              <a:cxnLst/>
              <a:rect l="l" t="t" r="r" b="b"/>
              <a:pathLst>
                <a:path w="20481" h="20481" extrusionOk="0">
                  <a:moveTo>
                    <a:pt x="0" y="0"/>
                  </a:moveTo>
                  <a:lnTo>
                    <a:pt x="0" y="20481"/>
                  </a:lnTo>
                  <a:lnTo>
                    <a:pt x="20481" y="20481"/>
                  </a:lnTo>
                  <a:lnTo>
                    <a:pt x="204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03" name="Google Shape;603;p36"/>
            <p:cNvSpPr/>
            <p:nvPr/>
          </p:nvSpPr>
          <p:spPr>
            <a:xfrm>
              <a:off x="315380" y="311741"/>
              <a:ext cx="180130" cy="180130"/>
            </a:xfrm>
            <a:custGeom>
              <a:avLst/>
              <a:gdLst/>
              <a:ahLst/>
              <a:cxnLst/>
              <a:rect l="l" t="t" r="r" b="b"/>
              <a:pathLst>
                <a:path w="20481" h="20481" extrusionOk="0">
                  <a:moveTo>
                    <a:pt x="0" y="0"/>
                  </a:moveTo>
                  <a:lnTo>
                    <a:pt x="0" y="20481"/>
                  </a:lnTo>
                  <a:lnTo>
                    <a:pt x="20481" y="20481"/>
                  </a:lnTo>
                  <a:lnTo>
                    <a:pt x="204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04" name="Google Shape;604;p36"/>
            <p:cNvSpPr/>
            <p:nvPr/>
          </p:nvSpPr>
          <p:spPr>
            <a:xfrm>
              <a:off x="526565" y="734649"/>
              <a:ext cx="179867" cy="180139"/>
            </a:xfrm>
            <a:custGeom>
              <a:avLst/>
              <a:gdLst/>
              <a:ahLst/>
              <a:cxnLst/>
              <a:rect l="l" t="t" r="r" b="b"/>
              <a:pathLst>
                <a:path w="20451" h="20482" extrusionOk="0">
                  <a:moveTo>
                    <a:pt x="0" y="0"/>
                  </a:moveTo>
                  <a:lnTo>
                    <a:pt x="0" y="20481"/>
                  </a:lnTo>
                  <a:lnTo>
                    <a:pt x="20450" y="20481"/>
                  </a:lnTo>
                  <a:lnTo>
                    <a:pt x="20450" y="0"/>
                  </a:lnTo>
                  <a:close/>
                </a:path>
              </a:pathLst>
            </a:custGeom>
            <a:solidFill>
              <a:srgbClr val="5E5E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05" name="Google Shape;605;p36"/>
            <p:cNvSpPr/>
            <p:nvPr/>
          </p:nvSpPr>
          <p:spPr>
            <a:xfrm>
              <a:off x="526829" y="519682"/>
              <a:ext cx="179867" cy="180139"/>
            </a:xfrm>
            <a:custGeom>
              <a:avLst/>
              <a:gdLst/>
              <a:ahLst/>
              <a:cxnLst/>
              <a:rect l="l" t="t" r="r" b="b"/>
              <a:pathLst>
                <a:path w="20451" h="20482" extrusionOk="0">
                  <a:moveTo>
                    <a:pt x="1" y="1"/>
                  </a:moveTo>
                  <a:lnTo>
                    <a:pt x="1" y="20481"/>
                  </a:lnTo>
                  <a:cubicBezTo>
                    <a:pt x="11301" y="20481"/>
                    <a:pt x="20451" y="11300"/>
                    <a:pt x="204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06" name="Google Shape;606;p36"/>
            <p:cNvSpPr/>
            <p:nvPr/>
          </p:nvSpPr>
          <p:spPr>
            <a:xfrm>
              <a:off x="740715" y="519682"/>
              <a:ext cx="180139" cy="180139"/>
            </a:xfrm>
            <a:custGeom>
              <a:avLst/>
              <a:gdLst/>
              <a:ahLst/>
              <a:cxnLst/>
              <a:rect l="l" t="t" r="r" b="b"/>
              <a:pathLst>
                <a:path w="20482" h="20482" extrusionOk="0">
                  <a:moveTo>
                    <a:pt x="1" y="1"/>
                  </a:moveTo>
                  <a:lnTo>
                    <a:pt x="1" y="20481"/>
                  </a:lnTo>
                  <a:cubicBezTo>
                    <a:pt x="11301" y="20481"/>
                    <a:pt x="20482" y="11300"/>
                    <a:pt x="20482" y="1"/>
                  </a:cubicBezTo>
                  <a:close/>
                </a:path>
              </a:pathLst>
            </a:custGeom>
            <a:solidFill>
              <a:srgbClr val="5E5E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07" name="Google Shape;607;p36"/>
            <p:cNvSpPr/>
            <p:nvPr/>
          </p:nvSpPr>
          <p:spPr>
            <a:xfrm>
              <a:off x="740715" y="308232"/>
              <a:ext cx="180139" cy="180130"/>
            </a:xfrm>
            <a:custGeom>
              <a:avLst/>
              <a:gdLst/>
              <a:ahLst/>
              <a:cxnLst/>
              <a:rect l="l" t="t" r="r" b="b"/>
              <a:pathLst>
                <a:path w="20482" h="20481" extrusionOk="0">
                  <a:moveTo>
                    <a:pt x="1" y="0"/>
                  </a:moveTo>
                  <a:lnTo>
                    <a:pt x="1" y="20481"/>
                  </a:lnTo>
                  <a:lnTo>
                    <a:pt x="20482" y="20481"/>
                  </a:lnTo>
                  <a:cubicBezTo>
                    <a:pt x="20482" y="9181"/>
                    <a:pt x="11301" y="0"/>
                    <a:pt x="1" y="0"/>
                  </a:cubicBezTo>
                  <a:close/>
                </a:path>
              </a:pathLst>
            </a:custGeom>
            <a:solidFill>
              <a:srgbClr val="5E5E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08" name="Google Shape;608;p36"/>
            <p:cNvSpPr/>
            <p:nvPr/>
          </p:nvSpPr>
          <p:spPr>
            <a:xfrm>
              <a:off x="528184" y="308232"/>
              <a:ext cx="179867" cy="180130"/>
            </a:xfrm>
            <a:custGeom>
              <a:avLst/>
              <a:gdLst/>
              <a:ahLst/>
              <a:cxnLst/>
              <a:rect l="l" t="t" r="r" b="b"/>
              <a:pathLst>
                <a:path w="20451" h="20481" extrusionOk="0">
                  <a:moveTo>
                    <a:pt x="0" y="0"/>
                  </a:moveTo>
                  <a:lnTo>
                    <a:pt x="0" y="20481"/>
                  </a:lnTo>
                  <a:lnTo>
                    <a:pt x="20451" y="20481"/>
                  </a:lnTo>
                  <a:cubicBezTo>
                    <a:pt x="20451" y="9181"/>
                    <a:pt x="11300" y="0"/>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09" name="Google Shape;609;p36"/>
            <p:cNvSpPr/>
            <p:nvPr/>
          </p:nvSpPr>
          <p:spPr>
            <a:xfrm>
              <a:off x="838207" y="308232"/>
              <a:ext cx="78056" cy="70219"/>
            </a:xfrm>
            <a:custGeom>
              <a:avLst/>
              <a:gdLst/>
              <a:ahLst/>
              <a:cxnLst/>
              <a:rect l="l" t="t" r="r" b="b"/>
              <a:pathLst>
                <a:path w="8875" h="7984" extrusionOk="0">
                  <a:moveTo>
                    <a:pt x="1" y="0"/>
                  </a:moveTo>
                  <a:cubicBezTo>
                    <a:pt x="3563" y="1934"/>
                    <a:pt x="6572" y="4667"/>
                    <a:pt x="8875" y="7984"/>
                  </a:cubicBezTo>
                  <a:lnTo>
                    <a:pt x="8875" y="1535"/>
                  </a:lnTo>
                  <a:cubicBezTo>
                    <a:pt x="6173" y="706"/>
                    <a:pt x="3317" y="154"/>
                    <a:pt x="36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10" name="Google Shape;610;p36"/>
            <p:cNvSpPr/>
            <p:nvPr/>
          </p:nvSpPr>
          <p:spPr>
            <a:xfrm>
              <a:off x="740715" y="734649"/>
              <a:ext cx="175548" cy="181485"/>
            </a:xfrm>
            <a:custGeom>
              <a:avLst/>
              <a:gdLst/>
              <a:ahLst/>
              <a:cxnLst/>
              <a:rect l="l" t="t" r="r" b="b"/>
              <a:pathLst>
                <a:path w="19960" h="20635" extrusionOk="0">
                  <a:moveTo>
                    <a:pt x="19960" y="0"/>
                  </a:moveTo>
                  <a:cubicBezTo>
                    <a:pt x="16981" y="2273"/>
                    <a:pt x="13266" y="2917"/>
                    <a:pt x="9213" y="2917"/>
                  </a:cubicBezTo>
                  <a:cubicBezTo>
                    <a:pt x="5835" y="2917"/>
                    <a:pt x="2672" y="1996"/>
                    <a:pt x="1" y="338"/>
                  </a:cubicBezTo>
                  <a:lnTo>
                    <a:pt x="1" y="19284"/>
                  </a:lnTo>
                  <a:cubicBezTo>
                    <a:pt x="3041" y="20174"/>
                    <a:pt x="6234" y="20635"/>
                    <a:pt x="9551" y="20635"/>
                  </a:cubicBezTo>
                  <a:cubicBezTo>
                    <a:pt x="13205" y="20635"/>
                    <a:pt x="16674" y="20082"/>
                    <a:pt x="19960" y="19038"/>
                  </a:cubicBezTo>
                  <a:lnTo>
                    <a:pt x="1996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11" name="Google Shape;611;p36"/>
            <p:cNvSpPr/>
            <p:nvPr/>
          </p:nvSpPr>
          <p:spPr>
            <a:xfrm>
              <a:off x="947318" y="734649"/>
              <a:ext cx="156102" cy="155830"/>
            </a:xfrm>
            <a:custGeom>
              <a:avLst/>
              <a:gdLst/>
              <a:ahLst/>
              <a:cxnLst/>
              <a:rect l="l" t="t" r="r" b="b"/>
              <a:pathLst>
                <a:path w="17749" h="17718" extrusionOk="0">
                  <a:moveTo>
                    <a:pt x="0" y="0"/>
                  </a:moveTo>
                  <a:lnTo>
                    <a:pt x="0" y="17718"/>
                  </a:lnTo>
                  <a:cubicBezTo>
                    <a:pt x="7891" y="14217"/>
                    <a:pt x="14248" y="7892"/>
                    <a:pt x="177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12" name="Google Shape;612;p36"/>
            <p:cNvSpPr/>
            <p:nvPr/>
          </p:nvSpPr>
          <p:spPr>
            <a:xfrm>
              <a:off x="947318" y="333615"/>
              <a:ext cx="155557" cy="154748"/>
            </a:xfrm>
            <a:custGeom>
              <a:avLst/>
              <a:gdLst/>
              <a:ahLst/>
              <a:cxnLst/>
              <a:rect l="l" t="t" r="r" b="b"/>
              <a:pathLst>
                <a:path w="17687" h="17595" extrusionOk="0">
                  <a:moveTo>
                    <a:pt x="0" y="0"/>
                  </a:moveTo>
                  <a:lnTo>
                    <a:pt x="0" y="17595"/>
                  </a:lnTo>
                  <a:lnTo>
                    <a:pt x="17687" y="17595"/>
                  </a:lnTo>
                  <a:cubicBezTo>
                    <a:pt x="14186" y="9765"/>
                    <a:pt x="7861" y="3470"/>
                    <a:pt x="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13" name="Google Shape;613;p36"/>
            <p:cNvSpPr/>
            <p:nvPr/>
          </p:nvSpPr>
          <p:spPr>
            <a:xfrm>
              <a:off x="947318" y="519682"/>
              <a:ext cx="181757" cy="183921"/>
            </a:xfrm>
            <a:custGeom>
              <a:avLst/>
              <a:gdLst/>
              <a:ahLst/>
              <a:cxnLst/>
              <a:rect l="l" t="t" r="r" b="b"/>
              <a:pathLst>
                <a:path w="20666" h="20912" extrusionOk="0">
                  <a:moveTo>
                    <a:pt x="430" y="1"/>
                  </a:moveTo>
                  <a:cubicBezTo>
                    <a:pt x="2272" y="2795"/>
                    <a:pt x="3347" y="6142"/>
                    <a:pt x="3347" y="9734"/>
                  </a:cubicBezTo>
                  <a:cubicBezTo>
                    <a:pt x="3347" y="13603"/>
                    <a:pt x="2119" y="17165"/>
                    <a:pt x="0" y="20082"/>
                  </a:cubicBezTo>
                  <a:lnTo>
                    <a:pt x="0" y="20911"/>
                  </a:lnTo>
                  <a:lnTo>
                    <a:pt x="19068" y="20911"/>
                  </a:lnTo>
                  <a:cubicBezTo>
                    <a:pt x="20112" y="17626"/>
                    <a:pt x="20665" y="14125"/>
                    <a:pt x="20665" y="10502"/>
                  </a:cubicBezTo>
                  <a:cubicBezTo>
                    <a:pt x="20665" y="6848"/>
                    <a:pt x="20082" y="3317"/>
                    <a:pt x="1903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14" name="Google Shape;614;p36"/>
            <p:cNvSpPr/>
            <p:nvPr/>
          </p:nvSpPr>
          <p:spPr>
            <a:xfrm>
              <a:off x="621894" y="309578"/>
              <a:ext cx="84801" cy="83183"/>
            </a:xfrm>
            <a:custGeom>
              <a:avLst/>
              <a:gdLst/>
              <a:ahLst/>
              <a:cxnLst/>
              <a:rect l="l" t="t" r="r" b="b"/>
              <a:pathLst>
                <a:path w="9642" h="9458" extrusionOk="0">
                  <a:moveTo>
                    <a:pt x="0" y="1"/>
                  </a:moveTo>
                  <a:cubicBezTo>
                    <a:pt x="3992" y="2242"/>
                    <a:pt x="7339" y="5528"/>
                    <a:pt x="9642" y="9458"/>
                  </a:cubicBezTo>
                  <a:lnTo>
                    <a:pt x="9642" y="1"/>
                  </a:lnTo>
                  <a:close/>
                </a:path>
              </a:pathLst>
            </a:custGeom>
            <a:solidFill>
              <a:srgbClr val="5E5E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15" name="Google Shape;615;p36"/>
            <p:cNvSpPr/>
            <p:nvPr/>
          </p:nvSpPr>
          <p:spPr>
            <a:xfrm>
              <a:off x="625131" y="614747"/>
              <a:ext cx="82919" cy="85074"/>
            </a:xfrm>
            <a:custGeom>
              <a:avLst/>
              <a:gdLst/>
              <a:ahLst/>
              <a:cxnLst/>
              <a:rect l="l" t="t" r="r" b="b"/>
              <a:pathLst>
                <a:path w="9428" h="9673" extrusionOk="0">
                  <a:moveTo>
                    <a:pt x="9428" y="0"/>
                  </a:moveTo>
                  <a:cubicBezTo>
                    <a:pt x="7186" y="3992"/>
                    <a:pt x="3931" y="7339"/>
                    <a:pt x="1" y="9672"/>
                  </a:cubicBezTo>
                  <a:lnTo>
                    <a:pt x="9428" y="9672"/>
                  </a:lnTo>
                  <a:lnTo>
                    <a:pt x="9428" y="0"/>
                  </a:lnTo>
                  <a:close/>
                </a:path>
              </a:pathLst>
            </a:custGeom>
            <a:solidFill>
              <a:srgbClr val="5E5E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Tree>
    <p:extLst>
      <p:ext uri="{BB962C8B-B14F-4D97-AF65-F5344CB8AC3E}">
        <p14:creationId xmlns:p14="http://schemas.microsoft.com/office/powerpoint/2010/main" val="194804107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p:cSld name="TITLE">
    <p:spTree>
      <p:nvGrpSpPr>
        <p:cNvPr id="1" name="Shape 549"/>
        <p:cNvGrpSpPr/>
        <p:nvPr/>
      </p:nvGrpSpPr>
      <p:grpSpPr>
        <a:xfrm>
          <a:off x="0" y="0"/>
          <a:ext cx="0" cy="0"/>
          <a:chOff x="0" y="0"/>
          <a:chExt cx="0" cy="0"/>
        </a:xfrm>
      </p:grpSpPr>
      <p:sp>
        <p:nvSpPr>
          <p:cNvPr id="550" name="Google Shape;550;p34"/>
          <p:cNvSpPr/>
          <p:nvPr/>
        </p:nvSpPr>
        <p:spPr>
          <a:xfrm>
            <a:off x="8846828" y="-72500"/>
            <a:ext cx="356400" cy="70052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chemeClr val="lt1"/>
              </a:solidFill>
              <a:latin typeface="Nunito"/>
              <a:ea typeface="Nunito"/>
              <a:cs typeface="Nunito"/>
              <a:sym typeface="Nunito"/>
            </a:endParaRPr>
          </a:p>
        </p:txBody>
      </p:sp>
      <p:sp>
        <p:nvSpPr>
          <p:cNvPr id="551" name="Google Shape;551;p34"/>
          <p:cNvSpPr txBox="1">
            <a:spLocks noGrp="1"/>
          </p:cNvSpPr>
          <p:nvPr>
            <p:ph type="title"/>
          </p:nvPr>
        </p:nvSpPr>
        <p:spPr>
          <a:xfrm>
            <a:off x="1317700" y="411033"/>
            <a:ext cx="7509000" cy="810400"/>
          </a:xfrm>
          <a:prstGeom prst="rect">
            <a:avLst/>
          </a:prstGeom>
        </p:spPr>
        <p:txBody>
          <a:bodyPr spcFirstLastPara="1" wrap="square" lIns="91425" tIns="91425" rIns="91425" bIns="91425" anchor="ctr" anchorCtr="0">
            <a:noAutofit/>
          </a:bodyPr>
          <a:lstStyle>
            <a:lvl1pPr lvl="0" rtl="0">
              <a:spcBef>
                <a:spcPts val="0"/>
              </a:spcBef>
              <a:spcAft>
                <a:spcPts val="0"/>
              </a:spcAft>
              <a:buNone/>
              <a:defRPr sz="3400"/>
            </a:lvl1pPr>
            <a:lvl2pPr lvl="1" rtl="0">
              <a:spcBef>
                <a:spcPts val="0"/>
              </a:spcBef>
              <a:spcAft>
                <a:spcPts val="0"/>
              </a:spcAft>
              <a:buNone/>
              <a:defRPr sz="3400"/>
            </a:lvl2pPr>
            <a:lvl3pPr lvl="2" rtl="0">
              <a:spcBef>
                <a:spcPts val="0"/>
              </a:spcBef>
              <a:spcAft>
                <a:spcPts val="0"/>
              </a:spcAft>
              <a:buNone/>
              <a:defRPr sz="3400"/>
            </a:lvl3pPr>
            <a:lvl4pPr lvl="3" rtl="0">
              <a:spcBef>
                <a:spcPts val="0"/>
              </a:spcBef>
              <a:spcAft>
                <a:spcPts val="0"/>
              </a:spcAft>
              <a:buNone/>
              <a:defRPr sz="3400"/>
            </a:lvl4pPr>
            <a:lvl5pPr lvl="4" rtl="0">
              <a:spcBef>
                <a:spcPts val="0"/>
              </a:spcBef>
              <a:spcAft>
                <a:spcPts val="0"/>
              </a:spcAft>
              <a:buNone/>
              <a:defRPr sz="3400"/>
            </a:lvl5pPr>
            <a:lvl6pPr lvl="5" rtl="0">
              <a:spcBef>
                <a:spcPts val="0"/>
              </a:spcBef>
              <a:spcAft>
                <a:spcPts val="0"/>
              </a:spcAft>
              <a:buNone/>
              <a:defRPr sz="3400"/>
            </a:lvl6pPr>
            <a:lvl7pPr lvl="6" rtl="0">
              <a:spcBef>
                <a:spcPts val="0"/>
              </a:spcBef>
              <a:spcAft>
                <a:spcPts val="0"/>
              </a:spcAft>
              <a:buNone/>
              <a:defRPr sz="3400"/>
            </a:lvl7pPr>
            <a:lvl8pPr lvl="7" rtl="0">
              <a:spcBef>
                <a:spcPts val="0"/>
              </a:spcBef>
              <a:spcAft>
                <a:spcPts val="0"/>
              </a:spcAft>
              <a:buNone/>
              <a:defRPr sz="3400"/>
            </a:lvl8pPr>
            <a:lvl9pPr lvl="8" rtl="0">
              <a:spcBef>
                <a:spcPts val="0"/>
              </a:spcBef>
              <a:spcAft>
                <a:spcPts val="0"/>
              </a:spcAft>
              <a:buNone/>
              <a:defRPr sz="3400"/>
            </a:lvl9pPr>
          </a:lstStyle>
          <a:p>
            <a:endParaRPr/>
          </a:p>
        </p:txBody>
      </p:sp>
      <p:sp>
        <p:nvSpPr>
          <p:cNvPr id="552" name="Google Shape;552;p34"/>
          <p:cNvSpPr txBox="1">
            <a:spLocks noGrp="1"/>
          </p:cNvSpPr>
          <p:nvPr>
            <p:ph type="sldNum" idx="12"/>
          </p:nvPr>
        </p:nvSpPr>
        <p:spPr>
          <a:xfrm rot="-5400000">
            <a:off x="8735000" y="245073"/>
            <a:ext cx="576800" cy="393600"/>
          </a:xfrm>
          <a:prstGeom prst="rect">
            <a:avLst/>
          </a:prstGeom>
          <a:noFill/>
          <a:ln>
            <a:noFill/>
          </a:ln>
        </p:spPr>
        <p:txBody>
          <a:bodyPr spcFirstLastPara="1" wrap="square" lIns="91425" tIns="91425" rIns="91425" bIns="91425" anchor="ctr" anchorCtr="0">
            <a:noAutofit/>
          </a:bodyPr>
          <a:lstStyle>
            <a:lvl1pPr lvl="0" algn="ctr" rtl="0">
              <a:buNone/>
              <a:defRPr sz="800">
                <a:solidFill>
                  <a:schemeClr val="lt1"/>
                </a:solidFill>
                <a:latin typeface="Nunito"/>
                <a:ea typeface="Nunito"/>
                <a:cs typeface="Nunito"/>
                <a:sym typeface="Nunito"/>
              </a:defRPr>
            </a:lvl1pPr>
            <a:lvl2pPr lvl="1" algn="ctr" rtl="0">
              <a:buNone/>
              <a:defRPr sz="800">
                <a:solidFill>
                  <a:schemeClr val="lt1"/>
                </a:solidFill>
                <a:latin typeface="Nunito"/>
                <a:ea typeface="Nunito"/>
                <a:cs typeface="Nunito"/>
                <a:sym typeface="Nunito"/>
              </a:defRPr>
            </a:lvl2pPr>
            <a:lvl3pPr lvl="2" algn="ctr" rtl="0">
              <a:buNone/>
              <a:defRPr sz="800">
                <a:solidFill>
                  <a:schemeClr val="lt1"/>
                </a:solidFill>
                <a:latin typeface="Nunito"/>
                <a:ea typeface="Nunito"/>
                <a:cs typeface="Nunito"/>
                <a:sym typeface="Nunito"/>
              </a:defRPr>
            </a:lvl3pPr>
            <a:lvl4pPr lvl="3" algn="ctr" rtl="0">
              <a:buNone/>
              <a:defRPr sz="800">
                <a:solidFill>
                  <a:schemeClr val="lt1"/>
                </a:solidFill>
                <a:latin typeface="Nunito"/>
                <a:ea typeface="Nunito"/>
                <a:cs typeface="Nunito"/>
                <a:sym typeface="Nunito"/>
              </a:defRPr>
            </a:lvl4pPr>
            <a:lvl5pPr lvl="4" algn="ctr" rtl="0">
              <a:buNone/>
              <a:defRPr sz="800">
                <a:solidFill>
                  <a:schemeClr val="lt1"/>
                </a:solidFill>
                <a:latin typeface="Nunito"/>
                <a:ea typeface="Nunito"/>
                <a:cs typeface="Nunito"/>
                <a:sym typeface="Nunito"/>
              </a:defRPr>
            </a:lvl5pPr>
            <a:lvl6pPr lvl="5" algn="ctr" rtl="0">
              <a:buNone/>
              <a:defRPr sz="800">
                <a:solidFill>
                  <a:schemeClr val="lt1"/>
                </a:solidFill>
                <a:latin typeface="Nunito"/>
                <a:ea typeface="Nunito"/>
                <a:cs typeface="Nunito"/>
                <a:sym typeface="Nunito"/>
              </a:defRPr>
            </a:lvl6pPr>
            <a:lvl7pPr lvl="6" algn="ctr" rtl="0">
              <a:buNone/>
              <a:defRPr sz="800">
                <a:solidFill>
                  <a:schemeClr val="lt1"/>
                </a:solidFill>
                <a:latin typeface="Nunito"/>
                <a:ea typeface="Nunito"/>
                <a:cs typeface="Nunito"/>
                <a:sym typeface="Nunito"/>
              </a:defRPr>
            </a:lvl7pPr>
            <a:lvl8pPr lvl="7" algn="ctr" rtl="0">
              <a:buNone/>
              <a:defRPr sz="800">
                <a:solidFill>
                  <a:schemeClr val="lt1"/>
                </a:solidFill>
                <a:latin typeface="Nunito"/>
                <a:ea typeface="Nunito"/>
                <a:cs typeface="Nunito"/>
                <a:sym typeface="Nunito"/>
              </a:defRPr>
            </a:lvl8pPr>
            <a:lvl9pPr lvl="8" algn="ctr" rtl="0">
              <a:buNone/>
              <a:defRPr sz="800">
                <a:solidFill>
                  <a:schemeClr val="lt1"/>
                </a:solidFill>
                <a:latin typeface="Nunito"/>
                <a:ea typeface="Nunito"/>
                <a:cs typeface="Nunito"/>
                <a:sym typeface="Nunito"/>
              </a:defRPr>
            </a:lvl9pPr>
          </a:lstStyle>
          <a:p>
            <a:fld id="{00000000-1234-1234-1234-123412341234}" type="slidenum">
              <a:rPr lang="en" smtClean="0"/>
              <a:pPr/>
              <a:t>‹#›</a:t>
            </a:fld>
            <a:endParaRPr lang="en"/>
          </a:p>
        </p:txBody>
      </p:sp>
      <p:sp>
        <p:nvSpPr>
          <p:cNvPr id="553" name="Google Shape;553;p34"/>
          <p:cNvSpPr txBox="1">
            <a:spLocks noGrp="1"/>
          </p:cNvSpPr>
          <p:nvPr>
            <p:ph type="ctrTitle" idx="2"/>
          </p:nvPr>
        </p:nvSpPr>
        <p:spPr>
          <a:xfrm rot="-5400000">
            <a:off x="6303600" y="3143285"/>
            <a:ext cx="5439600" cy="3516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1pPr>
            <a:lvl2pPr lvl="1"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2pPr>
            <a:lvl3pPr lvl="2"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3pPr>
            <a:lvl4pPr lvl="3"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4pPr>
            <a:lvl5pPr lvl="4"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5pPr>
            <a:lvl6pPr lvl="5"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6pPr>
            <a:lvl7pPr lvl="6"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7pPr>
            <a:lvl8pPr lvl="7"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8pPr>
            <a:lvl9pPr lvl="8"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9pPr>
          </a:lstStyle>
          <a:p>
            <a:endParaRPr/>
          </a:p>
        </p:txBody>
      </p:sp>
      <p:grpSp>
        <p:nvGrpSpPr>
          <p:cNvPr id="554" name="Google Shape;554;p34"/>
          <p:cNvGrpSpPr/>
          <p:nvPr/>
        </p:nvGrpSpPr>
        <p:grpSpPr>
          <a:xfrm>
            <a:off x="315380" y="410976"/>
            <a:ext cx="813696" cy="810536"/>
            <a:chOff x="315380" y="308232"/>
            <a:chExt cx="813696" cy="607902"/>
          </a:xfrm>
        </p:grpSpPr>
        <p:sp>
          <p:nvSpPr>
            <p:cNvPr id="555" name="Google Shape;555;p34"/>
            <p:cNvSpPr/>
            <p:nvPr/>
          </p:nvSpPr>
          <p:spPr>
            <a:xfrm>
              <a:off x="315380" y="734649"/>
              <a:ext cx="180130" cy="180139"/>
            </a:xfrm>
            <a:custGeom>
              <a:avLst/>
              <a:gdLst/>
              <a:ahLst/>
              <a:cxnLst/>
              <a:rect l="l" t="t" r="r" b="b"/>
              <a:pathLst>
                <a:path w="20481" h="20482" extrusionOk="0">
                  <a:moveTo>
                    <a:pt x="0" y="0"/>
                  </a:moveTo>
                  <a:lnTo>
                    <a:pt x="0" y="20481"/>
                  </a:lnTo>
                  <a:lnTo>
                    <a:pt x="20481" y="20481"/>
                  </a:lnTo>
                  <a:lnTo>
                    <a:pt x="204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56" name="Google Shape;556;p34"/>
            <p:cNvSpPr/>
            <p:nvPr/>
          </p:nvSpPr>
          <p:spPr>
            <a:xfrm>
              <a:off x="315380" y="519145"/>
              <a:ext cx="180130" cy="180130"/>
            </a:xfrm>
            <a:custGeom>
              <a:avLst/>
              <a:gdLst/>
              <a:ahLst/>
              <a:cxnLst/>
              <a:rect l="l" t="t" r="r" b="b"/>
              <a:pathLst>
                <a:path w="20481" h="20481" extrusionOk="0">
                  <a:moveTo>
                    <a:pt x="0" y="0"/>
                  </a:moveTo>
                  <a:lnTo>
                    <a:pt x="0" y="20481"/>
                  </a:lnTo>
                  <a:lnTo>
                    <a:pt x="20481" y="20481"/>
                  </a:lnTo>
                  <a:lnTo>
                    <a:pt x="204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57" name="Google Shape;557;p34"/>
            <p:cNvSpPr/>
            <p:nvPr/>
          </p:nvSpPr>
          <p:spPr>
            <a:xfrm>
              <a:off x="315380" y="311741"/>
              <a:ext cx="180130" cy="180130"/>
            </a:xfrm>
            <a:custGeom>
              <a:avLst/>
              <a:gdLst/>
              <a:ahLst/>
              <a:cxnLst/>
              <a:rect l="l" t="t" r="r" b="b"/>
              <a:pathLst>
                <a:path w="20481" h="20481" extrusionOk="0">
                  <a:moveTo>
                    <a:pt x="0" y="0"/>
                  </a:moveTo>
                  <a:lnTo>
                    <a:pt x="0" y="20481"/>
                  </a:lnTo>
                  <a:lnTo>
                    <a:pt x="20481" y="20481"/>
                  </a:lnTo>
                  <a:lnTo>
                    <a:pt x="204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58" name="Google Shape;558;p34"/>
            <p:cNvSpPr/>
            <p:nvPr/>
          </p:nvSpPr>
          <p:spPr>
            <a:xfrm>
              <a:off x="526565" y="734649"/>
              <a:ext cx="179867" cy="180139"/>
            </a:xfrm>
            <a:custGeom>
              <a:avLst/>
              <a:gdLst/>
              <a:ahLst/>
              <a:cxnLst/>
              <a:rect l="l" t="t" r="r" b="b"/>
              <a:pathLst>
                <a:path w="20451" h="20482" extrusionOk="0">
                  <a:moveTo>
                    <a:pt x="0" y="0"/>
                  </a:moveTo>
                  <a:lnTo>
                    <a:pt x="0" y="20481"/>
                  </a:lnTo>
                  <a:lnTo>
                    <a:pt x="20450" y="20481"/>
                  </a:lnTo>
                  <a:lnTo>
                    <a:pt x="20450" y="0"/>
                  </a:lnTo>
                  <a:close/>
                </a:path>
              </a:pathLst>
            </a:custGeom>
            <a:solidFill>
              <a:srgbClr val="5E5E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59" name="Google Shape;559;p34"/>
            <p:cNvSpPr/>
            <p:nvPr/>
          </p:nvSpPr>
          <p:spPr>
            <a:xfrm>
              <a:off x="526829" y="519682"/>
              <a:ext cx="179867" cy="180139"/>
            </a:xfrm>
            <a:custGeom>
              <a:avLst/>
              <a:gdLst/>
              <a:ahLst/>
              <a:cxnLst/>
              <a:rect l="l" t="t" r="r" b="b"/>
              <a:pathLst>
                <a:path w="20451" h="20482" extrusionOk="0">
                  <a:moveTo>
                    <a:pt x="1" y="1"/>
                  </a:moveTo>
                  <a:lnTo>
                    <a:pt x="1" y="20481"/>
                  </a:lnTo>
                  <a:cubicBezTo>
                    <a:pt x="11301" y="20481"/>
                    <a:pt x="20451" y="11300"/>
                    <a:pt x="204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60" name="Google Shape;560;p34"/>
            <p:cNvSpPr/>
            <p:nvPr/>
          </p:nvSpPr>
          <p:spPr>
            <a:xfrm>
              <a:off x="740715" y="519682"/>
              <a:ext cx="180139" cy="180139"/>
            </a:xfrm>
            <a:custGeom>
              <a:avLst/>
              <a:gdLst/>
              <a:ahLst/>
              <a:cxnLst/>
              <a:rect l="l" t="t" r="r" b="b"/>
              <a:pathLst>
                <a:path w="20482" h="20482" extrusionOk="0">
                  <a:moveTo>
                    <a:pt x="1" y="1"/>
                  </a:moveTo>
                  <a:lnTo>
                    <a:pt x="1" y="20481"/>
                  </a:lnTo>
                  <a:cubicBezTo>
                    <a:pt x="11301" y="20481"/>
                    <a:pt x="20482" y="11300"/>
                    <a:pt x="20482" y="1"/>
                  </a:cubicBezTo>
                  <a:close/>
                </a:path>
              </a:pathLst>
            </a:custGeom>
            <a:solidFill>
              <a:srgbClr val="5E5E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61" name="Google Shape;561;p34"/>
            <p:cNvSpPr/>
            <p:nvPr/>
          </p:nvSpPr>
          <p:spPr>
            <a:xfrm>
              <a:off x="740715" y="308232"/>
              <a:ext cx="180139" cy="180130"/>
            </a:xfrm>
            <a:custGeom>
              <a:avLst/>
              <a:gdLst/>
              <a:ahLst/>
              <a:cxnLst/>
              <a:rect l="l" t="t" r="r" b="b"/>
              <a:pathLst>
                <a:path w="20482" h="20481" extrusionOk="0">
                  <a:moveTo>
                    <a:pt x="1" y="0"/>
                  </a:moveTo>
                  <a:lnTo>
                    <a:pt x="1" y="20481"/>
                  </a:lnTo>
                  <a:lnTo>
                    <a:pt x="20482" y="20481"/>
                  </a:lnTo>
                  <a:cubicBezTo>
                    <a:pt x="20482" y="9181"/>
                    <a:pt x="11301" y="0"/>
                    <a:pt x="1" y="0"/>
                  </a:cubicBezTo>
                  <a:close/>
                </a:path>
              </a:pathLst>
            </a:custGeom>
            <a:solidFill>
              <a:srgbClr val="5E5E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62" name="Google Shape;562;p34"/>
            <p:cNvSpPr/>
            <p:nvPr/>
          </p:nvSpPr>
          <p:spPr>
            <a:xfrm>
              <a:off x="528184" y="308232"/>
              <a:ext cx="179867" cy="180130"/>
            </a:xfrm>
            <a:custGeom>
              <a:avLst/>
              <a:gdLst/>
              <a:ahLst/>
              <a:cxnLst/>
              <a:rect l="l" t="t" r="r" b="b"/>
              <a:pathLst>
                <a:path w="20451" h="20481" extrusionOk="0">
                  <a:moveTo>
                    <a:pt x="0" y="0"/>
                  </a:moveTo>
                  <a:lnTo>
                    <a:pt x="0" y="20481"/>
                  </a:lnTo>
                  <a:lnTo>
                    <a:pt x="20451" y="20481"/>
                  </a:lnTo>
                  <a:cubicBezTo>
                    <a:pt x="20451" y="9181"/>
                    <a:pt x="11300" y="0"/>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63" name="Google Shape;563;p34"/>
            <p:cNvSpPr/>
            <p:nvPr/>
          </p:nvSpPr>
          <p:spPr>
            <a:xfrm>
              <a:off x="838207" y="308232"/>
              <a:ext cx="78056" cy="70219"/>
            </a:xfrm>
            <a:custGeom>
              <a:avLst/>
              <a:gdLst/>
              <a:ahLst/>
              <a:cxnLst/>
              <a:rect l="l" t="t" r="r" b="b"/>
              <a:pathLst>
                <a:path w="8875" h="7984" extrusionOk="0">
                  <a:moveTo>
                    <a:pt x="1" y="0"/>
                  </a:moveTo>
                  <a:cubicBezTo>
                    <a:pt x="3563" y="1934"/>
                    <a:pt x="6572" y="4667"/>
                    <a:pt x="8875" y="7984"/>
                  </a:cubicBezTo>
                  <a:lnTo>
                    <a:pt x="8875" y="1535"/>
                  </a:lnTo>
                  <a:cubicBezTo>
                    <a:pt x="6173" y="706"/>
                    <a:pt x="3317" y="154"/>
                    <a:pt x="36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64" name="Google Shape;564;p34"/>
            <p:cNvSpPr/>
            <p:nvPr/>
          </p:nvSpPr>
          <p:spPr>
            <a:xfrm>
              <a:off x="740715" y="734649"/>
              <a:ext cx="175548" cy="181485"/>
            </a:xfrm>
            <a:custGeom>
              <a:avLst/>
              <a:gdLst/>
              <a:ahLst/>
              <a:cxnLst/>
              <a:rect l="l" t="t" r="r" b="b"/>
              <a:pathLst>
                <a:path w="19960" h="20635" extrusionOk="0">
                  <a:moveTo>
                    <a:pt x="19960" y="0"/>
                  </a:moveTo>
                  <a:cubicBezTo>
                    <a:pt x="16981" y="2273"/>
                    <a:pt x="13266" y="2917"/>
                    <a:pt x="9213" y="2917"/>
                  </a:cubicBezTo>
                  <a:cubicBezTo>
                    <a:pt x="5835" y="2917"/>
                    <a:pt x="2672" y="1996"/>
                    <a:pt x="1" y="338"/>
                  </a:cubicBezTo>
                  <a:lnTo>
                    <a:pt x="1" y="19284"/>
                  </a:lnTo>
                  <a:cubicBezTo>
                    <a:pt x="3041" y="20174"/>
                    <a:pt x="6234" y="20635"/>
                    <a:pt x="9551" y="20635"/>
                  </a:cubicBezTo>
                  <a:cubicBezTo>
                    <a:pt x="13205" y="20635"/>
                    <a:pt x="16674" y="20082"/>
                    <a:pt x="19960" y="19038"/>
                  </a:cubicBezTo>
                  <a:lnTo>
                    <a:pt x="1996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65" name="Google Shape;565;p34"/>
            <p:cNvSpPr/>
            <p:nvPr/>
          </p:nvSpPr>
          <p:spPr>
            <a:xfrm>
              <a:off x="947318" y="734649"/>
              <a:ext cx="156102" cy="155830"/>
            </a:xfrm>
            <a:custGeom>
              <a:avLst/>
              <a:gdLst/>
              <a:ahLst/>
              <a:cxnLst/>
              <a:rect l="l" t="t" r="r" b="b"/>
              <a:pathLst>
                <a:path w="17749" h="17718" extrusionOk="0">
                  <a:moveTo>
                    <a:pt x="0" y="0"/>
                  </a:moveTo>
                  <a:lnTo>
                    <a:pt x="0" y="17718"/>
                  </a:lnTo>
                  <a:cubicBezTo>
                    <a:pt x="7891" y="14217"/>
                    <a:pt x="14248" y="7892"/>
                    <a:pt x="177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66" name="Google Shape;566;p34"/>
            <p:cNvSpPr/>
            <p:nvPr/>
          </p:nvSpPr>
          <p:spPr>
            <a:xfrm>
              <a:off x="947318" y="333615"/>
              <a:ext cx="155557" cy="154748"/>
            </a:xfrm>
            <a:custGeom>
              <a:avLst/>
              <a:gdLst/>
              <a:ahLst/>
              <a:cxnLst/>
              <a:rect l="l" t="t" r="r" b="b"/>
              <a:pathLst>
                <a:path w="17687" h="17595" extrusionOk="0">
                  <a:moveTo>
                    <a:pt x="0" y="0"/>
                  </a:moveTo>
                  <a:lnTo>
                    <a:pt x="0" y="17595"/>
                  </a:lnTo>
                  <a:lnTo>
                    <a:pt x="17687" y="17595"/>
                  </a:lnTo>
                  <a:cubicBezTo>
                    <a:pt x="14186" y="9765"/>
                    <a:pt x="7861" y="3470"/>
                    <a:pt x="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67" name="Google Shape;567;p34"/>
            <p:cNvSpPr/>
            <p:nvPr/>
          </p:nvSpPr>
          <p:spPr>
            <a:xfrm>
              <a:off x="947318" y="519682"/>
              <a:ext cx="181757" cy="183921"/>
            </a:xfrm>
            <a:custGeom>
              <a:avLst/>
              <a:gdLst/>
              <a:ahLst/>
              <a:cxnLst/>
              <a:rect l="l" t="t" r="r" b="b"/>
              <a:pathLst>
                <a:path w="20666" h="20912" extrusionOk="0">
                  <a:moveTo>
                    <a:pt x="430" y="1"/>
                  </a:moveTo>
                  <a:cubicBezTo>
                    <a:pt x="2272" y="2795"/>
                    <a:pt x="3347" y="6142"/>
                    <a:pt x="3347" y="9734"/>
                  </a:cubicBezTo>
                  <a:cubicBezTo>
                    <a:pt x="3347" y="13603"/>
                    <a:pt x="2119" y="17165"/>
                    <a:pt x="0" y="20082"/>
                  </a:cubicBezTo>
                  <a:lnTo>
                    <a:pt x="0" y="20911"/>
                  </a:lnTo>
                  <a:lnTo>
                    <a:pt x="19068" y="20911"/>
                  </a:lnTo>
                  <a:cubicBezTo>
                    <a:pt x="20112" y="17626"/>
                    <a:pt x="20665" y="14125"/>
                    <a:pt x="20665" y="10502"/>
                  </a:cubicBezTo>
                  <a:cubicBezTo>
                    <a:pt x="20665" y="6848"/>
                    <a:pt x="20082" y="3317"/>
                    <a:pt x="1903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68" name="Google Shape;568;p34"/>
            <p:cNvSpPr/>
            <p:nvPr/>
          </p:nvSpPr>
          <p:spPr>
            <a:xfrm>
              <a:off x="621894" y="309578"/>
              <a:ext cx="84801" cy="83183"/>
            </a:xfrm>
            <a:custGeom>
              <a:avLst/>
              <a:gdLst/>
              <a:ahLst/>
              <a:cxnLst/>
              <a:rect l="l" t="t" r="r" b="b"/>
              <a:pathLst>
                <a:path w="9642" h="9458" extrusionOk="0">
                  <a:moveTo>
                    <a:pt x="0" y="1"/>
                  </a:moveTo>
                  <a:cubicBezTo>
                    <a:pt x="3992" y="2242"/>
                    <a:pt x="7339" y="5528"/>
                    <a:pt x="9642" y="9458"/>
                  </a:cubicBezTo>
                  <a:lnTo>
                    <a:pt x="9642" y="1"/>
                  </a:lnTo>
                  <a:close/>
                </a:path>
              </a:pathLst>
            </a:custGeom>
            <a:solidFill>
              <a:srgbClr val="5E5E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69" name="Google Shape;569;p34"/>
            <p:cNvSpPr/>
            <p:nvPr/>
          </p:nvSpPr>
          <p:spPr>
            <a:xfrm>
              <a:off x="625131" y="614747"/>
              <a:ext cx="82919" cy="85074"/>
            </a:xfrm>
            <a:custGeom>
              <a:avLst/>
              <a:gdLst/>
              <a:ahLst/>
              <a:cxnLst/>
              <a:rect l="l" t="t" r="r" b="b"/>
              <a:pathLst>
                <a:path w="9428" h="9673" extrusionOk="0">
                  <a:moveTo>
                    <a:pt x="9428" y="0"/>
                  </a:moveTo>
                  <a:cubicBezTo>
                    <a:pt x="7186" y="3992"/>
                    <a:pt x="3931" y="7339"/>
                    <a:pt x="1" y="9672"/>
                  </a:cubicBezTo>
                  <a:lnTo>
                    <a:pt x="9428" y="9672"/>
                  </a:lnTo>
                  <a:lnTo>
                    <a:pt x="9428" y="0"/>
                  </a:lnTo>
                  <a:close/>
                </a:path>
              </a:pathLst>
            </a:custGeom>
            <a:solidFill>
              <a:srgbClr val="5E5E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570" name="Google Shape;570;p34"/>
          <p:cNvSpPr txBox="1"/>
          <p:nvPr/>
        </p:nvSpPr>
        <p:spPr>
          <a:xfrm>
            <a:off x="-82550" y="6696267"/>
            <a:ext cx="3107700" cy="22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600">
                <a:solidFill>
                  <a:schemeClr val="lt2"/>
                </a:solidFill>
                <a:latin typeface="Nunito Light"/>
                <a:ea typeface="Nunito Light"/>
                <a:cs typeface="Nunito Light"/>
                <a:sym typeface="Nunito Light"/>
              </a:rPr>
              <a:t>©2020 P&amp;P Optica Inc.  Not for distribution.</a:t>
            </a:r>
            <a:endParaRPr sz="600">
              <a:solidFill>
                <a:schemeClr val="lt2"/>
              </a:solidFill>
              <a:latin typeface="Nunito Light"/>
              <a:ea typeface="Nunito Light"/>
              <a:cs typeface="Nunito Light"/>
              <a:sym typeface="Nunito Light"/>
            </a:endParaRPr>
          </a:p>
        </p:txBody>
      </p:sp>
    </p:spTree>
    <p:extLst>
      <p:ext uri="{BB962C8B-B14F-4D97-AF65-F5344CB8AC3E}">
        <p14:creationId xmlns:p14="http://schemas.microsoft.com/office/powerpoint/2010/main" val="210972538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OPENING SLIDE">
  <p:cSld name="OPENING SLIDE">
    <p:spTree>
      <p:nvGrpSpPr>
        <p:cNvPr id="1" name="Shape 54"/>
        <p:cNvGrpSpPr/>
        <p:nvPr/>
      </p:nvGrpSpPr>
      <p:grpSpPr>
        <a:xfrm>
          <a:off x="0" y="0"/>
          <a:ext cx="0" cy="0"/>
          <a:chOff x="0" y="0"/>
          <a:chExt cx="0" cy="0"/>
        </a:xfrm>
      </p:grpSpPr>
      <p:sp>
        <p:nvSpPr>
          <p:cNvPr id="55" name="Google Shape;55;p14"/>
          <p:cNvSpPr txBox="1">
            <a:spLocks noGrp="1"/>
          </p:cNvSpPr>
          <p:nvPr>
            <p:ph type="ctrTitle"/>
          </p:nvPr>
        </p:nvSpPr>
        <p:spPr>
          <a:xfrm>
            <a:off x="701775" y="2132933"/>
            <a:ext cx="6156600" cy="2738800"/>
          </a:xfrm>
          <a:prstGeom prst="rect">
            <a:avLst/>
          </a:prstGeom>
        </p:spPr>
        <p:txBody>
          <a:bodyPr spcFirstLastPara="1" wrap="square" lIns="91425" tIns="91425" rIns="91425" bIns="91425" anchor="b" anchorCtr="0">
            <a:noAutofit/>
          </a:bodyPr>
          <a:lstStyle>
            <a:lvl1pPr lvl="0" rtl="0">
              <a:spcBef>
                <a:spcPts val="0"/>
              </a:spcBef>
              <a:spcAft>
                <a:spcPts val="0"/>
              </a:spcAft>
              <a:buSzPts val="6000"/>
              <a:buNone/>
              <a:defRPr sz="6000"/>
            </a:lvl1pPr>
            <a:lvl2pPr lvl="1" rtl="0">
              <a:spcBef>
                <a:spcPts val="0"/>
              </a:spcBef>
              <a:spcAft>
                <a:spcPts val="0"/>
              </a:spcAft>
              <a:buClr>
                <a:srgbClr val="D9D9D9"/>
              </a:buClr>
              <a:buSzPts val="1600"/>
              <a:buFont typeface="Oswald"/>
              <a:buNone/>
              <a:defRPr sz="1600" b="1">
                <a:solidFill>
                  <a:srgbClr val="D9D9D9"/>
                </a:solidFill>
                <a:latin typeface="Oswald"/>
                <a:ea typeface="Oswald"/>
                <a:cs typeface="Oswald"/>
                <a:sym typeface="Oswald"/>
              </a:defRPr>
            </a:lvl2pPr>
            <a:lvl3pPr lvl="2" rtl="0">
              <a:spcBef>
                <a:spcPts val="0"/>
              </a:spcBef>
              <a:spcAft>
                <a:spcPts val="0"/>
              </a:spcAft>
              <a:buClr>
                <a:srgbClr val="D9D9D9"/>
              </a:buClr>
              <a:buSzPts val="1600"/>
              <a:buFont typeface="Oswald"/>
              <a:buNone/>
              <a:defRPr sz="1600" b="1">
                <a:solidFill>
                  <a:srgbClr val="D9D9D9"/>
                </a:solidFill>
                <a:latin typeface="Oswald"/>
                <a:ea typeface="Oswald"/>
                <a:cs typeface="Oswald"/>
                <a:sym typeface="Oswald"/>
              </a:defRPr>
            </a:lvl3pPr>
            <a:lvl4pPr lvl="3" rtl="0">
              <a:spcBef>
                <a:spcPts val="0"/>
              </a:spcBef>
              <a:spcAft>
                <a:spcPts val="0"/>
              </a:spcAft>
              <a:buClr>
                <a:srgbClr val="D9D9D9"/>
              </a:buClr>
              <a:buSzPts val="1600"/>
              <a:buFont typeface="Oswald"/>
              <a:buNone/>
              <a:defRPr sz="1600" b="1">
                <a:solidFill>
                  <a:srgbClr val="D9D9D9"/>
                </a:solidFill>
                <a:latin typeface="Oswald"/>
                <a:ea typeface="Oswald"/>
                <a:cs typeface="Oswald"/>
                <a:sym typeface="Oswald"/>
              </a:defRPr>
            </a:lvl4pPr>
            <a:lvl5pPr lvl="4" rtl="0">
              <a:spcBef>
                <a:spcPts val="0"/>
              </a:spcBef>
              <a:spcAft>
                <a:spcPts val="0"/>
              </a:spcAft>
              <a:buClr>
                <a:srgbClr val="D9D9D9"/>
              </a:buClr>
              <a:buSzPts val="1600"/>
              <a:buFont typeface="Oswald"/>
              <a:buNone/>
              <a:defRPr sz="1600" b="1">
                <a:solidFill>
                  <a:srgbClr val="D9D9D9"/>
                </a:solidFill>
                <a:latin typeface="Oswald"/>
                <a:ea typeface="Oswald"/>
                <a:cs typeface="Oswald"/>
                <a:sym typeface="Oswald"/>
              </a:defRPr>
            </a:lvl5pPr>
            <a:lvl6pPr lvl="5" rtl="0">
              <a:spcBef>
                <a:spcPts val="0"/>
              </a:spcBef>
              <a:spcAft>
                <a:spcPts val="0"/>
              </a:spcAft>
              <a:buClr>
                <a:srgbClr val="D9D9D9"/>
              </a:buClr>
              <a:buSzPts val="1600"/>
              <a:buFont typeface="Oswald"/>
              <a:buNone/>
              <a:defRPr sz="1600" b="1">
                <a:solidFill>
                  <a:srgbClr val="D9D9D9"/>
                </a:solidFill>
                <a:latin typeface="Oswald"/>
                <a:ea typeface="Oswald"/>
                <a:cs typeface="Oswald"/>
                <a:sym typeface="Oswald"/>
              </a:defRPr>
            </a:lvl6pPr>
            <a:lvl7pPr lvl="6" rtl="0">
              <a:spcBef>
                <a:spcPts val="0"/>
              </a:spcBef>
              <a:spcAft>
                <a:spcPts val="0"/>
              </a:spcAft>
              <a:buClr>
                <a:srgbClr val="D9D9D9"/>
              </a:buClr>
              <a:buSzPts val="1600"/>
              <a:buFont typeface="Oswald"/>
              <a:buNone/>
              <a:defRPr sz="1600" b="1">
                <a:solidFill>
                  <a:srgbClr val="D9D9D9"/>
                </a:solidFill>
                <a:latin typeface="Oswald"/>
                <a:ea typeface="Oswald"/>
                <a:cs typeface="Oswald"/>
                <a:sym typeface="Oswald"/>
              </a:defRPr>
            </a:lvl7pPr>
            <a:lvl8pPr lvl="7" rtl="0">
              <a:spcBef>
                <a:spcPts val="0"/>
              </a:spcBef>
              <a:spcAft>
                <a:spcPts val="0"/>
              </a:spcAft>
              <a:buClr>
                <a:srgbClr val="D9D9D9"/>
              </a:buClr>
              <a:buSzPts val="1600"/>
              <a:buFont typeface="Oswald"/>
              <a:buNone/>
              <a:defRPr sz="1600" b="1">
                <a:solidFill>
                  <a:srgbClr val="D9D9D9"/>
                </a:solidFill>
                <a:latin typeface="Oswald"/>
                <a:ea typeface="Oswald"/>
                <a:cs typeface="Oswald"/>
                <a:sym typeface="Oswald"/>
              </a:defRPr>
            </a:lvl8pPr>
            <a:lvl9pPr lvl="8" rtl="0">
              <a:spcBef>
                <a:spcPts val="0"/>
              </a:spcBef>
              <a:spcAft>
                <a:spcPts val="0"/>
              </a:spcAft>
              <a:buClr>
                <a:srgbClr val="D9D9D9"/>
              </a:buClr>
              <a:buSzPts val="1600"/>
              <a:buFont typeface="Oswald"/>
              <a:buNone/>
              <a:defRPr sz="1600" b="1">
                <a:solidFill>
                  <a:srgbClr val="D9D9D9"/>
                </a:solidFill>
                <a:latin typeface="Oswald"/>
                <a:ea typeface="Oswald"/>
                <a:cs typeface="Oswald"/>
                <a:sym typeface="Oswald"/>
              </a:defRPr>
            </a:lvl9pPr>
          </a:lstStyle>
          <a:p>
            <a:endParaRPr/>
          </a:p>
        </p:txBody>
      </p:sp>
      <p:sp>
        <p:nvSpPr>
          <p:cNvPr id="56" name="Google Shape;56;p14"/>
          <p:cNvSpPr txBox="1">
            <a:spLocks noGrp="1"/>
          </p:cNvSpPr>
          <p:nvPr>
            <p:ph type="subTitle" idx="1"/>
          </p:nvPr>
        </p:nvSpPr>
        <p:spPr>
          <a:xfrm>
            <a:off x="816075" y="5203333"/>
            <a:ext cx="2488200" cy="519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100"/>
              <a:buNone/>
              <a:defRPr sz="1100"/>
            </a:lvl1pPr>
            <a:lvl2pPr lvl="1" rtl="0">
              <a:lnSpc>
                <a:spcPct val="100000"/>
              </a:lnSpc>
              <a:spcBef>
                <a:spcPts val="0"/>
              </a:spcBef>
              <a:spcAft>
                <a:spcPts val="0"/>
              </a:spcAft>
              <a:buSzPts val="16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200"/>
              <a:buNone/>
              <a:defRPr/>
            </a:lvl5pPr>
            <a:lvl6pPr lvl="5" rtl="0">
              <a:lnSpc>
                <a:spcPct val="100000"/>
              </a:lnSpc>
              <a:spcBef>
                <a:spcPts val="0"/>
              </a:spcBef>
              <a:spcAft>
                <a:spcPts val="0"/>
              </a:spcAft>
              <a:buSzPts val="1200"/>
              <a:buNone/>
              <a:defRPr/>
            </a:lvl6pPr>
            <a:lvl7pPr lvl="6" rtl="0">
              <a:lnSpc>
                <a:spcPct val="100000"/>
              </a:lnSpc>
              <a:spcBef>
                <a:spcPts val="0"/>
              </a:spcBef>
              <a:spcAft>
                <a:spcPts val="0"/>
              </a:spcAft>
              <a:buSzPts val="1200"/>
              <a:buNone/>
              <a:defRPr/>
            </a:lvl7pPr>
            <a:lvl8pPr lvl="7" rtl="0">
              <a:lnSpc>
                <a:spcPct val="100000"/>
              </a:lnSpc>
              <a:spcBef>
                <a:spcPts val="0"/>
              </a:spcBef>
              <a:spcAft>
                <a:spcPts val="0"/>
              </a:spcAft>
              <a:buSzPts val="1200"/>
              <a:buNone/>
              <a:defRPr/>
            </a:lvl8pPr>
            <a:lvl9pPr lvl="8" rtl="0">
              <a:lnSpc>
                <a:spcPct val="100000"/>
              </a:lnSpc>
              <a:spcBef>
                <a:spcPts val="0"/>
              </a:spcBef>
              <a:spcAft>
                <a:spcPts val="0"/>
              </a:spcAft>
              <a:buSzPts val="1200"/>
              <a:buNone/>
              <a:defRPr/>
            </a:lvl9pPr>
          </a:lstStyle>
          <a:p>
            <a:endParaRPr/>
          </a:p>
        </p:txBody>
      </p:sp>
      <p:sp>
        <p:nvSpPr>
          <p:cNvPr id="57" name="Google Shape;57;p14"/>
          <p:cNvSpPr/>
          <p:nvPr/>
        </p:nvSpPr>
        <p:spPr>
          <a:xfrm rot="-5400000">
            <a:off x="1217175" y="4563200"/>
            <a:ext cx="105600" cy="907800"/>
          </a:xfrm>
          <a:prstGeom prst="rect">
            <a:avLst/>
          </a:prstGeom>
          <a:gradFill>
            <a:gsLst>
              <a:gs pos="0">
                <a:srgbClr val="6851AC"/>
              </a:gs>
              <a:gs pos="100000">
                <a:srgbClr val="0B5394"/>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nvGrpSpPr>
          <p:cNvPr id="58" name="Google Shape;58;p14"/>
          <p:cNvGrpSpPr/>
          <p:nvPr/>
        </p:nvGrpSpPr>
        <p:grpSpPr>
          <a:xfrm>
            <a:off x="315380" y="410976"/>
            <a:ext cx="813696" cy="810536"/>
            <a:chOff x="315380" y="308232"/>
            <a:chExt cx="813696" cy="607902"/>
          </a:xfrm>
        </p:grpSpPr>
        <p:sp>
          <p:nvSpPr>
            <p:cNvPr id="59" name="Google Shape;59;p14"/>
            <p:cNvSpPr/>
            <p:nvPr/>
          </p:nvSpPr>
          <p:spPr>
            <a:xfrm>
              <a:off x="315380" y="734649"/>
              <a:ext cx="180130" cy="180139"/>
            </a:xfrm>
            <a:custGeom>
              <a:avLst/>
              <a:gdLst/>
              <a:ahLst/>
              <a:cxnLst/>
              <a:rect l="l" t="t" r="r" b="b"/>
              <a:pathLst>
                <a:path w="20481" h="20482" extrusionOk="0">
                  <a:moveTo>
                    <a:pt x="0" y="0"/>
                  </a:moveTo>
                  <a:lnTo>
                    <a:pt x="0" y="20481"/>
                  </a:lnTo>
                  <a:lnTo>
                    <a:pt x="20481" y="20481"/>
                  </a:lnTo>
                  <a:lnTo>
                    <a:pt x="204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0" name="Google Shape;60;p14"/>
            <p:cNvSpPr/>
            <p:nvPr/>
          </p:nvSpPr>
          <p:spPr>
            <a:xfrm>
              <a:off x="315380" y="519145"/>
              <a:ext cx="180130" cy="180130"/>
            </a:xfrm>
            <a:custGeom>
              <a:avLst/>
              <a:gdLst/>
              <a:ahLst/>
              <a:cxnLst/>
              <a:rect l="l" t="t" r="r" b="b"/>
              <a:pathLst>
                <a:path w="20481" h="20481" extrusionOk="0">
                  <a:moveTo>
                    <a:pt x="0" y="0"/>
                  </a:moveTo>
                  <a:lnTo>
                    <a:pt x="0" y="20481"/>
                  </a:lnTo>
                  <a:lnTo>
                    <a:pt x="20481" y="20481"/>
                  </a:lnTo>
                  <a:lnTo>
                    <a:pt x="204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1" name="Google Shape;61;p14"/>
            <p:cNvSpPr/>
            <p:nvPr/>
          </p:nvSpPr>
          <p:spPr>
            <a:xfrm>
              <a:off x="315380" y="311741"/>
              <a:ext cx="180130" cy="180130"/>
            </a:xfrm>
            <a:custGeom>
              <a:avLst/>
              <a:gdLst/>
              <a:ahLst/>
              <a:cxnLst/>
              <a:rect l="l" t="t" r="r" b="b"/>
              <a:pathLst>
                <a:path w="20481" h="20481" extrusionOk="0">
                  <a:moveTo>
                    <a:pt x="0" y="0"/>
                  </a:moveTo>
                  <a:lnTo>
                    <a:pt x="0" y="20481"/>
                  </a:lnTo>
                  <a:lnTo>
                    <a:pt x="20481" y="20481"/>
                  </a:lnTo>
                  <a:lnTo>
                    <a:pt x="204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2" name="Google Shape;62;p14"/>
            <p:cNvSpPr/>
            <p:nvPr/>
          </p:nvSpPr>
          <p:spPr>
            <a:xfrm>
              <a:off x="526565" y="734649"/>
              <a:ext cx="179867" cy="180139"/>
            </a:xfrm>
            <a:custGeom>
              <a:avLst/>
              <a:gdLst/>
              <a:ahLst/>
              <a:cxnLst/>
              <a:rect l="l" t="t" r="r" b="b"/>
              <a:pathLst>
                <a:path w="20451" h="20482" extrusionOk="0">
                  <a:moveTo>
                    <a:pt x="0" y="0"/>
                  </a:moveTo>
                  <a:lnTo>
                    <a:pt x="0" y="20481"/>
                  </a:lnTo>
                  <a:lnTo>
                    <a:pt x="20450" y="20481"/>
                  </a:lnTo>
                  <a:lnTo>
                    <a:pt x="20450" y="0"/>
                  </a:lnTo>
                  <a:close/>
                </a:path>
              </a:pathLst>
            </a:custGeom>
            <a:solidFill>
              <a:srgbClr val="5E5E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3" name="Google Shape;63;p14"/>
            <p:cNvSpPr/>
            <p:nvPr/>
          </p:nvSpPr>
          <p:spPr>
            <a:xfrm>
              <a:off x="526829" y="519682"/>
              <a:ext cx="179867" cy="180139"/>
            </a:xfrm>
            <a:custGeom>
              <a:avLst/>
              <a:gdLst/>
              <a:ahLst/>
              <a:cxnLst/>
              <a:rect l="l" t="t" r="r" b="b"/>
              <a:pathLst>
                <a:path w="20451" h="20482" extrusionOk="0">
                  <a:moveTo>
                    <a:pt x="1" y="1"/>
                  </a:moveTo>
                  <a:lnTo>
                    <a:pt x="1" y="20481"/>
                  </a:lnTo>
                  <a:cubicBezTo>
                    <a:pt x="11301" y="20481"/>
                    <a:pt x="20451" y="11300"/>
                    <a:pt x="204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4" name="Google Shape;64;p14"/>
            <p:cNvSpPr/>
            <p:nvPr/>
          </p:nvSpPr>
          <p:spPr>
            <a:xfrm>
              <a:off x="740715" y="519682"/>
              <a:ext cx="180139" cy="180139"/>
            </a:xfrm>
            <a:custGeom>
              <a:avLst/>
              <a:gdLst/>
              <a:ahLst/>
              <a:cxnLst/>
              <a:rect l="l" t="t" r="r" b="b"/>
              <a:pathLst>
                <a:path w="20482" h="20482" extrusionOk="0">
                  <a:moveTo>
                    <a:pt x="1" y="1"/>
                  </a:moveTo>
                  <a:lnTo>
                    <a:pt x="1" y="20481"/>
                  </a:lnTo>
                  <a:cubicBezTo>
                    <a:pt x="11301" y="20481"/>
                    <a:pt x="20482" y="11300"/>
                    <a:pt x="20482" y="1"/>
                  </a:cubicBezTo>
                  <a:close/>
                </a:path>
              </a:pathLst>
            </a:custGeom>
            <a:solidFill>
              <a:srgbClr val="5E5E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5" name="Google Shape;65;p14"/>
            <p:cNvSpPr/>
            <p:nvPr/>
          </p:nvSpPr>
          <p:spPr>
            <a:xfrm>
              <a:off x="740715" y="308232"/>
              <a:ext cx="180139" cy="180130"/>
            </a:xfrm>
            <a:custGeom>
              <a:avLst/>
              <a:gdLst/>
              <a:ahLst/>
              <a:cxnLst/>
              <a:rect l="l" t="t" r="r" b="b"/>
              <a:pathLst>
                <a:path w="20482" h="20481" extrusionOk="0">
                  <a:moveTo>
                    <a:pt x="1" y="0"/>
                  </a:moveTo>
                  <a:lnTo>
                    <a:pt x="1" y="20481"/>
                  </a:lnTo>
                  <a:lnTo>
                    <a:pt x="20482" y="20481"/>
                  </a:lnTo>
                  <a:cubicBezTo>
                    <a:pt x="20482" y="9181"/>
                    <a:pt x="11301" y="0"/>
                    <a:pt x="1" y="0"/>
                  </a:cubicBezTo>
                  <a:close/>
                </a:path>
              </a:pathLst>
            </a:custGeom>
            <a:solidFill>
              <a:srgbClr val="5E5E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6" name="Google Shape;66;p14"/>
            <p:cNvSpPr/>
            <p:nvPr/>
          </p:nvSpPr>
          <p:spPr>
            <a:xfrm>
              <a:off x="528184" y="308232"/>
              <a:ext cx="179867" cy="180130"/>
            </a:xfrm>
            <a:custGeom>
              <a:avLst/>
              <a:gdLst/>
              <a:ahLst/>
              <a:cxnLst/>
              <a:rect l="l" t="t" r="r" b="b"/>
              <a:pathLst>
                <a:path w="20451" h="20481" extrusionOk="0">
                  <a:moveTo>
                    <a:pt x="0" y="0"/>
                  </a:moveTo>
                  <a:lnTo>
                    <a:pt x="0" y="20481"/>
                  </a:lnTo>
                  <a:lnTo>
                    <a:pt x="20451" y="20481"/>
                  </a:lnTo>
                  <a:cubicBezTo>
                    <a:pt x="20451" y="9181"/>
                    <a:pt x="11300" y="0"/>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7" name="Google Shape;67;p14"/>
            <p:cNvSpPr/>
            <p:nvPr/>
          </p:nvSpPr>
          <p:spPr>
            <a:xfrm>
              <a:off x="838207" y="308232"/>
              <a:ext cx="78056" cy="70219"/>
            </a:xfrm>
            <a:custGeom>
              <a:avLst/>
              <a:gdLst/>
              <a:ahLst/>
              <a:cxnLst/>
              <a:rect l="l" t="t" r="r" b="b"/>
              <a:pathLst>
                <a:path w="8875" h="7984" extrusionOk="0">
                  <a:moveTo>
                    <a:pt x="1" y="0"/>
                  </a:moveTo>
                  <a:cubicBezTo>
                    <a:pt x="3563" y="1934"/>
                    <a:pt x="6572" y="4667"/>
                    <a:pt x="8875" y="7984"/>
                  </a:cubicBezTo>
                  <a:lnTo>
                    <a:pt x="8875" y="1535"/>
                  </a:lnTo>
                  <a:cubicBezTo>
                    <a:pt x="6173" y="706"/>
                    <a:pt x="3317" y="154"/>
                    <a:pt x="36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8" name="Google Shape;68;p14"/>
            <p:cNvSpPr/>
            <p:nvPr/>
          </p:nvSpPr>
          <p:spPr>
            <a:xfrm>
              <a:off x="740715" y="734649"/>
              <a:ext cx="175548" cy="181485"/>
            </a:xfrm>
            <a:custGeom>
              <a:avLst/>
              <a:gdLst/>
              <a:ahLst/>
              <a:cxnLst/>
              <a:rect l="l" t="t" r="r" b="b"/>
              <a:pathLst>
                <a:path w="19960" h="20635" extrusionOk="0">
                  <a:moveTo>
                    <a:pt x="19960" y="0"/>
                  </a:moveTo>
                  <a:cubicBezTo>
                    <a:pt x="16981" y="2273"/>
                    <a:pt x="13266" y="2917"/>
                    <a:pt x="9213" y="2917"/>
                  </a:cubicBezTo>
                  <a:cubicBezTo>
                    <a:pt x="5835" y="2917"/>
                    <a:pt x="2672" y="1996"/>
                    <a:pt x="1" y="338"/>
                  </a:cubicBezTo>
                  <a:lnTo>
                    <a:pt x="1" y="19284"/>
                  </a:lnTo>
                  <a:cubicBezTo>
                    <a:pt x="3041" y="20174"/>
                    <a:pt x="6234" y="20635"/>
                    <a:pt x="9551" y="20635"/>
                  </a:cubicBezTo>
                  <a:cubicBezTo>
                    <a:pt x="13205" y="20635"/>
                    <a:pt x="16674" y="20082"/>
                    <a:pt x="19960" y="19038"/>
                  </a:cubicBezTo>
                  <a:lnTo>
                    <a:pt x="1996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9" name="Google Shape;69;p14"/>
            <p:cNvSpPr/>
            <p:nvPr/>
          </p:nvSpPr>
          <p:spPr>
            <a:xfrm>
              <a:off x="947318" y="734649"/>
              <a:ext cx="156102" cy="155830"/>
            </a:xfrm>
            <a:custGeom>
              <a:avLst/>
              <a:gdLst/>
              <a:ahLst/>
              <a:cxnLst/>
              <a:rect l="l" t="t" r="r" b="b"/>
              <a:pathLst>
                <a:path w="17749" h="17718" extrusionOk="0">
                  <a:moveTo>
                    <a:pt x="0" y="0"/>
                  </a:moveTo>
                  <a:lnTo>
                    <a:pt x="0" y="17718"/>
                  </a:lnTo>
                  <a:cubicBezTo>
                    <a:pt x="7891" y="14217"/>
                    <a:pt x="14248" y="7892"/>
                    <a:pt x="177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0" name="Google Shape;70;p14"/>
            <p:cNvSpPr/>
            <p:nvPr/>
          </p:nvSpPr>
          <p:spPr>
            <a:xfrm>
              <a:off x="947318" y="333615"/>
              <a:ext cx="155557" cy="154748"/>
            </a:xfrm>
            <a:custGeom>
              <a:avLst/>
              <a:gdLst/>
              <a:ahLst/>
              <a:cxnLst/>
              <a:rect l="l" t="t" r="r" b="b"/>
              <a:pathLst>
                <a:path w="17687" h="17595" extrusionOk="0">
                  <a:moveTo>
                    <a:pt x="0" y="0"/>
                  </a:moveTo>
                  <a:lnTo>
                    <a:pt x="0" y="17595"/>
                  </a:lnTo>
                  <a:lnTo>
                    <a:pt x="17687" y="17595"/>
                  </a:lnTo>
                  <a:cubicBezTo>
                    <a:pt x="14186" y="9765"/>
                    <a:pt x="7861" y="3470"/>
                    <a:pt x="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1" name="Google Shape;71;p14"/>
            <p:cNvSpPr/>
            <p:nvPr/>
          </p:nvSpPr>
          <p:spPr>
            <a:xfrm>
              <a:off x="947318" y="519682"/>
              <a:ext cx="181757" cy="183921"/>
            </a:xfrm>
            <a:custGeom>
              <a:avLst/>
              <a:gdLst/>
              <a:ahLst/>
              <a:cxnLst/>
              <a:rect l="l" t="t" r="r" b="b"/>
              <a:pathLst>
                <a:path w="20666" h="20912" extrusionOk="0">
                  <a:moveTo>
                    <a:pt x="430" y="1"/>
                  </a:moveTo>
                  <a:cubicBezTo>
                    <a:pt x="2272" y="2795"/>
                    <a:pt x="3347" y="6142"/>
                    <a:pt x="3347" y="9734"/>
                  </a:cubicBezTo>
                  <a:cubicBezTo>
                    <a:pt x="3347" y="13603"/>
                    <a:pt x="2119" y="17165"/>
                    <a:pt x="0" y="20082"/>
                  </a:cubicBezTo>
                  <a:lnTo>
                    <a:pt x="0" y="20911"/>
                  </a:lnTo>
                  <a:lnTo>
                    <a:pt x="19068" y="20911"/>
                  </a:lnTo>
                  <a:cubicBezTo>
                    <a:pt x="20112" y="17626"/>
                    <a:pt x="20665" y="14125"/>
                    <a:pt x="20665" y="10502"/>
                  </a:cubicBezTo>
                  <a:cubicBezTo>
                    <a:pt x="20665" y="6848"/>
                    <a:pt x="20082" y="3317"/>
                    <a:pt x="1903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2" name="Google Shape;72;p14"/>
            <p:cNvSpPr/>
            <p:nvPr/>
          </p:nvSpPr>
          <p:spPr>
            <a:xfrm>
              <a:off x="621894" y="309578"/>
              <a:ext cx="84801" cy="83183"/>
            </a:xfrm>
            <a:custGeom>
              <a:avLst/>
              <a:gdLst/>
              <a:ahLst/>
              <a:cxnLst/>
              <a:rect l="l" t="t" r="r" b="b"/>
              <a:pathLst>
                <a:path w="9642" h="9458" extrusionOk="0">
                  <a:moveTo>
                    <a:pt x="0" y="1"/>
                  </a:moveTo>
                  <a:cubicBezTo>
                    <a:pt x="3992" y="2242"/>
                    <a:pt x="7339" y="5528"/>
                    <a:pt x="9642" y="9458"/>
                  </a:cubicBezTo>
                  <a:lnTo>
                    <a:pt x="9642" y="1"/>
                  </a:lnTo>
                  <a:close/>
                </a:path>
              </a:pathLst>
            </a:custGeom>
            <a:solidFill>
              <a:srgbClr val="5E5E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73" name="Google Shape;73;p14"/>
            <p:cNvSpPr/>
            <p:nvPr/>
          </p:nvSpPr>
          <p:spPr>
            <a:xfrm>
              <a:off x="625131" y="614747"/>
              <a:ext cx="82919" cy="85074"/>
            </a:xfrm>
            <a:custGeom>
              <a:avLst/>
              <a:gdLst/>
              <a:ahLst/>
              <a:cxnLst/>
              <a:rect l="l" t="t" r="r" b="b"/>
              <a:pathLst>
                <a:path w="9428" h="9673" extrusionOk="0">
                  <a:moveTo>
                    <a:pt x="9428" y="0"/>
                  </a:moveTo>
                  <a:cubicBezTo>
                    <a:pt x="7186" y="3992"/>
                    <a:pt x="3931" y="7339"/>
                    <a:pt x="1" y="9672"/>
                  </a:cubicBezTo>
                  <a:lnTo>
                    <a:pt x="9428" y="9672"/>
                  </a:lnTo>
                  <a:lnTo>
                    <a:pt x="9428" y="0"/>
                  </a:lnTo>
                  <a:close/>
                </a:path>
              </a:pathLst>
            </a:custGeom>
            <a:solidFill>
              <a:srgbClr val="5E5E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74" name="Google Shape;74;p14"/>
          <p:cNvSpPr/>
          <p:nvPr/>
        </p:nvSpPr>
        <p:spPr>
          <a:xfrm>
            <a:off x="8846828" y="-72500"/>
            <a:ext cx="356400" cy="70052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chemeClr val="lt1"/>
              </a:solidFill>
              <a:latin typeface="Nunito"/>
              <a:ea typeface="Nunito"/>
              <a:cs typeface="Nunito"/>
              <a:sym typeface="Nunito"/>
            </a:endParaRPr>
          </a:p>
        </p:txBody>
      </p:sp>
      <p:sp>
        <p:nvSpPr>
          <p:cNvPr id="75" name="Google Shape;75;p14"/>
          <p:cNvSpPr txBox="1">
            <a:spLocks noGrp="1"/>
          </p:cNvSpPr>
          <p:nvPr>
            <p:ph type="ctrTitle" idx="2"/>
          </p:nvPr>
        </p:nvSpPr>
        <p:spPr>
          <a:xfrm rot="-5400000">
            <a:off x="6303600" y="3143285"/>
            <a:ext cx="5439600" cy="3516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1pPr>
            <a:lvl2pPr lvl="1"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2pPr>
            <a:lvl3pPr lvl="2"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3pPr>
            <a:lvl4pPr lvl="3"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4pPr>
            <a:lvl5pPr lvl="4"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5pPr>
            <a:lvl6pPr lvl="5"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6pPr>
            <a:lvl7pPr lvl="6"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7pPr>
            <a:lvl8pPr lvl="7"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8pPr>
            <a:lvl9pPr lvl="8"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9pPr>
          </a:lstStyle>
          <a:p>
            <a:endParaRPr/>
          </a:p>
        </p:txBody>
      </p:sp>
      <p:sp>
        <p:nvSpPr>
          <p:cNvPr id="76" name="Google Shape;76;p14"/>
          <p:cNvSpPr txBox="1">
            <a:spLocks noGrp="1"/>
          </p:cNvSpPr>
          <p:nvPr>
            <p:ph type="sldNum" idx="12"/>
          </p:nvPr>
        </p:nvSpPr>
        <p:spPr>
          <a:xfrm rot="-5400000">
            <a:off x="8735000" y="245073"/>
            <a:ext cx="576800" cy="393600"/>
          </a:xfrm>
          <a:prstGeom prst="rect">
            <a:avLst/>
          </a:prstGeom>
          <a:noFill/>
          <a:ln>
            <a:noFill/>
          </a:ln>
        </p:spPr>
        <p:txBody>
          <a:bodyPr spcFirstLastPara="1" wrap="square" lIns="91425" tIns="91425" rIns="91425" bIns="91425" anchor="ctr" anchorCtr="0">
            <a:noAutofit/>
          </a:bodyPr>
          <a:lstStyle>
            <a:lvl1pPr lvl="0" algn="ctr" rtl="0">
              <a:buNone/>
              <a:defRPr sz="800">
                <a:solidFill>
                  <a:schemeClr val="lt1"/>
                </a:solidFill>
                <a:latin typeface="Nunito"/>
                <a:ea typeface="Nunito"/>
                <a:cs typeface="Nunito"/>
                <a:sym typeface="Nunito"/>
              </a:defRPr>
            </a:lvl1pPr>
            <a:lvl2pPr lvl="1" algn="ctr" rtl="0">
              <a:buNone/>
              <a:defRPr sz="800">
                <a:solidFill>
                  <a:schemeClr val="lt1"/>
                </a:solidFill>
                <a:latin typeface="Nunito"/>
                <a:ea typeface="Nunito"/>
                <a:cs typeface="Nunito"/>
                <a:sym typeface="Nunito"/>
              </a:defRPr>
            </a:lvl2pPr>
            <a:lvl3pPr lvl="2" algn="ctr" rtl="0">
              <a:buNone/>
              <a:defRPr sz="800">
                <a:solidFill>
                  <a:schemeClr val="lt1"/>
                </a:solidFill>
                <a:latin typeface="Nunito"/>
                <a:ea typeface="Nunito"/>
                <a:cs typeface="Nunito"/>
                <a:sym typeface="Nunito"/>
              </a:defRPr>
            </a:lvl3pPr>
            <a:lvl4pPr lvl="3" algn="ctr" rtl="0">
              <a:buNone/>
              <a:defRPr sz="800">
                <a:solidFill>
                  <a:schemeClr val="lt1"/>
                </a:solidFill>
                <a:latin typeface="Nunito"/>
                <a:ea typeface="Nunito"/>
                <a:cs typeface="Nunito"/>
                <a:sym typeface="Nunito"/>
              </a:defRPr>
            </a:lvl4pPr>
            <a:lvl5pPr lvl="4" algn="ctr" rtl="0">
              <a:buNone/>
              <a:defRPr sz="800">
                <a:solidFill>
                  <a:schemeClr val="lt1"/>
                </a:solidFill>
                <a:latin typeface="Nunito"/>
                <a:ea typeface="Nunito"/>
                <a:cs typeface="Nunito"/>
                <a:sym typeface="Nunito"/>
              </a:defRPr>
            </a:lvl5pPr>
            <a:lvl6pPr lvl="5" algn="ctr" rtl="0">
              <a:buNone/>
              <a:defRPr sz="800">
                <a:solidFill>
                  <a:schemeClr val="lt1"/>
                </a:solidFill>
                <a:latin typeface="Nunito"/>
                <a:ea typeface="Nunito"/>
                <a:cs typeface="Nunito"/>
                <a:sym typeface="Nunito"/>
              </a:defRPr>
            </a:lvl6pPr>
            <a:lvl7pPr lvl="6" algn="ctr" rtl="0">
              <a:buNone/>
              <a:defRPr sz="800">
                <a:solidFill>
                  <a:schemeClr val="lt1"/>
                </a:solidFill>
                <a:latin typeface="Nunito"/>
                <a:ea typeface="Nunito"/>
                <a:cs typeface="Nunito"/>
                <a:sym typeface="Nunito"/>
              </a:defRPr>
            </a:lvl7pPr>
            <a:lvl8pPr lvl="7" algn="ctr" rtl="0">
              <a:buNone/>
              <a:defRPr sz="800">
                <a:solidFill>
                  <a:schemeClr val="lt1"/>
                </a:solidFill>
                <a:latin typeface="Nunito"/>
                <a:ea typeface="Nunito"/>
                <a:cs typeface="Nunito"/>
                <a:sym typeface="Nunito"/>
              </a:defRPr>
            </a:lvl8pPr>
            <a:lvl9pPr lvl="8" algn="ctr" rtl="0">
              <a:buNone/>
              <a:defRPr sz="800">
                <a:solidFill>
                  <a:schemeClr val="lt1"/>
                </a:solidFill>
                <a:latin typeface="Nunito"/>
                <a:ea typeface="Nunito"/>
                <a:cs typeface="Nunito"/>
                <a:sym typeface="Nunito"/>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51137623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77"/>
        <p:cNvGrpSpPr/>
        <p:nvPr/>
      </p:nvGrpSpPr>
      <p:grpSpPr>
        <a:xfrm>
          <a:off x="0" y="0"/>
          <a:ext cx="0" cy="0"/>
          <a:chOff x="0" y="0"/>
          <a:chExt cx="0" cy="0"/>
        </a:xfrm>
      </p:grpSpPr>
      <p:sp>
        <p:nvSpPr>
          <p:cNvPr id="78" name="Google Shape;78;p15"/>
          <p:cNvSpPr txBox="1">
            <a:spLocks noGrp="1"/>
          </p:cNvSpPr>
          <p:nvPr>
            <p:ph type="title" hasCustomPrompt="1"/>
          </p:nvPr>
        </p:nvSpPr>
        <p:spPr>
          <a:xfrm>
            <a:off x="2960925" y="1317467"/>
            <a:ext cx="989400" cy="6784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2400"/>
            </a:lvl1pPr>
            <a:lvl2pPr lvl="1" rtl="0">
              <a:spcBef>
                <a:spcPts val="0"/>
              </a:spcBef>
              <a:spcAft>
                <a:spcPts val="0"/>
              </a:spcAft>
              <a:buClr>
                <a:schemeClr val="dk2"/>
              </a:buClr>
              <a:buSzPts val="6000"/>
              <a:buNone/>
              <a:defRPr sz="6000">
                <a:solidFill>
                  <a:schemeClr val="dk2"/>
                </a:solidFill>
              </a:defRPr>
            </a:lvl2pPr>
            <a:lvl3pPr lvl="2" rtl="0">
              <a:spcBef>
                <a:spcPts val="0"/>
              </a:spcBef>
              <a:spcAft>
                <a:spcPts val="0"/>
              </a:spcAft>
              <a:buClr>
                <a:schemeClr val="dk2"/>
              </a:buClr>
              <a:buSzPts val="6000"/>
              <a:buNone/>
              <a:defRPr sz="6000">
                <a:solidFill>
                  <a:schemeClr val="dk2"/>
                </a:solidFill>
              </a:defRPr>
            </a:lvl3pPr>
            <a:lvl4pPr lvl="3" rtl="0">
              <a:spcBef>
                <a:spcPts val="0"/>
              </a:spcBef>
              <a:spcAft>
                <a:spcPts val="0"/>
              </a:spcAft>
              <a:buClr>
                <a:schemeClr val="dk2"/>
              </a:buClr>
              <a:buSzPts val="6000"/>
              <a:buNone/>
              <a:defRPr sz="6000">
                <a:solidFill>
                  <a:schemeClr val="dk2"/>
                </a:solidFill>
              </a:defRPr>
            </a:lvl4pPr>
            <a:lvl5pPr lvl="4" rtl="0">
              <a:spcBef>
                <a:spcPts val="0"/>
              </a:spcBef>
              <a:spcAft>
                <a:spcPts val="0"/>
              </a:spcAft>
              <a:buClr>
                <a:schemeClr val="dk2"/>
              </a:buClr>
              <a:buSzPts val="6000"/>
              <a:buNone/>
              <a:defRPr sz="6000">
                <a:solidFill>
                  <a:schemeClr val="dk2"/>
                </a:solidFill>
              </a:defRPr>
            </a:lvl5pPr>
            <a:lvl6pPr lvl="5" rtl="0">
              <a:spcBef>
                <a:spcPts val="0"/>
              </a:spcBef>
              <a:spcAft>
                <a:spcPts val="0"/>
              </a:spcAft>
              <a:buClr>
                <a:schemeClr val="dk2"/>
              </a:buClr>
              <a:buSzPts val="6000"/>
              <a:buNone/>
              <a:defRPr sz="6000">
                <a:solidFill>
                  <a:schemeClr val="dk2"/>
                </a:solidFill>
              </a:defRPr>
            </a:lvl6pPr>
            <a:lvl7pPr lvl="6" rtl="0">
              <a:spcBef>
                <a:spcPts val="0"/>
              </a:spcBef>
              <a:spcAft>
                <a:spcPts val="0"/>
              </a:spcAft>
              <a:buClr>
                <a:schemeClr val="dk2"/>
              </a:buClr>
              <a:buSzPts val="6000"/>
              <a:buNone/>
              <a:defRPr sz="6000">
                <a:solidFill>
                  <a:schemeClr val="dk2"/>
                </a:solidFill>
              </a:defRPr>
            </a:lvl7pPr>
            <a:lvl8pPr lvl="7" rtl="0">
              <a:spcBef>
                <a:spcPts val="0"/>
              </a:spcBef>
              <a:spcAft>
                <a:spcPts val="0"/>
              </a:spcAft>
              <a:buClr>
                <a:schemeClr val="dk2"/>
              </a:buClr>
              <a:buSzPts val="6000"/>
              <a:buNone/>
              <a:defRPr sz="6000">
                <a:solidFill>
                  <a:schemeClr val="dk2"/>
                </a:solidFill>
              </a:defRPr>
            </a:lvl8pPr>
            <a:lvl9pPr lvl="8" rtl="0">
              <a:spcBef>
                <a:spcPts val="0"/>
              </a:spcBef>
              <a:spcAft>
                <a:spcPts val="0"/>
              </a:spcAft>
              <a:buClr>
                <a:schemeClr val="dk2"/>
              </a:buClr>
              <a:buSzPts val="6000"/>
              <a:buNone/>
              <a:defRPr sz="6000">
                <a:solidFill>
                  <a:schemeClr val="dk2"/>
                </a:solidFill>
              </a:defRPr>
            </a:lvl9pPr>
          </a:lstStyle>
          <a:p>
            <a:r>
              <a:t>xx%</a:t>
            </a:r>
          </a:p>
        </p:txBody>
      </p:sp>
      <p:sp>
        <p:nvSpPr>
          <p:cNvPr id="79" name="Google Shape;79;p15"/>
          <p:cNvSpPr txBox="1">
            <a:spLocks noGrp="1"/>
          </p:cNvSpPr>
          <p:nvPr>
            <p:ph type="subTitle" idx="1"/>
          </p:nvPr>
        </p:nvSpPr>
        <p:spPr>
          <a:xfrm>
            <a:off x="7077075" y="1397467"/>
            <a:ext cx="1368000" cy="598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000"/>
              <a:buNone/>
              <a:defRPr sz="1000"/>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1000"/>
              <a:buNone/>
              <a:defRPr sz="1000"/>
            </a:lvl3pPr>
            <a:lvl4pPr lvl="3" rtl="0">
              <a:lnSpc>
                <a:spcPct val="100000"/>
              </a:lnSpc>
              <a:spcBef>
                <a:spcPts val="0"/>
              </a:spcBef>
              <a:spcAft>
                <a:spcPts val="0"/>
              </a:spcAft>
              <a:buSzPts val="1000"/>
              <a:buNone/>
              <a:defRPr sz="1000"/>
            </a:lvl4pPr>
            <a:lvl5pPr lvl="4" rtl="0">
              <a:lnSpc>
                <a:spcPct val="100000"/>
              </a:lnSpc>
              <a:spcBef>
                <a:spcPts val="0"/>
              </a:spcBef>
              <a:spcAft>
                <a:spcPts val="0"/>
              </a:spcAft>
              <a:buSzPts val="1000"/>
              <a:buNone/>
              <a:defRPr sz="1000"/>
            </a:lvl5pPr>
            <a:lvl6pPr lvl="5" rtl="0">
              <a:lnSpc>
                <a:spcPct val="100000"/>
              </a:lnSpc>
              <a:spcBef>
                <a:spcPts val="0"/>
              </a:spcBef>
              <a:spcAft>
                <a:spcPts val="0"/>
              </a:spcAft>
              <a:buSzPts val="1000"/>
              <a:buNone/>
              <a:defRPr sz="1000"/>
            </a:lvl6pPr>
            <a:lvl7pPr lvl="6" rtl="0">
              <a:lnSpc>
                <a:spcPct val="100000"/>
              </a:lnSpc>
              <a:spcBef>
                <a:spcPts val="0"/>
              </a:spcBef>
              <a:spcAft>
                <a:spcPts val="0"/>
              </a:spcAft>
              <a:buSzPts val="1000"/>
              <a:buNone/>
              <a:defRPr sz="1000"/>
            </a:lvl7pPr>
            <a:lvl8pPr lvl="7" rtl="0">
              <a:lnSpc>
                <a:spcPct val="100000"/>
              </a:lnSpc>
              <a:spcBef>
                <a:spcPts val="0"/>
              </a:spcBef>
              <a:spcAft>
                <a:spcPts val="0"/>
              </a:spcAft>
              <a:buSzPts val="1000"/>
              <a:buNone/>
              <a:defRPr sz="1000"/>
            </a:lvl8pPr>
            <a:lvl9pPr lvl="8" rtl="0">
              <a:lnSpc>
                <a:spcPct val="100000"/>
              </a:lnSpc>
              <a:spcBef>
                <a:spcPts val="0"/>
              </a:spcBef>
              <a:spcAft>
                <a:spcPts val="0"/>
              </a:spcAft>
              <a:buSzPts val="1000"/>
              <a:buNone/>
              <a:defRPr sz="1000"/>
            </a:lvl9pPr>
          </a:lstStyle>
          <a:p>
            <a:endParaRPr/>
          </a:p>
        </p:txBody>
      </p:sp>
      <p:cxnSp>
        <p:nvCxnSpPr>
          <p:cNvPr id="80" name="Google Shape;80;p15"/>
          <p:cNvCxnSpPr/>
          <p:nvPr/>
        </p:nvCxnSpPr>
        <p:spPr>
          <a:xfrm>
            <a:off x="3008550" y="2134217"/>
            <a:ext cx="5477400" cy="0"/>
          </a:xfrm>
          <a:prstGeom prst="straightConnector1">
            <a:avLst/>
          </a:prstGeom>
          <a:noFill/>
          <a:ln w="9525" cap="flat" cmpd="sng">
            <a:solidFill>
              <a:schemeClr val="dk2"/>
            </a:solidFill>
            <a:prstDash val="solid"/>
            <a:round/>
            <a:headEnd type="none" w="med" len="med"/>
            <a:tailEnd type="none" w="med" len="med"/>
          </a:ln>
        </p:spPr>
      </p:cxnSp>
      <p:cxnSp>
        <p:nvCxnSpPr>
          <p:cNvPr id="81" name="Google Shape;81;p15"/>
          <p:cNvCxnSpPr/>
          <p:nvPr/>
        </p:nvCxnSpPr>
        <p:spPr>
          <a:xfrm>
            <a:off x="3008550" y="3434851"/>
            <a:ext cx="5477400" cy="0"/>
          </a:xfrm>
          <a:prstGeom prst="straightConnector1">
            <a:avLst/>
          </a:prstGeom>
          <a:noFill/>
          <a:ln w="9525" cap="flat" cmpd="sng">
            <a:solidFill>
              <a:schemeClr val="dk2"/>
            </a:solidFill>
            <a:prstDash val="solid"/>
            <a:round/>
            <a:headEnd type="none" w="med" len="med"/>
            <a:tailEnd type="none" w="med" len="med"/>
          </a:ln>
        </p:spPr>
      </p:cxnSp>
      <p:cxnSp>
        <p:nvCxnSpPr>
          <p:cNvPr id="82" name="Google Shape;82;p15"/>
          <p:cNvCxnSpPr/>
          <p:nvPr/>
        </p:nvCxnSpPr>
        <p:spPr>
          <a:xfrm>
            <a:off x="3008550" y="4758117"/>
            <a:ext cx="5477400" cy="0"/>
          </a:xfrm>
          <a:prstGeom prst="straightConnector1">
            <a:avLst/>
          </a:prstGeom>
          <a:noFill/>
          <a:ln w="9525" cap="flat" cmpd="sng">
            <a:solidFill>
              <a:schemeClr val="dk2"/>
            </a:solidFill>
            <a:prstDash val="solid"/>
            <a:round/>
            <a:headEnd type="none" w="med" len="med"/>
            <a:tailEnd type="none" w="med" len="med"/>
          </a:ln>
        </p:spPr>
      </p:cxnSp>
      <p:sp>
        <p:nvSpPr>
          <p:cNvPr id="83" name="Google Shape;83;p15"/>
          <p:cNvSpPr txBox="1">
            <a:spLocks noGrp="1"/>
          </p:cNvSpPr>
          <p:nvPr>
            <p:ph type="ctrTitle" idx="2"/>
          </p:nvPr>
        </p:nvSpPr>
        <p:spPr>
          <a:xfrm rot="-5400000">
            <a:off x="-284578" y="3045367"/>
            <a:ext cx="5156400" cy="9756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2400"/>
              <a:buNone/>
              <a:defRPr sz="2400">
                <a:solidFill>
                  <a:schemeClr val="dk1"/>
                </a:solidFill>
              </a:defRPr>
            </a:lvl1pPr>
            <a:lvl2pPr lvl="1" algn="ctr" rtl="0">
              <a:spcBef>
                <a:spcPts val="0"/>
              </a:spcBef>
              <a:spcAft>
                <a:spcPts val="0"/>
              </a:spcAft>
              <a:buClr>
                <a:schemeClr val="dk1"/>
              </a:buClr>
              <a:buSzPts val="1600"/>
              <a:buNone/>
              <a:defRPr sz="1600">
                <a:solidFill>
                  <a:schemeClr val="dk1"/>
                </a:solidFill>
              </a:defRPr>
            </a:lvl2pPr>
            <a:lvl3pPr lvl="2" algn="ctr" rtl="0">
              <a:spcBef>
                <a:spcPts val="0"/>
              </a:spcBef>
              <a:spcAft>
                <a:spcPts val="0"/>
              </a:spcAft>
              <a:buClr>
                <a:schemeClr val="dk1"/>
              </a:buClr>
              <a:buSzPts val="1600"/>
              <a:buNone/>
              <a:defRPr sz="1600">
                <a:solidFill>
                  <a:schemeClr val="dk1"/>
                </a:solidFill>
              </a:defRPr>
            </a:lvl3pPr>
            <a:lvl4pPr lvl="3" algn="ctr" rtl="0">
              <a:spcBef>
                <a:spcPts val="0"/>
              </a:spcBef>
              <a:spcAft>
                <a:spcPts val="0"/>
              </a:spcAft>
              <a:buClr>
                <a:schemeClr val="dk1"/>
              </a:buClr>
              <a:buSzPts val="1600"/>
              <a:buNone/>
              <a:defRPr sz="1600">
                <a:solidFill>
                  <a:schemeClr val="dk1"/>
                </a:solidFill>
              </a:defRPr>
            </a:lvl4pPr>
            <a:lvl5pPr lvl="4" algn="ctr" rtl="0">
              <a:spcBef>
                <a:spcPts val="0"/>
              </a:spcBef>
              <a:spcAft>
                <a:spcPts val="0"/>
              </a:spcAft>
              <a:buClr>
                <a:schemeClr val="dk1"/>
              </a:buClr>
              <a:buSzPts val="1600"/>
              <a:buNone/>
              <a:defRPr sz="1600">
                <a:solidFill>
                  <a:schemeClr val="dk1"/>
                </a:solidFill>
              </a:defRPr>
            </a:lvl5pPr>
            <a:lvl6pPr lvl="5" algn="ctr" rtl="0">
              <a:spcBef>
                <a:spcPts val="0"/>
              </a:spcBef>
              <a:spcAft>
                <a:spcPts val="0"/>
              </a:spcAft>
              <a:buClr>
                <a:schemeClr val="dk1"/>
              </a:buClr>
              <a:buSzPts val="1600"/>
              <a:buNone/>
              <a:defRPr sz="1600">
                <a:solidFill>
                  <a:schemeClr val="dk1"/>
                </a:solidFill>
              </a:defRPr>
            </a:lvl6pPr>
            <a:lvl7pPr lvl="6" algn="ctr" rtl="0">
              <a:spcBef>
                <a:spcPts val="0"/>
              </a:spcBef>
              <a:spcAft>
                <a:spcPts val="0"/>
              </a:spcAft>
              <a:buClr>
                <a:schemeClr val="dk1"/>
              </a:buClr>
              <a:buSzPts val="1600"/>
              <a:buNone/>
              <a:defRPr sz="1600">
                <a:solidFill>
                  <a:schemeClr val="dk1"/>
                </a:solidFill>
              </a:defRPr>
            </a:lvl7pPr>
            <a:lvl8pPr lvl="7" algn="ctr" rtl="0">
              <a:spcBef>
                <a:spcPts val="0"/>
              </a:spcBef>
              <a:spcAft>
                <a:spcPts val="0"/>
              </a:spcAft>
              <a:buClr>
                <a:schemeClr val="dk1"/>
              </a:buClr>
              <a:buSzPts val="1600"/>
              <a:buNone/>
              <a:defRPr sz="1600">
                <a:solidFill>
                  <a:schemeClr val="dk1"/>
                </a:solidFill>
              </a:defRPr>
            </a:lvl8pPr>
            <a:lvl9pPr lvl="8" algn="ctr" rtl="0">
              <a:spcBef>
                <a:spcPts val="0"/>
              </a:spcBef>
              <a:spcAft>
                <a:spcPts val="0"/>
              </a:spcAft>
              <a:buClr>
                <a:schemeClr val="dk1"/>
              </a:buClr>
              <a:buSzPts val="1600"/>
              <a:buNone/>
              <a:defRPr sz="1600">
                <a:solidFill>
                  <a:schemeClr val="dk1"/>
                </a:solidFill>
              </a:defRPr>
            </a:lvl9pPr>
          </a:lstStyle>
          <a:p>
            <a:endParaRPr/>
          </a:p>
        </p:txBody>
      </p:sp>
      <p:sp>
        <p:nvSpPr>
          <p:cNvPr id="84" name="Google Shape;84;p15"/>
          <p:cNvSpPr txBox="1">
            <a:spLocks noGrp="1"/>
          </p:cNvSpPr>
          <p:nvPr>
            <p:ph type="ctrTitle" idx="3"/>
          </p:nvPr>
        </p:nvSpPr>
        <p:spPr>
          <a:xfrm>
            <a:off x="3664950" y="1397467"/>
            <a:ext cx="3552600" cy="598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2"/>
              </a:buClr>
              <a:buSzPts val="1800"/>
              <a:buNone/>
              <a:defRPr sz="1800">
                <a:solidFill>
                  <a:schemeClr val="dk2"/>
                </a:solidFill>
              </a:defRPr>
            </a:lvl1pPr>
            <a:lvl2pPr lvl="1" rtl="0">
              <a:spcBef>
                <a:spcPts val="0"/>
              </a:spcBef>
              <a:spcAft>
                <a:spcPts val="0"/>
              </a:spcAft>
              <a:buClr>
                <a:schemeClr val="dk2"/>
              </a:buClr>
              <a:buSzPts val="1800"/>
              <a:buNone/>
              <a:defRPr sz="1800">
                <a:solidFill>
                  <a:schemeClr val="dk2"/>
                </a:solidFill>
              </a:defRPr>
            </a:lvl2pPr>
            <a:lvl3pPr lvl="2" rtl="0">
              <a:spcBef>
                <a:spcPts val="0"/>
              </a:spcBef>
              <a:spcAft>
                <a:spcPts val="0"/>
              </a:spcAft>
              <a:buClr>
                <a:schemeClr val="dk2"/>
              </a:buClr>
              <a:buSzPts val="1800"/>
              <a:buNone/>
              <a:defRPr sz="1800">
                <a:solidFill>
                  <a:schemeClr val="dk2"/>
                </a:solidFill>
              </a:defRPr>
            </a:lvl3pPr>
            <a:lvl4pPr lvl="3" rtl="0">
              <a:spcBef>
                <a:spcPts val="0"/>
              </a:spcBef>
              <a:spcAft>
                <a:spcPts val="0"/>
              </a:spcAft>
              <a:buClr>
                <a:schemeClr val="dk2"/>
              </a:buClr>
              <a:buSzPts val="1800"/>
              <a:buNone/>
              <a:defRPr sz="1800">
                <a:solidFill>
                  <a:schemeClr val="dk2"/>
                </a:solidFill>
              </a:defRPr>
            </a:lvl4pPr>
            <a:lvl5pPr lvl="4" rtl="0">
              <a:spcBef>
                <a:spcPts val="0"/>
              </a:spcBef>
              <a:spcAft>
                <a:spcPts val="0"/>
              </a:spcAft>
              <a:buClr>
                <a:schemeClr val="dk2"/>
              </a:buClr>
              <a:buSzPts val="1800"/>
              <a:buNone/>
              <a:defRPr sz="1800">
                <a:solidFill>
                  <a:schemeClr val="dk2"/>
                </a:solidFill>
              </a:defRPr>
            </a:lvl5pPr>
            <a:lvl6pPr lvl="5" rtl="0">
              <a:spcBef>
                <a:spcPts val="0"/>
              </a:spcBef>
              <a:spcAft>
                <a:spcPts val="0"/>
              </a:spcAft>
              <a:buClr>
                <a:schemeClr val="dk2"/>
              </a:buClr>
              <a:buSzPts val="1800"/>
              <a:buNone/>
              <a:defRPr sz="1800">
                <a:solidFill>
                  <a:schemeClr val="dk2"/>
                </a:solidFill>
              </a:defRPr>
            </a:lvl6pPr>
            <a:lvl7pPr lvl="6" rtl="0">
              <a:spcBef>
                <a:spcPts val="0"/>
              </a:spcBef>
              <a:spcAft>
                <a:spcPts val="0"/>
              </a:spcAft>
              <a:buClr>
                <a:schemeClr val="dk2"/>
              </a:buClr>
              <a:buSzPts val="1800"/>
              <a:buNone/>
              <a:defRPr sz="1800">
                <a:solidFill>
                  <a:schemeClr val="dk2"/>
                </a:solidFill>
              </a:defRPr>
            </a:lvl7pPr>
            <a:lvl8pPr lvl="7" rtl="0">
              <a:spcBef>
                <a:spcPts val="0"/>
              </a:spcBef>
              <a:spcAft>
                <a:spcPts val="0"/>
              </a:spcAft>
              <a:buClr>
                <a:schemeClr val="dk2"/>
              </a:buClr>
              <a:buSzPts val="1800"/>
              <a:buNone/>
              <a:defRPr sz="1800">
                <a:solidFill>
                  <a:schemeClr val="dk2"/>
                </a:solidFill>
              </a:defRPr>
            </a:lvl8pPr>
            <a:lvl9pPr lvl="8" rtl="0">
              <a:spcBef>
                <a:spcPts val="0"/>
              </a:spcBef>
              <a:spcAft>
                <a:spcPts val="0"/>
              </a:spcAft>
              <a:buClr>
                <a:schemeClr val="dk2"/>
              </a:buClr>
              <a:buSzPts val="1800"/>
              <a:buNone/>
              <a:defRPr sz="1800">
                <a:solidFill>
                  <a:schemeClr val="dk2"/>
                </a:solidFill>
              </a:defRPr>
            </a:lvl9pPr>
          </a:lstStyle>
          <a:p>
            <a:endParaRPr/>
          </a:p>
        </p:txBody>
      </p:sp>
      <p:sp>
        <p:nvSpPr>
          <p:cNvPr id="85" name="Google Shape;85;p15"/>
          <p:cNvSpPr txBox="1">
            <a:spLocks noGrp="1"/>
          </p:cNvSpPr>
          <p:nvPr>
            <p:ph type="title" idx="4" hasCustomPrompt="1"/>
          </p:nvPr>
        </p:nvSpPr>
        <p:spPr>
          <a:xfrm>
            <a:off x="2960925" y="2618100"/>
            <a:ext cx="989400" cy="6784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2400"/>
            </a:lvl1pPr>
            <a:lvl2pPr lvl="1" rtl="0">
              <a:spcBef>
                <a:spcPts val="0"/>
              </a:spcBef>
              <a:spcAft>
                <a:spcPts val="0"/>
              </a:spcAft>
              <a:buClr>
                <a:schemeClr val="dk2"/>
              </a:buClr>
              <a:buSzPts val="6000"/>
              <a:buNone/>
              <a:defRPr sz="6000">
                <a:solidFill>
                  <a:schemeClr val="dk2"/>
                </a:solidFill>
              </a:defRPr>
            </a:lvl2pPr>
            <a:lvl3pPr lvl="2" rtl="0">
              <a:spcBef>
                <a:spcPts val="0"/>
              </a:spcBef>
              <a:spcAft>
                <a:spcPts val="0"/>
              </a:spcAft>
              <a:buClr>
                <a:schemeClr val="dk2"/>
              </a:buClr>
              <a:buSzPts val="6000"/>
              <a:buNone/>
              <a:defRPr sz="6000">
                <a:solidFill>
                  <a:schemeClr val="dk2"/>
                </a:solidFill>
              </a:defRPr>
            </a:lvl3pPr>
            <a:lvl4pPr lvl="3" rtl="0">
              <a:spcBef>
                <a:spcPts val="0"/>
              </a:spcBef>
              <a:spcAft>
                <a:spcPts val="0"/>
              </a:spcAft>
              <a:buClr>
                <a:schemeClr val="dk2"/>
              </a:buClr>
              <a:buSzPts val="6000"/>
              <a:buNone/>
              <a:defRPr sz="6000">
                <a:solidFill>
                  <a:schemeClr val="dk2"/>
                </a:solidFill>
              </a:defRPr>
            </a:lvl4pPr>
            <a:lvl5pPr lvl="4" rtl="0">
              <a:spcBef>
                <a:spcPts val="0"/>
              </a:spcBef>
              <a:spcAft>
                <a:spcPts val="0"/>
              </a:spcAft>
              <a:buClr>
                <a:schemeClr val="dk2"/>
              </a:buClr>
              <a:buSzPts val="6000"/>
              <a:buNone/>
              <a:defRPr sz="6000">
                <a:solidFill>
                  <a:schemeClr val="dk2"/>
                </a:solidFill>
              </a:defRPr>
            </a:lvl5pPr>
            <a:lvl6pPr lvl="5" rtl="0">
              <a:spcBef>
                <a:spcPts val="0"/>
              </a:spcBef>
              <a:spcAft>
                <a:spcPts val="0"/>
              </a:spcAft>
              <a:buClr>
                <a:schemeClr val="dk2"/>
              </a:buClr>
              <a:buSzPts val="6000"/>
              <a:buNone/>
              <a:defRPr sz="6000">
                <a:solidFill>
                  <a:schemeClr val="dk2"/>
                </a:solidFill>
              </a:defRPr>
            </a:lvl6pPr>
            <a:lvl7pPr lvl="6" rtl="0">
              <a:spcBef>
                <a:spcPts val="0"/>
              </a:spcBef>
              <a:spcAft>
                <a:spcPts val="0"/>
              </a:spcAft>
              <a:buClr>
                <a:schemeClr val="dk2"/>
              </a:buClr>
              <a:buSzPts val="6000"/>
              <a:buNone/>
              <a:defRPr sz="6000">
                <a:solidFill>
                  <a:schemeClr val="dk2"/>
                </a:solidFill>
              </a:defRPr>
            </a:lvl7pPr>
            <a:lvl8pPr lvl="7" rtl="0">
              <a:spcBef>
                <a:spcPts val="0"/>
              </a:spcBef>
              <a:spcAft>
                <a:spcPts val="0"/>
              </a:spcAft>
              <a:buClr>
                <a:schemeClr val="dk2"/>
              </a:buClr>
              <a:buSzPts val="6000"/>
              <a:buNone/>
              <a:defRPr sz="6000">
                <a:solidFill>
                  <a:schemeClr val="dk2"/>
                </a:solidFill>
              </a:defRPr>
            </a:lvl8pPr>
            <a:lvl9pPr lvl="8" rtl="0">
              <a:spcBef>
                <a:spcPts val="0"/>
              </a:spcBef>
              <a:spcAft>
                <a:spcPts val="0"/>
              </a:spcAft>
              <a:buClr>
                <a:schemeClr val="dk2"/>
              </a:buClr>
              <a:buSzPts val="6000"/>
              <a:buNone/>
              <a:defRPr sz="6000">
                <a:solidFill>
                  <a:schemeClr val="dk2"/>
                </a:solidFill>
              </a:defRPr>
            </a:lvl9pPr>
          </a:lstStyle>
          <a:p>
            <a:r>
              <a:t>xx%</a:t>
            </a:r>
          </a:p>
        </p:txBody>
      </p:sp>
      <p:sp>
        <p:nvSpPr>
          <p:cNvPr id="86" name="Google Shape;86;p15"/>
          <p:cNvSpPr txBox="1">
            <a:spLocks noGrp="1"/>
          </p:cNvSpPr>
          <p:nvPr>
            <p:ph type="subTitle" idx="5"/>
          </p:nvPr>
        </p:nvSpPr>
        <p:spPr>
          <a:xfrm>
            <a:off x="7077075" y="2698100"/>
            <a:ext cx="1368000" cy="598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000"/>
              <a:buNone/>
              <a:defRPr sz="1000"/>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1000"/>
              <a:buNone/>
              <a:defRPr sz="1000"/>
            </a:lvl3pPr>
            <a:lvl4pPr lvl="3" rtl="0">
              <a:lnSpc>
                <a:spcPct val="100000"/>
              </a:lnSpc>
              <a:spcBef>
                <a:spcPts val="0"/>
              </a:spcBef>
              <a:spcAft>
                <a:spcPts val="0"/>
              </a:spcAft>
              <a:buSzPts val="1000"/>
              <a:buNone/>
              <a:defRPr sz="1000"/>
            </a:lvl4pPr>
            <a:lvl5pPr lvl="4" rtl="0">
              <a:lnSpc>
                <a:spcPct val="100000"/>
              </a:lnSpc>
              <a:spcBef>
                <a:spcPts val="0"/>
              </a:spcBef>
              <a:spcAft>
                <a:spcPts val="0"/>
              </a:spcAft>
              <a:buSzPts val="1000"/>
              <a:buNone/>
              <a:defRPr sz="1000"/>
            </a:lvl5pPr>
            <a:lvl6pPr lvl="5" rtl="0">
              <a:lnSpc>
                <a:spcPct val="100000"/>
              </a:lnSpc>
              <a:spcBef>
                <a:spcPts val="0"/>
              </a:spcBef>
              <a:spcAft>
                <a:spcPts val="0"/>
              </a:spcAft>
              <a:buSzPts val="1000"/>
              <a:buNone/>
              <a:defRPr sz="1000"/>
            </a:lvl6pPr>
            <a:lvl7pPr lvl="6" rtl="0">
              <a:lnSpc>
                <a:spcPct val="100000"/>
              </a:lnSpc>
              <a:spcBef>
                <a:spcPts val="0"/>
              </a:spcBef>
              <a:spcAft>
                <a:spcPts val="0"/>
              </a:spcAft>
              <a:buSzPts val="1000"/>
              <a:buNone/>
              <a:defRPr sz="1000"/>
            </a:lvl7pPr>
            <a:lvl8pPr lvl="7" rtl="0">
              <a:lnSpc>
                <a:spcPct val="100000"/>
              </a:lnSpc>
              <a:spcBef>
                <a:spcPts val="0"/>
              </a:spcBef>
              <a:spcAft>
                <a:spcPts val="0"/>
              </a:spcAft>
              <a:buSzPts val="1000"/>
              <a:buNone/>
              <a:defRPr sz="1000"/>
            </a:lvl8pPr>
            <a:lvl9pPr lvl="8" rtl="0">
              <a:lnSpc>
                <a:spcPct val="100000"/>
              </a:lnSpc>
              <a:spcBef>
                <a:spcPts val="0"/>
              </a:spcBef>
              <a:spcAft>
                <a:spcPts val="0"/>
              </a:spcAft>
              <a:buSzPts val="1000"/>
              <a:buNone/>
              <a:defRPr sz="1000"/>
            </a:lvl9pPr>
          </a:lstStyle>
          <a:p>
            <a:endParaRPr/>
          </a:p>
        </p:txBody>
      </p:sp>
      <p:sp>
        <p:nvSpPr>
          <p:cNvPr id="87" name="Google Shape;87;p15"/>
          <p:cNvSpPr txBox="1">
            <a:spLocks noGrp="1"/>
          </p:cNvSpPr>
          <p:nvPr>
            <p:ph type="ctrTitle" idx="6"/>
          </p:nvPr>
        </p:nvSpPr>
        <p:spPr>
          <a:xfrm>
            <a:off x="3664950" y="2698100"/>
            <a:ext cx="3552600" cy="598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2"/>
              </a:buClr>
              <a:buSzPts val="1800"/>
              <a:buNone/>
              <a:defRPr sz="1800">
                <a:solidFill>
                  <a:schemeClr val="dk2"/>
                </a:solidFill>
              </a:defRPr>
            </a:lvl1pPr>
            <a:lvl2pPr lvl="1" rtl="0">
              <a:spcBef>
                <a:spcPts val="0"/>
              </a:spcBef>
              <a:spcAft>
                <a:spcPts val="0"/>
              </a:spcAft>
              <a:buClr>
                <a:schemeClr val="dk2"/>
              </a:buClr>
              <a:buSzPts val="1800"/>
              <a:buNone/>
              <a:defRPr sz="1800">
                <a:solidFill>
                  <a:schemeClr val="dk2"/>
                </a:solidFill>
              </a:defRPr>
            </a:lvl2pPr>
            <a:lvl3pPr lvl="2" rtl="0">
              <a:spcBef>
                <a:spcPts val="0"/>
              </a:spcBef>
              <a:spcAft>
                <a:spcPts val="0"/>
              </a:spcAft>
              <a:buClr>
                <a:schemeClr val="dk2"/>
              </a:buClr>
              <a:buSzPts val="1800"/>
              <a:buNone/>
              <a:defRPr sz="1800">
                <a:solidFill>
                  <a:schemeClr val="dk2"/>
                </a:solidFill>
              </a:defRPr>
            </a:lvl3pPr>
            <a:lvl4pPr lvl="3" rtl="0">
              <a:spcBef>
                <a:spcPts val="0"/>
              </a:spcBef>
              <a:spcAft>
                <a:spcPts val="0"/>
              </a:spcAft>
              <a:buClr>
                <a:schemeClr val="dk2"/>
              </a:buClr>
              <a:buSzPts val="1800"/>
              <a:buNone/>
              <a:defRPr sz="1800">
                <a:solidFill>
                  <a:schemeClr val="dk2"/>
                </a:solidFill>
              </a:defRPr>
            </a:lvl4pPr>
            <a:lvl5pPr lvl="4" rtl="0">
              <a:spcBef>
                <a:spcPts val="0"/>
              </a:spcBef>
              <a:spcAft>
                <a:spcPts val="0"/>
              </a:spcAft>
              <a:buClr>
                <a:schemeClr val="dk2"/>
              </a:buClr>
              <a:buSzPts val="1800"/>
              <a:buNone/>
              <a:defRPr sz="1800">
                <a:solidFill>
                  <a:schemeClr val="dk2"/>
                </a:solidFill>
              </a:defRPr>
            </a:lvl5pPr>
            <a:lvl6pPr lvl="5" rtl="0">
              <a:spcBef>
                <a:spcPts val="0"/>
              </a:spcBef>
              <a:spcAft>
                <a:spcPts val="0"/>
              </a:spcAft>
              <a:buClr>
                <a:schemeClr val="dk2"/>
              </a:buClr>
              <a:buSzPts val="1800"/>
              <a:buNone/>
              <a:defRPr sz="1800">
                <a:solidFill>
                  <a:schemeClr val="dk2"/>
                </a:solidFill>
              </a:defRPr>
            </a:lvl6pPr>
            <a:lvl7pPr lvl="6" rtl="0">
              <a:spcBef>
                <a:spcPts val="0"/>
              </a:spcBef>
              <a:spcAft>
                <a:spcPts val="0"/>
              </a:spcAft>
              <a:buClr>
                <a:schemeClr val="dk2"/>
              </a:buClr>
              <a:buSzPts val="1800"/>
              <a:buNone/>
              <a:defRPr sz="1800">
                <a:solidFill>
                  <a:schemeClr val="dk2"/>
                </a:solidFill>
              </a:defRPr>
            </a:lvl7pPr>
            <a:lvl8pPr lvl="7" rtl="0">
              <a:spcBef>
                <a:spcPts val="0"/>
              </a:spcBef>
              <a:spcAft>
                <a:spcPts val="0"/>
              </a:spcAft>
              <a:buClr>
                <a:schemeClr val="dk2"/>
              </a:buClr>
              <a:buSzPts val="1800"/>
              <a:buNone/>
              <a:defRPr sz="1800">
                <a:solidFill>
                  <a:schemeClr val="dk2"/>
                </a:solidFill>
              </a:defRPr>
            </a:lvl8pPr>
            <a:lvl9pPr lvl="8" rtl="0">
              <a:spcBef>
                <a:spcPts val="0"/>
              </a:spcBef>
              <a:spcAft>
                <a:spcPts val="0"/>
              </a:spcAft>
              <a:buClr>
                <a:schemeClr val="dk2"/>
              </a:buClr>
              <a:buSzPts val="1800"/>
              <a:buNone/>
              <a:defRPr sz="1800">
                <a:solidFill>
                  <a:schemeClr val="dk2"/>
                </a:solidFill>
              </a:defRPr>
            </a:lvl9pPr>
          </a:lstStyle>
          <a:p>
            <a:endParaRPr/>
          </a:p>
        </p:txBody>
      </p:sp>
      <p:sp>
        <p:nvSpPr>
          <p:cNvPr id="88" name="Google Shape;88;p15"/>
          <p:cNvSpPr txBox="1">
            <a:spLocks noGrp="1"/>
          </p:cNvSpPr>
          <p:nvPr>
            <p:ph type="title" idx="7" hasCustomPrompt="1"/>
          </p:nvPr>
        </p:nvSpPr>
        <p:spPr>
          <a:xfrm>
            <a:off x="2960925" y="3941367"/>
            <a:ext cx="989400" cy="6784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2400"/>
            </a:lvl1pPr>
            <a:lvl2pPr lvl="1" rtl="0">
              <a:spcBef>
                <a:spcPts val="0"/>
              </a:spcBef>
              <a:spcAft>
                <a:spcPts val="0"/>
              </a:spcAft>
              <a:buClr>
                <a:schemeClr val="dk2"/>
              </a:buClr>
              <a:buSzPts val="6000"/>
              <a:buNone/>
              <a:defRPr sz="6000">
                <a:solidFill>
                  <a:schemeClr val="dk2"/>
                </a:solidFill>
              </a:defRPr>
            </a:lvl2pPr>
            <a:lvl3pPr lvl="2" rtl="0">
              <a:spcBef>
                <a:spcPts val="0"/>
              </a:spcBef>
              <a:spcAft>
                <a:spcPts val="0"/>
              </a:spcAft>
              <a:buClr>
                <a:schemeClr val="dk2"/>
              </a:buClr>
              <a:buSzPts val="6000"/>
              <a:buNone/>
              <a:defRPr sz="6000">
                <a:solidFill>
                  <a:schemeClr val="dk2"/>
                </a:solidFill>
              </a:defRPr>
            </a:lvl3pPr>
            <a:lvl4pPr lvl="3" rtl="0">
              <a:spcBef>
                <a:spcPts val="0"/>
              </a:spcBef>
              <a:spcAft>
                <a:spcPts val="0"/>
              </a:spcAft>
              <a:buClr>
                <a:schemeClr val="dk2"/>
              </a:buClr>
              <a:buSzPts val="6000"/>
              <a:buNone/>
              <a:defRPr sz="6000">
                <a:solidFill>
                  <a:schemeClr val="dk2"/>
                </a:solidFill>
              </a:defRPr>
            </a:lvl4pPr>
            <a:lvl5pPr lvl="4" rtl="0">
              <a:spcBef>
                <a:spcPts val="0"/>
              </a:spcBef>
              <a:spcAft>
                <a:spcPts val="0"/>
              </a:spcAft>
              <a:buClr>
                <a:schemeClr val="dk2"/>
              </a:buClr>
              <a:buSzPts val="6000"/>
              <a:buNone/>
              <a:defRPr sz="6000">
                <a:solidFill>
                  <a:schemeClr val="dk2"/>
                </a:solidFill>
              </a:defRPr>
            </a:lvl5pPr>
            <a:lvl6pPr lvl="5" rtl="0">
              <a:spcBef>
                <a:spcPts val="0"/>
              </a:spcBef>
              <a:spcAft>
                <a:spcPts val="0"/>
              </a:spcAft>
              <a:buClr>
                <a:schemeClr val="dk2"/>
              </a:buClr>
              <a:buSzPts val="6000"/>
              <a:buNone/>
              <a:defRPr sz="6000">
                <a:solidFill>
                  <a:schemeClr val="dk2"/>
                </a:solidFill>
              </a:defRPr>
            </a:lvl6pPr>
            <a:lvl7pPr lvl="6" rtl="0">
              <a:spcBef>
                <a:spcPts val="0"/>
              </a:spcBef>
              <a:spcAft>
                <a:spcPts val="0"/>
              </a:spcAft>
              <a:buClr>
                <a:schemeClr val="dk2"/>
              </a:buClr>
              <a:buSzPts val="6000"/>
              <a:buNone/>
              <a:defRPr sz="6000">
                <a:solidFill>
                  <a:schemeClr val="dk2"/>
                </a:solidFill>
              </a:defRPr>
            </a:lvl7pPr>
            <a:lvl8pPr lvl="7" rtl="0">
              <a:spcBef>
                <a:spcPts val="0"/>
              </a:spcBef>
              <a:spcAft>
                <a:spcPts val="0"/>
              </a:spcAft>
              <a:buClr>
                <a:schemeClr val="dk2"/>
              </a:buClr>
              <a:buSzPts val="6000"/>
              <a:buNone/>
              <a:defRPr sz="6000">
                <a:solidFill>
                  <a:schemeClr val="dk2"/>
                </a:solidFill>
              </a:defRPr>
            </a:lvl8pPr>
            <a:lvl9pPr lvl="8" rtl="0">
              <a:spcBef>
                <a:spcPts val="0"/>
              </a:spcBef>
              <a:spcAft>
                <a:spcPts val="0"/>
              </a:spcAft>
              <a:buClr>
                <a:schemeClr val="dk2"/>
              </a:buClr>
              <a:buSzPts val="6000"/>
              <a:buNone/>
              <a:defRPr sz="6000">
                <a:solidFill>
                  <a:schemeClr val="dk2"/>
                </a:solidFill>
              </a:defRPr>
            </a:lvl9pPr>
          </a:lstStyle>
          <a:p>
            <a:r>
              <a:t>xx%</a:t>
            </a:r>
          </a:p>
        </p:txBody>
      </p:sp>
      <p:sp>
        <p:nvSpPr>
          <p:cNvPr id="89" name="Google Shape;89;p15"/>
          <p:cNvSpPr txBox="1">
            <a:spLocks noGrp="1"/>
          </p:cNvSpPr>
          <p:nvPr>
            <p:ph type="subTitle" idx="8"/>
          </p:nvPr>
        </p:nvSpPr>
        <p:spPr>
          <a:xfrm>
            <a:off x="7077075" y="4021367"/>
            <a:ext cx="1368000" cy="598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000"/>
              <a:buNone/>
              <a:defRPr sz="1000"/>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1000"/>
              <a:buNone/>
              <a:defRPr sz="1000"/>
            </a:lvl3pPr>
            <a:lvl4pPr lvl="3" rtl="0">
              <a:lnSpc>
                <a:spcPct val="100000"/>
              </a:lnSpc>
              <a:spcBef>
                <a:spcPts val="0"/>
              </a:spcBef>
              <a:spcAft>
                <a:spcPts val="0"/>
              </a:spcAft>
              <a:buSzPts val="1000"/>
              <a:buNone/>
              <a:defRPr sz="1000"/>
            </a:lvl4pPr>
            <a:lvl5pPr lvl="4" rtl="0">
              <a:lnSpc>
                <a:spcPct val="100000"/>
              </a:lnSpc>
              <a:spcBef>
                <a:spcPts val="0"/>
              </a:spcBef>
              <a:spcAft>
                <a:spcPts val="0"/>
              </a:spcAft>
              <a:buSzPts val="1000"/>
              <a:buNone/>
              <a:defRPr sz="1000"/>
            </a:lvl5pPr>
            <a:lvl6pPr lvl="5" rtl="0">
              <a:lnSpc>
                <a:spcPct val="100000"/>
              </a:lnSpc>
              <a:spcBef>
                <a:spcPts val="0"/>
              </a:spcBef>
              <a:spcAft>
                <a:spcPts val="0"/>
              </a:spcAft>
              <a:buSzPts val="1000"/>
              <a:buNone/>
              <a:defRPr sz="1000"/>
            </a:lvl6pPr>
            <a:lvl7pPr lvl="6" rtl="0">
              <a:lnSpc>
                <a:spcPct val="100000"/>
              </a:lnSpc>
              <a:spcBef>
                <a:spcPts val="0"/>
              </a:spcBef>
              <a:spcAft>
                <a:spcPts val="0"/>
              </a:spcAft>
              <a:buSzPts val="1000"/>
              <a:buNone/>
              <a:defRPr sz="1000"/>
            </a:lvl7pPr>
            <a:lvl8pPr lvl="7" rtl="0">
              <a:lnSpc>
                <a:spcPct val="100000"/>
              </a:lnSpc>
              <a:spcBef>
                <a:spcPts val="0"/>
              </a:spcBef>
              <a:spcAft>
                <a:spcPts val="0"/>
              </a:spcAft>
              <a:buSzPts val="1000"/>
              <a:buNone/>
              <a:defRPr sz="1000"/>
            </a:lvl8pPr>
            <a:lvl9pPr lvl="8" rtl="0">
              <a:lnSpc>
                <a:spcPct val="100000"/>
              </a:lnSpc>
              <a:spcBef>
                <a:spcPts val="0"/>
              </a:spcBef>
              <a:spcAft>
                <a:spcPts val="0"/>
              </a:spcAft>
              <a:buSzPts val="1000"/>
              <a:buNone/>
              <a:defRPr sz="1000"/>
            </a:lvl9pPr>
          </a:lstStyle>
          <a:p>
            <a:endParaRPr/>
          </a:p>
        </p:txBody>
      </p:sp>
      <p:sp>
        <p:nvSpPr>
          <p:cNvPr id="90" name="Google Shape;90;p15"/>
          <p:cNvSpPr txBox="1">
            <a:spLocks noGrp="1"/>
          </p:cNvSpPr>
          <p:nvPr>
            <p:ph type="ctrTitle" idx="9"/>
          </p:nvPr>
        </p:nvSpPr>
        <p:spPr>
          <a:xfrm>
            <a:off x="3664950" y="4021367"/>
            <a:ext cx="3552600" cy="598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2"/>
              </a:buClr>
              <a:buSzPts val="1800"/>
              <a:buNone/>
              <a:defRPr sz="1800">
                <a:solidFill>
                  <a:schemeClr val="dk2"/>
                </a:solidFill>
              </a:defRPr>
            </a:lvl1pPr>
            <a:lvl2pPr lvl="1" rtl="0">
              <a:spcBef>
                <a:spcPts val="0"/>
              </a:spcBef>
              <a:spcAft>
                <a:spcPts val="0"/>
              </a:spcAft>
              <a:buClr>
                <a:schemeClr val="dk2"/>
              </a:buClr>
              <a:buSzPts val="1800"/>
              <a:buNone/>
              <a:defRPr sz="1800">
                <a:solidFill>
                  <a:schemeClr val="dk2"/>
                </a:solidFill>
              </a:defRPr>
            </a:lvl2pPr>
            <a:lvl3pPr lvl="2" rtl="0">
              <a:spcBef>
                <a:spcPts val="0"/>
              </a:spcBef>
              <a:spcAft>
                <a:spcPts val="0"/>
              </a:spcAft>
              <a:buClr>
                <a:schemeClr val="dk2"/>
              </a:buClr>
              <a:buSzPts val="1800"/>
              <a:buNone/>
              <a:defRPr sz="1800">
                <a:solidFill>
                  <a:schemeClr val="dk2"/>
                </a:solidFill>
              </a:defRPr>
            </a:lvl3pPr>
            <a:lvl4pPr lvl="3" rtl="0">
              <a:spcBef>
                <a:spcPts val="0"/>
              </a:spcBef>
              <a:spcAft>
                <a:spcPts val="0"/>
              </a:spcAft>
              <a:buClr>
                <a:schemeClr val="dk2"/>
              </a:buClr>
              <a:buSzPts val="1800"/>
              <a:buNone/>
              <a:defRPr sz="1800">
                <a:solidFill>
                  <a:schemeClr val="dk2"/>
                </a:solidFill>
              </a:defRPr>
            </a:lvl4pPr>
            <a:lvl5pPr lvl="4" rtl="0">
              <a:spcBef>
                <a:spcPts val="0"/>
              </a:spcBef>
              <a:spcAft>
                <a:spcPts val="0"/>
              </a:spcAft>
              <a:buClr>
                <a:schemeClr val="dk2"/>
              </a:buClr>
              <a:buSzPts val="1800"/>
              <a:buNone/>
              <a:defRPr sz="1800">
                <a:solidFill>
                  <a:schemeClr val="dk2"/>
                </a:solidFill>
              </a:defRPr>
            </a:lvl5pPr>
            <a:lvl6pPr lvl="5" rtl="0">
              <a:spcBef>
                <a:spcPts val="0"/>
              </a:spcBef>
              <a:spcAft>
                <a:spcPts val="0"/>
              </a:spcAft>
              <a:buClr>
                <a:schemeClr val="dk2"/>
              </a:buClr>
              <a:buSzPts val="1800"/>
              <a:buNone/>
              <a:defRPr sz="1800">
                <a:solidFill>
                  <a:schemeClr val="dk2"/>
                </a:solidFill>
              </a:defRPr>
            </a:lvl6pPr>
            <a:lvl7pPr lvl="6" rtl="0">
              <a:spcBef>
                <a:spcPts val="0"/>
              </a:spcBef>
              <a:spcAft>
                <a:spcPts val="0"/>
              </a:spcAft>
              <a:buClr>
                <a:schemeClr val="dk2"/>
              </a:buClr>
              <a:buSzPts val="1800"/>
              <a:buNone/>
              <a:defRPr sz="1800">
                <a:solidFill>
                  <a:schemeClr val="dk2"/>
                </a:solidFill>
              </a:defRPr>
            </a:lvl7pPr>
            <a:lvl8pPr lvl="7" rtl="0">
              <a:spcBef>
                <a:spcPts val="0"/>
              </a:spcBef>
              <a:spcAft>
                <a:spcPts val="0"/>
              </a:spcAft>
              <a:buClr>
                <a:schemeClr val="dk2"/>
              </a:buClr>
              <a:buSzPts val="1800"/>
              <a:buNone/>
              <a:defRPr sz="1800">
                <a:solidFill>
                  <a:schemeClr val="dk2"/>
                </a:solidFill>
              </a:defRPr>
            </a:lvl8pPr>
            <a:lvl9pPr lvl="8" rtl="0">
              <a:spcBef>
                <a:spcPts val="0"/>
              </a:spcBef>
              <a:spcAft>
                <a:spcPts val="0"/>
              </a:spcAft>
              <a:buClr>
                <a:schemeClr val="dk2"/>
              </a:buClr>
              <a:buSzPts val="1800"/>
              <a:buNone/>
              <a:defRPr sz="1800">
                <a:solidFill>
                  <a:schemeClr val="dk2"/>
                </a:solidFill>
              </a:defRPr>
            </a:lvl9pPr>
          </a:lstStyle>
          <a:p>
            <a:endParaRPr/>
          </a:p>
        </p:txBody>
      </p:sp>
      <p:sp>
        <p:nvSpPr>
          <p:cNvPr id="91" name="Google Shape;91;p15"/>
          <p:cNvSpPr txBox="1">
            <a:spLocks noGrp="1"/>
          </p:cNvSpPr>
          <p:nvPr>
            <p:ph type="title" idx="13" hasCustomPrompt="1"/>
          </p:nvPr>
        </p:nvSpPr>
        <p:spPr>
          <a:xfrm>
            <a:off x="2984738" y="5264633"/>
            <a:ext cx="989400" cy="678400"/>
          </a:xfrm>
          <a:prstGeom prst="rect">
            <a:avLst/>
          </a:prstGeom>
        </p:spPr>
        <p:txBody>
          <a:bodyPr spcFirstLastPara="1" wrap="square" lIns="91425" tIns="91425" rIns="91425" bIns="91425" anchor="b" anchorCtr="0">
            <a:noAutofit/>
          </a:bodyPr>
          <a:lstStyle>
            <a:lvl1pPr lvl="0" rtl="0">
              <a:spcBef>
                <a:spcPts val="0"/>
              </a:spcBef>
              <a:spcAft>
                <a:spcPts val="0"/>
              </a:spcAft>
              <a:buSzPts val="2400"/>
              <a:buNone/>
              <a:defRPr sz="2400"/>
            </a:lvl1pPr>
            <a:lvl2pPr lvl="1" rtl="0">
              <a:spcBef>
                <a:spcPts val="0"/>
              </a:spcBef>
              <a:spcAft>
                <a:spcPts val="0"/>
              </a:spcAft>
              <a:buClr>
                <a:schemeClr val="dk2"/>
              </a:buClr>
              <a:buSzPts val="6000"/>
              <a:buNone/>
              <a:defRPr sz="6000">
                <a:solidFill>
                  <a:schemeClr val="dk2"/>
                </a:solidFill>
              </a:defRPr>
            </a:lvl2pPr>
            <a:lvl3pPr lvl="2" rtl="0">
              <a:spcBef>
                <a:spcPts val="0"/>
              </a:spcBef>
              <a:spcAft>
                <a:spcPts val="0"/>
              </a:spcAft>
              <a:buClr>
                <a:schemeClr val="dk2"/>
              </a:buClr>
              <a:buSzPts val="6000"/>
              <a:buNone/>
              <a:defRPr sz="6000">
                <a:solidFill>
                  <a:schemeClr val="dk2"/>
                </a:solidFill>
              </a:defRPr>
            </a:lvl3pPr>
            <a:lvl4pPr lvl="3" rtl="0">
              <a:spcBef>
                <a:spcPts val="0"/>
              </a:spcBef>
              <a:spcAft>
                <a:spcPts val="0"/>
              </a:spcAft>
              <a:buClr>
                <a:schemeClr val="dk2"/>
              </a:buClr>
              <a:buSzPts val="6000"/>
              <a:buNone/>
              <a:defRPr sz="6000">
                <a:solidFill>
                  <a:schemeClr val="dk2"/>
                </a:solidFill>
              </a:defRPr>
            </a:lvl4pPr>
            <a:lvl5pPr lvl="4" rtl="0">
              <a:spcBef>
                <a:spcPts val="0"/>
              </a:spcBef>
              <a:spcAft>
                <a:spcPts val="0"/>
              </a:spcAft>
              <a:buClr>
                <a:schemeClr val="dk2"/>
              </a:buClr>
              <a:buSzPts val="6000"/>
              <a:buNone/>
              <a:defRPr sz="6000">
                <a:solidFill>
                  <a:schemeClr val="dk2"/>
                </a:solidFill>
              </a:defRPr>
            </a:lvl5pPr>
            <a:lvl6pPr lvl="5" rtl="0">
              <a:spcBef>
                <a:spcPts val="0"/>
              </a:spcBef>
              <a:spcAft>
                <a:spcPts val="0"/>
              </a:spcAft>
              <a:buClr>
                <a:schemeClr val="dk2"/>
              </a:buClr>
              <a:buSzPts val="6000"/>
              <a:buNone/>
              <a:defRPr sz="6000">
                <a:solidFill>
                  <a:schemeClr val="dk2"/>
                </a:solidFill>
              </a:defRPr>
            </a:lvl6pPr>
            <a:lvl7pPr lvl="6" rtl="0">
              <a:spcBef>
                <a:spcPts val="0"/>
              </a:spcBef>
              <a:spcAft>
                <a:spcPts val="0"/>
              </a:spcAft>
              <a:buClr>
                <a:schemeClr val="dk2"/>
              </a:buClr>
              <a:buSzPts val="6000"/>
              <a:buNone/>
              <a:defRPr sz="6000">
                <a:solidFill>
                  <a:schemeClr val="dk2"/>
                </a:solidFill>
              </a:defRPr>
            </a:lvl7pPr>
            <a:lvl8pPr lvl="7" rtl="0">
              <a:spcBef>
                <a:spcPts val="0"/>
              </a:spcBef>
              <a:spcAft>
                <a:spcPts val="0"/>
              </a:spcAft>
              <a:buClr>
                <a:schemeClr val="dk2"/>
              </a:buClr>
              <a:buSzPts val="6000"/>
              <a:buNone/>
              <a:defRPr sz="6000">
                <a:solidFill>
                  <a:schemeClr val="dk2"/>
                </a:solidFill>
              </a:defRPr>
            </a:lvl8pPr>
            <a:lvl9pPr lvl="8" rtl="0">
              <a:spcBef>
                <a:spcPts val="0"/>
              </a:spcBef>
              <a:spcAft>
                <a:spcPts val="0"/>
              </a:spcAft>
              <a:buClr>
                <a:schemeClr val="dk2"/>
              </a:buClr>
              <a:buSzPts val="6000"/>
              <a:buNone/>
              <a:defRPr sz="6000">
                <a:solidFill>
                  <a:schemeClr val="dk2"/>
                </a:solidFill>
              </a:defRPr>
            </a:lvl9pPr>
          </a:lstStyle>
          <a:p>
            <a:r>
              <a:t>xx%</a:t>
            </a:r>
          </a:p>
        </p:txBody>
      </p:sp>
      <p:sp>
        <p:nvSpPr>
          <p:cNvPr id="92" name="Google Shape;92;p15"/>
          <p:cNvSpPr txBox="1">
            <a:spLocks noGrp="1"/>
          </p:cNvSpPr>
          <p:nvPr>
            <p:ph type="subTitle" idx="14"/>
          </p:nvPr>
        </p:nvSpPr>
        <p:spPr>
          <a:xfrm>
            <a:off x="7100888" y="5344633"/>
            <a:ext cx="1368000" cy="598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000"/>
              <a:buNone/>
              <a:defRPr sz="1000"/>
            </a:lvl1pPr>
            <a:lvl2pPr lvl="1" rtl="0">
              <a:lnSpc>
                <a:spcPct val="100000"/>
              </a:lnSpc>
              <a:spcBef>
                <a:spcPts val="0"/>
              </a:spcBef>
              <a:spcAft>
                <a:spcPts val="0"/>
              </a:spcAft>
              <a:buSzPts val="1000"/>
              <a:buNone/>
              <a:defRPr sz="1000"/>
            </a:lvl2pPr>
            <a:lvl3pPr lvl="2" rtl="0">
              <a:lnSpc>
                <a:spcPct val="100000"/>
              </a:lnSpc>
              <a:spcBef>
                <a:spcPts val="0"/>
              </a:spcBef>
              <a:spcAft>
                <a:spcPts val="0"/>
              </a:spcAft>
              <a:buSzPts val="1000"/>
              <a:buNone/>
              <a:defRPr sz="1000"/>
            </a:lvl3pPr>
            <a:lvl4pPr lvl="3" rtl="0">
              <a:lnSpc>
                <a:spcPct val="100000"/>
              </a:lnSpc>
              <a:spcBef>
                <a:spcPts val="0"/>
              </a:spcBef>
              <a:spcAft>
                <a:spcPts val="0"/>
              </a:spcAft>
              <a:buSzPts val="1000"/>
              <a:buNone/>
              <a:defRPr sz="1000"/>
            </a:lvl4pPr>
            <a:lvl5pPr lvl="4" rtl="0">
              <a:lnSpc>
                <a:spcPct val="100000"/>
              </a:lnSpc>
              <a:spcBef>
                <a:spcPts val="0"/>
              </a:spcBef>
              <a:spcAft>
                <a:spcPts val="0"/>
              </a:spcAft>
              <a:buSzPts val="1000"/>
              <a:buNone/>
              <a:defRPr sz="1000"/>
            </a:lvl5pPr>
            <a:lvl6pPr lvl="5" rtl="0">
              <a:lnSpc>
                <a:spcPct val="100000"/>
              </a:lnSpc>
              <a:spcBef>
                <a:spcPts val="0"/>
              </a:spcBef>
              <a:spcAft>
                <a:spcPts val="0"/>
              </a:spcAft>
              <a:buSzPts val="1000"/>
              <a:buNone/>
              <a:defRPr sz="1000"/>
            </a:lvl6pPr>
            <a:lvl7pPr lvl="6" rtl="0">
              <a:lnSpc>
                <a:spcPct val="100000"/>
              </a:lnSpc>
              <a:spcBef>
                <a:spcPts val="0"/>
              </a:spcBef>
              <a:spcAft>
                <a:spcPts val="0"/>
              </a:spcAft>
              <a:buSzPts val="1000"/>
              <a:buNone/>
              <a:defRPr sz="1000"/>
            </a:lvl7pPr>
            <a:lvl8pPr lvl="7" rtl="0">
              <a:lnSpc>
                <a:spcPct val="100000"/>
              </a:lnSpc>
              <a:spcBef>
                <a:spcPts val="0"/>
              </a:spcBef>
              <a:spcAft>
                <a:spcPts val="0"/>
              </a:spcAft>
              <a:buSzPts val="1000"/>
              <a:buNone/>
              <a:defRPr sz="1000"/>
            </a:lvl8pPr>
            <a:lvl9pPr lvl="8" rtl="0">
              <a:lnSpc>
                <a:spcPct val="100000"/>
              </a:lnSpc>
              <a:spcBef>
                <a:spcPts val="0"/>
              </a:spcBef>
              <a:spcAft>
                <a:spcPts val="0"/>
              </a:spcAft>
              <a:buSzPts val="1000"/>
              <a:buNone/>
              <a:defRPr sz="1000"/>
            </a:lvl9pPr>
          </a:lstStyle>
          <a:p>
            <a:endParaRPr/>
          </a:p>
        </p:txBody>
      </p:sp>
      <p:sp>
        <p:nvSpPr>
          <p:cNvPr id="93" name="Google Shape;93;p15"/>
          <p:cNvSpPr txBox="1">
            <a:spLocks noGrp="1"/>
          </p:cNvSpPr>
          <p:nvPr>
            <p:ph type="ctrTitle" idx="15"/>
          </p:nvPr>
        </p:nvSpPr>
        <p:spPr>
          <a:xfrm>
            <a:off x="3688763" y="5344633"/>
            <a:ext cx="3552600" cy="598400"/>
          </a:xfrm>
          <a:prstGeom prst="rect">
            <a:avLst/>
          </a:prstGeom>
        </p:spPr>
        <p:txBody>
          <a:bodyPr spcFirstLastPara="1" wrap="square" lIns="91425" tIns="91425" rIns="91425" bIns="91425" anchor="t" anchorCtr="0">
            <a:noAutofit/>
          </a:bodyPr>
          <a:lstStyle>
            <a:lvl1pPr lvl="0" rtl="0">
              <a:spcBef>
                <a:spcPts val="0"/>
              </a:spcBef>
              <a:spcAft>
                <a:spcPts val="0"/>
              </a:spcAft>
              <a:buClr>
                <a:schemeClr val="dk2"/>
              </a:buClr>
              <a:buSzPts val="1800"/>
              <a:buNone/>
              <a:defRPr sz="1800">
                <a:solidFill>
                  <a:schemeClr val="dk2"/>
                </a:solidFill>
              </a:defRPr>
            </a:lvl1pPr>
            <a:lvl2pPr lvl="1" rtl="0">
              <a:spcBef>
                <a:spcPts val="0"/>
              </a:spcBef>
              <a:spcAft>
                <a:spcPts val="0"/>
              </a:spcAft>
              <a:buClr>
                <a:schemeClr val="dk2"/>
              </a:buClr>
              <a:buSzPts val="1800"/>
              <a:buNone/>
              <a:defRPr sz="1800">
                <a:solidFill>
                  <a:schemeClr val="dk2"/>
                </a:solidFill>
              </a:defRPr>
            </a:lvl2pPr>
            <a:lvl3pPr lvl="2" rtl="0">
              <a:spcBef>
                <a:spcPts val="0"/>
              </a:spcBef>
              <a:spcAft>
                <a:spcPts val="0"/>
              </a:spcAft>
              <a:buClr>
                <a:schemeClr val="dk2"/>
              </a:buClr>
              <a:buSzPts val="1800"/>
              <a:buNone/>
              <a:defRPr sz="1800">
                <a:solidFill>
                  <a:schemeClr val="dk2"/>
                </a:solidFill>
              </a:defRPr>
            </a:lvl3pPr>
            <a:lvl4pPr lvl="3" rtl="0">
              <a:spcBef>
                <a:spcPts val="0"/>
              </a:spcBef>
              <a:spcAft>
                <a:spcPts val="0"/>
              </a:spcAft>
              <a:buClr>
                <a:schemeClr val="dk2"/>
              </a:buClr>
              <a:buSzPts val="1800"/>
              <a:buNone/>
              <a:defRPr sz="1800">
                <a:solidFill>
                  <a:schemeClr val="dk2"/>
                </a:solidFill>
              </a:defRPr>
            </a:lvl4pPr>
            <a:lvl5pPr lvl="4" rtl="0">
              <a:spcBef>
                <a:spcPts val="0"/>
              </a:spcBef>
              <a:spcAft>
                <a:spcPts val="0"/>
              </a:spcAft>
              <a:buClr>
                <a:schemeClr val="dk2"/>
              </a:buClr>
              <a:buSzPts val="1800"/>
              <a:buNone/>
              <a:defRPr sz="1800">
                <a:solidFill>
                  <a:schemeClr val="dk2"/>
                </a:solidFill>
              </a:defRPr>
            </a:lvl5pPr>
            <a:lvl6pPr lvl="5" rtl="0">
              <a:spcBef>
                <a:spcPts val="0"/>
              </a:spcBef>
              <a:spcAft>
                <a:spcPts val="0"/>
              </a:spcAft>
              <a:buClr>
                <a:schemeClr val="dk2"/>
              </a:buClr>
              <a:buSzPts val="1800"/>
              <a:buNone/>
              <a:defRPr sz="1800">
                <a:solidFill>
                  <a:schemeClr val="dk2"/>
                </a:solidFill>
              </a:defRPr>
            </a:lvl6pPr>
            <a:lvl7pPr lvl="6" rtl="0">
              <a:spcBef>
                <a:spcPts val="0"/>
              </a:spcBef>
              <a:spcAft>
                <a:spcPts val="0"/>
              </a:spcAft>
              <a:buClr>
                <a:schemeClr val="dk2"/>
              </a:buClr>
              <a:buSzPts val="1800"/>
              <a:buNone/>
              <a:defRPr sz="1800">
                <a:solidFill>
                  <a:schemeClr val="dk2"/>
                </a:solidFill>
              </a:defRPr>
            </a:lvl7pPr>
            <a:lvl8pPr lvl="7" rtl="0">
              <a:spcBef>
                <a:spcPts val="0"/>
              </a:spcBef>
              <a:spcAft>
                <a:spcPts val="0"/>
              </a:spcAft>
              <a:buClr>
                <a:schemeClr val="dk2"/>
              </a:buClr>
              <a:buSzPts val="1800"/>
              <a:buNone/>
              <a:defRPr sz="1800">
                <a:solidFill>
                  <a:schemeClr val="dk2"/>
                </a:solidFill>
              </a:defRPr>
            </a:lvl8pPr>
            <a:lvl9pPr lvl="8" rtl="0">
              <a:spcBef>
                <a:spcPts val="0"/>
              </a:spcBef>
              <a:spcAft>
                <a:spcPts val="0"/>
              </a:spcAft>
              <a:buClr>
                <a:schemeClr val="dk2"/>
              </a:buClr>
              <a:buSzPts val="1800"/>
              <a:buNone/>
              <a:defRPr sz="1800">
                <a:solidFill>
                  <a:schemeClr val="dk2"/>
                </a:solidFill>
              </a:defRPr>
            </a:lvl9pPr>
          </a:lstStyle>
          <a:p>
            <a:endParaRPr/>
          </a:p>
        </p:txBody>
      </p:sp>
      <p:sp>
        <p:nvSpPr>
          <p:cNvPr id="94" name="Google Shape;94;p15"/>
          <p:cNvSpPr/>
          <p:nvPr/>
        </p:nvSpPr>
        <p:spPr>
          <a:xfrm>
            <a:off x="8846828" y="-72500"/>
            <a:ext cx="356400" cy="70052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chemeClr val="lt1"/>
              </a:solidFill>
              <a:latin typeface="Nunito"/>
              <a:ea typeface="Nunito"/>
              <a:cs typeface="Nunito"/>
              <a:sym typeface="Nunito"/>
            </a:endParaRPr>
          </a:p>
        </p:txBody>
      </p:sp>
      <p:sp>
        <p:nvSpPr>
          <p:cNvPr id="95" name="Google Shape;95;p15"/>
          <p:cNvSpPr txBox="1">
            <a:spLocks noGrp="1"/>
          </p:cNvSpPr>
          <p:nvPr>
            <p:ph type="ctrTitle" idx="16"/>
          </p:nvPr>
        </p:nvSpPr>
        <p:spPr>
          <a:xfrm rot="-5400000">
            <a:off x="6303600" y="3143285"/>
            <a:ext cx="5439600" cy="3516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1pPr>
            <a:lvl2pPr lvl="1"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2pPr>
            <a:lvl3pPr lvl="2"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3pPr>
            <a:lvl4pPr lvl="3"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4pPr>
            <a:lvl5pPr lvl="4"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5pPr>
            <a:lvl6pPr lvl="5"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6pPr>
            <a:lvl7pPr lvl="6"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7pPr>
            <a:lvl8pPr lvl="7"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8pPr>
            <a:lvl9pPr lvl="8"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9pPr>
          </a:lstStyle>
          <a:p>
            <a:endParaRPr/>
          </a:p>
        </p:txBody>
      </p:sp>
      <p:sp>
        <p:nvSpPr>
          <p:cNvPr id="96" name="Google Shape;96;p15"/>
          <p:cNvSpPr txBox="1">
            <a:spLocks noGrp="1"/>
          </p:cNvSpPr>
          <p:nvPr>
            <p:ph type="sldNum" idx="12"/>
          </p:nvPr>
        </p:nvSpPr>
        <p:spPr>
          <a:xfrm rot="-5400000">
            <a:off x="8735000" y="245073"/>
            <a:ext cx="576800" cy="393600"/>
          </a:xfrm>
          <a:prstGeom prst="rect">
            <a:avLst/>
          </a:prstGeom>
          <a:noFill/>
          <a:ln>
            <a:noFill/>
          </a:ln>
        </p:spPr>
        <p:txBody>
          <a:bodyPr spcFirstLastPara="1" wrap="square" lIns="91425" tIns="91425" rIns="91425" bIns="91425" anchor="ctr" anchorCtr="0">
            <a:noAutofit/>
          </a:bodyPr>
          <a:lstStyle>
            <a:lvl1pPr lvl="0" algn="ctr" rtl="0">
              <a:buNone/>
              <a:defRPr sz="800">
                <a:solidFill>
                  <a:schemeClr val="lt1"/>
                </a:solidFill>
                <a:latin typeface="Nunito"/>
                <a:ea typeface="Nunito"/>
                <a:cs typeface="Nunito"/>
                <a:sym typeface="Nunito"/>
              </a:defRPr>
            </a:lvl1pPr>
            <a:lvl2pPr lvl="1" algn="ctr" rtl="0">
              <a:buNone/>
              <a:defRPr sz="800">
                <a:solidFill>
                  <a:schemeClr val="lt1"/>
                </a:solidFill>
                <a:latin typeface="Nunito"/>
                <a:ea typeface="Nunito"/>
                <a:cs typeface="Nunito"/>
                <a:sym typeface="Nunito"/>
              </a:defRPr>
            </a:lvl2pPr>
            <a:lvl3pPr lvl="2" algn="ctr" rtl="0">
              <a:buNone/>
              <a:defRPr sz="800">
                <a:solidFill>
                  <a:schemeClr val="lt1"/>
                </a:solidFill>
                <a:latin typeface="Nunito"/>
                <a:ea typeface="Nunito"/>
                <a:cs typeface="Nunito"/>
                <a:sym typeface="Nunito"/>
              </a:defRPr>
            </a:lvl3pPr>
            <a:lvl4pPr lvl="3" algn="ctr" rtl="0">
              <a:buNone/>
              <a:defRPr sz="800">
                <a:solidFill>
                  <a:schemeClr val="lt1"/>
                </a:solidFill>
                <a:latin typeface="Nunito"/>
                <a:ea typeface="Nunito"/>
                <a:cs typeface="Nunito"/>
                <a:sym typeface="Nunito"/>
              </a:defRPr>
            </a:lvl4pPr>
            <a:lvl5pPr lvl="4" algn="ctr" rtl="0">
              <a:buNone/>
              <a:defRPr sz="800">
                <a:solidFill>
                  <a:schemeClr val="lt1"/>
                </a:solidFill>
                <a:latin typeface="Nunito"/>
                <a:ea typeface="Nunito"/>
                <a:cs typeface="Nunito"/>
                <a:sym typeface="Nunito"/>
              </a:defRPr>
            </a:lvl5pPr>
            <a:lvl6pPr lvl="5" algn="ctr" rtl="0">
              <a:buNone/>
              <a:defRPr sz="800">
                <a:solidFill>
                  <a:schemeClr val="lt1"/>
                </a:solidFill>
                <a:latin typeface="Nunito"/>
                <a:ea typeface="Nunito"/>
                <a:cs typeface="Nunito"/>
                <a:sym typeface="Nunito"/>
              </a:defRPr>
            </a:lvl6pPr>
            <a:lvl7pPr lvl="6" algn="ctr" rtl="0">
              <a:buNone/>
              <a:defRPr sz="800">
                <a:solidFill>
                  <a:schemeClr val="lt1"/>
                </a:solidFill>
                <a:latin typeface="Nunito"/>
                <a:ea typeface="Nunito"/>
                <a:cs typeface="Nunito"/>
                <a:sym typeface="Nunito"/>
              </a:defRPr>
            </a:lvl7pPr>
            <a:lvl8pPr lvl="7" algn="ctr" rtl="0">
              <a:buNone/>
              <a:defRPr sz="800">
                <a:solidFill>
                  <a:schemeClr val="lt1"/>
                </a:solidFill>
                <a:latin typeface="Nunito"/>
                <a:ea typeface="Nunito"/>
                <a:cs typeface="Nunito"/>
                <a:sym typeface="Nunito"/>
              </a:defRPr>
            </a:lvl8pPr>
            <a:lvl9pPr lvl="8" algn="ctr" rtl="0">
              <a:buNone/>
              <a:defRPr sz="800">
                <a:solidFill>
                  <a:schemeClr val="lt1"/>
                </a:solidFill>
                <a:latin typeface="Nunito"/>
                <a:ea typeface="Nunito"/>
                <a:cs typeface="Nunito"/>
                <a:sym typeface="Nunito"/>
              </a:defRPr>
            </a:lvl9pPr>
          </a:lstStyle>
          <a:p>
            <a:fld id="{00000000-1234-1234-1234-123412341234}" type="slidenum">
              <a:rPr lang="en" smtClean="0"/>
              <a:pPr/>
              <a:t>‹#›</a:t>
            </a:fld>
            <a:endParaRPr lang="en"/>
          </a:p>
        </p:txBody>
      </p:sp>
      <p:grpSp>
        <p:nvGrpSpPr>
          <p:cNvPr id="97" name="Google Shape;97;p15"/>
          <p:cNvGrpSpPr/>
          <p:nvPr/>
        </p:nvGrpSpPr>
        <p:grpSpPr>
          <a:xfrm>
            <a:off x="315380" y="410976"/>
            <a:ext cx="813696" cy="810536"/>
            <a:chOff x="315380" y="308232"/>
            <a:chExt cx="813696" cy="607902"/>
          </a:xfrm>
        </p:grpSpPr>
        <p:sp>
          <p:nvSpPr>
            <p:cNvPr id="98" name="Google Shape;98;p15"/>
            <p:cNvSpPr/>
            <p:nvPr/>
          </p:nvSpPr>
          <p:spPr>
            <a:xfrm>
              <a:off x="315380" y="734649"/>
              <a:ext cx="180130" cy="180139"/>
            </a:xfrm>
            <a:custGeom>
              <a:avLst/>
              <a:gdLst/>
              <a:ahLst/>
              <a:cxnLst/>
              <a:rect l="l" t="t" r="r" b="b"/>
              <a:pathLst>
                <a:path w="20481" h="20482" extrusionOk="0">
                  <a:moveTo>
                    <a:pt x="0" y="0"/>
                  </a:moveTo>
                  <a:lnTo>
                    <a:pt x="0" y="20481"/>
                  </a:lnTo>
                  <a:lnTo>
                    <a:pt x="20481" y="20481"/>
                  </a:lnTo>
                  <a:lnTo>
                    <a:pt x="204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99" name="Google Shape;99;p15"/>
            <p:cNvSpPr/>
            <p:nvPr/>
          </p:nvSpPr>
          <p:spPr>
            <a:xfrm>
              <a:off x="315380" y="519145"/>
              <a:ext cx="180130" cy="180130"/>
            </a:xfrm>
            <a:custGeom>
              <a:avLst/>
              <a:gdLst/>
              <a:ahLst/>
              <a:cxnLst/>
              <a:rect l="l" t="t" r="r" b="b"/>
              <a:pathLst>
                <a:path w="20481" h="20481" extrusionOk="0">
                  <a:moveTo>
                    <a:pt x="0" y="0"/>
                  </a:moveTo>
                  <a:lnTo>
                    <a:pt x="0" y="20481"/>
                  </a:lnTo>
                  <a:lnTo>
                    <a:pt x="20481" y="20481"/>
                  </a:lnTo>
                  <a:lnTo>
                    <a:pt x="204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00" name="Google Shape;100;p15"/>
            <p:cNvSpPr/>
            <p:nvPr/>
          </p:nvSpPr>
          <p:spPr>
            <a:xfrm>
              <a:off x="315380" y="311741"/>
              <a:ext cx="180130" cy="180130"/>
            </a:xfrm>
            <a:custGeom>
              <a:avLst/>
              <a:gdLst/>
              <a:ahLst/>
              <a:cxnLst/>
              <a:rect l="l" t="t" r="r" b="b"/>
              <a:pathLst>
                <a:path w="20481" h="20481" extrusionOk="0">
                  <a:moveTo>
                    <a:pt x="0" y="0"/>
                  </a:moveTo>
                  <a:lnTo>
                    <a:pt x="0" y="20481"/>
                  </a:lnTo>
                  <a:lnTo>
                    <a:pt x="20481" y="20481"/>
                  </a:lnTo>
                  <a:lnTo>
                    <a:pt x="204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01" name="Google Shape;101;p15"/>
            <p:cNvSpPr/>
            <p:nvPr/>
          </p:nvSpPr>
          <p:spPr>
            <a:xfrm>
              <a:off x="526565" y="734649"/>
              <a:ext cx="179867" cy="180139"/>
            </a:xfrm>
            <a:custGeom>
              <a:avLst/>
              <a:gdLst/>
              <a:ahLst/>
              <a:cxnLst/>
              <a:rect l="l" t="t" r="r" b="b"/>
              <a:pathLst>
                <a:path w="20451" h="20482" extrusionOk="0">
                  <a:moveTo>
                    <a:pt x="0" y="0"/>
                  </a:moveTo>
                  <a:lnTo>
                    <a:pt x="0" y="20481"/>
                  </a:lnTo>
                  <a:lnTo>
                    <a:pt x="20450" y="20481"/>
                  </a:lnTo>
                  <a:lnTo>
                    <a:pt x="2045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02" name="Google Shape;102;p15"/>
            <p:cNvSpPr/>
            <p:nvPr/>
          </p:nvSpPr>
          <p:spPr>
            <a:xfrm>
              <a:off x="526829" y="519682"/>
              <a:ext cx="179867" cy="180139"/>
            </a:xfrm>
            <a:custGeom>
              <a:avLst/>
              <a:gdLst/>
              <a:ahLst/>
              <a:cxnLst/>
              <a:rect l="l" t="t" r="r" b="b"/>
              <a:pathLst>
                <a:path w="20451" h="20482" extrusionOk="0">
                  <a:moveTo>
                    <a:pt x="1" y="1"/>
                  </a:moveTo>
                  <a:lnTo>
                    <a:pt x="1" y="20481"/>
                  </a:lnTo>
                  <a:cubicBezTo>
                    <a:pt x="11301" y="20481"/>
                    <a:pt x="20451" y="11300"/>
                    <a:pt x="204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03" name="Google Shape;103;p15"/>
            <p:cNvSpPr/>
            <p:nvPr/>
          </p:nvSpPr>
          <p:spPr>
            <a:xfrm>
              <a:off x="740715" y="519682"/>
              <a:ext cx="180139" cy="180139"/>
            </a:xfrm>
            <a:custGeom>
              <a:avLst/>
              <a:gdLst/>
              <a:ahLst/>
              <a:cxnLst/>
              <a:rect l="l" t="t" r="r" b="b"/>
              <a:pathLst>
                <a:path w="20482" h="20482" extrusionOk="0">
                  <a:moveTo>
                    <a:pt x="1" y="1"/>
                  </a:moveTo>
                  <a:lnTo>
                    <a:pt x="1" y="20481"/>
                  </a:lnTo>
                  <a:cubicBezTo>
                    <a:pt x="11301" y="20481"/>
                    <a:pt x="20482" y="11300"/>
                    <a:pt x="2048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04" name="Google Shape;104;p15"/>
            <p:cNvSpPr/>
            <p:nvPr/>
          </p:nvSpPr>
          <p:spPr>
            <a:xfrm>
              <a:off x="740715" y="308232"/>
              <a:ext cx="180139" cy="180130"/>
            </a:xfrm>
            <a:custGeom>
              <a:avLst/>
              <a:gdLst/>
              <a:ahLst/>
              <a:cxnLst/>
              <a:rect l="l" t="t" r="r" b="b"/>
              <a:pathLst>
                <a:path w="20482" h="20481" extrusionOk="0">
                  <a:moveTo>
                    <a:pt x="1" y="0"/>
                  </a:moveTo>
                  <a:lnTo>
                    <a:pt x="1" y="20481"/>
                  </a:lnTo>
                  <a:lnTo>
                    <a:pt x="20482" y="20481"/>
                  </a:lnTo>
                  <a:cubicBezTo>
                    <a:pt x="20482" y="9181"/>
                    <a:pt x="11301" y="0"/>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05" name="Google Shape;105;p15"/>
            <p:cNvSpPr/>
            <p:nvPr/>
          </p:nvSpPr>
          <p:spPr>
            <a:xfrm>
              <a:off x="528184" y="308232"/>
              <a:ext cx="179867" cy="180130"/>
            </a:xfrm>
            <a:custGeom>
              <a:avLst/>
              <a:gdLst/>
              <a:ahLst/>
              <a:cxnLst/>
              <a:rect l="l" t="t" r="r" b="b"/>
              <a:pathLst>
                <a:path w="20451" h="20481" extrusionOk="0">
                  <a:moveTo>
                    <a:pt x="0" y="0"/>
                  </a:moveTo>
                  <a:lnTo>
                    <a:pt x="0" y="20481"/>
                  </a:lnTo>
                  <a:lnTo>
                    <a:pt x="20451" y="20481"/>
                  </a:lnTo>
                  <a:cubicBezTo>
                    <a:pt x="20451" y="9181"/>
                    <a:pt x="11300" y="0"/>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06" name="Google Shape;106;p15"/>
            <p:cNvSpPr/>
            <p:nvPr/>
          </p:nvSpPr>
          <p:spPr>
            <a:xfrm>
              <a:off x="838207" y="308232"/>
              <a:ext cx="78056" cy="70219"/>
            </a:xfrm>
            <a:custGeom>
              <a:avLst/>
              <a:gdLst/>
              <a:ahLst/>
              <a:cxnLst/>
              <a:rect l="l" t="t" r="r" b="b"/>
              <a:pathLst>
                <a:path w="8875" h="7984" extrusionOk="0">
                  <a:moveTo>
                    <a:pt x="1" y="0"/>
                  </a:moveTo>
                  <a:cubicBezTo>
                    <a:pt x="3563" y="1934"/>
                    <a:pt x="6572" y="4667"/>
                    <a:pt x="8875" y="7984"/>
                  </a:cubicBezTo>
                  <a:lnTo>
                    <a:pt x="8875" y="1535"/>
                  </a:lnTo>
                  <a:cubicBezTo>
                    <a:pt x="6173" y="706"/>
                    <a:pt x="3317" y="154"/>
                    <a:pt x="36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07" name="Google Shape;107;p15"/>
            <p:cNvSpPr/>
            <p:nvPr/>
          </p:nvSpPr>
          <p:spPr>
            <a:xfrm>
              <a:off x="740715" y="734649"/>
              <a:ext cx="175548" cy="181485"/>
            </a:xfrm>
            <a:custGeom>
              <a:avLst/>
              <a:gdLst/>
              <a:ahLst/>
              <a:cxnLst/>
              <a:rect l="l" t="t" r="r" b="b"/>
              <a:pathLst>
                <a:path w="19960" h="20635" extrusionOk="0">
                  <a:moveTo>
                    <a:pt x="19960" y="0"/>
                  </a:moveTo>
                  <a:cubicBezTo>
                    <a:pt x="16981" y="2273"/>
                    <a:pt x="13266" y="2917"/>
                    <a:pt x="9213" y="2917"/>
                  </a:cubicBezTo>
                  <a:cubicBezTo>
                    <a:pt x="5835" y="2917"/>
                    <a:pt x="2672" y="1996"/>
                    <a:pt x="1" y="338"/>
                  </a:cubicBezTo>
                  <a:lnTo>
                    <a:pt x="1" y="19284"/>
                  </a:lnTo>
                  <a:cubicBezTo>
                    <a:pt x="3041" y="20174"/>
                    <a:pt x="6234" y="20635"/>
                    <a:pt x="9551" y="20635"/>
                  </a:cubicBezTo>
                  <a:cubicBezTo>
                    <a:pt x="13205" y="20635"/>
                    <a:pt x="16674" y="20082"/>
                    <a:pt x="19960" y="19038"/>
                  </a:cubicBezTo>
                  <a:lnTo>
                    <a:pt x="1996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08" name="Google Shape;108;p15"/>
            <p:cNvSpPr/>
            <p:nvPr/>
          </p:nvSpPr>
          <p:spPr>
            <a:xfrm>
              <a:off x="947318" y="734649"/>
              <a:ext cx="156102" cy="155830"/>
            </a:xfrm>
            <a:custGeom>
              <a:avLst/>
              <a:gdLst/>
              <a:ahLst/>
              <a:cxnLst/>
              <a:rect l="l" t="t" r="r" b="b"/>
              <a:pathLst>
                <a:path w="17749" h="17718" extrusionOk="0">
                  <a:moveTo>
                    <a:pt x="0" y="0"/>
                  </a:moveTo>
                  <a:lnTo>
                    <a:pt x="0" y="17718"/>
                  </a:lnTo>
                  <a:cubicBezTo>
                    <a:pt x="7891" y="14217"/>
                    <a:pt x="14248" y="7892"/>
                    <a:pt x="177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09" name="Google Shape;109;p15"/>
            <p:cNvSpPr/>
            <p:nvPr/>
          </p:nvSpPr>
          <p:spPr>
            <a:xfrm>
              <a:off x="947318" y="333615"/>
              <a:ext cx="155557" cy="154748"/>
            </a:xfrm>
            <a:custGeom>
              <a:avLst/>
              <a:gdLst/>
              <a:ahLst/>
              <a:cxnLst/>
              <a:rect l="l" t="t" r="r" b="b"/>
              <a:pathLst>
                <a:path w="17687" h="17595" extrusionOk="0">
                  <a:moveTo>
                    <a:pt x="0" y="0"/>
                  </a:moveTo>
                  <a:lnTo>
                    <a:pt x="0" y="17595"/>
                  </a:lnTo>
                  <a:lnTo>
                    <a:pt x="17687" y="17595"/>
                  </a:lnTo>
                  <a:cubicBezTo>
                    <a:pt x="14186" y="9765"/>
                    <a:pt x="7861" y="3470"/>
                    <a:pt x="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10" name="Google Shape;110;p15"/>
            <p:cNvSpPr/>
            <p:nvPr/>
          </p:nvSpPr>
          <p:spPr>
            <a:xfrm>
              <a:off x="947318" y="519682"/>
              <a:ext cx="181757" cy="183921"/>
            </a:xfrm>
            <a:custGeom>
              <a:avLst/>
              <a:gdLst/>
              <a:ahLst/>
              <a:cxnLst/>
              <a:rect l="l" t="t" r="r" b="b"/>
              <a:pathLst>
                <a:path w="20666" h="20912" extrusionOk="0">
                  <a:moveTo>
                    <a:pt x="430" y="1"/>
                  </a:moveTo>
                  <a:cubicBezTo>
                    <a:pt x="2272" y="2795"/>
                    <a:pt x="3347" y="6142"/>
                    <a:pt x="3347" y="9734"/>
                  </a:cubicBezTo>
                  <a:cubicBezTo>
                    <a:pt x="3347" y="13603"/>
                    <a:pt x="2119" y="17165"/>
                    <a:pt x="0" y="20082"/>
                  </a:cubicBezTo>
                  <a:lnTo>
                    <a:pt x="0" y="20911"/>
                  </a:lnTo>
                  <a:lnTo>
                    <a:pt x="19068" y="20911"/>
                  </a:lnTo>
                  <a:cubicBezTo>
                    <a:pt x="20112" y="17626"/>
                    <a:pt x="20665" y="14125"/>
                    <a:pt x="20665" y="10502"/>
                  </a:cubicBezTo>
                  <a:cubicBezTo>
                    <a:pt x="20665" y="6848"/>
                    <a:pt x="20082" y="3317"/>
                    <a:pt x="1903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11" name="Google Shape;111;p15"/>
            <p:cNvSpPr/>
            <p:nvPr/>
          </p:nvSpPr>
          <p:spPr>
            <a:xfrm>
              <a:off x="621894" y="309578"/>
              <a:ext cx="84801" cy="83183"/>
            </a:xfrm>
            <a:custGeom>
              <a:avLst/>
              <a:gdLst/>
              <a:ahLst/>
              <a:cxnLst/>
              <a:rect l="l" t="t" r="r" b="b"/>
              <a:pathLst>
                <a:path w="9642" h="9458" extrusionOk="0">
                  <a:moveTo>
                    <a:pt x="0" y="1"/>
                  </a:moveTo>
                  <a:cubicBezTo>
                    <a:pt x="3992" y="2242"/>
                    <a:pt x="7339" y="5528"/>
                    <a:pt x="9642" y="9458"/>
                  </a:cubicBezTo>
                  <a:lnTo>
                    <a:pt x="964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12" name="Google Shape;112;p15"/>
            <p:cNvSpPr/>
            <p:nvPr/>
          </p:nvSpPr>
          <p:spPr>
            <a:xfrm>
              <a:off x="625131" y="614747"/>
              <a:ext cx="82919" cy="85074"/>
            </a:xfrm>
            <a:custGeom>
              <a:avLst/>
              <a:gdLst/>
              <a:ahLst/>
              <a:cxnLst/>
              <a:rect l="l" t="t" r="r" b="b"/>
              <a:pathLst>
                <a:path w="9428" h="9673" extrusionOk="0">
                  <a:moveTo>
                    <a:pt x="9428" y="0"/>
                  </a:moveTo>
                  <a:cubicBezTo>
                    <a:pt x="7186" y="3992"/>
                    <a:pt x="3931" y="7339"/>
                    <a:pt x="1" y="9672"/>
                  </a:cubicBezTo>
                  <a:lnTo>
                    <a:pt x="9428" y="9672"/>
                  </a:lnTo>
                  <a:lnTo>
                    <a:pt x="942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grpSp>
        <p:nvGrpSpPr>
          <p:cNvPr id="113" name="Google Shape;113;p15"/>
          <p:cNvGrpSpPr/>
          <p:nvPr/>
        </p:nvGrpSpPr>
        <p:grpSpPr>
          <a:xfrm>
            <a:off x="315380" y="410976"/>
            <a:ext cx="813696" cy="810536"/>
            <a:chOff x="315380" y="308232"/>
            <a:chExt cx="813696" cy="607902"/>
          </a:xfrm>
        </p:grpSpPr>
        <p:sp>
          <p:nvSpPr>
            <p:cNvPr id="114" name="Google Shape;114;p15"/>
            <p:cNvSpPr/>
            <p:nvPr/>
          </p:nvSpPr>
          <p:spPr>
            <a:xfrm>
              <a:off x="315380" y="734649"/>
              <a:ext cx="180130" cy="180139"/>
            </a:xfrm>
            <a:custGeom>
              <a:avLst/>
              <a:gdLst/>
              <a:ahLst/>
              <a:cxnLst/>
              <a:rect l="l" t="t" r="r" b="b"/>
              <a:pathLst>
                <a:path w="20481" h="20482" extrusionOk="0">
                  <a:moveTo>
                    <a:pt x="0" y="0"/>
                  </a:moveTo>
                  <a:lnTo>
                    <a:pt x="0" y="20481"/>
                  </a:lnTo>
                  <a:lnTo>
                    <a:pt x="20481" y="20481"/>
                  </a:lnTo>
                  <a:lnTo>
                    <a:pt x="204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15" name="Google Shape;115;p15"/>
            <p:cNvSpPr/>
            <p:nvPr/>
          </p:nvSpPr>
          <p:spPr>
            <a:xfrm>
              <a:off x="315380" y="519145"/>
              <a:ext cx="180130" cy="180130"/>
            </a:xfrm>
            <a:custGeom>
              <a:avLst/>
              <a:gdLst/>
              <a:ahLst/>
              <a:cxnLst/>
              <a:rect l="l" t="t" r="r" b="b"/>
              <a:pathLst>
                <a:path w="20481" h="20481" extrusionOk="0">
                  <a:moveTo>
                    <a:pt x="0" y="0"/>
                  </a:moveTo>
                  <a:lnTo>
                    <a:pt x="0" y="20481"/>
                  </a:lnTo>
                  <a:lnTo>
                    <a:pt x="20481" y="20481"/>
                  </a:lnTo>
                  <a:lnTo>
                    <a:pt x="204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16" name="Google Shape;116;p15"/>
            <p:cNvSpPr/>
            <p:nvPr/>
          </p:nvSpPr>
          <p:spPr>
            <a:xfrm>
              <a:off x="315380" y="311741"/>
              <a:ext cx="180130" cy="180130"/>
            </a:xfrm>
            <a:custGeom>
              <a:avLst/>
              <a:gdLst/>
              <a:ahLst/>
              <a:cxnLst/>
              <a:rect l="l" t="t" r="r" b="b"/>
              <a:pathLst>
                <a:path w="20481" h="20481" extrusionOk="0">
                  <a:moveTo>
                    <a:pt x="0" y="0"/>
                  </a:moveTo>
                  <a:lnTo>
                    <a:pt x="0" y="20481"/>
                  </a:lnTo>
                  <a:lnTo>
                    <a:pt x="20481" y="20481"/>
                  </a:lnTo>
                  <a:lnTo>
                    <a:pt x="204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17" name="Google Shape;117;p15"/>
            <p:cNvSpPr/>
            <p:nvPr/>
          </p:nvSpPr>
          <p:spPr>
            <a:xfrm>
              <a:off x="526565" y="734649"/>
              <a:ext cx="179867" cy="180139"/>
            </a:xfrm>
            <a:custGeom>
              <a:avLst/>
              <a:gdLst/>
              <a:ahLst/>
              <a:cxnLst/>
              <a:rect l="l" t="t" r="r" b="b"/>
              <a:pathLst>
                <a:path w="20451" h="20482" extrusionOk="0">
                  <a:moveTo>
                    <a:pt x="0" y="0"/>
                  </a:moveTo>
                  <a:lnTo>
                    <a:pt x="0" y="20481"/>
                  </a:lnTo>
                  <a:lnTo>
                    <a:pt x="20450" y="20481"/>
                  </a:lnTo>
                  <a:lnTo>
                    <a:pt x="20450" y="0"/>
                  </a:lnTo>
                  <a:close/>
                </a:path>
              </a:pathLst>
            </a:custGeom>
            <a:solidFill>
              <a:srgbClr val="5E5E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18" name="Google Shape;118;p15"/>
            <p:cNvSpPr/>
            <p:nvPr/>
          </p:nvSpPr>
          <p:spPr>
            <a:xfrm>
              <a:off x="526829" y="519682"/>
              <a:ext cx="179867" cy="180139"/>
            </a:xfrm>
            <a:custGeom>
              <a:avLst/>
              <a:gdLst/>
              <a:ahLst/>
              <a:cxnLst/>
              <a:rect l="l" t="t" r="r" b="b"/>
              <a:pathLst>
                <a:path w="20451" h="20482" extrusionOk="0">
                  <a:moveTo>
                    <a:pt x="1" y="1"/>
                  </a:moveTo>
                  <a:lnTo>
                    <a:pt x="1" y="20481"/>
                  </a:lnTo>
                  <a:cubicBezTo>
                    <a:pt x="11301" y="20481"/>
                    <a:pt x="20451" y="11300"/>
                    <a:pt x="204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19" name="Google Shape;119;p15"/>
            <p:cNvSpPr/>
            <p:nvPr/>
          </p:nvSpPr>
          <p:spPr>
            <a:xfrm>
              <a:off x="740715" y="519682"/>
              <a:ext cx="180139" cy="180139"/>
            </a:xfrm>
            <a:custGeom>
              <a:avLst/>
              <a:gdLst/>
              <a:ahLst/>
              <a:cxnLst/>
              <a:rect l="l" t="t" r="r" b="b"/>
              <a:pathLst>
                <a:path w="20482" h="20482" extrusionOk="0">
                  <a:moveTo>
                    <a:pt x="1" y="1"/>
                  </a:moveTo>
                  <a:lnTo>
                    <a:pt x="1" y="20481"/>
                  </a:lnTo>
                  <a:cubicBezTo>
                    <a:pt x="11301" y="20481"/>
                    <a:pt x="20482" y="11300"/>
                    <a:pt x="20482" y="1"/>
                  </a:cubicBezTo>
                  <a:close/>
                </a:path>
              </a:pathLst>
            </a:custGeom>
            <a:solidFill>
              <a:srgbClr val="5E5E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20" name="Google Shape;120;p15"/>
            <p:cNvSpPr/>
            <p:nvPr/>
          </p:nvSpPr>
          <p:spPr>
            <a:xfrm>
              <a:off x="740715" y="308232"/>
              <a:ext cx="180139" cy="180130"/>
            </a:xfrm>
            <a:custGeom>
              <a:avLst/>
              <a:gdLst/>
              <a:ahLst/>
              <a:cxnLst/>
              <a:rect l="l" t="t" r="r" b="b"/>
              <a:pathLst>
                <a:path w="20482" h="20481" extrusionOk="0">
                  <a:moveTo>
                    <a:pt x="1" y="0"/>
                  </a:moveTo>
                  <a:lnTo>
                    <a:pt x="1" y="20481"/>
                  </a:lnTo>
                  <a:lnTo>
                    <a:pt x="20482" y="20481"/>
                  </a:lnTo>
                  <a:cubicBezTo>
                    <a:pt x="20482" y="9181"/>
                    <a:pt x="11301" y="0"/>
                    <a:pt x="1" y="0"/>
                  </a:cubicBezTo>
                  <a:close/>
                </a:path>
              </a:pathLst>
            </a:custGeom>
            <a:solidFill>
              <a:srgbClr val="5E5E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21" name="Google Shape;121;p15"/>
            <p:cNvSpPr/>
            <p:nvPr/>
          </p:nvSpPr>
          <p:spPr>
            <a:xfrm>
              <a:off x="528184" y="308232"/>
              <a:ext cx="179867" cy="180130"/>
            </a:xfrm>
            <a:custGeom>
              <a:avLst/>
              <a:gdLst/>
              <a:ahLst/>
              <a:cxnLst/>
              <a:rect l="l" t="t" r="r" b="b"/>
              <a:pathLst>
                <a:path w="20451" h="20481" extrusionOk="0">
                  <a:moveTo>
                    <a:pt x="0" y="0"/>
                  </a:moveTo>
                  <a:lnTo>
                    <a:pt x="0" y="20481"/>
                  </a:lnTo>
                  <a:lnTo>
                    <a:pt x="20451" y="20481"/>
                  </a:lnTo>
                  <a:cubicBezTo>
                    <a:pt x="20451" y="9181"/>
                    <a:pt x="11300" y="0"/>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22" name="Google Shape;122;p15"/>
            <p:cNvSpPr/>
            <p:nvPr/>
          </p:nvSpPr>
          <p:spPr>
            <a:xfrm>
              <a:off x="838207" y="308232"/>
              <a:ext cx="78056" cy="70219"/>
            </a:xfrm>
            <a:custGeom>
              <a:avLst/>
              <a:gdLst/>
              <a:ahLst/>
              <a:cxnLst/>
              <a:rect l="l" t="t" r="r" b="b"/>
              <a:pathLst>
                <a:path w="8875" h="7984" extrusionOk="0">
                  <a:moveTo>
                    <a:pt x="1" y="0"/>
                  </a:moveTo>
                  <a:cubicBezTo>
                    <a:pt x="3563" y="1934"/>
                    <a:pt x="6572" y="4667"/>
                    <a:pt x="8875" y="7984"/>
                  </a:cubicBezTo>
                  <a:lnTo>
                    <a:pt x="8875" y="1535"/>
                  </a:lnTo>
                  <a:cubicBezTo>
                    <a:pt x="6173" y="706"/>
                    <a:pt x="3317" y="154"/>
                    <a:pt x="36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23" name="Google Shape;123;p15"/>
            <p:cNvSpPr/>
            <p:nvPr/>
          </p:nvSpPr>
          <p:spPr>
            <a:xfrm>
              <a:off x="740715" y="734649"/>
              <a:ext cx="175548" cy="181485"/>
            </a:xfrm>
            <a:custGeom>
              <a:avLst/>
              <a:gdLst/>
              <a:ahLst/>
              <a:cxnLst/>
              <a:rect l="l" t="t" r="r" b="b"/>
              <a:pathLst>
                <a:path w="19960" h="20635" extrusionOk="0">
                  <a:moveTo>
                    <a:pt x="19960" y="0"/>
                  </a:moveTo>
                  <a:cubicBezTo>
                    <a:pt x="16981" y="2273"/>
                    <a:pt x="13266" y="2917"/>
                    <a:pt x="9213" y="2917"/>
                  </a:cubicBezTo>
                  <a:cubicBezTo>
                    <a:pt x="5835" y="2917"/>
                    <a:pt x="2672" y="1996"/>
                    <a:pt x="1" y="338"/>
                  </a:cubicBezTo>
                  <a:lnTo>
                    <a:pt x="1" y="19284"/>
                  </a:lnTo>
                  <a:cubicBezTo>
                    <a:pt x="3041" y="20174"/>
                    <a:pt x="6234" y="20635"/>
                    <a:pt x="9551" y="20635"/>
                  </a:cubicBezTo>
                  <a:cubicBezTo>
                    <a:pt x="13205" y="20635"/>
                    <a:pt x="16674" y="20082"/>
                    <a:pt x="19960" y="19038"/>
                  </a:cubicBezTo>
                  <a:lnTo>
                    <a:pt x="1996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24" name="Google Shape;124;p15"/>
            <p:cNvSpPr/>
            <p:nvPr/>
          </p:nvSpPr>
          <p:spPr>
            <a:xfrm>
              <a:off x="947318" y="734649"/>
              <a:ext cx="156102" cy="155830"/>
            </a:xfrm>
            <a:custGeom>
              <a:avLst/>
              <a:gdLst/>
              <a:ahLst/>
              <a:cxnLst/>
              <a:rect l="l" t="t" r="r" b="b"/>
              <a:pathLst>
                <a:path w="17749" h="17718" extrusionOk="0">
                  <a:moveTo>
                    <a:pt x="0" y="0"/>
                  </a:moveTo>
                  <a:lnTo>
                    <a:pt x="0" y="17718"/>
                  </a:lnTo>
                  <a:cubicBezTo>
                    <a:pt x="7891" y="14217"/>
                    <a:pt x="14248" y="7892"/>
                    <a:pt x="177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25" name="Google Shape;125;p15"/>
            <p:cNvSpPr/>
            <p:nvPr/>
          </p:nvSpPr>
          <p:spPr>
            <a:xfrm>
              <a:off x="947318" y="333615"/>
              <a:ext cx="155557" cy="154748"/>
            </a:xfrm>
            <a:custGeom>
              <a:avLst/>
              <a:gdLst/>
              <a:ahLst/>
              <a:cxnLst/>
              <a:rect l="l" t="t" r="r" b="b"/>
              <a:pathLst>
                <a:path w="17687" h="17595" extrusionOk="0">
                  <a:moveTo>
                    <a:pt x="0" y="0"/>
                  </a:moveTo>
                  <a:lnTo>
                    <a:pt x="0" y="17595"/>
                  </a:lnTo>
                  <a:lnTo>
                    <a:pt x="17687" y="17595"/>
                  </a:lnTo>
                  <a:cubicBezTo>
                    <a:pt x="14186" y="9765"/>
                    <a:pt x="7861" y="3470"/>
                    <a:pt x="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26" name="Google Shape;126;p15"/>
            <p:cNvSpPr/>
            <p:nvPr/>
          </p:nvSpPr>
          <p:spPr>
            <a:xfrm>
              <a:off x="947318" y="519682"/>
              <a:ext cx="181757" cy="183921"/>
            </a:xfrm>
            <a:custGeom>
              <a:avLst/>
              <a:gdLst/>
              <a:ahLst/>
              <a:cxnLst/>
              <a:rect l="l" t="t" r="r" b="b"/>
              <a:pathLst>
                <a:path w="20666" h="20912" extrusionOk="0">
                  <a:moveTo>
                    <a:pt x="430" y="1"/>
                  </a:moveTo>
                  <a:cubicBezTo>
                    <a:pt x="2272" y="2795"/>
                    <a:pt x="3347" y="6142"/>
                    <a:pt x="3347" y="9734"/>
                  </a:cubicBezTo>
                  <a:cubicBezTo>
                    <a:pt x="3347" y="13603"/>
                    <a:pt x="2119" y="17165"/>
                    <a:pt x="0" y="20082"/>
                  </a:cubicBezTo>
                  <a:lnTo>
                    <a:pt x="0" y="20911"/>
                  </a:lnTo>
                  <a:lnTo>
                    <a:pt x="19068" y="20911"/>
                  </a:lnTo>
                  <a:cubicBezTo>
                    <a:pt x="20112" y="17626"/>
                    <a:pt x="20665" y="14125"/>
                    <a:pt x="20665" y="10502"/>
                  </a:cubicBezTo>
                  <a:cubicBezTo>
                    <a:pt x="20665" y="6848"/>
                    <a:pt x="20082" y="3317"/>
                    <a:pt x="1903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27" name="Google Shape;127;p15"/>
            <p:cNvSpPr/>
            <p:nvPr/>
          </p:nvSpPr>
          <p:spPr>
            <a:xfrm>
              <a:off x="621894" y="309578"/>
              <a:ext cx="84801" cy="83183"/>
            </a:xfrm>
            <a:custGeom>
              <a:avLst/>
              <a:gdLst/>
              <a:ahLst/>
              <a:cxnLst/>
              <a:rect l="l" t="t" r="r" b="b"/>
              <a:pathLst>
                <a:path w="9642" h="9458" extrusionOk="0">
                  <a:moveTo>
                    <a:pt x="0" y="1"/>
                  </a:moveTo>
                  <a:cubicBezTo>
                    <a:pt x="3992" y="2242"/>
                    <a:pt x="7339" y="5528"/>
                    <a:pt x="9642" y="9458"/>
                  </a:cubicBezTo>
                  <a:lnTo>
                    <a:pt x="9642" y="1"/>
                  </a:lnTo>
                  <a:close/>
                </a:path>
              </a:pathLst>
            </a:custGeom>
            <a:solidFill>
              <a:srgbClr val="5E5E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28" name="Google Shape;128;p15"/>
            <p:cNvSpPr/>
            <p:nvPr/>
          </p:nvSpPr>
          <p:spPr>
            <a:xfrm>
              <a:off x="625131" y="614747"/>
              <a:ext cx="82919" cy="85074"/>
            </a:xfrm>
            <a:custGeom>
              <a:avLst/>
              <a:gdLst/>
              <a:ahLst/>
              <a:cxnLst/>
              <a:rect l="l" t="t" r="r" b="b"/>
              <a:pathLst>
                <a:path w="9428" h="9673" extrusionOk="0">
                  <a:moveTo>
                    <a:pt x="9428" y="0"/>
                  </a:moveTo>
                  <a:cubicBezTo>
                    <a:pt x="7186" y="3992"/>
                    <a:pt x="3931" y="7339"/>
                    <a:pt x="1" y="9672"/>
                  </a:cubicBezTo>
                  <a:lnTo>
                    <a:pt x="9428" y="9672"/>
                  </a:lnTo>
                  <a:lnTo>
                    <a:pt x="9428" y="0"/>
                  </a:lnTo>
                  <a:close/>
                </a:path>
              </a:pathLst>
            </a:custGeom>
            <a:solidFill>
              <a:srgbClr val="5E5E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Tree>
    <p:extLst>
      <p:ext uri="{BB962C8B-B14F-4D97-AF65-F5344CB8AC3E}">
        <p14:creationId xmlns:p14="http://schemas.microsoft.com/office/powerpoint/2010/main" val="2530181563"/>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matchingName="TITLE + SUBTITLE">
  <p:cSld name="TITLE + SUBTITLE">
    <p:spTree>
      <p:nvGrpSpPr>
        <p:cNvPr id="1" name="Shape 129"/>
        <p:cNvGrpSpPr/>
        <p:nvPr/>
      </p:nvGrpSpPr>
      <p:grpSpPr>
        <a:xfrm>
          <a:off x="0" y="0"/>
          <a:ext cx="0" cy="0"/>
          <a:chOff x="0" y="0"/>
          <a:chExt cx="0" cy="0"/>
        </a:xfrm>
      </p:grpSpPr>
      <p:sp>
        <p:nvSpPr>
          <p:cNvPr id="130" name="Google Shape;130;p16"/>
          <p:cNvSpPr txBox="1">
            <a:spLocks noGrp="1"/>
          </p:cNvSpPr>
          <p:nvPr>
            <p:ph type="ctrTitle"/>
          </p:nvPr>
        </p:nvSpPr>
        <p:spPr>
          <a:xfrm>
            <a:off x="727975" y="1822332"/>
            <a:ext cx="3867300" cy="1426400"/>
          </a:xfrm>
          <a:prstGeom prst="rect">
            <a:avLst/>
          </a:prstGeom>
        </p:spPr>
        <p:txBody>
          <a:bodyPr spcFirstLastPara="1" wrap="square" lIns="91425" tIns="91425" rIns="91425" bIns="91425" anchor="b" anchorCtr="0">
            <a:noAutofit/>
          </a:bodyPr>
          <a:lstStyle>
            <a:lvl1pPr lvl="0" rtl="0">
              <a:spcBef>
                <a:spcPts val="0"/>
              </a:spcBef>
              <a:spcAft>
                <a:spcPts val="0"/>
              </a:spcAft>
              <a:buSzPts val="3400"/>
              <a:buNone/>
              <a:defRPr/>
            </a:lvl1pPr>
            <a:lvl2pPr lvl="1" rtl="0">
              <a:spcBef>
                <a:spcPts val="0"/>
              </a:spcBef>
              <a:spcAft>
                <a:spcPts val="0"/>
              </a:spcAft>
              <a:buClr>
                <a:schemeClr val="dk1"/>
              </a:buClr>
              <a:buSzPts val="1600"/>
              <a:buNone/>
              <a:defRPr sz="1600">
                <a:solidFill>
                  <a:schemeClr val="dk1"/>
                </a:solidFill>
              </a:defRPr>
            </a:lvl2pPr>
            <a:lvl3pPr lvl="2" rtl="0">
              <a:spcBef>
                <a:spcPts val="0"/>
              </a:spcBef>
              <a:spcAft>
                <a:spcPts val="0"/>
              </a:spcAft>
              <a:buClr>
                <a:schemeClr val="dk1"/>
              </a:buClr>
              <a:buSzPts val="1600"/>
              <a:buNone/>
              <a:defRPr sz="1600">
                <a:solidFill>
                  <a:schemeClr val="dk1"/>
                </a:solidFill>
              </a:defRPr>
            </a:lvl3pPr>
            <a:lvl4pPr lvl="3" rtl="0">
              <a:spcBef>
                <a:spcPts val="0"/>
              </a:spcBef>
              <a:spcAft>
                <a:spcPts val="0"/>
              </a:spcAft>
              <a:buClr>
                <a:schemeClr val="dk1"/>
              </a:buClr>
              <a:buSzPts val="1600"/>
              <a:buNone/>
              <a:defRPr sz="1600">
                <a:solidFill>
                  <a:schemeClr val="dk1"/>
                </a:solidFill>
              </a:defRPr>
            </a:lvl4pPr>
            <a:lvl5pPr lvl="4" rtl="0">
              <a:spcBef>
                <a:spcPts val="0"/>
              </a:spcBef>
              <a:spcAft>
                <a:spcPts val="0"/>
              </a:spcAft>
              <a:buClr>
                <a:schemeClr val="dk1"/>
              </a:buClr>
              <a:buSzPts val="1600"/>
              <a:buNone/>
              <a:defRPr sz="1600">
                <a:solidFill>
                  <a:schemeClr val="dk1"/>
                </a:solidFill>
              </a:defRPr>
            </a:lvl5pPr>
            <a:lvl6pPr lvl="5" rtl="0">
              <a:spcBef>
                <a:spcPts val="0"/>
              </a:spcBef>
              <a:spcAft>
                <a:spcPts val="0"/>
              </a:spcAft>
              <a:buClr>
                <a:schemeClr val="dk1"/>
              </a:buClr>
              <a:buSzPts val="1600"/>
              <a:buNone/>
              <a:defRPr sz="1600">
                <a:solidFill>
                  <a:schemeClr val="dk1"/>
                </a:solidFill>
              </a:defRPr>
            </a:lvl6pPr>
            <a:lvl7pPr lvl="6" rtl="0">
              <a:spcBef>
                <a:spcPts val="0"/>
              </a:spcBef>
              <a:spcAft>
                <a:spcPts val="0"/>
              </a:spcAft>
              <a:buClr>
                <a:schemeClr val="dk1"/>
              </a:buClr>
              <a:buSzPts val="1600"/>
              <a:buNone/>
              <a:defRPr sz="1600">
                <a:solidFill>
                  <a:schemeClr val="dk1"/>
                </a:solidFill>
              </a:defRPr>
            </a:lvl7pPr>
            <a:lvl8pPr lvl="7" rtl="0">
              <a:spcBef>
                <a:spcPts val="0"/>
              </a:spcBef>
              <a:spcAft>
                <a:spcPts val="0"/>
              </a:spcAft>
              <a:buClr>
                <a:schemeClr val="dk1"/>
              </a:buClr>
              <a:buSzPts val="1600"/>
              <a:buNone/>
              <a:defRPr sz="1600">
                <a:solidFill>
                  <a:schemeClr val="dk1"/>
                </a:solidFill>
              </a:defRPr>
            </a:lvl8pPr>
            <a:lvl9pPr lvl="8" rtl="0">
              <a:spcBef>
                <a:spcPts val="0"/>
              </a:spcBef>
              <a:spcAft>
                <a:spcPts val="0"/>
              </a:spcAft>
              <a:buClr>
                <a:schemeClr val="dk1"/>
              </a:buClr>
              <a:buSzPts val="1600"/>
              <a:buNone/>
              <a:defRPr sz="1600">
                <a:solidFill>
                  <a:schemeClr val="dk1"/>
                </a:solidFill>
              </a:defRPr>
            </a:lvl9pPr>
          </a:lstStyle>
          <a:p>
            <a:endParaRPr/>
          </a:p>
        </p:txBody>
      </p:sp>
      <p:sp>
        <p:nvSpPr>
          <p:cNvPr id="131" name="Google Shape;131;p16"/>
          <p:cNvSpPr txBox="1">
            <a:spLocks noGrp="1"/>
          </p:cNvSpPr>
          <p:nvPr>
            <p:ph type="subTitle" idx="1"/>
          </p:nvPr>
        </p:nvSpPr>
        <p:spPr>
          <a:xfrm>
            <a:off x="727975" y="3093767"/>
            <a:ext cx="2488200" cy="489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100"/>
              <a:buNone/>
              <a:defRPr sz="1100"/>
            </a:lvl1pPr>
            <a:lvl2pPr lvl="1" rtl="0">
              <a:lnSpc>
                <a:spcPct val="100000"/>
              </a:lnSpc>
              <a:spcBef>
                <a:spcPts val="0"/>
              </a:spcBef>
              <a:spcAft>
                <a:spcPts val="0"/>
              </a:spcAft>
              <a:buSzPts val="16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200"/>
              <a:buNone/>
              <a:defRPr/>
            </a:lvl5pPr>
            <a:lvl6pPr lvl="5" rtl="0">
              <a:lnSpc>
                <a:spcPct val="100000"/>
              </a:lnSpc>
              <a:spcBef>
                <a:spcPts val="0"/>
              </a:spcBef>
              <a:spcAft>
                <a:spcPts val="0"/>
              </a:spcAft>
              <a:buSzPts val="1200"/>
              <a:buNone/>
              <a:defRPr/>
            </a:lvl6pPr>
            <a:lvl7pPr lvl="6" rtl="0">
              <a:lnSpc>
                <a:spcPct val="100000"/>
              </a:lnSpc>
              <a:spcBef>
                <a:spcPts val="0"/>
              </a:spcBef>
              <a:spcAft>
                <a:spcPts val="0"/>
              </a:spcAft>
              <a:buSzPts val="1200"/>
              <a:buNone/>
              <a:defRPr/>
            </a:lvl7pPr>
            <a:lvl8pPr lvl="7" rtl="0">
              <a:lnSpc>
                <a:spcPct val="100000"/>
              </a:lnSpc>
              <a:spcBef>
                <a:spcPts val="0"/>
              </a:spcBef>
              <a:spcAft>
                <a:spcPts val="0"/>
              </a:spcAft>
              <a:buSzPts val="1200"/>
              <a:buNone/>
              <a:defRPr/>
            </a:lvl8pPr>
            <a:lvl9pPr lvl="8" rtl="0">
              <a:lnSpc>
                <a:spcPct val="100000"/>
              </a:lnSpc>
              <a:spcBef>
                <a:spcPts val="0"/>
              </a:spcBef>
              <a:spcAft>
                <a:spcPts val="0"/>
              </a:spcAft>
              <a:buSzPts val="1200"/>
              <a:buNone/>
              <a:defRPr/>
            </a:lvl9pPr>
          </a:lstStyle>
          <a:p>
            <a:endParaRPr/>
          </a:p>
        </p:txBody>
      </p:sp>
      <p:sp>
        <p:nvSpPr>
          <p:cNvPr id="132" name="Google Shape;132;p16"/>
          <p:cNvSpPr/>
          <p:nvPr/>
        </p:nvSpPr>
        <p:spPr>
          <a:xfrm>
            <a:off x="8846828" y="-72500"/>
            <a:ext cx="356400" cy="70052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chemeClr val="lt1"/>
              </a:solidFill>
              <a:latin typeface="Nunito"/>
              <a:ea typeface="Nunito"/>
              <a:cs typeface="Nunito"/>
              <a:sym typeface="Nunito"/>
            </a:endParaRPr>
          </a:p>
        </p:txBody>
      </p:sp>
      <p:sp>
        <p:nvSpPr>
          <p:cNvPr id="133" name="Google Shape;133;p16"/>
          <p:cNvSpPr txBox="1">
            <a:spLocks noGrp="1"/>
          </p:cNvSpPr>
          <p:nvPr>
            <p:ph type="ctrTitle" idx="2"/>
          </p:nvPr>
        </p:nvSpPr>
        <p:spPr>
          <a:xfrm rot="-5400000">
            <a:off x="6303600" y="3143285"/>
            <a:ext cx="5439600" cy="3516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1pPr>
            <a:lvl2pPr lvl="1"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2pPr>
            <a:lvl3pPr lvl="2"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3pPr>
            <a:lvl4pPr lvl="3"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4pPr>
            <a:lvl5pPr lvl="4"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5pPr>
            <a:lvl6pPr lvl="5"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6pPr>
            <a:lvl7pPr lvl="6"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7pPr>
            <a:lvl8pPr lvl="7"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8pPr>
            <a:lvl9pPr lvl="8"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9pPr>
          </a:lstStyle>
          <a:p>
            <a:endParaRPr/>
          </a:p>
        </p:txBody>
      </p:sp>
      <p:sp>
        <p:nvSpPr>
          <p:cNvPr id="134" name="Google Shape;134;p16"/>
          <p:cNvSpPr txBox="1">
            <a:spLocks noGrp="1"/>
          </p:cNvSpPr>
          <p:nvPr>
            <p:ph type="sldNum" idx="12"/>
          </p:nvPr>
        </p:nvSpPr>
        <p:spPr>
          <a:xfrm rot="-5400000">
            <a:off x="8735000" y="245073"/>
            <a:ext cx="576800" cy="393600"/>
          </a:xfrm>
          <a:prstGeom prst="rect">
            <a:avLst/>
          </a:prstGeom>
          <a:noFill/>
          <a:ln>
            <a:noFill/>
          </a:ln>
        </p:spPr>
        <p:txBody>
          <a:bodyPr spcFirstLastPara="1" wrap="square" lIns="91425" tIns="91425" rIns="91425" bIns="91425" anchor="ctr" anchorCtr="0">
            <a:noAutofit/>
          </a:bodyPr>
          <a:lstStyle>
            <a:lvl1pPr lvl="0" algn="ctr" rtl="0">
              <a:buNone/>
              <a:defRPr sz="800">
                <a:solidFill>
                  <a:schemeClr val="lt1"/>
                </a:solidFill>
                <a:latin typeface="Nunito"/>
                <a:ea typeface="Nunito"/>
                <a:cs typeface="Nunito"/>
                <a:sym typeface="Nunito"/>
              </a:defRPr>
            </a:lvl1pPr>
            <a:lvl2pPr lvl="1" algn="ctr" rtl="0">
              <a:buNone/>
              <a:defRPr sz="800">
                <a:solidFill>
                  <a:schemeClr val="lt1"/>
                </a:solidFill>
                <a:latin typeface="Nunito"/>
                <a:ea typeface="Nunito"/>
                <a:cs typeface="Nunito"/>
                <a:sym typeface="Nunito"/>
              </a:defRPr>
            </a:lvl2pPr>
            <a:lvl3pPr lvl="2" algn="ctr" rtl="0">
              <a:buNone/>
              <a:defRPr sz="800">
                <a:solidFill>
                  <a:schemeClr val="lt1"/>
                </a:solidFill>
                <a:latin typeface="Nunito"/>
                <a:ea typeface="Nunito"/>
                <a:cs typeface="Nunito"/>
                <a:sym typeface="Nunito"/>
              </a:defRPr>
            </a:lvl3pPr>
            <a:lvl4pPr lvl="3" algn="ctr" rtl="0">
              <a:buNone/>
              <a:defRPr sz="800">
                <a:solidFill>
                  <a:schemeClr val="lt1"/>
                </a:solidFill>
                <a:latin typeface="Nunito"/>
                <a:ea typeface="Nunito"/>
                <a:cs typeface="Nunito"/>
                <a:sym typeface="Nunito"/>
              </a:defRPr>
            </a:lvl4pPr>
            <a:lvl5pPr lvl="4" algn="ctr" rtl="0">
              <a:buNone/>
              <a:defRPr sz="800">
                <a:solidFill>
                  <a:schemeClr val="lt1"/>
                </a:solidFill>
                <a:latin typeface="Nunito"/>
                <a:ea typeface="Nunito"/>
                <a:cs typeface="Nunito"/>
                <a:sym typeface="Nunito"/>
              </a:defRPr>
            </a:lvl5pPr>
            <a:lvl6pPr lvl="5" algn="ctr" rtl="0">
              <a:buNone/>
              <a:defRPr sz="800">
                <a:solidFill>
                  <a:schemeClr val="lt1"/>
                </a:solidFill>
                <a:latin typeface="Nunito"/>
                <a:ea typeface="Nunito"/>
                <a:cs typeface="Nunito"/>
                <a:sym typeface="Nunito"/>
              </a:defRPr>
            </a:lvl6pPr>
            <a:lvl7pPr lvl="6" algn="ctr" rtl="0">
              <a:buNone/>
              <a:defRPr sz="800">
                <a:solidFill>
                  <a:schemeClr val="lt1"/>
                </a:solidFill>
                <a:latin typeface="Nunito"/>
                <a:ea typeface="Nunito"/>
                <a:cs typeface="Nunito"/>
                <a:sym typeface="Nunito"/>
              </a:defRPr>
            </a:lvl7pPr>
            <a:lvl8pPr lvl="7" algn="ctr" rtl="0">
              <a:buNone/>
              <a:defRPr sz="800">
                <a:solidFill>
                  <a:schemeClr val="lt1"/>
                </a:solidFill>
                <a:latin typeface="Nunito"/>
                <a:ea typeface="Nunito"/>
                <a:cs typeface="Nunito"/>
                <a:sym typeface="Nunito"/>
              </a:defRPr>
            </a:lvl8pPr>
            <a:lvl9pPr lvl="8" algn="ctr" rtl="0">
              <a:buNone/>
              <a:defRPr sz="800">
                <a:solidFill>
                  <a:schemeClr val="lt1"/>
                </a:solidFill>
                <a:latin typeface="Nunito"/>
                <a:ea typeface="Nunito"/>
                <a:cs typeface="Nunito"/>
                <a:sym typeface="Nunito"/>
              </a:defRPr>
            </a:lvl9pPr>
          </a:lstStyle>
          <a:p>
            <a:fld id="{00000000-1234-1234-1234-123412341234}" type="slidenum">
              <a:rPr lang="en" smtClean="0"/>
              <a:pPr/>
              <a:t>‹#›</a:t>
            </a:fld>
            <a:endParaRPr lang="en"/>
          </a:p>
        </p:txBody>
      </p:sp>
      <p:grpSp>
        <p:nvGrpSpPr>
          <p:cNvPr id="135" name="Google Shape;135;p16"/>
          <p:cNvGrpSpPr/>
          <p:nvPr/>
        </p:nvGrpSpPr>
        <p:grpSpPr>
          <a:xfrm>
            <a:off x="315380" y="410976"/>
            <a:ext cx="813696" cy="810536"/>
            <a:chOff x="315380" y="308232"/>
            <a:chExt cx="813696" cy="607902"/>
          </a:xfrm>
        </p:grpSpPr>
        <p:sp>
          <p:nvSpPr>
            <p:cNvPr id="136" name="Google Shape;136;p16"/>
            <p:cNvSpPr/>
            <p:nvPr/>
          </p:nvSpPr>
          <p:spPr>
            <a:xfrm>
              <a:off x="315380" y="734649"/>
              <a:ext cx="180130" cy="180139"/>
            </a:xfrm>
            <a:custGeom>
              <a:avLst/>
              <a:gdLst/>
              <a:ahLst/>
              <a:cxnLst/>
              <a:rect l="l" t="t" r="r" b="b"/>
              <a:pathLst>
                <a:path w="20481" h="20482" extrusionOk="0">
                  <a:moveTo>
                    <a:pt x="0" y="0"/>
                  </a:moveTo>
                  <a:lnTo>
                    <a:pt x="0" y="20481"/>
                  </a:lnTo>
                  <a:lnTo>
                    <a:pt x="20481" y="20481"/>
                  </a:lnTo>
                  <a:lnTo>
                    <a:pt x="204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7" name="Google Shape;137;p16"/>
            <p:cNvSpPr/>
            <p:nvPr/>
          </p:nvSpPr>
          <p:spPr>
            <a:xfrm>
              <a:off x="315380" y="519145"/>
              <a:ext cx="180130" cy="180130"/>
            </a:xfrm>
            <a:custGeom>
              <a:avLst/>
              <a:gdLst/>
              <a:ahLst/>
              <a:cxnLst/>
              <a:rect l="l" t="t" r="r" b="b"/>
              <a:pathLst>
                <a:path w="20481" h="20481" extrusionOk="0">
                  <a:moveTo>
                    <a:pt x="0" y="0"/>
                  </a:moveTo>
                  <a:lnTo>
                    <a:pt x="0" y="20481"/>
                  </a:lnTo>
                  <a:lnTo>
                    <a:pt x="20481" y="20481"/>
                  </a:lnTo>
                  <a:lnTo>
                    <a:pt x="204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8" name="Google Shape;138;p16"/>
            <p:cNvSpPr/>
            <p:nvPr/>
          </p:nvSpPr>
          <p:spPr>
            <a:xfrm>
              <a:off x="315380" y="311741"/>
              <a:ext cx="180130" cy="180130"/>
            </a:xfrm>
            <a:custGeom>
              <a:avLst/>
              <a:gdLst/>
              <a:ahLst/>
              <a:cxnLst/>
              <a:rect l="l" t="t" r="r" b="b"/>
              <a:pathLst>
                <a:path w="20481" h="20481" extrusionOk="0">
                  <a:moveTo>
                    <a:pt x="0" y="0"/>
                  </a:moveTo>
                  <a:lnTo>
                    <a:pt x="0" y="20481"/>
                  </a:lnTo>
                  <a:lnTo>
                    <a:pt x="20481" y="20481"/>
                  </a:lnTo>
                  <a:lnTo>
                    <a:pt x="204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39" name="Google Shape;139;p16"/>
            <p:cNvSpPr/>
            <p:nvPr/>
          </p:nvSpPr>
          <p:spPr>
            <a:xfrm>
              <a:off x="526565" y="734649"/>
              <a:ext cx="179867" cy="180139"/>
            </a:xfrm>
            <a:custGeom>
              <a:avLst/>
              <a:gdLst/>
              <a:ahLst/>
              <a:cxnLst/>
              <a:rect l="l" t="t" r="r" b="b"/>
              <a:pathLst>
                <a:path w="20451" h="20482" extrusionOk="0">
                  <a:moveTo>
                    <a:pt x="0" y="0"/>
                  </a:moveTo>
                  <a:lnTo>
                    <a:pt x="0" y="20481"/>
                  </a:lnTo>
                  <a:lnTo>
                    <a:pt x="20450" y="20481"/>
                  </a:lnTo>
                  <a:lnTo>
                    <a:pt x="20450" y="0"/>
                  </a:lnTo>
                  <a:close/>
                </a:path>
              </a:pathLst>
            </a:custGeom>
            <a:solidFill>
              <a:srgbClr val="5E5E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0" name="Google Shape;140;p16"/>
            <p:cNvSpPr/>
            <p:nvPr/>
          </p:nvSpPr>
          <p:spPr>
            <a:xfrm>
              <a:off x="526829" y="519682"/>
              <a:ext cx="179867" cy="180139"/>
            </a:xfrm>
            <a:custGeom>
              <a:avLst/>
              <a:gdLst/>
              <a:ahLst/>
              <a:cxnLst/>
              <a:rect l="l" t="t" r="r" b="b"/>
              <a:pathLst>
                <a:path w="20451" h="20482" extrusionOk="0">
                  <a:moveTo>
                    <a:pt x="1" y="1"/>
                  </a:moveTo>
                  <a:lnTo>
                    <a:pt x="1" y="20481"/>
                  </a:lnTo>
                  <a:cubicBezTo>
                    <a:pt x="11301" y="20481"/>
                    <a:pt x="20451" y="11300"/>
                    <a:pt x="204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1" name="Google Shape;141;p16"/>
            <p:cNvSpPr/>
            <p:nvPr/>
          </p:nvSpPr>
          <p:spPr>
            <a:xfrm>
              <a:off x="740715" y="519682"/>
              <a:ext cx="180139" cy="180139"/>
            </a:xfrm>
            <a:custGeom>
              <a:avLst/>
              <a:gdLst/>
              <a:ahLst/>
              <a:cxnLst/>
              <a:rect l="l" t="t" r="r" b="b"/>
              <a:pathLst>
                <a:path w="20482" h="20482" extrusionOk="0">
                  <a:moveTo>
                    <a:pt x="1" y="1"/>
                  </a:moveTo>
                  <a:lnTo>
                    <a:pt x="1" y="20481"/>
                  </a:lnTo>
                  <a:cubicBezTo>
                    <a:pt x="11301" y="20481"/>
                    <a:pt x="20482" y="11300"/>
                    <a:pt x="20482" y="1"/>
                  </a:cubicBezTo>
                  <a:close/>
                </a:path>
              </a:pathLst>
            </a:custGeom>
            <a:solidFill>
              <a:srgbClr val="5E5E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2" name="Google Shape;142;p16"/>
            <p:cNvSpPr/>
            <p:nvPr/>
          </p:nvSpPr>
          <p:spPr>
            <a:xfrm>
              <a:off x="740715" y="308232"/>
              <a:ext cx="180139" cy="180130"/>
            </a:xfrm>
            <a:custGeom>
              <a:avLst/>
              <a:gdLst/>
              <a:ahLst/>
              <a:cxnLst/>
              <a:rect l="l" t="t" r="r" b="b"/>
              <a:pathLst>
                <a:path w="20482" h="20481" extrusionOk="0">
                  <a:moveTo>
                    <a:pt x="1" y="0"/>
                  </a:moveTo>
                  <a:lnTo>
                    <a:pt x="1" y="20481"/>
                  </a:lnTo>
                  <a:lnTo>
                    <a:pt x="20482" y="20481"/>
                  </a:lnTo>
                  <a:cubicBezTo>
                    <a:pt x="20482" y="9181"/>
                    <a:pt x="11301" y="0"/>
                    <a:pt x="1" y="0"/>
                  </a:cubicBezTo>
                  <a:close/>
                </a:path>
              </a:pathLst>
            </a:custGeom>
            <a:solidFill>
              <a:srgbClr val="5E5E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3" name="Google Shape;143;p16"/>
            <p:cNvSpPr/>
            <p:nvPr/>
          </p:nvSpPr>
          <p:spPr>
            <a:xfrm>
              <a:off x="528184" y="308232"/>
              <a:ext cx="179867" cy="180130"/>
            </a:xfrm>
            <a:custGeom>
              <a:avLst/>
              <a:gdLst/>
              <a:ahLst/>
              <a:cxnLst/>
              <a:rect l="l" t="t" r="r" b="b"/>
              <a:pathLst>
                <a:path w="20451" h="20481" extrusionOk="0">
                  <a:moveTo>
                    <a:pt x="0" y="0"/>
                  </a:moveTo>
                  <a:lnTo>
                    <a:pt x="0" y="20481"/>
                  </a:lnTo>
                  <a:lnTo>
                    <a:pt x="20451" y="20481"/>
                  </a:lnTo>
                  <a:cubicBezTo>
                    <a:pt x="20451" y="9181"/>
                    <a:pt x="11300" y="0"/>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4" name="Google Shape;144;p16"/>
            <p:cNvSpPr/>
            <p:nvPr/>
          </p:nvSpPr>
          <p:spPr>
            <a:xfrm>
              <a:off x="838207" y="308232"/>
              <a:ext cx="78056" cy="70219"/>
            </a:xfrm>
            <a:custGeom>
              <a:avLst/>
              <a:gdLst/>
              <a:ahLst/>
              <a:cxnLst/>
              <a:rect l="l" t="t" r="r" b="b"/>
              <a:pathLst>
                <a:path w="8875" h="7984" extrusionOk="0">
                  <a:moveTo>
                    <a:pt x="1" y="0"/>
                  </a:moveTo>
                  <a:cubicBezTo>
                    <a:pt x="3563" y="1934"/>
                    <a:pt x="6572" y="4667"/>
                    <a:pt x="8875" y="7984"/>
                  </a:cubicBezTo>
                  <a:lnTo>
                    <a:pt x="8875" y="1535"/>
                  </a:lnTo>
                  <a:cubicBezTo>
                    <a:pt x="6173" y="706"/>
                    <a:pt x="3317" y="154"/>
                    <a:pt x="36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5" name="Google Shape;145;p16"/>
            <p:cNvSpPr/>
            <p:nvPr/>
          </p:nvSpPr>
          <p:spPr>
            <a:xfrm>
              <a:off x="740715" y="734649"/>
              <a:ext cx="175548" cy="181485"/>
            </a:xfrm>
            <a:custGeom>
              <a:avLst/>
              <a:gdLst/>
              <a:ahLst/>
              <a:cxnLst/>
              <a:rect l="l" t="t" r="r" b="b"/>
              <a:pathLst>
                <a:path w="19960" h="20635" extrusionOk="0">
                  <a:moveTo>
                    <a:pt x="19960" y="0"/>
                  </a:moveTo>
                  <a:cubicBezTo>
                    <a:pt x="16981" y="2273"/>
                    <a:pt x="13266" y="2917"/>
                    <a:pt x="9213" y="2917"/>
                  </a:cubicBezTo>
                  <a:cubicBezTo>
                    <a:pt x="5835" y="2917"/>
                    <a:pt x="2672" y="1996"/>
                    <a:pt x="1" y="338"/>
                  </a:cubicBezTo>
                  <a:lnTo>
                    <a:pt x="1" y="19284"/>
                  </a:lnTo>
                  <a:cubicBezTo>
                    <a:pt x="3041" y="20174"/>
                    <a:pt x="6234" y="20635"/>
                    <a:pt x="9551" y="20635"/>
                  </a:cubicBezTo>
                  <a:cubicBezTo>
                    <a:pt x="13205" y="20635"/>
                    <a:pt x="16674" y="20082"/>
                    <a:pt x="19960" y="19038"/>
                  </a:cubicBezTo>
                  <a:lnTo>
                    <a:pt x="1996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6" name="Google Shape;146;p16"/>
            <p:cNvSpPr/>
            <p:nvPr/>
          </p:nvSpPr>
          <p:spPr>
            <a:xfrm>
              <a:off x="947318" y="734649"/>
              <a:ext cx="156102" cy="155830"/>
            </a:xfrm>
            <a:custGeom>
              <a:avLst/>
              <a:gdLst/>
              <a:ahLst/>
              <a:cxnLst/>
              <a:rect l="l" t="t" r="r" b="b"/>
              <a:pathLst>
                <a:path w="17749" h="17718" extrusionOk="0">
                  <a:moveTo>
                    <a:pt x="0" y="0"/>
                  </a:moveTo>
                  <a:lnTo>
                    <a:pt x="0" y="17718"/>
                  </a:lnTo>
                  <a:cubicBezTo>
                    <a:pt x="7891" y="14217"/>
                    <a:pt x="14248" y="7892"/>
                    <a:pt x="177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7" name="Google Shape;147;p16"/>
            <p:cNvSpPr/>
            <p:nvPr/>
          </p:nvSpPr>
          <p:spPr>
            <a:xfrm>
              <a:off x="947318" y="333615"/>
              <a:ext cx="155557" cy="154748"/>
            </a:xfrm>
            <a:custGeom>
              <a:avLst/>
              <a:gdLst/>
              <a:ahLst/>
              <a:cxnLst/>
              <a:rect l="l" t="t" r="r" b="b"/>
              <a:pathLst>
                <a:path w="17687" h="17595" extrusionOk="0">
                  <a:moveTo>
                    <a:pt x="0" y="0"/>
                  </a:moveTo>
                  <a:lnTo>
                    <a:pt x="0" y="17595"/>
                  </a:lnTo>
                  <a:lnTo>
                    <a:pt x="17687" y="17595"/>
                  </a:lnTo>
                  <a:cubicBezTo>
                    <a:pt x="14186" y="9765"/>
                    <a:pt x="7861" y="3470"/>
                    <a:pt x="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8" name="Google Shape;148;p16"/>
            <p:cNvSpPr/>
            <p:nvPr/>
          </p:nvSpPr>
          <p:spPr>
            <a:xfrm>
              <a:off x="947318" y="519682"/>
              <a:ext cx="181757" cy="183921"/>
            </a:xfrm>
            <a:custGeom>
              <a:avLst/>
              <a:gdLst/>
              <a:ahLst/>
              <a:cxnLst/>
              <a:rect l="l" t="t" r="r" b="b"/>
              <a:pathLst>
                <a:path w="20666" h="20912" extrusionOk="0">
                  <a:moveTo>
                    <a:pt x="430" y="1"/>
                  </a:moveTo>
                  <a:cubicBezTo>
                    <a:pt x="2272" y="2795"/>
                    <a:pt x="3347" y="6142"/>
                    <a:pt x="3347" y="9734"/>
                  </a:cubicBezTo>
                  <a:cubicBezTo>
                    <a:pt x="3347" y="13603"/>
                    <a:pt x="2119" y="17165"/>
                    <a:pt x="0" y="20082"/>
                  </a:cubicBezTo>
                  <a:lnTo>
                    <a:pt x="0" y="20911"/>
                  </a:lnTo>
                  <a:lnTo>
                    <a:pt x="19068" y="20911"/>
                  </a:lnTo>
                  <a:cubicBezTo>
                    <a:pt x="20112" y="17626"/>
                    <a:pt x="20665" y="14125"/>
                    <a:pt x="20665" y="10502"/>
                  </a:cubicBezTo>
                  <a:cubicBezTo>
                    <a:pt x="20665" y="6848"/>
                    <a:pt x="20082" y="3317"/>
                    <a:pt x="1903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49" name="Google Shape;149;p16"/>
            <p:cNvSpPr/>
            <p:nvPr/>
          </p:nvSpPr>
          <p:spPr>
            <a:xfrm>
              <a:off x="621894" y="309578"/>
              <a:ext cx="84801" cy="83183"/>
            </a:xfrm>
            <a:custGeom>
              <a:avLst/>
              <a:gdLst/>
              <a:ahLst/>
              <a:cxnLst/>
              <a:rect l="l" t="t" r="r" b="b"/>
              <a:pathLst>
                <a:path w="9642" h="9458" extrusionOk="0">
                  <a:moveTo>
                    <a:pt x="0" y="1"/>
                  </a:moveTo>
                  <a:cubicBezTo>
                    <a:pt x="3992" y="2242"/>
                    <a:pt x="7339" y="5528"/>
                    <a:pt x="9642" y="9458"/>
                  </a:cubicBezTo>
                  <a:lnTo>
                    <a:pt x="9642" y="1"/>
                  </a:lnTo>
                  <a:close/>
                </a:path>
              </a:pathLst>
            </a:custGeom>
            <a:solidFill>
              <a:srgbClr val="5E5E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50" name="Google Shape;150;p16"/>
            <p:cNvSpPr/>
            <p:nvPr/>
          </p:nvSpPr>
          <p:spPr>
            <a:xfrm>
              <a:off x="625131" y="614747"/>
              <a:ext cx="82919" cy="85074"/>
            </a:xfrm>
            <a:custGeom>
              <a:avLst/>
              <a:gdLst/>
              <a:ahLst/>
              <a:cxnLst/>
              <a:rect l="l" t="t" r="r" b="b"/>
              <a:pathLst>
                <a:path w="9428" h="9673" extrusionOk="0">
                  <a:moveTo>
                    <a:pt x="9428" y="0"/>
                  </a:moveTo>
                  <a:cubicBezTo>
                    <a:pt x="7186" y="3992"/>
                    <a:pt x="3931" y="7339"/>
                    <a:pt x="1" y="9672"/>
                  </a:cubicBezTo>
                  <a:lnTo>
                    <a:pt x="9428" y="9672"/>
                  </a:lnTo>
                  <a:lnTo>
                    <a:pt x="9428" y="0"/>
                  </a:lnTo>
                  <a:close/>
                </a:path>
              </a:pathLst>
            </a:custGeom>
            <a:solidFill>
              <a:srgbClr val="5E5E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Tree>
    <p:extLst>
      <p:ext uri="{BB962C8B-B14F-4D97-AF65-F5344CB8AC3E}">
        <p14:creationId xmlns:p14="http://schemas.microsoft.com/office/powerpoint/2010/main" val="324645273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151"/>
        <p:cNvGrpSpPr/>
        <p:nvPr/>
      </p:nvGrpSpPr>
      <p:grpSpPr>
        <a:xfrm>
          <a:off x="0" y="0"/>
          <a:ext cx="0" cy="0"/>
          <a:chOff x="0" y="0"/>
          <a:chExt cx="0" cy="0"/>
        </a:xfrm>
      </p:grpSpPr>
      <p:sp>
        <p:nvSpPr>
          <p:cNvPr id="152" name="Google Shape;152;p17"/>
          <p:cNvSpPr/>
          <p:nvPr/>
        </p:nvSpPr>
        <p:spPr>
          <a:xfrm>
            <a:off x="0" y="1868200"/>
            <a:ext cx="9144000" cy="3121600"/>
          </a:xfrm>
          <a:prstGeom prst="rect">
            <a:avLst/>
          </a:prstGeom>
          <a:gradFill>
            <a:gsLst>
              <a:gs pos="0">
                <a:srgbClr val="6851AC"/>
              </a:gs>
              <a:gs pos="100000">
                <a:srgbClr val="0B5394"/>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53" name="Google Shape;153;p17"/>
          <p:cNvSpPr/>
          <p:nvPr/>
        </p:nvSpPr>
        <p:spPr>
          <a:xfrm>
            <a:off x="1859550" y="1099200"/>
            <a:ext cx="5424900" cy="4659600"/>
          </a:xfrm>
          <a:prstGeom prst="rect">
            <a:avLst/>
          </a:prstGeom>
          <a:noFill/>
          <a:ln w="2857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54" name="Google Shape;154;p17"/>
          <p:cNvSpPr txBox="1">
            <a:spLocks noGrp="1"/>
          </p:cNvSpPr>
          <p:nvPr>
            <p:ph type="ctrTitle"/>
          </p:nvPr>
        </p:nvSpPr>
        <p:spPr>
          <a:xfrm>
            <a:off x="1929000" y="2354200"/>
            <a:ext cx="5286000" cy="2088000"/>
          </a:xfrm>
          <a:prstGeom prst="rect">
            <a:avLst/>
          </a:prstGeom>
        </p:spPr>
        <p:txBody>
          <a:bodyPr spcFirstLastPara="1" wrap="square" lIns="91425" tIns="91425" rIns="91425" bIns="91425" anchor="t" anchorCtr="0">
            <a:noAutofit/>
          </a:bodyPr>
          <a:lstStyle>
            <a:lvl1pPr lvl="0" algn="ctr" rtl="0">
              <a:spcBef>
                <a:spcPts val="0"/>
              </a:spcBef>
              <a:spcAft>
                <a:spcPts val="0"/>
              </a:spcAft>
              <a:buClr>
                <a:schemeClr val="lt1"/>
              </a:buClr>
              <a:buSzPts val="2400"/>
              <a:buNone/>
              <a:defRPr sz="2400">
                <a:solidFill>
                  <a:schemeClr val="lt1"/>
                </a:solidFill>
              </a:defRPr>
            </a:lvl1pPr>
            <a:lvl2pPr lvl="1" algn="ctr" rtl="0">
              <a:spcBef>
                <a:spcPts val="0"/>
              </a:spcBef>
              <a:spcAft>
                <a:spcPts val="0"/>
              </a:spcAft>
              <a:buClr>
                <a:schemeClr val="lt1"/>
              </a:buClr>
              <a:buSzPts val="2400"/>
              <a:buNone/>
              <a:defRPr sz="2400">
                <a:solidFill>
                  <a:schemeClr val="lt1"/>
                </a:solidFill>
              </a:defRPr>
            </a:lvl2pPr>
            <a:lvl3pPr lvl="2" algn="ctr" rtl="0">
              <a:spcBef>
                <a:spcPts val="0"/>
              </a:spcBef>
              <a:spcAft>
                <a:spcPts val="0"/>
              </a:spcAft>
              <a:buClr>
                <a:schemeClr val="lt1"/>
              </a:buClr>
              <a:buSzPts val="2400"/>
              <a:buNone/>
              <a:defRPr sz="2400">
                <a:solidFill>
                  <a:schemeClr val="lt1"/>
                </a:solidFill>
              </a:defRPr>
            </a:lvl3pPr>
            <a:lvl4pPr lvl="3" algn="ctr" rtl="0">
              <a:spcBef>
                <a:spcPts val="0"/>
              </a:spcBef>
              <a:spcAft>
                <a:spcPts val="0"/>
              </a:spcAft>
              <a:buClr>
                <a:schemeClr val="lt1"/>
              </a:buClr>
              <a:buSzPts val="2400"/>
              <a:buNone/>
              <a:defRPr sz="2400">
                <a:solidFill>
                  <a:schemeClr val="lt1"/>
                </a:solidFill>
              </a:defRPr>
            </a:lvl4pPr>
            <a:lvl5pPr lvl="4" algn="ctr" rtl="0">
              <a:spcBef>
                <a:spcPts val="0"/>
              </a:spcBef>
              <a:spcAft>
                <a:spcPts val="0"/>
              </a:spcAft>
              <a:buClr>
                <a:schemeClr val="lt1"/>
              </a:buClr>
              <a:buSzPts val="2400"/>
              <a:buNone/>
              <a:defRPr sz="2400">
                <a:solidFill>
                  <a:schemeClr val="lt1"/>
                </a:solidFill>
              </a:defRPr>
            </a:lvl5pPr>
            <a:lvl6pPr lvl="5" algn="ctr" rtl="0">
              <a:spcBef>
                <a:spcPts val="0"/>
              </a:spcBef>
              <a:spcAft>
                <a:spcPts val="0"/>
              </a:spcAft>
              <a:buClr>
                <a:schemeClr val="lt1"/>
              </a:buClr>
              <a:buSzPts val="2400"/>
              <a:buNone/>
              <a:defRPr sz="2400">
                <a:solidFill>
                  <a:schemeClr val="lt1"/>
                </a:solidFill>
              </a:defRPr>
            </a:lvl6pPr>
            <a:lvl7pPr lvl="6" algn="ctr" rtl="0">
              <a:spcBef>
                <a:spcPts val="0"/>
              </a:spcBef>
              <a:spcAft>
                <a:spcPts val="0"/>
              </a:spcAft>
              <a:buClr>
                <a:schemeClr val="lt1"/>
              </a:buClr>
              <a:buSzPts val="2400"/>
              <a:buNone/>
              <a:defRPr sz="2400">
                <a:solidFill>
                  <a:schemeClr val="lt1"/>
                </a:solidFill>
              </a:defRPr>
            </a:lvl7pPr>
            <a:lvl8pPr lvl="7" algn="ctr" rtl="0">
              <a:spcBef>
                <a:spcPts val="0"/>
              </a:spcBef>
              <a:spcAft>
                <a:spcPts val="0"/>
              </a:spcAft>
              <a:buClr>
                <a:schemeClr val="lt1"/>
              </a:buClr>
              <a:buSzPts val="2400"/>
              <a:buNone/>
              <a:defRPr sz="2400">
                <a:solidFill>
                  <a:schemeClr val="lt1"/>
                </a:solidFill>
              </a:defRPr>
            </a:lvl8pPr>
            <a:lvl9pPr lvl="8" algn="ctr" rtl="0">
              <a:spcBef>
                <a:spcPts val="0"/>
              </a:spcBef>
              <a:spcAft>
                <a:spcPts val="0"/>
              </a:spcAft>
              <a:buClr>
                <a:schemeClr val="lt1"/>
              </a:buClr>
              <a:buSzPts val="2400"/>
              <a:buNone/>
              <a:defRPr sz="2400">
                <a:solidFill>
                  <a:schemeClr val="lt1"/>
                </a:solidFill>
              </a:defRPr>
            </a:lvl9pPr>
          </a:lstStyle>
          <a:p>
            <a:endParaRPr/>
          </a:p>
        </p:txBody>
      </p:sp>
      <p:sp>
        <p:nvSpPr>
          <p:cNvPr id="155" name="Google Shape;155;p17"/>
          <p:cNvSpPr txBox="1">
            <a:spLocks noGrp="1"/>
          </p:cNvSpPr>
          <p:nvPr>
            <p:ph type="subTitle" idx="1"/>
          </p:nvPr>
        </p:nvSpPr>
        <p:spPr>
          <a:xfrm>
            <a:off x="3327900" y="4327933"/>
            <a:ext cx="2488200" cy="2379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lt1"/>
              </a:buClr>
              <a:buSzPts val="900"/>
              <a:buNone/>
              <a:defRPr sz="900">
                <a:solidFill>
                  <a:schemeClr val="lt1"/>
                </a:solidFill>
              </a:defRPr>
            </a:lvl1pPr>
            <a:lvl2pPr lvl="1" algn="ctr" rtl="0">
              <a:lnSpc>
                <a:spcPct val="100000"/>
              </a:lnSpc>
              <a:spcBef>
                <a:spcPts val="0"/>
              </a:spcBef>
              <a:spcAft>
                <a:spcPts val="0"/>
              </a:spcAft>
              <a:buClr>
                <a:schemeClr val="lt1"/>
              </a:buClr>
              <a:buSzPts val="900"/>
              <a:buNone/>
              <a:defRPr sz="900">
                <a:solidFill>
                  <a:schemeClr val="lt1"/>
                </a:solidFill>
              </a:defRPr>
            </a:lvl2pPr>
            <a:lvl3pPr lvl="2" algn="ctr" rtl="0">
              <a:lnSpc>
                <a:spcPct val="100000"/>
              </a:lnSpc>
              <a:spcBef>
                <a:spcPts val="0"/>
              </a:spcBef>
              <a:spcAft>
                <a:spcPts val="0"/>
              </a:spcAft>
              <a:buClr>
                <a:schemeClr val="lt1"/>
              </a:buClr>
              <a:buSzPts val="900"/>
              <a:buNone/>
              <a:defRPr sz="900">
                <a:solidFill>
                  <a:schemeClr val="lt1"/>
                </a:solidFill>
              </a:defRPr>
            </a:lvl3pPr>
            <a:lvl4pPr lvl="3" algn="ctr" rtl="0">
              <a:lnSpc>
                <a:spcPct val="100000"/>
              </a:lnSpc>
              <a:spcBef>
                <a:spcPts val="0"/>
              </a:spcBef>
              <a:spcAft>
                <a:spcPts val="0"/>
              </a:spcAft>
              <a:buClr>
                <a:schemeClr val="lt1"/>
              </a:buClr>
              <a:buSzPts val="900"/>
              <a:buNone/>
              <a:defRPr sz="900">
                <a:solidFill>
                  <a:schemeClr val="lt1"/>
                </a:solidFill>
              </a:defRPr>
            </a:lvl4pPr>
            <a:lvl5pPr lvl="4" algn="ctr" rtl="0">
              <a:lnSpc>
                <a:spcPct val="100000"/>
              </a:lnSpc>
              <a:spcBef>
                <a:spcPts val="0"/>
              </a:spcBef>
              <a:spcAft>
                <a:spcPts val="0"/>
              </a:spcAft>
              <a:buClr>
                <a:schemeClr val="lt1"/>
              </a:buClr>
              <a:buSzPts val="900"/>
              <a:buNone/>
              <a:defRPr sz="900">
                <a:solidFill>
                  <a:schemeClr val="lt1"/>
                </a:solidFill>
              </a:defRPr>
            </a:lvl5pPr>
            <a:lvl6pPr lvl="5" algn="ctr" rtl="0">
              <a:lnSpc>
                <a:spcPct val="100000"/>
              </a:lnSpc>
              <a:spcBef>
                <a:spcPts val="0"/>
              </a:spcBef>
              <a:spcAft>
                <a:spcPts val="0"/>
              </a:spcAft>
              <a:buClr>
                <a:schemeClr val="lt1"/>
              </a:buClr>
              <a:buSzPts val="900"/>
              <a:buNone/>
              <a:defRPr sz="900">
                <a:solidFill>
                  <a:schemeClr val="lt1"/>
                </a:solidFill>
              </a:defRPr>
            </a:lvl6pPr>
            <a:lvl7pPr lvl="6" algn="ctr" rtl="0">
              <a:lnSpc>
                <a:spcPct val="100000"/>
              </a:lnSpc>
              <a:spcBef>
                <a:spcPts val="0"/>
              </a:spcBef>
              <a:spcAft>
                <a:spcPts val="0"/>
              </a:spcAft>
              <a:buClr>
                <a:schemeClr val="lt1"/>
              </a:buClr>
              <a:buSzPts val="900"/>
              <a:buNone/>
              <a:defRPr sz="900">
                <a:solidFill>
                  <a:schemeClr val="lt1"/>
                </a:solidFill>
              </a:defRPr>
            </a:lvl7pPr>
            <a:lvl8pPr lvl="7" algn="ctr" rtl="0">
              <a:lnSpc>
                <a:spcPct val="100000"/>
              </a:lnSpc>
              <a:spcBef>
                <a:spcPts val="0"/>
              </a:spcBef>
              <a:spcAft>
                <a:spcPts val="0"/>
              </a:spcAft>
              <a:buClr>
                <a:schemeClr val="lt1"/>
              </a:buClr>
              <a:buSzPts val="900"/>
              <a:buNone/>
              <a:defRPr sz="900">
                <a:solidFill>
                  <a:schemeClr val="lt1"/>
                </a:solidFill>
              </a:defRPr>
            </a:lvl8pPr>
            <a:lvl9pPr lvl="8" algn="ctr" rtl="0">
              <a:lnSpc>
                <a:spcPct val="100000"/>
              </a:lnSpc>
              <a:spcBef>
                <a:spcPts val="0"/>
              </a:spcBef>
              <a:spcAft>
                <a:spcPts val="0"/>
              </a:spcAft>
              <a:buClr>
                <a:schemeClr val="lt1"/>
              </a:buClr>
              <a:buSzPts val="900"/>
              <a:buNone/>
              <a:defRPr sz="900">
                <a:solidFill>
                  <a:schemeClr val="lt1"/>
                </a:solidFill>
              </a:defRPr>
            </a:lvl9pPr>
          </a:lstStyle>
          <a:p>
            <a:endParaRPr/>
          </a:p>
        </p:txBody>
      </p:sp>
      <p:sp>
        <p:nvSpPr>
          <p:cNvPr id="156" name="Google Shape;156;p17"/>
          <p:cNvSpPr/>
          <p:nvPr/>
        </p:nvSpPr>
        <p:spPr>
          <a:xfrm>
            <a:off x="8846828" y="-72500"/>
            <a:ext cx="356400" cy="70052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chemeClr val="lt1"/>
              </a:solidFill>
              <a:latin typeface="Nunito"/>
              <a:ea typeface="Nunito"/>
              <a:cs typeface="Nunito"/>
              <a:sym typeface="Nunito"/>
            </a:endParaRPr>
          </a:p>
        </p:txBody>
      </p:sp>
      <p:sp>
        <p:nvSpPr>
          <p:cNvPr id="157" name="Google Shape;157;p17"/>
          <p:cNvSpPr txBox="1">
            <a:spLocks noGrp="1"/>
          </p:cNvSpPr>
          <p:nvPr>
            <p:ph type="ctrTitle" idx="2"/>
          </p:nvPr>
        </p:nvSpPr>
        <p:spPr>
          <a:xfrm rot="-5400000">
            <a:off x="6303600" y="3143285"/>
            <a:ext cx="5439600" cy="3516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1pPr>
            <a:lvl2pPr lvl="1"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2pPr>
            <a:lvl3pPr lvl="2"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3pPr>
            <a:lvl4pPr lvl="3"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4pPr>
            <a:lvl5pPr lvl="4"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5pPr>
            <a:lvl6pPr lvl="5"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6pPr>
            <a:lvl7pPr lvl="6"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7pPr>
            <a:lvl8pPr lvl="7"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8pPr>
            <a:lvl9pPr lvl="8"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9pPr>
          </a:lstStyle>
          <a:p>
            <a:endParaRPr/>
          </a:p>
        </p:txBody>
      </p:sp>
      <p:sp>
        <p:nvSpPr>
          <p:cNvPr id="158" name="Google Shape;158;p17"/>
          <p:cNvSpPr txBox="1">
            <a:spLocks noGrp="1"/>
          </p:cNvSpPr>
          <p:nvPr>
            <p:ph type="sldNum" idx="12"/>
          </p:nvPr>
        </p:nvSpPr>
        <p:spPr>
          <a:xfrm rot="-5400000">
            <a:off x="8735000" y="245073"/>
            <a:ext cx="576800" cy="393600"/>
          </a:xfrm>
          <a:prstGeom prst="rect">
            <a:avLst/>
          </a:prstGeom>
          <a:noFill/>
          <a:ln>
            <a:noFill/>
          </a:ln>
        </p:spPr>
        <p:txBody>
          <a:bodyPr spcFirstLastPara="1" wrap="square" lIns="91425" tIns="91425" rIns="91425" bIns="91425" anchor="ctr" anchorCtr="0">
            <a:noAutofit/>
          </a:bodyPr>
          <a:lstStyle>
            <a:lvl1pPr lvl="0" algn="ctr" rtl="0">
              <a:buNone/>
              <a:defRPr sz="800">
                <a:solidFill>
                  <a:schemeClr val="lt1"/>
                </a:solidFill>
                <a:latin typeface="Nunito"/>
                <a:ea typeface="Nunito"/>
                <a:cs typeface="Nunito"/>
                <a:sym typeface="Nunito"/>
              </a:defRPr>
            </a:lvl1pPr>
            <a:lvl2pPr lvl="1" algn="ctr" rtl="0">
              <a:buNone/>
              <a:defRPr sz="800">
                <a:solidFill>
                  <a:schemeClr val="lt1"/>
                </a:solidFill>
                <a:latin typeface="Nunito"/>
                <a:ea typeface="Nunito"/>
                <a:cs typeface="Nunito"/>
                <a:sym typeface="Nunito"/>
              </a:defRPr>
            </a:lvl2pPr>
            <a:lvl3pPr lvl="2" algn="ctr" rtl="0">
              <a:buNone/>
              <a:defRPr sz="800">
                <a:solidFill>
                  <a:schemeClr val="lt1"/>
                </a:solidFill>
                <a:latin typeface="Nunito"/>
                <a:ea typeface="Nunito"/>
                <a:cs typeface="Nunito"/>
                <a:sym typeface="Nunito"/>
              </a:defRPr>
            </a:lvl3pPr>
            <a:lvl4pPr lvl="3" algn="ctr" rtl="0">
              <a:buNone/>
              <a:defRPr sz="800">
                <a:solidFill>
                  <a:schemeClr val="lt1"/>
                </a:solidFill>
                <a:latin typeface="Nunito"/>
                <a:ea typeface="Nunito"/>
                <a:cs typeface="Nunito"/>
                <a:sym typeface="Nunito"/>
              </a:defRPr>
            </a:lvl4pPr>
            <a:lvl5pPr lvl="4" algn="ctr" rtl="0">
              <a:buNone/>
              <a:defRPr sz="800">
                <a:solidFill>
                  <a:schemeClr val="lt1"/>
                </a:solidFill>
                <a:latin typeface="Nunito"/>
                <a:ea typeface="Nunito"/>
                <a:cs typeface="Nunito"/>
                <a:sym typeface="Nunito"/>
              </a:defRPr>
            </a:lvl5pPr>
            <a:lvl6pPr lvl="5" algn="ctr" rtl="0">
              <a:buNone/>
              <a:defRPr sz="800">
                <a:solidFill>
                  <a:schemeClr val="lt1"/>
                </a:solidFill>
                <a:latin typeface="Nunito"/>
                <a:ea typeface="Nunito"/>
                <a:cs typeface="Nunito"/>
                <a:sym typeface="Nunito"/>
              </a:defRPr>
            </a:lvl6pPr>
            <a:lvl7pPr lvl="6" algn="ctr" rtl="0">
              <a:buNone/>
              <a:defRPr sz="800">
                <a:solidFill>
                  <a:schemeClr val="lt1"/>
                </a:solidFill>
                <a:latin typeface="Nunito"/>
                <a:ea typeface="Nunito"/>
                <a:cs typeface="Nunito"/>
                <a:sym typeface="Nunito"/>
              </a:defRPr>
            </a:lvl7pPr>
            <a:lvl8pPr lvl="7" algn="ctr" rtl="0">
              <a:buNone/>
              <a:defRPr sz="800">
                <a:solidFill>
                  <a:schemeClr val="lt1"/>
                </a:solidFill>
                <a:latin typeface="Nunito"/>
                <a:ea typeface="Nunito"/>
                <a:cs typeface="Nunito"/>
                <a:sym typeface="Nunito"/>
              </a:defRPr>
            </a:lvl8pPr>
            <a:lvl9pPr lvl="8" algn="ctr" rtl="0">
              <a:buNone/>
              <a:defRPr sz="800">
                <a:solidFill>
                  <a:schemeClr val="lt1"/>
                </a:solidFill>
                <a:latin typeface="Nunito"/>
                <a:ea typeface="Nunito"/>
                <a:cs typeface="Nunito"/>
                <a:sym typeface="Nunito"/>
              </a:defRPr>
            </a:lvl9pPr>
          </a:lstStyle>
          <a:p>
            <a:fld id="{00000000-1234-1234-1234-123412341234}" type="slidenum">
              <a:rPr lang="en" smtClean="0"/>
              <a:pPr/>
              <a:t>‹#›</a:t>
            </a:fld>
            <a:endParaRPr lang="en"/>
          </a:p>
        </p:txBody>
      </p:sp>
      <p:grpSp>
        <p:nvGrpSpPr>
          <p:cNvPr id="159" name="Google Shape;159;p17"/>
          <p:cNvGrpSpPr/>
          <p:nvPr/>
        </p:nvGrpSpPr>
        <p:grpSpPr>
          <a:xfrm>
            <a:off x="315380" y="410976"/>
            <a:ext cx="813696" cy="810536"/>
            <a:chOff x="315380" y="308232"/>
            <a:chExt cx="813696" cy="607902"/>
          </a:xfrm>
        </p:grpSpPr>
        <p:sp>
          <p:nvSpPr>
            <p:cNvPr id="160" name="Google Shape;160;p17"/>
            <p:cNvSpPr/>
            <p:nvPr/>
          </p:nvSpPr>
          <p:spPr>
            <a:xfrm>
              <a:off x="315380" y="734649"/>
              <a:ext cx="180130" cy="180139"/>
            </a:xfrm>
            <a:custGeom>
              <a:avLst/>
              <a:gdLst/>
              <a:ahLst/>
              <a:cxnLst/>
              <a:rect l="l" t="t" r="r" b="b"/>
              <a:pathLst>
                <a:path w="20481" h="20482" extrusionOk="0">
                  <a:moveTo>
                    <a:pt x="0" y="0"/>
                  </a:moveTo>
                  <a:lnTo>
                    <a:pt x="0" y="20481"/>
                  </a:lnTo>
                  <a:lnTo>
                    <a:pt x="20481" y="20481"/>
                  </a:lnTo>
                  <a:lnTo>
                    <a:pt x="204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1" name="Google Shape;161;p17"/>
            <p:cNvSpPr/>
            <p:nvPr/>
          </p:nvSpPr>
          <p:spPr>
            <a:xfrm>
              <a:off x="315380" y="519145"/>
              <a:ext cx="180130" cy="180130"/>
            </a:xfrm>
            <a:custGeom>
              <a:avLst/>
              <a:gdLst/>
              <a:ahLst/>
              <a:cxnLst/>
              <a:rect l="l" t="t" r="r" b="b"/>
              <a:pathLst>
                <a:path w="20481" h="20481" extrusionOk="0">
                  <a:moveTo>
                    <a:pt x="0" y="0"/>
                  </a:moveTo>
                  <a:lnTo>
                    <a:pt x="0" y="20481"/>
                  </a:lnTo>
                  <a:lnTo>
                    <a:pt x="20481" y="20481"/>
                  </a:lnTo>
                  <a:lnTo>
                    <a:pt x="204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2" name="Google Shape;162;p17"/>
            <p:cNvSpPr/>
            <p:nvPr/>
          </p:nvSpPr>
          <p:spPr>
            <a:xfrm>
              <a:off x="315380" y="311741"/>
              <a:ext cx="180130" cy="180130"/>
            </a:xfrm>
            <a:custGeom>
              <a:avLst/>
              <a:gdLst/>
              <a:ahLst/>
              <a:cxnLst/>
              <a:rect l="l" t="t" r="r" b="b"/>
              <a:pathLst>
                <a:path w="20481" h="20481" extrusionOk="0">
                  <a:moveTo>
                    <a:pt x="0" y="0"/>
                  </a:moveTo>
                  <a:lnTo>
                    <a:pt x="0" y="20481"/>
                  </a:lnTo>
                  <a:lnTo>
                    <a:pt x="20481" y="20481"/>
                  </a:lnTo>
                  <a:lnTo>
                    <a:pt x="204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3" name="Google Shape;163;p17"/>
            <p:cNvSpPr/>
            <p:nvPr/>
          </p:nvSpPr>
          <p:spPr>
            <a:xfrm>
              <a:off x="526565" y="734649"/>
              <a:ext cx="179867" cy="180139"/>
            </a:xfrm>
            <a:custGeom>
              <a:avLst/>
              <a:gdLst/>
              <a:ahLst/>
              <a:cxnLst/>
              <a:rect l="l" t="t" r="r" b="b"/>
              <a:pathLst>
                <a:path w="20451" h="20482" extrusionOk="0">
                  <a:moveTo>
                    <a:pt x="0" y="0"/>
                  </a:moveTo>
                  <a:lnTo>
                    <a:pt x="0" y="20481"/>
                  </a:lnTo>
                  <a:lnTo>
                    <a:pt x="20450" y="20481"/>
                  </a:lnTo>
                  <a:lnTo>
                    <a:pt x="2045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4" name="Google Shape;164;p17"/>
            <p:cNvSpPr/>
            <p:nvPr/>
          </p:nvSpPr>
          <p:spPr>
            <a:xfrm>
              <a:off x="526829" y="519682"/>
              <a:ext cx="179867" cy="180139"/>
            </a:xfrm>
            <a:custGeom>
              <a:avLst/>
              <a:gdLst/>
              <a:ahLst/>
              <a:cxnLst/>
              <a:rect l="l" t="t" r="r" b="b"/>
              <a:pathLst>
                <a:path w="20451" h="20482" extrusionOk="0">
                  <a:moveTo>
                    <a:pt x="1" y="1"/>
                  </a:moveTo>
                  <a:lnTo>
                    <a:pt x="1" y="20481"/>
                  </a:lnTo>
                  <a:cubicBezTo>
                    <a:pt x="11301" y="20481"/>
                    <a:pt x="20451" y="11300"/>
                    <a:pt x="204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5" name="Google Shape;165;p17"/>
            <p:cNvSpPr/>
            <p:nvPr/>
          </p:nvSpPr>
          <p:spPr>
            <a:xfrm>
              <a:off x="740715" y="519682"/>
              <a:ext cx="180139" cy="180139"/>
            </a:xfrm>
            <a:custGeom>
              <a:avLst/>
              <a:gdLst/>
              <a:ahLst/>
              <a:cxnLst/>
              <a:rect l="l" t="t" r="r" b="b"/>
              <a:pathLst>
                <a:path w="20482" h="20482" extrusionOk="0">
                  <a:moveTo>
                    <a:pt x="1" y="1"/>
                  </a:moveTo>
                  <a:lnTo>
                    <a:pt x="1" y="20481"/>
                  </a:lnTo>
                  <a:cubicBezTo>
                    <a:pt x="11301" y="20481"/>
                    <a:pt x="20482" y="11300"/>
                    <a:pt x="2048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6" name="Google Shape;166;p17"/>
            <p:cNvSpPr/>
            <p:nvPr/>
          </p:nvSpPr>
          <p:spPr>
            <a:xfrm>
              <a:off x="740715" y="308232"/>
              <a:ext cx="180139" cy="180130"/>
            </a:xfrm>
            <a:custGeom>
              <a:avLst/>
              <a:gdLst/>
              <a:ahLst/>
              <a:cxnLst/>
              <a:rect l="l" t="t" r="r" b="b"/>
              <a:pathLst>
                <a:path w="20482" h="20481" extrusionOk="0">
                  <a:moveTo>
                    <a:pt x="1" y="0"/>
                  </a:moveTo>
                  <a:lnTo>
                    <a:pt x="1" y="20481"/>
                  </a:lnTo>
                  <a:lnTo>
                    <a:pt x="20482" y="20481"/>
                  </a:lnTo>
                  <a:cubicBezTo>
                    <a:pt x="20482" y="9181"/>
                    <a:pt x="11301" y="0"/>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7" name="Google Shape;167;p17"/>
            <p:cNvSpPr/>
            <p:nvPr/>
          </p:nvSpPr>
          <p:spPr>
            <a:xfrm>
              <a:off x="528184" y="308232"/>
              <a:ext cx="179867" cy="180130"/>
            </a:xfrm>
            <a:custGeom>
              <a:avLst/>
              <a:gdLst/>
              <a:ahLst/>
              <a:cxnLst/>
              <a:rect l="l" t="t" r="r" b="b"/>
              <a:pathLst>
                <a:path w="20451" h="20481" extrusionOk="0">
                  <a:moveTo>
                    <a:pt x="0" y="0"/>
                  </a:moveTo>
                  <a:lnTo>
                    <a:pt x="0" y="20481"/>
                  </a:lnTo>
                  <a:lnTo>
                    <a:pt x="20451" y="20481"/>
                  </a:lnTo>
                  <a:cubicBezTo>
                    <a:pt x="20451" y="9181"/>
                    <a:pt x="11300" y="0"/>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8" name="Google Shape;168;p17"/>
            <p:cNvSpPr/>
            <p:nvPr/>
          </p:nvSpPr>
          <p:spPr>
            <a:xfrm>
              <a:off x="838207" y="308232"/>
              <a:ext cx="78056" cy="70219"/>
            </a:xfrm>
            <a:custGeom>
              <a:avLst/>
              <a:gdLst/>
              <a:ahLst/>
              <a:cxnLst/>
              <a:rect l="l" t="t" r="r" b="b"/>
              <a:pathLst>
                <a:path w="8875" h="7984" extrusionOk="0">
                  <a:moveTo>
                    <a:pt x="1" y="0"/>
                  </a:moveTo>
                  <a:cubicBezTo>
                    <a:pt x="3563" y="1934"/>
                    <a:pt x="6572" y="4667"/>
                    <a:pt x="8875" y="7984"/>
                  </a:cubicBezTo>
                  <a:lnTo>
                    <a:pt x="8875" y="1535"/>
                  </a:lnTo>
                  <a:cubicBezTo>
                    <a:pt x="6173" y="706"/>
                    <a:pt x="3317" y="154"/>
                    <a:pt x="36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69" name="Google Shape;169;p17"/>
            <p:cNvSpPr/>
            <p:nvPr/>
          </p:nvSpPr>
          <p:spPr>
            <a:xfrm>
              <a:off x="740715" y="734649"/>
              <a:ext cx="175548" cy="181485"/>
            </a:xfrm>
            <a:custGeom>
              <a:avLst/>
              <a:gdLst/>
              <a:ahLst/>
              <a:cxnLst/>
              <a:rect l="l" t="t" r="r" b="b"/>
              <a:pathLst>
                <a:path w="19960" h="20635" extrusionOk="0">
                  <a:moveTo>
                    <a:pt x="19960" y="0"/>
                  </a:moveTo>
                  <a:cubicBezTo>
                    <a:pt x="16981" y="2273"/>
                    <a:pt x="13266" y="2917"/>
                    <a:pt x="9213" y="2917"/>
                  </a:cubicBezTo>
                  <a:cubicBezTo>
                    <a:pt x="5835" y="2917"/>
                    <a:pt x="2672" y="1996"/>
                    <a:pt x="1" y="338"/>
                  </a:cubicBezTo>
                  <a:lnTo>
                    <a:pt x="1" y="19284"/>
                  </a:lnTo>
                  <a:cubicBezTo>
                    <a:pt x="3041" y="20174"/>
                    <a:pt x="6234" y="20635"/>
                    <a:pt x="9551" y="20635"/>
                  </a:cubicBezTo>
                  <a:cubicBezTo>
                    <a:pt x="13205" y="20635"/>
                    <a:pt x="16674" y="20082"/>
                    <a:pt x="19960" y="19038"/>
                  </a:cubicBezTo>
                  <a:lnTo>
                    <a:pt x="1996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0" name="Google Shape;170;p17"/>
            <p:cNvSpPr/>
            <p:nvPr/>
          </p:nvSpPr>
          <p:spPr>
            <a:xfrm>
              <a:off x="947318" y="734649"/>
              <a:ext cx="156102" cy="155830"/>
            </a:xfrm>
            <a:custGeom>
              <a:avLst/>
              <a:gdLst/>
              <a:ahLst/>
              <a:cxnLst/>
              <a:rect l="l" t="t" r="r" b="b"/>
              <a:pathLst>
                <a:path w="17749" h="17718" extrusionOk="0">
                  <a:moveTo>
                    <a:pt x="0" y="0"/>
                  </a:moveTo>
                  <a:lnTo>
                    <a:pt x="0" y="17718"/>
                  </a:lnTo>
                  <a:cubicBezTo>
                    <a:pt x="7891" y="14217"/>
                    <a:pt x="14248" y="7892"/>
                    <a:pt x="177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1" name="Google Shape;171;p17"/>
            <p:cNvSpPr/>
            <p:nvPr/>
          </p:nvSpPr>
          <p:spPr>
            <a:xfrm>
              <a:off x="947318" y="333615"/>
              <a:ext cx="155557" cy="154748"/>
            </a:xfrm>
            <a:custGeom>
              <a:avLst/>
              <a:gdLst/>
              <a:ahLst/>
              <a:cxnLst/>
              <a:rect l="l" t="t" r="r" b="b"/>
              <a:pathLst>
                <a:path w="17687" h="17595" extrusionOk="0">
                  <a:moveTo>
                    <a:pt x="0" y="0"/>
                  </a:moveTo>
                  <a:lnTo>
                    <a:pt x="0" y="17595"/>
                  </a:lnTo>
                  <a:lnTo>
                    <a:pt x="17687" y="17595"/>
                  </a:lnTo>
                  <a:cubicBezTo>
                    <a:pt x="14186" y="9765"/>
                    <a:pt x="7861" y="3470"/>
                    <a:pt x="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2" name="Google Shape;172;p17"/>
            <p:cNvSpPr/>
            <p:nvPr/>
          </p:nvSpPr>
          <p:spPr>
            <a:xfrm>
              <a:off x="947318" y="519682"/>
              <a:ext cx="181757" cy="183921"/>
            </a:xfrm>
            <a:custGeom>
              <a:avLst/>
              <a:gdLst/>
              <a:ahLst/>
              <a:cxnLst/>
              <a:rect l="l" t="t" r="r" b="b"/>
              <a:pathLst>
                <a:path w="20666" h="20912" extrusionOk="0">
                  <a:moveTo>
                    <a:pt x="430" y="1"/>
                  </a:moveTo>
                  <a:cubicBezTo>
                    <a:pt x="2272" y="2795"/>
                    <a:pt x="3347" y="6142"/>
                    <a:pt x="3347" y="9734"/>
                  </a:cubicBezTo>
                  <a:cubicBezTo>
                    <a:pt x="3347" y="13603"/>
                    <a:pt x="2119" y="17165"/>
                    <a:pt x="0" y="20082"/>
                  </a:cubicBezTo>
                  <a:lnTo>
                    <a:pt x="0" y="20911"/>
                  </a:lnTo>
                  <a:lnTo>
                    <a:pt x="19068" y="20911"/>
                  </a:lnTo>
                  <a:cubicBezTo>
                    <a:pt x="20112" y="17626"/>
                    <a:pt x="20665" y="14125"/>
                    <a:pt x="20665" y="10502"/>
                  </a:cubicBezTo>
                  <a:cubicBezTo>
                    <a:pt x="20665" y="6848"/>
                    <a:pt x="20082" y="3317"/>
                    <a:pt x="1903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3" name="Google Shape;173;p17"/>
            <p:cNvSpPr/>
            <p:nvPr/>
          </p:nvSpPr>
          <p:spPr>
            <a:xfrm>
              <a:off x="621894" y="309578"/>
              <a:ext cx="84801" cy="83183"/>
            </a:xfrm>
            <a:custGeom>
              <a:avLst/>
              <a:gdLst/>
              <a:ahLst/>
              <a:cxnLst/>
              <a:rect l="l" t="t" r="r" b="b"/>
              <a:pathLst>
                <a:path w="9642" h="9458" extrusionOk="0">
                  <a:moveTo>
                    <a:pt x="0" y="1"/>
                  </a:moveTo>
                  <a:cubicBezTo>
                    <a:pt x="3992" y="2242"/>
                    <a:pt x="7339" y="5528"/>
                    <a:pt x="9642" y="9458"/>
                  </a:cubicBezTo>
                  <a:lnTo>
                    <a:pt x="964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4" name="Google Shape;174;p17"/>
            <p:cNvSpPr/>
            <p:nvPr/>
          </p:nvSpPr>
          <p:spPr>
            <a:xfrm>
              <a:off x="625131" y="614747"/>
              <a:ext cx="82919" cy="85074"/>
            </a:xfrm>
            <a:custGeom>
              <a:avLst/>
              <a:gdLst/>
              <a:ahLst/>
              <a:cxnLst/>
              <a:rect l="l" t="t" r="r" b="b"/>
              <a:pathLst>
                <a:path w="9428" h="9673" extrusionOk="0">
                  <a:moveTo>
                    <a:pt x="9428" y="0"/>
                  </a:moveTo>
                  <a:cubicBezTo>
                    <a:pt x="7186" y="3992"/>
                    <a:pt x="3931" y="7339"/>
                    <a:pt x="1" y="9672"/>
                  </a:cubicBezTo>
                  <a:lnTo>
                    <a:pt x="9428" y="9672"/>
                  </a:lnTo>
                  <a:lnTo>
                    <a:pt x="942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Tree>
    <p:extLst>
      <p:ext uri="{BB962C8B-B14F-4D97-AF65-F5344CB8AC3E}">
        <p14:creationId xmlns:p14="http://schemas.microsoft.com/office/powerpoint/2010/main" val="185046731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matchingName="THREE COLUMNS">
  <p:cSld name="THREE COLUMNS">
    <p:spTree>
      <p:nvGrpSpPr>
        <p:cNvPr id="1" name="Shape 175"/>
        <p:cNvGrpSpPr/>
        <p:nvPr/>
      </p:nvGrpSpPr>
      <p:grpSpPr>
        <a:xfrm>
          <a:off x="0" y="0"/>
          <a:ext cx="0" cy="0"/>
          <a:chOff x="0" y="0"/>
          <a:chExt cx="0" cy="0"/>
        </a:xfrm>
      </p:grpSpPr>
      <p:sp>
        <p:nvSpPr>
          <p:cNvPr id="176" name="Google Shape;176;p18"/>
          <p:cNvSpPr/>
          <p:nvPr/>
        </p:nvSpPr>
        <p:spPr>
          <a:xfrm>
            <a:off x="50250" y="3991800"/>
            <a:ext cx="7741500" cy="2248000"/>
          </a:xfrm>
          <a:prstGeom prst="rect">
            <a:avLst/>
          </a:prstGeom>
          <a:solidFill>
            <a:srgbClr val="FFFF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7" name="Google Shape;177;p18"/>
          <p:cNvSpPr/>
          <p:nvPr/>
        </p:nvSpPr>
        <p:spPr>
          <a:xfrm>
            <a:off x="381150" y="3653567"/>
            <a:ext cx="6972300" cy="2959200"/>
          </a:xfrm>
          <a:prstGeom prst="rect">
            <a:avLst/>
          </a:prstGeom>
          <a:noFill/>
          <a:ln w="2857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78" name="Google Shape;178;p18"/>
          <p:cNvSpPr txBox="1">
            <a:spLocks noGrp="1"/>
          </p:cNvSpPr>
          <p:nvPr>
            <p:ph type="subTitle" idx="1"/>
          </p:nvPr>
        </p:nvSpPr>
        <p:spPr>
          <a:xfrm>
            <a:off x="3075875" y="4883733"/>
            <a:ext cx="1665900" cy="59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900"/>
              <a:buNone/>
              <a:defRPr sz="900">
                <a:solidFill>
                  <a:schemeClr val="dk2"/>
                </a:solidFill>
              </a:defRPr>
            </a:lvl1pPr>
            <a:lvl2pPr lvl="1" algn="ctr" rtl="0">
              <a:lnSpc>
                <a:spcPct val="100000"/>
              </a:lnSpc>
              <a:spcBef>
                <a:spcPts val="0"/>
              </a:spcBef>
              <a:spcAft>
                <a:spcPts val="0"/>
              </a:spcAft>
              <a:buClr>
                <a:schemeClr val="dk2"/>
              </a:buClr>
              <a:buSzPts val="900"/>
              <a:buNone/>
              <a:defRPr sz="900">
                <a:solidFill>
                  <a:schemeClr val="dk2"/>
                </a:solidFill>
              </a:defRPr>
            </a:lvl2pPr>
            <a:lvl3pPr lvl="2" algn="ctr" rtl="0">
              <a:lnSpc>
                <a:spcPct val="100000"/>
              </a:lnSpc>
              <a:spcBef>
                <a:spcPts val="0"/>
              </a:spcBef>
              <a:spcAft>
                <a:spcPts val="0"/>
              </a:spcAft>
              <a:buClr>
                <a:schemeClr val="dk2"/>
              </a:buClr>
              <a:buSzPts val="900"/>
              <a:buNone/>
              <a:defRPr sz="900">
                <a:solidFill>
                  <a:schemeClr val="dk2"/>
                </a:solidFill>
              </a:defRPr>
            </a:lvl3pPr>
            <a:lvl4pPr lvl="3" algn="ctr" rtl="0">
              <a:lnSpc>
                <a:spcPct val="100000"/>
              </a:lnSpc>
              <a:spcBef>
                <a:spcPts val="0"/>
              </a:spcBef>
              <a:spcAft>
                <a:spcPts val="0"/>
              </a:spcAft>
              <a:buClr>
                <a:schemeClr val="dk2"/>
              </a:buClr>
              <a:buSzPts val="900"/>
              <a:buNone/>
              <a:defRPr sz="900">
                <a:solidFill>
                  <a:schemeClr val="dk2"/>
                </a:solidFill>
              </a:defRPr>
            </a:lvl4pPr>
            <a:lvl5pPr lvl="4" algn="ctr" rtl="0">
              <a:lnSpc>
                <a:spcPct val="100000"/>
              </a:lnSpc>
              <a:spcBef>
                <a:spcPts val="0"/>
              </a:spcBef>
              <a:spcAft>
                <a:spcPts val="0"/>
              </a:spcAft>
              <a:buClr>
                <a:schemeClr val="dk2"/>
              </a:buClr>
              <a:buSzPts val="900"/>
              <a:buNone/>
              <a:defRPr sz="900">
                <a:solidFill>
                  <a:schemeClr val="dk2"/>
                </a:solidFill>
              </a:defRPr>
            </a:lvl5pPr>
            <a:lvl6pPr lvl="5" algn="ctr" rtl="0">
              <a:lnSpc>
                <a:spcPct val="100000"/>
              </a:lnSpc>
              <a:spcBef>
                <a:spcPts val="0"/>
              </a:spcBef>
              <a:spcAft>
                <a:spcPts val="0"/>
              </a:spcAft>
              <a:buClr>
                <a:schemeClr val="dk2"/>
              </a:buClr>
              <a:buSzPts val="900"/>
              <a:buNone/>
              <a:defRPr sz="900">
                <a:solidFill>
                  <a:schemeClr val="dk2"/>
                </a:solidFill>
              </a:defRPr>
            </a:lvl6pPr>
            <a:lvl7pPr lvl="6" algn="ctr" rtl="0">
              <a:lnSpc>
                <a:spcPct val="100000"/>
              </a:lnSpc>
              <a:spcBef>
                <a:spcPts val="0"/>
              </a:spcBef>
              <a:spcAft>
                <a:spcPts val="0"/>
              </a:spcAft>
              <a:buClr>
                <a:schemeClr val="dk2"/>
              </a:buClr>
              <a:buSzPts val="900"/>
              <a:buNone/>
              <a:defRPr sz="900">
                <a:solidFill>
                  <a:schemeClr val="dk2"/>
                </a:solidFill>
              </a:defRPr>
            </a:lvl7pPr>
            <a:lvl8pPr lvl="7" algn="ctr" rtl="0">
              <a:lnSpc>
                <a:spcPct val="100000"/>
              </a:lnSpc>
              <a:spcBef>
                <a:spcPts val="0"/>
              </a:spcBef>
              <a:spcAft>
                <a:spcPts val="0"/>
              </a:spcAft>
              <a:buClr>
                <a:schemeClr val="dk2"/>
              </a:buClr>
              <a:buSzPts val="900"/>
              <a:buNone/>
              <a:defRPr sz="900">
                <a:solidFill>
                  <a:schemeClr val="dk2"/>
                </a:solidFill>
              </a:defRPr>
            </a:lvl8pPr>
            <a:lvl9pPr lvl="8" algn="ctr" rtl="0">
              <a:lnSpc>
                <a:spcPct val="100000"/>
              </a:lnSpc>
              <a:spcBef>
                <a:spcPts val="0"/>
              </a:spcBef>
              <a:spcAft>
                <a:spcPts val="0"/>
              </a:spcAft>
              <a:buClr>
                <a:schemeClr val="dk2"/>
              </a:buClr>
              <a:buSzPts val="900"/>
              <a:buNone/>
              <a:defRPr sz="900">
                <a:solidFill>
                  <a:schemeClr val="dk2"/>
                </a:solidFill>
              </a:defRPr>
            </a:lvl9pPr>
          </a:lstStyle>
          <a:p>
            <a:endParaRPr/>
          </a:p>
        </p:txBody>
      </p:sp>
      <p:sp>
        <p:nvSpPr>
          <p:cNvPr id="179" name="Google Shape;179;p18"/>
          <p:cNvSpPr txBox="1">
            <a:spLocks noGrp="1"/>
          </p:cNvSpPr>
          <p:nvPr>
            <p:ph type="ctrTitle"/>
          </p:nvPr>
        </p:nvSpPr>
        <p:spPr>
          <a:xfrm>
            <a:off x="3065375" y="4277593"/>
            <a:ext cx="1665900" cy="7772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Clr>
                <a:schemeClr val="dk1"/>
              </a:buClr>
              <a:buSzPts val="1400"/>
              <a:buNone/>
              <a:defRPr sz="1400">
                <a:solidFill>
                  <a:schemeClr val="dk1"/>
                </a:solidFill>
              </a:defRPr>
            </a:lvl1pPr>
            <a:lvl2pPr lvl="1" algn="ctr" rtl="0">
              <a:spcBef>
                <a:spcPts val="0"/>
              </a:spcBef>
              <a:spcAft>
                <a:spcPts val="0"/>
              </a:spcAft>
              <a:buClr>
                <a:schemeClr val="dk1"/>
              </a:buClr>
              <a:buSzPts val="1400"/>
              <a:buNone/>
              <a:defRPr sz="1400">
                <a:solidFill>
                  <a:schemeClr val="dk1"/>
                </a:solidFill>
              </a:defRPr>
            </a:lvl2pPr>
            <a:lvl3pPr lvl="2" algn="ctr" rtl="0">
              <a:spcBef>
                <a:spcPts val="0"/>
              </a:spcBef>
              <a:spcAft>
                <a:spcPts val="0"/>
              </a:spcAft>
              <a:buClr>
                <a:schemeClr val="dk1"/>
              </a:buClr>
              <a:buSzPts val="1400"/>
              <a:buNone/>
              <a:defRPr sz="1400">
                <a:solidFill>
                  <a:schemeClr val="dk1"/>
                </a:solidFill>
              </a:defRPr>
            </a:lvl3pPr>
            <a:lvl4pPr lvl="3" algn="ctr" rtl="0">
              <a:spcBef>
                <a:spcPts val="0"/>
              </a:spcBef>
              <a:spcAft>
                <a:spcPts val="0"/>
              </a:spcAft>
              <a:buClr>
                <a:schemeClr val="dk1"/>
              </a:buClr>
              <a:buSzPts val="1400"/>
              <a:buNone/>
              <a:defRPr sz="1400">
                <a:solidFill>
                  <a:schemeClr val="dk1"/>
                </a:solidFill>
              </a:defRPr>
            </a:lvl4pPr>
            <a:lvl5pPr lvl="4" algn="ctr" rtl="0">
              <a:spcBef>
                <a:spcPts val="0"/>
              </a:spcBef>
              <a:spcAft>
                <a:spcPts val="0"/>
              </a:spcAft>
              <a:buClr>
                <a:schemeClr val="dk1"/>
              </a:buClr>
              <a:buSzPts val="1400"/>
              <a:buNone/>
              <a:defRPr sz="1400">
                <a:solidFill>
                  <a:schemeClr val="dk1"/>
                </a:solidFill>
              </a:defRPr>
            </a:lvl5pPr>
            <a:lvl6pPr lvl="5" algn="ctr" rtl="0">
              <a:spcBef>
                <a:spcPts val="0"/>
              </a:spcBef>
              <a:spcAft>
                <a:spcPts val="0"/>
              </a:spcAft>
              <a:buClr>
                <a:schemeClr val="dk1"/>
              </a:buClr>
              <a:buSzPts val="1400"/>
              <a:buNone/>
              <a:defRPr sz="1400">
                <a:solidFill>
                  <a:schemeClr val="dk1"/>
                </a:solidFill>
              </a:defRPr>
            </a:lvl6pPr>
            <a:lvl7pPr lvl="6" algn="ctr" rtl="0">
              <a:spcBef>
                <a:spcPts val="0"/>
              </a:spcBef>
              <a:spcAft>
                <a:spcPts val="0"/>
              </a:spcAft>
              <a:buClr>
                <a:schemeClr val="dk1"/>
              </a:buClr>
              <a:buSzPts val="1400"/>
              <a:buNone/>
              <a:defRPr sz="1400">
                <a:solidFill>
                  <a:schemeClr val="dk1"/>
                </a:solidFill>
              </a:defRPr>
            </a:lvl7pPr>
            <a:lvl8pPr lvl="7" algn="ctr" rtl="0">
              <a:spcBef>
                <a:spcPts val="0"/>
              </a:spcBef>
              <a:spcAft>
                <a:spcPts val="0"/>
              </a:spcAft>
              <a:buClr>
                <a:schemeClr val="dk1"/>
              </a:buClr>
              <a:buSzPts val="1400"/>
              <a:buNone/>
              <a:defRPr sz="1400">
                <a:solidFill>
                  <a:schemeClr val="dk1"/>
                </a:solidFill>
              </a:defRPr>
            </a:lvl8pPr>
            <a:lvl9pPr lvl="8" algn="ctr" rtl="0">
              <a:spcBef>
                <a:spcPts val="0"/>
              </a:spcBef>
              <a:spcAft>
                <a:spcPts val="0"/>
              </a:spcAft>
              <a:buClr>
                <a:schemeClr val="dk1"/>
              </a:buClr>
              <a:buSzPts val="1400"/>
              <a:buNone/>
              <a:defRPr sz="1400">
                <a:solidFill>
                  <a:schemeClr val="dk1"/>
                </a:solidFill>
              </a:defRPr>
            </a:lvl9pPr>
          </a:lstStyle>
          <a:p>
            <a:endParaRPr/>
          </a:p>
        </p:txBody>
      </p:sp>
      <p:sp>
        <p:nvSpPr>
          <p:cNvPr id="180" name="Google Shape;180;p18"/>
          <p:cNvSpPr txBox="1">
            <a:spLocks noGrp="1"/>
          </p:cNvSpPr>
          <p:nvPr>
            <p:ph type="subTitle" idx="2"/>
          </p:nvPr>
        </p:nvSpPr>
        <p:spPr>
          <a:xfrm>
            <a:off x="5042475" y="4883733"/>
            <a:ext cx="1665900" cy="59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900"/>
              <a:buNone/>
              <a:defRPr sz="900">
                <a:solidFill>
                  <a:schemeClr val="dk2"/>
                </a:solidFill>
              </a:defRPr>
            </a:lvl1pPr>
            <a:lvl2pPr lvl="1" algn="ctr" rtl="0">
              <a:lnSpc>
                <a:spcPct val="100000"/>
              </a:lnSpc>
              <a:spcBef>
                <a:spcPts val="0"/>
              </a:spcBef>
              <a:spcAft>
                <a:spcPts val="0"/>
              </a:spcAft>
              <a:buClr>
                <a:schemeClr val="dk2"/>
              </a:buClr>
              <a:buSzPts val="900"/>
              <a:buNone/>
              <a:defRPr sz="900">
                <a:solidFill>
                  <a:schemeClr val="dk2"/>
                </a:solidFill>
              </a:defRPr>
            </a:lvl2pPr>
            <a:lvl3pPr lvl="2" algn="ctr" rtl="0">
              <a:lnSpc>
                <a:spcPct val="100000"/>
              </a:lnSpc>
              <a:spcBef>
                <a:spcPts val="0"/>
              </a:spcBef>
              <a:spcAft>
                <a:spcPts val="0"/>
              </a:spcAft>
              <a:buClr>
                <a:schemeClr val="dk2"/>
              </a:buClr>
              <a:buSzPts val="900"/>
              <a:buNone/>
              <a:defRPr sz="900">
                <a:solidFill>
                  <a:schemeClr val="dk2"/>
                </a:solidFill>
              </a:defRPr>
            </a:lvl3pPr>
            <a:lvl4pPr lvl="3" algn="ctr" rtl="0">
              <a:lnSpc>
                <a:spcPct val="100000"/>
              </a:lnSpc>
              <a:spcBef>
                <a:spcPts val="0"/>
              </a:spcBef>
              <a:spcAft>
                <a:spcPts val="0"/>
              </a:spcAft>
              <a:buClr>
                <a:schemeClr val="dk2"/>
              </a:buClr>
              <a:buSzPts val="900"/>
              <a:buNone/>
              <a:defRPr sz="900">
                <a:solidFill>
                  <a:schemeClr val="dk2"/>
                </a:solidFill>
              </a:defRPr>
            </a:lvl4pPr>
            <a:lvl5pPr lvl="4" algn="ctr" rtl="0">
              <a:lnSpc>
                <a:spcPct val="100000"/>
              </a:lnSpc>
              <a:spcBef>
                <a:spcPts val="0"/>
              </a:spcBef>
              <a:spcAft>
                <a:spcPts val="0"/>
              </a:spcAft>
              <a:buClr>
                <a:schemeClr val="dk2"/>
              </a:buClr>
              <a:buSzPts val="900"/>
              <a:buNone/>
              <a:defRPr sz="900">
                <a:solidFill>
                  <a:schemeClr val="dk2"/>
                </a:solidFill>
              </a:defRPr>
            </a:lvl5pPr>
            <a:lvl6pPr lvl="5" algn="ctr" rtl="0">
              <a:lnSpc>
                <a:spcPct val="100000"/>
              </a:lnSpc>
              <a:spcBef>
                <a:spcPts val="0"/>
              </a:spcBef>
              <a:spcAft>
                <a:spcPts val="0"/>
              </a:spcAft>
              <a:buClr>
                <a:schemeClr val="dk2"/>
              </a:buClr>
              <a:buSzPts val="900"/>
              <a:buNone/>
              <a:defRPr sz="900">
                <a:solidFill>
                  <a:schemeClr val="dk2"/>
                </a:solidFill>
              </a:defRPr>
            </a:lvl6pPr>
            <a:lvl7pPr lvl="6" algn="ctr" rtl="0">
              <a:lnSpc>
                <a:spcPct val="100000"/>
              </a:lnSpc>
              <a:spcBef>
                <a:spcPts val="0"/>
              </a:spcBef>
              <a:spcAft>
                <a:spcPts val="0"/>
              </a:spcAft>
              <a:buClr>
                <a:schemeClr val="dk2"/>
              </a:buClr>
              <a:buSzPts val="900"/>
              <a:buNone/>
              <a:defRPr sz="900">
                <a:solidFill>
                  <a:schemeClr val="dk2"/>
                </a:solidFill>
              </a:defRPr>
            </a:lvl7pPr>
            <a:lvl8pPr lvl="7" algn="ctr" rtl="0">
              <a:lnSpc>
                <a:spcPct val="100000"/>
              </a:lnSpc>
              <a:spcBef>
                <a:spcPts val="0"/>
              </a:spcBef>
              <a:spcAft>
                <a:spcPts val="0"/>
              </a:spcAft>
              <a:buClr>
                <a:schemeClr val="dk2"/>
              </a:buClr>
              <a:buSzPts val="900"/>
              <a:buNone/>
              <a:defRPr sz="900">
                <a:solidFill>
                  <a:schemeClr val="dk2"/>
                </a:solidFill>
              </a:defRPr>
            </a:lvl8pPr>
            <a:lvl9pPr lvl="8" algn="ctr" rtl="0">
              <a:lnSpc>
                <a:spcPct val="100000"/>
              </a:lnSpc>
              <a:spcBef>
                <a:spcPts val="0"/>
              </a:spcBef>
              <a:spcAft>
                <a:spcPts val="0"/>
              </a:spcAft>
              <a:buClr>
                <a:schemeClr val="dk2"/>
              </a:buClr>
              <a:buSzPts val="900"/>
              <a:buNone/>
              <a:defRPr sz="900">
                <a:solidFill>
                  <a:schemeClr val="dk2"/>
                </a:solidFill>
              </a:defRPr>
            </a:lvl9pPr>
          </a:lstStyle>
          <a:p>
            <a:endParaRPr/>
          </a:p>
        </p:txBody>
      </p:sp>
      <p:sp>
        <p:nvSpPr>
          <p:cNvPr id="181" name="Google Shape;181;p18"/>
          <p:cNvSpPr txBox="1">
            <a:spLocks noGrp="1"/>
          </p:cNvSpPr>
          <p:nvPr>
            <p:ph type="ctrTitle" idx="3"/>
          </p:nvPr>
        </p:nvSpPr>
        <p:spPr>
          <a:xfrm>
            <a:off x="5042475" y="4277595"/>
            <a:ext cx="1665900" cy="7772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Clr>
                <a:schemeClr val="dk1"/>
              </a:buClr>
              <a:buSzPts val="1400"/>
              <a:buNone/>
              <a:defRPr sz="1400">
                <a:solidFill>
                  <a:schemeClr val="dk1"/>
                </a:solidFill>
              </a:defRPr>
            </a:lvl1pPr>
            <a:lvl2pPr lvl="1" algn="ctr" rtl="0">
              <a:spcBef>
                <a:spcPts val="0"/>
              </a:spcBef>
              <a:spcAft>
                <a:spcPts val="0"/>
              </a:spcAft>
              <a:buClr>
                <a:schemeClr val="dk1"/>
              </a:buClr>
              <a:buSzPts val="1400"/>
              <a:buNone/>
              <a:defRPr sz="1400">
                <a:solidFill>
                  <a:schemeClr val="dk1"/>
                </a:solidFill>
              </a:defRPr>
            </a:lvl2pPr>
            <a:lvl3pPr lvl="2" algn="ctr" rtl="0">
              <a:spcBef>
                <a:spcPts val="0"/>
              </a:spcBef>
              <a:spcAft>
                <a:spcPts val="0"/>
              </a:spcAft>
              <a:buClr>
                <a:schemeClr val="dk1"/>
              </a:buClr>
              <a:buSzPts val="1400"/>
              <a:buNone/>
              <a:defRPr sz="1400">
                <a:solidFill>
                  <a:schemeClr val="dk1"/>
                </a:solidFill>
              </a:defRPr>
            </a:lvl3pPr>
            <a:lvl4pPr lvl="3" algn="ctr" rtl="0">
              <a:spcBef>
                <a:spcPts val="0"/>
              </a:spcBef>
              <a:spcAft>
                <a:spcPts val="0"/>
              </a:spcAft>
              <a:buClr>
                <a:schemeClr val="dk1"/>
              </a:buClr>
              <a:buSzPts val="1400"/>
              <a:buNone/>
              <a:defRPr sz="1400">
                <a:solidFill>
                  <a:schemeClr val="dk1"/>
                </a:solidFill>
              </a:defRPr>
            </a:lvl4pPr>
            <a:lvl5pPr lvl="4" algn="ctr" rtl="0">
              <a:spcBef>
                <a:spcPts val="0"/>
              </a:spcBef>
              <a:spcAft>
                <a:spcPts val="0"/>
              </a:spcAft>
              <a:buClr>
                <a:schemeClr val="dk1"/>
              </a:buClr>
              <a:buSzPts val="1400"/>
              <a:buNone/>
              <a:defRPr sz="1400">
                <a:solidFill>
                  <a:schemeClr val="dk1"/>
                </a:solidFill>
              </a:defRPr>
            </a:lvl5pPr>
            <a:lvl6pPr lvl="5" algn="ctr" rtl="0">
              <a:spcBef>
                <a:spcPts val="0"/>
              </a:spcBef>
              <a:spcAft>
                <a:spcPts val="0"/>
              </a:spcAft>
              <a:buClr>
                <a:schemeClr val="dk1"/>
              </a:buClr>
              <a:buSzPts val="1400"/>
              <a:buNone/>
              <a:defRPr sz="1400">
                <a:solidFill>
                  <a:schemeClr val="dk1"/>
                </a:solidFill>
              </a:defRPr>
            </a:lvl6pPr>
            <a:lvl7pPr lvl="6" algn="ctr" rtl="0">
              <a:spcBef>
                <a:spcPts val="0"/>
              </a:spcBef>
              <a:spcAft>
                <a:spcPts val="0"/>
              </a:spcAft>
              <a:buClr>
                <a:schemeClr val="dk1"/>
              </a:buClr>
              <a:buSzPts val="1400"/>
              <a:buNone/>
              <a:defRPr sz="1400">
                <a:solidFill>
                  <a:schemeClr val="dk1"/>
                </a:solidFill>
              </a:defRPr>
            </a:lvl7pPr>
            <a:lvl8pPr lvl="7" algn="ctr" rtl="0">
              <a:spcBef>
                <a:spcPts val="0"/>
              </a:spcBef>
              <a:spcAft>
                <a:spcPts val="0"/>
              </a:spcAft>
              <a:buClr>
                <a:schemeClr val="dk1"/>
              </a:buClr>
              <a:buSzPts val="1400"/>
              <a:buNone/>
              <a:defRPr sz="1400">
                <a:solidFill>
                  <a:schemeClr val="dk1"/>
                </a:solidFill>
              </a:defRPr>
            </a:lvl8pPr>
            <a:lvl9pPr lvl="8" algn="ctr" rtl="0">
              <a:spcBef>
                <a:spcPts val="0"/>
              </a:spcBef>
              <a:spcAft>
                <a:spcPts val="0"/>
              </a:spcAft>
              <a:buClr>
                <a:schemeClr val="dk1"/>
              </a:buClr>
              <a:buSzPts val="1400"/>
              <a:buNone/>
              <a:defRPr sz="1400">
                <a:solidFill>
                  <a:schemeClr val="dk1"/>
                </a:solidFill>
              </a:defRPr>
            </a:lvl9pPr>
          </a:lstStyle>
          <a:p>
            <a:endParaRPr/>
          </a:p>
        </p:txBody>
      </p:sp>
      <p:sp>
        <p:nvSpPr>
          <p:cNvPr id="182" name="Google Shape;182;p18"/>
          <p:cNvSpPr txBox="1">
            <a:spLocks noGrp="1"/>
          </p:cNvSpPr>
          <p:nvPr>
            <p:ph type="subTitle" idx="4"/>
          </p:nvPr>
        </p:nvSpPr>
        <p:spPr>
          <a:xfrm>
            <a:off x="1067275" y="4883733"/>
            <a:ext cx="1707900" cy="59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900"/>
              <a:buNone/>
              <a:defRPr sz="900">
                <a:solidFill>
                  <a:schemeClr val="dk2"/>
                </a:solidFill>
              </a:defRPr>
            </a:lvl1pPr>
            <a:lvl2pPr lvl="1" algn="ctr" rtl="0">
              <a:lnSpc>
                <a:spcPct val="100000"/>
              </a:lnSpc>
              <a:spcBef>
                <a:spcPts val="0"/>
              </a:spcBef>
              <a:spcAft>
                <a:spcPts val="0"/>
              </a:spcAft>
              <a:buClr>
                <a:schemeClr val="dk2"/>
              </a:buClr>
              <a:buSzPts val="900"/>
              <a:buNone/>
              <a:defRPr sz="900">
                <a:solidFill>
                  <a:schemeClr val="dk2"/>
                </a:solidFill>
              </a:defRPr>
            </a:lvl2pPr>
            <a:lvl3pPr lvl="2" algn="ctr" rtl="0">
              <a:lnSpc>
                <a:spcPct val="100000"/>
              </a:lnSpc>
              <a:spcBef>
                <a:spcPts val="0"/>
              </a:spcBef>
              <a:spcAft>
                <a:spcPts val="0"/>
              </a:spcAft>
              <a:buClr>
                <a:schemeClr val="dk2"/>
              </a:buClr>
              <a:buSzPts val="900"/>
              <a:buNone/>
              <a:defRPr sz="900">
                <a:solidFill>
                  <a:schemeClr val="dk2"/>
                </a:solidFill>
              </a:defRPr>
            </a:lvl3pPr>
            <a:lvl4pPr lvl="3" algn="ctr" rtl="0">
              <a:lnSpc>
                <a:spcPct val="100000"/>
              </a:lnSpc>
              <a:spcBef>
                <a:spcPts val="0"/>
              </a:spcBef>
              <a:spcAft>
                <a:spcPts val="0"/>
              </a:spcAft>
              <a:buClr>
                <a:schemeClr val="dk2"/>
              </a:buClr>
              <a:buSzPts val="900"/>
              <a:buNone/>
              <a:defRPr sz="900">
                <a:solidFill>
                  <a:schemeClr val="dk2"/>
                </a:solidFill>
              </a:defRPr>
            </a:lvl4pPr>
            <a:lvl5pPr lvl="4" algn="ctr" rtl="0">
              <a:lnSpc>
                <a:spcPct val="100000"/>
              </a:lnSpc>
              <a:spcBef>
                <a:spcPts val="0"/>
              </a:spcBef>
              <a:spcAft>
                <a:spcPts val="0"/>
              </a:spcAft>
              <a:buClr>
                <a:schemeClr val="dk2"/>
              </a:buClr>
              <a:buSzPts val="900"/>
              <a:buNone/>
              <a:defRPr sz="900">
                <a:solidFill>
                  <a:schemeClr val="dk2"/>
                </a:solidFill>
              </a:defRPr>
            </a:lvl5pPr>
            <a:lvl6pPr lvl="5" algn="ctr" rtl="0">
              <a:lnSpc>
                <a:spcPct val="100000"/>
              </a:lnSpc>
              <a:spcBef>
                <a:spcPts val="0"/>
              </a:spcBef>
              <a:spcAft>
                <a:spcPts val="0"/>
              </a:spcAft>
              <a:buClr>
                <a:schemeClr val="dk2"/>
              </a:buClr>
              <a:buSzPts val="900"/>
              <a:buNone/>
              <a:defRPr sz="900">
                <a:solidFill>
                  <a:schemeClr val="dk2"/>
                </a:solidFill>
              </a:defRPr>
            </a:lvl6pPr>
            <a:lvl7pPr lvl="6" algn="ctr" rtl="0">
              <a:lnSpc>
                <a:spcPct val="100000"/>
              </a:lnSpc>
              <a:spcBef>
                <a:spcPts val="0"/>
              </a:spcBef>
              <a:spcAft>
                <a:spcPts val="0"/>
              </a:spcAft>
              <a:buClr>
                <a:schemeClr val="dk2"/>
              </a:buClr>
              <a:buSzPts val="900"/>
              <a:buNone/>
              <a:defRPr sz="900">
                <a:solidFill>
                  <a:schemeClr val="dk2"/>
                </a:solidFill>
              </a:defRPr>
            </a:lvl7pPr>
            <a:lvl8pPr lvl="7" algn="ctr" rtl="0">
              <a:lnSpc>
                <a:spcPct val="100000"/>
              </a:lnSpc>
              <a:spcBef>
                <a:spcPts val="0"/>
              </a:spcBef>
              <a:spcAft>
                <a:spcPts val="0"/>
              </a:spcAft>
              <a:buClr>
                <a:schemeClr val="dk2"/>
              </a:buClr>
              <a:buSzPts val="900"/>
              <a:buNone/>
              <a:defRPr sz="900">
                <a:solidFill>
                  <a:schemeClr val="dk2"/>
                </a:solidFill>
              </a:defRPr>
            </a:lvl8pPr>
            <a:lvl9pPr lvl="8" algn="ctr" rtl="0">
              <a:lnSpc>
                <a:spcPct val="100000"/>
              </a:lnSpc>
              <a:spcBef>
                <a:spcPts val="0"/>
              </a:spcBef>
              <a:spcAft>
                <a:spcPts val="0"/>
              </a:spcAft>
              <a:buClr>
                <a:schemeClr val="dk2"/>
              </a:buClr>
              <a:buSzPts val="900"/>
              <a:buNone/>
              <a:defRPr sz="900">
                <a:solidFill>
                  <a:schemeClr val="dk2"/>
                </a:solidFill>
              </a:defRPr>
            </a:lvl9pPr>
          </a:lstStyle>
          <a:p>
            <a:endParaRPr/>
          </a:p>
        </p:txBody>
      </p:sp>
      <p:sp>
        <p:nvSpPr>
          <p:cNvPr id="183" name="Google Shape;183;p18"/>
          <p:cNvSpPr txBox="1">
            <a:spLocks noGrp="1"/>
          </p:cNvSpPr>
          <p:nvPr>
            <p:ph type="ctrTitle" idx="5"/>
          </p:nvPr>
        </p:nvSpPr>
        <p:spPr>
          <a:xfrm>
            <a:off x="1088275" y="4277728"/>
            <a:ext cx="1665900" cy="7772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Clr>
                <a:schemeClr val="dk1"/>
              </a:buClr>
              <a:buSzPts val="1400"/>
              <a:buNone/>
              <a:defRPr sz="1400">
                <a:solidFill>
                  <a:schemeClr val="dk1"/>
                </a:solidFill>
              </a:defRPr>
            </a:lvl1pPr>
            <a:lvl2pPr lvl="1" algn="ctr" rtl="0">
              <a:spcBef>
                <a:spcPts val="0"/>
              </a:spcBef>
              <a:spcAft>
                <a:spcPts val="0"/>
              </a:spcAft>
              <a:buClr>
                <a:schemeClr val="dk1"/>
              </a:buClr>
              <a:buSzPts val="1400"/>
              <a:buNone/>
              <a:defRPr sz="1400">
                <a:solidFill>
                  <a:schemeClr val="dk1"/>
                </a:solidFill>
              </a:defRPr>
            </a:lvl2pPr>
            <a:lvl3pPr lvl="2" algn="ctr" rtl="0">
              <a:spcBef>
                <a:spcPts val="0"/>
              </a:spcBef>
              <a:spcAft>
                <a:spcPts val="0"/>
              </a:spcAft>
              <a:buClr>
                <a:schemeClr val="dk1"/>
              </a:buClr>
              <a:buSzPts val="1400"/>
              <a:buNone/>
              <a:defRPr sz="1400">
                <a:solidFill>
                  <a:schemeClr val="dk1"/>
                </a:solidFill>
              </a:defRPr>
            </a:lvl3pPr>
            <a:lvl4pPr lvl="3" algn="ctr" rtl="0">
              <a:spcBef>
                <a:spcPts val="0"/>
              </a:spcBef>
              <a:spcAft>
                <a:spcPts val="0"/>
              </a:spcAft>
              <a:buClr>
                <a:schemeClr val="dk1"/>
              </a:buClr>
              <a:buSzPts val="1400"/>
              <a:buNone/>
              <a:defRPr sz="1400">
                <a:solidFill>
                  <a:schemeClr val="dk1"/>
                </a:solidFill>
              </a:defRPr>
            </a:lvl4pPr>
            <a:lvl5pPr lvl="4" algn="ctr" rtl="0">
              <a:spcBef>
                <a:spcPts val="0"/>
              </a:spcBef>
              <a:spcAft>
                <a:spcPts val="0"/>
              </a:spcAft>
              <a:buClr>
                <a:schemeClr val="dk1"/>
              </a:buClr>
              <a:buSzPts val="1400"/>
              <a:buNone/>
              <a:defRPr sz="1400">
                <a:solidFill>
                  <a:schemeClr val="dk1"/>
                </a:solidFill>
              </a:defRPr>
            </a:lvl5pPr>
            <a:lvl6pPr lvl="5" algn="ctr" rtl="0">
              <a:spcBef>
                <a:spcPts val="0"/>
              </a:spcBef>
              <a:spcAft>
                <a:spcPts val="0"/>
              </a:spcAft>
              <a:buClr>
                <a:schemeClr val="dk1"/>
              </a:buClr>
              <a:buSzPts val="1400"/>
              <a:buNone/>
              <a:defRPr sz="1400">
                <a:solidFill>
                  <a:schemeClr val="dk1"/>
                </a:solidFill>
              </a:defRPr>
            </a:lvl6pPr>
            <a:lvl7pPr lvl="6" algn="ctr" rtl="0">
              <a:spcBef>
                <a:spcPts val="0"/>
              </a:spcBef>
              <a:spcAft>
                <a:spcPts val="0"/>
              </a:spcAft>
              <a:buClr>
                <a:schemeClr val="dk1"/>
              </a:buClr>
              <a:buSzPts val="1400"/>
              <a:buNone/>
              <a:defRPr sz="1400">
                <a:solidFill>
                  <a:schemeClr val="dk1"/>
                </a:solidFill>
              </a:defRPr>
            </a:lvl7pPr>
            <a:lvl8pPr lvl="7" algn="ctr" rtl="0">
              <a:spcBef>
                <a:spcPts val="0"/>
              </a:spcBef>
              <a:spcAft>
                <a:spcPts val="0"/>
              </a:spcAft>
              <a:buClr>
                <a:schemeClr val="dk1"/>
              </a:buClr>
              <a:buSzPts val="1400"/>
              <a:buNone/>
              <a:defRPr sz="1400">
                <a:solidFill>
                  <a:schemeClr val="dk1"/>
                </a:solidFill>
              </a:defRPr>
            </a:lvl8pPr>
            <a:lvl9pPr lvl="8" algn="ctr" rtl="0">
              <a:spcBef>
                <a:spcPts val="0"/>
              </a:spcBef>
              <a:spcAft>
                <a:spcPts val="0"/>
              </a:spcAft>
              <a:buClr>
                <a:schemeClr val="dk1"/>
              </a:buClr>
              <a:buSzPts val="1400"/>
              <a:buNone/>
              <a:defRPr sz="1400">
                <a:solidFill>
                  <a:schemeClr val="dk1"/>
                </a:solidFill>
              </a:defRPr>
            </a:lvl9pPr>
          </a:lstStyle>
          <a:p>
            <a:endParaRPr/>
          </a:p>
        </p:txBody>
      </p:sp>
      <p:sp>
        <p:nvSpPr>
          <p:cNvPr id="184" name="Google Shape;184;p18"/>
          <p:cNvSpPr/>
          <p:nvPr/>
        </p:nvSpPr>
        <p:spPr>
          <a:xfrm>
            <a:off x="8846828" y="-72500"/>
            <a:ext cx="356400" cy="70052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chemeClr val="lt1"/>
              </a:solidFill>
              <a:latin typeface="Nunito"/>
              <a:ea typeface="Nunito"/>
              <a:cs typeface="Nunito"/>
              <a:sym typeface="Nunito"/>
            </a:endParaRPr>
          </a:p>
        </p:txBody>
      </p:sp>
      <p:sp>
        <p:nvSpPr>
          <p:cNvPr id="185" name="Google Shape;185;p18"/>
          <p:cNvSpPr txBox="1">
            <a:spLocks noGrp="1"/>
          </p:cNvSpPr>
          <p:nvPr>
            <p:ph type="ctrTitle" idx="6"/>
          </p:nvPr>
        </p:nvSpPr>
        <p:spPr>
          <a:xfrm rot="-5400000">
            <a:off x="6303600" y="3143285"/>
            <a:ext cx="5439600" cy="3516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1pPr>
            <a:lvl2pPr lvl="1"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2pPr>
            <a:lvl3pPr lvl="2"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3pPr>
            <a:lvl4pPr lvl="3"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4pPr>
            <a:lvl5pPr lvl="4"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5pPr>
            <a:lvl6pPr lvl="5"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6pPr>
            <a:lvl7pPr lvl="6"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7pPr>
            <a:lvl8pPr lvl="7"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8pPr>
            <a:lvl9pPr lvl="8"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9pPr>
          </a:lstStyle>
          <a:p>
            <a:endParaRPr/>
          </a:p>
        </p:txBody>
      </p:sp>
      <p:sp>
        <p:nvSpPr>
          <p:cNvPr id="186" name="Google Shape;186;p18"/>
          <p:cNvSpPr txBox="1">
            <a:spLocks noGrp="1"/>
          </p:cNvSpPr>
          <p:nvPr>
            <p:ph type="sldNum" idx="12"/>
          </p:nvPr>
        </p:nvSpPr>
        <p:spPr>
          <a:xfrm rot="-5400000">
            <a:off x="8735000" y="245073"/>
            <a:ext cx="576800" cy="393600"/>
          </a:xfrm>
          <a:prstGeom prst="rect">
            <a:avLst/>
          </a:prstGeom>
          <a:noFill/>
          <a:ln>
            <a:noFill/>
          </a:ln>
        </p:spPr>
        <p:txBody>
          <a:bodyPr spcFirstLastPara="1" wrap="square" lIns="91425" tIns="91425" rIns="91425" bIns="91425" anchor="ctr" anchorCtr="0">
            <a:noAutofit/>
          </a:bodyPr>
          <a:lstStyle>
            <a:lvl1pPr lvl="0" algn="ctr" rtl="0">
              <a:buNone/>
              <a:defRPr sz="800">
                <a:solidFill>
                  <a:schemeClr val="lt1"/>
                </a:solidFill>
                <a:latin typeface="Nunito"/>
                <a:ea typeface="Nunito"/>
                <a:cs typeface="Nunito"/>
                <a:sym typeface="Nunito"/>
              </a:defRPr>
            </a:lvl1pPr>
            <a:lvl2pPr lvl="1" algn="ctr" rtl="0">
              <a:buNone/>
              <a:defRPr sz="800">
                <a:solidFill>
                  <a:schemeClr val="lt1"/>
                </a:solidFill>
                <a:latin typeface="Nunito"/>
                <a:ea typeface="Nunito"/>
                <a:cs typeface="Nunito"/>
                <a:sym typeface="Nunito"/>
              </a:defRPr>
            </a:lvl2pPr>
            <a:lvl3pPr lvl="2" algn="ctr" rtl="0">
              <a:buNone/>
              <a:defRPr sz="800">
                <a:solidFill>
                  <a:schemeClr val="lt1"/>
                </a:solidFill>
                <a:latin typeface="Nunito"/>
                <a:ea typeface="Nunito"/>
                <a:cs typeface="Nunito"/>
                <a:sym typeface="Nunito"/>
              </a:defRPr>
            </a:lvl3pPr>
            <a:lvl4pPr lvl="3" algn="ctr" rtl="0">
              <a:buNone/>
              <a:defRPr sz="800">
                <a:solidFill>
                  <a:schemeClr val="lt1"/>
                </a:solidFill>
                <a:latin typeface="Nunito"/>
                <a:ea typeface="Nunito"/>
                <a:cs typeface="Nunito"/>
                <a:sym typeface="Nunito"/>
              </a:defRPr>
            </a:lvl4pPr>
            <a:lvl5pPr lvl="4" algn="ctr" rtl="0">
              <a:buNone/>
              <a:defRPr sz="800">
                <a:solidFill>
                  <a:schemeClr val="lt1"/>
                </a:solidFill>
                <a:latin typeface="Nunito"/>
                <a:ea typeface="Nunito"/>
                <a:cs typeface="Nunito"/>
                <a:sym typeface="Nunito"/>
              </a:defRPr>
            </a:lvl5pPr>
            <a:lvl6pPr lvl="5" algn="ctr" rtl="0">
              <a:buNone/>
              <a:defRPr sz="800">
                <a:solidFill>
                  <a:schemeClr val="lt1"/>
                </a:solidFill>
                <a:latin typeface="Nunito"/>
                <a:ea typeface="Nunito"/>
                <a:cs typeface="Nunito"/>
                <a:sym typeface="Nunito"/>
              </a:defRPr>
            </a:lvl6pPr>
            <a:lvl7pPr lvl="6" algn="ctr" rtl="0">
              <a:buNone/>
              <a:defRPr sz="800">
                <a:solidFill>
                  <a:schemeClr val="lt1"/>
                </a:solidFill>
                <a:latin typeface="Nunito"/>
                <a:ea typeface="Nunito"/>
                <a:cs typeface="Nunito"/>
                <a:sym typeface="Nunito"/>
              </a:defRPr>
            </a:lvl7pPr>
            <a:lvl8pPr lvl="7" algn="ctr" rtl="0">
              <a:buNone/>
              <a:defRPr sz="800">
                <a:solidFill>
                  <a:schemeClr val="lt1"/>
                </a:solidFill>
                <a:latin typeface="Nunito"/>
                <a:ea typeface="Nunito"/>
                <a:cs typeface="Nunito"/>
                <a:sym typeface="Nunito"/>
              </a:defRPr>
            </a:lvl8pPr>
            <a:lvl9pPr lvl="8" algn="ctr" rtl="0">
              <a:buNone/>
              <a:defRPr sz="800">
                <a:solidFill>
                  <a:schemeClr val="lt1"/>
                </a:solidFill>
                <a:latin typeface="Nunito"/>
                <a:ea typeface="Nunito"/>
                <a:cs typeface="Nunito"/>
                <a:sym typeface="Nunito"/>
              </a:defRPr>
            </a:lvl9pPr>
          </a:lstStyle>
          <a:p>
            <a:fld id="{00000000-1234-1234-1234-123412341234}" type="slidenum">
              <a:rPr lang="en" smtClean="0"/>
              <a:pPr/>
              <a:t>‹#›</a:t>
            </a:fld>
            <a:endParaRPr lang="en"/>
          </a:p>
        </p:txBody>
      </p:sp>
      <p:grpSp>
        <p:nvGrpSpPr>
          <p:cNvPr id="187" name="Google Shape;187;p18"/>
          <p:cNvGrpSpPr/>
          <p:nvPr/>
        </p:nvGrpSpPr>
        <p:grpSpPr>
          <a:xfrm>
            <a:off x="315380" y="410976"/>
            <a:ext cx="813696" cy="810536"/>
            <a:chOff x="315380" y="308232"/>
            <a:chExt cx="813696" cy="607902"/>
          </a:xfrm>
        </p:grpSpPr>
        <p:sp>
          <p:nvSpPr>
            <p:cNvPr id="188" name="Google Shape;188;p18"/>
            <p:cNvSpPr/>
            <p:nvPr/>
          </p:nvSpPr>
          <p:spPr>
            <a:xfrm>
              <a:off x="315380" y="734649"/>
              <a:ext cx="180130" cy="180139"/>
            </a:xfrm>
            <a:custGeom>
              <a:avLst/>
              <a:gdLst/>
              <a:ahLst/>
              <a:cxnLst/>
              <a:rect l="l" t="t" r="r" b="b"/>
              <a:pathLst>
                <a:path w="20481" h="20482" extrusionOk="0">
                  <a:moveTo>
                    <a:pt x="0" y="0"/>
                  </a:moveTo>
                  <a:lnTo>
                    <a:pt x="0" y="20481"/>
                  </a:lnTo>
                  <a:lnTo>
                    <a:pt x="20481" y="20481"/>
                  </a:lnTo>
                  <a:lnTo>
                    <a:pt x="204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89" name="Google Shape;189;p18"/>
            <p:cNvSpPr/>
            <p:nvPr/>
          </p:nvSpPr>
          <p:spPr>
            <a:xfrm>
              <a:off x="315380" y="519145"/>
              <a:ext cx="180130" cy="180130"/>
            </a:xfrm>
            <a:custGeom>
              <a:avLst/>
              <a:gdLst/>
              <a:ahLst/>
              <a:cxnLst/>
              <a:rect l="l" t="t" r="r" b="b"/>
              <a:pathLst>
                <a:path w="20481" h="20481" extrusionOk="0">
                  <a:moveTo>
                    <a:pt x="0" y="0"/>
                  </a:moveTo>
                  <a:lnTo>
                    <a:pt x="0" y="20481"/>
                  </a:lnTo>
                  <a:lnTo>
                    <a:pt x="20481" y="20481"/>
                  </a:lnTo>
                  <a:lnTo>
                    <a:pt x="204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0" name="Google Shape;190;p18"/>
            <p:cNvSpPr/>
            <p:nvPr/>
          </p:nvSpPr>
          <p:spPr>
            <a:xfrm>
              <a:off x="315380" y="311741"/>
              <a:ext cx="180130" cy="180130"/>
            </a:xfrm>
            <a:custGeom>
              <a:avLst/>
              <a:gdLst/>
              <a:ahLst/>
              <a:cxnLst/>
              <a:rect l="l" t="t" r="r" b="b"/>
              <a:pathLst>
                <a:path w="20481" h="20481" extrusionOk="0">
                  <a:moveTo>
                    <a:pt x="0" y="0"/>
                  </a:moveTo>
                  <a:lnTo>
                    <a:pt x="0" y="20481"/>
                  </a:lnTo>
                  <a:lnTo>
                    <a:pt x="20481" y="20481"/>
                  </a:lnTo>
                  <a:lnTo>
                    <a:pt x="204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1" name="Google Shape;191;p18"/>
            <p:cNvSpPr/>
            <p:nvPr/>
          </p:nvSpPr>
          <p:spPr>
            <a:xfrm>
              <a:off x="526565" y="734649"/>
              <a:ext cx="179867" cy="180139"/>
            </a:xfrm>
            <a:custGeom>
              <a:avLst/>
              <a:gdLst/>
              <a:ahLst/>
              <a:cxnLst/>
              <a:rect l="l" t="t" r="r" b="b"/>
              <a:pathLst>
                <a:path w="20451" h="20482" extrusionOk="0">
                  <a:moveTo>
                    <a:pt x="0" y="0"/>
                  </a:moveTo>
                  <a:lnTo>
                    <a:pt x="0" y="20481"/>
                  </a:lnTo>
                  <a:lnTo>
                    <a:pt x="20450" y="20481"/>
                  </a:lnTo>
                  <a:lnTo>
                    <a:pt x="2045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2" name="Google Shape;192;p18"/>
            <p:cNvSpPr/>
            <p:nvPr/>
          </p:nvSpPr>
          <p:spPr>
            <a:xfrm>
              <a:off x="526829" y="519682"/>
              <a:ext cx="179867" cy="180139"/>
            </a:xfrm>
            <a:custGeom>
              <a:avLst/>
              <a:gdLst/>
              <a:ahLst/>
              <a:cxnLst/>
              <a:rect l="l" t="t" r="r" b="b"/>
              <a:pathLst>
                <a:path w="20451" h="20482" extrusionOk="0">
                  <a:moveTo>
                    <a:pt x="1" y="1"/>
                  </a:moveTo>
                  <a:lnTo>
                    <a:pt x="1" y="20481"/>
                  </a:lnTo>
                  <a:cubicBezTo>
                    <a:pt x="11301" y="20481"/>
                    <a:pt x="20451" y="11300"/>
                    <a:pt x="204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3" name="Google Shape;193;p18"/>
            <p:cNvSpPr/>
            <p:nvPr/>
          </p:nvSpPr>
          <p:spPr>
            <a:xfrm>
              <a:off x="740715" y="519682"/>
              <a:ext cx="180139" cy="180139"/>
            </a:xfrm>
            <a:custGeom>
              <a:avLst/>
              <a:gdLst/>
              <a:ahLst/>
              <a:cxnLst/>
              <a:rect l="l" t="t" r="r" b="b"/>
              <a:pathLst>
                <a:path w="20482" h="20482" extrusionOk="0">
                  <a:moveTo>
                    <a:pt x="1" y="1"/>
                  </a:moveTo>
                  <a:lnTo>
                    <a:pt x="1" y="20481"/>
                  </a:lnTo>
                  <a:cubicBezTo>
                    <a:pt x="11301" y="20481"/>
                    <a:pt x="20482" y="11300"/>
                    <a:pt x="2048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4" name="Google Shape;194;p18"/>
            <p:cNvSpPr/>
            <p:nvPr/>
          </p:nvSpPr>
          <p:spPr>
            <a:xfrm>
              <a:off x="740715" y="308232"/>
              <a:ext cx="180139" cy="180130"/>
            </a:xfrm>
            <a:custGeom>
              <a:avLst/>
              <a:gdLst/>
              <a:ahLst/>
              <a:cxnLst/>
              <a:rect l="l" t="t" r="r" b="b"/>
              <a:pathLst>
                <a:path w="20482" h="20481" extrusionOk="0">
                  <a:moveTo>
                    <a:pt x="1" y="0"/>
                  </a:moveTo>
                  <a:lnTo>
                    <a:pt x="1" y="20481"/>
                  </a:lnTo>
                  <a:lnTo>
                    <a:pt x="20482" y="20481"/>
                  </a:lnTo>
                  <a:cubicBezTo>
                    <a:pt x="20482" y="9181"/>
                    <a:pt x="11301" y="0"/>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5" name="Google Shape;195;p18"/>
            <p:cNvSpPr/>
            <p:nvPr/>
          </p:nvSpPr>
          <p:spPr>
            <a:xfrm>
              <a:off x="528184" y="308232"/>
              <a:ext cx="179867" cy="180130"/>
            </a:xfrm>
            <a:custGeom>
              <a:avLst/>
              <a:gdLst/>
              <a:ahLst/>
              <a:cxnLst/>
              <a:rect l="l" t="t" r="r" b="b"/>
              <a:pathLst>
                <a:path w="20451" h="20481" extrusionOk="0">
                  <a:moveTo>
                    <a:pt x="0" y="0"/>
                  </a:moveTo>
                  <a:lnTo>
                    <a:pt x="0" y="20481"/>
                  </a:lnTo>
                  <a:lnTo>
                    <a:pt x="20451" y="20481"/>
                  </a:lnTo>
                  <a:cubicBezTo>
                    <a:pt x="20451" y="9181"/>
                    <a:pt x="11300" y="0"/>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6" name="Google Shape;196;p18"/>
            <p:cNvSpPr/>
            <p:nvPr/>
          </p:nvSpPr>
          <p:spPr>
            <a:xfrm>
              <a:off x="838207" y="308232"/>
              <a:ext cx="78056" cy="70219"/>
            </a:xfrm>
            <a:custGeom>
              <a:avLst/>
              <a:gdLst/>
              <a:ahLst/>
              <a:cxnLst/>
              <a:rect l="l" t="t" r="r" b="b"/>
              <a:pathLst>
                <a:path w="8875" h="7984" extrusionOk="0">
                  <a:moveTo>
                    <a:pt x="1" y="0"/>
                  </a:moveTo>
                  <a:cubicBezTo>
                    <a:pt x="3563" y="1934"/>
                    <a:pt x="6572" y="4667"/>
                    <a:pt x="8875" y="7984"/>
                  </a:cubicBezTo>
                  <a:lnTo>
                    <a:pt x="8875" y="1535"/>
                  </a:lnTo>
                  <a:cubicBezTo>
                    <a:pt x="6173" y="706"/>
                    <a:pt x="3317" y="154"/>
                    <a:pt x="36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7" name="Google Shape;197;p18"/>
            <p:cNvSpPr/>
            <p:nvPr/>
          </p:nvSpPr>
          <p:spPr>
            <a:xfrm>
              <a:off x="740715" y="734649"/>
              <a:ext cx="175548" cy="181485"/>
            </a:xfrm>
            <a:custGeom>
              <a:avLst/>
              <a:gdLst/>
              <a:ahLst/>
              <a:cxnLst/>
              <a:rect l="l" t="t" r="r" b="b"/>
              <a:pathLst>
                <a:path w="19960" h="20635" extrusionOk="0">
                  <a:moveTo>
                    <a:pt x="19960" y="0"/>
                  </a:moveTo>
                  <a:cubicBezTo>
                    <a:pt x="16981" y="2273"/>
                    <a:pt x="13266" y="2917"/>
                    <a:pt x="9213" y="2917"/>
                  </a:cubicBezTo>
                  <a:cubicBezTo>
                    <a:pt x="5835" y="2917"/>
                    <a:pt x="2672" y="1996"/>
                    <a:pt x="1" y="338"/>
                  </a:cubicBezTo>
                  <a:lnTo>
                    <a:pt x="1" y="19284"/>
                  </a:lnTo>
                  <a:cubicBezTo>
                    <a:pt x="3041" y="20174"/>
                    <a:pt x="6234" y="20635"/>
                    <a:pt x="9551" y="20635"/>
                  </a:cubicBezTo>
                  <a:cubicBezTo>
                    <a:pt x="13205" y="20635"/>
                    <a:pt x="16674" y="20082"/>
                    <a:pt x="19960" y="19038"/>
                  </a:cubicBezTo>
                  <a:lnTo>
                    <a:pt x="1996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8" name="Google Shape;198;p18"/>
            <p:cNvSpPr/>
            <p:nvPr/>
          </p:nvSpPr>
          <p:spPr>
            <a:xfrm>
              <a:off x="947318" y="734649"/>
              <a:ext cx="156102" cy="155830"/>
            </a:xfrm>
            <a:custGeom>
              <a:avLst/>
              <a:gdLst/>
              <a:ahLst/>
              <a:cxnLst/>
              <a:rect l="l" t="t" r="r" b="b"/>
              <a:pathLst>
                <a:path w="17749" h="17718" extrusionOk="0">
                  <a:moveTo>
                    <a:pt x="0" y="0"/>
                  </a:moveTo>
                  <a:lnTo>
                    <a:pt x="0" y="17718"/>
                  </a:lnTo>
                  <a:cubicBezTo>
                    <a:pt x="7891" y="14217"/>
                    <a:pt x="14248" y="7892"/>
                    <a:pt x="177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199" name="Google Shape;199;p18"/>
            <p:cNvSpPr/>
            <p:nvPr/>
          </p:nvSpPr>
          <p:spPr>
            <a:xfrm>
              <a:off x="947318" y="333615"/>
              <a:ext cx="155557" cy="154748"/>
            </a:xfrm>
            <a:custGeom>
              <a:avLst/>
              <a:gdLst/>
              <a:ahLst/>
              <a:cxnLst/>
              <a:rect l="l" t="t" r="r" b="b"/>
              <a:pathLst>
                <a:path w="17687" h="17595" extrusionOk="0">
                  <a:moveTo>
                    <a:pt x="0" y="0"/>
                  </a:moveTo>
                  <a:lnTo>
                    <a:pt x="0" y="17595"/>
                  </a:lnTo>
                  <a:lnTo>
                    <a:pt x="17687" y="17595"/>
                  </a:lnTo>
                  <a:cubicBezTo>
                    <a:pt x="14186" y="9765"/>
                    <a:pt x="7861" y="3470"/>
                    <a:pt x="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0" name="Google Shape;200;p18"/>
            <p:cNvSpPr/>
            <p:nvPr/>
          </p:nvSpPr>
          <p:spPr>
            <a:xfrm>
              <a:off x="947318" y="519682"/>
              <a:ext cx="181757" cy="183921"/>
            </a:xfrm>
            <a:custGeom>
              <a:avLst/>
              <a:gdLst/>
              <a:ahLst/>
              <a:cxnLst/>
              <a:rect l="l" t="t" r="r" b="b"/>
              <a:pathLst>
                <a:path w="20666" h="20912" extrusionOk="0">
                  <a:moveTo>
                    <a:pt x="430" y="1"/>
                  </a:moveTo>
                  <a:cubicBezTo>
                    <a:pt x="2272" y="2795"/>
                    <a:pt x="3347" y="6142"/>
                    <a:pt x="3347" y="9734"/>
                  </a:cubicBezTo>
                  <a:cubicBezTo>
                    <a:pt x="3347" y="13603"/>
                    <a:pt x="2119" y="17165"/>
                    <a:pt x="0" y="20082"/>
                  </a:cubicBezTo>
                  <a:lnTo>
                    <a:pt x="0" y="20911"/>
                  </a:lnTo>
                  <a:lnTo>
                    <a:pt x="19068" y="20911"/>
                  </a:lnTo>
                  <a:cubicBezTo>
                    <a:pt x="20112" y="17626"/>
                    <a:pt x="20665" y="14125"/>
                    <a:pt x="20665" y="10502"/>
                  </a:cubicBezTo>
                  <a:cubicBezTo>
                    <a:pt x="20665" y="6848"/>
                    <a:pt x="20082" y="3317"/>
                    <a:pt x="1903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1" name="Google Shape;201;p18"/>
            <p:cNvSpPr/>
            <p:nvPr/>
          </p:nvSpPr>
          <p:spPr>
            <a:xfrm>
              <a:off x="621894" y="309578"/>
              <a:ext cx="84801" cy="83183"/>
            </a:xfrm>
            <a:custGeom>
              <a:avLst/>
              <a:gdLst/>
              <a:ahLst/>
              <a:cxnLst/>
              <a:rect l="l" t="t" r="r" b="b"/>
              <a:pathLst>
                <a:path w="9642" h="9458" extrusionOk="0">
                  <a:moveTo>
                    <a:pt x="0" y="1"/>
                  </a:moveTo>
                  <a:cubicBezTo>
                    <a:pt x="3992" y="2242"/>
                    <a:pt x="7339" y="5528"/>
                    <a:pt x="9642" y="9458"/>
                  </a:cubicBezTo>
                  <a:lnTo>
                    <a:pt x="964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02" name="Google Shape;202;p18"/>
            <p:cNvSpPr/>
            <p:nvPr/>
          </p:nvSpPr>
          <p:spPr>
            <a:xfrm>
              <a:off x="625131" y="614747"/>
              <a:ext cx="82919" cy="85074"/>
            </a:xfrm>
            <a:custGeom>
              <a:avLst/>
              <a:gdLst/>
              <a:ahLst/>
              <a:cxnLst/>
              <a:rect l="l" t="t" r="r" b="b"/>
              <a:pathLst>
                <a:path w="9428" h="9673" extrusionOk="0">
                  <a:moveTo>
                    <a:pt x="9428" y="0"/>
                  </a:moveTo>
                  <a:cubicBezTo>
                    <a:pt x="7186" y="3992"/>
                    <a:pt x="3931" y="7339"/>
                    <a:pt x="1" y="9672"/>
                  </a:cubicBezTo>
                  <a:lnTo>
                    <a:pt x="9428" y="9672"/>
                  </a:lnTo>
                  <a:lnTo>
                    <a:pt x="942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Tree>
    <p:extLst>
      <p:ext uri="{BB962C8B-B14F-4D97-AF65-F5344CB8AC3E}">
        <p14:creationId xmlns:p14="http://schemas.microsoft.com/office/powerpoint/2010/main" val="30897995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matchingName="THREE COLUMNS 2">
  <p:cSld name="THREE COLUMNS 2">
    <p:spTree>
      <p:nvGrpSpPr>
        <p:cNvPr id="1" name="Shape 203"/>
        <p:cNvGrpSpPr/>
        <p:nvPr/>
      </p:nvGrpSpPr>
      <p:grpSpPr>
        <a:xfrm>
          <a:off x="0" y="0"/>
          <a:ext cx="0" cy="0"/>
          <a:chOff x="0" y="0"/>
          <a:chExt cx="0" cy="0"/>
        </a:xfrm>
      </p:grpSpPr>
      <p:sp>
        <p:nvSpPr>
          <p:cNvPr id="204" name="Google Shape;204;p19"/>
          <p:cNvSpPr txBox="1">
            <a:spLocks noGrp="1"/>
          </p:cNvSpPr>
          <p:nvPr>
            <p:ph type="subTitle" idx="1"/>
          </p:nvPr>
        </p:nvSpPr>
        <p:spPr>
          <a:xfrm>
            <a:off x="6518925" y="3176067"/>
            <a:ext cx="1567500" cy="59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900"/>
              <a:buNone/>
              <a:defRPr sz="900">
                <a:solidFill>
                  <a:schemeClr val="dk2"/>
                </a:solidFill>
              </a:defRPr>
            </a:lvl1pPr>
            <a:lvl2pPr lvl="1" algn="ctr" rtl="0">
              <a:lnSpc>
                <a:spcPct val="100000"/>
              </a:lnSpc>
              <a:spcBef>
                <a:spcPts val="0"/>
              </a:spcBef>
              <a:spcAft>
                <a:spcPts val="0"/>
              </a:spcAft>
              <a:buClr>
                <a:schemeClr val="dk2"/>
              </a:buClr>
              <a:buSzPts val="900"/>
              <a:buNone/>
              <a:defRPr sz="900">
                <a:solidFill>
                  <a:schemeClr val="dk2"/>
                </a:solidFill>
              </a:defRPr>
            </a:lvl2pPr>
            <a:lvl3pPr lvl="2" algn="ctr" rtl="0">
              <a:lnSpc>
                <a:spcPct val="100000"/>
              </a:lnSpc>
              <a:spcBef>
                <a:spcPts val="0"/>
              </a:spcBef>
              <a:spcAft>
                <a:spcPts val="0"/>
              </a:spcAft>
              <a:buClr>
                <a:schemeClr val="dk2"/>
              </a:buClr>
              <a:buSzPts val="900"/>
              <a:buNone/>
              <a:defRPr sz="900">
                <a:solidFill>
                  <a:schemeClr val="dk2"/>
                </a:solidFill>
              </a:defRPr>
            </a:lvl3pPr>
            <a:lvl4pPr lvl="3" algn="ctr" rtl="0">
              <a:lnSpc>
                <a:spcPct val="100000"/>
              </a:lnSpc>
              <a:spcBef>
                <a:spcPts val="0"/>
              </a:spcBef>
              <a:spcAft>
                <a:spcPts val="0"/>
              </a:spcAft>
              <a:buClr>
                <a:schemeClr val="dk2"/>
              </a:buClr>
              <a:buSzPts val="900"/>
              <a:buNone/>
              <a:defRPr sz="900">
                <a:solidFill>
                  <a:schemeClr val="dk2"/>
                </a:solidFill>
              </a:defRPr>
            </a:lvl4pPr>
            <a:lvl5pPr lvl="4" algn="ctr" rtl="0">
              <a:lnSpc>
                <a:spcPct val="100000"/>
              </a:lnSpc>
              <a:spcBef>
                <a:spcPts val="0"/>
              </a:spcBef>
              <a:spcAft>
                <a:spcPts val="0"/>
              </a:spcAft>
              <a:buClr>
                <a:schemeClr val="dk2"/>
              </a:buClr>
              <a:buSzPts val="900"/>
              <a:buNone/>
              <a:defRPr sz="900">
                <a:solidFill>
                  <a:schemeClr val="dk2"/>
                </a:solidFill>
              </a:defRPr>
            </a:lvl5pPr>
            <a:lvl6pPr lvl="5" algn="ctr" rtl="0">
              <a:lnSpc>
                <a:spcPct val="100000"/>
              </a:lnSpc>
              <a:spcBef>
                <a:spcPts val="0"/>
              </a:spcBef>
              <a:spcAft>
                <a:spcPts val="0"/>
              </a:spcAft>
              <a:buClr>
                <a:schemeClr val="dk2"/>
              </a:buClr>
              <a:buSzPts val="900"/>
              <a:buNone/>
              <a:defRPr sz="900">
                <a:solidFill>
                  <a:schemeClr val="dk2"/>
                </a:solidFill>
              </a:defRPr>
            </a:lvl6pPr>
            <a:lvl7pPr lvl="6" algn="ctr" rtl="0">
              <a:lnSpc>
                <a:spcPct val="100000"/>
              </a:lnSpc>
              <a:spcBef>
                <a:spcPts val="0"/>
              </a:spcBef>
              <a:spcAft>
                <a:spcPts val="0"/>
              </a:spcAft>
              <a:buClr>
                <a:schemeClr val="dk2"/>
              </a:buClr>
              <a:buSzPts val="900"/>
              <a:buNone/>
              <a:defRPr sz="900">
                <a:solidFill>
                  <a:schemeClr val="dk2"/>
                </a:solidFill>
              </a:defRPr>
            </a:lvl7pPr>
            <a:lvl8pPr lvl="7" algn="ctr" rtl="0">
              <a:lnSpc>
                <a:spcPct val="100000"/>
              </a:lnSpc>
              <a:spcBef>
                <a:spcPts val="0"/>
              </a:spcBef>
              <a:spcAft>
                <a:spcPts val="0"/>
              </a:spcAft>
              <a:buClr>
                <a:schemeClr val="dk2"/>
              </a:buClr>
              <a:buSzPts val="900"/>
              <a:buNone/>
              <a:defRPr sz="900">
                <a:solidFill>
                  <a:schemeClr val="dk2"/>
                </a:solidFill>
              </a:defRPr>
            </a:lvl8pPr>
            <a:lvl9pPr lvl="8" algn="ctr" rtl="0">
              <a:lnSpc>
                <a:spcPct val="100000"/>
              </a:lnSpc>
              <a:spcBef>
                <a:spcPts val="0"/>
              </a:spcBef>
              <a:spcAft>
                <a:spcPts val="0"/>
              </a:spcAft>
              <a:buClr>
                <a:schemeClr val="dk2"/>
              </a:buClr>
              <a:buSzPts val="900"/>
              <a:buNone/>
              <a:defRPr sz="900">
                <a:solidFill>
                  <a:schemeClr val="dk2"/>
                </a:solidFill>
              </a:defRPr>
            </a:lvl9pPr>
          </a:lstStyle>
          <a:p>
            <a:endParaRPr/>
          </a:p>
        </p:txBody>
      </p:sp>
      <p:sp>
        <p:nvSpPr>
          <p:cNvPr id="205" name="Google Shape;205;p19"/>
          <p:cNvSpPr txBox="1">
            <a:spLocks noGrp="1"/>
          </p:cNvSpPr>
          <p:nvPr>
            <p:ph type="ctrTitle"/>
          </p:nvPr>
        </p:nvSpPr>
        <p:spPr>
          <a:xfrm>
            <a:off x="6476575" y="2561128"/>
            <a:ext cx="1665900" cy="7860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Clr>
                <a:schemeClr val="dk1"/>
              </a:buClr>
              <a:buSzPts val="1400"/>
              <a:buNone/>
              <a:defRPr sz="1400">
                <a:solidFill>
                  <a:schemeClr val="dk1"/>
                </a:solidFill>
              </a:defRPr>
            </a:lvl1pPr>
            <a:lvl2pPr lvl="1" algn="ctr" rtl="0">
              <a:spcBef>
                <a:spcPts val="0"/>
              </a:spcBef>
              <a:spcAft>
                <a:spcPts val="0"/>
              </a:spcAft>
              <a:buClr>
                <a:schemeClr val="dk1"/>
              </a:buClr>
              <a:buSzPts val="1400"/>
              <a:buNone/>
              <a:defRPr sz="1400">
                <a:solidFill>
                  <a:schemeClr val="dk1"/>
                </a:solidFill>
              </a:defRPr>
            </a:lvl2pPr>
            <a:lvl3pPr lvl="2" algn="ctr" rtl="0">
              <a:spcBef>
                <a:spcPts val="0"/>
              </a:spcBef>
              <a:spcAft>
                <a:spcPts val="0"/>
              </a:spcAft>
              <a:buClr>
                <a:schemeClr val="dk1"/>
              </a:buClr>
              <a:buSzPts val="1400"/>
              <a:buNone/>
              <a:defRPr sz="1400">
                <a:solidFill>
                  <a:schemeClr val="dk1"/>
                </a:solidFill>
              </a:defRPr>
            </a:lvl3pPr>
            <a:lvl4pPr lvl="3" algn="ctr" rtl="0">
              <a:spcBef>
                <a:spcPts val="0"/>
              </a:spcBef>
              <a:spcAft>
                <a:spcPts val="0"/>
              </a:spcAft>
              <a:buClr>
                <a:schemeClr val="dk1"/>
              </a:buClr>
              <a:buSzPts val="1400"/>
              <a:buNone/>
              <a:defRPr sz="1400">
                <a:solidFill>
                  <a:schemeClr val="dk1"/>
                </a:solidFill>
              </a:defRPr>
            </a:lvl4pPr>
            <a:lvl5pPr lvl="4" algn="ctr" rtl="0">
              <a:spcBef>
                <a:spcPts val="0"/>
              </a:spcBef>
              <a:spcAft>
                <a:spcPts val="0"/>
              </a:spcAft>
              <a:buClr>
                <a:schemeClr val="dk1"/>
              </a:buClr>
              <a:buSzPts val="1400"/>
              <a:buNone/>
              <a:defRPr sz="1400">
                <a:solidFill>
                  <a:schemeClr val="dk1"/>
                </a:solidFill>
              </a:defRPr>
            </a:lvl5pPr>
            <a:lvl6pPr lvl="5" algn="ctr" rtl="0">
              <a:spcBef>
                <a:spcPts val="0"/>
              </a:spcBef>
              <a:spcAft>
                <a:spcPts val="0"/>
              </a:spcAft>
              <a:buClr>
                <a:schemeClr val="dk1"/>
              </a:buClr>
              <a:buSzPts val="1400"/>
              <a:buNone/>
              <a:defRPr sz="1400">
                <a:solidFill>
                  <a:schemeClr val="dk1"/>
                </a:solidFill>
              </a:defRPr>
            </a:lvl6pPr>
            <a:lvl7pPr lvl="6" algn="ctr" rtl="0">
              <a:spcBef>
                <a:spcPts val="0"/>
              </a:spcBef>
              <a:spcAft>
                <a:spcPts val="0"/>
              </a:spcAft>
              <a:buClr>
                <a:schemeClr val="dk1"/>
              </a:buClr>
              <a:buSzPts val="1400"/>
              <a:buNone/>
              <a:defRPr sz="1400">
                <a:solidFill>
                  <a:schemeClr val="dk1"/>
                </a:solidFill>
              </a:defRPr>
            </a:lvl7pPr>
            <a:lvl8pPr lvl="7" algn="ctr" rtl="0">
              <a:spcBef>
                <a:spcPts val="0"/>
              </a:spcBef>
              <a:spcAft>
                <a:spcPts val="0"/>
              </a:spcAft>
              <a:buClr>
                <a:schemeClr val="dk1"/>
              </a:buClr>
              <a:buSzPts val="1400"/>
              <a:buNone/>
              <a:defRPr sz="1400">
                <a:solidFill>
                  <a:schemeClr val="dk1"/>
                </a:solidFill>
              </a:defRPr>
            </a:lvl8pPr>
            <a:lvl9pPr lvl="8" algn="ctr" rtl="0">
              <a:spcBef>
                <a:spcPts val="0"/>
              </a:spcBef>
              <a:spcAft>
                <a:spcPts val="0"/>
              </a:spcAft>
              <a:buClr>
                <a:schemeClr val="dk1"/>
              </a:buClr>
              <a:buSzPts val="1400"/>
              <a:buNone/>
              <a:defRPr sz="1400">
                <a:solidFill>
                  <a:schemeClr val="dk1"/>
                </a:solidFill>
              </a:defRPr>
            </a:lvl9pPr>
          </a:lstStyle>
          <a:p>
            <a:endParaRPr/>
          </a:p>
        </p:txBody>
      </p:sp>
      <p:sp>
        <p:nvSpPr>
          <p:cNvPr id="206" name="Google Shape;206;p19"/>
          <p:cNvSpPr txBox="1">
            <a:spLocks noGrp="1"/>
          </p:cNvSpPr>
          <p:nvPr>
            <p:ph type="subTitle" idx="2"/>
          </p:nvPr>
        </p:nvSpPr>
        <p:spPr>
          <a:xfrm>
            <a:off x="6512075" y="1347267"/>
            <a:ext cx="1567500" cy="59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900"/>
              <a:buNone/>
              <a:defRPr sz="900">
                <a:solidFill>
                  <a:schemeClr val="dk2"/>
                </a:solidFill>
              </a:defRPr>
            </a:lvl1pPr>
            <a:lvl2pPr lvl="1" algn="ctr" rtl="0">
              <a:lnSpc>
                <a:spcPct val="100000"/>
              </a:lnSpc>
              <a:spcBef>
                <a:spcPts val="0"/>
              </a:spcBef>
              <a:spcAft>
                <a:spcPts val="0"/>
              </a:spcAft>
              <a:buClr>
                <a:schemeClr val="dk2"/>
              </a:buClr>
              <a:buSzPts val="900"/>
              <a:buNone/>
              <a:defRPr sz="900">
                <a:solidFill>
                  <a:schemeClr val="dk2"/>
                </a:solidFill>
              </a:defRPr>
            </a:lvl2pPr>
            <a:lvl3pPr lvl="2" algn="ctr" rtl="0">
              <a:lnSpc>
                <a:spcPct val="100000"/>
              </a:lnSpc>
              <a:spcBef>
                <a:spcPts val="0"/>
              </a:spcBef>
              <a:spcAft>
                <a:spcPts val="0"/>
              </a:spcAft>
              <a:buClr>
                <a:schemeClr val="dk2"/>
              </a:buClr>
              <a:buSzPts val="900"/>
              <a:buNone/>
              <a:defRPr sz="900">
                <a:solidFill>
                  <a:schemeClr val="dk2"/>
                </a:solidFill>
              </a:defRPr>
            </a:lvl3pPr>
            <a:lvl4pPr lvl="3" algn="ctr" rtl="0">
              <a:lnSpc>
                <a:spcPct val="100000"/>
              </a:lnSpc>
              <a:spcBef>
                <a:spcPts val="0"/>
              </a:spcBef>
              <a:spcAft>
                <a:spcPts val="0"/>
              </a:spcAft>
              <a:buClr>
                <a:schemeClr val="dk2"/>
              </a:buClr>
              <a:buSzPts val="900"/>
              <a:buNone/>
              <a:defRPr sz="900">
                <a:solidFill>
                  <a:schemeClr val="dk2"/>
                </a:solidFill>
              </a:defRPr>
            </a:lvl4pPr>
            <a:lvl5pPr lvl="4" algn="ctr" rtl="0">
              <a:lnSpc>
                <a:spcPct val="100000"/>
              </a:lnSpc>
              <a:spcBef>
                <a:spcPts val="0"/>
              </a:spcBef>
              <a:spcAft>
                <a:spcPts val="0"/>
              </a:spcAft>
              <a:buClr>
                <a:schemeClr val="dk2"/>
              </a:buClr>
              <a:buSzPts val="900"/>
              <a:buNone/>
              <a:defRPr sz="900">
                <a:solidFill>
                  <a:schemeClr val="dk2"/>
                </a:solidFill>
              </a:defRPr>
            </a:lvl5pPr>
            <a:lvl6pPr lvl="5" algn="ctr" rtl="0">
              <a:lnSpc>
                <a:spcPct val="100000"/>
              </a:lnSpc>
              <a:spcBef>
                <a:spcPts val="0"/>
              </a:spcBef>
              <a:spcAft>
                <a:spcPts val="0"/>
              </a:spcAft>
              <a:buClr>
                <a:schemeClr val="dk2"/>
              </a:buClr>
              <a:buSzPts val="900"/>
              <a:buNone/>
              <a:defRPr sz="900">
                <a:solidFill>
                  <a:schemeClr val="dk2"/>
                </a:solidFill>
              </a:defRPr>
            </a:lvl6pPr>
            <a:lvl7pPr lvl="6" algn="ctr" rtl="0">
              <a:lnSpc>
                <a:spcPct val="100000"/>
              </a:lnSpc>
              <a:spcBef>
                <a:spcPts val="0"/>
              </a:spcBef>
              <a:spcAft>
                <a:spcPts val="0"/>
              </a:spcAft>
              <a:buClr>
                <a:schemeClr val="dk2"/>
              </a:buClr>
              <a:buSzPts val="900"/>
              <a:buNone/>
              <a:defRPr sz="900">
                <a:solidFill>
                  <a:schemeClr val="dk2"/>
                </a:solidFill>
              </a:defRPr>
            </a:lvl7pPr>
            <a:lvl8pPr lvl="7" algn="ctr" rtl="0">
              <a:lnSpc>
                <a:spcPct val="100000"/>
              </a:lnSpc>
              <a:spcBef>
                <a:spcPts val="0"/>
              </a:spcBef>
              <a:spcAft>
                <a:spcPts val="0"/>
              </a:spcAft>
              <a:buClr>
                <a:schemeClr val="dk2"/>
              </a:buClr>
              <a:buSzPts val="900"/>
              <a:buNone/>
              <a:defRPr sz="900">
                <a:solidFill>
                  <a:schemeClr val="dk2"/>
                </a:solidFill>
              </a:defRPr>
            </a:lvl8pPr>
            <a:lvl9pPr lvl="8" algn="ctr" rtl="0">
              <a:lnSpc>
                <a:spcPct val="100000"/>
              </a:lnSpc>
              <a:spcBef>
                <a:spcPts val="0"/>
              </a:spcBef>
              <a:spcAft>
                <a:spcPts val="0"/>
              </a:spcAft>
              <a:buClr>
                <a:schemeClr val="dk2"/>
              </a:buClr>
              <a:buSzPts val="900"/>
              <a:buNone/>
              <a:defRPr sz="900">
                <a:solidFill>
                  <a:schemeClr val="dk2"/>
                </a:solidFill>
              </a:defRPr>
            </a:lvl9pPr>
          </a:lstStyle>
          <a:p>
            <a:endParaRPr/>
          </a:p>
        </p:txBody>
      </p:sp>
      <p:sp>
        <p:nvSpPr>
          <p:cNvPr id="207" name="Google Shape;207;p19"/>
          <p:cNvSpPr txBox="1">
            <a:spLocks noGrp="1"/>
          </p:cNvSpPr>
          <p:nvPr>
            <p:ph type="ctrTitle" idx="3"/>
          </p:nvPr>
        </p:nvSpPr>
        <p:spPr>
          <a:xfrm>
            <a:off x="6469725" y="732228"/>
            <a:ext cx="1665900" cy="7860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Clr>
                <a:schemeClr val="dk1"/>
              </a:buClr>
              <a:buSzPts val="1400"/>
              <a:buNone/>
              <a:defRPr sz="1400">
                <a:solidFill>
                  <a:schemeClr val="dk1"/>
                </a:solidFill>
              </a:defRPr>
            </a:lvl1pPr>
            <a:lvl2pPr lvl="1" algn="ctr" rtl="0">
              <a:spcBef>
                <a:spcPts val="0"/>
              </a:spcBef>
              <a:spcAft>
                <a:spcPts val="0"/>
              </a:spcAft>
              <a:buClr>
                <a:schemeClr val="dk1"/>
              </a:buClr>
              <a:buSzPts val="1400"/>
              <a:buNone/>
              <a:defRPr sz="1400">
                <a:solidFill>
                  <a:schemeClr val="dk1"/>
                </a:solidFill>
              </a:defRPr>
            </a:lvl2pPr>
            <a:lvl3pPr lvl="2" algn="ctr" rtl="0">
              <a:spcBef>
                <a:spcPts val="0"/>
              </a:spcBef>
              <a:spcAft>
                <a:spcPts val="0"/>
              </a:spcAft>
              <a:buClr>
                <a:schemeClr val="dk1"/>
              </a:buClr>
              <a:buSzPts val="1400"/>
              <a:buNone/>
              <a:defRPr sz="1400">
                <a:solidFill>
                  <a:schemeClr val="dk1"/>
                </a:solidFill>
              </a:defRPr>
            </a:lvl3pPr>
            <a:lvl4pPr lvl="3" algn="ctr" rtl="0">
              <a:spcBef>
                <a:spcPts val="0"/>
              </a:spcBef>
              <a:spcAft>
                <a:spcPts val="0"/>
              </a:spcAft>
              <a:buClr>
                <a:schemeClr val="dk1"/>
              </a:buClr>
              <a:buSzPts val="1400"/>
              <a:buNone/>
              <a:defRPr sz="1400">
                <a:solidFill>
                  <a:schemeClr val="dk1"/>
                </a:solidFill>
              </a:defRPr>
            </a:lvl4pPr>
            <a:lvl5pPr lvl="4" algn="ctr" rtl="0">
              <a:spcBef>
                <a:spcPts val="0"/>
              </a:spcBef>
              <a:spcAft>
                <a:spcPts val="0"/>
              </a:spcAft>
              <a:buClr>
                <a:schemeClr val="dk1"/>
              </a:buClr>
              <a:buSzPts val="1400"/>
              <a:buNone/>
              <a:defRPr sz="1400">
                <a:solidFill>
                  <a:schemeClr val="dk1"/>
                </a:solidFill>
              </a:defRPr>
            </a:lvl5pPr>
            <a:lvl6pPr lvl="5" algn="ctr" rtl="0">
              <a:spcBef>
                <a:spcPts val="0"/>
              </a:spcBef>
              <a:spcAft>
                <a:spcPts val="0"/>
              </a:spcAft>
              <a:buClr>
                <a:schemeClr val="dk1"/>
              </a:buClr>
              <a:buSzPts val="1400"/>
              <a:buNone/>
              <a:defRPr sz="1400">
                <a:solidFill>
                  <a:schemeClr val="dk1"/>
                </a:solidFill>
              </a:defRPr>
            </a:lvl6pPr>
            <a:lvl7pPr lvl="6" algn="ctr" rtl="0">
              <a:spcBef>
                <a:spcPts val="0"/>
              </a:spcBef>
              <a:spcAft>
                <a:spcPts val="0"/>
              </a:spcAft>
              <a:buClr>
                <a:schemeClr val="dk1"/>
              </a:buClr>
              <a:buSzPts val="1400"/>
              <a:buNone/>
              <a:defRPr sz="1400">
                <a:solidFill>
                  <a:schemeClr val="dk1"/>
                </a:solidFill>
              </a:defRPr>
            </a:lvl7pPr>
            <a:lvl8pPr lvl="7" algn="ctr" rtl="0">
              <a:spcBef>
                <a:spcPts val="0"/>
              </a:spcBef>
              <a:spcAft>
                <a:spcPts val="0"/>
              </a:spcAft>
              <a:buClr>
                <a:schemeClr val="dk1"/>
              </a:buClr>
              <a:buSzPts val="1400"/>
              <a:buNone/>
              <a:defRPr sz="1400">
                <a:solidFill>
                  <a:schemeClr val="dk1"/>
                </a:solidFill>
              </a:defRPr>
            </a:lvl8pPr>
            <a:lvl9pPr lvl="8" algn="ctr" rtl="0">
              <a:spcBef>
                <a:spcPts val="0"/>
              </a:spcBef>
              <a:spcAft>
                <a:spcPts val="0"/>
              </a:spcAft>
              <a:buClr>
                <a:schemeClr val="dk1"/>
              </a:buClr>
              <a:buSzPts val="1400"/>
              <a:buNone/>
              <a:defRPr sz="1400">
                <a:solidFill>
                  <a:schemeClr val="dk1"/>
                </a:solidFill>
              </a:defRPr>
            </a:lvl9pPr>
          </a:lstStyle>
          <a:p>
            <a:endParaRPr/>
          </a:p>
        </p:txBody>
      </p:sp>
      <p:sp>
        <p:nvSpPr>
          <p:cNvPr id="208" name="Google Shape;208;p19"/>
          <p:cNvSpPr txBox="1">
            <a:spLocks noGrp="1"/>
          </p:cNvSpPr>
          <p:nvPr>
            <p:ph type="subTitle" idx="4"/>
          </p:nvPr>
        </p:nvSpPr>
        <p:spPr>
          <a:xfrm>
            <a:off x="6525775" y="5004867"/>
            <a:ext cx="1567500" cy="59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900"/>
              <a:buNone/>
              <a:defRPr sz="900">
                <a:solidFill>
                  <a:schemeClr val="dk2"/>
                </a:solidFill>
              </a:defRPr>
            </a:lvl1pPr>
            <a:lvl2pPr lvl="1" algn="ctr" rtl="0">
              <a:lnSpc>
                <a:spcPct val="100000"/>
              </a:lnSpc>
              <a:spcBef>
                <a:spcPts val="0"/>
              </a:spcBef>
              <a:spcAft>
                <a:spcPts val="0"/>
              </a:spcAft>
              <a:buClr>
                <a:schemeClr val="dk2"/>
              </a:buClr>
              <a:buSzPts val="900"/>
              <a:buNone/>
              <a:defRPr sz="900">
                <a:solidFill>
                  <a:schemeClr val="dk2"/>
                </a:solidFill>
              </a:defRPr>
            </a:lvl2pPr>
            <a:lvl3pPr lvl="2" algn="ctr" rtl="0">
              <a:lnSpc>
                <a:spcPct val="100000"/>
              </a:lnSpc>
              <a:spcBef>
                <a:spcPts val="0"/>
              </a:spcBef>
              <a:spcAft>
                <a:spcPts val="0"/>
              </a:spcAft>
              <a:buClr>
                <a:schemeClr val="dk2"/>
              </a:buClr>
              <a:buSzPts val="900"/>
              <a:buNone/>
              <a:defRPr sz="900">
                <a:solidFill>
                  <a:schemeClr val="dk2"/>
                </a:solidFill>
              </a:defRPr>
            </a:lvl3pPr>
            <a:lvl4pPr lvl="3" algn="ctr" rtl="0">
              <a:lnSpc>
                <a:spcPct val="100000"/>
              </a:lnSpc>
              <a:spcBef>
                <a:spcPts val="0"/>
              </a:spcBef>
              <a:spcAft>
                <a:spcPts val="0"/>
              </a:spcAft>
              <a:buClr>
                <a:schemeClr val="dk2"/>
              </a:buClr>
              <a:buSzPts val="900"/>
              <a:buNone/>
              <a:defRPr sz="900">
                <a:solidFill>
                  <a:schemeClr val="dk2"/>
                </a:solidFill>
              </a:defRPr>
            </a:lvl4pPr>
            <a:lvl5pPr lvl="4" algn="ctr" rtl="0">
              <a:lnSpc>
                <a:spcPct val="100000"/>
              </a:lnSpc>
              <a:spcBef>
                <a:spcPts val="0"/>
              </a:spcBef>
              <a:spcAft>
                <a:spcPts val="0"/>
              </a:spcAft>
              <a:buClr>
                <a:schemeClr val="dk2"/>
              </a:buClr>
              <a:buSzPts val="900"/>
              <a:buNone/>
              <a:defRPr sz="900">
                <a:solidFill>
                  <a:schemeClr val="dk2"/>
                </a:solidFill>
              </a:defRPr>
            </a:lvl5pPr>
            <a:lvl6pPr lvl="5" algn="ctr" rtl="0">
              <a:lnSpc>
                <a:spcPct val="100000"/>
              </a:lnSpc>
              <a:spcBef>
                <a:spcPts val="0"/>
              </a:spcBef>
              <a:spcAft>
                <a:spcPts val="0"/>
              </a:spcAft>
              <a:buClr>
                <a:schemeClr val="dk2"/>
              </a:buClr>
              <a:buSzPts val="900"/>
              <a:buNone/>
              <a:defRPr sz="900">
                <a:solidFill>
                  <a:schemeClr val="dk2"/>
                </a:solidFill>
              </a:defRPr>
            </a:lvl6pPr>
            <a:lvl7pPr lvl="6" algn="ctr" rtl="0">
              <a:lnSpc>
                <a:spcPct val="100000"/>
              </a:lnSpc>
              <a:spcBef>
                <a:spcPts val="0"/>
              </a:spcBef>
              <a:spcAft>
                <a:spcPts val="0"/>
              </a:spcAft>
              <a:buClr>
                <a:schemeClr val="dk2"/>
              </a:buClr>
              <a:buSzPts val="900"/>
              <a:buNone/>
              <a:defRPr sz="900">
                <a:solidFill>
                  <a:schemeClr val="dk2"/>
                </a:solidFill>
              </a:defRPr>
            </a:lvl7pPr>
            <a:lvl8pPr lvl="7" algn="ctr" rtl="0">
              <a:lnSpc>
                <a:spcPct val="100000"/>
              </a:lnSpc>
              <a:spcBef>
                <a:spcPts val="0"/>
              </a:spcBef>
              <a:spcAft>
                <a:spcPts val="0"/>
              </a:spcAft>
              <a:buClr>
                <a:schemeClr val="dk2"/>
              </a:buClr>
              <a:buSzPts val="900"/>
              <a:buNone/>
              <a:defRPr sz="900">
                <a:solidFill>
                  <a:schemeClr val="dk2"/>
                </a:solidFill>
              </a:defRPr>
            </a:lvl8pPr>
            <a:lvl9pPr lvl="8" algn="ctr" rtl="0">
              <a:lnSpc>
                <a:spcPct val="100000"/>
              </a:lnSpc>
              <a:spcBef>
                <a:spcPts val="0"/>
              </a:spcBef>
              <a:spcAft>
                <a:spcPts val="0"/>
              </a:spcAft>
              <a:buClr>
                <a:schemeClr val="dk2"/>
              </a:buClr>
              <a:buSzPts val="900"/>
              <a:buNone/>
              <a:defRPr sz="900">
                <a:solidFill>
                  <a:schemeClr val="dk2"/>
                </a:solidFill>
              </a:defRPr>
            </a:lvl9pPr>
          </a:lstStyle>
          <a:p>
            <a:endParaRPr/>
          </a:p>
        </p:txBody>
      </p:sp>
      <p:sp>
        <p:nvSpPr>
          <p:cNvPr id="209" name="Google Shape;209;p19"/>
          <p:cNvSpPr txBox="1">
            <a:spLocks noGrp="1"/>
          </p:cNvSpPr>
          <p:nvPr>
            <p:ph type="ctrTitle" idx="5"/>
          </p:nvPr>
        </p:nvSpPr>
        <p:spPr>
          <a:xfrm>
            <a:off x="6483425" y="4389928"/>
            <a:ext cx="1665900" cy="7860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Clr>
                <a:schemeClr val="dk1"/>
              </a:buClr>
              <a:buSzPts val="1400"/>
              <a:buNone/>
              <a:defRPr sz="1400">
                <a:solidFill>
                  <a:schemeClr val="dk1"/>
                </a:solidFill>
              </a:defRPr>
            </a:lvl1pPr>
            <a:lvl2pPr lvl="1" algn="ctr" rtl="0">
              <a:spcBef>
                <a:spcPts val="0"/>
              </a:spcBef>
              <a:spcAft>
                <a:spcPts val="0"/>
              </a:spcAft>
              <a:buClr>
                <a:schemeClr val="dk1"/>
              </a:buClr>
              <a:buSzPts val="1400"/>
              <a:buNone/>
              <a:defRPr sz="1400">
                <a:solidFill>
                  <a:schemeClr val="dk1"/>
                </a:solidFill>
              </a:defRPr>
            </a:lvl2pPr>
            <a:lvl3pPr lvl="2" algn="ctr" rtl="0">
              <a:spcBef>
                <a:spcPts val="0"/>
              </a:spcBef>
              <a:spcAft>
                <a:spcPts val="0"/>
              </a:spcAft>
              <a:buClr>
                <a:schemeClr val="dk1"/>
              </a:buClr>
              <a:buSzPts val="1400"/>
              <a:buNone/>
              <a:defRPr sz="1400">
                <a:solidFill>
                  <a:schemeClr val="dk1"/>
                </a:solidFill>
              </a:defRPr>
            </a:lvl3pPr>
            <a:lvl4pPr lvl="3" algn="ctr" rtl="0">
              <a:spcBef>
                <a:spcPts val="0"/>
              </a:spcBef>
              <a:spcAft>
                <a:spcPts val="0"/>
              </a:spcAft>
              <a:buClr>
                <a:schemeClr val="dk1"/>
              </a:buClr>
              <a:buSzPts val="1400"/>
              <a:buNone/>
              <a:defRPr sz="1400">
                <a:solidFill>
                  <a:schemeClr val="dk1"/>
                </a:solidFill>
              </a:defRPr>
            </a:lvl4pPr>
            <a:lvl5pPr lvl="4" algn="ctr" rtl="0">
              <a:spcBef>
                <a:spcPts val="0"/>
              </a:spcBef>
              <a:spcAft>
                <a:spcPts val="0"/>
              </a:spcAft>
              <a:buClr>
                <a:schemeClr val="dk1"/>
              </a:buClr>
              <a:buSzPts val="1400"/>
              <a:buNone/>
              <a:defRPr sz="1400">
                <a:solidFill>
                  <a:schemeClr val="dk1"/>
                </a:solidFill>
              </a:defRPr>
            </a:lvl5pPr>
            <a:lvl6pPr lvl="5" algn="ctr" rtl="0">
              <a:spcBef>
                <a:spcPts val="0"/>
              </a:spcBef>
              <a:spcAft>
                <a:spcPts val="0"/>
              </a:spcAft>
              <a:buClr>
                <a:schemeClr val="dk1"/>
              </a:buClr>
              <a:buSzPts val="1400"/>
              <a:buNone/>
              <a:defRPr sz="1400">
                <a:solidFill>
                  <a:schemeClr val="dk1"/>
                </a:solidFill>
              </a:defRPr>
            </a:lvl6pPr>
            <a:lvl7pPr lvl="6" algn="ctr" rtl="0">
              <a:spcBef>
                <a:spcPts val="0"/>
              </a:spcBef>
              <a:spcAft>
                <a:spcPts val="0"/>
              </a:spcAft>
              <a:buClr>
                <a:schemeClr val="dk1"/>
              </a:buClr>
              <a:buSzPts val="1400"/>
              <a:buNone/>
              <a:defRPr sz="1400">
                <a:solidFill>
                  <a:schemeClr val="dk1"/>
                </a:solidFill>
              </a:defRPr>
            </a:lvl7pPr>
            <a:lvl8pPr lvl="7" algn="ctr" rtl="0">
              <a:spcBef>
                <a:spcPts val="0"/>
              </a:spcBef>
              <a:spcAft>
                <a:spcPts val="0"/>
              </a:spcAft>
              <a:buClr>
                <a:schemeClr val="dk1"/>
              </a:buClr>
              <a:buSzPts val="1400"/>
              <a:buNone/>
              <a:defRPr sz="1400">
                <a:solidFill>
                  <a:schemeClr val="dk1"/>
                </a:solidFill>
              </a:defRPr>
            </a:lvl8pPr>
            <a:lvl9pPr lvl="8" algn="ctr" rtl="0">
              <a:spcBef>
                <a:spcPts val="0"/>
              </a:spcBef>
              <a:spcAft>
                <a:spcPts val="0"/>
              </a:spcAft>
              <a:buClr>
                <a:schemeClr val="dk1"/>
              </a:buClr>
              <a:buSzPts val="1400"/>
              <a:buNone/>
              <a:defRPr sz="1400">
                <a:solidFill>
                  <a:schemeClr val="dk1"/>
                </a:solidFill>
              </a:defRPr>
            </a:lvl9pPr>
          </a:lstStyle>
          <a:p>
            <a:endParaRPr/>
          </a:p>
        </p:txBody>
      </p:sp>
      <p:sp>
        <p:nvSpPr>
          <p:cNvPr id="210" name="Google Shape;210;p19"/>
          <p:cNvSpPr/>
          <p:nvPr/>
        </p:nvSpPr>
        <p:spPr>
          <a:xfrm>
            <a:off x="8846828" y="-72500"/>
            <a:ext cx="356400" cy="7005200"/>
          </a:xfrm>
          <a:prstGeom prst="rect">
            <a:avLst/>
          </a:prstGeom>
          <a:gradFill>
            <a:gsLst>
              <a:gs pos="0">
                <a:srgbClr val="6851AC"/>
              </a:gs>
              <a:gs pos="100000">
                <a:srgbClr val="0B5394"/>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chemeClr val="lt1"/>
              </a:solidFill>
              <a:latin typeface="Nunito"/>
              <a:ea typeface="Nunito"/>
              <a:cs typeface="Nunito"/>
              <a:sym typeface="Nunito"/>
            </a:endParaRPr>
          </a:p>
        </p:txBody>
      </p:sp>
      <p:sp>
        <p:nvSpPr>
          <p:cNvPr id="211" name="Google Shape;211;p19"/>
          <p:cNvSpPr txBox="1">
            <a:spLocks noGrp="1"/>
          </p:cNvSpPr>
          <p:nvPr>
            <p:ph type="ctrTitle" idx="6"/>
          </p:nvPr>
        </p:nvSpPr>
        <p:spPr>
          <a:xfrm rot="-5400000">
            <a:off x="6303600" y="3143285"/>
            <a:ext cx="5439600" cy="3516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1pPr>
            <a:lvl2pPr lvl="1"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2pPr>
            <a:lvl3pPr lvl="2"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3pPr>
            <a:lvl4pPr lvl="3"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4pPr>
            <a:lvl5pPr lvl="4"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5pPr>
            <a:lvl6pPr lvl="5"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6pPr>
            <a:lvl7pPr lvl="6"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7pPr>
            <a:lvl8pPr lvl="7"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8pPr>
            <a:lvl9pPr lvl="8"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9pPr>
          </a:lstStyle>
          <a:p>
            <a:endParaRPr/>
          </a:p>
        </p:txBody>
      </p:sp>
      <p:sp>
        <p:nvSpPr>
          <p:cNvPr id="212" name="Google Shape;212;p19"/>
          <p:cNvSpPr txBox="1">
            <a:spLocks noGrp="1"/>
          </p:cNvSpPr>
          <p:nvPr>
            <p:ph type="sldNum" idx="12"/>
          </p:nvPr>
        </p:nvSpPr>
        <p:spPr>
          <a:xfrm rot="-5400000">
            <a:off x="8735000" y="245073"/>
            <a:ext cx="576800" cy="393600"/>
          </a:xfrm>
          <a:prstGeom prst="rect">
            <a:avLst/>
          </a:prstGeom>
          <a:noFill/>
          <a:ln>
            <a:noFill/>
          </a:ln>
        </p:spPr>
        <p:txBody>
          <a:bodyPr spcFirstLastPara="1" wrap="square" lIns="91425" tIns="91425" rIns="91425" bIns="91425" anchor="ctr" anchorCtr="0">
            <a:noAutofit/>
          </a:bodyPr>
          <a:lstStyle>
            <a:lvl1pPr lvl="0" algn="ctr" rtl="0">
              <a:buNone/>
              <a:defRPr sz="800">
                <a:solidFill>
                  <a:schemeClr val="lt1"/>
                </a:solidFill>
                <a:latin typeface="Nunito"/>
                <a:ea typeface="Nunito"/>
                <a:cs typeface="Nunito"/>
                <a:sym typeface="Nunito"/>
              </a:defRPr>
            </a:lvl1pPr>
            <a:lvl2pPr lvl="1" algn="ctr" rtl="0">
              <a:buNone/>
              <a:defRPr sz="800">
                <a:solidFill>
                  <a:schemeClr val="lt1"/>
                </a:solidFill>
                <a:latin typeface="Nunito"/>
                <a:ea typeface="Nunito"/>
                <a:cs typeface="Nunito"/>
                <a:sym typeface="Nunito"/>
              </a:defRPr>
            </a:lvl2pPr>
            <a:lvl3pPr lvl="2" algn="ctr" rtl="0">
              <a:buNone/>
              <a:defRPr sz="800">
                <a:solidFill>
                  <a:schemeClr val="lt1"/>
                </a:solidFill>
                <a:latin typeface="Nunito"/>
                <a:ea typeface="Nunito"/>
                <a:cs typeface="Nunito"/>
                <a:sym typeface="Nunito"/>
              </a:defRPr>
            </a:lvl3pPr>
            <a:lvl4pPr lvl="3" algn="ctr" rtl="0">
              <a:buNone/>
              <a:defRPr sz="800">
                <a:solidFill>
                  <a:schemeClr val="lt1"/>
                </a:solidFill>
                <a:latin typeface="Nunito"/>
                <a:ea typeface="Nunito"/>
                <a:cs typeface="Nunito"/>
                <a:sym typeface="Nunito"/>
              </a:defRPr>
            </a:lvl4pPr>
            <a:lvl5pPr lvl="4" algn="ctr" rtl="0">
              <a:buNone/>
              <a:defRPr sz="800">
                <a:solidFill>
                  <a:schemeClr val="lt1"/>
                </a:solidFill>
                <a:latin typeface="Nunito"/>
                <a:ea typeface="Nunito"/>
                <a:cs typeface="Nunito"/>
                <a:sym typeface="Nunito"/>
              </a:defRPr>
            </a:lvl5pPr>
            <a:lvl6pPr lvl="5" algn="ctr" rtl="0">
              <a:buNone/>
              <a:defRPr sz="800">
                <a:solidFill>
                  <a:schemeClr val="lt1"/>
                </a:solidFill>
                <a:latin typeface="Nunito"/>
                <a:ea typeface="Nunito"/>
                <a:cs typeface="Nunito"/>
                <a:sym typeface="Nunito"/>
              </a:defRPr>
            </a:lvl6pPr>
            <a:lvl7pPr lvl="6" algn="ctr" rtl="0">
              <a:buNone/>
              <a:defRPr sz="800">
                <a:solidFill>
                  <a:schemeClr val="lt1"/>
                </a:solidFill>
                <a:latin typeface="Nunito"/>
                <a:ea typeface="Nunito"/>
                <a:cs typeface="Nunito"/>
                <a:sym typeface="Nunito"/>
              </a:defRPr>
            </a:lvl7pPr>
            <a:lvl8pPr lvl="7" algn="ctr" rtl="0">
              <a:buNone/>
              <a:defRPr sz="800">
                <a:solidFill>
                  <a:schemeClr val="lt1"/>
                </a:solidFill>
                <a:latin typeface="Nunito"/>
                <a:ea typeface="Nunito"/>
                <a:cs typeface="Nunito"/>
                <a:sym typeface="Nunito"/>
              </a:defRPr>
            </a:lvl8pPr>
            <a:lvl9pPr lvl="8" algn="ctr" rtl="0">
              <a:buNone/>
              <a:defRPr sz="800">
                <a:solidFill>
                  <a:schemeClr val="lt1"/>
                </a:solidFill>
                <a:latin typeface="Nunito"/>
                <a:ea typeface="Nunito"/>
                <a:cs typeface="Nunito"/>
                <a:sym typeface="Nunito"/>
              </a:defRPr>
            </a:lvl9pPr>
          </a:lstStyle>
          <a:p>
            <a:fld id="{00000000-1234-1234-1234-123412341234}" type="slidenum">
              <a:rPr lang="en" smtClean="0"/>
              <a:pPr/>
              <a:t>‹#›</a:t>
            </a:fld>
            <a:endParaRPr lang="en"/>
          </a:p>
        </p:txBody>
      </p:sp>
      <p:grpSp>
        <p:nvGrpSpPr>
          <p:cNvPr id="213" name="Google Shape;213;p19"/>
          <p:cNvGrpSpPr/>
          <p:nvPr/>
        </p:nvGrpSpPr>
        <p:grpSpPr>
          <a:xfrm>
            <a:off x="315380" y="410976"/>
            <a:ext cx="813696" cy="810536"/>
            <a:chOff x="315380" y="308232"/>
            <a:chExt cx="813696" cy="607902"/>
          </a:xfrm>
        </p:grpSpPr>
        <p:sp>
          <p:nvSpPr>
            <p:cNvPr id="214" name="Google Shape;214;p19"/>
            <p:cNvSpPr/>
            <p:nvPr/>
          </p:nvSpPr>
          <p:spPr>
            <a:xfrm>
              <a:off x="315380" y="734649"/>
              <a:ext cx="180130" cy="180139"/>
            </a:xfrm>
            <a:custGeom>
              <a:avLst/>
              <a:gdLst/>
              <a:ahLst/>
              <a:cxnLst/>
              <a:rect l="l" t="t" r="r" b="b"/>
              <a:pathLst>
                <a:path w="20481" h="20482" extrusionOk="0">
                  <a:moveTo>
                    <a:pt x="0" y="0"/>
                  </a:moveTo>
                  <a:lnTo>
                    <a:pt x="0" y="20481"/>
                  </a:lnTo>
                  <a:lnTo>
                    <a:pt x="20481" y="20481"/>
                  </a:lnTo>
                  <a:lnTo>
                    <a:pt x="204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5" name="Google Shape;215;p19"/>
            <p:cNvSpPr/>
            <p:nvPr/>
          </p:nvSpPr>
          <p:spPr>
            <a:xfrm>
              <a:off x="315380" y="519145"/>
              <a:ext cx="180130" cy="180130"/>
            </a:xfrm>
            <a:custGeom>
              <a:avLst/>
              <a:gdLst/>
              <a:ahLst/>
              <a:cxnLst/>
              <a:rect l="l" t="t" r="r" b="b"/>
              <a:pathLst>
                <a:path w="20481" h="20481" extrusionOk="0">
                  <a:moveTo>
                    <a:pt x="0" y="0"/>
                  </a:moveTo>
                  <a:lnTo>
                    <a:pt x="0" y="20481"/>
                  </a:lnTo>
                  <a:lnTo>
                    <a:pt x="20481" y="20481"/>
                  </a:lnTo>
                  <a:lnTo>
                    <a:pt x="204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6" name="Google Shape;216;p19"/>
            <p:cNvSpPr/>
            <p:nvPr/>
          </p:nvSpPr>
          <p:spPr>
            <a:xfrm>
              <a:off x="315380" y="311741"/>
              <a:ext cx="180130" cy="180130"/>
            </a:xfrm>
            <a:custGeom>
              <a:avLst/>
              <a:gdLst/>
              <a:ahLst/>
              <a:cxnLst/>
              <a:rect l="l" t="t" r="r" b="b"/>
              <a:pathLst>
                <a:path w="20481" h="20481" extrusionOk="0">
                  <a:moveTo>
                    <a:pt x="0" y="0"/>
                  </a:moveTo>
                  <a:lnTo>
                    <a:pt x="0" y="20481"/>
                  </a:lnTo>
                  <a:lnTo>
                    <a:pt x="20481" y="20481"/>
                  </a:lnTo>
                  <a:lnTo>
                    <a:pt x="204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7" name="Google Shape;217;p19"/>
            <p:cNvSpPr/>
            <p:nvPr/>
          </p:nvSpPr>
          <p:spPr>
            <a:xfrm>
              <a:off x="526565" y="734649"/>
              <a:ext cx="179867" cy="180139"/>
            </a:xfrm>
            <a:custGeom>
              <a:avLst/>
              <a:gdLst/>
              <a:ahLst/>
              <a:cxnLst/>
              <a:rect l="l" t="t" r="r" b="b"/>
              <a:pathLst>
                <a:path w="20451" h="20482" extrusionOk="0">
                  <a:moveTo>
                    <a:pt x="0" y="0"/>
                  </a:moveTo>
                  <a:lnTo>
                    <a:pt x="0" y="20481"/>
                  </a:lnTo>
                  <a:lnTo>
                    <a:pt x="20450" y="20481"/>
                  </a:lnTo>
                  <a:lnTo>
                    <a:pt x="2045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8" name="Google Shape;218;p19"/>
            <p:cNvSpPr/>
            <p:nvPr/>
          </p:nvSpPr>
          <p:spPr>
            <a:xfrm>
              <a:off x="526829" y="519682"/>
              <a:ext cx="179867" cy="180139"/>
            </a:xfrm>
            <a:custGeom>
              <a:avLst/>
              <a:gdLst/>
              <a:ahLst/>
              <a:cxnLst/>
              <a:rect l="l" t="t" r="r" b="b"/>
              <a:pathLst>
                <a:path w="20451" h="20482" extrusionOk="0">
                  <a:moveTo>
                    <a:pt x="1" y="1"/>
                  </a:moveTo>
                  <a:lnTo>
                    <a:pt x="1" y="20481"/>
                  </a:lnTo>
                  <a:cubicBezTo>
                    <a:pt x="11301" y="20481"/>
                    <a:pt x="20451" y="11300"/>
                    <a:pt x="204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19" name="Google Shape;219;p19"/>
            <p:cNvSpPr/>
            <p:nvPr/>
          </p:nvSpPr>
          <p:spPr>
            <a:xfrm>
              <a:off x="740715" y="519682"/>
              <a:ext cx="180139" cy="180139"/>
            </a:xfrm>
            <a:custGeom>
              <a:avLst/>
              <a:gdLst/>
              <a:ahLst/>
              <a:cxnLst/>
              <a:rect l="l" t="t" r="r" b="b"/>
              <a:pathLst>
                <a:path w="20482" h="20482" extrusionOk="0">
                  <a:moveTo>
                    <a:pt x="1" y="1"/>
                  </a:moveTo>
                  <a:lnTo>
                    <a:pt x="1" y="20481"/>
                  </a:lnTo>
                  <a:cubicBezTo>
                    <a:pt x="11301" y="20481"/>
                    <a:pt x="20482" y="11300"/>
                    <a:pt x="2048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0" name="Google Shape;220;p19"/>
            <p:cNvSpPr/>
            <p:nvPr/>
          </p:nvSpPr>
          <p:spPr>
            <a:xfrm>
              <a:off x="740715" y="308232"/>
              <a:ext cx="180139" cy="180130"/>
            </a:xfrm>
            <a:custGeom>
              <a:avLst/>
              <a:gdLst/>
              <a:ahLst/>
              <a:cxnLst/>
              <a:rect l="l" t="t" r="r" b="b"/>
              <a:pathLst>
                <a:path w="20482" h="20481" extrusionOk="0">
                  <a:moveTo>
                    <a:pt x="1" y="0"/>
                  </a:moveTo>
                  <a:lnTo>
                    <a:pt x="1" y="20481"/>
                  </a:lnTo>
                  <a:lnTo>
                    <a:pt x="20482" y="20481"/>
                  </a:lnTo>
                  <a:cubicBezTo>
                    <a:pt x="20482" y="9181"/>
                    <a:pt x="11301" y="0"/>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1" name="Google Shape;221;p19"/>
            <p:cNvSpPr/>
            <p:nvPr/>
          </p:nvSpPr>
          <p:spPr>
            <a:xfrm>
              <a:off x="528184" y="308232"/>
              <a:ext cx="179867" cy="180130"/>
            </a:xfrm>
            <a:custGeom>
              <a:avLst/>
              <a:gdLst/>
              <a:ahLst/>
              <a:cxnLst/>
              <a:rect l="l" t="t" r="r" b="b"/>
              <a:pathLst>
                <a:path w="20451" h="20481" extrusionOk="0">
                  <a:moveTo>
                    <a:pt x="0" y="0"/>
                  </a:moveTo>
                  <a:lnTo>
                    <a:pt x="0" y="20481"/>
                  </a:lnTo>
                  <a:lnTo>
                    <a:pt x="20451" y="20481"/>
                  </a:lnTo>
                  <a:cubicBezTo>
                    <a:pt x="20451" y="9181"/>
                    <a:pt x="11300" y="0"/>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2" name="Google Shape;222;p19"/>
            <p:cNvSpPr/>
            <p:nvPr/>
          </p:nvSpPr>
          <p:spPr>
            <a:xfrm>
              <a:off x="838207" y="308232"/>
              <a:ext cx="78056" cy="70219"/>
            </a:xfrm>
            <a:custGeom>
              <a:avLst/>
              <a:gdLst/>
              <a:ahLst/>
              <a:cxnLst/>
              <a:rect l="l" t="t" r="r" b="b"/>
              <a:pathLst>
                <a:path w="8875" h="7984" extrusionOk="0">
                  <a:moveTo>
                    <a:pt x="1" y="0"/>
                  </a:moveTo>
                  <a:cubicBezTo>
                    <a:pt x="3563" y="1934"/>
                    <a:pt x="6572" y="4667"/>
                    <a:pt x="8875" y="7984"/>
                  </a:cubicBezTo>
                  <a:lnTo>
                    <a:pt x="8875" y="1535"/>
                  </a:lnTo>
                  <a:cubicBezTo>
                    <a:pt x="6173" y="706"/>
                    <a:pt x="3317" y="154"/>
                    <a:pt x="36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3" name="Google Shape;223;p19"/>
            <p:cNvSpPr/>
            <p:nvPr/>
          </p:nvSpPr>
          <p:spPr>
            <a:xfrm>
              <a:off x="740715" y="734649"/>
              <a:ext cx="175548" cy="181485"/>
            </a:xfrm>
            <a:custGeom>
              <a:avLst/>
              <a:gdLst/>
              <a:ahLst/>
              <a:cxnLst/>
              <a:rect l="l" t="t" r="r" b="b"/>
              <a:pathLst>
                <a:path w="19960" h="20635" extrusionOk="0">
                  <a:moveTo>
                    <a:pt x="19960" y="0"/>
                  </a:moveTo>
                  <a:cubicBezTo>
                    <a:pt x="16981" y="2273"/>
                    <a:pt x="13266" y="2917"/>
                    <a:pt x="9213" y="2917"/>
                  </a:cubicBezTo>
                  <a:cubicBezTo>
                    <a:pt x="5835" y="2917"/>
                    <a:pt x="2672" y="1996"/>
                    <a:pt x="1" y="338"/>
                  </a:cubicBezTo>
                  <a:lnTo>
                    <a:pt x="1" y="19284"/>
                  </a:lnTo>
                  <a:cubicBezTo>
                    <a:pt x="3041" y="20174"/>
                    <a:pt x="6234" y="20635"/>
                    <a:pt x="9551" y="20635"/>
                  </a:cubicBezTo>
                  <a:cubicBezTo>
                    <a:pt x="13205" y="20635"/>
                    <a:pt x="16674" y="20082"/>
                    <a:pt x="19960" y="19038"/>
                  </a:cubicBezTo>
                  <a:lnTo>
                    <a:pt x="1996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4" name="Google Shape;224;p19"/>
            <p:cNvSpPr/>
            <p:nvPr/>
          </p:nvSpPr>
          <p:spPr>
            <a:xfrm>
              <a:off x="947318" y="734649"/>
              <a:ext cx="156102" cy="155830"/>
            </a:xfrm>
            <a:custGeom>
              <a:avLst/>
              <a:gdLst/>
              <a:ahLst/>
              <a:cxnLst/>
              <a:rect l="l" t="t" r="r" b="b"/>
              <a:pathLst>
                <a:path w="17749" h="17718" extrusionOk="0">
                  <a:moveTo>
                    <a:pt x="0" y="0"/>
                  </a:moveTo>
                  <a:lnTo>
                    <a:pt x="0" y="17718"/>
                  </a:lnTo>
                  <a:cubicBezTo>
                    <a:pt x="7891" y="14217"/>
                    <a:pt x="14248" y="7892"/>
                    <a:pt x="177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5" name="Google Shape;225;p19"/>
            <p:cNvSpPr/>
            <p:nvPr/>
          </p:nvSpPr>
          <p:spPr>
            <a:xfrm>
              <a:off x="947318" y="333615"/>
              <a:ext cx="155557" cy="154748"/>
            </a:xfrm>
            <a:custGeom>
              <a:avLst/>
              <a:gdLst/>
              <a:ahLst/>
              <a:cxnLst/>
              <a:rect l="l" t="t" r="r" b="b"/>
              <a:pathLst>
                <a:path w="17687" h="17595" extrusionOk="0">
                  <a:moveTo>
                    <a:pt x="0" y="0"/>
                  </a:moveTo>
                  <a:lnTo>
                    <a:pt x="0" y="17595"/>
                  </a:lnTo>
                  <a:lnTo>
                    <a:pt x="17687" y="17595"/>
                  </a:lnTo>
                  <a:cubicBezTo>
                    <a:pt x="14186" y="9765"/>
                    <a:pt x="7861" y="3470"/>
                    <a:pt x="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6" name="Google Shape;226;p19"/>
            <p:cNvSpPr/>
            <p:nvPr/>
          </p:nvSpPr>
          <p:spPr>
            <a:xfrm>
              <a:off x="947318" y="519682"/>
              <a:ext cx="181757" cy="183921"/>
            </a:xfrm>
            <a:custGeom>
              <a:avLst/>
              <a:gdLst/>
              <a:ahLst/>
              <a:cxnLst/>
              <a:rect l="l" t="t" r="r" b="b"/>
              <a:pathLst>
                <a:path w="20666" h="20912" extrusionOk="0">
                  <a:moveTo>
                    <a:pt x="430" y="1"/>
                  </a:moveTo>
                  <a:cubicBezTo>
                    <a:pt x="2272" y="2795"/>
                    <a:pt x="3347" y="6142"/>
                    <a:pt x="3347" y="9734"/>
                  </a:cubicBezTo>
                  <a:cubicBezTo>
                    <a:pt x="3347" y="13603"/>
                    <a:pt x="2119" y="17165"/>
                    <a:pt x="0" y="20082"/>
                  </a:cubicBezTo>
                  <a:lnTo>
                    <a:pt x="0" y="20911"/>
                  </a:lnTo>
                  <a:lnTo>
                    <a:pt x="19068" y="20911"/>
                  </a:lnTo>
                  <a:cubicBezTo>
                    <a:pt x="20112" y="17626"/>
                    <a:pt x="20665" y="14125"/>
                    <a:pt x="20665" y="10502"/>
                  </a:cubicBezTo>
                  <a:cubicBezTo>
                    <a:pt x="20665" y="6848"/>
                    <a:pt x="20082" y="3317"/>
                    <a:pt x="1903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7" name="Google Shape;227;p19"/>
            <p:cNvSpPr/>
            <p:nvPr/>
          </p:nvSpPr>
          <p:spPr>
            <a:xfrm>
              <a:off x="621894" y="309578"/>
              <a:ext cx="84801" cy="83183"/>
            </a:xfrm>
            <a:custGeom>
              <a:avLst/>
              <a:gdLst/>
              <a:ahLst/>
              <a:cxnLst/>
              <a:rect l="l" t="t" r="r" b="b"/>
              <a:pathLst>
                <a:path w="9642" h="9458" extrusionOk="0">
                  <a:moveTo>
                    <a:pt x="0" y="1"/>
                  </a:moveTo>
                  <a:cubicBezTo>
                    <a:pt x="3992" y="2242"/>
                    <a:pt x="7339" y="5528"/>
                    <a:pt x="9642" y="9458"/>
                  </a:cubicBezTo>
                  <a:lnTo>
                    <a:pt x="964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28" name="Google Shape;228;p19"/>
            <p:cNvSpPr/>
            <p:nvPr/>
          </p:nvSpPr>
          <p:spPr>
            <a:xfrm>
              <a:off x="625131" y="614747"/>
              <a:ext cx="82919" cy="85074"/>
            </a:xfrm>
            <a:custGeom>
              <a:avLst/>
              <a:gdLst/>
              <a:ahLst/>
              <a:cxnLst/>
              <a:rect l="l" t="t" r="r" b="b"/>
              <a:pathLst>
                <a:path w="9428" h="9673" extrusionOk="0">
                  <a:moveTo>
                    <a:pt x="9428" y="0"/>
                  </a:moveTo>
                  <a:cubicBezTo>
                    <a:pt x="7186" y="3992"/>
                    <a:pt x="3931" y="7339"/>
                    <a:pt x="1" y="9672"/>
                  </a:cubicBezTo>
                  <a:lnTo>
                    <a:pt x="9428" y="9672"/>
                  </a:lnTo>
                  <a:lnTo>
                    <a:pt x="942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Tree>
    <p:extLst>
      <p:ext uri="{BB962C8B-B14F-4D97-AF65-F5344CB8AC3E}">
        <p14:creationId xmlns:p14="http://schemas.microsoft.com/office/powerpoint/2010/main" val="3211268396"/>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matchingName="SIX COLUMNS ">
  <p:cSld name="SIX COLUMNS ">
    <p:spTree>
      <p:nvGrpSpPr>
        <p:cNvPr id="1" name="Shape 229"/>
        <p:cNvGrpSpPr/>
        <p:nvPr/>
      </p:nvGrpSpPr>
      <p:grpSpPr>
        <a:xfrm>
          <a:off x="0" y="0"/>
          <a:ext cx="0" cy="0"/>
          <a:chOff x="0" y="0"/>
          <a:chExt cx="0" cy="0"/>
        </a:xfrm>
      </p:grpSpPr>
      <p:sp>
        <p:nvSpPr>
          <p:cNvPr id="230" name="Google Shape;230;p20"/>
          <p:cNvSpPr txBox="1">
            <a:spLocks noGrp="1"/>
          </p:cNvSpPr>
          <p:nvPr>
            <p:ph type="subTitle" idx="1"/>
          </p:nvPr>
        </p:nvSpPr>
        <p:spPr>
          <a:xfrm>
            <a:off x="1242875" y="2346965"/>
            <a:ext cx="1567500" cy="1356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FFFFFF"/>
              </a:buClr>
              <a:buSzPts val="900"/>
              <a:buFont typeface="Roboto Light"/>
              <a:buNone/>
              <a:defRPr sz="900">
                <a:solidFill>
                  <a:srgbClr val="FFFFFF"/>
                </a:solidFill>
                <a:latin typeface="Roboto Light"/>
                <a:ea typeface="Roboto Light"/>
                <a:cs typeface="Roboto Light"/>
                <a:sym typeface="Roboto Light"/>
              </a:defRPr>
            </a:lvl1pPr>
            <a:lvl2pPr lvl="1" algn="ctr" rtl="0">
              <a:lnSpc>
                <a:spcPct val="100000"/>
              </a:lnSpc>
              <a:spcBef>
                <a:spcPts val="0"/>
              </a:spcBef>
              <a:spcAft>
                <a:spcPts val="0"/>
              </a:spcAft>
              <a:buClr>
                <a:srgbClr val="FFFFFF"/>
              </a:buClr>
              <a:buSzPts val="900"/>
              <a:buNone/>
              <a:defRPr sz="900">
                <a:solidFill>
                  <a:srgbClr val="FFFFFF"/>
                </a:solidFill>
              </a:defRPr>
            </a:lvl2pPr>
            <a:lvl3pPr lvl="2" algn="ctr" rtl="0">
              <a:lnSpc>
                <a:spcPct val="100000"/>
              </a:lnSpc>
              <a:spcBef>
                <a:spcPts val="0"/>
              </a:spcBef>
              <a:spcAft>
                <a:spcPts val="0"/>
              </a:spcAft>
              <a:buClr>
                <a:srgbClr val="FFFFFF"/>
              </a:buClr>
              <a:buSzPts val="900"/>
              <a:buNone/>
              <a:defRPr sz="900">
                <a:solidFill>
                  <a:srgbClr val="FFFFFF"/>
                </a:solidFill>
              </a:defRPr>
            </a:lvl3pPr>
            <a:lvl4pPr lvl="3" algn="ctr" rtl="0">
              <a:lnSpc>
                <a:spcPct val="100000"/>
              </a:lnSpc>
              <a:spcBef>
                <a:spcPts val="0"/>
              </a:spcBef>
              <a:spcAft>
                <a:spcPts val="0"/>
              </a:spcAft>
              <a:buClr>
                <a:srgbClr val="FFFFFF"/>
              </a:buClr>
              <a:buSzPts val="900"/>
              <a:buNone/>
              <a:defRPr sz="900">
                <a:solidFill>
                  <a:srgbClr val="FFFFFF"/>
                </a:solidFill>
              </a:defRPr>
            </a:lvl4pPr>
            <a:lvl5pPr lvl="4" algn="ctr" rtl="0">
              <a:lnSpc>
                <a:spcPct val="100000"/>
              </a:lnSpc>
              <a:spcBef>
                <a:spcPts val="0"/>
              </a:spcBef>
              <a:spcAft>
                <a:spcPts val="0"/>
              </a:spcAft>
              <a:buClr>
                <a:srgbClr val="FFFFFF"/>
              </a:buClr>
              <a:buSzPts val="900"/>
              <a:buNone/>
              <a:defRPr sz="900">
                <a:solidFill>
                  <a:srgbClr val="FFFFFF"/>
                </a:solidFill>
              </a:defRPr>
            </a:lvl5pPr>
            <a:lvl6pPr lvl="5" algn="ctr" rtl="0">
              <a:lnSpc>
                <a:spcPct val="100000"/>
              </a:lnSpc>
              <a:spcBef>
                <a:spcPts val="0"/>
              </a:spcBef>
              <a:spcAft>
                <a:spcPts val="0"/>
              </a:spcAft>
              <a:buClr>
                <a:srgbClr val="FFFFFF"/>
              </a:buClr>
              <a:buSzPts val="900"/>
              <a:buNone/>
              <a:defRPr sz="900">
                <a:solidFill>
                  <a:srgbClr val="FFFFFF"/>
                </a:solidFill>
              </a:defRPr>
            </a:lvl6pPr>
            <a:lvl7pPr lvl="6" algn="ctr" rtl="0">
              <a:lnSpc>
                <a:spcPct val="100000"/>
              </a:lnSpc>
              <a:spcBef>
                <a:spcPts val="0"/>
              </a:spcBef>
              <a:spcAft>
                <a:spcPts val="0"/>
              </a:spcAft>
              <a:buClr>
                <a:srgbClr val="FFFFFF"/>
              </a:buClr>
              <a:buSzPts val="900"/>
              <a:buNone/>
              <a:defRPr sz="900">
                <a:solidFill>
                  <a:srgbClr val="FFFFFF"/>
                </a:solidFill>
              </a:defRPr>
            </a:lvl7pPr>
            <a:lvl8pPr lvl="7" algn="ctr" rtl="0">
              <a:lnSpc>
                <a:spcPct val="100000"/>
              </a:lnSpc>
              <a:spcBef>
                <a:spcPts val="0"/>
              </a:spcBef>
              <a:spcAft>
                <a:spcPts val="0"/>
              </a:spcAft>
              <a:buClr>
                <a:srgbClr val="FFFFFF"/>
              </a:buClr>
              <a:buSzPts val="900"/>
              <a:buNone/>
              <a:defRPr sz="900">
                <a:solidFill>
                  <a:srgbClr val="FFFFFF"/>
                </a:solidFill>
              </a:defRPr>
            </a:lvl8pPr>
            <a:lvl9pPr lvl="8" algn="ctr" rtl="0">
              <a:lnSpc>
                <a:spcPct val="100000"/>
              </a:lnSpc>
              <a:spcBef>
                <a:spcPts val="0"/>
              </a:spcBef>
              <a:spcAft>
                <a:spcPts val="0"/>
              </a:spcAft>
              <a:buClr>
                <a:srgbClr val="FFFFFF"/>
              </a:buClr>
              <a:buSzPts val="900"/>
              <a:buNone/>
              <a:defRPr sz="900">
                <a:solidFill>
                  <a:srgbClr val="FFFFFF"/>
                </a:solidFill>
              </a:defRPr>
            </a:lvl9pPr>
          </a:lstStyle>
          <a:p>
            <a:endParaRPr/>
          </a:p>
        </p:txBody>
      </p:sp>
      <p:sp>
        <p:nvSpPr>
          <p:cNvPr id="231" name="Google Shape;231;p20"/>
          <p:cNvSpPr txBox="1">
            <a:spLocks noGrp="1"/>
          </p:cNvSpPr>
          <p:nvPr>
            <p:ph type="ctrTitle"/>
          </p:nvPr>
        </p:nvSpPr>
        <p:spPr>
          <a:xfrm>
            <a:off x="1200527" y="2004844"/>
            <a:ext cx="1665900" cy="5132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Clr>
                <a:srgbClr val="FFFFFF"/>
              </a:buClr>
              <a:buSzPts val="1400"/>
              <a:buFont typeface="Oswald"/>
              <a:buNone/>
              <a:defRPr sz="1400">
                <a:solidFill>
                  <a:srgbClr val="FFFFFF"/>
                </a:solidFill>
                <a:latin typeface="Oswald"/>
                <a:ea typeface="Oswald"/>
                <a:cs typeface="Oswald"/>
                <a:sym typeface="Oswald"/>
              </a:defRPr>
            </a:lvl1pPr>
            <a:lvl2pPr lvl="1" algn="ctr" rtl="0">
              <a:spcBef>
                <a:spcPts val="0"/>
              </a:spcBef>
              <a:spcAft>
                <a:spcPts val="0"/>
              </a:spcAft>
              <a:buClr>
                <a:srgbClr val="FFFFFF"/>
              </a:buClr>
              <a:buSzPts val="1400"/>
              <a:buNone/>
              <a:defRPr sz="1400">
                <a:solidFill>
                  <a:srgbClr val="FFFFFF"/>
                </a:solidFill>
              </a:defRPr>
            </a:lvl2pPr>
            <a:lvl3pPr lvl="2" algn="ctr" rtl="0">
              <a:spcBef>
                <a:spcPts val="0"/>
              </a:spcBef>
              <a:spcAft>
                <a:spcPts val="0"/>
              </a:spcAft>
              <a:buClr>
                <a:srgbClr val="FFFFFF"/>
              </a:buClr>
              <a:buSzPts val="1400"/>
              <a:buNone/>
              <a:defRPr sz="1400">
                <a:solidFill>
                  <a:srgbClr val="FFFFFF"/>
                </a:solidFill>
              </a:defRPr>
            </a:lvl3pPr>
            <a:lvl4pPr lvl="3" algn="ctr" rtl="0">
              <a:spcBef>
                <a:spcPts val="0"/>
              </a:spcBef>
              <a:spcAft>
                <a:spcPts val="0"/>
              </a:spcAft>
              <a:buClr>
                <a:srgbClr val="FFFFFF"/>
              </a:buClr>
              <a:buSzPts val="1400"/>
              <a:buNone/>
              <a:defRPr sz="1400">
                <a:solidFill>
                  <a:srgbClr val="FFFFFF"/>
                </a:solidFill>
              </a:defRPr>
            </a:lvl4pPr>
            <a:lvl5pPr lvl="4" algn="ctr" rtl="0">
              <a:spcBef>
                <a:spcPts val="0"/>
              </a:spcBef>
              <a:spcAft>
                <a:spcPts val="0"/>
              </a:spcAft>
              <a:buClr>
                <a:srgbClr val="FFFFFF"/>
              </a:buClr>
              <a:buSzPts val="1400"/>
              <a:buNone/>
              <a:defRPr sz="1400">
                <a:solidFill>
                  <a:srgbClr val="FFFFFF"/>
                </a:solidFill>
              </a:defRPr>
            </a:lvl5pPr>
            <a:lvl6pPr lvl="5" algn="ctr" rtl="0">
              <a:spcBef>
                <a:spcPts val="0"/>
              </a:spcBef>
              <a:spcAft>
                <a:spcPts val="0"/>
              </a:spcAft>
              <a:buClr>
                <a:srgbClr val="FFFFFF"/>
              </a:buClr>
              <a:buSzPts val="1400"/>
              <a:buNone/>
              <a:defRPr sz="1400">
                <a:solidFill>
                  <a:srgbClr val="FFFFFF"/>
                </a:solidFill>
              </a:defRPr>
            </a:lvl6pPr>
            <a:lvl7pPr lvl="6" algn="ctr" rtl="0">
              <a:spcBef>
                <a:spcPts val="0"/>
              </a:spcBef>
              <a:spcAft>
                <a:spcPts val="0"/>
              </a:spcAft>
              <a:buClr>
                <a:srgbClr val="FFFFFF"/>
              </a:buClr>
              <a:buSzPts val="1400"/>
              <a:buNone/>
              <a:defRPr sz="1400">
                <a:solidFill>
                  <a:srgbClr val="FFFFFF"/>
                </a:solidFill>
              </a:defRPr>
            </a:lvl7pPr>
            <a:lvl8pPr lvl="7" algn="ctr" rtl="0">
              <a:spcBef>
                <a:spcPts val="0"/>
              </a:spcBef>
              <a:spcAft>
                <a:spcPts val="0"/>
              </a:spcAft>
              <a:buClr>
                <a:srgbClr val="FFFFFF"/>
              </a:buClr>
              <a:buSzPts val="1400"/>
              <a:buNone/>
              <a:defRPr sz="1400">
                <a:solidFill>
                  <a:srgbClr val="FFFFFF"/>
                </a:solidFill>
              </a:defRPr>
            </a:lvl8pPr>
            <a:lvl9pPr lvl="8" algn="ctr" rtl="0">
              <a:spcBef>
                <a:spcPts val="0"/>
              </a:spcBef>
              <a:spcAft>
                <a:spcPts val="0"/>
              </a:spcAft>
              <a:buClr>
                <a:srgbClr val="FFFFFF"/>
              </a:buClr>
              <a:buSzPts val="1400"/>
              <a:buNone/>
              <a:defRPr sz="1400">
                <a:solidFill>
                  <a:srgbClr val="FFFFFF"/>
                </a:solidFill>
              </a:defRPr>
            </a:lvl9pPr>
          </a:lstStyle>
          <a:p>
            <a:endParaRPr/>
          </a:p>
        </p:txBody>
      </p:sp>
      <p:sp>
        <p:nvSpPr>
          <p:cNvPr id="232" name="Google Shape;232;p20"/>
          <p:cNvSpPr txBox="1">
            <a:spLocks noGrp="1"/>
          </p:cNvSpPr>
          <p:nvPr>
            <p:ph type="subTitle" idx="2"/>
          </p:nvPr>
        </p:nvSpPr>
        <p:spPr>
          <a:xfrm>
            <a:off x="3600975" y="2346965"/>
            <a:ext cx="1567500" cy="1356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FFFFFF"/>
              </a:buClr>
              <a:buSzPts val="900"/>
              <a:buFont typeface="Roboto Light"/>
              <a:buNone/>
              <a:defRPr sz="900">
                <a:solidFill>
                  <a:srgbClr val="FFFFFF"/>
                </a:solidFill>
                <a:latin typeface="Roboto Light"/>
                <a:ea typeface="Roboto Light"/>
                <a:cs typeface="Roboto Light"/>
                <a:sym typeface="Roboto Light"/>
              </a:defRPr>
            </a:lvl1pPr>
            <a:lvl2pPr lvl="1" algn="ctr" rtl="0">
              <a:lnSpc>
                <a:spcPct val="100000"/>
              </a:lnSpc>
              <a:spcBef>
                <a:spcPts val="0"/>
              </a:spcBef>
              <a:spcAft>
                <a:spcPts val="0"/>
              </a:spcAft>
              <a:buClr>
                <a:srgbClr val="FFFFFF"/>
              </a:buClr>
              <a:buSzPts val="900"/>
              <a:buNone/>
              <a:defRPr sz="900">
                <a:solidFill>
                  <a:srgbClr val="FFFFFF"/>
                </a:solidFill>
              </a:defRPr>
            </a:lvl2pPr>
            <a:lvl3pPr lvl="2" algn="ctr" rtl="0">
              <a:lnSpc>
                <a:spcPct val="100000"/>
              </a:lnSpc>
              <a:spcBef>
                <a:spcPts val="0"/>
              </a:spcBef>
              <a:spcAft>
                <a:spcPts val="0"/>
              </a:spcAft>
              <a:buClr>
                <a:srgbClr val="FFFFFF"/>
              </a:buClr>
              <a:buSzPts val="900"/>
              <a:buNone/>
              <a:defRPr sz="900">
                <a:solidFill>
                  <a:srgbClr val="FFFFFF"/>
                </a:solidFill>
              </a:defRPr>
            </a:lvl3pPr>
            <a:lvl4pPr lvl="3" algn="ctr" rtl="0">
              <a:lnSpc>
                <a:spcPct val="100000"/>
              </a:lnSpc>
              <a:spcBef>
                <a:spcPts val="0"/>
              </a:spcBef>
              <a:spcAft>
                <a:spcPts val="0"/>
              </a:spcAft>
              <a:buClr>
                <a:srgbClr val="FFFFFF"/>
              </a:buClr>
              <a:buSzPts val="900"/>
              <a:buNone/>
              <a:defRPr sz="900">
                <a:solidFill>
                  <a:srgbClr val="FFFFFF"/>
                </a:solidFill>
              </a:defRPr>
            </a:lvl4pPr>
            <a:lvl5pPr lvl="4" algn="ctr" rtl="0">
              <a:lnSpc>
                <a:spcPct val="100000"/>
              </a:lnSpc>
              <a:spcBef>
                <a:spcPts val="0"/>
              </a:spcBef>
              <a:spcAft>
                <a:spcPts val="0"/>
              </a:spcAft>
              <a:buClr>
                <a:srgbClr val="FFFFFF"/>
              </a:buClr>
              <a:buSzPts val="900"/>
              <a:buNone/>
              <a:defRPr sz="900">
                <a:solidFill>
                  <a:srgbClr val="FFFFFF"/>
                </a:solidFill>
              </a:defRPr>
            </a:lvl5pPr>
            <a:lvl6pPr lvl="5" algn="ctr" rtl="0">
              <a:lnSpc>
                <a:spcPct val="100000"/>
              </a:lnSpc>
              <a:spcBef>
                <a:spcPts val="0"/>
              </a:spcBef>
              <a:spcAft>
                <a:spcPts val="0"/>
              </a:spcAft>
              <a:buClr>
                <a:srgbClr val="FFFFFF"/>
              </a:buClr>
              <a:buSzPts val="900"/>
              <a:buNone/>
              <a:defRPr sz="900">
                <a:solidFill>
                  <a:srgbClr val="FFFFFF"/>
                </a:solidFill>
              </a:defRPr>
            </a:lvl6pPr>
            <a:lvl7pPr lvl="6" algn="ctr" rtl="0">
              <a:lnSpc>
                <a:spcPct val="100000"/>
              </a:lnSpc>
              <a:spcBef>
                <a:spcPts val="0"/>
              </a:spcBef>
              <a:spcAft>
                <a:spcPts val="0"/>
              </a:spcAft>
              <a:buClr>
                <a:srgbClr val="FFFFFF"/>
              </a:buClr>
              <a:buSzPts val="900"/>
              <a:buNone/>
              <a:defRPr sz="900">
                <a:solidFill>
                  <a:srgbClr val="FFFFFF"/>
                </a:solidFill>
              </a:defRPr>
            </a:lvl7pPr>
            <a:lvl8pPr lvl="7" algn="ctr" rtl="0">
              <a:lnSpc>
                <a:spcPct val="100000"/>
              </a:lnSpc>
              <a:spcBef>
                <a:spcPts val="0"/>
              </a:spcBef>
              <a:spcAft>
                <a:spcPts val="0"/>
              </a:spcAft>
              <a:buClr>
                <a:srgbClr val="FFFFFF"/>
              </a:buClr>
              <a:buSzPts val="900"/>
              <a:buNone/>
              <a:defRPr sz="900">
                <a:solidFill>
                  <a:srgbClr val="FFFFFF"/>
                </a:solidFill>
              </a:defRPr>
            </a:lvl8pPr>
            <a:lvl9pPr lvl="8" algn="ctr" rtl="0">
              <a:lnSpc>
                <a:spcPct val="100000"/>
              </a:lnSpc>
              <a:spcBef>
                <a:spcPts val="0"/>
              </a:spcBef>
              <a:spcAft>
                <a:spcPts val="0"/>
              </a:spcAft>
              <a:buClr>
                <a:srgbClr val="FFFFFF"/>
              </a:buClr>
              <a:buSzPts val="900"/>
              <a:buNone/>
              <a:defRPr sz="900">
                <a:solidFill>
                  <a:srgbClr val="FFFFFF"/>
                </a:solidFill>
              </a:defRPr>
            </a:lvl9pPr>
          </a:lstStyle>
          <a:p>
            <a:endParaRPr/>
          </a:p>
        </p:txBody>
      </p:sp>
      <p:sp>
        <p:nvSpPr>
          <p:cNvPr id="233" name="Google Shape;233;p20"/>
          <p:cNvSpPr txBox="1">
            <a:spLocks noGrp="1"/>
          </p:cNvSpPr>
          <p:nvPr>
            <p:ph type="ctrTitle" idx="3"/>
          </p:nvPr>
        </p:nvSpPr>
        <p:spPr>
          <a:xfrm>
            <a:off x="3558627" y="2004844"/>
            <a:ext cx="1665900" cy="5132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Clr>
                <a:srgbClr val="FFFFFF"/>
              </a:buClr>
              <a:buSzPts val="1400"/>
              <a:buFont typeface="Oswald"/>
              <a:buNone/>
              <a:defRPr sz="1400">
                <a:solidFill>
                  <a:srgbClr val="FFFFFF"/>
                </a:solidFill>
                <a:latin typeface="Oswald"/>
                <a:ea typeface="Oswald"/>
                <a:cs typeface="Oswald"/>
                <a:sym typeface="Oswald"/>
              </a:defRPr>
            </a:lvl1pPr>
            <a:lvl2pPr lvl="1" algn="ctr" rtl="0">
              <a:spcBef>
                <a:spcPts val="0"/>
              </a:spcBef>
              <a:spcAft>
                <a:spcPts val="0"/>
              </a:spcAft>
              <a:buClr>
                <a:srgbClr val="FFFFFF"/>
              </a:buClr>
              <a:buSzPts val="1400"/>
              <a:buNone/>
              <a:defRPr sz="1400">
                <a:solidFill>
                  <a:srgbClr val="FFFFFF"/>
                </a:solidFill>
              </a:defRPr>
            </a:lvl2pPr>
            <a:lvl3pPr lvl="2" algn="ctr" rtl="0">
              <a:spcBef>
                <a:spcPts val="0"/>
              </a:spcBef>
              <a:spcAft>
                <a:spcPts val="0"/>
              </a:spcAft>
              <a:buClr>
                <a:srgbClr val="FFFFFF"/>
              </a:buClr>
              <a:buSzPts val="1400"/>
              <a:buNone/>
              <a:defRPr sz="1400">
                <a:solidFill>
                  <a:srgbClr val="FFFFFF"/>
                </a:solidFill>
              </a:defRPr>
            </a:lvl3pPr>
            <a:lvl4pPr lvl="3" algn="ctr" rtl="0">
              <a:spcBef>
                <a:spcPts val="0"/>
              </a:spcBef>
              <a:spcAft>
                <a:spcPts val="0"/>
              </a:spcAft>
              <a:buClr>
                <a:srgbClr val="FFFFFF"/>
              </a:buClr>
              <a:buSzPts val="1400"/>
              <a:buNone/>
              <a:defRPr sz="1400">
                <a:solidFill>
                  <a:srgbClr val="FFFFFF"/>
                </a:solidFill>
              </a:defRPr>
            </a:lvl4pPr>
            <a:lvl5pPr lvl="4" algn="ctr" rtl="0">
              <a:spcBef>
                <a:spcPts val="0"/>
              </a:spcBef>
              <a:spcAft>
                <a:spcPts val="0"/>
              </a:spcAft>
              <a:buClr>
                <a:srgbClr val="FFFFFF"/>
              </a:buClr>
              <a:buSzPts val="1400"/>
              <a:buNone/>
              <a:defRPr sz="1400">
                <a:solidFill>
                  <a:srgbClr val="FFFFFF"/>
                </a:solidFill>
              </a:defRPr>
            </a:lvl5pPr>
            <a:lvl6pPr lvl="5" algn="ctr" rtl="0">
              <a:spcBef>
                <a:spcPts val="0"/>
              </a:spcBef>
              <a:spcAft>
                <a:spcPts val="0"/>
              </a:spcAft>
              <a:buClr>
                <a:srgbClr val="FFFFFF"/>
              </a:buClr>
              <a:buSzPts val="1400"/>
              <a:buNone/>
              <a:defRPr sz="1400">
                <a:solidFill>
                  <a:srgbClr val="FFFFFF"/>
                </a:solidFill>
              </a:defRPr>
            </a:lvl6pPr>
            <a:lvl7pPr lvl="6" algn="ctr" rtl="0">
              <a:spcBef>
                <a:spcPts val="0"/>
              </a:spcBef>
              <a:spcAft>
                <a:spcPts val="0"/>
              </a:spcAft>
              <a:buClr>
                <a:srgbClr val="FFFFFF"/>
              </a:buClr>
              <a:buSzPts val="1400"/>
              <a:buNone/>
              <a:defRPr sz="1400">
                <a:solidFill>
                  <a:srgbClr val="FFFFFF"/>
                </a:solidFill>
              </a:defRPr>
            </a:lvl7pPr>
            <a:lvl8pPr lvl="7" algn="ctr" rtl="0">
              <a:spcBef>
                <a:spcPts val="0"/>
              </a:spcBef>
              <a:spcAft>
                <a:spcPts val="0"/>
              </a:spcAft>
              <a:buClr>
                <a:srgbClr val="FFFFFF"/>
              </a:buClr>
              <a:buSzPts val="1400"/>
              <a:buNone/>
              <a:defRPr sz="1400">
                <a:solidFill>
                  <a:srgbClr val="FFFFFF"/>
                </a:solidFill>
              </a:defRPr>
            </a:lvl8pPr>
            <a:lvl9pPr lvl="8" algn="ctr" rtl="0">
              <a:spcBef>
                <a:spcPts val="0"/>
              </a:spcBef>
              <a:spcAft>
                <a:spcPts val="0"/>
              </a:spcAft>
              <a:buClr>
                <a:srgbClr val="FFFFFF"/>
              </a:buClr>
              <a:buSzPts val="1400"/>
              <a:buNone/>
              <a:defRPr sz="1400">
                <a:solidFill>
                  <a:srgbClr val="FFFFFF"/>
                </a:solidFill>
              </a:defRPr>
            </a:lvl9pPr>
          </a:lstStyle>
          <a:p>
            <a:endParaRPr/>
          </a:p>
        </p:txBody>
      </p:sp>
      <p:sp>
        <p:nvSpPr>
          <p:cNvPr id="234" name="Google Shape;234;p20"/>
          <p:cNvSpPr txBox="1">
            <a:spLocks noGrp="1"/>
          </p:cNvSpPr>
          <p:nvPr>
            <p:ph type="subTitle" idx="4"/>
          </p:nvPr>
        </p:nvSpPr>
        <p:spPr>
          <a:xfrm>
            <a:off x="6015125" y="2346965"/>
            <a:ext cx="1567500" cy="1356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FFFFFF"/>
              </a:buClr>
              <a:buSzPts val="900"/>
              <a:buFont typeface="Roboto Light"/>
              <a:buNone/>
              <a:defRPr sz="900">
                <a:solidFill>
                  <a:srgbClr val="FFFFFF"/>
                </a:solidFill>
                <a:latin typeface="Roboto Light"/>
                <a:ea typeface="Roboto Light"/>
                <a:cs typeface="Roboto Light"/>
                <a:sym typeface="Roboto Light"/>
              </a:defRPr>
            </a:lvl1pPr>
            <a:lvl2pPr lvl="1" algn="ctr" rtl="0">
              <a:lnSpc>
                <a:spcPct val="100000"/>
              </a:lnSpc>
              <a:spcBef>
                <a:spcPts val="0"/>
              </a:spcBef>
              <a:spcAft>
                <a:spcPts val="0"/>
              </a:spcAft>
              <a:buClr>
                <a:srgbClr val="FFFFFF"/>
              </a:buClr>
              <a:buSzPts val="900"/>
              <a:buNone/>
              <a:defRPr sz="900">
                <a:solidFill>
                  <a:srgbClr val="FFFFFF"/>
                </a:solidFill>
              </a:defRPr>
            </a:lvl2pPr>
            <a:lvl3pPr lvl="2" algn="ctr" rtl="0">
              <a:lnSpc>
                <a:spcPct val="100000"/>
              </a:lnSpc>
              <a:spcBef>
                <a:spcPts val="0"/>
              </a:spcBef>
              <a:spcAft>
                <a:spcPts val="0"/>
              </a:spcAft>
              <a:buClr>
                <a:srgbClr val="FFFFFF"/>
              </a:buClr>
              <a:buSzPts val="900"/>
              <a:buNone/>
              <a:defRPr sz="900">
                <a:solidFill>
                  <a:srgbClr val="FFFFFF"/>
                </a:solidFill>
              </a:defRPr>
            </a:lvl3pPr>
            <a:lvl4pPr lvl="3" algn="ctr" rtl="0">
              <a:lnSpc>
                <a:spcPct val="100000"/>
              </a:lnSpc>
              <a:spcBef>
                <a:spcPts val="0"/>
              </a:spcBef>
              <a:spcAft>
                <a:spcPts val="0"/>
              </a:spcAft>
              <a:buClr>
                <a:srgbClr val="FFFFFF"/>
              </a:buClr>
              <a:buSzPts val="900"/>
              <a:buNone/>
              <a:defRPr sz="900">
                <a:solidFill>
                  <a:srgbClr val="FFFFFF"/>
                </a:solidFill>
              </a:defRPr>
            </a:lvl4pPr>
            <a:lvl5pPr lvl="4" algn="ctr" rtl="0">
              <a:lnSpc>
                <a:spcPct val="100000"/>
              </a:lnSpc>
              <a:spcBef>
                <a:spcPts val="0"/>
              </a:spcBef>
              <a:spcAft>
                <a:spcPts val="0"/>
              </a:spcAft>
              <a:buClr>
                <a:srgbClr val="FFFFFF"/>
              </a:buClr>
              <a:buSzPts val="900"/>
              <a:buNone/>
              <a:defRPr sz="900">
                <a:solidFill>
                  <a:srgbClr val="FFFFFF"/>
                </a:solidFill>
              </a:defRPr>
            </a:lvl5pPr>
            <a:lvl6pPr lvl="5" algn="ctr" rtl="0">
              <a:lnSpc>
                <a:spcPct val="100000"/>
              </a:lnSpc>
              <a:spcBef>
                <a:spcPts val="0"/>
              </a:spcBef>
              <a:spcAft>
                <a:spcPts val="0"/>
              </a:spcAft>
              <a:buClr>
                <a:srgbClr val="FFFFFF"/>
              </a:buClr>
              <a:buSzPts val="900"/>
              <a:buNone/>
              <a:defRPr sz="900">
                <a:solidFill>
                  <a:srgbClr val="FFFFFF"/>
                </a:solidFill>
              </a:defRPr>
            </a:lvl6pPr>
            <a:lvl7pPr lvl="6" algn="ctr" rtl="0">
              <a:lnSpc>
                <a:spcPct val="100000"/>
              </a:lnSpc>
              <a:spcBef>
                <a:spcPts val="0"/>
              </a:spcBef>
              <a:spcAft>
                <a:spcPts val="0"/>
              </a:spcAft>
              <a:buClr>
                <a:srgbClr val="FFFFFF"/>
              </a:buClr>
              <a:buSzPts val="900"/>
              <a:buNone/>
              <a:defRPr sz="900">
                <a:solidFill>
                  <a:srgbClr val="FFFFFF"/>
                </a:solidFill>
              </a:defRPr>
            </a:lvl7pPr>
            <a:lvl8pPr lvl="7" algn="ctr" rtl="0">
              <a:lnSpc>
                <a:spcPct val="100000"/>
              </a:lnSpc>
              <a:spcBef>
                <a:spcPts val="0"/>
              </a:spcBef>
              <a:spcAft>
                <a:spcPts val="0"/>
              </a:spcAft>
              <a:buClr>
                <a:srgbClr val="FFFFFF"/>
              </a:buClr>
              <a:buSzPts val="900"/>
              <a:buNone/>
              <a:defRPr sz="900">
                <a:solidFill>
                  <a:srgbClr val="FFFFFF"/>
                </a:solidFill>
              </a:defRPr>
            </a:lvl8pPr>
            <a:lvl9pPr lvl="8" algn="ctr" rtl="0">
              <a:lnSpc>
                <a:spcPct val="100000"/>
              </a:lnSpc>
              <a:spcBef>
                <a:spcPts val="0"/>
              </a:spcBef>
              <a:spcAft>
                <a:spcPts val="0"/>
              </a:spcAft>
              <a:buClr>
                <a:srgbClr val="FFFFFF"/>
              </a:buClr>
              <a:buSzPts val="900"/>
              <a:buNone/>
              <a:defRPr sz="900">
                <a:solidFill>
                  <a:srgbClr val="FFFFFF"/>
                </a:solidFill>
              </a:defRPr>
            </a:lvl9pPr>
          </a:lstStyle>
          <a:p>
            <a:endParaRPr/>
          </a:p>
        </p:txBody>
      </p:sp>
      <p:sp>
        <p:nvSpPr>
          <p:cNvPr id="235" name="Google Shape;235;p20"/>
          <p:cNvSpPr txBox="1">
            <a:spLocks noGrp="1"/>
          </p:cNvSpPr>
          <p:nvPr>
            <p:ph type="ctrTitle" idx="5"/>
          </p:nvPr>
        </p:nvSpPr>
        <p:spPr>
          <a:xfrm>
            <a:off x="5972777" y="2004844"/>
            <a:ext cx="1665900" cy="5132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Clr>
                <a:srgbClr val="FFFFFF"/>
              </a:buClr>
              <a:buSzPts val="1400"/>
              <a:buFont typeface="Oswald"/>
              <a:buNone/>
              <a:defRPr sz="1400">
                <a:solidFill>
                  <a:srgbClr val="FFFFFF"/>
                </a:solidFill>
                <a:latin typeface="Oswald"/>
                <a:ea typeface="Oswald"/>
                <a:cs typeface="Oswald"/>
                <a:sym typeface="Oswald"/>
              </a:defRPr>
            </a:lvl1pPr>
            <a:lvl2pPr lvl="1" algn="ctr" rtl="0">
              <a:spcBef>
                <a:spcPts val="0"/>
              </a:spcBef>
              <a:spcAft>
                <a:spcPts val="0"/>
              </a:spcAft>
              <a:buClr>
                <a:srgbClr val="FFFFFF"/>
              </a:buClr>
              <a:buSzPts val="1400"/>
              <a:buNone/>
              <a:defRPr sz="1400">
                <a:solidFill>
                  <a:srgbClr val="FFFFFF"/>
                </a:solidFill>
              </a:defRPr>
            </a:lvl2pPr>
            <a:lvl3pPr lvl="2" algn="ctr" rtl="0">
              <a:spcBef>
                <a:spcPts val="0"/>
              </a:spcBef>
              <a:spcAft>
                <a:spcPts val="0"/>
              </a:spcAft>
              <a:buClr>
                <a:srgbClr val="FFFFFF"/>
              </a:buClr>
              <a:buSzPts val="1400"/>
              <a:buNone/>
              <a:defRPr sz="1400">
                <a:solidFill>
                  <a:srgbClr val="FFFFFF"/>
                </a:solidFill>
              </a:defRPr>
            </a:lvl3pPr>
            <a:lvl4pPr lvl="3" algn="ctr" rtl="0">
              <a:spcBef>
                <a:spcPts val="0"/>
              </a:spcBef>
              <a:spcAft>
                <a:spcPts val="0"/>
              </a:spcAft>
              <a:buClr>
                <a:srgbClr val="FFFFFF"/>
              </a:buClr>
              <a:buSzPts val="1400"/>
              <a:buNone/>
              <a:defRPr sz="1400">
                <a:solidFill>
                  <a:srgbClr val="FFFFFF"/>
                </a:solidFill>
              </a:defRPr>
            </a:lvl4pPr>
            <a:lvl5pPr lvl="4" algn="ctr" rtl="0">
              <a:spcBef>
                <a:spcPts val="0"/>
              </a:spcBef>
              <a:spcAft>
                <a:spcPts val="0"/>
              </a:spcAft>
              <a:buClr>
                <a:srgbClr val="FFFFFF"/>
              </a:buClr>
              <a:buSzPts val="1400"/>
              <a:buNone/>
              <a:defRPr sz="1400">
                <a:solidFill>
                  <a:srgbClr val="FFFFFF"/>
                </a:solidFill>
              </a:defRPr>
            </a:lvl5pPr>
            <a:lvl6pPr lvl="5" algn="ctr" rtl="0">
              <a:spcBef>
                <a:spcPts val="0"/>
              </a:spcBef>
              <a:spcAft>
                <a:spcPts val="0"/>
              </a:spcAft>
              <a:buClr>
                <a:srgbClr val="FFFFFF"/>
              </a:buClr>
              <a:buSzPts val="1400"/>
              <a:buNone/>
              <a:defRPr sz="1400">
                <a:solidFill>
                  <a:srgbClr val="FFFFFF"/>
                </a:solidFill>
              </a:defRPr>
            </a:lvl6pPr>
            <a:lvl7pPr lvl="6" algn="ctr" rtl="0">
              <a:spcBef>
                <a:spcPts val="0"/>
              </a:spcBef>
              <a:spcAft>
                <a:spcPts val="0"/>
              </a:spcAft>
              <a:buClr>
                <a:srgbClr val="FFFFFF"/>
              </a:buClr>
              <a:buSzPts val="1400"/>
              <a:buNone/>
              <a:defRPr sz="1400">
                <a:solidFill>
                  <a:srgbClr val="FFFFFF"/>
                </a:solidFill>
              </a:defRPr>
            </a:lvl7pPr>
            <a:lvl8pPr lvl="7" algn="ctr" rtl="0">
              <a:spcBef>
                <a:spcPts val="0"/>
              </a:spcBef>
              <a:spcAft>
                <a:spcPts val="0"/>
              </a:spcAft>
              <a:buClr>
                <a:srgbClr val="FFFFFF"/>
              </a:buClr>
              <a:buSzPts val="1400"/>
              <a:buNone/>
              <a:defRPr sz="1400">
                <a:solidFill>
                  <a:srgbClr val="FFFFFF"/>
                </a:solidFill>
              </a:defRPr>
            </a:lvl8pPr>
            <a:lvl9pPr lvl="8" algn="ctr" rtl="0">
              <a:spcBef>
                <a:spcPts val="0"/>
              </a:spcBef>
              <a:spcAft>
                <a:spcPts val="0"/>
              </a:spcAft>
              <a:buClr>
                <a:srgbClr val="FFFFFF"/>
              </a:buClr>
              <a:buSzPts val="1400"/>
              <a:buNone/>
              <a:defRPr sz="1400">
                <a:solidFill>
                  <a:srgbClr val="FFFFFF"/>
                </a:solidFill>
              </a:defRPr>
            </a:lvl9pPr>
          </a:lstStyle>
          <a:p>
            <a:endParaRPr/>
          </a:p>
        </p:txBody>
      </p:sp>
      <p:sp>
        <p:nvSpPr>
          <p:cNvPr id="236" name="Google Shape;236;p20"/>
          <p:cNvSpPr txBox="1">
            <a:spLocks noGrp="1"/>
          </p:cNvSpPr>
          <p:nvPr>
            <p:ph type="subTitle" idx="6"/>
          </p:nvPr>
        </p:nvSpPr>
        <p:spPr>
          <a:xfrm>
            <a:off x="1242875" y="5004232"/>
            <a:ext cx="1567500" cy="1356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FFFFFF"/>
              </a:buClr>
              <a:buSzPts val="900"/>
              <a:buFont typeface="Roboto Light"/>
              <a:buNone/>
              <a:defRPr sz="900">
                <a:solidFill>
                  <a:srgbClr val="FFFFFF"/>
                </a:solidFill>
                <a:latin typeface="Roboto Light"/>
                <a:ea typeface="Roboto Light"/>
                <a:cs typeface="Roboto Light"/>
                <a:sym typeface="Roboto Light"/>
              </a:defRPr>
            </a:lvl1pPr>
            <a:lvl2pPr lvl="1" algn="ctr" rtl="0">
              <a:lnSpc>
                <a:spcPct val="100000"/>
              </a:lnSpc>
              <a:spcBef>
                <a:spcPts val="0"/>
              </a:spcBef>
              <a:spcAft>
                <a:spcPts val="0"/>
              </a:spcAft>
              <a:buClr>
                <a:srgbClr val="FFFFFF"/>
              </a:buClr>
              <a:buSzPts val="900"/>
              <a:buNone/>
              <a:defRPr sz="900">
                <a:solidFill>
                  <a:srgbClr val="FFFFFF"/>
                </a:solidFill>
              </a:defRPr>
            </a:lvl2pPr>
            <a:lvl3pPr lvl="2" algn="ctr" rtl="0">
              <a:lnSpc>
                <a:spcPct val="100000"/>
              </a:lnSpc>
              <a:spcBef>
                <a:spcPts val="0"/>
              </a:spcBef>
              <a:spcAft>
                <a:spcPts val="0"/>
              </a:spcAft>
              <a:buClr>
                <a:srgbClr val="FFFFFF"/>
              </a:buClr>
              <a:buSzPts val="900"/>
              <a:buNone/>
              <a:defRPr sz="900">
                <a:solidFill>
                  <a:srgbClr val="FFFFFF"/>
                </a:solidFill>
              </a:defRPr>
            </a:lvl3pPr>
            <a:lvl4pPr lvl="3" algn="ctr" rtl="0">
              <a:lnSpc>
                <a:spcPct val="100000"/>
              </a:lnSpc>
              <a:spcBef>
                <a:spcPts val="0"/>
              </a:spcBef>
              <a:spcAft>
                <a:spcPts val="0"/>
              </a:spcAft>
              <a:buClr>
                <a:srgbClr val="FFFFFF"/>
              </a:buClr>
              <a:buSzPts val="900"/>
              <a:buNone/>
              <a:defRPr sz="900">
                <a:solidFill>
                  <a:srgbClr val="FFFFFF"/>
                </a:solidFill>
              </a:defRPr>
            </a:lvl4pPr>
            <a:lvl5pPr lvl="4" algn="ctr" rtl="0">
              <a:lnSpc>
                <a:spcPct val="100000"/>
              </a:lnSpc>
              <a:spcBef>
                <a:spcPts val="0"/>
              </a:spcBef>
              <a:spcAft>
                <a:spcPts val="0"/>
              </a:spcAft>
              <a:buClr>
                <a:srgbClr val="FFFFFF"/>
              </a:buClr>
              <a:buSzPts val="900"/>
              <a:buNone/>
              <a:defRPr sz="900">
                <a:solidFill>
                  <a:srgbClr val="FFFFFF"/>
                </a:solidFill>
              </a:defRPr>
            </a:lvl5pPr>
            <a:lvl6pPr lvl="5" algn="ctr" rtl="0">
              <a:lnSpc>
                <a:spcPct val="100000"/>
              </a:lnSpc>
              <a:spcBef>
                <a:spcPts val="0"/>
              </a:spcBef>
              <a:spcAft>
                <a:spcPts val="0"/>
              </a:spcAft>
              <a:buClr>
                <a:srgbClr val="FFFFFF"/>
              </a:buClr>
              <a:buSzPts val="900"/>
              <a:buNone/>
              <a:defRPr sz="900">
                <a:solidFill>
                  <a:srgbClr val="FFFFFF"/>
                </a:solidFill>
              </a:defRPr>
            </a:lvl6pPr>
            <a:lvl7pPr lvl="6" algn="ctr" rtl="0">
              <a:lnSpc>
                <a:spcPct val="100000"/>
              </a:lnSpc>
              <a:spcBef>
                <a:spcPts val="0"/>
              </a:spcBef>
              <a:spcAft>
                <a:spcPts val="0"/>
              </a:spcAft>
              <a:buClr>
                <a:srgbClr val="FFFFFF"/>
              </a:buClr>
              <a:buSzPts val="900"/>
              <a:buNone/>
              <a:defRPr sz="900">
                <a:solidFill>
                  <a:srgbClr val="FFFFFF"/>
                </a:solidFill>
              </a:defRPr>
            </a:lvl7pPr>
            <a:lvl8pPr lvl="7" algn="ctr" rtl="0">
              <a:lnSpc>
                <a:spcPct val="100000"/>
              </a:lnSpc>
              <a:spcBef>
                <a:spcPts val="0"/>
              </a:spcBef>
              <a:spcAft>
                <a:spcPts val="0"/>
              </a:spcAft>
              <a:buClr>
                <a:srgbClr val="FFFFFF"/>
              </a:buClr>
              <a:buSzPts val="900"/>
              <a:buNone/>
              <a:defRPr sz="900">
                <a:solidFill>
                  <a:srgbClr val="FFFFFF"/>
                </a:solidFill>
              </a:defRPr>
            </a:lvl8pPr>
            <a:lvl9pPr lvl="8" algn="ctr" rtl="0">
              <a:lnSpc>
                <a:spcPct val="100000"/>
              </a:lnSpc>
              <a:spcBef>
                <a:spcPts val="0"/>
              </a:spcBef>
              <a:spcAft>
                <a:spcPts val="0"/>
              </a:spcAft>
              <a:buClr>
                <a:srgbClr val="FFFFFF"/>
              </a:buClr>
              <a:buSzPts val="900"/>
              <a:buNone/>
              <a:defRPr sz="900">
                <a:solidFill>
                  <a:srgbClr val="FFFFFF"/>
                </a:solidFill>
              </a:defRPr>
            </a:lvl9pPr>
          </a:lstStyle>
          <a:p>
            <a:endParaRPr/>
          </a:p>
        </p:txBody>
      </p:sp>
      <p:sp>
        <p:nvSpPr>
          <p:cNvPr id="237" name="Google Shape;237;p20"/>
          <p:cNvSpPr txBox="1">
            <a:spLocks noGrp="1"/>
          </p:cNvSpPr>
          <p:nvPr>
            <p:ph type="ctrTitle" idx="7"/>
          </p:nvPr>
        </p:nvSpPr>
        <p:spPr>
          <a:xfrm>
            <a:off x="1200527" y="4662111"/>
            <a:ext cx="1665900" cy="5132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Clr>
                <a:srgbClr val="FFFFFF"/>
              </a:buClr>
              <a:buSzPts val="1400"/>
              <a:buFont typeface="Oswald"/>
              <a:buNone/>
              <a:defRPr sz="1400">
                <a:solidFill>
                  <a:srgbClr val="FFFFFF"/>
                </a:solidFill>
                <a:latin typeface="Oswald"/>
                <a:ea typeface="Oswald"/>
                <a:cs typeface="Oswald"/>
                <a:sym typeface="Oswald"/>
              </a:defRPr>
            </a:lvl1pPr>
            <a:lvl2pPr lvl="1" algn="ctr" rtl="0">
              <a:spcBef>
                <a:spcPts val="0"/>
              </a:spcBef>
              <a:spcAft>
                <a:spcPts val="0"/>
              </a:spcAft>
              <a:buClr>
                <a:srgbClr val="FFFFFF"/>
              </a:buClr>
              <a:buSzPts val="1400"/>
              <a:buNone/>
              <a:defRPr sz="1400">
                <a:solidFill>
                  <a:srgbClr val="FFFFFF"/>
                </a:solidFill>
              </a:defRPr>
            </a:lvl2pPr>
            <a:lvl3pPr lvl="2" algn="ctr" rtl="0">
              <a:spcBef>
                <a:spcPts val="0"/>
              </a:spcBef>
              <a:spcAft>
                <a:spcPts val="0"/>
              </a:spcAft>
              <a:buClr>
                <a:srgbClr val="FFFFFF"/>
              </a:buClr>
              <a:buSzPts val="1400"/>
              <a:buNone/>
              <a:defRPr sz="1400">
                <a:solidFill>
                  <a:srgbClr val="FFFFFF"/>
                </a:solidFill>
              </a:defRPr>
            </a:lvl3pPr>
            <a:lvl4pPr lvl="3" algn="ctr" rtl="0">
              <a:spcBef>
                <a:spcPts val="0"/>
              </a:spcBef>
              <a:spcAft>
                <a:spcPts val="0"/>
              </a:spcAft>
              <a:buClr>
                <a:srgbClr val="FFFFFF"/>
              </a:buClr>
              <a:buSzPts val="1400"/>
              <a:buNone/>
              <a:defRPr sz="1400">
                <a:solidFill>
                  <a:srgbClr val="FFFFFF"/>
                </a:solidFill>
              </a:defRPr>
            </a:lvl4pPr>
            <a:lvl5pPr lvl="4" algn="ctr" rtl="0">
              <a:spcBef>
                <a:spcPts val="0"/>
              </a:spcBef>
              <a:spcAft>
                <a:spcPts val="0"/>
              </a:spcAft>
              <a:buClr>
                <a:srgbClr val="FFFFFF"/>
              </a:buClr>
              <a:buSzPts val="1400"/>
              <a:buNone/>
              <a:defRPr sz="1400">
                <a:solidFill>
                  <a:srgbClr val="FFFFFF"/>
                </a:solidFill>
              </a:defRPr>
            </a:lvl5pPr>
            <a:lvl6pPr lvl="5" algn="ctr" rtl="0">
              <a:spcBef>
                <a:spcPts val="0"/>
              </a:spcBef>
              <a:spcAft>
                <a:spcPts val="0"/>
              </a:spcAft>
              <a:buClr>
                <a:srgbClr val="FFFFFF"/>
              </a:buClr>
              <a:buSzPts val="1400"/>
              <a:buNone/>
              <a:defRPr sz="1400">
                <a:solidFill>
                  <a:srgbClr val="FFFFFF"/>
                </a:solidFill>
              </a:defRPr>
            </a:lvl6pPr>
            <a:lvl7pPr lvl="6" algn="ctr" rtl="0">
              <a:spcBef>
                <a:spcPts val="0"/>
              </a:spcBef>
              <a:spcAft>
                <a:spcPts val="0"/>
              </a:spcAft>
              <a:buClr>
                <a:srgbClr val="FFFFFF"/>
              </a:buClr>
              <a:buSzPts val="1400"/>
              <a:buNone/>
              <a:defRPr sz="1400">
                <a:solidFill>
                  <a:srgbClr val="FFFFFF"/>
                </a:solidFill>
              </a:defRPr>
            </a:lvl7pPr>
            <a:lvl8pPr lvl="7" algn="ctr" rtl="0">
              <a:spcBef>
                <a:spcPts val="0"/>
              </a:spcBef>
              <a:spcAft>
                <a:spcPts val="0"/>
              </a:spcAft>
              <a:buClr>
                <a:srgbClr val="FFFFFF"/>
              </a:buClr>
              <a:buSzPts val="1400"/>
              <a:buNone/>
              <a:defRPr sz="1400">
                <a:solidFill>
                  <a:srgbClr val="FFFFFF"/>
                </a:solidFill>
              </a:defRPr>
            </a:lvl8pPr>
            <a:lvl9pPr lvl="8" algn="ctr" rtl="0">
              <a:spcBef>
                <a:spcPts val="0"/>
              </a:spcBef>
              <a:spcAft>
                <a:spcPts val="0"/>
              </a:spcAft>
              <a:buClr>
                <a:srgbClr val="FFFFFF"/>
              </a:buClr>
              <a:buSzPts val="1400"/>
              <a:buNone/>
              <a:defRPr sz="1400">
                <a:solidFill>
                  <a:srgbClr val="FFFFFF"/>
                </a:solidFill>
              </a:defRPr>
            </a:lvl9pPr>
          </a:lstStyle>
          <a:p>
            <a:endParaRPr/>
          </a:p>
        </p:txBody>
      </p:sp>
      <p:sp>
        <p:nvSpPr>
          <p:cNvPr id="238" name="Google Shape;238;p20"/>
          <p:cNvSpPr txBox="1">
            <a:spLocks noGrp="1"/>
          </p:cNvSpPr>
          <p:nvPr>
            <p:ph type="subTitle" idx="8"/>
          </p:nvPr>
        </p:nvSpPr>
        <p:spPr>
          <a:xfrm>
            <a:off x="3600975" y="5004232"/>
            <a:ext cx="1567500" cy="1356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FFFFFF"/>
              </a:buClr>
              <a:buSzPts val="900"/>
              <a:buFont typeface="Roboto Light"/>
              <a:buNone/>
              <a:defRPr sz="900">
                <a:solidFill>
                  <a:srgbClr val="FFFFFF"/>
                </a:solidFill>
                <a:latin typeface="Roboto Light"/>
                <a:ea typeface="Roboto Light"/>
                <a:cs typeface="Roboto Light"/>
                <a:sym typeface="Roboto Light"/>
              </a:defRPr>
            </a:lvl1pPr>
            <a:lvl2pPr lvl="1" algn="ctr" rtl="0">
              <a:lnSpc>
                <a:spcPct val="100000"/>
              </a:lnSpc>
              <a:spcBef>
                <a:spcPts val="0"/>
              </a:spcBef>
              <a:spcAft>
                <a:spcPts val="0"/>
              </a:spcAft>
              <a:buClr>
                <a:srgbClr val="FFFFFF"/>
              </a:buClr>
              <a:buSzPts val="900"/>
              <a:buNone/>
              <a:defRPr sz="900">
                <a:solidFill>
                  <a:srgbClr val="FFFFFF"/>
                </a:solidFill>
              </a:defRPr>
            </a:lvl2pPr>
            <a:lvl3pPr lvl="2" algn="ctr" rtl="0">
              <a:lnSpc>
                <a:spcPct val="100000"/>
              </a:lnSpc>
              <a:spcBef>
                <a:spcPts val="0"/>
              </a:spcBef>
              <a:spcAft>
                <a:spcPts val="0"/>
              </a:spcAft>
              <a:buClr>
                <a:srgbClr val="FFFFFF"/>
              </a:buClr>
              <a:buSzPts val="900"/>
              <a:buNone/>
              <a:defRPr sz="900">
                <a:solidFill>
                  <a:srgbClr val="FFFFFF"/>
                </a:solidFill>
              </a:defRPr>
            </a:lvl3pPr>
            <a:lvl4pPr lvl="3" algn="ctr" rtl="0">
              <a:lnSpc>
                <a:spcPct val="100000"/>
              </a:lnSpc>
              <a:spcBef>
                <a:spcPts val="0"/>
              </a:spcBef>
              <a:spcAft>
                <a:spcPts val="0"/>
              </a:spcAft>
              <a:buClr>
                <a:srgbClr val="FFFFFF"/>
              </a:buClr>
              <a:buSzPts val="900"/>
              <a:buNone/>
              <a:defRPr sz="900">
                <a:solidFill>
                  <a:srgbClr val="FFFFFF"/>
                </a:solidFill>
              </a:defRPr>
            </a:lvl4pPr>
            <a:lvl5pPr lvl="4" algn="ctr" rtl="0">
              <a:lnSpc>
                <a:spcPct val="100000"/>
              </a:lnSpc>
              <a:spcBef>
                <a:spcPts val="0"/>
              </a:spcBef>
              <a:spcAft>
                <a:spcPts val="0"/>
              </a:spcAft>
              <a:buClr>
                <a:srgbClr val="FFFFFF"/>
              </a:buClr>
              <a:buSzPts val="900"/>
              <a:buNone/>
              <a:defRPr sz="900">
                <a:solidFill>
                  <a:srgbClr val="FFFFFF"/>
                </a:solidFill>
              </a:defRPr>
            </a:lvl5pPr>
            <a:lvl6pPr lvl="5" algn="ctr" rtl="0">
              <a:lnSpc>
                <a:spcPct val="100000"/>
              </a:lnSpc>
              <a:spcBef>
                <a:spcPts val="0"/>
              </a:spcBef>
              <a:spcAft>
                <a:spcPts val="0"/>
              </a:spcAft>
              <a:buClr>
                <a:srgbClr val="FFFFFF"/>
              </a:buClr>
              <a:buSzPts val="900"/>
              <a:buNone/>
              <a:defRPr sz="900">
                <a:solidFill>
                  <a:srgbClr val="FFFFFF"/>
                </a:solidFill>
              </a:defRPr>
            </a:lvl6pPr>
            <a:lvl7pPr lvl="6" algn="ctr" rtl="0">
              <a:lnSpc>
                <a:spcPct val="100000"/>
              </a:lnSpc>
              <a:spcBef>
                <a:spcPts val="0"/>
              </a:spcBef>
              <a:spcAft>
                <a:spcPts val="0"/>
              </a:spcAft>
              <a:buClr>
                <a:srgbClr val="FFFFFF"/>
              </a:buClr>
              <a:buSzPts val="900"/>
              <a:buNone/>
              <a:defRPr sz="900">
                <a:solidFill>
                  <a:srgbClr val="FFFFFF"/>
                </a:solidFill>
              </a:defRPr>
            </a:lvl7pPr>
            <a:lvl8pPr lvl="7" algn="ctr" rtl="0">
              <a:lnSpc>
                <a:spcPct val="100000"/>
              </a:lnSpc>
              <a:spcBef>
                <a:spcPts val="0"/>
              </a:spcBef>
              <a:spcAft>
                <a:spcPts val="0"/>
              </a:spcAft>
              <a:buClr>
                <a:srgbClr val="FFFFFF"/>
              </a:buClr>
              <a:buSzPts val="900"/>
              <a:buNone/>
              <a:defRPr sz="900">
                <a:solidFill>
                  <a:srgbClr val="FFFFFF"/>
                </a:solidFill>
              </a:defRPr>
            </a:lvl8pPr>
            <a:lvl9pPr lvl="8" algn="ctr" rtl="0">
              <a:lnSpc>
                <a:spcPct val="100000"/>
              </a:lnSpc>
              <a:spcBef>
                <a:spcPts val="0"/>
              </a:spcBef>
              <a:spcAft>
                <a:spcPts val="0"/>
              </a:spcAft>
              <a:buClr>
                <a:srgbClr val="FFFFFF"/>
              </a:buClr>
              <a:buSzPts val="900"/>
              <a:buNone/>
              <a:defRPr sz="900">
                <a:solidFill>
                  <a:srgbClr val="FFFFFF"/>
                </a:solidFill>
              </a:defRPr>
            </a:lvl9pPr>
          </a:lstStyle>
          <a:p>
            <a:endParaRPr/>
          </a:p>
        </p:txBody>
      </p:sp>
      <p:sp>
        <p:nvSpPr>
          <p:cNvPr id="239" name="Google Shape;239;p20"/>
          <p:cNvSpPr txBox="1">
            <a:spLocks noGrp="1"/>
          </p:cNvSpPr>
          <p:nvPr>
            <p:ph type="ctrTitle" idx="9"/>
          </p:nvPr>
        </p:nvSpPr>
        <p:spPr>
          <a:xfrm>
            <a:off x="3558627" y="4662111"/>
            <a:ext cx="1665900" cy="5132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Clr>
                <a:srgbClr val="FFFFFF"/>
              </a:buClr>
              <a:buSzPts val="1400"/>
              <a:buFont typeface="Oswald"/>
              <a:buNone/>
              <a:defRPr sz="1400">
                <a:solidFill>
                  <a:srgbClr val="FFFFFF"/>
                </a:solidFill>
                <a:latin typeface="Oswald"/>
                <a:ea typeface="Oswald"/>
                <a:cs typeface="Oswald"/>
                <a:sym typeface="Oswald"/>
              </a:defRPr>
            </a:lvl1pPr>
            <a:lvl2pPr lvl="1" algn="ctr" rtl="0">
              <a:spcBef>
                <a:spcPts val="0"/>
              </a:spcBef>
              <a:spcAft>
                <a:spcPts val="0"/>
              </a:spcAft>
              <a:buClr>
                <a:srgbClr val="FFFFFF"/>
              </a:buClr>
              <a:buSzPts val="1400"/>
              <a:buNone/>
              <a:defRPr sz="1400">
                <a:solidFill>
                  <a:srgbClr val="FFFFFF"/>
                </a:solidFill>
              </a:defRPr>
            </a:lvl2pPr>
            <a:lvl3pPr lvl="2" algn="ctr" rtl="0">
              <a:spcBef>
                <a:spcPts val="0"/>
              </a:spcBef>
              <a:spcAft>
                <a:spcPts val="0"/>
              </a:spcAft>
              <a:buClr>
                <a:srgbClr val="FFFFFF"/>
              </a:buClr>
              <a:buSzPts val="1400"/>
              <a:buNone/>
              <a:defRPr sz="1400">
                <a:solidFill>
                  <a:srgbClr val="FFFFFF"/>
                </a:solidFill>
              </a:defRPr>
            </a:lvl3pPr>
            <a:lvl4pPr lvl="3" algn="ctr" rtl="0">
              <a:spcBef>
                <a:spcPts val="0"/>
              </a:spcBef>
              <a:spcAft>
                <a:spcPts val="0"/>
              </a:spcAft>
              <a:buClr>
                <a:srgbClr val="FFFFFF"/>
              </a:buClr>
              <a:buSzPts val="1400"/>
              <a:buNone/>
              <a:defRPr sz="1400">
                <a:solidFill>
                  <a:srgbClr val="FFFFFF"/>
                </a:solidFill>
              </a:defRPr>
            </a:lvl4pPr>
            <a:lvl5pPr lvl="4" algn="ctr" rtl="0">
              <a:spcBef>
                <a:spcPts val="0"/>
              </a:spcBef>
              <a:spcAft>
                <a:spcPts val="0"/>
              </a:spcAft>
              <a:buClr>
                <a:srgbClr val="FFFFFF"/>
              </a:buClr>
              <a:buSzPts val="1400"/>
              <a:buNone/>
              <a:defRPr sz="1400">
                <a:solidFill>
                  <a:srgbClr val="FFFFFF"/>
                </a:solidFill>
              </a:defRPr>
            </a:lvl5pPr>
            <a:lvl6pPr lvl="5" algn="ctr" rtl="0">
              <a:spcBef>
                <a:spcPts val="0"/>
              </a:spcBef>
              <a:spcAft>
                <a:spcPts val="0"/>
              </a:spcAft>
              <a:buClr>
                <a:srgbClr val="FFFFFF"/>
              </a:buClr>
              <a:buSzPts val="1400"/>
              <a:buNone/>
              <a:defRPr sz="1400">
                <a:solidFill>
                  <a:srgbClr val="FFFFFF"/>
                </a:solidFill>
              </a:defRPr>
            </a:lvl6pPr>
            <a:lvl7pPr lvl="6" algn="ctr" rtl="0">
              <a:spcBef>
                <a:spcPts val="0"/>
              </a:spcBef>
              <a:spcAft>
                <a:spcPts val="0"/>
              </a:spcAft>
              <a:buClr>
                <a:srgbClr val="FFFFFF"/>
              </a:buClr>
              <a:buSzPts val="1400"/>
              <a:buNone/>
              <a:defRPr sz="1400">
                <a:solidFill>
                  <a:srgbClr val="FFFFFF"/>
                </a:solidFill>
              </a:defRPr>
            </a:lvl7pPr>
            <a:lvl8pPr lvl="7" algn="ctr" rtl="0">
              <a:spcBef>
                <a:spcPts val="0"/>
              </a:spcBef>
              <a:spcAft>
                <a:spcPts val="0"/>
              </a:spcAft>
              <a:buClr>
                <a:srgbClr val="FFFFFF"/>
              </a:buClr>
              <a:buSzPts val="1400"/>
              <a:buNone/>
              <a:defRPr sz="1400">
                <a:solidFill>
                  <a:srgbClr val="FFFFFF"/>
                </a:solidFill>
              </a:defRPr>
            </a:lvl8pPr>
            <a:lvl9pPr lvl="8" algn="ctr" rtl="0">
              <a:spcBef>
                <a:spcPts val="0"/>
              </a:spcBef>
              <a:spcAft>
                <a:spcPts val="0"/>
              </a:spcAft>
              <a:buClr>
                <a:srgbClr val="FFFFFF"/>
              </a:buClr>
              <a:buSzPts val="1400"/>
              <a:buNone/>
              <a:defRPr sz="1400">
                <a:solidFill>
                  <a:srgbClr val="FFFFFF"/>
                </a:solidFill>
              </a:defRPr>
            </a:lvl9pPr>
          </a:lstStyle>
          <a:p>
            <a:endParaRPr/>
          </a:p>
        </p:txBody>
      </p:sp>
      <p:sp>
        <p:nvSpPr>
          <p:cNvPr id="240" name="Google Shape;240;p20"/>
          <p:cNvSpPr txBox="1">
            <a:spLocks noGrp="1"/>
          </p:cNvSpPr>
          <p:nvPr>
            <p:ph type="subTitle" idx="13"/>
          </p:nvPr>
        </p:nvSpPr>
        <p:spPr>
          <a:xfrm>
            <a:off x="6015125" y="5004232"/>
            <a:ext cx="1567500" cy="1356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rgbClr val="FFFFFF"/>
              </a:buClr>
              <a:buSzPts val="900"/>
              <a:buFont typeface="Roboto Light"/>
              <a:buNone/>
              <a:defRPr sz="900">
                <a:solidFill>
                  <a:srgbClr val="FFFFFF"/>
                </a:solidFill>
                <a:latin typeface="Roboto Light"/>
                <a:ea typeface="Roboto Light"/>
                <a:cs typeface="Roboto Light"/>
                <a:sym typeface="Roboto Light"/>
              </a:defRPr>
            </a:lvl1pPr>
            <a:lvl2pPr lvl="1" algn="ctr" rtl="0">
              <a:lnSpc>
                <a:spcPct val="100000"/>
              </a:lnSpc>
              <a:spcBef>
                <a:spcPts val="0"/>
              </a:spcBef>
              <a:spcAft>
                <a:spcPts val="0"/>
              </a:spcAft>
              <a:buClr>
                <a:srgbClr val="FFFFFF"/>
              </a:buClr>
              <a:buSzPts val="900"/>
              <a:buNone/>
              <a:defRPr sz="900">
                <a:solidFill>
                  <a:srgbClr val="FFFFFF"/>
                </a:solidFill>
              </a:defRPr>
            </a:lvl2pPr>
            <a:lvl3pPr lvl="2" algn="ctr" rtl="0">
              <a:lnSpc>
                <a:spcPct val="100000"/>
              </a:lnSpc>
              <a:spcBef>
                <a:spcPts val="0"/>
              </a:spcBef>
              <a:spcAft>
                <a:spcPts val="0"/>
              </a:spcAft>
              <a:buClr>
                <a:srgbClr val="FFFFFF"/>
              </a:buClr>
              <a:buSzPts val="900"/>
              <a:buNone/>
              <a:defRPr sz="900">
                <a:solidFill>
                  <a:srgbClr val="FFFFFF"/>
                </a:solidFill>
              </a:defRPr>
            </a:lvl3pPr>
            <a:lvl4pPr lvl="3" algn="ctr" rtl="0">
              <a:lnSpc>
                <a:spcPct val="100000"/>
              </a:lnSpc>
              <a:spcBef>
                <a:spcPts val="0"/>
              </a:spcBef>
              <a:spcAft>
                <a:spcPts val="0"/>
              </a:spcAft>
              <a:buClr>
                <a:srgbClr val="FFFFFF"/>
              </a:buClr>
              <a:buSzPts val="900"/>
              <a:buNone/>
              <a:defRPr sz="900">
                <a:solidFill>
                  <a:srgbClr val="FFFFFF"/>
                </a:solidFill>
              </a:defRPr>
            </a:lvl4pPr>
            <a:lvl5pPr lvl="4" algn="ctr" rtl="0">
              <a:lnSpc>
                <a:spcPct val="100000"/>
              </a:lnSpc>
              <a:spcBef>
                <a:spcPts val="0"/>
              </a:spcBef>
              <a:spcAft>
                <a:spcPts val="0"/>
              </a:spcAft>
              <a:buClr>
                <a:srgbClr val="FFFFFF"/>
              </a:buClr>
              <a:buSzPts val="900"/>
              <a:buNone/>
              <a:defRPr sz="900">
                <a:solidFill>
                  <a:srgbClr val="FFFFFF"/>
                </a:solidFill>
              </a:defRPr>
            </a:lvl5pPr>
            <a:lvl6pPr lvl="5" algn="ctr" rtl="0">
              <a:lnSpc>
                <a:spcPct val="100000"/>
              </a:lnSpc>
              <a:spcBef>
                <a:spcPts val="0"/>
              </a:spcBef>
              <a:spcAft>
                <a:spcPts val="0"/>
              </a:spcAft>
              <a:buClr>
                <a:srgbClr val="FFFFFF"/>
              </a:buClr>
              <a:buSzPts val="900"/>
              <a:buNone/>
              <a:defRPr sz="900">
                <a:solidFill>
                  <a:srgbClr val="FFFFFF"/>
                </a:solidFill>
              </a:defRPr>
            </a:lvl6pPr>
            <a:lvl7pPr lvl="6" algn="ctr" rtl="0">
              <a:lnSpc>
                <a:spcPct val="100000"/>
              </a:lnSpc>
              <a:spcBef>
                <a:spcPts val="0"/>
              </a:spcBef>
              <a:spcAft>
                <a:spcPts val="0"/>
              </a:spcAft>
              <a:buClr>
                <a:srgbClr val="FFFFFF"/>
              </a:buClr>
              <a:buSzPts val="900"/>
              <a:buNone/>
              <a:defRPr sz="900">
                <a:solidFill>
                  <a:srgbClr val="FFFFFF"/>
                </a:solidFill>
              </a:defRPr>
            </a:lvl7pPr>
            <a:lvl8pPr lvl="7" algn="ctr" rtl="0">
              <a:lnSpc>
                <a:spcPct val="100000"/>
              </a:lnSpc>
              <a:spcBef>
                <a:spcPts val="0"/>
              </a:spcBef>
              <a:spcAft>
                <a:spcPts val="0"/>
              </a:spcAft>
              <a:buClr>
                <a:srgbClr val="FFFFFF"/>
              </a:buClr>
              <a:buSzPts val="900"/>
              <a:buNone/>
              <a:defRPr sz="900">
                <a:solidFill>
                  <a:srgbClr val="FFFFFF"/>
                </a:solidFill>
              </a:defRPr>
            </a:lvl8pPr>
            <a:lvl9pPr lvl="8" algn="ctr" rtl="0">
              <a:lnSpc>
                <a:spcPct val="100000"/>
              </a:lnSpc>
              <a:spcBef>
                <a:spcPts val="0"/>
              </a:spcBef>
              <a:spcAft>
                <a:spcPts val="0"/>
              </a:spcAft>
              <a:buClr>
                <a:srgbClr val="FFFFFF"/>
              </a:buClr>
              <a:buSzPts val="900"/>
              <a:buNone/>
              <a:defRPr sz="900">
                <a:solidFill>
                  <a:srgbClr val="FFFFFF"/>
                </a:solidFill>
              </a:defRPr>
            </a:lvl9pPr>
          </a:lstStyle>
          <a:p>
            <a:endParaRPr/>
          </a:p>
        </p:txBody>
      </p:sp>
      <p:sp>
        <p:nvSpPr>
          <p:cNvPr id="241" name="Google Shape;241;p20"/>
          <p:cNvSpPr txBox="1">
            <a:spLocks noGrp="1"/>
          </p:cNvSpPr>
          <p:nvPr>
            <p:ph type="ctrTitle" idx="14"/>
          </p:nvPr>
        </p:nvSpPr>
        <p:spPr>
          <a:xfrm>
            <a:off x="5972777" y="4662111"/>
            <a:ext cx="1665900" cy="5132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Clr>
                <a:srgbClr val="FFFFFF"/>
              </a:buClr>
              <a:buSzPts val="1400"/>
              <a:buFont typeface="Oswald"/>
              <a:buNone/>
              <a:defRPr sz="1400">
                <a:solidFill>
                  <a:srgbClr val="FFFFFF"/>
                </a:solidFill>
                <a:latin typeface="Oswald"/>
                <a:ea typeface="Oswald"/>
                <a:cs typeface="Oswald"/>
                <a:sym typeface="Oswald"/>
              </a:defRPr>
            </a:lvl1pPr>
            <a:lvl2pPr lvl="1" algn="ctr" rtl="0">
              <a:spcBef>
                <a:spcPts val="0"/>
              </a:spcBef>
              <a:spcAft>
                <a:spcPts val="0"/>
              </a:spcAft>
              <a:buClr>
                <a:srgbClr val="FFFFFF"/>
              </a:buClr>
              <a:buSzPts val="1400"/>
              <a:buNone/>
              <a:defRPr sz="1400">
                <a:solidFill>
                  <a:srgbClr val="FFFFFF"/>
                </a:solidFill>
              </a:defRPr>
            </a:lvl2pPr>
            <a:lvl3pPr lvl="2" algn="ctr" rtl="0">
              <a:spcBef>
                <a:spcPts val="0"/>
              </a:spcBef>
              <a:spcAft>
                <a:spcPts val="0"/>
              </a:spcAft>
              <a:buClr>
                <a:srgbClr val="FFFFFF"/>
              </a:buClr>
              <a:buSzPts val="1400"/>
              <a:buNone/>
              <a:defRPr sz="1400">
                <a:solidFill>
                  <a:srgbClr val="FFFFFF"/>
                </a:solidFill>
              </a:defRPr>
            </a:lvl3pPr>
            <a:lvl4pPr lvl="3" algn="ctr" rtl="0">
              <a:spcBef>
                <a:spcPts val="0"/>
              </a:spcBef>
              <a:spcAft>
                <a:spcPts val="0"/>
              </a:spcAft>
              <a:buClr>
                <a:srgbClr val="FFFFFF"/>
              </a:buClr>
              <a:buSzPts val="1400"/>
              <a:buNone/>
              <a:defRPr sz="1400">
                <a:solidFill>
                  <a:srgbClr val="FFFFFF"/>
                </a:solidFill>
              </a:defRPr>
            </a:lvl4pPr>
            <a:lvl5pPr lvl="4" algn="ctr" rtl="0">
              <a:spcBef>
                <a:spcPts val="0"/>
              </a:spcBef>
              <a:spcAft>
                <a:spcPts val="0"/>
              </a:spcAft>
              <a:buClr>
                <a:srgbClr val="FFFFFF"/>
              </a:buClr>
              <a:buSzPts val="1400"/>
              <a:buNone/>
              <a:defRPr sz="1400">
                <a:solidFill>
                  <a:srgbClr val="FFFFFF"/>
                </a:solidFill>
              </a:defRPr>
            </a:lvl5pPr>
            <a:lvl6pPr lvl="5" algn="ctr" rtl="0">
              <a:spcBef>
                <a:spcPts val="0"/>
              </a:spcBef>
              <a:spcAft>
                <a:spcPts val="0"/>
              </a:spcAft>
              <a:buClr>
                <a:srgbClr val="FFFFFF"/>
              </a:buClr>
              <a:buSzPts val="1400"/>
              <a:buNone/>
              <a:defRPr sz="1400">
                <a:solidFill>
                  <a:srgbClr val="FFFFFF"/>
                </a:solidFill>
              </a:defRPr>
            </a:lvl6pPr>
            <a:lvl7pPr lvl="6" algn="ctr" rtl="0">
              <a:spcBef>
                <a:spcPts val="0"/>
              </a:spcBef>
              <a:spcAft>
                <a:spcPts val="0"/>
              </a:spcAft>
              <a:buClr>
                <a:srgbClr val="FFFFFF"/>
              </a:buClr>
              <a:buSzPts val="1400"/>
              <a:buNone/>
              <a:defRPr sz="1400">
                <a:solidFill>
                  <a:srgbClr val="FFFFFF"/>
                </a:solidFill>
              </a:defRPr>
            </a:lvl7pPr>
            <a:lvl8pPr lvl="7" algn="ctr" rtl="0">
              <a:spcBef>
                <a:spcPts val="0"/>
              </a:spcBef>
              <a:spcAft>
                <a:spcPts val="0"/>
              </a:spcAft>
              <a:buClr>
                <a:srgbClr val="FFFFFF"/>
              </a:buClr>
              <a:buSzPts val="1400"/>
              <a:buNone/>
              <a:defRPr sz="1400">
                <a:solidFill>
                  <a:srgbClr val="FFFFFF"/>
                </a:solidFill>
              </a:defRPr>
            </a:lvl8pPr>
            <a:lvl9pPr lvl="8" algn="ctr" rtl="0">
              <a:spcBef>
                <a:spcPts val="0"/>
              </a:spcBef>
              <a:spcAft>
                <a:spcPts val="0"/>
              </a:spcAft>
              <a:buClr>
                <a:srgbClr val="FFFFFF"/>
              </a:buClr>
              <a:buSzPts val="1400"/>
              <a:buNone/>
              <a:defRPr sz="1400">
                <a:solidFill>
                  <a:srgbClr val="FFFFFF"/>
                </a:solidFill>
              </a:defRPr>
            </a:lvl9pPr>
          </a:lstStyle>
          <a:p>
            <a:endParaRPr/>
          </a:p>
        </p:txBody>
      </p:sp>
      <p:sp>
        <p:nvSpPr>
          <p:cNvPr id="242" name="Google Shape;242;p20"/>
          <p:cNvSpPr/>
          <p:nvPr/>
        </p:nvSpPr>
        <p:spPr>
          <a:xfrm>
            <a:off x="8846828" y="-72500"/>
            <a:ext cx="356400" cy="7005200"/>
          </a:xfrm>
          <a:prstGeom prst="rect">
            <a:avLst/>
          </a:prstGeom>
          <a:gradFill>
            <a:gsLst>
              <a:gs pos="0">
                <a:srgbClr val="6851AC"/>
              </a:gs>
              <a:gs pos="100000">
                <a:srgbClr val="0B5394"/>
              </a:gs>
            </a:gsLst>
            <a:lin ang="5400700"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chemeClr val="lt1"/>
              </a:solidFill>
              <a:latin typeface="Nunito"/>
              <a:ea typeface="Nunito"/>
              <a:cs typeface="Nunito"/>
              <a:sym typeface="Nunito"/>
            </a:endParaRPr>
          </a:p>
        </p:txBody>
      </p:sp>
      <p:sp>
        <p:nvSpPr>
          <p:cNvPr id="243" name="Google Shape;243;p20"/>
          <p:cNvSpPr txBox="1">
            <a:spLocks noGrp="1"/>
          </p:cNvSpPr>
          <p:nvPr>
            <p:ph type="ctrTitle" idx="15"/>
          </p:nvPr>
        </p:nvSpPr>
        <p:spPr>
          <a:xfrm rot="-5400000">
            <a:off x="6303600" y="3143285"/>
            <a:ext cx="5439600" cy="3516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1pPr>
            <a:lvl2pPr lvl="1"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2pPr>
            <a:lvl3pPr lvl="2"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3pPr>
            <a:lvl4pPr lvl="3"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4pPr>
            <a:lvl5pPr lvl="4"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5pPr>
            <a:lvl6pPr lvl="5"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6pPr>
            <a:lvl7pPr lvl="6"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7pPr>
            <a:lvl8pPr lvl="7"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8pPr>
            <a:lvl9pPr lvl="8"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9pPr>
          </a:lstStyle>
          <a:p>
            <a:endParaRPr/>
          </a:p>
        </p:txBody>
      </p:sp>
      <p:sp>
        <p:nvSpPr>
          <p:cNvPr id="244" name="Google Shape;244;p20"/>
          <p:cNvSpPr txBox="1">
            <a:spLocks noGrp="1"/>
          </p:cNvSpPr>
          <p:nvPr>
            <p:ph type="sldNum" idx="12"/>
          </p:nvPr>
        </p:nvSpPr>
        <p:spPr>
          <a:xfrm rot="-5400000">
            <a:off x="8735000" y="245073"/>
            <a:ext cx="576800" cy="393600"/>
          </a:xfrm>
          <a:prstGeom prst="rect">
            <a:avLst/>
          </a:prstGeom>
          <a:noFill/>
          <a:ln>
            <a:noFill/>
          </a:ln>
        </p:spPr>
        <p:txBody>
          <a:bodyPr spcFirstLastPara="1" wrap="square" lIns="91425" tIns="91425" rIns="91425" bIns="91425" anchor="ctr" anchorCtr="0">
            <a:noAutofit/>
          </a:bodyPr>
          <a:lstStyle>
            <a:lvl1pPr lvl="0" algn="ctr" rtl="0">
              <a:buNone/>
              <a:defRPr sz="800">
                <a:solidFill>
                  <a:schemeClr val="lt1"/>
                </a:solidFill>
                <a:latin typeface="Nunito"/>
                <a:ea typeface="Nunito"/>
                <a:cs typeface="Nunito"/>
                <a:sym typeface="Nunito"/>
              </a:defRPr>
            </a:lvl1pPr>
            <a:lvl2pPr lvl="1" algn="ctr" rtl="0">
              <a:buNone/>
              <a:defRPr sz="800">
                <a:solidFill>
                  <a:schemeClr val="lt1"/>
                </a:solidFill>
                <a:latin typeface="Nunito"/>
                <a:ea typeface="Nunito"/>
                <a:cs typeface="Nunito"/>
                <a:sym typeface="Nunito"/>
              </a:defRPr>
            </a:lvl2pPr>
            <a:lvl3pPr lvl="2" algn="ctr" rtl="0">
              <a:buNone/>
              <a:defRPr sz="800">
                <a:solidFill>
                  <a:schemeClr val="lt1"/>
                </a:solidFill>
                <a:latin typeface="Nunito"/>
                <a:ea typeface="Nunito"/>
                <a:cs typeface="Nunito"/>
                <a:sym typeface="Nunito"/>
              </a:defRPr>
            </a:lvl3pPr>
            <a:lvl4pPr lvl="3" algn="ctr" rtl="0">
              <a:buNone/>
              <a:defRPr sz="800">
                <a:solidFill>
                  <a:schemeClr val="lt1"/>
                </a:solidFill>
                <a:latin typeface="Nunito"/>
                <a:ea typeface="Nunito"/>
                <a:cs typeface="Nunito"/>
                <a:sym typeface="Nunito"/>
              </a:defRPr>
            </a:lvl4pPr>
            <a:lvl5pPr lvl="4" algn="ctr" rtl="0">
              <a:buNone/>
              <a:defRPr sz="800">
                <a:solidFill>
                  <a:schemeClr val="lt1"/>
                </a:solidFill>
                <a:latin typeface="Nunito"/>
                <a:ea typeface="Nunito"/>
                <a:cs typeface="Nunito"/>
                <a:sym typeface="Nunito"/>
              </a:defRPr>
            </a:lvl5pPr>
            <a:lvl6pPr lvl="5" algn="ctr" rtl="0">
              <a:buNone/>
              <a:defRPr sz="800">
                <a:solidFill>
                  <a:schemeClr val="lt1"/>
                </a:solidFill>
                <a:latin typeface="Nunito"/>
                <a:ea typeface="Nunito"/>
                <a:cs typeface="Nunito"/>
                <a:sym typeface="Nunito"/>
              </a:defRPr>
            </a:lvl6pPr>
            <a:lvl7pPr lvl="6" algn="ctr" rtl="0">
              <a:buNone/>
              <a:defRPr sz="800">
                <a:solidFill>
                  <a:schemeClr val="lt1"/>
                </a:solidFill>
                <a:latin typeface="Nunito"/>
                <a:ea typeface="Nunito"/>
                <a:cs typeface="Nunito"/>
                <a:sym typeface="Nunito"/>
              </a:defRPr>
            </a:lvl7pPr>
            <a:lvl8pPr lvl="7" algn="ctr" rtl="0">
              <a:buNone/>
              <a:defRPr sz="800">
                <a:solidFill>
                  <a:schemeClr val="lt1"/>
                </a:solidFill>
                <a:latin typeface="Nunito"/>
                <a:ea typeface="Nunito"/>
                <a:cs typeface="Nunito"/>
                <a:sym typeface="Nunito"/>
              </a:defRPr>
            </a:lvl8pPr>
            <a:lvl9pPr lvl="8" algn="ctr" rtl="0">
              <a:buNone/>
              <a:defRPr sz="800">
                <a:solidFill>
                  <a:schemeClr val="lt1"/>
                </a:solidFill>
                <a:latin typeface="Nunito"/>
                <a:ea typeface="Nunito"/>
                <a:cs typeface="Nunito"/>
                <a:sym typeface="Nunito"/>
              </a:defRPr>
            </a:lvl9pPr>
          </a:lstStyle>
          <a:p>
            <a:fld id="{00000000-1234-1234-1234-123412341234}" type="slidenum">
              <a:rPr lang="en" smtClean="0"/>
              <a:pPr/>
              <a:t>‹#›</a:t>
            </a:fld>
            <a:endParaRPr lang="en"/>
          </a:p>
        </p:txBody>
      </p:sp>
      <p:grpSp>
        <p:nvGrpSpPr>
          <p:cNvPr id="245" name="Google Shape;245;p20"/>
          <p:cNvGrpSpPr/>
          <p:nvPr/>
        </p:nvGrpSpPr>
        <p:grpSpPr>
          <a:xfrm>
            <a:off x="315380" y="410976"/>
            <a:ext cx="813696" cy="810536"/>
            <a:chOff x="315380" y="308232"/>
            <a:chExt cx="813696" cy="607902"/>
          </a:xfrm>
        </p:grpSpPr>
        <p:sp>
          <p:nvSpPr>
            <p:cNvPr id="246" name="Google Shape;246;p20"/>
            <p:cNvSpPr/>
            <p:nvPr/>
          </p:nvSpPr>
          <p:spPr>
            <a:xfrm>
              <a:off x="315380" y="734649"/>
              <a:ext cx="180130" cy="180139"/>
            </a:xfrm>
            <a:custGeom>
              <a:avLst/>
              <a:gdLst/>
              <a:ahLst/>
              <a:cxnLst/>
              <a:rect l="l" t="t" r="r" b="b"/>
              <a:pathLst>
                <a:path w="20481" h="20482" extrusionOk="0">
                  <a:moveTo>
                    <a:pt x="0" y="0"/>
                  </a:moveTo>
                  <a:lnTo>
                    <a:pt x="0" y="20481"/>
                  </a:lnTo>
                  <a:lnTo>
                    <a:pt x="20481" y="20481"/>
                  </a:lnTo>
                  <a:lnTo>
                    <a:pt x="204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47" name="Google Shape;247;p20"/>
            <p:cNvSpPr/>
            <p:nvPr/>
          </p:nvSpPr>
          <p:spPr>
            <a:xfrm>
              <a:off x="315380" y="519145"/>
              <a:ext cx="180130" cy="180130"/>
            </a:xfrm>
            <a:custGeom>
              <a:avLst/>
              <a:gdLst/>
              <a:ahLst/>
              <a:cxnLst/>
              <a:rect l="l" t="t" r="r" b="b"/>
              <a:pathLst>
                <a:path w="20481" h="20481" extrusionOk="0">
                  <a:moveTo>
                    <a:pt x="0" y="0"/>
                  </a:moveTo>
                  <a:lnTo>
                    <a:pt x="0" y="20481"/>
                  </a:lnTo>
                  <a:lnTo>
                    <a:pt x="20481" y="20481"/>
                  </a:lnTo>
                  <a:lnTo>
                    <a:pt x="204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48" name="Google Shape;248;p20"/>
            <p:cNvSpPr/>
            <p:nvPr/>
          </p:nvSpPr>
          <p:spPr>
            <a:xfrm>
              <a:off x="315380" y="311741"/>
              <a:ext cx="180130" cy="180130"/>
            </a:xfrm>
            <a:custGeom>
              <a:avLst/>
              <a:gdLst/>
              <a:ahLst/>
              <a:cxnLst/>
              <a:rect l="l" t="t" r="r" b="b"/>
              <a:pathLst>
                <a:path w="20481" h="20481" extrusionOk="0">
                  <a:moveTo>
                    <a:pt x="0" y="0"/>
                  </a:moveTo>
                  <a:lnTo>
                    <a:pt x="0" y="20481"/>
                  </a:lnTo>
                  <a:lnTo>
                    <a:pt x="20481" y="20481"/>
                  </a:lnTo>
                  <a:lnTo>
                    <a:pt x="204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49" name="Google Shape;249;p20"/>
            <p:cNvSpPr/>
            <p:nvPr/>
          </p:nvSpPr>
          <p:spPr>
            <a:xfrm>
              <a:off x="526565" y="734649"/>
              <a:ext cx="179867" cy="180139"/>
            </a:xfrm>
            <a:custGeom>
              <a:avLst/>
              <a:gdLst/>
              <a:ahLst/>
              <a:cxnLst/>
              <a:rect l="l" t="t" r="r" b="b"/>
              <a:pathLst>
                <a:path w="20451" h="20482" extrusionOk="0">
                  <a:moveTo>
                    <a:pt x="0" y="0"/>
                  </a:moveTo>
                  <a:lnTo>
                    <a:pt x="0" y="20481"/>
                  </a:lnTo>
                  <a:lnTo>
                    <a:pt x="20450" y="20481"/>
                  </a:lnTo>
                  <a:lnTo>
                    <a:pt x="2045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50" name="Google Shape;250;p20"/>
            <p:cNvSpPr/>
            <p:nvPr/>
          </p:nvSpPr>
          <p:spPr>
            <a:xfrm>
              <a:off x="526829" y="519682"/>
              <a:ext cx="179867" cy="180139"/>
            </a:xfrm>
            <a:custGeom>
              <a:avLst/>
              <a:gdLst/>
              <a:ahLst/>
              <a:cxnLst/>
              <a:rect l="l" t="t" r="r" b="b"/>
              <a:pathLst>
                <a:path w="20451" h="20482" extrusionOk="0">
                  <a:moveTo>
                    <a:pt x="1" y="1"/>
                  </a:moveTo>
                  <a:lnTo>
                    <a:pt x="1" y="20481"/>
                  </a:lnTo>
                  <a:cubicBezTo>
                    <a:pt x="11301" y="20481"/>
                    <a:pt x="20451" y="11300"/>
                    <a:pt x="204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51" name="Google Shape;251;p20"/>
            <p:cNvSpPr/>
            <p:nvPr/>
          </p:nvSpPr>
          <p:spPr>
            <a:xfrm>
              <a:off x="740715" y="519682"/>
              <a:ext cx="180139" cy="180139"/>
            </a:xfrm>
            <a:custGeom>
              <a:avLst/>
              <a:gdLst/>
              <a:ahLst/>
              <a:cxnLst/>
              <a:rect l="l" t="t" r="r" b="b"/>
              <a:pathLst>
                <a:path w="20482" h="20482" extrusionOk="0">
                  <a:moveTo>
                    <a:pt x="1" y="1"/>
                  </a:moveTo>
                  <a:lnTo>
                    <a:pt x="1" y="20481"/>
                  </a:lnTo>
                  <a:cubicBezTo>
                    <a:pt x="11301" y="20481"/>
                    <a:pt x="20482" y="11300"/>
                    <a:pt x="2048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52" name="Google Shape;252;p20"/>
            <p:cNvSpPr/>
            <p:nvPr/>
          </p:nvSpPr>
          <p:spPr>
            <a:xfrm>
              <a:off x="740715" y="308232"/>
              <a:ext cx="180139" cy="180130"/>
            </a:xfrm>
            <a:custGeom>
              <a:avLst/>
              <a:gdLst/>
              <a:ahLst/>
              <a:cxnLst/>
              <a:rect l="l" t="t" r="r" b="b"/>
              <a:pathLst>
                <a:path w="20482" h="20481" extrusionOk="0">
                  <a:moveTo>
                    <a:pt x="1" y="0"/>
                  </a:moveTo>
                  <a:lnTo>
                    <a:pt x="1" y="20481"/>
                  </a:lnTo>
                  <a:lnTo>
                    <a:pt x="20482" y="20481"/>
                  </a:lnTo>
                  <a:cubicBezTo>
                    <a:pt x="20482" y="9181"/>
                    <a:pt x="11301" y="0"/>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53" name="Google Shape;253;p20"/>
            <p:cNvSpPr/>
            <p:nvPr/>
          </p:nvSpPr>
          <p:spPr>
            <a:xfrm>
              <a:off x="528184" y="308232"/>
              <a:ext cx="179867" cy="180130"/>
            </a:xfrm>
            <a:custGeom>
              <a:avLst/>
              <a:gdLst/>
              <a:ahLst/>
              <a:cxnLst/>
              <a:rect l="l" t="t" r="r" b="b"/>
              <a:pathLst>
                <a:path w="20451" h="20481" extrusionOk="0">
                  <a:moveTo>
                    <a:pt x="0" y="0"/>
                  </a:moveTo>
                  <a:lnTo>
                    <a:pt x="0" y="20481"/>
                  </a:lnTo>
                  <a:lnTo>
                    <a:pt x="20451" y="20481"/>
                  </a:lnTo>
                  <a:cubicBezTo>
                    <a:pt x="20451" y="9181"/>
                    <a:pt x="11300" y="0"/>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54" name="Google Shape;254;p20"/>
            <p:cNvSpPr/>
            <p:nvPr/>
          </p:nvSpPr>
          <p:spPr>
            <a:xfrm>
              <a:off x="838207" y="308232"/>
              <a:ext cx="78056" cy="70219"/>
            </a:xfrm>
            <a:custGeom>
              <a:avLst/>
              <a:gdLst/>
              <a:ahLst/>
              <a:cxnLst/>
              <a:rect l="l" t="t" r="r" b="b"/>
              <a:pathLst>
                <a:path w="8875" h="7984" extrusionOk="0">
                  <a:moveTo>
                    <a:pt x="1" y="0"/>
                  </a:moveTo>
                  <a:cubicBezTo>
                    <a:pt x="3563" y="1934"/>
                    <a:pt x="6572" y="4667"/>
                    <a:pt x="8875" y="7984"/>
                  </a:cubicBezTo>
                  <a:lnTo>
                    <a:pt x="8875" y="1535"/>
                  </a:lnTo>
                  <a:cubicBezTo>
                    <a:pt x="6173" y="706"/>
                    <a:pt x="3317" y="154"/>
                    <a:pt x="36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55" name="Google Shape;255;p20"/>
            <p:cNvSpPr/>
            <p:nvPr/>
          </p:nvSpPr>
          <p:spPr>
            <a:xfrm>
              <a:off x="740715" y="734649"/>
              <a:ext cx="175548" cy="181485"/>
            </a:xfrm>
            <a:custGeom>
              <a:avLst/>
              <a:gdLst/>
              <a:ahLst/>
              <a:cxnLst/>
              <a:rect l="l" t="t" r="r" b="b"/>
              <a:pathLst>
                <a:path w="19960" h="20635" extrusionOk="0">
                  <a:moveTo>
                    <a:pt x="19960" y="0"/>
                  </a:moveTo>
                  <a:cubicBezTo>
                    <a:pt x="16981" y="2273"/>
                    <a:pt x="13266" y="2917"/>
                    <a:pt x="9213" y="2917"/>
                  </a:cubicBezTo>
                  <a:cubicBezTo>
                    <a:pt x="5835" y="2917"/>
                    <a:pt x="2672" y="1996"/>
                    <a:pt x="1" y="338"/>
                  </a:cubicBezTo>
                  <a:lnTo>
                    <a:pt x="1" y="19284"/>
                  </a:lnTo>
                  <a:cubicBezTo>
                    <a:pt x="3041" y="20174"/>
                    <a:pt x="6234" y="20635"/>
                    <a:pt x="9551" y="20635"/>
                  </a:cubicBezTo>
                  <a:cubicBezTo>
                    <a:pt x="13205" y="20635"/>
                    <a:pt x="16674" y="20082"/>
                    <a:pt x="19960" y="19038"/>
                  </a:cubicBezTo>
                  <a:lnTo>
                    <a:pt x="1996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56" name="Google Shape;256;p20"/>
            <p:cNvSpPr/>
            <p:nvPr/>
          </p:nvSpPr>
          <p:spPr>
            <a:xfrm>
              <a:off x="947318" y="734649"/>
              <a:ext cx="156102" cy="155830"/>
            </a:xfrm>
            <a:custGeom>
              <a:avLst/>
              <a:gdLst/>
              <a:ahLst/>
              <a:cxnLst/>
              <a:rect l="l" t="t" r="r" b="b"/>
              <a:pathLst>
                <a:path w="17749" h="17718" extrusionOk="0">
                  <a:moveTo>
                    <a:pt x="0" y="0"/>
                  </a:moveTo>
                  <a:lnTo>
                    <a:pt x="0" y="17718"/>
                  </a:lnTo>
                  <a:cubicBezTo>
                    <a:pt x="7891" y="14217"/>
                    <a:pt x="14248" y="7892"/>
                    <a:pt x="177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57" name="Google Shape;257;p20"/>
            <p:cNvSpPr/>
            <p:nvPr/>
          </p:nvSpPr>
          <p:spPr>
            <a:xfrm>
              <a:off x="947318" y="333615"/>
              <a:ext cx="155557" cy="154748"/>
            </a:xfrm>
            <a:custGeom>
              <a:avLst/>
              <a:gdLst/>
              <a:ahLst/>
              <a:cxnLst/>
              <a:rect l="l" t="t" r="r" b="b"/>
              <a:pathLst>
                <a:path w="17687" h="17595" extrusionOk="0">
                  <a:moveTo>
                    <a:pt x="0" y="0"/>
                  </a:moveTo>
                  <a:lnTo>
                    <a:pt x="0" y="17595"/>
                  </a:lnTo>
                  <a:lnTo>
                    <a:pt x="17687" y="17595"/>
                  </a:lnTo>
                  <a:cubicBezTo>
                    <a:pt x="14186" y="9765"/>
                    <a:pt x="7861" y="3470"/>
                    <a:pt x="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58" name="Google Shape;258;p20"/>
            <p:cNvSpPr/>
            <p:nvPr/>
          </p:nvSpPr>
          <p:spPr>
            <a:xfrm>
              <a:off x="947318" y="519682"/>
              <a:ext cx="181757" cy="183921"/>
            </a:xfrm>
            <a:custGeom>
              <a:avLst/>
              <a:gdLst/>
              <a:ahLst/>
              <a:cxnLst/>
              <a:rect l="l" t="t" r="r" b="b"/>
              <a:pathLst>
                <a:path w="20666" h="20912" extrusionOk="0">
                  <a:moveTo>
                    <a:pt x="430" y="1"/>
                  </a:moveTo>
                  <a:cubicBezTo>
                    <a:pt x="2272" y="2795"/>
                    <a:pt x="3347" y="6142"/>
                    <a:pt x="3347" y="9734"/>
                  </a:cubicBezTo>
                  <a:cubicBezTo>
                    <a:pt x="3347" y="13603"/>
                    <a:pt x="2119" y="17165"/>
                    <a:pt x="0" y="20082"/>
                  </a:cubicBezTo>
                  <a:lnTo>
                    <a:pt x="0" y="20911"/>
                  </a:lnTo>
                  <a:lnTo>
                    <a:pt x="19068" y="20911"/>
                  </a:lnTo>
                  <a:cubicBezTo>
                    <a:pt x="20112" y="17626"/>
                    <a:pt x="20665" y="14125"/>
                    <a:pt x="20665" y="10502"/>
                  </a:cubicBezTo>
                  <a:cubicBezTo>
                    <a:pt x="20665" y="6848"/>
                    <a:pt x="20082" y="3317"/>
                    <a:pt x="1903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59" name="Google Shape;259;p20"/>
            <p:cNvSpPr/>
            <p:nvPr/>
          </p:nvSpPr>
          <p:spPr>
            <a:xfrm>
              <a:off x="621894" y="309578"/>
              <a:ext cx="84801" cy="83183"/>
            </a:xfrm>
            <a:custGeom>
              <a:avLst/>
              <a:gdLst/>
              <a:ahLst/>
              <a:cxnLst/>
              <a:rect l="l" t="t" r="r" b="b"/>
              <a:pathLst>
                <a:path w="9642" h="9458" extrusionOk="0">
                  <a:moveTo>
                    <a:pt x="0" y="1"/>
                  </a:moveTo>
                  <a:cubicBezTo>
                    <a:pt x="3992" y="2242"/>
                    <a:pt x="7339" y="5528"/>
                    <a:pt x="9642" y="9458"/>
                  </a:cubicBezTo>
                  <a:lnTo>
                    <a:pt x="964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60" name="Google Shape;260;p20"/>
            <p:cNvSpPr/>
            <p:nvPr/>
          </p:nvSpPr>
          <p:spPr>
            <a:xfrm>
              <a:off x="625131" y="614747"/>
              <a:ext cx="82919" cy="85074"/>
            </a:xfrm>
            <a:custGeom>
              <a:avLst/>
              <a:gdLst/>
              <a:ahLst/>
              <a:cxnLst/>
              <a:rect l="l" t="t" r="r" b="b"/>
              <a:pathLst>
                <a:path w="9428" h="9673" extrusionOk="0">
                  <a:moveTo>
                    <a:pt x="9428" y="0"/>
                  </a:moveTo>
                  <a:cubicBezTo>
                    <a:pt x="7186" y="3992"/>
                    <a:pt x="3931" y="7339"/>
                    <a:pt x="1" y="9672"/>
                  </a:cubicBezTo>
                  <a:lnTo>
                    <a:pt x="9428" y="9672"/>
                  </a:lnTo>
                  <a:lnTo>
                    <a:pt x="942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Tree>
    <p:extLst>
      <p:ext uri="{BB962C8B-B14F-4D97-AF65-F5344CB8AC3E}">
        <p14:creationId xmlns:p14="http://schemas.microsoft.com/office/powerpoint/2010/main" val="25551234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as 3 Photo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49380"/>
            <a:ext cx="8229600" cy="1072945"/>
          </a:xfrm>
        </p:spPr>
        <p:txBody>
          <a:bodyPr lIns="0" tIns="0" rIns="0" bIns="0"/>
          <a:lstStyle>
            <a:lvl1pPr>
              <a:defRPr baseline="0"/>
            </a:lvl1pPr>
          </a:lstStyle>
          <a:p>
            <a:r>
              <a:rPr lang="en-US" dirty="0"/>
              <a:t>Write a short headline.</a:t>
            </a:r>
          </a:p>
        </p:txBody>
      </p:sp>
      <p:sp>
        <p:nvSpPr>
          <p:cNvPr id="5" name="Footer Placeholder 4"/>
          <p:cNvSpPr>
            <a:spLocks noGrp="1"/>
          </p:cNvSpPr>
          <p:nvPr>
            <p:ph type="ftr" sz="quarter" idx="11"/>
          </p:nvPr>
        </p:nvSpPr>
        <p:spPr/>
        <p:txBody>
          <a:bodyPr/>
          <a:lstStyle/>
          <a:p>
            <a:r>
              <a:rPr lang="en-US" dirty="0"/>
              <a:t>Data Classification (if necessary)</a:t>
            </a:r>
          </a:p>
        </p:txBody>
      </p:sp>
      <p:sp>
        <p:nvSpPr>
          <p:cNvPr id="8" name="Picture Placeholder 6"/>
          <p:cNvSpPr>
            <a:spLocks noGrp="1"/>
          </p:cNvSpPr>
          <p:nvPr>
            <p:ph type="pic" sz="quarter" idx="13" hasCustomPrompt="1"/>
          </p:nvPr>
        </p:nvSpPr>
        <p:spPr>
          <a:xfrm>
            <a:off x="457201" y="1773238"/>
            <a:ext cx="2441447" cy="3402012"/>
          </a:xfrm>
        </p:spPr>
        <p:txBody>
          <a:bodyPr anchor="ctr"/>
          <a:lstStyle>
            <a:lvl1pPr marL="0" indent="0" algn="ctr">
              <a:buFontTx/>
              <a:buNone/>
              <a:defRPr/>
            </a:lvl1pPr>
          </a:lstStyle>
          <a:p>
            <a:r>
              <a:rPr lang="en-US" dirty="0"/>
              <a:t>Insert photo.</a:t>
            </a:r>
          </a:p>
        </p:txBody>
      </p:sp>
      <p:sp>
        <p:nvSpPr>
          <p:cNvPr id="11" name="Picture Placeholder 6"/>
          <p:cNvSpPr>
            <a:spLocks noGrp="1"/>
          </p:cNvSpPr>
          <p:nvPr>
            <p:ph type="pic" sz="quarter" idx="14" hasCustomPrompt="1"/>
          </p:nvPr>
        </p:nvSpPr>
        <p:spPr>
          <a:xfrm>
            <a:off x="6245353" y="1773238"/>
            <a:ext cx="2441447" cy="3402012"/>
          </a:xfrm>
        </p:spPr>
        <p:txBody>
          <a:bodyPr anchor="ctr"/>
          <a:lstStyle>
            <a:lvl1pPr marL="0" indent="0" algn="ctr">
              <a:buFontTx/>
              <a:buNone/>
              <a:defRPr/>
            </a:lvl1pPr>
          </a:lstStyle>
          <a:p>
            <a:r>
              <a:rPr lang="en-US" dirty="0"/>
              <a:t>Insert photo.</a:t>
            </a:r>
          </a:p>
        </p:txBody>
      </p:sp>
      <p:sp>
        <p:nvSpPr>
          <p:cNvPr id="12" name="Picture Placeholder 6"/>
          <p:cNvSpPr>
            <a:spLocks noGrp="1"/>
          </p:cNvSpPr>
          <p:nvPr>
            <p:ph type="pic" sz="quarter" idx="15" hasCustomPrompt="1"/>
          </p:nvPr>
        </p:nvSpPr>
        <p:spPr>
          <a:xfrm>
            <a:off x="3351277" y="1773238"/>
            <a:ext cx="2441447" cy="3402012"/>
          </a:xfrm>
        </p:spPr>
        <p:txBody>
          <a:bodyPr anchor="ctr"/>
          <a:lstStyle>
            <a:lvl1pPr marL="0" indent="0" algn="ctr">
              <a:buFontTx/>
              <a:buNone/>
              <a:defRPr/>
            </a:lvl1pPr>
          </a:lstStyle>
          <a:p>
            <a:r>
              <a:rPr lang="en-US" dirty="0"/>
              <a:t>Insert photo.</a:t>
            </a:r>
          </a:p>
        </p:txBody>
      </p:sp>
      <p:sp>
        <p:nvSpPr>
          <p:cNvPr id="14" name="Text Placeholder 13"/>
          <p:cNvSpPr>
            <a:spLocks noGrp="1"/>
          </p:cNvSpPr>
          <p:nvPr>
            <p:ph type="body" sz="quarter" idx="16" hasCustomPrompt="1"/>
          </p:nvPr>
        </p:nvSpPr>
        <p:spPr>
          <a:xfrm>
            <a:off x="457201" y="5340350"/>
            <a:ext cx="2441972" cy="768350"/>
          </a:xfrm>
        </p:spPr>
        <p:txBody>
          <a:bodyPr lIns="0" tIns="0" rIns="0" bIns="0">
            <a:noAutofit/>
          </a:bodyPr>
          <a:lstStyle>
            <a:lvl1pPr marL="0" indent="0">
              <a:buNone/>
              <a:defRPr sz="1650"/>
            </a:lvl1pPr>
          </a:lstStyle>
          <a:p>
            <a:pPr lvl="0"/>
            <a:r>
              <a:rPr lang="en-US" dirty="0"/>
              <a:t>Include a description or make a point.</a:t>
            </a:r>
          </a:p>
        </p:txBody>
      </p:sp>
      <p:sp>
        <p:nvSpPr>
          <p:cNvPr id="15" name="Text Placeholder 13"/>
          <p:cNvSpPr>
            <a:spLocks noGrp="1"/>
          </p:cNvSpPr>
          <p:nvPr>
            <p:ph type="body" sz="quarter" idx="17" hasCustomPrompt="1"/>
          </p:nvPr>
        </p:nvSpPr>
        <p:spPr>
          <a:xfrm>
            <a:off x="3350752" y="5340350"/>
            <a:ext cx="2441972" cy="768350"/>
          </a:xfrm>
        </p:spPr>
        <p:txBody>
          <a:bodyPr lIns="0" tIns="0" rIns="0" bIns="0">
            <a:noAutofit/>
          </a:bodyPr>
          <a:lstStyle>
            <a:lvl1pPr marL="0" indent="0">
              <a:buNone/>
              <a:defRPr sz="1650"/>
            </a:lvl1pPr>
          </a:lstStyle>
          <a:p>
            <a:pPr lvl="0"/>
            <a:r>
              <a:rPr lang="en-US" dirty="0"/>
              <a:t>Include a description or make a point.</a:t>
            </a:r>
          </a:p>
        </p:txBody>
      </p:sp>
      <p:sp>
        <p:nvSpPr>
          <p:cNvPr id="16" name="Text Placeholder 13"/>
          <p:cNvSpPr>
            <a:spLocks noGrp="1"/>
          </p:cNvSpPr>
          <p:nvPr>
            <p:ph type="body" sz="quarter" idx="18" hasCustomPrompt="1"/>
          </p:nvPr>
        </p:nvSpPr>
        <p:spPr>
          <a:xfrm>
            <a:off x="6244828" y="5340350"/>
            <a:ext cx="2441972" cy="768350"/>
          </a:xfrm>
        </p:spPr>
        <p:txBody>
          <a:bodyPr lIns="0" tIns="0" rIns="0" bIns="0">
            <a:noAutofit/>
          </a:bodyPr>
          <a:lstStyle>
            <a:lvl1pPr marL="0" indent="0">
              <a:buNone/>
              <a:defRPr sz="1650" baseline="0"/>
            </a:lvl1pPr>
          </a:lstStyle>
          <a:p>
            <a:pPr lvl="0"/>
            <a:r>
              <a:rPr lang="en-US" dirty="0"/>
              <a:t>Include a description or make a point.</a:t>
            </a:r>
          </a:p>
        </p:txBody>
      </p:sp>
      <p:sp>
        <p:nvSpPr>
          <p:cNvPr id="3" name="Slide Number Placeholder 2"/>
          <p:cNvSpPr>
            <a:spLocks noGrp="1"/>
          </p:cNvSpPr>
          <p:nvPr>
            <p:ph type="sldNum" sz="quarter" idx="19"/>
          </p:nvPr>
        </p:nvSpPr>
        <p:spPr/>
        <p:txBody>
          <a:bodyPr/>
          <a:lstStyle/>
          <a:p>
            <a:fld id="{95BC09AE-0EE5-8C4F-A9BE-CC64D9851308}" type="slidenum">
              <a:rPr lang="en-US" smtClean="0"/>
              <a:pPr/>
              <a:t>‹#›</a:t>
            </a:fld>
            <a:endParaRPr lang="en-US"/>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matchingName="TWO COLUMNS">
  <p:cSld name="TWO COLUMNS">
    <p:spTree>
      <p:nvGrpSpPr>
        <p:cNvPr id="1" name="Shape 261"/>
        <p:cNvGrpSpPr/>
        <p:nvPr/>
      </p:nvGrpSpPr>
      <p:grpSpPr>
        <a:xfrm>
          <a:off x="0" y="0"/>
          <a:ext cx="0" cy="0"/>
          <a:chOff x="0" y="0"/>
          <a:chExt cx="0" cy="0"/>
        </a:xfrm>
      </p:grpSpPr>
      <p:sp>
        <p:nvSpPr>
          <p:cNvPr id="262" name="Google Shape;262;p21"/>
          <p:cNvSpPr/>
          <p:nvPr/>
        </p:nvSpPr>
        <p:spPr>
          <a:xfrm>
            <a:off x="5157625" y="2121967"/>
            <a:ext cx="2648700" cy="4936800"/>
          </a:xfrm>
          <a:prstGeom prst="rect">
            <a:avLst/>
          </a:prstGeom>
          <a:noFill/>
          <a:ln w="2857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63" name="Google Shape;263;p21"/>
          <p:cNvSpPr/>
          <p:nvPr/>
        </p:nvSpPr>
        <p:spPr>
          <a:xfrm>
            <a:off x="1912275" y="-258400"/>
            <a:ext cx="2648700" cy="5358000"/>
          </a:xfrm>
          <a:prstGeom prst="rect">
            <a:avLst/>
          </a:prstGeom>
          <a:noFill/>
          <a:ln w="28575" cap="flat" cmpd="sng">
            <a:solidFill>
              <a:schemeClr val="accent3"/>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64" name="Google Shape;264;p21"/>
          <p:cNvSpPr txBox="1">
            <a:spLocks noGrp="1"/>
          </p:cNvSpPr>
          <p:nvPr>
            <p:ph type="subTitle" idx="1"/>
          </p:nvPr>
        </p:nvSpPr>
        <p:spPr>
          <a:xfrm>
            <a:off x="2446025" y="2908467"/>
            <a:ext cx="1567500" cy="59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900"/>
              <a:buNone/>
              <a:defRPr sz="900">
                <a:solidFill>
                  <a:schemeClr val="dk2"/>
                </a:solidFill>
              </a:defRPr>
            </a:lvl1pPr>
            <a:lvl2pPr lvl="1" algn="ctr" rtl="0">
              <a:lnSpc>
                <a:spcPct val="100000"/>
              </a:lnSpc>
              <a:spcBef>
                <a:spcPts val="0"/>
              </a:spcBef>
              <a:spcAft>
                <a:spcPts val="0"/>
              </a:spcAft>
              <a:buClr>
                <a:schemeClr val="dk2"/>
              </a:buClr>
              <a:buSzPts val="900"/>
              <a:buNone/>
              <a:defRPr sz="900">
                <a:solidFill>
                  <a:schemeClr val="dk2"/>
                </a:solidFill>
              </a:defRPr>
            </a:lvl2pPr>
            <a:lvl3pPr lvl="2" algn="ctr" rtl="0">
              <a:lnSpc>
                <a:spcPct val="100000"/>
              </a:lnSpc>
              <a:spcBef>
                <a:spcPts val="0"/>
              </a:spcBef>
              <a:spcAft>
                <a:spcPts val="0"/>
              </a:spcAft>
              <a:buClr>
                <a:schemeClr val="dk2"/>
              </a:buClr>
              <a:buSzPts val="900"/>
              <a:buNone/>
              <a:defRPr sz="900">
                <a:solidFill>
                  <a:schemeClr val="dk2"/>
                </a:solidFill>
              </a:defRPr>
            </a:lvl3pPr>
            <a:lvl4pPr lvl="3" algn="ctr" rtl="0">
              <a:lnSpc>
                <a:spcPct val="100000"/>
              </a:lnSpc>
              <a:spcBef>
                <a:spcPts val="0"/>
              </a:spcBef>
              <a:spcAft>
                <a:spcPts val="0"/>
              </a:spcAft>
              <a:buClr>
                <a:schemeClr val="dk2"/>
              </a:buClr>
              <a:buSzPts val="900"/>
              <a:buNone/>
              <a:defRPr sz="900">
                <a:solidFill>
                  <a:schemeClr val="dk2"/>
                </a:solidFill>
              </a:defRPr>
            </a:lvl4pPr>
            <a:lvl5pPr lvl="4" algn="ctr" rtl="0">
              <a:lnSpc>
                <a:spcPct val="100000"/>
              </a:lnSpc>
              <a:spcBef>
                <a:spcPts val="0"/>
              </a:spcBef>
              <a:spcAft>
                <a:spcPts val="0"/>
              </a:spcAft>
              <a:buClr>
                <a:schemeClr val="dk2"/>
              </a:buClr>
              <a:buSzPts val="900"/>
              <a:buNone/>
              <a:defRPr sz="900">
                <a:solidFill>
                  <a:schemeClr val="dk2"/>
                </a:solidFill>
              </a:defRPr>
            </a:lvl5pPr>
            <a:lvl6pPr lvl="5" algn="ctr" rtl="0">
              <a:lnSpc>
                <a:spcPct val="100000"/>
              </a:lnSpc>
              <a:spcBef>
                <a:spcPts val="0"/>
              </a:spcBef>
              <a:spcAft>
                <a:spcPts val="0"/>
              </a:spcAft>
              <a:buClr>
                <a:schemeClr val="dk2"/>
              </a:buClr>
              <a:buSzPts val="900"/>
              <a:buNone/>
              <a:defRPr sz="900">
                <a:solidFill>
                  <a:schemeClr val="dk2"/>
                </a:solidFill>
              </a:defRPr>
            </a:lvl6pPr>
            <a:lvl7pPr lvl="6" algn="ctr" rtl="0">
              <a:lnSpc>
                <a:spcPct val="100000"/>
              </a:lnSpc>
              <a:spcBef>
                <a:spcPts val="0"/>
              </a:spcBef>
              <a:spcAft>
                <a:spcPts val="0"/>
              </a:spcAft>
              <a:buClr>
                <a:schemeClr val="dk2"/>
              </a:buClr>
              <a:buSzPts val="900"/>
              <a:buNone/>
              <a:defRPr sz="900">
                <a:solidFill>
                  <a:schemeClr val="dk2"/>
                </a:solidFill>
              </a:defRPr>
            </a:lvl7pPr>
            <a:lvl8pPr lvl="7" algn="ctr" rtl="0">
              <a:lnSpc>
                <a:spcPct val="100000"/>
              </a:lnSpc>
              <a:spcBef>
                <a:spcPts val="0"/>
              </a:spcBef>
              <a:spcAft>
                <a:spcPts val="0"/>
              </a:spcAft>
              <a:buClr>
                <a:schemeClr val="dk2"/>
              </a:buClr>
              <a:buSzPts val="900"/>
              <a:buNone/>
              <a:defRPr sz="900">
                <a:solidFill>
                  <a:schemeClr val="dk2"/>
                </a:solidFill>
              </a:defRPr>
            </a:lvl8pPr>
            <a:lvl9pPr lvl="8" algn="ctr" rtl="0">
              <a:lnSpc>
                <a:spcPct val="100000"/>
              </a:lnSpc>
              <a:spcBef>
                <a:spcPts val="0"/>
              </a:spcBef>
              <a:spcAft>
                <a:spcPts val="0"/>
              </a:spcAft>
              <a:buClr>
                <a:schemeClr val="dk2"/>
              </a:buClr>
              <a:buSzPts val="900"/>
              <a:buNone/>
              <a:defRPr sz="900">
                <a:solidFill>
                  <a:schemeClr val="dk2"/>
                </a:solidFill>
              </a:defRPr>
            </a:lvl9pPr>
          </a:lstStyle>
          <a:p>
            <a:endParaRPr/>
          </a:p>
        </p:txBody>
      </p:sp>
      <p:sp>
        <p:nvSpPr>
          <p:cNvPr id="265" name="Google Shape;265;p21"/>
          <p:cNvSpPr txBox="1">
            <a:spLocks noGrp="1"/>
          </p:cNvSpPr>
          <p:nvPr>
            <p:ph type="ctrTitle"/>
          </p:nvPr>
        </p:nvSpPr>
        <p:spPr>
          <a:xfrm>
            <a:off x="2403675" y="2321628"/>
            <a:ext cx="1665900" cy="758000"/>
          </a:xfrm>
          <a:prstGeom prst="rect">
            <a:avLst/>
          </a:prstGeom>
          <a:noFill/>
          <a:ln>
            <a:noFill/>
          </a:ln>
        </p:spPr>
        <p:txBody>
          <a:bodyPr spcFirstLastPara="1" wrap="square" lIns="91425" tIns="91425" rIns="91425" bIns="91425" anchor="b" anchorCtr="0">
            <a:noAutofit/>
          </a:bodyPr>
          <a:lstStyle>
            <a:lvl1pPr lvl="0" algn="ctr" rtl="0">
              <a:spcBef>
                <a:spcPts val="0"/>
              </a:spcBef>
              <a:spcAft>
                <a:spcPts val="0"/>
              </a:spcAft>
              <a:buClr>
                <a:schemeClr val="dk1"/>
              </a:buClr>
              <a:buSzPts val="1400"/>
              <a:buNone/>
              <a:defRPr sz="1400">
                <a:solidFill>
                  <a:schemeClr val="dk1"/>
                </a:solidFill>
              </a:defRPr>
            </a:lvl1pPr>
            <a:lvl2pPr lvl="1" algn="ctr" rtl="0">
              <a:spcBef>
                <a:spcPts val="0"/>
              </a:spcBef>
              <a:spcAft>
                <a:spcPts val="0"/>
              </a:spcAft>
              <a:buClr>
                <a:schemeClr val="dk1"/>
              </a:buClr>
              <a:buSzPts val="1400"/>
              <a:buNone/>
              <a:defRPr sz="1400">
                <a:solidFill>
                  <a:schemeClr val="dk1"/>
                </a:solidFill>
              </a:defRPr>
            </a:lvl2pPr>
            <a:lvl3pPr lvl="2" algn="ctr" rtl="0">
              <a:spcBef>
                <a:spcPts val="0"/>
              </a:spcBef>
              <a:spcAft>
                <a:spcPts val="0"/>
              </a:spcAft>
              <a:buClr>
                <a:schemeClr val="dk1"/>
              </a:buClr>
              <a:buSzPts val="1400"/>
              <a:buNone/>
              <a:defRPr sz="1400">
                <a:solidFill>
                  <a:schemeClr val="dk1"/>
                </a:solidFill>
              </a:defRPr>
            </a:lvl3pPr>
            <a:lvl4pPr lvl="3" algn="ctr" rtl="0">
              <a:spcBef>
                <a:spcPts val="0"/>
              </a:spcBef>
              <a:spcAft>
                <a:spcPts val="0"/>
              </a:spcAft>
              <a:buClr>
                <a:schemeClr val="dk1"/>
              </a:buClr>
              <a:buSzPts val="1400"/>
              <a:buNone/>
              <a:defRPr sz="1400">
                <a:solidFill>
                  <a:schemeClr val="dk1"/>
                </a:solidFill>
              </a:defRPr>
            </a:lvl4pPr>
            <a:lvl5pPr lvl="4" algn="ctr" rtl="0">
              <a:spcBef>
                <a:spcPts val="0"/>
              </a:spcBef>
              <a:spcAft>
                <a:spcPts val="0"/>
              </a:spcAft>
              <a:buClr>
                <a:schemeClr val="dk1"/>
              </a:buClr>
              <a:buSzPts val="1400"/>
              <a:buNone/>
              <a:defRPr sz="1400">
                <a:solidFill>
                  <a:schemeClr val="dk1"/>
                </a:solidFill>
              </a:defRPr>
            </a:lvl5pPr>
            <a:lvl6pPr lvl="5" algn="ctr" rtl="0">
              <a:spcBef>
                <a:spcPts val="0"/>
              </a:spcBef>
              <a:spcAft>
                <a:spcPts val="0"/>
              </a:spcAft>
              <a:buClr>
                <a:schemeClr val="dk1"/>
              </a:buClr>
              <a:buSzPts val="1400"/>
              <a:buNone/>
              <a:defRPr sz="1400">
                <a:solidFill>
                  <a:schemeClr val="dk1"/>
                </a:solidFill>
              </a:defRPr>
            </a:lvl6pPr>
            <a:lvl7pPr lvl="6" algn="ctr" rtl="0">
              <a:spcBef>
                <a:spcPts val="0"/>
              </a:spcBef>
              <a:spcAft>
                <a:spcPts val="0"/>
              </a:spcAft>
              <a:buClr>
                <a:schemeClr val="dk1"/>
              </a:buClr>
              <a:buSzPts val="1400"/>
              <a:buNone/>
              <a:defRPr sz="1400">
                <a:solidFill>
                  <a:schemeClr val="dk1"/>
                </a:solidFill>
              </a:defRPr>
            </a:lvl7pPr>
            <a:lvl8pPr lvl="7" algn="ctr" rtl="0">
              <a:spcBef>
                <a:spcPts val="0"/>
              </a:spcBef>
              <a:spcAft>
                <a:spcPts val="0"/>
              </a:spcAft>
              <a:buClr>
                <a:schemeClr val="dk1"/>
              </a:buClr>
              <a:buSzPts val="1400"/>
              <a:buNone/>
              <a:defRPr sz="1400">
                <a:solidFill>
                  <a:schemeClr val="dk1"/>
                </a:solidFill>
              </a:defRPr>
            </a:lvl8pPr>
            <a:lvl9pPr lvl="8" algn="ctr" rtl="0">
              <a:spcBef>
                <a:spcPts val="0"/>
              </a:spcBef>
              <a:spcAft>
                <a:spcPts val="0"/>
              </a:spcAft>
              <a:buClr>
                <a:schemeClr val="dk1"/>
              </a:buClr>
              <a:buSzPts val="1400"/>
              <a:buNone/>
              <a:defRPr sz="1400">
                <a:solidFill>
                  <a:schemeClr val="dk1"/>
                </a:solidFill>
              </a:defRPr>
            </a:lvl9pPr>
          </a:lstStyle>
          <a:p>
            <a:endParaRPr/>
          </a:p>
        </p:txBody>
      </p:sp>
      <p:sp>
        <p:nvSpPr>
          <p:cNvPr id="266" name="Google Shape;266;p21"/>
          <p:cNvSpPr txBox="1">
            <a:spLocks noGrp="1"/>
          </p:cNvSpPr>
          <p:nvPr>
            <p:ph type="subTitle" idx="2"/>
          </p:nvPr>
        </p:nvSpPr>
        <p:spPr>
          <a:xfrm>
            <a:off x="5691375" y="2817633"/>
            <a:ext cx="1567500" cy="59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900"/>
              <a:buNone/>
              <a:defRPr sz="900">
                <a:solidFill>
                  <a:schemeClr val="dk2"/>
                </a:solidFill>
              </a:defRPr>
            </a:lvl1pPr>
            <a:lvl2pPr lvl="1" algn="ctr" rtl="0">
              <a:lnSpc>
                <a:spcPct val="100000"/>
              </a:lnSpc>
              <a:spcBef>
                <a:spcPts val="0"/>
              </a:spcBef>
              <a:spcAft>
                <a:spcPts val="0"/>
              </a:spcAft>
              <a:buClr>
                <a:schemeClr val="dk2"/>
              </a:buClr>
              <a:buSzPts val="900"/>
              <a:buNone/>
              <a:defRPr sz="900">
                <a:solidFill>
                  <a:schemeClr val="dk2"/>
                </a:solidFill>
              </a:defRPr>
            </a:lvl2pPr>
            <a:lvl3pPr lvl="2" algn="ctr" rtl="0">
              <a:lnSpc>
                <a:spcPct val="100000"/>
              </a:lnSpc>
              <a:spcBef>
                <a:spcPts val="0"/>
              </a:spcBef>
              <a:spcAft>
                <a:spcPts val="0"/>
              </a:spcAft>
              <a:buClr>
                <a:schemeClr val="dk2"/>
              </a:buClr>
              <a:buSzPts val="900"/>
              <a:buNone/>
              <a:defRPr sz="900">
                <a:solidFill>
                  <a:schemeClr val="dk2"/>
                </a:solidFill>
              </a:defRPr>
            </a:lvl3pPr>
            <a:lvl4pPr lvl="3" algn="ctr" rtl="0">
              <a:lnSpc>
                <a:spcPct val="100000"/>
              </a:lnSpc>
              <a:spcBef>
                <a:spcPts val="0"/>
              </a:spcBef>
              <a:spcAft>
                <a:spcPts val="0"/>
              </a:spcAft>
              <a:buClr>
                <a:schemeClr val="dk2"/>
              </a:buClr>
              <a:buSzPts val="900"/>
              <a:buNone/>
              <a:defRPr sz="900">
                <a:solidFill>
                  <a:schemeClr val="dk2"/>
                </a:solidFill>
              </a:defRPr>
            </a:lvl4pPr>
            <a:lvl5pPr lvl="4" algn="ctr" rtl="0">
              <a:lnSpc>
                <a:spcPct val="100000"/>
              </a:lnSpc>
              <a:spcBef>
                <a:spcPts val="0"/>
              </a:spcBef>
              <a:spcAft>
                <a:spcPts val="0"/>
              </a:spcAft>
              <a:buClr>
                <a:schemeClr val="dk2"/>
              </a:buClr>
              <a:buSzPts val="900"/>
              <a:buNone/>
              <a:defRPr sz="900">
                <a:solidFill>
                  <a:schemeClr val="dk2"/>
                </a:solidFill>
              </a:defRPr>
            </a:lvl5pPr>
            <a:lvl6pPr lvl="5" algn="ctr" rtl="0">
              <a:lnSpc>
                <a:spcPct val="100000"/>
              </a:lnSpc>
              <a:spcBef>
                <a:spcPts val="0"/>
              </a:spcBef>
              <a:spcAft>
                <a:spcPts val="0"/>
              </a:spcAft>
              <a:buClr>
                <a:schemeClr val="dk2"/>
              </a:buClr>
              <a:buSzPts val="900"/>
              <a:buNone/>
              <a:defRPr sz="900">
                <a:solidFill>
                  <a:schemeClr val="dk2"/>
                </a:solidFill>
              </a:defRPr>
            </a:lvl6pPr>
            <a:lvl7pPr lvl="6" algn="ctr" rtl="0">
              <a:lnSpc>
                <a:spcPct val="100000"/>
              </a:lnSpc>
              <a:spcBef>
                <a:spcPts val="0"/>
              </a:spcBef>
              <a:spcAft>
                <a:spcPts val="0"/>
              </a:spcAft>
              <a:buClr>
                <a:schemeClr val="dk2"/>
              </a:buClr>
              <a:buSzPts val="900"/>
              <a:buNone/>
              <a:defRPr sz="900">
                <a:solidFill>
                  <a:schemeClr val="dk2"/>
                </a:solidFill>
              </a:defRPr>
            </a:lvl7pPr>
            <a:lvl8pPr lvl="7" algn="ctr" rtl="0">
              <a:lnSpc>
                <a:spcPct val="100000"/>
              </a:lnSpc>
              <a:spcBef>
                <a:spcPts val="0"/>
              </a:spcBef>
              <a:spcAft>
                <a:spcPts val="0"/>
              </a:spcAft>
              <a:buClr>
                <a:schemeClr val="dk2"/>
              </a:buClr>
              <a:buSzPts val="900"/>
              <a:buNone/>
              <a:defRPr sz="900">
                <a:solidFill>
                  <a:schemeClr val="dk2"/>
                </a:solidFill>
              </a:defRPr>
            </a:lvl8pPr>
            <a:lvl9pPr lvl="8" algn="ctr" rtl="0">
              <a:lnSpc>
                <a:spcPct val="100000"/>
              </a:lnSpc>
              <a:spcBef>
                <a:spcPts val="0"/>
              </a:spcBef>
              <a:spcAft>
                <a:spcPts val="0"/>
              </a:spcAft>
              <a:buClr>
                <a:schemeClr val="dk2"/>
              </a:buClr>
              <a:buSzPts val="900"/>
              <a:buNone/>
              <a:defRPr sz="900">
                <a:solidFill>
                  <a:schemeClr val="dk2"/>
                </a:solidFill>
              </a:defRPr>
            </a:lvl9pPr>
          </a:lstStyle>
          <a:p>
            <a:endParaRPr/>
          </a:p>
        </p:txBody>
      </p:sp>
      <p:sp>
        <p:nvSpPr>
          <p:cNvPr id="267" name="Google Shape;267;p21"/>
          <p:cNvSpPr txBox="1">
            <a:spLocks noGrp="1"/>
          </p:cNvSpPr>
          <p:nvPr>
            <p:ph type="ctrTitle" idx="3"/>
          </p:nvPr>
        </p:nvSpPr>
        <p:spPr>
          <a:xfrm>
            <a:off x="5649025" y="2321631"/>
            <a:ext cx="1665900" cy="6672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Clr>
                <a:schemeClr val="dk1"/>
              </a:buClr>
              <a:buSzPts val="1400"/>
              <a:buNone/>
              <a:defRPr sz="1400">
                <a:solidFill>
                  <a:schemeClr val="dk1"/>
                </a:solidFill>
              </a:defRPr>
            </a:lvl1pPr>
            <a:lvl2pPr lvl="1" algn="ctr" rtl="0">
              <a:spcBef>
                <a:spcPts val="0"/>
              </a:spcBef>
              <a:spcAft>
                <a:spcPts val="0"/>
              </a:spcAft>
              <a:buClr>
                <a:schemeClr val="dk1"/>
              </a:buClr>
              <a:buSzPts val="1400"/>
              <a:buNone/>
              <a:defRPr sz="1400">
                <a:solidFill>
                  <a:schemeClr val="dk1"/>
                </a:solidFill>
              </a:defRPr>
            </a:lvl2pPr>
            <a:lvl3pPr lvl="2" algn="ctr" rtl="0">
              <a:spcBef>
                <a:spcPts val="0"/>
              </a:spcBef>
              <a:spcAft>
                <a:spcPts val="0"/>
              </a:spcAft>
              <a:buClr>
                <a:schemeClr val="dk1"/>
              </a:buClr>
              <a:buSzPts val="1400"/>
              <a:buNone/>
              <a:defRPr sz="1400">
                <a:solidFill>
                  <a:schemeClr val="dk1"/>
                </a:solidFill>
              </a:defRPr>
            </a:lvl3pPr>
            <a:lvl4pPr lvl="3" algn="ctr" rtl="0">
              <a:spcBef>
                <a:spcPts val="0"/>
              </a:spcBef>
              <a:spcAft>
                <a:spcPts val="0"/>
              </a:spcAft>
              <a:buClr>
                <a:schemeClr val="dk1"/>
              </a:buClr>
              <a:buSzPts val="1400"/>
              <a:buNone/>
              <a:defRPr sz="1400">
                <a:solidFill>
                  <a:schemeClr val="dk1"/>
                </a:solidFill>
              </a:defRPr>
            </a:lvl4pPr>
            <a:lvl5pPr lvl="4" algn="ctr" rtl="0">
              <a:spcBef>
                <a:spcPts val="0"/>
              </a:spcBef>
              <a:spcAft>
                <a:spcPts val="0"/>
              </a:spcAft>
              <a:buClr>
                <a:schemeClr val="dk1"/>
              </a:buClr>
              <a:buSzPts val="1400"/>
              <a:buNone/>
              <a:defRPr sz="1400">
                <a:solidFill>
                  <a:schemeClr val="dk1"/>
                </a:solidFill>
              </a:defRPr>
            </a:lvl5pPr>
            <a:lvl6pPr lvl="5" algn="ctr" rtl="0">
              <a:spcBef>
                <a:spcPts val="0"/>
              </a:spcBef>
              <a:spcAft>
                <a:spcPts val="0"/>
              </a:spcAft>
              <a:buClr>
                <a:schemeClr val="dk1"/>
              </a:buClr>
              <a:buSzPts val="1400"/>
              <a:buNone/>
              <a:defRPr sz="1400">
                <a:solidFill>
                  <a:schemeClr val="dk1"/>
                </a:solidFill>
              </a:defRPr>
            </a:lvl6pPr>
            <a:lvl7pPr lvl="6" algn="ctr" rtl="0">
              <a:spcBef>
                <a:spcPts val="0"/>
              </a:spcBef>
              <a:spcAft>
                <a:spcPts val="0"/>
              </a:spcAft>
              <a:buClr>
                <a:schemeClr val="dk1"/>
              </a:buClr>
              <a:buSzPts val="1400"/>
              <a:buNone/>
              <a:defRPr sz="1400">
                <a:solidFill>
                  <a:schemeClr val="dk1"/>
                </a:solidFill>
              </a:defRPr>
            </a:lvl7pPr>
            <a:lvl8pPr lvl="7" algn="ctr" rtl="0">
              <a:spcBef>
                <a:spcPts val="0"/>
              </a:spcBef>
              <a:spcAft>
                <a:spcPts val="0"/>
              </a:spcAft>
              <a:buClr>
                <a:schemeClr val="dk1"/>
              </a:buClr>
              <a:buSzPts val="1400"/>
              <a:buNone/>
              <a:defRPr sz="1400">
                <a:solidFill>
                  <a:schemeClr val="dk1"/>
                </a:solidFill>
              </a:defRPr>
            </a:lvl8pPr>
            <a:lvl9pPr lvl="8" algn="ctr" rtl="0">
              <a:spcBef>
                <a:spcPts val="0"/>
              </a:spcBef>
              <a:spcAft>
                <a:spcPts val="0"/>
              </a:spcAft>
              <a:buClr>
                <a:schemeClr val="dk1"/>
              </a:buClr>
              <a:buSzPts val="1400"/>
              <a:buNone/>
              <a:defRPr sz="1400">
                <a:solidFill>
                  <a:schemeClr val="dk1"/>
                </a:solidFill>
              </a:defRPr>
            </a:lvl9pPr>
          </a:lstStyle>
          <a:p>
            <a:endParaRPr/>
          </a:p>
        </p:txBody>
      </p:sp>
      <p:grpSp>
        <p:nvGrpSpPr>
          <p:cNvPr id="268" name="Google Shape;268;p21"/>
          <p:cNvGrpSpPr/>
          <p:nvPr/>
        </p:nvGrpSpPr>
        <p:grpSpPr>
          <a:xfrm>
            <a:off x="315380" y="410976"/>
            <a:ext cx="813696" cy="810536"/>
            <a:chOff x="315380" y="308232"/>
            <a:chExt cx="813696" cy="607902"/>
          </a:xfrm>
        </p:grpSpPr>
        <p:sp>
          <p:nvSpPr>
            <p:cNvPr id="269" name="Google Shape;269;p21"/>
            <p:cNvSpPr/>
            <p:nvPr/>
          </p:nvSpPr>
          <p:spPr>
            <a:xfrm>
              <a:off x="315380" y="734649"/>
              <a:ext cx="180130" cy="180139"/>
            </a:xfrm>
            <a:custGeom>
              <a:avLst/>
              <a:gdLst/>
              <a:ahLst/>
              <a:cxnLst/>
              <a:rect l="l" t="t" r="r" b="b"/>
              <a:pathLst>
                <a:path w="20481" h="20482" extrusionOk="0">
                  <a:moveTo>
                    <a:pt x="0" y="0"/>
                  </a:moveTo>
                  <a:lnTo>
                    <a:pt x="0" y="20481"/>
                  </a:lnTo>
                  <a:lnTo>
                    <a:pt x="20481" y="20481"/>
                  </a:lnTo>
                  <a:lnTo>
                    <a:pt x="204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70" name="Google Shape;270;p21"/>
            <p:cNvSpPr/>
            <p:nvPr/>
          </p:nvSpPr>
          <p:spPr>
            <a:xfrm>
              <a:off x="315380" y="519145"/>
              <a:ext cx="180130" cy="180130"/>
            </a:xfrm>
            <a:custGeom>
              <a:avLst/>
              <a:gdLst/>
              <a:ahLst/>
              <a:cxnLst/>
              <a:rect l="l" t="t" r="r" b="b"/>
              <a:pathLst>
                <a:path w="20481" h="20481" extrusionOk="0">
                  <a:moveTo>
                    <a:pt x="0" y="0"/>
                  </a:moveTo>
                  <a:lnTo>
                    <a:pt x="0" y="20481"/>
                  </a:lnTo>
                  <a:lnTo>
                    <a:pt x="20481" y="20481"/>
                  </a:lnTo>
                  <a:lnTo>
                    <a:pt x="204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71" name="Google Shape;271;p21"/>
            <p:cNvSpPr/>
            <p:nvPr/>
          </p:nvSpPr>
          <p:spPr>
            <a:xfrm>
              <a:off x="315380" y="311741"/>
              <a:ext cx="180130" cy="180130"/>
            </a:xfrm>
            <a:custGeom>
              <a:avLst/>
              <a:gdLst/>
              <a:ahLst/>
              <a:cxnLst/>
              <a:rect l="l" t="t" r="r" b="b"/>
              <a:pathLst>
                <a:path w="20481" h="20481" extrusionOk="0">
                  <a:moveTo>
                    <a:pt x="0" y="0"/>
                  </a:moveTo>
                  <a:lnTo>
                    <a:pt x="0" y="20481"/>
                  </a:lnTo>
                  <a:lnTo>
                    <a:pt x="20481" y="20481"/>
                  </a:lnTo>
                  <a:lnTo>
                    <a:pt x="204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72" name="Google Shape;272;p21"/>
            <p:cNvSpPr/>
            <p:nvPr/>
          </p:nvSpPr>
          <p:spPr>
            <a:xfrm>
              <a:off x="526565" y="734649"/>
              <a:ext cx="179867" cy="180139"/>
            </a:xfrm>
            <a:custGeom>
              <a:avLst/>
              <a:gdLst/>
              <a:ahLst/>
              <a:cxnLst/>
              <a:rect l="l" t="t" r="r" b="b"/>
              <a:pathLst>
                <a:path w="20451" h="20482" extrusionOk="0">
                  <a:moveTo>
                    <a:pt x="0" y="0"/>
                  </a:moveTo>
                  <a:lnTo>
                    <a:pt x="0" y="20481"/>
                  </a:lnTo>
                  <a:lnTo>
                    <a:pt x="20450" y="20481"/>
                  </a:lnTo>
                  <a:lnTo>
                    <a:pt x="2045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73" name="Google Shape;273;p21"/>
            <p:cNvSpPr/>
            <p:nvPr/>
          </p:nvSpPr>
          <p:spPr>
            <a:xfrm>
              <a:off x="526829" y="519682"/>
              <a:ext cx="179867" cy="180139"/>
            </a:xfrm>
            <a:custGeom>
              <a:avLst/>
              <a:gdLst/>
              <a:ahLst/>
              <a:cxnLst/>
              <a:rect l="l" t="t" r="r" b="b"/>
              <a:pathLst>
                <a:path w="20451" h="20482" extrusionOk="0">
                  <a:moveTo>
                    <a:pt x="1" y="1"/>
                  </a:moveTo>
                  <a:lnTo>
                    <a:pt x="1" y="20481"/>
                  </a:lnTo>
                  <a:cubicBezTo>
                    <a:pt x="11301" y="20481"/>
                    <a:pt x="20451" y="11300"/>
                    <a:pt x="204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74" name="Google Shape;274;p21"/>
            <p:cNvSpPr/>
            <p:nvPr/>
          </p:nvSpPr>
          <p:spPr>
            <a:xfrm>
              <a:off x="740715" y="519682"/>
              <a:ext cx="180139" cy="180139"/>
            </a:xfrm>
            <a:custGeom>
              <a:avLst/>
              <a:gdLst/>
              <a:ahLst/>
              <a:cxnLst/>
              <a:rect l="l" t="t" r="r" b="b"/>
              <a:pathLst>
                <a:path w="20482" h="20482" extrusionOk="0">
                  <a:moveTo>
                    <a:pt x="1" y="1"/>
                  </a:moveTo>
                  <a:lnTo>
                    <a:pt x="1" y="20481"/>
                  </a:lnTo>
                  <a:cubicBezTo>
                    <a:pt x="11301" y="20481"/>
                    <a:pt x="20482" y="11300"/>
                    <a:pt x="2048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75" name="Google Shape;275;p21"/>
            <p:cNvSpPr/>
            <p:nvPr/>
          </p:nvSpPr>
          <p:spPr>
            <a:xfrm>
              <a:off x="740715" y="308232"/>
              <a:ext cx="180139" cy="180130"/>
            </a:xfrm>
            <a:custGeom>
              <a:avLst/>
              <a:gdLst/>
              <a:ahLst/>
              <a:cxnLst/>
              <a:rect l="l" t="t" r="r" b="b"/>
              <a:pathLst>
                <a:path w="20482" h="20481" extrusionOk="0">
                  <a:moveTo>
                    <a:pt x="1" y="0"/>
                  </a:moveTo>
                  <a:lnTo>
                    <a:pt x="1" y="20481"/>
                  </a:lnTo>
                  <a:lnTo>
                    <a:pt x="20482" y="20481"/>
                  </a:lnTo>
                  <a:cubicBezTo>
                    <a:pt x="20482" y="9181"/>
                    <a:pt x="11301" y="0"/>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76" name="Google Shape;276;p21"/>
            <p:cNvSpPr/>
            <p:nvPr/>
          </p:nvSpPr>
          <p:spPr>
            <a:xfrm>
              <a:off x="528184" y="308232"/>
              <a:ext cx="179867" cy="180130"/>
            </a:xfrm>
            <a:custGeom>
              <a:avLst/>
              <a:gdLst/>
              <a:ahLst/>
              <a:cxnLst/>
              <a:rect l="l" t="t" r="r" b="b"/>
              <a:pathLst>
                <a:path w="20451" h="20481" extrusionOk="0">
                  <a:moveTo>
                    <a:pt x="0" y="0"/>
                  </a:moveTo>
                  <a:lnTo>
                    <a:pt x="0" y="20481"/>
                  </a:lnTo>
                  <a:lnTo>
                    <a:pt x="20451" y="20481"/>
                  </a:lnTo>
                  <a:cubicBezTo>
                    <a:pt x="20451" y="9181"/>
                    <a:pt x="11300" y="0"/>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77" name="Google Shape;277;p21"/>
            <p:cNvSpPr/>
            <p:nvPr/>
          </p:nvSpPr>
          <p:spPr>
            <a:xfrm>
              <a:off x="838207" y="308232"/>
              <a:ext cx="78056" cy="70219"/>
            </a:xfrm>
            <a:custGeom>
              <a:avLst/>
              <a:gdLst/>
              <a:ahLst/>
              <a:cxnLst/>
              <a:rect l="l" t="t" r="r" b="b"/>
              <a:pathLst>
                <a:path w="8875" h="7984" extrusionOk="0">
                  <a:moveTo>
                    <a:pt x="1" y="0"/>
                  </a:moveTo>
                  <a:cubicBezTo>
                    <a:pt x="3563" y="1934"/>
                    <a:pt x="6572" y="4667"/>
                    <a:pt x="8875" y="7984"/>
                  </a:cubicBezTo>
                  <a:lnTo>
                    <a:pt x="8875" y="1535"/>
                  </a:lnTo>
                  <a:cubicBezTo>
                    <a:pt x="6173" y="706"/>
                    <a:pt x="3317" y="154"/>
                    <a:pt x="36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78" name="Google Shape;278;p21"/>
            <p:cNvSpPr/>
            <p:nvPr/>
          </p:nvSpPr>
          <p:spPr>
            <a:xfrm>
              <a:off x="740715" y="734649"/>
              <a:ext cx="175548" cy="181485"/>
            </a:xfrm>
            <a:custGeom>
              <a:avLst/>
              <a:gdLst/>
              <a:ahLst/>
              <a:cxnLst/>
              <a:rect l="l" t="t" r="r" b="b"/>
              <a:pathLst>
                <a:path w="19960" h="20635" extrusionOk="0">
                  <a:moveTo>
                    <a:pt x="19960" y="0"/>
                  </a:moveTo>
                  <a:cubicBezTo>
                    <a:pt x="16981" y="2273"/>
                    <a:pt x="13266" y="2917"/>
                    <a:pt x="9213" y="2917"/>
                  </a:cubicBezTo>
                  <a:cubicBezTo>
                    <a:pt x="5835" y="2917"/>
                    <a:pt x="2672" y="1996"/>
                    <a:pt x="1" y="338"/>
                  </a:cubicBezTo>
                  <a:lnTo>
                    <a:pt x="1" y="19284"/>
                  </a:lnTo>
                  <a:cubicBezTo>
                    <a:pt x="3041" y="20174"/>
                    <a:pt x="6234" y="20635"/>
                    <a:pt x="9551" y="20635"/>
                  </a:cubicBezTo>
                  <a:cubicBezTo>
                    <a:pt x="13205" y="20635"/>
                    <a:pt x="16674" y="20082"/>
                    <a:pt x="19960" y="19038"/>
                  </a:cubicBezTo>
                  <a:lnTo>
                    <a:pt x="1996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79" name="Google Shape;279;p21"/>
            <p:cNvSpPr/>
            <p:nvPr/>
          </p:nvSpPr>
          <p:spPr>
            <a:xfrm>
              <a:off x="947318" y="734649"/>
              <a:ext cx="156102" cy="155830"/>
            </a:xfrm>
            <a:custGeom>
              <a:avLst/>
              <a:gdLst/>
              <a:ahLst/>
              <a:cxnLst/>
              <a:rect l="l" t="t" r="r" b="b"/>
              <a:pathLst>
                <a:path w="17749" h="17718" extrusionOk="0">
                  <a:moveTo>
                    <a:pt x="0" y="0"/>
                  </a:moveTo>
                  <a:lnTo>
                    <a:pt x="0" y="17718"/>
                  </a:lnTo>
                  <a:cubicBezTo>
                    <a:pt x="7891" y="14217"/>
                    <a:pt x="14248" y="7892"/>
                    <a:pt x="177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80" name="Google Shape;280;p21"/>
            <p:cNvSpPr/>
            <p:nvPr/>
          </p:nvSpPr>
          <p:spPr>
            <a:xfrm>
              <a:off x="947318" y="333615"/>
              <a:ext cx="155557" cy="154748"/>
            </a:xfrm>
            <a:custGeom>
              <a:avLst/>
              <a:gdLst/>
              <a:ahLst/>
              <a:cxnLst/>
              <a:rect l="l" t="t" r="r" b="b"/>
              <a:pathLst>
                <a:path w="17687" h="17595" extrusionOk="0">
                  <a:moveTo>
                    <a:pt x="0" y="0"/>
                  </a:moveTo>
                  <a:lnTo>
                    <a:pt x="0" y="17595"/>
                  </a:lnTo>
                  <a:lnTo>
                    <a:pt x="17687" y="17595"/>
                  </a:lnTo>
                  <a:cubicBezTo>
                    <a:pt x="14186" y="9765"/>
                    <a:pt x="7861" y="3470"/>
                    <a:pt x="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81" name="Google Shape;281;p21"/>
            <p:cNvSpPr/>
            <p:nvPr/>
          </p:nvSpPr>
          <p:spPr>
            <a:xfrm>
              <a:off x="947318" y="519682"/>
              <a:ext cx="181757" cy="183921"/>
            </a:xfrm>
            <a:custGeom>
              <a:avLst/>
              <a:gdLst/>
              <a:ahLst/>
              <a:cxnLst/>
              <a:rect l="l" t="t" r="r" b="b"/>
              <a:pathLst>
                <a:path w="20666" h="20912" extrusionOk="0">
                  <a:moveTo>
                    <a:pt x="430" y="1"/>
                  </a:moveTo>
                  <a:cubicBezTo>
                    <a:pt x="2272" y="2795"/>
                    <a:pt x="3347" y="6142"/>
                    <a:pt x="3347" y="9734"/>
                  </a:cubicBezTo>
                  <a:cubicBezTo>
                    <a:pt x="3347" y="13603"/>
                    <a:pt x="2119" y="17165"/>
                    <a:pt x="0" y="20082"/>
                  </a:cubicBezTo>
                  <a:lnTo>
                    <a:pt x="0" y="20911"/>
                  </a:lnTo>
                  <a:lnTo>
                    <a:pt x="19068" y="20911"/>
                  </a:lnTo>
                  <a:cubicBezTo>
                    <a:pt x="20112" y="17626"/>
                    <a:pt x="20665" y="14125"/>
                    <a:pt x="20665" y="10502"/>
                  </a:cubicBezTo>
                  <a:cubicBezTo>
                    <a:pt x="20665" y="6848"/>
                    <a:pt x="20082" y="3317"/>
                    <a:pt x="1903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82" name="Google Shape;282;p21"/>
            <p:cNvSpPr/>
            <p:nvPr/>
          </p:nvSpPr>
          <p:spPr>
            <a:xfrm>
              <a:off x="621894" y="309578"/>
              <a:ext cx="84801" cy="83183"/>
            </a:xfrm>
            <a:custGeom>
              <a:avLst/>
              <a:gdLst/>
              <a:ahLst/>
              <a:cxnLst/>
              <a:rect l="l" t="t" r="r" b="b"/>
              <a:pathLst>
                <a:path w="9642" h="9458" extrusionOk="0">
                  <a:moveTo>
                    <a:pt x="0" y="1"/>
                  </a:moveTo>
                  <a:cubicBezTo>
                    <a:pt x="3992" y="2242"/>
                    <a:pt x="7339" y="5528"/>
                    <a:pt x="9642" y="9458"/>
                  </a:cubicBezTo>
                  <a:lnTo>
                    <a:pt x="964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83" name="Google Shape;283;p21"/>
            <p:cNvSpPr/>
            <p:nvPr/>
          </p:nvSpPr>
          <p:spPr>
            <a:xfrm>
              <a:off x="625131" y="614747"/>
              <a:ext cx="82919" cy="85074"/>
            </a:xfrm>
            <a:custGeom>
              <a:avLst/>
              <a:gdLst/>
              <a:ahLst/>
              <a:cxnLst/>
              <a:rect l="l" t="t" r="r" b="b"/>
              <a:pathLst>
                <a:path w="9428" h="9673" extrusionOk="0">
                  <a:moveTo>
                    <a:pt x="9428" y="0"/>
                  </a:moveTo>
                  <a:cubicBezTo>
                    <a:pt x="7186" y="3992"/>
                    <a:pt x="3931" y="7339"/>
                    <a:pt x="1" y="9672"/>
                  </a:cubicBezTo>
                  <a:lnTo>
                    <a:pt x="9428" y="9672"/>
                  </a:lnTo>
                  <a:lnTo>
                    <a:pt x="942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284" name="Google Shape;284;p21"/>
          <p:cNvSpPr/>
          <p:nvPr/>
        </p:nvSpPr>
        <p:spPr>
          <a:xfrm>
            <a:off x="8846828" y="-72500"/>
            <a:ext cx="356400" cy="70052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chemeClr val="lt1"/>
              </a:solidFill>
              <a:latin typeface="Nunito"/>
              <a:ea typeface="Nunito"/>
              <a:cs typeface="Nunito"/>
              <a:sym typeface="Nunito"/>
            </a:endParaRPr>
          </a:p>
        </p:txBody>
      </p:sp>
      <p:sp>
        <p:nvSpPr>
          <p:cNvPr id="285" name="Google Shape;285;p21"/>
          <p:cNvSpPr txBox="1">
            <a:spLocks noGrp="1"/>
          </p:cNvSpPr>
          <p:nvPr>
            <p:ph type="ctrTitle" idx="4"/>
          </p:nvPr>
        </p:nvSpPr>
        <p:spPr>
          <a:xfrm rot="-5400000">
            <a:off x="6303600" y="3143285"/>
            <a:ext cx="5439600" cy="3516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1pPr>
            <a:lvl2pPr lvl="1"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2pPr>
            <a:lvl3pPr lvl="2"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3pPr>
            <a:lvl4pPr lvl="3"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4pPr>
            <a:lvl5pPr lvl="4"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5pPr>
            <a:lvl6pPr lvl="5"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6pPr>
            <a:lvl7pPr lvl="6"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7pPr>
            <a:lvl8pPr lvl="7"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8pPr>
            <a:lvl9pPr lvl="8"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9pPr>
          </a:lstStyle>
          <a:p>
            <a:endParaRPr/>
          </a:p>
        </p:txBody>
      </p:sp>
      <p:sp>
        <p:nvSpPr>
          <p:cNvPr id="286" name="Google Shape;286;p21"/>
          <p:cNvSpPr txBox="1">
            <a:spLocks noGrp="1"/>
          </p:cNvSpPr>
          <p:nvPr>
            <p:ph type="sldNum" idx="12"/>
          </p:nvPr>
        </p:nvSpPr>
        <p:spPr>
          <a:xfrm rot="-5400000">
            <a:off x="8735000" y="245073"/>
            <a:ext cx="576800" cy="393600"/>
          </a:xfrm>
          <a:prstGeom prst="rect">
            <a:avLst/>
          </a:prstGeom>
          <a:noFill/>
          <a:ln>
            <a:noFill/>
          </a:ln>
        </p:spPr>
        <p:txBody>
          <a:bodyPr spcFirstLastPara="1" wrap="square" lIns="91425" tIns="91425" rIns="91425" bIns="91425" anchor="ctr" anchorCtr="0">
            <a:noAutofit/>
          </a:bodyPr>
          <a:lstStyle>
            <a:lvl1pPr lvl="0" algn="ctr" rtl="0">
              <a:buNone/>
              <a:defRPr sz="800">
                <a:solidFill>
                  <a:schemeClr val="lt1"/>
                </a:solidFill>
                <a:latin typeface="Nunito"/>
                <a:ea typeface="Nunito"/>
                <a:cs typeface="Nunito"/>
                <a:sym typeface="Nunito"/>
              </a:defRPr>
            </a:lvl1pPr>
            <a:lvl2pPr lvl="1" algn="ctr" rtl="0">
              <a:buNone/>
              <a:defRPr sz="800">
                <a:solidFill>
                  <a:schemeClr val="lt1"/>
                </a:solidFill>
                <a:latin typeface="Nunito"/>
                <a:ea typeface="Nunito"/>
                <a:cs typeface="Nunito"/>
                <a:sym typeface="Nunito"/>
              </a:defRPr>
            </a:lvl2pPr>
            <a:lvl3pPr lvl="2" algn="ctr" rtl="0">
              <a:buNone/>
              <a:defRPr sz="800">
                <a:solidFill>
                  <a:schemeClr val="lt1"/>
                </a:solidFill>
                <a:latin typeface="Nunito"/>
                <a:ea typeface="Nunito"/>
                <a:cs typeface="Nunito"/>
                <a:sym typeface="Nunito"/>
              </a:defRPr>
            </a:lvl3pPr>
            <a:lvl4pPr lvl="3" algn="ctr" rtl="0">
              <a:buNone/>
              <a:defRPr sz="800">
                <a:solidFill>
                  <a:schemeClr val="lt1"/>
                </a:solidFill>
                <a:latin typeface="Nunito"/>
                <a:ea typeface="Nunito"/>
                <a:cs typeface="Nunito"/>
                <a:sym typeface="Nunito"/>
              </a:defRPr>
            </a:lvl4pPr>
            <a:lvl5pPr lvl="4" algn="ctr" rtl="0">
              <a:buNone/>
              <a:defRPr sz="800">
                <a:solidFill>
                  <a:schemeClr val="lt1"/>
                </a:solidFill>
                <a:latin typeface="Nunito"/>
                <a:ea typeface="Nunito"/>
                <a:cs typeface="Nunito"/>
                <a:sym typeface="Nunito"/>
              </a:defRPr>
            </a:lvl5pPr>
            <a:lvl6pPr lvl="5" algn="ctr" rtl="0">
              <a:buNone/>
              <a:defRPr sz="800">
                <a:solidFill>
                  <a:schemeClr val="lt1"/>
                </a:solidFill>
                <a:latin typeface="Nunito"/>
                <a:ea typeface="Nunito"/>
                <a:cs typeface="Nunito"/>
                <a:sym typeface="Nunito"/>
              </a:defRPr>
            </a:lvl6pPr>
            <a:lvl7pPr lvl="6" algn="ctr" rtl="0">
              <a:buNone/>
              <a:defRPr sz="800">
                <a:solidFill>
                  <a:schemeClr val="lt1"/>
                </a:solidFill>
                <a:latin typeface="Nunito"/>
                <a:ea typeface="Nunito"/>
                <a:cs typeface="Nunito"/>
                <a:sym typeface="Nunito"/>
              </a:defRPr>
            </a:lvl7pPr>
            <a:lvl8pPr lvl="7" algn="ctr" rtl="0">
              <a:buNone/>
              <a:defRPr sz="800">
                <a:solidFill>
                  <a:schemeClr val="lt1"/>
                </a:solidFill>
                <a:latin typeface="Nunito"/>
                <a:ea typeface="Nunito"/>
                <a:cs typeface="Nunito"/>
                <a:sym typeface="Nunito"/>
              </a:defRPr>
            </a:lvl8pPr>
            <a:lvl9pPr lvl="8" algn="ctr" rtl="0">
              <a:buNone/>
              <a:defRPr sz="800">
                <a:solidFill>
                  <a:schemeClr val="lt1"/>
                </a:solidFill>
                <a:latin typeface="Nunito"/>
                <a:ea typeface="Nunito"/>
                <a:cs typeface="Nunito"/>
                <a:sym typeface="Nunito"/>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783953708"/>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matchingName="FOUR COLUMNS">
  <p:cSld name="FOUR COLUMNS">
    <p:spTree>
      <p:nvGrpSpPr>
        <p:cNvPr id="1" name="Shape 287"/>
        <p:cNvGrpSpPr/>
        <p:nvPr/>
      </p:nvGrpSpPr>
      <p:grpSpPr>
        <a:xfrm>
          <a:off x="0" y="0"/>
          <a:ext cx="0" cy="0"/>
          <a:chOff x="0" y="0"/>
          <a:chExt cx="0" cy="0"/>
        </a:xfrm>
      </p:grpSpPr>
      <p:sp>
        <p:nvSpPr>
          <p:cNvPr id="288" name="Google Shape;288;p22"/>
          <p:cNvSpPr txBox="1">
            <a:spLocks noGrp="1"/>
          </p:cNvSpPr>
          <p:nvPr>
            <p:ph type="subTitle" idx="1"/>
          </p:nvPr>
        </p:nvSpPr>
        <p:spPr>
          <a:xfrm>
            <a:off x="2796200" y="5188533"/>
            <a:ext cx="1567500" cy="59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900"/>
              <a:buNone/>
              <a:defRPr sz="900">
                <a:solidFill>
                  <a:schemeClr val="dk2"/>
                </a:solidFill>
              </a:defRPr>
            </a:lvl1pPr>
            <a:lvl2pPr lvl="1" algn="ctr" rtl="0">
              <a:lnSpc>
                <a:spcPct val="100000"/>
              </a:lnSpc>
              <a:spcBef>
                <a:spcPts val="0"/>
              </a:spcBef>
              <a:spcAft>
                <a:spcPts val="0"/>
              </a:spcAft>
              <a:buClr>
                <a:schemeClr val="dk2"/>
              </a:buClr>
              <a:buSzPts val="900"/>
              <a:buNone/>
              <a:defRPr sz="900">
                <a:solidFill>
                  <a:schemeClr val="dk2"/>
                </a:solidFill>
              </a:defRPr>
            </a:lvl2pPr>
            <a:lvl3pPr lvl="2" algn="ctr" rtl="0">
              <a:lnSpc>
                <a:spcPct val="100000"/>
              </a:lnSpc>
              <a:spcBef>
                <a:spcPts val="0"/>
              </a:spcBef>
              <a:spcAft>
                <a:spcPts val="0"/>
              </a:spcAft>
              <a:buClr>
                <a:schemeClr val="dk2"/>
              </a:buClr>
              <a:buSzPts val="900"/>
              <a:buNone/>
              <a:defRPr sz="900">
                <a:solidFill>
                  <a:schemeClr val="dk2"/>
                </a:solidFill>
              </a:defRPr>
            </a:lvl3pPr>
            <a:lvl4pPr lvl="3" algn="ctr" rtl="0">
              <a:lnSpc>
                <a:spcPct val="100000"/>
              </a:lnSpc>
              <a:spcBef>
                <a:spcPts val="0"/>
              </a:spcBef>
              <a:spcAft>
                <a:spcPts val="0"/>
              </a:spcAft>
              <a:buClr>
                <a:schemeClr val="dk2"/>
              </a:buClr>
              <a:buSzPts val="900"/>
              <a:buNone/>
              <a:defRPr sz="900">
                <a:solidFill>
                  <a:schemeClr val="dk2"/>
                </a:solidFill>
              </a:defRPr>
            </a:lvl4pPr>
            <a:lvl5pPr lvl="4" algn="ctr" rtl="0">
              <a:lnSpc>
                <a:spcPct val="100000"/>
              </a:lnSpc>
              <a:spcBef>
                <a:spcPts val="0"/>
              </a:spcBef>
              <a:spcAft>
                <a:spcPts val="0"/>
              </a:spcAft>
              <a:buClr>
                <a:schemeClr val="dk2"/>
              </a:buClr>
              <a:buSzPts val="900"/>
              <a:buNone/>
              <a:defRPr sz="900">
                <a:solidFill>
                  <a:schemeClr val="dk2"/>
                </a:solidFill>
              </a:defRPr>
            </a:lvl5pPr>
            <a:lvl6pPr lvl="5" algn="ctr" rtl="0">
              <a:lnSpc>
                <a:spcPct val="100000"/>
              </a:lnSpc>
              <a:spcBef>
                <a:spcPts val="0"/>
              </a:spcBef>
              <a:spcAft>
                <a:spcPts val="0"/>
              </a:spcAft>
              <a:buClr>
                <a:schemeClr val="dk2"/>
              </a:buClr>
              <a:buSzPts val="900"/>
              <a:buNone/>
              <a:defRPr sz="900">
                <a:solidFill>
                  <a:schemeClr val="dk2"/>
                </a:solidFill>
              </a:defRPr>
            </a:lvl6pPr>
            <a:lvl7pPr lvl="6" algn="ctr" rtl="0">
              <a:lnSpc>
                <a:spcPct val="100000"/>
              </a:lnSpc>
              <a:spcBef>
                <a:spcPts val="0"/>
              </a:spcBef>
              <a:spcAft>
                <a:spcPts val="0"/>
              </a:spcAft>
              <a:buClr>
                <a:schemeClr val="dk2"/>
              </a:buClr>
              <a:buSzPts val="900"/>
              <a:buNone/>
              <a:defRPr sz="900">
                <a:solidFill>
                  <a:schemeClr val="dk2"/>
                </a:solidFill>
              </a:defRPr>
            </a:lvl7pPr>
            <a:lvl8pPr lvl="7" algn="ctr" rtl="0">
              <a:lnSpc>
                <a:spcPct val="100000"/>
              </a:lnSpc>
              <a:spcBef>
                <a:spcPts val="0"/>
              </a:spcBef>
              <a:spcAft>
                <a:spcPts val="0"/>
              </a:spcAft>
              <a:buClr>
                <a:schemeClr val="dk2"/>
              </a:buClr>
              <a:buSzPts val="900"/>
              <a:buNone/>
              <a:defRPr sz="900">
                <a:solidFill>
                  <a:schemeClr val="dk2"/>
                </a:solidFill>
              </a:defRPr>
            </a:lvl8pPr>
            <a:lvl9pPr lvl="8" algn="ctr" rtl="0">
              <a:lnSpc>
                <a:spcPct val="100000"/>
              </a:lnSpc>
              <a:spcBef>
                <a:spcPts val="0"/>
              </a:spcBef>
              <a:spcAft>
                <a:spcPts val="0"/>
              </a:spcAft>
              <a:buClr>
                <a:schemeClr val="dk2"/>
              </a:buClr>
              <a:buSzPts val="900"/>
              <a:buNone/>
              <a:defRPr sz="900">
                <a:solidFill>
                  <a:schemeClr val="dk2"/>
                </a:solidFill>
              </a:defRPr>
            </a:lvl9pPr>
          </a:lstStyle>
          <a:p>
            <a:endParaRPr/>
          </a:p>
        </p:txBody>
      </p:sp>
      <p:sp>
        <p:nvSpPr>
          <p:cNvPr id="289" name="Google Shape;289;p22"/>
          <p:cNvSpPr txBox="1">
            <a:spLocks noGrp="1"/>
          </p:cNvSpPr>
          <p:nvPr>
            <p:ph type="ctrTitle"/>
          </p:nvPr>
        </p:nvSpPr>
        <p:spPr>
          <a:xfrm>
            <a:off x="2753850" y="4660396"/>
            <a:ext cx="1665900" cy="6992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Clr>
                <a:schemeClr val="dk1"/>
              </a:buClr>
              <a:buSzPts val="1400"/>
              <a:buNone/>
              <a:defRPr sz="1400">
                <a:solidFill>
                  <a:schemeClr val="dk1"/>
                </a:solidFill>
              </a:defRPr>
            </a:lvl1pPr>
            <a:lvl2pPr lvl="1" algn="ctr" rtl="0">
              <a:spcBef>
                <a:spcPts val="0"/>
              </a:spcBef>
              <a:spcAft>
                <a:spcPts val="0"/>
              </a:spcAft>
              <a:buClr>
                <a:schemeClr val="dk1"/>
              </a:buClr>
              <a:buSzPts val="1400"/>
              <a:buNone/>
              <a:defRPr sz="1400">
                <a:solidFill>
                  <a:schemeClr val="dk1"/>
                </a:solidFill>
              </a:defRPr>
            </a:lvl2pPr>
            <a:lvl3pPr lvl="2" algn="ctr" rtl="0">
              <a:spcBef>
                <a:spcPts val="0"/>
              </a:spcBef>
              <a:spcAft>
                <a:spcPts val="0"/>
              </a:spcAft>
              <a:buClr>
                <a:schemeClr val="dk1"/>
              </a:buClr>
              <a:buSzPts val="1400"/>
              <a:buNone/>
              <a:defRPr sz="1400">
                <a:solidFill>
                  <a:schemeClr val="dk1"/>
                </a:solidFill>
              </a:defRPr>
            </a:lvl3pPr>
            <a:lvl4pPr lvl="3" algn="ctr" rtl="0">
              <a:spcBef>
                <a:spcPts val="0"/>
              </a:spcBef>
              <a:spcAft>
                <a:spcPts val="0"/>
              </a:spcAft>
              <a:buClr>
                <a:schemeClr val="dk1"/>
              </a:buClr>
              <a:buSzPts val="1400"/>
              <a:buNone/>
              <a:defRPr sz="1400">
                <a:solidFill>
                  <a:schemeClr val="dk1"/>
                </a:solidFill>
              </a:defRPr>
            </a:lvl4pPr>
            <a:lvl5pPr lvl="4" algn="ctr" rtl="0">
              <a:spcBef>
                <a:spcPts val="0"/>
              </a:spcBef>
              <a:spcAft>
                <a:spcPts val="0"/>
              </a:spcAft>
              <a:buClr>
                <a:schemeClr val="dk1"/>
              </a:buClr>
              <a:buSzPts val="1400"/>
              <a:buNone/>
              <a:defRPr sz="1400">
                <a:solidFill>
                  <a:schemeClr val="dk1"/>
                </a:solidFill>
              </a:defRPr>
            </a:lvl5pPr>
            <a:lvl6pPr lvl="5" algn="ctr" rtl="0">
              <a:spcBef>
                <a:spcPts val="0"/>
              </a:spcBef>
              <a:spcAft>
                <a:spcPts val="0"/>
              </a:spcAft>
              <a:buClr>
                <a:schemeClr val="dk1"/>
              </a:buClr>
              <a:buSzPts val="1400"/>
              <a:buNone/>
              <a:defRPr sz="1400">
                <a:solidFill>
                  <a:schemeClr val="dk1"/>
                </a:solidFill>
              </a:defRPr>
            </a:lvl6pPr>
            <a:lvl7pPr lvl="6" algn="ctr" rtl="0">
              <a:spcBef>
                <a:spcPts val="0"/>
              </a:spcBef>
              <a:spcAft>
                <a:spcPts val="0"/>
              </a:spcAft>
              <a:buClr>
                <a:schemeClr val="dk1"/>
              </a:buClr>
              <a:buSzPts val="1400"/>
              <a:buNone/>
              <a:defRPr sz="1400">
                <a:solidFill>
                  <a:schemeClr val="dk1"/>
                </a:solidFill>
              </a:defRPr>
            </a:lvl7pPr>
            <a:lvl8pPr lvl="7" algn="ctr" rtl="0">
              <a:spcBef>
                <a:spcPts val="0"/>
              </a:spcBef>
              <a:spcAft>
                <a:spcPts val="0"/>
              </a:spcAft>
              <a:buClr>
                <a:schemeClr val="dk1"/>
              </a:buClr>
              <a:buSzPts val="1400"/>
              <a:buNone/>
              <a:defRPr sz="1400">
                <a:solidFill>
                  <a:schemeClr val="dk1"/>
                </a:solidFill>
              </a:defRPr>
            </a:lvl8pPr>
            <a:lvl9pPr lvl="8" algn="ctr" rtl="0">
              <a:spcBef>
                <a:spcPts val="0"/>
              </a:spcBef>
              <a:spcAft>
                <a:spcPts val="0"/>
              </a:spcAft>
              <a:buClr>
                <a:schemeClr val="dk1"/>
              </a:buClr>
              <a:buSzPts val="1400"/>
              <a:buNone/>
              <a:defRPr sz="1400">
                <a:solidFill>
                  <a:schemeClr val="dk1"/>
                </a:solidFill>
              </a:defRPr>
            </a:lvl9pPr>
          </a:lstStyle>
          <a:p>
            <a:endParaRPr/>
          </a:p>
        </p:txBody>
      </p:sp>
      <p:sp>
        <p:nvSpPr>
          <p:cNvPr id="290" name="Google Shape;290;p22"/>
          <p:cNvSpPr txBox="1">
            <a:spLocks noGrp="1"/>
          </p:cNvSpPr>
          <p:nvPr>
            <p:ph type="subTitle" idx="2"/>
          </p:nvPr>
        </p:nvSpPr>
        <p:spPr>
          <a:xfrm>
            <a:off x="4766600" y="5188533"/>
            <a:ext cx="1567500" cy="59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900"/>
              <a:buNone/>
              <a:defRPr sz="900">
                <a:solidFill>
                  <a:schemeClr val="dk2"/>
                </a:solidFill>
              </a:defRPr>
            </a:lvl1pPr>
            <a:lvl2pPr lvl="1" algn="ctr" rtl="0">
              <a:lnSpc>
                <a:spcPct val="100000"/>
              </a:lnSpc>
              <a:spcBef>
                <a:spcPts val="0"/>
              </a:spcBef>
              <a:spcAft>
                <a:spcPts val="0"/>
              </a:spcAft>
              <a:buClr>
                <a:schemeClr val="dk2"/>
              </a:buClr>
              <a:buSzPts val="900"/>
              <a:buNone/>
              <a:defRPr sz="900">
                <a:solidFill>
                  <a:schemeClr val="dk2"/>
                </a:solidFill>
              </a:defRPr>
            </a:lvl2pPr>
            <a:lvl3pPr lvl="2" algn="ctr" rtl="0">
              <a:lnSpc>
                <a:spcPct val="100000"/>
              </a:lnSpc>
              <a:spcBef>
                <a:spcPts val="0"/>
              </a:spcBef>
              <a:spcAft>
                <a:spcPts val="0"/>
              </a:spcAft>
              <a:buClr>
                <a:schemeClr val="dk2"/>
              </a:buClr>
              <a:buSzPts val="900"/>
              <a:buNone/>
              <a:defRPr sz="900">
                <a:solidFill>
                  <a:schemeClr val="dk2"/>
                </a:solidFill>
              </a:defRPr>
            </a:lvl3pPr>
            <a:lvl4pPr lvl="3" algn="ctr" rtl="0">
              <a:lnSpc>
                <a:spcPct val="100000"/>
              </a:lnSpc>
              <a:spcBef>
                <a:spcPts val="0"/>
              </a:spcBef>
              <a:spcAft>
                <a:spcPts val="0"/>
              </a:spcAft>
              <a:buClr>
                <a:schemeClr val="dk2"/>
              </a:buClr>
              <a:buSzPts val="900"/>
              <a:buNone/>
              <a:defRPr sz="900">
                <a:solidFill>
                  <a:schemeClr val="dk2"/>
                </a:solidFill>
              </a:defRPr>
            </a:lvl4pPr>
            <a:lvl5pPr lvl="4" algn="ctr" rtl="0">
              <a:lnSpc>
                <a:spcPct val="100000"/>
              </a:lnSpc>
              <a:spcBef>
                <a:spcPts val="0"/>
              </a:spcBef>
              <a:spcAft>
                <a:spcPts val="0"/>
              </a:spcAft>
              <a:buClr>
                <a:schemeClr val="dk2"/>
              </a:buClr>
              <a:buSzPts val="900"/>
              <a:buNone/>
              <a:defRPr sz="900">
                <a:solidFill>
                  <a:schemeClr val="dk2"/>
                </a:solidFill>
              </a:defRPr>
            </a:lvl5pPr>
            <a:lvl6pPr lvl="5" algn="ctr" rtl="0">
              <a:lnSpc>
                <a:spcPct val="100000"/>
              </a:lnSpc>
              <a:spcBef>
                <a:spcPts val="0"/>
              </a:spcBef>
              <a:spcAft>
                <a:spcPts val="0"/>
              </a:spcAft>
              <a:buClr>
                <a:schemeClr val="dk2"/>
              </a:buClr>
              <a:buSzPts val="900"/>
              <a:buNone/>
              <a:defRPr sz="900">
                <a:solidFill>
                  <a:schemeClr val="dk2"/>
                </a:solidFill>
              </a:defRPr>
            </a:lvl6pPr>
            <a:lvl7pPr lvl="6" algn="ctr" rtl="0">
              <a:lnSpc>
                <a:spcPct val="100000"/>
              </a:lnSpc>
              <a:spcBef>
                <a:spcPts val="0"/>
              </a:spcBef>
              <a:spcAft>
                <a:spcPts val="0"/>
              </a:spcAft>
              <a:buClr>
                <a:schemeClr val="dk2"/>
              </a:buClr>
              <a:buSzPts val="900"/>
              <a:buNone/>
              <a:defRPr sz="900">
                <a:solidFill>
                  <a:schemeClr val="dk2"/>
                </a:solidFill>
              </a:defRPr>
            </a:lvl7pPr>
            <a:lvl8pPr lvl="7" algn="ctr" rtl="0">
              <a:lnSpc>
                <a:spcPct val="100000"/>
              </a:lnSpc>
              <a:spcBef>
                <a:spcPts val="0"/>
              </a:spcBef>
              <a:spcAft>
                <a:spcPts val="0"/>
              </a:spcAft>
              <a:buClr>
                <a:schemeClr val="dk2"/>
              </a:buClr>
              <a:buSzPts val="900"/>
              <a:buNone/>
              <a:defRPr sz="900">
                <a:solidFill>
                  <a:schemeClr val="dk2"/>
                </a:solidFill>
              </a:defRPr>
            </a:lvl8pPr>
            <a:lvl9pPr lvl="8" algn="ctr" rtl="0">
              <a:lnSpc>
                <a:spcPct val="100000"/>
              </a:lnSpc>
              <a:spcBef>
                <a:spcPts val="0"/>
              </a:spcBef>
              <a:spcAft>
                <a:spcPts val="0"/>
              </a:spcAft>
              <a:buClr>
                <a:schemeClr val="dk2"/>
              </a:buClr>
              <a:buSzPts val="900"/>
              <a:buNone/>
              <a:defRPr sz="900">
                <a:solidFill>
                  <a:schemeClr val="dk2"/>
                </a:solidFill>
              </a:defRPr>
            </a:lvl9pPr>
          </a:lstStyle>
          <a:p>
            <a:endParaRPr/>
          </a:p>
        </p:txBody>
      </p:sp>
      <p:sp>
        <p:nvSpPr>
          <p:cNvPr id="291" name="Google Shape;291;p22"/>
          <p:cNvSpPr txBox="1">
            <a:spLocks noGrp="1"/>
          </p:cNvSpPr>
          <p:nvPr>
            <p:ph type="ctrTitle" idx="3"/>
          </p:nvPr>
        </p:nvSpPr>
        <p:spPr>
          <a:xfrm>
            <a:off x="4724250" y="4660396"/>
            <a:ext cx="1665900" cy="6992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Clr>
                <a:schemeClr val="dk1"/>
              </a:buClr>
              <a:buSzPts val="1400"/>
              <a:buNone/>
              <a:defRPr sz="1400">
                <a:solidFill>
                  <a:schemeClr val="dk1"/>
                </a:solidFill>
              </a:defRPr>
            </a:lvl1pPr>
            <a:lvl2pPr lvl="1" algn="ctr" rtl="0">
              <a:spcBef>
                <a:spcPts val="0"/>
              </a:spcBef>
              <a:spcAft>
                <a:spcPts val="0"/>
              </a:spcAft>
              <a:buClr>
                <a:schemeClr val="dk1"/>
              </a:buClr>
              <a:buSzPts val="1400"/>
              <a:buNone/>
              <a:defRPr sz="1400">
                <a:solidFill>
                  <a:schemeClr val="dk1"/>
                </a:solidFill>
              </a:defRPr>
            </a:lvl2pPr>
            <a:lvl3pPr lvl="2" algn="ctr" rtl="0">
              <a:spcBef>
                <a:spcPts val="0"/>
              </a:spcBef>
              <a:spcAft>
                <a:spcPts val="0"/>
              </a:spcAft>
              <a:buClr>
                <a:schemeClr val="dk1"/>
              </a:buClr>
              <a:buSzPts val="1400"/>
              <a:buNone/>
              <a:defRPr sz="1400">
                <a:solidFill>
                  <a:schemeClr val="dk1"/>
                </a:solidFill>
              </a:defRPr>
            </a:lvl3pPr>
            <a:lvl4pPr lvl="3" algn="ctr" rtl="0">
              <a:spcBef>
                <a:spcPts val="0"/>
              </a:spcBef>
              <a:spcAft>
                <a:spcPts val="0"/>
              </a:spcAft>
              <a:buClr>
                <a:schemeClr val="dk1"/>
              </a:buClr>
              <a:buSzPts val="1400"/>
              <a:buNone/>
              <a:defRPr sz="1400">
                <a:solidFill>
                  <a:schemeClr val="dk1"/>
                </a:solidFill>
              </a:defRPr>
            </a:lvl4pPr>
            <a:lvl5pPr lvl="4" algn="ctr" rtl="0">
              <a:spcBef>
                <a:spcPts val="0"/>
              </a:spcBef>
              <a:spcAft>
                <a:spcPts val="0"/>
              </a:spcAft>
              <a:buClr>
                <a:schemeClr val="dk1"/>
              </a:buClr>
              <a:buSzPts val="1400"/>
              <a:buNone/>
              <a:defRPr sz="1400">
                <a:solidFill>
                  <a:schemeClr val="dk1"/>
                </a:solidFill>
              </a:defRPr>
            </a:lvl5pPr>
            <a:lvl6pPr lvl="5" algn="ctr" rtl="0">
              <a:spcBef>
                <a:spcPts val="0"/>
              </a:spcBef>
              <a:spcAft>
                <a:spcPts val="0"/>
              </a:spcAft>
              <a:buClr>
                <a:schemeClr val="dk1"/>
              </a:buClr>
              <a:buSzPts val="1400"/>
              <a:buNone/>
              <a:defRPr sz="1400">
                <a:solidFill>
                  <a:schemeClr val="dk1"/>
                </a:solidFill>
              </a:defRPr>
            </a:lvl6pPr>
            <a:lvl7pPr lvl="6" algn="ctr" rtl="0">
              <a:spcBef>
                <a:spcPts val="0"/>
              </a:spcBef>
              <a:spcAft>
                <a:spcPts val="0"/>
              </a:spcAft>
              <a:buClr>
                <a:schemeClr val="dk1"/>
              </a:buClr>
              <a:buSzPts val="1400"/>
              <a:buNone/>
              <a:defRPr sz="1400">
                <a:solidFill>
                  <a:schemeClr val="dk1"/>
                </a:solidFill>
              </a:defRPr>
            </a:lvl7pPr>
            <a:lvl8pPr lvl="7" algn="ctr" rtl="0">
              <a:spcBef>
                <a:spcPts val="0"/>
              </a:spcBef>
              <a:spcAft>
                <a:spcPts val="0"/>
              </a:spcAft>
              <a:buClr>
                <a:schemeClr val="dk1"/>
              </a:buClr>
              <a:buSzPts val="1400"/>
              <a:buNone/>
              <a:defRPr sz="1400">
                <a:solidFill>
                  <a:schemeClr val="dk1"/>
                </a:solidFill>
              </a:defRPr>
            </a:lvl8pPr>
            <a:lvl9pPr lvl="8" algn="ctr" rtl="0">
              <a:spcBef>
                <a:spcPts val="0"/>
              </a:spcBef>
              <a:spcAft>
                <a:spcPts val="0"/>
              </a:spcAft>
              <a:buClr>
                <a:schemeClr val="dk1"/>
              </a:buClr>
              <a:buSzPts val="1400"/>
              <a:buNone/>
              <a:defRPr sz="1400">
                <a:solidFill>
                  <a:schemeClr val="dk1"/>
                </a:solidFill>
              </a:defRPr>
            </a:lvl9pPr>
          </a:lstStyle>
          <a:p>
            <a:endParaRPr/>
          </a:p>
        </p:txBody>
      </p:sp>
      <p:sp>
        <p:nvSpPr>
          <p:cNvPr id="292" name="Google Shape;292;p22"/>
          <p:cNvSpPr txBox="1">
            <a:spLocks noGrp="1"/>
          </p:cNvSpPr>
          <p:nvPr>
            <p:ph type="subTitle" idx="4"/>
          </p:nvPr>
        </p:nvSpPr>
        <p:spPr>
          <a:xfrm>
            <a:off x="6736975" y="5188533"/>
            <a:ext cx="1567500" cy="59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900"/>
              <a:buNone/>
              <a:defRPr sz="900">
                <a:solidFill>
                  <a:schemeClr val="dk2"/>
                </a:solidFill>
              </a:defRPr>
            </a:lvl1pPr>
            <a:lvl2pPr lvl="1" algn="ctr" rtl="0">
              <a:lnSpc>
                <a:spcPct val="100000"/>
              </a:lnSpc>
              <a:spcBef>
                <a:spcPts val="0"/>
              </a:spcBef>
              <a:spcAft>
                <a:spcPts val="0"/>
              </a:spcAft>
              <a:buClr>
                <a:schemeClr val="dk2"/>
              </a:buClr>
              <a:buSzPts val="900"/>
              <a:buNone/>
              <a:defRPr sz="900">
                <a:solidFill>
                  <a:schemeClr val="dk2"/>
                </a:solidFill>
              </a:defRPr>
            </a:lvl2pPr>
            <a:lvl3pPr lvl="2" algn="ctr" rtl="0">
              <a:lnSpc>
                <a:spcPct val="100000"/>
              </a:lnSpc>
              <a:spcBef>
                <a:spcPts val="0"/>
              </a:spcBef>
              <a:spcAft>
                <a:spcPts val="0"/>
              </a:spcAft>
              <a:buClr>
                <a:schemeClr val="dk2"/>
              </a:buClr>
              <a:buSzPts val="900"/>
              <a:buNone/>
              <a:defRPr sz="900">
                <a:solidFill>
                  <a:schemeClr val="dk2"/>
                </a:solidFill>
              </a:defRPr>
            </a:lvl3pPr>
            <a:lvl4pPr lvl="3" algn="ctr" rtl="0">
              <a:lnSpc>
                <a:spcPct val="100000"/>
              </a:lnSpc>
              <a:spcBef>
                <a:spcPts val="0"/>
              </a:spcBef>
              <a:spcAft>
                <a:spcPts val="0"/>
              </a:spcAft>
              <a:buClr>
                <a:schemeClr val="dk2"/>
              </a:buClr>
              <a:buSzPts val="900"/>
              <a:buNone/>
              <a:defRPr sz="900">
                <a:solidFill>
                  <a:schemeClr val="dk2"/>
                </a:solidFill>
              </a:defRPr>
            </a:lvl4pPr>
            <a:lvl5pPr lvl="4" algn="ctr" rtl="0">
              <a:lnSpc>
                <a:spcPct val="100000"/>
              </a:lnSpc>
              <a:spcBef>
                <a:spcPts val="0"/>
              </a:spcBef>
              <a:spcAft>
                <a:spcPts val="0"/>
              </a:spcAft>
              <a:buClr>
                <a:schemeClr val="dk2"/>
              </a:buClr>
              <a:buSzPts val="900"/>
              <a:buNone/>
              <a:defRPr sz="900">
                <a:solidFill>
                  <a:schemeClr val="dk2"/>
                </a:solidFill>
              </a:defRPr>
            </a:lvl5pPr>
            <a:lvl6pPr lvl="5" algn="ctr" rtl="0">
              <a:lnSpc>
                <a:spcPct val="100000"/>
              </a:lnSpc>
              <a:spcBef>
                <a:spcPts val="0"/>
              </a:spcBef>
              <a:spcAft>
                <a:spcPts val="0"/>
              </a:spcAft>
              <a:buClr>
                <a:schemeClr val="dk2"/>
              </a:buClr>
              <a:buSzPts val="900"/>
              <a:buNone/>
              <a:defRPr sz="900">
                <a:solidFill>
                  <a:schemeClr val="dk2"/>
                </a:solidFill>
              </a:defRPr>
            </a:lvl6pPr>
            <a:lvl7pPr lvl="6" algn="ctr" rtl="0">
              <a:lnSpc>
                <a:spcPct val="100000"/>
              </a:lnSpc>
              <a:spcBef>
                <a:spcPts val="0"/>
              </a:spcBef>
              <a:spcAft>
                <a:spcPts val="0"/>
              </a:spcAft>
              <a:buClr>
                <a:schemeClr val="dk2"/>
              </a:buClr>
              <a:buSzPts val="900"/>
              <a:buNone/>
              <a:defRPr sz="900">
                <a:solidFill>
                  <a:schemeClr val="dk2"/>
                </a:solidFill>
              </a:defRPr>
            </a:lvl7pPr>
            <a:lvl8pPr lvl="7" algn="ctr" rtl="0">
              <a:lnSpc>
                <a:spcPct val="100000"/>
              </a:lnSpc>
              <a:spcBef>
                <a:spcPts val="0"/>
              </a:spcBef>
              <a:spcAft>
                <a:spcPts val="0"/>
              </a:spcAft>
              <a:buClr>
                <a:schemeClr val="dk2"/>
              </a:buClr>
              <a:buSzPts val="900"/>
              <a:buNone/>
              <a:defRPr sz="900">
                <a:solidFill>
                  <a:schemeClr val="dk2"/>
                </a:solidFill>
              </a:defRPr>
            </a:lvl8pPr>
            <a:lvl9pPr lvl="8" algn="ctr" rtl="0">
              <a:lnSpc>
                <a:spcPct val="100000"/>
              </a:lnSpc>
              <a:spcBef>
                <a:spcPts val="0"/>
              </a:spcBef>
              <a:spcAft>
                <a:spcPts val="0"/>
              </a:spcAft>
              <a:buClr>
                <a:schemeClr val="dk2"/>
              </a:buClr>
              <a:buSzPts val="900"/>
              <a:buNone/>
              <a:defRPr sz="900">
                <a:solidFill>
                  <a:schemeClr val="dk2"/>
                </a:solidFill>
              </a:defRPr>
            </a:lvl9pPr>
          </a:lstStyle>
          <a:p>
            <a:endParaRPr/>
          </a:p>
        </p:txBody>
      </p:sp>
      <p:sp>
        <p:nvSpPr>
          <p:cNvPr id="293" name="Google Shape;293;p22"/>
          <p:cNvSpPr txBox="1">
            <a:spLocks noGrp="1"/>
          </p:cNvSpPr>
          <p:nvPr>
            <p:ph type="ctrTitle" idx="5"/>
          </p:nvPr>
        </p:nvSpPr>
        <p:spPr>
          <a:xfrm>
            <a:off x="6694625" y="4660396"/>
            <a:ext cx="1665900" cy="6992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Clr>
                <a:schemeClr val="dk1"/>
              </a:buClr>
              <a:buSzPts val="1400"/>
              <a:buNone/>
              <a:defRPr sz="1400">
                <a:solidFill>
                  <a:schemeClr val="dk1"/>
                </a:solidFill>
              </a:defRPr>
            </a:lvl1pPr>
            <a:lvl2pPr lvl="1" algn="ctr" rtl="0">
              <a:spcBef>
                <a:spcPts val="0"/>
              </a:spcBef>
              <a:spcAft>
                <a:spcPts val="0"/>
              </a:spcAft>
              <a:buClr>
                <a:schemeClr val="dk1"/>
              </a:buClr>
              <a:buSzPts val="1400"/>
              <a:buNone/>
              <a:defRPr sz="1400">
                <a:solidFill>
                  <a:schemeClr val="dk1"/>
                </a:solidFill>
              </a:defRPr>
            </a:lvl2pPr>
            <a:lvl3pPr lvl="2" algn="ctr" rtl="0">
              <a:spcBef>
                <a:spcPts val="0"/>
              </a:spcBef>
              <a:spcAft>
                <a:spcPts val="0"/>
              </a:spcAft>
              <a:buClr>
                <a:schemeClr val="dk1"/>
              </a:buClr>
              <a:buSzPts val="1400"/>
              <a:buNone/>
              <a:defRPr sz="1400">
                <a:solidFill>
                  <a:schemeClr val="dk1"/>
                </a:solidFill>
              </a:defRPr>
            </a:lvl3pPr>
            <a:lvl4pPr lvl="3" algn="ctr" rtl="0">
              <a:spcBef>
                <a:spcPts val="0"/>
              </a:spcBef>
              <a:spcAft>
                <a:spcPts val="0"/>
              </a:spcAft>
              <a:buClr>
                <a:schemeClr val="dk1"/>
              </a:buClr>
              <a:buSzPts val="1400"/>
              <a:buNone/>
              <a:defRPr sz="1400">
                <a:solidFill>
                  <a:schemeClr val="dk1"/>
                </a:solidFill>
              </a:defRPr>
            </a:lvl4pPr>
            <a:lvl5pPr lvl="4" algn="ctr" rtl="0">
              <a:spcBef>
                <a:spcPts val="0"/>
              </a:spcBef>
              <a:spcAft>
                <a:spcPts val="0"/>
              </a:spcAft>
              <a:buClr>
                <a:schemeClr val="dk1"/>
              </a:buClr>
              <a:buSzPts val="1400"/>
              <a:buNone/>
              <a:defRPr sz="1400">
                <a:solidFill>
                  <a:schemeClr val="dk1"/>
                </a:solidFill>
              </a:defRPr>
            </a:lvl5pPr>
            <a:lvl6pPr lvl="5" algn="ctr" rtl="0">
              <a:spcBef>
                <a:spcPts val="0"/>
              </a:spcBef>
              <a:spcAft>
                <a:spcPts val="0"/>
              </a:spcAft>
              <a:buClr>
                <a:schemeClr val="dk1"/>
              </a:buClr>
              <a:buSzPts val="1400"/>
              <a:buNone/>
              <a:defRPr sz="1400">
                <a:solidFill>
                  <a:schemeClr val="dk1"/>
                </a:solidFill>
              </a:defRPr>
            </a:lvl6pPr>
            <a:lvl7pPr lvl="6" algn="ctr" rtl="0">
              <a:spcBef>
                <a:spcPts val="0"/>
              </a:spcBef>
              <a:spcAft>
                <a:spcPts val="0"/>
              </a:spcAft>
              <a:buClr>
                <a:schemeClr val="dk1"/>
              </a:buClr>
              <a:buSzPts val="1400"/>
              <a:buNone/>
              <a:defRPr sz="1400">
                <a:solidFill>
                  <a:schemeClr val="dk1"/>
                </a:solidFill>
              </a:defRPr>
            </a:lvl7pPr>
            <a:lvl8pPr lvl="7" algn="ctr" rtl="0">
              <a:spcBef>
                <a:spcPts val="0"/>
              </a:spcBef>
              <a:spcAft>
                <a:spcPts val="0"/>
              </a:spcAft>
              <a:buClr>
                <a:schemeClr val="dk1"/>
              </a:buClr>
              <a:buSzPts val="1400"/>
              <a:buNone/>
              <a:defRPr sz="1400">
                <a:solidFill>
                  <a:schemeClr val="dk1"/>
                </a:solidFill>
              </a:defRPr>
            </a:lvl8pPr>
            <a:lvl9pPr lvl="8" algn="ctr" rtl="0">
              <a:spcBef>
                <a:spcPts val="0"/>
              </a:spcBef>
              <a:spcAft>
                <a:spcPts val="0"/>
              </a:spcAft>
              <a:buClr>
                <a:schemeClr val="dk1"/>
              </a:buClr>
              <a:buSzPts val="1400"/>
              <a:buNone/>
              <a:defRPr sz="1400">
                <a:solidFill>
                  <a:schemeClr val="dk1"/>
                </a:solidFill>
              </a:defRPr>
            </a:lvl9pPr>
          </a:lstStyle>
          <a:p>
            <a:endParaRPr/>
          </a:p>
        </p:txBody>
      </p:sp>
      <p:sp>
        <p:nvSpPr>
          <p:cNvPr id="294" name="Google Shape;294;p22"/>
          <p:cNvSpPr txBox="1">
            <a:spLocks noGrp="1"/>
          </p:cNvSpPr>
          <p:nvPr>
            <p:ph type="subTitle" idx="6"/>
          </p:nvPr>
        </p:nvSpPr>
        <p:spPr>
          <a:xfrm>
            <a:off x="825825" y="5188533"/>
            <a:ext cx="1567500" cy="59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900"/>
              <a:buNone/>
              <a:defRPr sz="900">
                <a:solidFill>
                  <a:schemeClr val="dk2"/>
                </a:solidFill>
              </a:defRPr>
            </a:lvl1pPr>
            <a:lvl2pPr lvl="1" algn="ctr" rtl="0">
              <a:lnSpc>
                <a:spcPct val="100000"/>
              </a:lnSpc>
              <a:spcBef>
                <a:spcPts val="0"/>
              </a:spcBef>
              <a:spcAft>
                <a:spcPts val="0"/>
              </a:spcAft>
              <a:buClr>
                <a:schemeClr val="dk2"/>
              </a:buClr>
              <a:buSzPts val="900"/>
              <a:buNone/>
              <a:defRPr sz="900">
                <a:solidFill>
                  <a:schemeClr val="dk2"/>
                </a:solidFill>
              </a:defRPr>
            </a:lvl2pPr>
            <a:lvl3pPr lvl="2" algn="ctr" rtl="0">
              <a:lnSpc>
                <a:spcPct val="100000"/>
              </a:lnSpc>
              <a:spcBef>
                <a:spcPts val="0"/>
              </a:spcBef>
              <a:spcAft>
                <a:spcPts val="0"/>
              </a:spcAft>
              <a:buClr>
                <a:schemeClr val="dk2"/>
              </a:buClr>
              <a:buSzPts val="900"/>
              <a:buNone/>
              <a:defRPr sz="900">
                <a:solidFill>
                  <a:schemeClr val="dk2"/>
                </a:solidFill>
              </a:defRPr>
            </a:lvl3pPr>
            <a:lvl4pPr lvl="3" algn="ctr" rtl="0">
              <a:lnSpc>
                <a:spcPct val="100000"/>
              </a:lnSpc>
              <a:spcBef>
                <a:spcPts val="0"/>
              </a:spcBef>
              <a:spcAft>
                <a:spcPts val="0"/>
              </a:spcAft>
              <a:buClr>
                <a:schemeClr val="dk2"/>
              </a:buClr>
              <a:buSzPts val="900"/>
              <a:buNone/>
              <a:defRPr sz="900">
                <a:solidFill>
                  <a:schemeClr val="dk2"/>
                </a:solidFill>
              </a:defRPr>
            </a:lvl4pPr>
            <a:lvl5pPr lvl="4" algn="ctr" rtl="0">
              <a:lnSpc>
                <a:spcPct val="100000"/>
              </a:lnSpc>
              <a:spcBef>
                <a:spcPts val="0"/>
              </a:spcBef>
              <a:spcAft>
                <a:spcPts val="0"/>
              </a:spcAft>
              <a:buClr>
                <a:schemeClr val="dk2"/>
              </a:buClr>
              <a:buSzPts val="900"/>
              <a:buNone/>
              <a:defRPr sz="900">
                <a:solidFill>
                  <a:schemeClr val="dk2"/>
                </a:solidFill>
              </a:defRPr>
            </a:lvl5pPr>
            <a:lvl6pPr lvl="5" algn="ctr" rtl="0">
              <a:lnSpc>
                <a:spcPct val="100000"/>
              </a:lnSpc>
              <a:spcBef>
                <a:spcPts val="0"/>
              </a:spcBef>
              <a:spcAft>
                <a:spcPts val="0"/>
              </a:spcAft>
              <a:buClr>
                <a:schemeClr val="dk2"/>
              </a:buClr>
              <a:buSzPts val="900"/>
              <a:buNone/>
              <a:defRPr sz="900">
                <a:solidFill>
                  <a:schemeClr val="dk2"/>
                </a:solidFill>
              </a:defRPr>
            </a:lvl6pPr>
            <a:lvl7pPr lvl="6" algn="ctr" rtl="0">
              <a:lnSpc>
                <a:spcPct val="100000"/>
              </a:lnSpc>
              <a:spcBef>
                <a:spcPts val="0"/>
              </a:spcBef>
              <a:spcAft>
                <a:spcPts val="0"/>
              </a:spcAft>
              <a:buClr>
                <a:schemeClr val="dk2"/>
              </a:buClr>
              <a:buSzPts val="900"/>
              <a:buNone/>
              <a:defRPr sz="900">
                <a:solidFill>
                  <a:schemeClr val="dk2"/>
                </a:solidFill>
              </a:defRPr>
            </a:lvl7pPr>
            <a:lvl8pPr lvl="7" algn="ctr" rtl="0">
              <a:lnSpc>
                <a:spcPct val="100000"/>
              </a:lnSpc>
              <a:spcBef>
                <a:spcPts val="0"/>
              </a:spcBef>
              <a:spcAft>
                <a:spcPts val="0"/>
              </a:spcAft>
              <a:buClr>
                <a:schemeClr val="dk2"/>
              </a:buClr>
              <a:buSzPts val="900"/>
              <a:buNone/>
              <a:defRPr sz="900">
                <a:solidFill>
                  <a:schemeClr val="dk2"/>
                </a:solidFill>
              </a:defRPr>
            </a:lvl8pPr>
            <a:lvl9pPr lvl="8" algn="ctr" rtl="0">
              <a:lnSpc>
                <a:spcPct val="100000"/>
              </a:lnSpc>
              <a:spcBef>
                <a:spcPts val="0"/>
              </a:spcBef>
              <a:spcAft>
                <a:spcPts val="0"/>
              </a:spcAft>
              <a:buClr>
                <a:schemeClr val="dk2"/>
              </a:buClr>
              <a:buSzPts val="900"/>
              <a:buNone/>
              <a:defRPr sz="900">
                <a:solidFill>
                  <a:schemeClr val="dk2"/>
                </a:solidFill>
              </a:defRPr>
            </a:lvl9pPr>
          </a:lstStyle>
          <a:p>
            <a:endParaRPr/>
          </a:p>
        </p:txBody>
      </p:sp>
      <p:sp>
        <p:nvSpPr>
          <p:cNvPr id="295" name="Google Shape;295;p22"/>
          <p:cNvSpPr txBox="1">
            <a:spLocks noGrp="1"/>
          </p:cNvSpPr>
          <p:nvPr>
            <p:ph type="ctrTitle" idx="7"/>
          </p:nvPr>
        </p:nvSpPr>
        <p:spPr>
          <a:xfrm>
            <a:off x="783475" y="4660529"/>
            <a:ext cx="1665900" cy="6992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Clr>
                <a:schemeClr val="dk1"/>
              </a:buClr>
              <a:buSzPts val="1400"/>
              <a:buNone/>
              <a:defRPr sz="1400">
                <a:solidFill>
                  <a:schemeClr val="dk1"/>
                </a:solidFill>
              </a:defRPr>
            </a:lvl1pPr>
            <a:lvl2pPr lvl="1" algn="ctr" rtl="0">
              <a:spcBef>
                <a:spcPts val="0"/>
              </a:spcBef>
              <a:spcAft>
                <a:spcPts val="0"/>
              </a:spcAft>
              <a:buClr>
                <a:schemeClr val="dk1"/>
              </a:buClr>
              <a:buSzPts val="1400"/>
              <a:buNone/>
              <a:defRPr sz="1400">
                <a:solidFill>
                  <a:schemeClr val="dk1"/>
                </a:solidFill>
              </a:defRPr>
            </a:lvl2pPr>
            <a:lvl3pPr lvl="2" algn="ctr" rtl="0">
              <a:spcBef>
                <a:spcPts val="0"/>
              </a:spcBef>
              <a:spcAft>
                <a:spcPts val="0"/>
              </a:spcAft>
              <a:buClr>
                <a:schemeClr val="dk1"/>
              </a:buClr>
              <a:buSzPts val="1400"/>
              <a:buNone/>
              <a:defRPr sz="1400">
                <a:solidFill>
                  <a:schemeClr val="dk1"/>
                </a:solidFill>
              </a:defRPr>
            </a:lvl3pPr>
            <a:lvl4pPr lvl="3" algn="ctr" rtl="0">
              <a:spcBef>
                <a:spcPts val="0"/>
              </a:spcBef>
              <a:spcAft>
                <a:spcPts val="0"/>
              </a:spcAft>
              <a:buClr>
                <a:schemeClr val="dk1"/>
              </a:buClr>
              <a:buSzPts val="1400"/>
              <a:buNone/>
              <a:defRPr sz="1400">
                <a:solidFill>
                  <a:schemeClr val="dk1"/>
                </a:solidFill>
              </a:defRPr>
            </a:lvl4pPr>
            <a:lvl5pPr lvl="4" algn="ctr" rtl="0">
              <a:spcBef>
                <a:spcPts val="0"/>
              </a:spcBef>
              <a:spcAft>
                <a:spcPts val="0"/>
              </a:spcAft>
              <a:buClr>
                <a:schemeClr val="dk1"/>
              </a:buClr>
              <a:buSzPts val="1400"/>
              <a:buNone/>
              <a:defRPr sz="1400">
                <a:solidFill>
                  <a:schemeClr val="dk1"/>
                </a:solidFill>
              </a:defRPr>
            </a:lvl5pPr>
            <a:lvl6pPr lvl="5" algn="ctr" rtl="0">
              <a:spcBef>
                <a:spcPts val="0"/>
              </a:spcBef>
              <a:spcAft>
                <a:spcPts val="0"/>
              </a:spcAft>
              <a:buClr>
                <a:schemeClr val="dk1"/>
              </a:buClr>
              <a:buSzPts val="1400"/>
              <a:buNone/>
              <a:defRPr sz="1400">
                <a:solidFill>
                  <a:schemeClr val="dk1"/>
                </a:solidFill>
              </a:defRPr>
            </a:lvl6pPr>
            <a:lvl7pPr lvl="6" algn="ctr" rtl="0">
              <a:spcBef>
                <a:spcPts val="0"/>
              </a:spcBef>
              <a:spcAft>
                <a:spcPts val="0"/>
              </a:spcAft>
              <a:buClr>
                <a:schemeClr val="dk1"/>
              </a:buClr>
              <a:buSzPts val="1400"/>
              <a:buNone/>
              <a:defRPr sz="1400">
                <a:solidFill>
                  <a:schemeClr val="dk1"/>
                </a:solidFill>
              </a:defRPr>
            </a:lvl7pPr>
            <a:lvl8pPr lvl="7" algn="ctr" rtl="0">
              <a:spcBef>
                <a:spcPts val="0"/>
              </a:spcBef>
              <a:spcAft>
                <a:spcPts val="0"/>
              </a:spcAft>
              <a:buClr>
                <a:schemeClr val="dk1"/>
              </a:buClr>
              <a:buSzPts val="1400"/>
              <a:buNone/>
              <a:defRPr sz="1400">
                <a:solidFill>
                  <a:schemeClr val="dk1"/>
                </a:solidFill>
              </a:defRPr>
            </a:lvl8pPr>
            <a:lvl9pPr lvl="8" algn="ctr" rtl="0">
              <a:spcBef>
                <a:spcPts val="0"/>
              </a:spcBef>
              <a:spcAft>
                <a:spcPts val="0"/>
              </a:spcAft>
              <a:buClr>
                <a:schemeClr val="dk1"/>
              </a:buClr>
              <a:buSzPts val="1400"/>
              <a:buNone/>
              <a:defRPr sz="1400">
                <a:solidFill>
                  <a:schemeClr val="dk1"/>
                </a:solidFill>
              </a:defRPr>
            </a:lvl9pPr>
          </a:lstStyle>
          <a:p>
            <a:endParaRPr/>
          </a:p>
        </p:txBody>
      </p:sp>
      <p:grpSp>
        <p:nvGrpSpPr>
          <p:cNvPr id="296" name="Google Shape;296;p22"/>
          <p:cNvGrpSpPr/>
          <p:nvPr/>
        </p:nvGrpSpPr>
        <p:grpSpPr>
          <a:xfrm>
            <a:off x="315380" y="410976"/>
            <a:ext cx="813696" cy="810536"/>
            <a:chOff x="315380" y="308232"/>
            <a:chExt cx="813696" cy="607902"/>
          </a:xfrm>
        </p:grpSpPr>
        <p:sp>
          <p:nvSpPr>
            <p:cNvPr id="297" name="Google Shape;297;p22"/>
            <p:cNvSpPr/>
            <p:nvPr/>
          </p:nvSpPr>
          <p:spPr>
            <a:xfrm>
              <a:off x="315380" y="734649"/>
              <a:ext cx="180130" cy="180139"/>
            </a:xfrm>
            <a:custGeom>
              <a:avLst/>
              <a:gdLst/>
              <a:ahLst/>
              <a:cxnLst/>
              <a:rect l="l" t="t" r="r" b="b"/>
              <a:pathLst>
                <a:path w="20481" h="20482" extrusionOk="0">
                  <a:moveTo>
                    <a:pt x="0" y="0"/>
                  </a:moveTo>
                  <a:lnTo>
                    <a:pt x="0" y="20481"/>
                  </a:lnTo>
                  <a:lnTo>
                    <a:pt x="20481" y="20481"/>
                  </a:lnTo>
                  <a:lnTo>
                    <a:pt x="204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98" name="Google Shape;298;p22"/>
            <p:cNvSpPr/>
            <p:nvPr/>
          </p:nvSpPr>
          <p:spPr>
            <a:xfrm>
              <a:off x="315380" y="519145"/>
              <a:ext cx="180130" cy="180130"/>
            </a:xfrm>
            <a:custGeom>
              <a:avLst/>
              <a:gdLst/>
              <a:ahLst/>
              <a:cxnLst/>
              <a:rect l="l" t="t" r="r" b="b"/>
              <a:pathLst>
                <a:path w="20481" h="20481" extrusionOk="0">
                  <a:moveTo>
                    <a:pt x="0" y="0"/>
                  </a:moveTo>
                  <a:lnTo>
                    <a:pt x="0" y="20481"/>
                  </a:lnTo>
                  <a:lnTo>
                    <a:pt x="20481" y="20481"/>
                  </a:lnTo>
                  <a:lnTo>
                    <a:pt x="204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299" name="Google Shape;299;p22"/>
            <p:cNvSpPr/>
            <p:nvPr/>
          </p:nvSpPr>
          <p:spPr>
            <a:xfrm>
              <a:off x="315380" y="311741"/>
              <a:ext cx="180130" cy="180130"/>
            </a:xfrm>
            <a:custGeom>
              <a:avLst/>
              <a:gdLst/>
              <a:ahLst/>
              <a:cxnLst/>
              <a:rect l="l" t="t" r="r" b="b"/>
              <a:pathLst>
                <a:path w="20481" h="20481" extrusionOk="0">
                  <a:moveTo>
                    <a:pt x="0" y="0"/>
                  </a:moveTo>
                  <a:lnTo>
                    <a:pt x="0" y="20481"/>
                  </a:lnTo>
                  <a:lnTo>
                    <a:pt x="20481" y="20481"/>
                  </a:lnTo>
                  <a:lnTo>
                    <a:pt x="204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00" name="Google Shape;300;p22"/>
            <p:cNvSpPr/>
            <p:nvPr/>
          </p:nvSpPr>
          <p:spPr>
            <a:xfrm>
              <a:off x="526565" y="734649"/>
              <a:ext cx="179867" cy="180139"/>
            </a:xfrm>
            <a:custGeom>
              <a:avLst/>
              <a:gdLst/>
              <a:ahLst/>
              <a:cxnLst/>
              <a:rect l="l" t="t" r="r" b="b"/>
              <a:pathLst>
                <a:path w="20451" h="20482" extrusionOk="0">
                  <a:moveTo>
                    <a:pt x="0" y="0"/>
                  </a:moveTo>
                  <a:lnTo>
                    <a:pt x="0" y="20481"/>
                  </a:lnTo>
                  <a:lnTo>
                    <a:pt x="20450" y="20481"/>
                  </a:lnTo>
                  <a:lnTo>
                    <a:pt x="2045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01" name="Google Shape;301;p22"/>
            <p:cNvSpPr/>
            <p:nvPr/>
          </p:nvSpPr>
          <p:spPr>
            <a:xfrm>
              <a:off x="526829" y="519682"/>
              <a:ext cx="179867" cy="180139"/>
            </a:xfrm>
            <a:custGeom>
              <a:avLst/>
              <a:gdLst/>
              <a:ahLst/>
              <a:cxnLst/>
              <a:rect l="l" t="t" r="r" b="b"/>
              <a:pathLst>
                <a:path w="20451" h="20482" extrusionOk="0">
                  <a:moveTo>
                    <a:pt x="1" y="1"/>
                  </a:moveTo>
                  <a:lnTo>
                    <a:pt x="1" y="20481"/>
                  </a:lnTo>
                  <a:cubicBezTo>
                    <a:pt x="11301" y="20481"/>
                    <a:pt x="20451" y="11300"/>
                    <a:pt x="204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02" name="Google Shape;302;p22"/>
            <p:cNvSpPr/>
            <p:nvPr/>
          </p:nvSpPr>
          <p:spPr>
            <a:xfrm>
              <a:off x="740715" y="519682"/>
              <a:ext cx="180139" cy="180139"/>
            </a:xfrm>
            <a:custGeom>
              <a:avLst/>
              <a:gdLst/>
              <a:ahLst/>
              <a:cxnLst/>
              <a:rect l="l" t="t" r="r" b="b"/>
              <a:pathLst>
                <a:path w="20482" h="20482" extrusionOk="0">
                  <a:moveTo>
                    <a:pt x="1" y="1"/>
                  </a:moveTo>
                  <a:lnTo>
                    <a:pt x="1" y="20481"/>
                  </a:lnTo>
                  <a:cubicBezTo>
                    <a:pt x="11301" y="20481"/>
                    <a:pt x="20482" y="11300"/>
                    <a:pt x="2048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03" name="Google Shape;303;p22"/>
            <p:cNvSpPr/>
            <p:nvPr/>
          </p:nvSpPr>
          <p:spPr>
            <a:xfrm>
              <a:off x="740715" y="308232"/>
              <a:ext cx="180139" cy="180130"/>
            </a:xfrm>
            <a:custGeom>
              <a:avLst/>
              <a:gdLst/>
              <a:ahLst/>
              <a:cxnLst/>
              <a:rect l="l" t="t" r="r" b="b"/>
              <a:pathLst>
                <a:path w="20482" h="20481" extrusionOk="0">
                  <a:moveTo>
                    <a:pt x="1" y="0"/>
                  </a:moveTo>
                  <a:lnTo>
                    <a:pt x="1" y="20481"/>
                  </a:lnTo>
                  <a:lnTo>
                    <a:pt x="20482" y="20481"/>
                  </a:lnTo>
                  <a:cubicBezTo>
                    <a:pt x="20482" y="9181"/>
                    <a:pt x="11301" y="0"/>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04" name="Google Shape;304;p22"/>
            <p:cNvSpPr/>
            <p:nvPr/>
          </p:nvSpPr>
          <p:spPr>
            <a:xfrm>
              <a:off x="528184" y="308232"/>
              <a:ext cx="179867" cy="180130"/>
            </a:xfrm>
            <a:custGeom>
              <a:avLst/>
              <a:gdLst/>
              <a:ahLst/>
              <a:cxnLst/>
              <a:rect l="l" t="t" r="r" b="b"/>
              <a:pathLst>
                <a:path w="20451" h="20481" extrusionOk="0">
                  <a:moveTo>
                    <a:pt x="0" y="0"/>
                  </a:moveTo>
                  <a:lnTo>
                    <a:pt x="0" y="20481"/>
                  </a:lnTo>
                  <a:lnTo>
                    <a:pt x="20451" y="20481"/>
                  </a:lnTo>
                  <a:cubicBezTo>
                    <a:pt x="20451" y="9181"/>
                    <a:pt x="11300" y="0"/>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05" name="Google Shape;305;p22"/>
            <p:cNvSpPr/>
            <p:nvPr/>
          </p:nvSpPr>
          <p:spPr>
            <a:xfrm>
              <a:off x="838207" y="308232"/>
              <a:ext cx="78056" cy="70219"/>
            </a:xfrm>
            <a:custGeom>
              <a:avLst/>
              <a:gdLst/>
              <a:ahLst/>
              <a:cxnLst/>
              <a:rect l="l" t="t" r="r" b="b"/>
              <a:pathLst>
                <a:path w="8875" h="7984" extrusionOk="0">
                  <a:moveTo>
                    <a:pt x="1" y="0"/>
                  </a:moveTo>
                  <a:cubicBezTo>
                    <a:pt x="3563" y="1934"/>
                    <a:pt x="6572" y="4667"/>
                    <a:pt x="8875" y="7984"/>
                  </a:cubicBezTo>
                  <a:lnTo>
                    <a:pt x="8875" y="1535"/>
                  </a:lnTo>
                  <a:cubicBezTo>
                    <a:pt x="6173" y="706"/>
                    <a:pt x="3317" y="154"/>
                    <a:pt x="36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06" name="Google Shape;306;p22"/>
            <p:cNvSpPr/>
            <p:nvPr/>
          </p:nvSpPr>
          <p:spPr>
            <a:xfrm>
              <a:off x="740715" y="734649"/>
              <a:ext cx="175548" cy="181485"/>
            </a:xfrm>
            <a:custGeom>
              <a:avLst/>
              <a:gdLst/>
              <a:ahLst/>
              <a:cxnLst/>
              <a:rect l="l" t="t" r="r" b="b"/>
              <a:pathLst>
                <a:path w="19960" h="20635" extrusionOk="0">
                  <a:moveTo>
                    <a:pt x="19960" y="0"/>
                  </a:moveTo>
                  <a:cubicBezTo>
                    <a:pt x="16981" y="2273"/>
                    <a:pt x="13266" y="2917"/>
                    <a:pt x="9213" y="2917"/>
                  </a:cubicBezTo>
                  <a:cubicBezTo>
                    <a:pt x="5835" y="2917"/>
                    <a:pt x="2672" y="1996"/>
                    <a:pt x="1" y="338"/>
                  </a:cubicBezTo>
                  <a:lnTo>
                    <a:pt x="1" y="19284"/>
                  </a:lnTo>
                  <a:cubicBezTo>
                    <a:pt x="3041" y="20174"/>
                    <a:pt x="6234" y="20635"/>
                    <a:pt x="9551" y="20635"/>
                  </a:cubicBezTo>
                  <a:cubicBezTo>
                    <a:pt x="13205" y="20635"/>
                    <a:pt x="16674" y="20082"/>
                    <a:pt x="19960" y="19038"/>
                  </a:cubicBezTo>
                  <a:lnTo>
                    <a:pt x="1996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07" name="Google Shape;307;p22"/>
            <p:cNvSpPr/>
            <p:nvPr/>
          </p:nvSpPr>
          <p:spPr>
            <a:xfrm>
              <a:off x="947318" y="734649"/>
              <a:ext cx="156102" cy="155830"/>
            </a:xfrm>
            <a:custGeom>
              <a:avLst/>
              <a:gdLst/>
              <a:ahLst/>
              <a:cxnLst/>
              <a:rect l="l" t="t" r="r" b="b"/>
              <a:pathLst>
                <a:path w="17749" h="17718" extrusionOk="0">
                  <a:moveTo>
                    <a:pt x="0" y="0"/>
                  </a:moveTo>
                  <a:lnTo>
                    <a:pt x="0" y="17718"/>
                  </a:lnTo>
                  <a:cubicBezTo>
                    <a:pt x="7891" y="14217"/>
                    <a:pt x="14248" y="7892"/>
                    <a:pt x="177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08" name="Google Shape;308;p22"/>
            <p:cNvSpPr/>
            <p:nvPr/>
          </p:nvSpPr>
          <p:spPr>
            <a:xfrm>
              <a:off x="947318" y="333615"/>
              <a:ext cx="155557" cy="154748"/>
            </a:xfrm>
            <a:custGeom>
              <a:avLst/>
              <a:gdLst/>
              <a:ahLst/>
              <a:cxnLst/>
              <a:rect l="l" t="t" r="r" b="b"/>
              <a:pathLst>
                <a:path w="17687" h="17595" extrusionOk="0">
                  <a:moveTo>
                    <a:pt x="0" y="0"/>
                  </a:moveTo>
                  <a:lnTo>
                    <a:pt x="0" y="17595"/>
                  </a:lnTo>
                  <a:lnTo>
                    <a:pt x="17687" y="17595"/>
                  </a:lnTo>
                  <a:cubicBezTo>
                    <a:pt x="14186" y="9765"/>
                    <a:pt x="7861" y="3470"/>
                    <a:pt x="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09" name="Google Shape;309;p22"/>
            <p:cNvSpPr/>
            <p:nvPr/>
          </p:nvSpPr>
          <p:spPr>
            <a:xfrm>
              <a:off x="947318" y="519682"/>
              <a:ext cx="181757" cy="183921"/>
            </a:xfrm>
            <a:custGeom>
              <a:avLst/>
              <a:gdLst/>
              <a:ahLst/>
              <a:cxnLst/>
              <a:rect l="l" t="t" r="r" b="b"/>
              <a:pathLst>
                <a:path w="20666" h="20912" extrusionOk="0">
                  <a:moveTo>
                    <a:pt x="430" y="1"/>
                  </a:moveTo>
                  <a:cubicBezTo>
                    <a:pt x="2272" y="2795"/>
                    <a:pt x="3347" y="6142"/>
                    <a:pt x="3347" y="9734"/>
                  </a:cubicBezTo>
                  <a:cubicBezTo>
                    <a:pt x="3347" y="13603"/>
                    <a:pt x="2119" y="17165"/>
                    <a:pt x="0" y="20082"/>
                  </a:cubicBezTo>
                  <a:lnTo>
                    <a:pt x="0" y="20911"/>
                  </a:lnTo>
                  <a:lnTo>
                    <a:pt x="19068" y="20911"/>
                  </a:lnTo>
                  <a:cubicBezTo>
                    <a:pt x="20112" y="17626"/>
                    <a:pt x="20665" y="14125"/>
                    <a:pt x="20665" y="10502"/>
                  </a:cubicBezTo>
                  <a:cubicBezTo>
                    <a:pt x="20665" y="6848"/>
                    <a:pt x="20082" y="3317"/>
                    <a:pt x="1903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10" name="Google Shape;310;p22"/>
            <p:cNvSpPr/>
            <p:nvPr/>
          </p:nvSpPr>
          <p:spPr>
            <a:xfrm>
              <a:off x="621894" y="309578"/>
              <a:ext cx="84801" cy="83183"/>
            </a:xfrm>
            <a:custGeom>
              <a:avLst/>
              <a:gdLst/>
              <a:ahLst/>
              <a:cxnLst/>
              <a:rect l="l" t="t" r="r" b="b"/>
              <a:pathLst>
                <a:path w="9642" h="9458" extrusionOk="0">
                  <a:moveTo>
                    <a:pt x="0" y="1"/>
                  </a:moveTo>
                  <a:cubicBezTo>
                    <a:pt x="3992" y="2242"/>
                    <a:pt x="7339" y="5528"/>
                    <a:pt x="9642" y="9458"/>
                  </a:cubicBezTo>
                  <a:lnTo>
                    <a:pt x="964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11" name="Google Shape;311;p22"/>
            <p:cNvSpPr/>
            <p:nvPr/>
          </p:nvSpPr>
          <p:spPr>
            <a:xfrm>
              <a:off x="625131" y="614747"/>
              <a:ext cx="82919" cy="85074"/>
            </a:xfrm>
            <a:custGeom>
              <a:avLst/>
              <a:gdLst/>
              <a:ahLst/>
              <a:cxnLst/>
              <a:rect l="l" t="t" r="r" b="b"/>
              <a:pathLst>
                <a:path w="9428" h="9673" extrusionOk="0">
                  <a:moveTo>
                    <a:pt x="9428" y="0"/>
                  </a:moveTo>
                  <a:cubicBezTo>
                    <a:pt x="7186" y="3992"/>
                    <a:pt x="3931" y="7339"/>
                    <a:pt x="1" y="9672"/>
                  </a:cubicBezTo>
                  <a:lnTo>
                    <a:pt x="9428" y="9672"/>
                  </a:lnTo>
                  <a:lnTo>
                    <a:pt x="942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312" name="Google Shape;312;p22"/>
          <p:cNvSpPr/>
          <p:nvPr/>
        </p:nvSpPr>
        <p:spPr>
          <a:xfrm>
            <a:off x="8846828" y="-72500"/>
            <a:ext cx="356400" cy="70052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chemeClr val="lt1"/>
              </a:solidFill>
              <a:latin typeface="Nunito"/>
              <a:ea typeface="Nunito"/>
              <a:cs typeface="Nunito"/>
              <a:sym typeface="Nunito"/>
            </a:endParaRPr>
          </a:p>
        </p:txBody>
      </p:sp>
      <p:sp>
        <p:nvSpPr>
          <p:cNvPr id="313" name="Google Shape;313;p22"/>
          <p:cNvSpPr txBox="1">
            <a:spLocks noGrp="1"/>
          </p:cNvSpPr>
          <p:nvPr>
            <p:ph type="ctrTitle" idx="8"/>
          </p:nvPr>
        </p:nvSpPr>
        <p:spPr>
          <a:xfrm rot="-5400000">
            <a:off x="6303600" y="3143285"/>
            <a:ext cx="5439600" cy="3516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1pPr>
            <a:lvl2pPr lvl="1"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2pPr>
            <a:lvl3pPr lvl="2"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3pPr>
            <a:lvl4pPr lvl="3"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4pPr>
            <a:lvl5pPr lvl="4"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5pPr>
            <a:lvl6pPr lvl="5"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6pPr>
            <a:lvl7pPr lvl="6"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7pPr>
            <a:lvl8pPr lvl="7"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8pPr>
            <a:lvl9pPr lvl="8"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9pPr>
          </a:lstStyle>
          <a:p>
            <a:endParaRPr/>
          </a:p>
        </p:txBody>
      </p:sp>
      <p:sp>
        <p:nvSpPr>
          <p:cNvPr id="314" name="Google Shape;314;p22"/>
          <p:cNvSpPr txBox="1">
            <a:spLocks noGrp="1"/>
          </p:cNvSpPr>
          <p:nvPr>
            <p:ph type="sldNum" idx="12"/>
          </p:nvPr>
        </p:nvSpPr>
        <p:spPr>
          <a:xfrm rot="-5400000">
            <a:off x="8735000" y="245073"/>
            <a:ext cx="576800" cy="393600"/>
          </a:xfrm>
          <a:prstGeom prst="rect">
            <a:avLst/>
          </a:prstGeom>
          <a:noFill/>
          <a:ln>
            <a:noFill/>
          </a:ln>
        </p:spPr>
        <p:txBody>
          <a:bodyPr spcFirstLastPara="1" wrap="square" lIns="91425" tIns="91425" rIns="91425" bIns="91425" anchor="ctr" anchorCtr="0">
            <a:noAutofit/>
          </a:bodyPr>
          <a:lstStyle>
            <a:lvl1pPr lvl="0" algn="ctr" rtl="0">
              <a:buNone/>
              <a:defRPr sz="800">
                <a:solidFill>
                  <a:schemeClr val="lt1"/>
                </a:solidFill>
                <a:latin typeface="Nunito"/>
                <a:ea typeface="Nunito"/>
                <a:cs typeface="Nunito"/>
                <a:sym typeface="Nunito"/>
              </a:defRPr>
            </a:lvl1pPr>
            <a:lvl2pPr lvl="1" algn="ctr" rtl="0">
              <a:buNone/>
              <a:defRPr sz="800">
                <a:solidFill>
                  <a:schemeClr val="lt1"/>
                </a:solidFill>
                <a:latin typeface="Nunito"/>
                <a:ea typeface="Nunito"/>
                <a:cs typeface="Nunito"/>
                <a:sym typeface="Nunito"/>
              </a:defRPr>
            </a:lvl2pPr>
            <a:lvl3pPr lvl="2" algn="ctr" rtl="0">
              <a:buNone/>
              <a:defRPr sz="800">
                <a:solidFill>
                  <a:schemeClr val="lt1"/>
                </a:solidFill>
                <a:latin typeface="Nunito"/>
                <a:ea typeface="Nunito"/>
                <a:cs typeface="Nunito"/>
                <a:sym typeface="Nunito"/>
              </a:defRPr>
            </a:lvl3pPr>
            <a:lvl4pPr lvl="3" algn="ctr" rtl="0">
              <a:buNone/>
              <a:defRPr sz="800">
                <a:solidFill>
                  <a:schemeClr val="lt1"/>
                </a:solidFill>
                <a:latin typeface="Nunito"/>
                <a:ea typeface="Nunito"/>
                <a:cs typeface="Nunito"/>
                <a:sym typeface="Nunito"/>
              </a:defRPr>
            </a:lvl4pPr>
            <a:lvl5pPr lvl="4" algn="ctr" rtl="0">
              <a:buNone/>
              <a:defRPr sz="800">
                <a:solidFill>
                  <a:schemeClr val="lt1"/>
                </a:solidFill>
                <a:latin typeface="Nunito"/>
                <a:ea typeface="Nunito"/>
                <a:cs typeface="Nunito"/>
                <a:sym typeface="Nunito"/>
              </a:defRPr>
            </a:lvl5pPr>
            <a:lvl6pPr lvl="5" algn="ctr" rtl="0">
              <a:buNone/>
              <a:defRPr sz="800">
                <a:solidFill>
                  <a:schemeClr val="lt1"/>
                </a:solidFill>
                <a:latin typeface="Nunito"/>
                <a:ea typeface="Nunito"/>
                <a:cs typeface="Nunito"/>
                <a:sym typeface="Nunito"/>
              </a:defRPr>
            </a:lvl6pPr>
            <a:lvl7pPr lvl="6" algn="ctr" rtl="0">
              <a:buNone/>
              <a:defRPr sz="800">
                <a:solidFill>
                  <a:schemeClr val="lt1"/>
                </a:solidFill>
                <a:latin typeface="Nunito"/>
                <a:ea typeface="Nunito"/>
                <a:cs typeface="Nunito"/>
                <a:sym typeface="Nunito"/>
              </a:defRPr>
            </a:lvl7pPr>
            <a:lvl8pPr lvl="7" algn="ctr" rtl="0">
              <a:buNone/>
              <a:defRPr sz="800">
                <a:solidFill>
                  <a:schemeClr val="lt1"/>
                </a:solidFill>
                <a:latin typeface="Nunito"/>
                <a:ea typeface="Nunito"/>
                <a:cs typeface="Nunito"/>
                <a:sym typeface="Nunito"/>
              </a:defRPr>
            </a:lvl8pPr>
            <a:lvl9pPr lvl="8" algn="ctr" rtl="0">
              <a:buNone/>
              <a:defRPr sz="800">
                <a:solidFill>
                  <a:schemeClr val="lt1"/>
                </a:solidFill>
                <a:latin typeface="Nunito"/>
                <a:ea typeface="Nunito"/>
                <a:cs typeface="Nunito"/>
                <a:sym typeface="Nunito"/>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79833702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matchingName="THREE COLUMNS 3">
  <p:cSld name="THREE COLUMNS 3">
    <p:spTree>
      <p:nvGrpSpPr>
        <p:cNvPr id="1" name="Shape 315"/>
        <p:cNvGrpSpPr/>
        <p:nvPr/>
      </p:nvGrpSpPr>
      <p:grpSpPr>
        <a:xfrm>
          <a:off x="0" y="0"/>
          <a:ext cx="0" cy="0"/>
          <a:chOff x="0" y="0"/>
          <a:chExt cx="0" cy="0"/>
        </a:xfrm>
      </p:grpSpPr>
      <p:sp>
        <p:nvSpPr>
          <p:cNvPr id="316" name="Google Shape;316;p23"/>
          <p:cNvSpPr txBox="1">
            <a:spLocks noGrp="1"/>
          </p:cNvSpPr>
          <p:nvPr>
            <p:ph type="subTitle" idx="1"/>
          </p:nvPr>
        </p:nvSpPr>
        <p:spPr>
          <a:xfrm>
            <a:off x="1042100" y="5492467"/>
            <a:ext cx="1567500" cy="59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900"/>
              <a:buNone/>
              <a:defRPr sz="900">
                <a:solidFill>
                  <a:schemeClr val="dk2"/>
                </a:solidFill>
              </a:defRPr>
            </a:lvl1pPr>
            <a:lvl2pPr lvl="1" algn="ctr" rtl="0">
              <a:lnSpc>
                <a:spcPct val="100000"/>
              </a:lnSpc>
              <a:spcBef>
                <a:spcPts val="0"/>
              </a:spcBef>
              <a:spcAft>
                <a:spcPts val="0"/>
              </a:spcAft>
              <a:buClr>
                <a:schemeClr val="dk2"/>
              </a:buClr>
              <a:buSzPts val="900"/>
              <a:buNone/>
              <a:defRPr sz="900">
                <a:solidFill>
                  <a:schemeClr val="dk2"/>
                </a:solidFill>
              </a:defRPr>
            </a:lvl2pPr>
            <a:lvl3pPr lvl="2" algn="ctr" rtl="0">
              <a:lnSpc>
                <a:spcPct val="100000"/>
              </a:lnSpc>
              <a:spcBef>
                <a:spcPts val="0"/>
              </a:spcBef>
              <a:spcAft>
                <a:spcPts val="0"/>
              </a:spcAft>
              <a:buClr>
                <a:schemeClr val="dk2"/>
              </a:buClr>
              <a:buSzPts val="900"/>
              <a:buNone/>
              <a:defRPr sz="900">
                <a:solidFill>
                  <a:schemeClr val="dk2"/>
                </a:solidFill>
              </a:defRPr>
            </a:lvl3pPr>
            <a:lvl4pPr lvl="3" algn="ctr" rtl="0">
              <a:lnSpc>
                <a:spcPct val="100000"/>
              </a:lnSpc>
              <a:spcBef>
                <a:spcPts val="0"/>
              </a:spcBef>
              <a:spcAft>
                <a:spcPts val="0"/>
              </a:spcAft>
              <a:buClr>
                <a:schemeClr val="dk2"/>
              </a:buClr>
              <a:buSzPts val="900"/>
              <a:buNone/>
              <a:defRPr sz="900">
                <a:solidFill>
                  <a:schemeClr val="dk2"/>
                </a:solidFill>
              </a:defRPr>
            </a:lvl4pPr>
            <a:lvl5pPr lvl="4" algn="ctr" rtl="0">
              <a:lnSpc>
                <a:spcPct val="100000"/>
              </a:lnSpc>
              <a:spcBef>
                <a:spcPts val="0"/>
              </a:spcBef>
              <a:spcAft>
                <a:spcPts val="0"/>
              </a:spcAft>
              <a:buClr>
                <a:schemeClr val="dk2"/>
              </a:buClr>
              <a:buSzPts val="900"/>
              <a:buNone/>
              <a:defRPr sz="900">
                <a:solidFill>
                  <a:schemeClr val="dk2"/>
                </a:solidFill>
              </a:defRPr>
            </a:lvl5pPr>
            <a:lvl6pPr lvl="5" algn="ctr" rtl="0">
              <a:lnSpc>
                <a:spcPct val="100000"/>
              </a:lnSpc>
              <a:spcBef>
                <a:spcPts val="0"/>
              </a:spcBef>
              <a:spcAft>
                <a:spcPts val="0"/>
              </a:spcAft>
              <a:buClr>
                <a:schemeClr val="dk2"/>
              </a:buClr>
              <a:buSzPts val="900"/>
              <a:buNone/>
              <a:defRPr sz="900">
                <a:solidFill>
                  <a:schemeClr val="dk2"/>
                </a:solidFill>
              </a:defRPr>
            </a:lvl6pPr>
            <a:lvl7pPr lvl="6" algn="ctr" rtl="0">
              <a:lnSpc>
                <a:spcPct val="100000"/>
              </a:lnSpc>
              <a:spcBef>
                <a:spcPts val="0"/>
              </a:spcBef>
              <a:spcAft>
                <a:spcPts val="0"/>
              </a:spcAft>
              <a:buClr>
                <a:schemeClr val="dk2"/>
              </a:buClr>
              <a:buSzPts val="900"/>
              <a:buNone/>
              <a:defRPr sz="900">
                <a:solidFill>
                  <a:schemeClr val="dk2"/>
                </a:solidFill>
              </a:defRPr>
            </a:lvl7pPr>
            <a:lvl8pPr lvl="7" algn="ctr" rtl="0">
              <a:lnSpc>
                <a:spcPct val="100000"/>
              </a:lnSpc>
              <a:spcBef>
                <a:spcPts val="0"/>
              </a:spcBef>
              <a:spcAft>
                <a:spcPts val="0"/>
              </a:spcAft>
              <a:buClr>
                <a:schemeClr val="dk2"/>
              </a:buClr>
              <a:buSzPts val="900"/>
              <a:buNone/>
              <a:defRPr sz="900">
                <a:solidFill>
                  <a:schemeClr val="dk2"/>
                </a:solidFill>
              </a:defRPr>
            </a:lvl8pPr>
            <a:lvl9pPr lvl="8" algn="ctr" rtl="0">
              <a:lnSpc>
                <a:spcPct val="100000"/>
              </a:lnSpc>
              <a:spcBef>
                <a:spcPts val="0"/>
              </a:spcBef>
              <a:spcAft>
                <a:spcPts val="0"/>
              </a:spcAft>
              <a:buClr>
                <a:schemeClr val="dk2"/>
              </a:buClr>
              <a:buSzPts val="900"/>
              <a:buNone/>
              <a:defRPr sz="900">
                <a:solidFill>
                  <a:schemeClr val="dk2"/>
                </a:solidFill>
              </a:defRPr>
            </a:lvl9pPr>
          </a:lstStyle>
          <a:p>
            <a:endParaRPr/>
          </a:p>
        </p:txBody>
      </p:sp>
      <p:sp>
        <p:nvSpPr>
          <p:cNvPr id="317" name="Google Shape;317;p23"/>
          <p:cNvSpPr txBox="1">
            <a:spLocks noGrp="1"/>
          </p:cNvSpPr>
          <p:nvPr>
            <p:ph type="ctrTitle"/>
          </p:nvPr>
        </p:nvSpPr>
        <p:spPr>
          <a:xfrm>
            <a:off x="999750" y="4935129"/>
            <a:ext cx="1665900" cy="7284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Clr>
                <a:schemeClr val="dk1"/>
              </a:buClr>
              <a:buSzPts val="1400"/>
              <a:buNone/>
              <a:defRPr sz="1400">
                <a:solidFill>
                  <a:schemeClr val="dk1"/>
                </a:solidFill>
              </a:defRPr>
            </a:lvl1pPr>
            <a:lvl2pPr lvl="1" algn="ctr" rtl="0">
              <a:spcBef>
                <a:spcPts val="0"/>
              </a:spcBef>
              <a:spcAft>
                <a:spcPts val="0"/>
              </a:spcAft>
              <a:buClr>
                <a:schemeClr val="dk1"/>
              </a:buClr>
              <a:buSzPts val="1400"/>
              <a:buNone/>
              <a:defRPr sz="1400">
                <a:solidFill>
                  <a:schemeClr val="dk1"/>
                </a:solidFill>
              </a:defRPr>
            </a:lvl2pPr>
            <a:lvl3pPr lvl="2" algn="ctr" rtl="0">
              <a:spcBef>
                <a:spcPts val="0"/>
              </a:spcBef>
              <a:spcAft>
                <a:spcPts val="0"/>
              </a:spcAft>
              <a:buClr>
                <a:schemeClr val="dk1"/>
              </a:buClr>
              <a:buSzPts val="1400"/>
              <a:buNone/>
              <a:defRPr sz="1400">
                <a:solidFill>
                  <a:schemeClr val="dk1"/>
                </a:solidFill>
              </a:defRPr>
            </a:lvl3pPr>
            <a:lvl4pPr lvl="3" algn="ctr" rtl="0">
              <a:spcBef>
                <a:spcPts val="0"/>
              </a:spcBef>
              <a:spcAft>
                <a:spcPts val="0"/>
              </a:spcAft>
              <a:buClr>
                <a:schemeClr val="dk1"/>
              </a:buClr>
              <a:buSzPts val="1400"/>
              <a:buNone/>
              <a:defRPr sz="1400">
                <a:solidFill>
                  <a:schemeClr val="dk1"/>
                </a:solidFill>
              </a:defRPr>
            </a:lvl4pPr>
            <a:lvl5pPr lvl="4" algn="ctr" rtl="0">
              <a:spcBef>
                <a:spcPts val="0"/>
              </a:spcBef>
              <a:spcAft>
                <a:spcPts val="0"/>
              </a:spcAft>
              <a:buClr>
                <a:schemeClr val="dk1"/>
              </a:buClr>
              <a:buSzPts val="1400"/>
              <a:buNone/>
              <a:defRPr sz="1400">
                <a:solidFill>
                  <a:schemeClr val="dk1"/>
                </a:solidFill>
              </a:defRPr>
            </a:lvl5pPr>
            <a:lvl6pPr lvl="5" algn="ctr" rtl="0">
              <a:spcBef>
                <a:spcPts val="0"/>
              </a:spcBef>
              <a:spcAft>
                <a:spcPts val="0"/>
              </a:spcAft>
              <a:buClr>
                <a:schemeClr val="dk1"/>
              </a:buClr>
              <a:buSzPts val="1400"/>
              <a:buNone/>
              <a:defRPr sz="1400">
                <a:solidFill>
                  <a:schemeClr val="dk1"/>
                </a:solidFill>
              </a:defRPr>
            </a:lvl6pPr>
            <a:lvl7pPr lvl="6" algn="ctr" rtl="0">
              <a:spcBef>
                <a:spcPts val="0"/>
              </a:spcBef>
              <a:spcAft>
                <a:spcPts val="0"/>
              </a:spcAft>
              <a:buClr>
                <a:schemeClr val="dk1"/>
              </a:buClr>
              <a:buSzPts val="1400"/>
              <a:buNone/>
              <a:defRPr sz="1400">
                <a:solidFill>
                  <a:schemeClr val="dk1"/>
                </a:solidFill>
              </a:defRPr>
            </a:lvl7pPr>
            <a:lvl8pPr lvl="7" algn="ctr" rtl="0">
              <a:spcBef>
                <a:spcPts val="0"/>
              </a:spcBef>
              <a:spcAft>
                <a:spcPts val="0"/>
              </a:spcAft>
              <a:buClr>
                <a:schemeClr val="dk1"/>
              </a:buClr>
              <a:buSzPts val="1400"/>
              <a:buNone/>
              <a:defRPr sz="1400">
                <a:solidFill>
                  <a:schemeClr val="dk1"/>
                </a:solidFill>
              </a:defRPr>
            </a:lvl8pPr>
            <a:lvl9pPr lvl="8" algn="ctr" rtl="0">
              <a:spcBef>
                <a:spcPts val="0"/>
              </a:spcBef>
              <a:spcAft>
                <a:spcPts val="0"/>
              </a:spcAft>
              <a:buClr>
                <a:schemeClr val="dk1"/>
              </a:buClr>
              <a:buSzPts val="1400"/>
              <a:buNone/>
              <a:defRPr sz="1400">
                <a:solidFill>
                  <a:schemeClr val="dk1"/>
                </a:solidFill>
              </a:defRPr>
            </a:lvl9pPr>
          </a:lstStyle>
          <a:p>
            <a:endParaRPr/>
          </a:p>
        </p:txBody>
      </p:sp>
      <p:sp>
        <p:nvSpPr>
          <p:cNvPr id="318" name="Google Shape;318;p23"/>
          <p:cNvSpPr txBox="1">
            <a:spLocks noGrp="1"/>
          </p:cNvSpPr>
          <p:nvPr>
            <p:ph type="subTitle" idx="2"/>
          </p:nvPr>
        </p:nvSpPr>
        <p:spPr>
          <a:xfrm>
            <a:off x="3590425" y="1874867"/>
            <a:ext cx="1567500" cy="59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900"/>
              <a:buNone/>
              <a:defRPr sz="900">
                <a:solidFill>
                  <a:schemeClr val="dk2"/>
                </a:solidFill>
              </a:defRPr>
            </a:lvl1pPr>
            <a:lvl2pPr lvl="1" algn="ctr" rtl="0">
              <a:lnSpc>
                <a:spcPct val="100000"/>
              </a:lnSpc>
              <a:spcBef>
                <a:spcPts val="0"/>
              </a:spcBef>
              <a:spcAft>
                <a:spcPts val="0"/>
              </a:spcAft>
              <a:buClr>
                <a:schemeClr val="dk2"/>
              </a:buClr>
              <a:buSzPts val="900"/>
              <a:buNone/>
              <a:defRPr sz="900">
                <a:solidFill>
                  <a:schemeClr val="dk2"/>
                </a:solidFill>
              </a:defRPr>
            </a:lvl2pPr>
            <a:lvl3pPr lvl="2" algn="ctr" rtl="0">
              <a:lnSpc>
                <a:spcPct val="100000"/>
              </a:lnSpc>
              <a:spcBef>
                <a:spcPts val="0"/>
              </a:spcBef>
              <a:spcAft>
                <a:spcPts val="0"/>
              </a:spcAft>
              <a:buClr>
                <a:schemeClr val="dk2"/>
              </a:buClr>
              <a:buSzPts val="900"/>
              <a:buNone/>
              <a:defRPr sz="900">
                <a:solidFill>
                  <a:schemeClr val="dk2"/>
                </a:solidFill>
              </a:defRPr>
            </a:lvl3pPr>
            <a:lvl4pPr lvl="3" algn="ctr" rtl="0">
              <a:lnSpc>
                <a:spcPct val="100000"/>
              </a:lnSpc>
              <a:spcBef>
                <a:spcPts val="0"/>
              </a:spcBef>
              <a:spcAft>
                <a:spcPts val="0"/>
              </a:spcAft>
              <a:buClr>
                <a:schemeClr val="dk2"/>
              </a:buClr>
              <a:buSzPts val="900"/>
              <a:buNone/>
              <a:defRPr sz="900">
                <a:solidFill>
                  <a:schemeClr val="dk2"/>
                </a:solidFill>
              </a:defRPr>
            </a:lvl4pPr>
            <a:lvl5pPr lvl="4" algn="ctr" rtl="0">
              <a:lnSpc>
                <a:spcPct val="100000"/>
              </a:lnSpc>
              <a:spcBef>
                <a:spcPts val="0"/>
              </a:spcBef>
              <a:spcAft>
                <a:spcPts val="0"/>
              </a:spcAft>
              <a:buClr>
                <a:schemeClr val="dk2"/>
              </a:buClr>
              <a:buSzPts val="900"/>
              <a:buNone/>
              <a:defRPr sz="900">
                <a:solidFill>
                  <a:schemeClr val="dk2"/>
                </a:solidFill>
              </a:defRPr>
            </a:lvl5pPr>
            <a:lvl6pPr lvl="5" algn="ctr" rtl="0">
              <a:lnSpc>
                <a:spcPct val="100000"/>
              </a:lnSpc>
              <a:spcBef>
                <a:spcPts val="0"/>
              </a:spcBef>
              <a:spcAft>
                <a:spcPts val="0"/>
              </a:spcAft>
              <a:buClr>
                <a:schemeClr val="dk2"/>
              </a:buClr>
              <a:buSzPts val="900"/>
              <a:buNone/>
              <a:defRPr sz="900">
                <a:solidFill>
                  <a:schemeClr val="dk2"/>
                </a:solidFill>
              </a:defRPr>
            </a:lvl6pPr>
            <a:lvl7pPr lvl="6" algn="ctr" rtl="0">
              <a:lnSpc>
                <a:spcPct val="100000"/>
              </a:lnSpc>
              <a:spcBef>
                <a:spcPts val="0"/>
              </a:spcBef>
              <a:spcAft>
                <a:spcPts val="0"/>
              </a:spcAft>
              <a:buClr>
                <a:schemeClr val="dk2"/>
              </a:buClr>
              <a:buSzPts val="900"/>
              <a:buNone/>
              <a:defRPr sz="900">
                <a:solidFill>
                  <a:schemeClr val="dk2"/>
                </a:solidFill>
              </a:defRPr>
            </a:lvl7pPr>
            <a:lvl8pPr lvl="7" algn="ctr" rtl="0">
              <a:lnSpc>
                <a:spcPct val="100000"/>
              </a:lnSpc>
              <a:spcBef>
                <a:spcPts val="0"/>
              </a:spcBef>
              <a:spcAft>
                <a:spcPts val="0"/>
              </a:spcAft>
              <a:buClr>
                <a:schemeClr val="dk2"/>
              </a:buClr>
              <a:buSzPts val="900"/>
              <a:buNone/>
              <a:defRPr sz="900">
                <a:solidFill>
                  <a:schemeClr val="dk2"/>
                </a:solidFill>
              </a:defRPr>
            </a:lvl8pPr>
            <a:lvl9pPr lvl="8" algn="ctr" rtl="0">
              <a:lnSpc>
                <a:spcPct val="100000"/>
              </a:lnSpc>
              <a:spcBef>
                <a:spcPts val="0"/>
              </a:spcBef>
              <a:spcAft>
                <a:spcPts val="0"/>
              </a:spcAft>
              <a:buClr>
                <a:schemeClr val="dk2"/>
              </a:buClr>
              <a:buSzPts val="900"/>
              <a:buNone/>
              <a:defRPr sz="900">
                <a:solidFill>
                  <a:schemeClr val="dk2"/>
                </a:solidFill>
              </a:defRPr>
            </a:lvl9pPr>
          </a:lstStyle>
          <a:p>
            <a:endParaRPr/>
          </a:p>
        </p:txBody>
      </p:sp>
      <p:sp>
        <p:nvSpPr>
          <p:cNvPr id="319" name="Google Shape;319;p23"/>
          <p:cNvSpPr txBox="1">
            <a:spLocks noGrp="1"/>
          </p:cNvSpPr>
          <p:nvPr>
            <p:ph type="ctrTitle" idx="3"/>
          </p:nvPr>
        </p:nvSpPr>
        <p:spPr>
          <a:xfrm>
            <a:off x="3548075" y="1317463"/>
            <a:ext cx="1665900" cy="7284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Clr>
                <a:schemeClr val="dk1"/>
              </a:buClr>
              <a:buSzPts val="1400"/>
              <a:buNone/>
              <a:defRPr sz="1400">
                <a:solidFill>
                  <a:schemeClr val="dk1"/>
                </a:solidFill>
              </a:defRPr>
            </a:lvl1pPr>
            <a:lvl2pPr lvl="1" algn="ctr" rtl="0">
              <a:spcBef>
                <a:spcPts val="0"/>
              </a:spcBef>
              <a:spcAft>
                <a:spcPts val="0"/>
              </a:spcAft>
              <a:buClr>
                <a:schemeClr val="dk1"/>
              </a:buClr>
              <a:buSzPts val="1400"/>
              <a:buNone/>
              <a:defRPr sz="1400">
                <a:solidFill>
                  <a:schemeClr val="dk1"/>
                </a:solidFill>
              </a:defRPr>
            </a:lvl2pPr>
            <a:lvl3pPr lvl="2" algn="ctr" rtl="0">
              <a:spcBef>
                <a:spcPts val="0"/>
              </a:spcBef>
              <a:spcAft>
                <a:spcPts val="0"/>
              </a:spcAft>
              <a:buClr>
                <a:schemeClr val="dk1"/>
              </a:buClr>
              <a:buSzPts val="1400"/>
              <a:buNone/>
              <a:defRPr sz="1400">
                <a:solidFill>
                  <a:schemeClr val="dk1"/>
                </a:solidFill>
              </a:defRPr>
            </a:lvl3pPr>
            <a:lvl4pPr lvl="3" algn="ctr" rtl="0">
              <a:spcBef>
                <a:spcPts val="0"/>
              </a:spcBef>
              <a:spcAft>
                <a:spcPts val="0"/>
              </a:spcAft>
              <a:buClr>
                <a:schemeClr val="dk1"/>
              </a:buClr>
              <a:buSzPts val="1400"/>
              <a:buNone/>
              <a:defRPr sz="1400">
                <a:solidFill>
                  <a:schemeClr val="dk1"/>
                </a:solidFill>
              </a:defRPr>
            </a:lvl4pPr>
            <a:lvl5pPr lvl="4" algn="ctr" rtl="0">
              <a:spcBef>
                <a:spcPts val="0"/>
              </a:spcBef>
              <a:spcAft>
                <a:spcPts val="0"/>
              </a:spcAft>
              <a:buClr>
                <a:schemeClr val="dk1"/>
              </a:buClr>
              <a:buSzPts val="1400"/>
              <a:buNone/>
              <a:defRPr sz="1400">
                <a:solidFill>
                  <a:schemeClr val="dk1"/>
                </a:solidFill>
              </a:defRPr>
            </a:lvl5pPr>
            <a:lvl6pPr lvl="5" algn="ctr" rtl="0">
              <a:spcBef>
                <a:spcPts val="0"/>
              </a:spcBef>
              <a:spcAft>
                <a:spcPts val="0"/>
              </a:spcAft>
              <a:buClr>
                <a:schemeClr val="dk1"/>
              </a:buClr>
              <a:buSzPts val="1400"/>
              <a:buNone/>
              <a:defRPr sz="1400">
                <a:solidFill>
                  <a:schemeClr val="dk1"/>
                </a:solidFill>
              </a:defRPr>
            </a:lvl6pPr>
            <a:lvl7pPr lvl="6" algn="ctr" rtl="0">
              <a:spcBef>
                <a:spcPts val="0"/>
              </a:spcBef>
              <a:spcAft>
                <a:spcPts val="0"/>
              </a:spcAft>
              <a:buClr>
                <a:schemeClr val="dk1"/>
              </a:buClr>
              <a:buSzPts val="1400"/>
              <a:buNone/>
              <a:defRPr sz="1400">
                <a:solidFill>
                  <a:schemeClr val="dk1"/>
                </a:solidFill>
              </a:defRPr>
            </a:lvl7pPr>
            <a:lvl8pPr lvl="7" algn="ctr" rtl="0">
              <a:spcBef>
                <a:spcPts val="0"/>
              </a:spcBef>
              <a:spcAft>
                <a:spcPts val="0"/>
              </a:spcAft>
              <a:buClr>
                <a:schemeClr val="dk1"/>
              </a:buClr>
              <a:buSzPts val="1400"/>
              <a:buNone/>
              <a:defRPr sz="1400">
                <a:solidFill>
                  <a:schemeClr val="dk1"/>
                </a:solidFill>
              </a:defRPr>
            </a:lvl8pPr>
            <a:lvl9pPr lvl="8" algn="ctr" rtl="0">
              <a:spcBef>
                <a:spcPts val="0"/>
              </a:spcBef>
              <a:spcAft>
                <a:spcPts val="0"/>
              </a:spcAft>
              <a:buClr>
                <a:schemeClr val="dk1"/>
              </a:buClr>
              <a:buSzPts val="1400"/>
              <a:buNone/>
              <a:defRPr sz="1400">
                <a:solidFill>
                  <a:schemeClr val="dk1"/>
                </a:solidFill>
              </a:defRPr>
            </a:lvl9pPr>
          </a:lstStyle>
          <a:p>
            <a:endParaRPr/>
          </a:p>
        </p:txBody>
      </p:sp>
      <p:sp>
        <p:nvSpPr>
          <p:cNvPr id="320" name="Google Shape;320;p23"/>
          <p:cNvSpPr txBox="1">
            <a:spLocks noGrp="1"/>
          </p:cNvSpPr>
          <p:nvPr>
            <p:ph type="subTitle" idx="4"/>
          </p:nvPr>
        </p:nvSpPr>
        <p:spPr>
          <a:xfrm>
            <a:off x="6096425" y="5492467"/>
            <a:ext cx="1567500" cy="59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900"/>
              <a:buNone/>
              <a:defRPr sz="900">
                <a:solidFill>
                  <a:schemeClr val="dk2"/>
                </a:solidFill>
              </a:defRPr>
            </a:lvl1pPr>
            <a:lvl2pPr lvl="1" algn="ctr" rtl="0">
              <a:lnSpc>
                <a:spcPct val="100000"/>
              </a:lnSpc>
              <a:spcBef>
                <a:spcPts val="0"/>
              </a:spcBef>
              <a:spcAft>
                <a:spcPts val="0"/>
              </a:spcAft>
              <a:buClr>
                <a:schemeClr val="dk2"/>
              </a:buClr>
              <a:buSzPts val="900"/>
              <a:buNone/>
              <a:defRPr sz="900">
                <a:solidFill>
                  <a:schemeClr val="dk2"/>
                </a:solidFill>
              </a:defRPr>
            </a:lvl2pPr>
            <a:lvl3pPr lvl="2" algn="ctr" rtl="0">
              <a:lnSpc>
                <a:spcPct val="100000"/>
              </a:lnSpc>
              <a:spcBef>
                <a:spcPts val="0"/>
              </a:spcBef>
              <a:spcAft>
                <a:spcPts val="0"/>
              </a:spcAft>
              <a:buClr>
                <a:schemeClr val="dk2"/>
              </a:buClr>
              <a:buSzPts val="900"/>
              <a:buNone/>
              <a:defRPr sz="900">
                <a:solidFill>
                  <a:schemeClr val="dk2"/>
                </a:solidFill>
              </a:defRPr>
            </a:lvl3pPr>
            <a:lvl4pPr lvl="3" algn="ctr" rtl="0">
              <a:lnSpc>
                <a:spcPct val="100000"/>
              </a:lnSpc>
              <a:spcBef>
                <a:spcPts val="0"/>
              </a:spcBef>
              <a:spcAft>
                <a:spcPts val="0"/>
              </a:spcAft>
              <a:buClr>
                <a:schemeClr val="dk2"/>
              </a:buClr>
              <a:buSzPts val="900"/>
              <a:buNone/>
              <a:defRPr sz="900">
                <a:solidFill>
                  <a:schemeClr val="dk2"/>
                </a:solidFill>
              </a:defRPr>
            </a:lvl4pPr>
            <a:lvl5pPr lvl="4" algn="ctr" rtl="0">
              <a:lnSpc>
                <a:spcPct val="100000"/>
              </a:lnSpc>
              <a:spcBef>
                <a:spcPts val="0"/>
              </a:spcBef>
              <a:spcAft>
                <a:spcPts val="0"/>
              </a:spcAft>
              <a:buClr>
                <a:schemeClr val="dk2"/>
              </a:buClr>
              <a:buSzPts val="900"/>
              <a:buNone/>
              <a:defRPr sz="900">
                <a:solidFill>
                  <a:schemeClr val="dk2"/>
                </a:solidFill>
              </a:defRPr>
            </a:lvl5pPr>
            <a:lvl6pPr lvl="5" algn="ctr" rtl="0">
              <a:lnSpc>
                <a:spcPct val="100000"/>
              </a:lnSpc>
              <a:spcBef>
                <a:spcPts val="0"/>
              </a:spcBef>
              <a:spcAft>
                <a:spcPts val="0"/>
              </a:spcAft>
              <a:buClr>
                <a:schemeClr val="dk2"/>
              </a:buClr>
              <a:buSzPts val="900"/>
              <a:buNone/>
              <a:defRPr sz="900">
                <a:solidFill>
                  <a:schemeClr val="dk2"/>
                </a:solidFill>
              </a:defRPr>
            </a:lvl6pPr>
            <a:lvl7pPr lvl="6" algn="ctr" rtl="0">
              <a:lnSpc>
                <a:spcPct val="100000"/>
              </a:lnSpc>
              <a:spcBef>
                <a:spcPts val="0"/>
              </a:spcBef>
              <a:spcAft>
                <a:spcPts val="0"/>
              </a:spcAft>
              <a:buClr>
                <a:schemeClr val="dk2"/>
              </a:buClr>
              <a:buSzPts val="900"/>
              <a:buNone/>
              <a:defRPr sz="900">
                <a:solidFill>
                  <a:schemeClr val="dk2"/>
                </a:solidFill>
              </a:defRPr>
            </a:lvl7pPr>
            <a:lvl8pPr lvl="7" algn="ctr" rtl="0">
              <a:lnSpc>
                <a:spcPct val="100000"/>
              </a:lnSpc>
              <a:spcBef>
                <a:spcPts val="0"/>
              </a:spcBef>
              <a:spcAft>
                <a:spcPts val="0"/>
              </a:spcAft>
              <a:buClr>
                <a:schemeClr val="dk2"/>
              </a:buClr>
              <a:buSzPts val="900"/>
              <a:buNone/>
              <a:defRPr sz="900">
                <a:solidFill>
                  <a:schemeClr val="dk2"/>
                </a:solidFill>
              </a:defRPr>
            </a:lvl8pPr>
            <a:lvl9pPr lvl="8" algn="ctr" rtl="0">
              <a:lnSpc>
                <a:spcPct val="100000"/>
              </a:lnSpc>
              <a:spcBef>
                <a:spcPts val="0"/>
              </a:spcBef>
              <a:spcAft>
                <a:spcPts val="0"/>
              </a:spcAft>
              <a:buClr>
                <a:schemeClr val="dk2"/>
              </a:buClr>
              <a:buSzPts val="900"/>
              <a:buNone/>
              <a:defRPr sz="900">
                <a:solidFill>
                  <a:schemeClr val="dk2"/>
                </a:solidFill>
              </a:defRPr>
            </a:lvl9pPr>
          </a:lstStyle>
          <a:p>
            <a:endParaRPr/>
          </a:p>
        </p:txBody>
      </p:sp>
      <p:sp>
        <p:nvSpPr>
          <p:cNvPr id="321" name="Google Shape;321;p23"/>
          <p:cNvSpPr txBox="1">
            <a:spLocks noGrp="1"/>
          </p:cNvSpPr>
          <p:nvPr>
            <p:ph type="ctrTitle" idx="5"/>
          </p:nvPr>
        </p:nvSpPr>
        <p:spPr>
          <a:xfrm>
            <a:off x="6054075" y="4935129"/>
            <a:ext cx="1665900" cy="728400"/>
          </a:xfrm>
          <a:prstGeom prst="rect">
            <a:avLst/>
          </a:prstGeom>
          <a:ln>
            <a:noFill/>
          </a:ln>
        </p:spPr>
        <p:txBody>
          <a:bodyPr spcFirstLastPara="1" wrap="square" lIns="91425" tIns="91425" rIns="91425" bIns="91425" anchor="b" anchorCtr="0">
            <a:noAutofit/>
          </a:bodyPr>
          <a:lstStyle>
            <a:lvl1pPr lvl="0" algn="ctr" rtl="0">
              <a:spcBef>
                <a:spcPts val="0"/>
              </a:spcBef>
              <a:spcAft>
                <a:spcPts val="0"/>
              </a:spcAft>
              <a:buClr>
                <a:schemeClr val="dk1"/>
              </a:buClr>
              <a:buSzPts val="1400"/>
              <a:buNone/>
              <a:defRPr sz="1400">
                <a:solidFill>
                  <a:schemeClr val="dk1"/>
                </a:solidFill>
              </a:defRPr>
            </a:lvl1pPr>
            <a:lvl2pPr lvl="1" algn="ctr" rtl="0">
              <a:spcBef>
                <a:spcPts val="0"/>
              </a:spcBef>
              <a:spcAft>
                <a:spcPts val="0"/>
              </a:spcAft>
              <a:buClr>
                <a:schemeClr val="dk1"/>
              </a:buClr>
              <a:buSzPts val="1400"/>
              <a:buNone/>
              <a:defRPr sz="1400">
                <a:solidFill>
                  <a:schemeClr val="dk1"/>
                </a:solidFill>
              </a:defRPr>
            </a:lvl2pPr>
            <a:lvl3pPr lvl="2" algn="ctr" rtl="0">
              <a:spcBef>
                <a:spcPts val="0"/>
              </a:spcBef>
              <a:spcAft>
                <a:spcPts val="0"/>
              </a:spcAft>
              <a:buClr>
                <a:schemeClr val="dk1"/>
              </a:buClr>
              <a:buSzPts val="1400"/>
              <a:buNone/>
              <a:defRPr sz="1400">
                <a:solidFill>
                  <a:schemeClr val="dk1"/>
                </a:solidFill>
              </a:defRPr>
            </a:lvl3pPr>
            <a:lvl4pPr lvl="3" algn="ctr" rtl="0">
              <a:spcBef>
                <a:spcPts val="0"/>
              </a:spcBef>
              <a:spcAft>
                <a:spcPts val="0"/>
              </a:spcAft>
              <a:buClr>
                <a:schemeClr val="dk1"/>
              </a:buClr>
              <a:buSzPts val="1400"/>
              <a:buNone/>
              <a:defRPr sz="1400">
                <a:solidFill>
                  <a:schemeClr val="dk1"/>
                </a:solidFill>
              </a:defRPr>
            </a:lvl4pPr>
            <a:lvl5pPr lvl="4" algn="ctr" rtl="0">
              <a:spcBef>
                <a:spcPts val="0"/>
              </a:spcBef>
              <a:spcAft>
                <a:spcPts val="0"/>
              </a:spcAft>
              <a:buClr>
                <a:schemeClr val="dk1"/>
              </a:buClr>
              <a:buSzPts val="1400"/>
              <a:buNone/>
              <a:defRPr sz="1400">
                <a:solidFill>
                  <a:schemeClr val="dk1"/>
                </a:solidFill>
              </a:defRPr>
            </a:lvl5pPr>
            <a:lvl6pPr lvl="5" algn="ctr" rtl="0">
              <a:spcBef>
                <a:spcPts val="0"/>
              </a:spcBef>
              <a:spcAft>
                <a:spcPts val="0"/>
              </a:spcAft>
              <a:buClr>
                <a:schemeClr val="dk1"/>
              </a:buClr>
              <a:buSzPts val="1400"/>
              <a:buNone/>
              <a:defRPr sz="1400">
                <a:solidFill>
                  <a:schemeClr val="dk1"/>
                </a:solidFill>
              </a:defRPr>
            </a:lvl6pPr>
            <a:lvl7pPr lvl="6" algn="ctr" rtl="0">
              <a:spcBef>
                <a:spcPts val="0"/>
              </a:spcBef>
              <a:spcAft>
                <a:spcPts val="0"/>
              </a:spcAft>
              <a:buClr>
                <a:schemeClr val="dk1"/>
              </a:buClr>
              <a:buSzPts val="1400"/>
              <a:buNone/>
              <a:defRPr sz="1400">
                <a:solidFill>
                  <a:schemeClr val="dk1"/>
                </a:solidFill>
              </a:defRPr>
            </a:lvl7pPr>
            <a:lvl8pPr lvl="7" algn="ctr" rtl="0">
              <a:spcBef>
                <a:spcPts val="0"/>
              </a:spcBef>
              <a:spcAft>
                <a:spcPts val="0"/>
              </a:spcAft>
              <a:buClr>
                <a:schemeClr val="dk1"/>
              </a:buClr>
              <a:buSzPts val="1400"/>
              <a:buNone/>
              <a:defRPr sz="1400">
                <a:solidFill>
                  <a:schemeClr val="dk1"/>
                </a:solidFill>
              </a:defRPr>
            </a:lvl8pPr>
            <a:lvl9pPr lvl="8" algn="ctr" rtl="0">
              <a:spcBef>
                <a:spcPts val="0"/>
              </a:spcBef>
              <a:spcAft>
                <a:spcPts val="0"/>
              </a:spcAft>
              <a:buClr>
                <a:schemeClr val="dk1"/>
              </a:buClr>
              <a:buSzPts val="1400"/>
              <a:buNone/>
              <a:defRPr sz="1400">
                <a:solidFill>
                  <a:schemeClr val="dk1"/>
                </a:solidFill>
              </a:defRPr>
            </a:lvl9pPr>
          </a:lstStyle>
          <a:p>
            <a:endParaRPr/>
          </a:p>
        </p:txBody>
      </p:sp>
      <p:grpSp>
        <p:nvGrpSpPr>
          <p:cNvPr id="322" name="Google Shape;322;p23"/>
          <p:cNvGrpSpPr/>
          <p:nvPr/>
        </p:nvGrpSpPr>
        <p:grpSpPr>
          <a:xfrm>
            <a:off x="315380" y="410976"/>
            <a:ext cx="813696" cy="810536"/>
            <a:chOff x="315380" y="308232"/>
            <a:chExt cx="813696" cy="607902"/>
          </a:xfrm>
        </p:grpSpPr>
        <p:sp>
          <p:nvSpPr>
            <p:cNvPr id="323" name="Google Shape;323;p23"/>
            <p:cNvSpPr/>
            <p:nvPr/>
          </p:nvSpPr>
          <p:spPr>
            <a:xfrm>
              <a:off x="315380" y="734649"/>
              <a:ext cx="180130" cy="180139"/>
            </a:xfrm>
            <a:custGeom>
              <a:avLst/>
              <a:gdLst/>
              <a:ahLst/>
              <a:cxnLst/>
              <a:rect l="l" t="t" r="r" b="b"/>
              <a:pathLst>
                <a:path w="20481" h="20482" extrusionOk="0">
                  <a:moveTo>
                    <a:pt x="0" y="0"/>
                  </a:moveTo>
                  <a:lnTo>
                    <a:pt x="0" y="20481"/>
                  </a:lnTo>
                  <a:lnTo>
                    <a:pt x="20481" y="20481"/>
                  </a:lnTo>
                  <a:lnTo>
                    <a:pt x="204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24" name="Google Shape;324;p23"/>
            <p:cNvSpPr/>
            <p:nvPr/>
          </p:nvSpPr>
          <p:spPr>
            <a:xfrm>
              <a:off x="315380" y="519145"/>
              <a:ext cx="180130" cy="180130"/>
            </a:xfrm>
            <a:custGeom>
              <a:avLst/>
              <a:gdLst/>
              <a:ahLst/>
              <a:cxnLst/>
              <a:rect l="l" t="t" r="r" b="b"/>
              <a:pathLst>
                <a:path w="20481" h="20481" extrusionOk="0">
                  <a:moveTo>
                    <a:pt x="0" y="0"/>
                  </a:moveTo>
                  <a:lnTo>
                    <a:pt x="0" y="20481"/>
                  </a:lnTo>
                  <a:lnTo>
                    <a:pt x="20481" y="20481"/>
                  </a:lnTo>
                  <a:lnTo>
                    <a:pt x="204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25" name="Google Shape;325;p23"/>
            <p:cNvSpPr/>
            <p:nvPr/>
          </p:nvSpPr>
          <p:spPr>
            <a:xfrm>
              <a:off x="315380" y="311741"/>
              <a:ext cx="180130" cy="180130"/>
            </a:xfrm>
            <a:custGeom>
              <a:avLst/>
              <a:gdLst/>
              <a:ahLst/>
              <a:cxnLst/>
              <a:rect l="l" t="t" r="r" b="b"/>
              <a:pathLst>
                <a:path w="20481" h="20481" extrusionOk="0">
                  <a:moveTo>
                    <a:pt x="0" y="0"/>
                  </a:moveTo>
                  <a:lnTo>
                    <a:pt x="0" y="20481"/>
                  </a:lnTo>
                  <a:lnTo>
                    <a:pt x="20481" y="20481"/>
                  </a:lnTo>
                  <a:lnTo>
                    <a:pt x="204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26" name="Google Shape;326;p23"/>
            <p:cNvSpPr/>
            <p:nvPr/>
          </p:nvSpPr>
          <p:spPr>
            <a:xfrm>
              <a:off x="526565" y="734649"/>
              <a:ext cx="179867" cy="180139"/>
            </a:xfrm>
            <a:custGeom>
              <a:avLst/>
              <a:gdLst/>
              <a:ahLst/>
              <a:cxnLst/>
              <a:rect l="l" t="t" r="r" b="b"/>
              <a:pathLst>
                <a:path w="20451" h="20482" extrusionOk="0">
                  <a:moveTo>
                    <a:pt x="0" y="0"/>
                  </a:moveTo>
                  <a:lnTo>
                    <a:pt x="0" y="20481"/>
                  </a:lnTo>
                  <a:lnTo>
                    <a:pt x="20450" y="20481"/>
                  </a:lnTo>
                  <a:lnTo>
                    <a:pt x="2045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27" name="Google Shape;327;p23"/>
            <p:cNvSpPr/>
            <p:nvPr/>
          </p:nvSpPr>
          <p:spPr>
            <a:xfrm>
              <a:off x="526829" y="519682"/>
              <a:ext cx="179867" cy="180139"/>
            </a:xfrm>
            <a:custGeom>
              <a:avLst/>
              <a:gdLst/>
              <a:ahLst/>
              <a:cxnLst/>
              <a:rect l="l" t="t" r="r" b="b"/>
              <a:pathLst>
                <a:path w="20451" h="20482" extrusionOk="0">
                  <a:moveTo>
                    <a:pt x="1" y="1"/>
                  </a:moveTo>
                  <a:lnTo>
                    <a:pt x="1" y="20481"/>
                  </a:lnTo>
                  <a:cubicBezTo>
                    <a:pt x="11301" y="20481"/>
                    <a:pt x="20451" y="11300"/>
                    <a:pt x="204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28" name="Google Shape;328;p23"/>
            <p:cNvSpPr/>
            <p:nvPr/>
          </p:nvSpPr>
          <p:spPr>
            <a:xfrm>
              <a:off x="740715" y="519682"/>
              <a:ext cx="180139" cy="180139"/>
            </a:xfrm>
            <a:custGeom>
              <a:avLst/>
              <a:gdLst/>
              <a:ahLst/>
              <a:cxnLst/>
              <a:rect l="l" t="t" r="r" b="b"/>
              <a:pathLst>
                <a:path w="20482" h="20482" extrusionOk="0">
                  <a:moveTo>
                    <a:pt x="1" y="1"/>
                  </a:moveTo>
                  <a:lnTo>
                    <a:pt x="1" y="20481"/>
                  </a:lnTo>
                  <a:cubicBezTo>
                    <a:pt x="11301" y="20481"/>
                    <a:pt x="20482" y="11300"/>
                    <a:pt x="2048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29" name="Google Shape;329;p23"/>
            <p:cNvSpPr/>
            <p:nvPr/>
          </p:nvSpPr>
          <p:spPr>
            <a:xfrm>
              <a:off x="740715" y="308232"/>
              <a:ext cx="180139" cy="180130"/>
            </a:xfrm>
            <a:custGeom>
              <a:avLst/>
              <a:gdLst/>
              <a:ahLst/>
              <a:cxnLst/>
              <a:rect l="l" t="t" r="r" b="b"/>
              <a:pathLst>
                <a:path w="20482" h="20481" extrusionOk="0">
                  <a:moveTo>
                    <a:pt x="1" y="0"/>
                  </a:moveTo>
                  <a:lnTo>
                    <a:pt x="1" y="20481"/>
                  </a:lnTo>
                  <a:lnTo>
                    <a:pt x="20482" y="20481"/>
                  </a:lnTo>
                  <a:cubicBezTo>
                    <a:pt x="20482" y="9181"/>
                    <a:pt x="11301" y="0"/>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30" name="Google Shape;330;p23"/>
            <p:cNvSpPr/>
            <p:nvPr/>
          </p:nvSpPr>
          <p:spPr>
            <a:xfrm>
              <a:off x="528184" y="308232"/>
              <a:ext cx="179867" cy="180130"/>
            </a:xfrm>
            <a:custGeom>
              <a:avLst/>
              <a:gdLst/>
              <a:ahLst/>
              <a:cxnLst/>
              <a:rect l="l" t="t" r="r" b="b"/>
              <a:pathLst>
                <a:path w="20451" h="20481" extrusionOk="0">
                  <a:moveTo>
                    <a:pt x="0" y="0"/>
                  </a:moveTo>
                  <a:lnTo>
                    <a:pt x="0" y="20481"/>
                  </a:lnTo>
                  <a:lnTo>
                    <a:pt x="20451" y="20481"/>
                  </a:lnTo>
                  <a:cubicBezTo>
                    <a:pt x="20451" y="9181"/>
                    <a:pt x="11300" y="0"/>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31" name="Google Shape;331;p23"/>
            <p:cNvSpPr/>
            <p:nvPr/>
          </p:nvSpPr>
          <p:spPr>
            <a:xfrm>
              <a:off x="838207" y="308232"/>
              <a:ext cx="78056" cy="70219"/>
            </a:xfrm>
            <a:custGeom>
              <a:avLst/>
              <a:gdLst/>
              <a:ahLst/>
              <a:cxnLst/>
              <a:rect l="l" t="t" r="r" b="b"/>
              <a:pathLst>
                <a:path w="8875" h="7984" extrusionOk="0">
                  <a:moveTo>
                    <a:pt x="1" y="0"/>
                  </a:moveTo>
                  <a:cubicBezTo>
                    <a:pt x="3563" y="1934"/>
                    <a:pt x="6572" y="4667"/>
                    <a:pt x="8875" y="7984"/>
                  </a:cubicBezTo>
                  <a:lnTo>
                    <a:pt x="8875" y="1535"/>
                  </a:lnTo>
                  <a:cubicBezTo>
                    <a:pt x="6173" y="706"/>
                    <a:pt x="3317" y="154"/>
                    <a:pt x="36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32" name="Google Shape;332;p23"/>
            <p:cNvSpPr/>
            <p:nvPr/>
          </p:nvSpPr>
          <p:spPr>
            <a:xfrm>
              <a:off x="740715" y="734649"/>
              <a:ext cx="175548" cy="181485"/>
            </a:xfrm>
            <a:custGeom>
              <a:avLst/>
              <a:gdLst/>
              <a:ahLst/>
              <a:cxnLst/>
              <a:rect l="l" t="t" r="r" b="b"/>
              <a:pathLst>
                <a:path w="19960" h="20635" extrusionOk="0">
                  <a:moveTo>
                    <a:pt x="19960" y="0"/>
                  </a:moveTo>
                  <a:cubicBezTo>
                    <a:pt x="16981" y="2273"/>
                    <a:pt x="13266" y="2917"/>
                    <a:pt x="9213" y="2917"/>
                  </a:cubicBezTo>
                  <a:cubicBezTo>
                    <a:pt x="5835" y="2917"/>
                    <a:pt x="2672" y="1996"/>
                    <a:pt x="1" y="338"/>
                  </a:cubicBezTo>
                  <a:lnTo>
                    <a:pt x="1" y="19284"/>
                  </a:lnTo>
                  <a:cubicBezTo>
                    <a:pt x="3041" y="20174"/>
                    <a:pt x="6234" y="20635"/>
                    <a:pt x="9551" y="20635"/>
                  </a:cubicBezTo>
                  <a:cubicBezTo>
                    <a:pt x="13205" y="20635"/>
                    <a:pt x="16674" y="20082"/>
                    <a:pt x="19960" y="19038"/>
                  </a:cubicBezTo>
                  <a:lnTo>
                    <a:pt x="1996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33" name="Google Shape;333;p23"/>
            <p:cNvSpPr/>
            <p:nvPr/>
          </p:nvSpPr>
          <p:spPr>
            <a:xfrm>
              <a:off x="947318" y="734649"/>
              <a:ext cx="156102" cy="155830"/>
            </a:xfrm>
            <a:custGeom>
              <a:avLst/>
              <a:gdLst/>
              <a:ahLst/>
              <a:cxnLst/>
              <a:rect l="l" t="t" r="r" b="b"/>
              <a:pathLst>
                <a:path w="17749" h="17718" extrusionOk="0">
                  <a:moveTo>
                    <a:pt x="0" y="0"/>
                  </a:moveTo>
                  <a:lnTo>
                    <a:pt x="0" y="17718"/>
                  </a:lnTo>
                  <a:cubicBezTo>
                    <a:pt x="7891" y="14217"/>
                    <a:pt x="14248" y="7892"/>
                    <a:pt x="177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34" name="Google Shape;334;p23"/>
            <p:cNvSpPr/>
            <p:nvPr/>
          </p:nvSpPr>
          <p:spPr>
            <a:xfrm>
              <a:off x="947318" y="333615"/>
              <a:ext cx="155557" cy="154748"/>
            </a:xfrm>
            <a:custGeom>
              <a:avLst/>
              <a:gdLst/>
              <a:ahLst/>
              <a:cxnLst/>
              <a:rect l="l" t="t" r="r" b="b"/>
              <a:pathLst>
                <a:path w="17687" h="17595" extrusionOk="0">
                  <a:moveTo>
                    <a:pt x="0" y="0"/>
                  </a:moveTo>
                  <a:lnTo>
                    <a:pt x="0" y="17595"/>
                  </a:lnTo>
                  <a:lnTo>
                    <a:pt x="17687" y="17595"/>
                  </a:lnTo>
                  <a:cubicBezTo>
                    <a:pt x="14186" y="9765"/>
                    <a:pt x="7861" y="3470"/>
                    <a:pt x="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35" name="Google Shape;335;p23"/>
            <p:cNvSpPr/>
            <p:nvPr/>
          </p:nvSpPr>
          <p:spPr>
            <a:xfrm>
              <a:off x="947318" y="519682"/>
              <a:ext cx="181757" cy="183921"/>
            </a:xfrm>
            <a:custGeom>
              <a:avLst/>
              <a:gdLst/>
              <a:ahLst/>
              <a:cxnLst/>
              <a:rect l="l" t="t" r="r" b="b"/>
              <a:pathLst>
                <a:path w="20666" h="20912" extrusionOk="0">
                  <a:moveTo>
                    <a:pt x="430" y="1"/>
                  </a:moveTo>
                  <a:cubicBezTo>
                    <a:pt x="2272" y="2795"/>
                    <a:pt x="3347" y="6142"/>
                    <a:pt x="3347" y="9734"/>
                  </a:cubicBezTo>
                  <a:cubicBezTo>
                    <a:pt x="3347" y="13603"/>
                    <a:pt x="2119" y="17165"/>
                    <a:pt x="0" y="20082"/>
                  </a:cubicBezTo>
                  <a:lnTo>
                    <a:pt x="0" y="20911"/>
                  </a:lnTo>
                  <a:lnTo>
                    <a:pt x="19068" y="20911"/>
                  </a:lnTo>
                  <a:cubicBezTo>
                    <a:pt x="20112" y="17626"/>
                    <a:pt x="20665" y="14125"/>
                    <a:pt x="20665" y="10502"/>
                  </a:cubicBezTo>
                  <a:cubicBezTo>
                    <a:pt x="20665" y="6848"/>
                    <a:pt x="20082" y="3317"/>
                    <a:pt x="1903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36" name="Google Shape;336;p23"/>
            <p:cNvSpPr/>
            <p:nvPr/>
          </p:nvSpPr>
          <p:spPr>
            <a:xfrm>
              <a:off x="621894" y="309578"/>
              <a:ext cx="84801" cy="83183"/>
            </a:xfrm>
            <a:custGeom>
              <a:avLst/>
              <a:gdLst/>
              <a:ahLst/>
              <a:cxnLst/>
              <a:rect l="l" t="t" r="r" b="b"/>
              <a:pathLst>
                <a:path w="9642" h="9458" extrusionOk="0">
                  <a:moveTo>
                    <a:pt x="0" y="1"/>
                  </a:moveTo>
                  <a:cubicBezTo>
                    <a:pt x="3992" y="2242"/>
                    <a:pt x="7339" y="5528"/>
                    <a:pt x="9642" y="9458"/>
                  </a:cubicBezTo>
                  <a:lnTo>
                    <a:pt x="964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37" name="Google Shape;337;p23"/>
            <p:cNvSpPr/>
            <p:nvPr/>
          </p:nvSpPr>
          <p:spPr>
            <a:xfrm>
              <a:off x="625131" y="614747"/>
              <a:ext cx="82919" cy="85074"/>
            </a:xfrm>
            <a:custGeom>
              <a:avLst/>
              <a:gdLst/>
              <a:ahLst/>
              <a:cxnLst/>
              <a:rect l="l" t="t" r="r" b="b"/>
              <a:pathLst>
                <a:path w="9428" h="9673" extrusionOk="0">
                  <a:moveTo>
                    <a:pt x="9428" y="0"/>
                  </a:moveTo>
                  <a:cubicBezTo>
                    <a:pt x="7186" y="3992"/>
                    <a:pt x="3931" y="7339"/>
                    <a:pt x="1" y="9672"/>
                  </a:cubicBezTo>
                  <a:lnTo>
                    <a:pt x="9428" y="9672"/>
                  </a:lnTo>
                  <a:lnTo>
                    <a:pt x="942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338" name="Google Shape;338;p23"/>
          <p:cNvSpPr/>
          <p:nvPr/>
        </p:nvSpPr>
        <p:spPr>
          <a:xfrm>
            <a:off x="8846828" y="-72500"/>
            <a:ext cx="356400" cy="70052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chemeClr val="lt1"/>
              </a:solidFill>
              <a:latin typeface="Nunito"/>
              <a:ea typeface="Nunito"/>
              <a:cs typeface="Nunito"/>
              <a:sym typeface="Nunito"/>
            </a:endParaRPr>
          </a:p>
        </p:txBody>
      </p:sp>
      <p:sp>
        <p:nvSpPr>
          <p:cNvPr id="339" name="Google Shape;339;p23"/>
          <p:cNvSpPr txBox="1">
            <a:spLocks noGrp="1"/>
          </p:cNvSpPr>
          <p:nvPr>
            <p:ph type="ctrTitle" idx="6"/>
          </p:nvPr>
        </p:nvSpPr>
        <p:spPr>
          <a:xfrm rot="-5400000">
            <a:off x="6303600" y="3143285"/>
            <a:ext cx="5439600" cy="3516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1pPr>
            <a:lvl2pPr lvl="1"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2pPr>
            <a:lvl3pPr lvl="2"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3pPr>
            <a:lvl4pPr lvl="3"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4pPr>
            <a:lvl5pPr lvl="4"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5pPr>
            <a:lvl6pPr lvl="5"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6pPr>
            <a:lvl7pPr lvl="6"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7pPr>
            <a:lvl8pPr lvl="7"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8pPr>
            <a:lvl9pPr lvl="8"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9pPr>
          </a:lstStyle>
          <a:p>
            <a:endParaRPr/>
          </a:p>
        </p:txBody>
      </p:sp>
      <p:sp>
        <p:nvSpPr>
          <p:cNvPr id="340" name="Google Shape;340;p23"/>
          <p:cNvSpPr txBox="1">
            <a:spLocks noGrp="1"/>
          </p:cNvSpPr>
          <p:nvPr>
            <p:ph type="sldNum" idx="12"/>
          </p:nvPr>
        </p:nvSpPr>
        <p:spPr>
          <a:xfrm rot="-5400000">
            <a:off x="8735000" y="245073"/>
            <a:ext cx="576800" cy="393600"/>
          </a:xfrm>
          <a:prstGeom prst="rect">
            <a:avLst/>
          </a:prstGeom>
          <a:noFill/>
          <a:ln>
            <a:noFill/>
          </a:ln>
        </p:spPr>
        <p:txBody>
          <a:bodyPr spcFirstLastPara="1" wrap="square" lIns="91425" tIns="91425" rIns="91425" bIns="91425" anchor="ctr" anchorCtr="0">
            <a:noAutofit/>
          </a:bodyPr>
          <a:lstStyle>
            <a:lvl1pPr lvl="0" algn="ctr" rtl="0">
              <a:buNone/>
              <a:defRPr sz="800">
                <a:solidFill>
                  <a:schemeClr val="lt1"/>
                </a:solidFill>
                <a:latin typeface="Nunito"/>
                <a:ea typeface="Nunito"/>
                <a:cs typeface="Nunito"/>
                <a:sym typeface="Nunito"/>
              </a:defRPr>
            </a:lvl1pPr>
            <a:lvl2pPr lvl="1" algn="ctr" rtl="0">
              <a:buNone/>
              <a:defRPr sz="800">
                <a:solidFill>
                  <a:schemeClr val="lt1"/>
                </a:solidFill>
                <a:latin typeface="Nunito"/>
                <a:ea typeface="Nunito"/>
                <a:cs typeface="Nunito"/>
                <a:sym typeface="Nunito"/>
              </a:defRPr>
            </a:lvl2pPr>
            <a:lvl3pPr lvl="2" algn="ctr" rtl="0">
              <a:buNone/>
              <a:defRPr sz="800">
                <a:solidFill>
                  <a:schemeClr val="lt1"/>
                </a:solidFill>
                <a:latin typeface="Nunito"/>
                <a:ea typeface="Nunito"/>
                <a:cs typeface="Nunito"/>
                <a:sym typeface="Nunito"/>
              </a:defRPr>
            </a:lvl3pPr>
            <a:lvl4pPr lvl="3" algn="ctr" rtl="0">
              <a:buNone/>
              <a:defRPr sz="800">
                <a:solidFill>
                  <a:schemeClr val="lt1"/>
                </a:solidFill>
                <a:latin typeface="Nunito"/>
                <a:ea typeface="Nunito"/>
                <a:cs typeface="Nunito"/>
                <a:sym typeface="Nunito"/>
              </a:defRPr>
            </a:lvl4pPr>
            <a:lvl5pPr lvl="4" algn="ctr" rtl="0">
              <a:buNone/>
              <a:defRPr sz="800">
                <a:solidFill>
                  <a:schemeClr val="lt1"/>
                </a:solidFill>
                <a:latin typeface="Nunito"/>
                <a:ea typeface="Nunito"/>
                <a:cs typeface="Nunito"/>
                <a:sym typeface="Nunito"/>
              </a:defRPr>
            </a:lvl5pPr>
            <a:lvl6pPr lvl="5" algn="ctr" rtl="0">
              <a:buNone/>
              <a:defRPr sz="800">
                <a:solidFill>
                  <a:schemeClr val="lt1"/>
                </a:solidFill>
                <a:latin typeface="Nunito"/>
                <a:ea typeface="Nunito"/>
                <a:cs typeface="Nunito"/>
                <a:sym typeface="Nunito"/>
              </a:defRPr>
            </a:lvl6pPr>
            <a:lvl7pPr lvl="6" algn="ctr" rtl="0">
              <a:buNone/>
              <a:defRPr sz="800">
                <a:solidFill>
                  <a:schemeClr val="lt1"/>
                </a:solidFill>
                <a:latin typeface="Nunito"/>
                <a:ea typeface="Nunito"/>
                <a:cs typeface="Nunito"/>
                <a:sym typeface="Nunito"/>
              </a:defRPr>
            </a:lvl7pPr>
            <a:lvl8pPr lvl="7" algn="ctr" rtl="0">
              <a:buNone/>
              <a:defRPr sz="800">
                <a:solidFill>
                  <a:schemeClr val="lt1"/>
                </a:solidFill>
                <a:latin typeface="Nunito"/>
                <a:ea typeface="Nunito"/>
                <a:cs typeface="Nunito"/>
                <a:sym typeface="Nunito"/>
              </a:defRPr>
            </a:lvl8pPr>
            <a:lvl9pPr lvl="8" algn="ctr" rtl="0">
              <a:buNone/>
              <a:defRPr sz="800">
                <a:solidFill>
                  <a:schemeClr val="lt1"/>
                </a:solidFill>
                <a:latin typeface="Nunito"/>
                <a:ea typeface="Nunito"/>
                <a:cs typeface="Nunito"/>
                <a:sym typeface="Nunito"/>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466373876"/>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matchingName="NUMBERS + TEXTS">
  <p:cSld name="NUMBERS + TEXTS">
    <p:spTree>
      <p:nvGrpSpPr>
        <p:cNvPr id="1" name="Shape 341"/>
        <p:cNvGrpSpPr/>
        <p:nvPr/>
      </p:nvGrpSpPr>
      <p:grpSpPr>
        <a:xfrm>
          <a:off x="0" y="0"/>
          <a:ext cx="0" cy="0"/>
          <a:chOff x="0" y="0"/>
          <a:chExt cx="0" cy="0"/>
        </a:xfrm>
      </p:grpSpPr>
      <p:sp>
        <p:nvSpPr>
          <p:cNvPr id="342" name="Google Shape;342;p24"/>
          <p:cNvSpPr txBox="1">
            <a:spLocks noGrp="1"/>
          </p:cNvSpPr>
          <p:nvPr>
            <p:ph type="subTitle" idx="1"/>
          </p:nvPr>
        </p:nvSpPr>
        <p:spPr>
          <a:xfrm>
            <a:off x="5383700" y="1130828"/>
            <a:ext cx="2788800" cy="1090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2"/>
              </a:buClr>
              <a:buSzPts val="900"/>
              <a:buNone/>
              <a:defRPr sz="900">
                <a:solidFill>
                  <a:schemeClr val="dk2"/>
                </a:solidFill>
              </a:defRPr>
            </a:lvl1pPr>
            <a:lvl2pPr lvl="1" algn="ctr" rtl="0">
              <a:lnSpc>
                <a:spcPct val="100000"/>
              </a:lnSpc>
              <a:spcBef>
                <a:spcPts val="0"/>
              </a:spcBef>
              <a:spcAft>
                <a:spcPts val="0"/>
              </a:spcAft>
              <a:buClr>
                <a:schemeClr val="dk2"/>
              </a:buClr>
              <a:buSzPts val="900"/>
              <a:buNone/>
              <a:defRPr sz="900">
                <a:solidFill>
                  <a:schemeClr val="dk2"/>
                </a:solidFill>
              </a:defRPr>
            </a:lvl2pPr>
            <a:lvl3pPr lvl="2" algn="ctr" rtl="0">
              <a:lnSpc>
                <a:spcPct val="100000"/>
              </a:lnSpc>
              <a:spcBef>
                <a:spcPts val="0"/>
              </a:spcBef>
              <a:spcAft>
                <a:spcPts val="0"/>
              </a:spcAft>
              <a:buClr>
                <a:schemeClr val="dk2"/>
              </a:buClr>
              <a:buSzPts val="900"/>
              <a:buNone/>
              <a:defRPr sz="900">
                <a:solidFill>
                  <a:schemeClr val="dk2"/>
                </a:solidFill>
              </a:defRPr>
            </a:lvl3pPr>
            <a:lvl4pPr lvl="3" algn="ctr" rtl="0">
              <a:lnSpc>
                <a:spcPct val="100000"/>
              </a:lnSpc>
              <a:spcBef>
                <a:spcPts val="0"/>
              </a:spcBef>
              <a:spcAft>
                <a:spcPts val="0"/>
              </a:spcAft>
              <a:buClr>
                <a:schemeClr val="dk2"/>
              </a:buClr>
              <a:buSzPts val="900"/>
              <a:buNone/>
              <a:defRPr sz="900">
                <a:solidFill>
                  <a:schemeClr val="dk2"/>
                </a:solidFill>
              </a:defRPr>
            </a:lvl4pPr>
            <a:lvl5pPr lvl="4" algn="ctr" rtl="0">
              <a:lnSpc>
                <a:spcPct val="100000"/>
              </a:lnSpc>
              <a:spcBef>
                <a:spcPts val="0"/>
              </a:spcBef>
              <a:spcAft>
                <a:spcPts val="0"/>
              </a:spcAft>
              <a:buClr>
                <a:schemeClr val="dk2"/>
              </a:buClr>
              <a:buSzPts val="900"/>
              <a:buNone/>
              <a:defRPr sz="900">
                <a:solidFill>
                  <a:schemeClr val="dk2"/>
                </a:solidFill>
              </a:defRPr>
            </a:lvl5pPr>
            <a:lvl6pPr lvl="5" algn="ctr" rtl="0">
              <a:lnSpc>
                <a:spcPct val="100000"/>
              </a:lnSpc>
              <a:spcBef>
                <a:spcPts val="0"/>
              </a:spcBef>
              <a:spcAft>
                <a:spcPts val="0"/>
              </a:spcAft>
              <a:buClr>
                <a:schemeClr val="dk2"/>
              </a:buClr>
              <a:buSzPts val="900"/>
              <a:buNone/>
              <a:defRPr sz="900">
                <a:solidFill>
                  <a:schemeClr val="dk2"/>
                </a:solidFill>
              </a:defRPr>
            </a:lvl6pPr>
            <a:lvl7pPr lvl="6" algn="ctr" rtl="0">
              <a:lnSpc>
                <a:spcPct val="100000"/>
              </a:lnSpc>
              <a:spcBef>
                <a:spcPts val="0"/>
              </a:spcBef>
              <a:spcAft>
                <a:spcPts val="0"/>
              </a:spcAft>
              <a:buClr>
                <a:schemeClr val="dk2"/>
              </a:buClr>
              <a:buSzPts val="900"/>
              <a:buNone/>
              <a:defRPr sz="900">
                <a:solidFill>
                  <a:schemeClr val="dk2"/>
                </a:solidFill>
              </a:defRPr>
            </a:lvl7pPr>
            <a:lvl8pPr lvl="7" algn="ctr" rtl="0">
              <a:lnSpc>
                <a:spcPct val="100000"/>
              </a:lnSpc>
              <a:spcBef>
                <a:spcPts val="0"/>
              </a:spcBef>
              <a:spcAft>
                <a:spcPts val="0"/>
              </a:spcAft>
              <a:buClr>
                <a:schemeClr val="dk2"/>
              </a:buClr>
              <a:buSzPts val="900"/>
              <a:buNone/>
              <a:defRPr sz="900">
                <a:solidFill>
                  <a:schemeClr val="dk2"/>
                </a:solidFill>
              </a:defRPr>
            </a:lvl8pPr>
            <a:lvl9pPr lvl="8" algn="ctr" rtl="0">
              <a:lnSpc>
                <a:spcPct val="100000"/>
              </a:lnSpc>
              <a:spcBef>
                <a:spcPts val="0"/>
              </a:spcBef>
              <a:spcAft>
                <a:spcPts val="0"/>
              </a:spcAft>
              <a:buClr>
                <a:schemeClr val="dk2"/>
              </a:buClr>
              <a:buSzPts val="900"/>
              <a:buNone/>
              <a:defRPr sz="900">
                <a:solidFill>
                  <a:schemeClr val="dk2"/>
                </a:solidFill>
              </a:defRPr>
            </a:lvl9pPr>
          </a:lstStyle>
          <a:p>
            <a:endParaRPr/>
          </a:p>
        </p:txBody>
      </p:sp>
      <p:sp>
        <p:nvSpPr>
          <p:cNvPr id="343" name="Google Shape;343;p24"/>
          <p:cNvSpPr txBox="1">
            <a:spLocks noGrp="1"/>
          </p:cNvSpPr>
          <p:nvPr>
            <p:ph type="title" hasCustomPrompt="1"/>
          </p:nvPr>
        </p:nvSpPr>
        <p:spPr>
          <a:xfrm>
            <a:off x="3533825" y="1270765"/>
            <a:ext cx="2600400" cy="810400"/>
          </a:xfrm>
          <a:prstGeom prst="rect">
            <a:avLst/>
          </a:prstGeom>
        </p:spPr>
        <p:txBody>
          <a:bodyPr spcFirstLastPara="1" wrap="square" lIns="91425" tIns="91425" rIns="91425" bIns="91425" anchor="ctr" anchorCtr="0">
            <a:noAutofit/>
          </a:bodyPr>
          <a:lstStyle>
            <a:lvl1pPr lvl="0" rtl="0">
              <a:spcBef>
                <a:spcPts val="0"/>
              </a:spcBef>
              <a:spcAft>
                <a:spcPts val="0"/>
              </a:spcAft>
              <a:buClr>
                <a:schemeClr val="dk1"/>
              </a:buClr>
              <a:buSzPts val="4800"/>
              <a:buNone/>
              <a:defRPr sz="4800">
                <a:solidFill>
                  <a:schemeClr val="dk1"/>
                </a:solidFill>
              </a:defRPr>
            </a:lvl1pPr>
            <a:lvl2pPr lvl="1" rtl="0">
              <a:spcBef>
                <a:spcPts val="0"/>
              </a:spcBef>
              <a:spcAft>
                <a:spcPts val="0"/>
              </a:spcAft>
              <a:buClr>
                <a:schemeClr val="dk1"/>
              </a:buClr>
              <a:buSzPts val="4800"/>
              <a:buNone/>
              <a:defRPr sz="4800">
                <a:solidFill>
                  <a:schemeClr val="dk1"/>
                </a:solidFill>
              </a:defRPr>
            </a:lvl2pPr>
            <a:lvl3pPr lvl="2" rtl="0">
              <a:spcBef>
                <a:spcPts val="0"/>
              </a:spcBef>
              <a:spcAft>
                <a:spcPts val="0"/>
              </a:spcAft>
              <a:buClr>
                <a:schemeClr val="dk1"/>
              </a:buClr>
              <a:buSzPts val="4800"/>
              <a:buNone/>
              <a:defRPr sz="4800">
                <a:solidFill>
                  <a:schemeClr val="dk1"/>
                </a:solidFill>
              </a:defRPr>
            </a:lvl3pPr>
            <a:lvl4pPr lvl="3" rtl="0">
              <a:spcBef>
                <a:spcPts val="0"/>
              </a:spcBef>
              <a:spcAft>
                <a:spcPts val="0"/>
              </a:spcAft>
              <a:buClr>
                <a:schemeClr val="dk1"/>
              </a:buClr>
              <a:buSzPts val="4800"/>
              <a:buNone/>
              <a:defRPr sz="4800">
                <a:solidFill>
                  <a:schemeClr val="dk1"/>
                </a:solidFill>
              </a:defRPr>
            </a:lvl4pPr>
            <a:lvl5pPr lvl="4" rtl="0">
              <a:spcBef>
                <a:spcPts val="0"/>
              </a:spcBef>
              <a:spcAft>
                <a:spcPts val="0"/>
              </a:spcAft>
              <a:buClr>
                <a:schemeClr val="dk1"/>
              </a:buClr>
              <a:buSzPts val="4800"/>
              <a:buNone/>
              <a:defRPr sz="4800">
                <a:solidFill>
                  <a:schemeClr val="dk1"/>
                </a:solidFill>
              </a:defRPr>
            </a:lvl5pPr>
            <a:lvl6pPr lvl="5" rtl="0">
              <a:spcBef>
                <a:spcPts val="0"/>
              </a:spcBef>
              <a:spcAft>
                <a:spcPts val="0"/>
              </a:spcAft>
              <a:buClr>
                <a:schemeClr val="dk1"/>
              </a:buClr>
              <a:buSzPts val="4800"/>
              <a:buNone/>
              <a:defRPr sz="4800">
                <a:solidFill>
                  <a:schemeClr val="dk1"/>
                </a:solidFill>
              </a:defRPr>
            </a:lvl6pPr>
            <a:lvl7pPr lvl="6" rtl="0">
              <a:spcBef>
                <a:spcPts val="0"/>
              </a:spcBef>
              <a:spcAft>
                <a:spcPts val="0"/>
              </a:spcAft>
              <a:buClr>
                <a:schemeClr val="dk1"/>
              </a:buClr>
              <a:buSzPts val="4800"/>
              <a:buNone/>
              <a:defRPr sz="4800">
                <a:solidFill>
                  <a:schemeClr val="dk1"/>
                </a:solidFill>
              </a:defRPr>
            </a:lvl7pPr>
            <a:lvl8pPr lvl="7" rtl="0">
              <a:spcBef>
                <a:spcPts val="0"/>
              </a:spcBef>
              <a:spcAft>
                <a:spcPts val="0"/>
              </a:spcAft>
              <a:buClr>
                <a:schemeClr val="dk1"/>
              </a:buClr>
              <a:buSzPts val="4800"/>
              <a:buNone/>
              <a:defRPr sz="4800">
                <a:solidFill>
                  <a:schemeClr val="dk1"/>
                </a:solidFill>
              </a:defRPr>
            </a:lvl8pPr>
            <a:lvl9pPr lvl="8" rtl="0">
              <a:spcBef>
                <a:spcPts val="0"/>
              </a:spcBef>
              <a:spcAft>
                <a:spcPts val="0"/>
              </a:spcAft>
              <a:buClr>
                <a:schemeClr val="dk1"/>
              </a:buClr>
              <a:buSzPts val="4800"/>
              <a:buNone/>
              <a:defRPr sz="4800">
                <a:solidFill>
                  <a:schemeClr val="dk1"/>
                </a:solidFill>
              </a:defRPr>
            </a:lvl9pPr>
          </a:lstStyle>
          <a:p>
            <a:r>
              <a:t>xx%</a:t>
            </a:r>
          </a:p>
        </p:txBody>
      </p:sp>
      <p:sp>
        <p:nvSpPr>
          <p:cNvPr id="344" name="Google Shape;344;p24"/>
          <p:cNvSpPr txBox="1">
            <a:spLocks noGrp="1"/>
          </p:cNvSpPr>
          <p:nvPr>
            <p:ph type="title" idx="2" hasCustomPrompt="1"/>
          </p:nvPr>
        </p:nvSpPr>
        <p:spPr>
          <a:xfrm>
            <a:off x="3533825" y="2980832"/>
            <a:ext cx="2600400" cy="810400"/>
          </a:xfrm>
          <a:prstGeom prst="rect">
            <a:avLst/>
          </a:prstGeom>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chemeClr val="dk1"/>
              </a:buClr>
              <a:buSzPts val="4800"/>
              <a:buNone/>
              <a:defRPr sz="4800"/>
            </a:lvl1pPr>
            <a:lvl2pPr lvl="1" algn="r" rtl="0">
              <a:spcBef>
                <a:spcPts val="0"/>
              </a:spcBef>
              <a:spcAft>
                <a:spcPts val="0"/>
              </a:spcAft>
              <a:buClr>
                <a:schemeClr val="dk1"/>
              </a:buClr>
              <a:buSzPts val="4800"/>
              <a:buNone/>
              <a:defRPr sz="4800">
                <a:solidFill>
                  <a:schemeClr val="dk1"/>
                </a:solidFill>
              </a:defRPr>
            </a:lvl2pPr>
            <a:lvl3pPr lvl="2" algn="r" rtl="0">
              <a:spcBef>
                <a:spcPts val="0"/>
              </a:spcBef>
              <a:spcAft>
                <a:spcPts val="0"/>
              </a:spcAft>
              <a:buClr>
                <a:schemeClr val="dk1"/>
              </a:buClr>
              <a:buSzPts val="4800"/>
              <a:buNone/>
              <a:defRPr sz="4800">
                <a:solidFill>
                  <a:schemeClr val="dk1"/>
                </a:solidFill>
              </a:defRPr>
            </a:lvl3pPr>
            <a:lvl4pPr lvl="3" algn="r" rtl="0">
              <a:spcBef>
                <a:spcPts val="0"/>
              </a:spcBef>
              <a:spcAft>
                <a:spcPts val="0"/>
              </a:spcAft>
              <a:buClr>
                <a:schemeClr val="dk1"/>
              </a:buClr>
              <a:buSzPts val="4800"/>
              <a:buNone/>
              <a:defRPr sz="4800">
                <a:solidFill>
                  <a:schemeClr val="dk1"/>
                </a:solidFill>
              </a:defRPr>
            </a:lvl4pPr>
            <a:lvl5pPr lvl="4" algn="r" rtl="0">
              <a:spcBef>
                <a:spcPts val="0"/>
              </a:spcBef>
              <a:spcAft>
                <a:spcPts val="0"/>
              </a:spcAft>
              <a:buClr>
                <a:schemeClr val="dk1"/>
              </a:buClr>
              <a:buSzPts val="4800"/>
              <a:buNone/>
              <a:defRPr sz="4800">
                <a:solidFill>
                  <a:schemeClr val="dk1"/>
                </a:solidFill>
              </a:defRPr>
            </a:lvl5pPr>
            <a:lvl6pPr lvl="5" algn="r" rtl="0">
              <a:spcBef>
                <a:spcPts val="0"/>
              </a:spcBef>
              <a:spcAft>
                <a:spcPts val="0"/>
              </a:spcAft>
              <a:buClr>
                <a:schemeClr val="dk1"/>
              </a:buClr>
              <a:buSzPts val="4800"/>
              <a:buNone/>
              <a:defRPr sz="4800">
                <a:solidFill>
                  <a:schemeClr val="dk1"/>
                </a:solidFill>
              </a:defRPr>
            </a:lvl6pPr>
            <a:lvl7pPr lvl="6" algn="r" rtl="0">
              <a:spcBef>
                <a:spcPts val="0"/>
              </a:spcBef>
              <a:spcAft>
                <a:spcPts val="0"/>
              </a:spcAft>
              <a:buClr>
                <a:schemeClr val="dk1"/>
              </a:buClr>
              <a:buSzPts val="4800"/>
              <a:buNone/>
              <a:defRPr sz="4800">
                <a:solidFill>
                  <a:schemeClr val="dk1"/>
                </a:solidFill>
              </a:defRPr>
            </a:lvl7pPr>
            <a:lvl8pPr lvl="7" algn="r" rtl="0">
              <a:spcBef>
                <a:spcPts val="0"/>
              </a:spcBef>
              <a:spcAft>
                <a:spcPts val="0"/>
              </a:spcAft>
              <a:buClr>
                <a:schemeClr val="dk1"/>
              </a:buClr>
              <a:buSzPts val="4800"/>
              <a:buNone/>
              <a:defRPr sz="4800">
                <a:solidFill>
                  <a:schemeClr val="dk1"/>
                </a:solidFill>
              </a:defRPr>
            </a:lvl8pPr>
            <a:lvl9pPr lvl="8" algn="r" rtl="0">
              <a:spcBef>
                <a:spcPts val="0"/>
              </a:spcBef>
              <a:spcAft>
                <a:spcPts val="0"/>
              </a:spcAft>
              <a:buClr>
                <a:schemeClr val="dk1"/>
              </a:buClr>
              <a:buSzPts val="4800"/>
              <a:buNone/>
              <a:defRPr sz="4800">
                <a:solidFill>
                  <a:schemeClr val="dk1"/>
                </a:solidFill>
              </a:defRPr>
            </a:lvl9pPr>
          </a:lstStyle>
          <a:p>
            <a:r>
              <a:t>xx%</a:t>
            </a:r>
          </a:p>
        </p:txBody>
      </p:sp>
      <p:sp>
        <p:nvSpPr>
          <p:cNvPr id="345" name="Google Shape;345;p24"/>
          <p:cNvSpPr txBox="1">
            <a:spLocks noGrp="1"/>
          </p:cNvSpPr>
          <p:nvPr>
            <p:ph type="subTitle" idx="3"/>
          </p:nvPr>
        </p:nvSpPr>
        <p:spPr>
          <a:xfrm>
            <a:off x="5383700" y="2870728"/>
            <a:ext cx="2788800" cy="1090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2"/>
              </a:buClr>
              <a:buSzPts val="900"/>
              <a:buNone/>
              <a:defRPr sz="900">
                <a:solidFill>
                  <a:schemeClr val="dk2"/>
                </a:solidFill>
              </a:defRPr>
            </a:lvl1pPr>
            <a:lvl2pPr lvl="1" rtl="0">
              <a:lnSpc>
                <a:spcPct val="100000"/>
              </a:lnSpc>
              <a:spcBef>
                <a:spcPts val="0"/>
              </a:spcBef>
              <a:spcAft>
                <a:spcPts val="0"/>
              </a:spcAft>
              <a:buClr>
                <a:schemeClr val="dk2"/>
              </a:buClr>
              <a:buSzPts val="900"/>
              <a:buNone/>
              <a:defRPr sz="900">
                <a:solidFill>
                  <a:schemeClr val="dk2"/>
                </a:solidFill>
              </a:defRPr>
            </a:lvl2pPr>
            <a:lvl3pPr lvl="2" rtl="0">
              <a:lnSpc>
                <a:spcPct val="100000"/>
              </a:lnSpc>
              <a:spcBef>
                <a:spcPts val="0"/>
              </a:spcBef>
              <a:spcAft>
                <a:spcPts val="0"/>
              </a:spcAft>
              <a:buClr>
                <a:schemeClr val="dk2"/>
              </a:buClr>
              <a:buSzPts val="900"/>
              <a:buNone/>
              <a:defRPr sz="900">
                <a:solidFill>
                  <a:schemeClr val="dk2"/>
                </a:solidFill>
              </a:defRPr>
            </a:lvl3pPr>
            <a:lvl4pPr lvl="3" rtl="0">
              <a:lnSpc>
                <a:spcPct val="100000"/>
              </a:lnSpc>
              <a:spcBef>
                <a:spcPts val="0"/>
              </a:spcBef>
              <a:spcAft>
                <a:spcPts val="0"/>
              </a:spcAft>
              <a:buClr>
                <a:schemeClr val="dk2"/>
              </a:buClr>
              <a:buSzPts val="900"/>
              <a:buNone/>
              <a:defRPr sz="900">
                <a:solidFill>
                  <a:schemeClr val="dk2"/>
                </a:solidFill>
              </a:defRPr>
            </a:lvl4pPr>
            <a:lvl5pPr lvl="4" rtl="0">
              <a:lnSpc>
                <a:spcPct val="100000"/>
              </a:lnSpc>
              <a:spcBef>
                <a:spcPts val="0"/>
              </a:spcBef>
              <a:spcAft>
                <a:spcPts val="0"/>
              </a:spcAft>
              <a:buClr>
                <a:schemeClr val="dk2"/>
              </a:buClr>
              <a:buSzPts val="900"/>
              <a:buNone/>
              <a:defRPr sz="900">
                <a:solidFill>
                  <a:schemeClr val="dk2"/>
                </a:solidFill>
              </a:defRPr>
            </a:lvl5pPr>
            <a:lvl6pPr lvl="5" rtl="0">
              <a:lnSpc>
                <a:spcPct val="100000"/>
              </a:lnSpc>
              <a:spcBef>
                <a:spcPts val="0"/>
              </a:spcBef>
              <a:spcAft>
                <a:spcPts val="0"/>
              </a:spcAft>
              <a:buClr>
                <a:schemeClr val="dk2"/>
              </a:buClr>
              <a:buSzPts val="900"/>
              <a:buNone/>
              <a:defRPr sz="900">
                <a:solidFill>
                  <a:schemeClr val="dk2"/>
                </a:solidFill>
              </a:defRPr>
            </a:lvl6pPr>
            <a:lvl7pPr lvl="6" rtl="0">
              <a:lnSpc>
                <a:spcPct val="100000"/>
              </a:lnSpc>
              <a:spcBef>
                <a:spcPts val="0"/>
              </a:spcBef>
              <a:spcAft>
                <a:spcPts val="0"/>
              </a:spcAft>
              <a:buClr>
                <a:schemeClr val="dk2"/>
              </a:buClr>
              <a:buSzPts val="900"/>
              <a:buNone/>
              <a:defRPr sz="900">
                <a:solidFill>
                  <a:schemeClr val="dk2"/>
                </a:solidFill>
              </a:defRPr>
            </a:lvl7pPr>
            <a:lvl8pPr lvl="7" rtl="0">
              <a:lnSpc>
                <a:spcPct val="100000"/>
              </a:lnSpc>
              <a:spcBef>
                <a:spcPts val="0"/>
              </a:spcBef>
              <a:spcAft>
                <a:spcPts val="0"/>
              </a:spcAft>
              <a:buClr>
                <a:schemeClr val="dk2"/>
              </a:buClr>
              <a:buSzPts val="900"/>
              <a:buNone/>
              <a:defRPr sz="900">
                <a:solidFill>
                  <a:schemeClr val="dk2"/>
                </a:solidFill>
              </a:defRPr>
            </a:lvl8pPr>
            <a:lvl9pPr lvl="8" rtl="0">
              <a:lnSpc>
                <a:spcPct val="100000"/>
              </a:lnSpc>
              <a:spcBef>
                <a:spcPts val="0"/>
              </a:spcBef>
              <a:spcAft>
                <a:spcPts val="0"/>
              </a:spcAft>
              <a:buClr>
                <a:schemeClr val="dk2"/>
              </a:buClr>
              <a:buSzPts val="900"/>
              <a:buNone/>
              <a:defRPr sz="900">
                <a:solidFill>
                  <a:schemeClr val="dk2"/>
                </a:solidFill>
              </a:defRPr>
            </a:lvl9pPr>
          </a:lstStyle>
          <a:p>
            <a:endParaRPr/>
          </a:p>
        </p:txBody>
      </p:sp>
      <p:sp>
        <p:nvSpPr>
          <p:cNvPr id="346" name="Google Shape;346;p24"/>
          <p:cNvSpPr txBox="1">
            <a:spLocks noGrp="1"/>
          </p:cNvSpPr>
          <p:nvPr>
            <p:ph type="subTitle" idx="4"/>
          </p:nvPr>
        </p:nvSpPr>
        <p:spPr>
          <a:xfrm>
            <a:off x="5383700" y="4610661"/>
            <a:ext cx="2788800" cy="1090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2"/>
              </a:buClr>
              <a:buSzPts val="900"/>
              <a:buNone/>
              <a:defRPr sz="900">
                <a:solidFill>
                  <a:schemeClr val="dk2"/>
                </a:solidFill>
              </a:defRPr>
            </a:lvl1pPr>
            <a:lvl2pPr lvl="1" algn="ctr" rtl="0">
              <a:lnSpc>
                <a:spcPct val="100000"/>
              </a:lnSpc>
              <a:spcBef>
                <a:spcPts val="0"/>
              </a:spcBef>
              <a:spcAft>
                <a:spcPts val="0"/>
              </a:spcAft>
              <a:buClr>
                <a:schemeClr val="dk2"/>
              </a:buClr>
              <a:buSzPts val="900"/>
              <a:buNone/>
              <a:defRPr sz="900">
                <a:solidFill>
                  <a:schemeClr val="dk2"/>
                </a:solidFill>
              </a:defRPr>
            </a:lvl2pPr>
            <a:lvl3pPr lvl="2" algn="ctr" rtl="0">
              <a:lnSpc>
                <a:spcPct val="100000"/>
              </a:lnSpc>
              <a:spcBef>
                <a:spcPts val="0"/>
              </a:spcBef>
              <a:spcAft>
                <a:spcPts val="0"/>
              </a:spcAft>
              <a:buClr>
                <a:schemeClr val="dk2"/>
              </a:buClr>
              <a:buSzPts val="900"/>
              <a:buNone/>
              <a:defRPr sz="900">
                <a:solidFill>
                  <a:schemeClr val="dk2"/>
                </a:solidFill>
              </a:defRPr>
            </a:lvl3pPr>
            <a:lvl4pPr lvl="3" algn="ctr" rtl="0">
              <a:lnSpc>
                <a:spcPct val="100000"/>
              </a:lnSpc>
              <a:spcBef>
                <a:spcPts val="0"/>
              </a:spcBef>
              <a:spcAft>
                <a:spcPts val="0"/>
              </a:spcAft>
              <a:buClr>
                <a:schemeClr val="dk2"/>
              </a:buClr>
              <a:buSzPts val="900"/>
              <a:buNone/>
              <a:defRPr sz="900">
                <a:solidFill>
                  <a:schemeClr val="dk2"/>
                </a:solidFill>
              </a:defRPr>
            </a:lvl4pPr>
            <a:lvl5pPr lvl="4" algn="ctr" rtl="0">
              <a:lnSpc>
                <a:spcPct val="100000"/>
              </a:lnSpc>
              <a:spcBef>
                <a:spcPts val="0"/>
              </a:spcBef>
              <a:spcAft>
                <a:spcPts val="0"/>
              </a:spcAft>
              <a:buClr>
                <a:schemeClr val="dk2"/>
              </a:buClr>
              <a:buSzPts val="900"/>
              <a:buNone/>
              <a:defRPr sz="900">
                <a:solidFill>
                  <a:schemeClr val="dk2"/>
                </a:solidFill>
              </a:defRPr>
            </a:lvl5pPr>
            <a:lvl6pPr lvl="5" algn="ctr" rtl="0">
              <a:lnSpc>
                <a:spcPct val="100000"/>
              </a:lnSpc>
              <a:spcBef>
                <a:spcPts val="0"/>
              </a:spcBef>
              <a:spcAft>
                <a:spcPts val="0"/>
              </a:spcAft>
              <a:buClr>
                <a:schemeClr val="dk2"/>
              </a:buClr>
              <a:buSzPts val="900"/>
              <a:buNone/>
              <a:defRPr sz="900">
                <a:solidFill>
                  <a:schemeClr val="dk2"/>
                </a:solidFill>
              </a:defRPr>
            </a:lvl6pPr>
            <a:lvl7pPr lvl="6" algn="ctr" rtl="0">
              <a:lnSpc>
                <a:spcPct val="100000"/>
              </a:lnSpc>
              <a:spcBef>
                <a:spcPts val="0"/>
              </a:spcBef>
              <a:spcAft>
                <a:spcPts val="0"/>
              </a:spcAft>
              <a:buClr>
                <a:schemeClr val="dk2"/>
              </a:buClr>
              <a:buSzPts val="900"/>
              <a:buNone/>
              <a:defRPr sz="900">
                <a:solidFill>
                  <a:schemeClr val="dk2"/>
                </a:solidFill>
              </a:defRPr>
            </a:lvl7pPr>
            <a:lvl8pPr lvl="7" algn="ctr" rtl="0">
              <a:lnSpc>
                <a:spcPct val="100000"/>
              </a:lnSpc>
              <a:spcBef>
                <a:spcPts val="0"/>
              </a:spcBef>
              <a:spcAft>
                <a:spcPts val="0"/>
              </a:spcAft>
              <a:buClr>
                <a:schemeClr val="dk2"/>
              </a:buClr>
              <a:buSzPts val="900"/>
              <a:buNone/>
              <a:defRPr sz="900">
                <a:solidFill>
                  <a:schemeClr val="dk2"/>
                </a:solidFill>
              </a:defRPr>
            </a:lvl8pPr>
            <a:lvl9pPr lvl="8" algn="ctr" rtl="0">
              <a:lnSpc>
                <a:spcPct val="100000"/>
              </a:lnSpc>
              <a:spcBef>
                <a:spcPts val="0"/>
              </a:spcBef>
              <a:spcAft>
                <a:spcPts val="0"/>
              </a:spcAft>
              <a:buClr>
                <a:schemeClr val="dk2"/>
              </a:buClr>
              <a:buSzPts val="900"/>
              <a:buNone/>
              <a:defRPr sz="900">
                <a:solidFill>
                  <a:schemeClr val="dk2"/>
                </a:solidFill>
              </a:defRPr>
            </a:lvl9pPr>
          </a:lstStyle>
          <a:p>
            <a:endParaRPr/>
          </a:p>
        </p:txBody>
      </p:sp>
      <p:sp>
        <p:nvSpPr>
          <p:cNvPr id="347" name="Google Shape;347;p24"/>
          <p:cNvSpPr txBox="1">
            <a:spLocks noGrp="1"/>
          </p:cNvSpPr>
          <p:nvPr>
            <p:ph type="title" idx="5" hasCustomPrompt="1"/>
          </p:nvPr>
        </p:nvSpPr>
        <p:spPr>
          <a:xfrm>
            <a:off x="3533825" y="4750699"/>
            <a:ext cx="2600400" cy="810400"/>
          </a:xfrm>
          <a:prstGeom prst="rect">
            <a:avLst/>
          </a:prstGeom>
        </p:spPr>
        <p:txBody>
          <a:bodyPr spcFirstLastPara="1" wrap="square" lIns="91425" tIns="91425" rIns="91425" bIns="91425" anchor="ctr" anchorCtr="0">
            <a:noAutofit/>
          </a:bodyPr>
          <a:lstStyle>
            <a:lvl1pPr marL="0" marR="0" lvl="0" indent="0" algn="l" rtl="0">
              <a:lnSpc>
                <a:spcPct val="100000"/>
              </a:lnSpc>
              <a:spcBef>
                <a:spcPts val="0"/>
              </a:spcBef>
              <a:spcAft>
                <a:spcPts val="0"/>
              </a:spcAft>
              <a:buClr>
                <a:schemeClr val="dk1"/>
              </a:buClr>
              <a:buSzPts val="4800"/>
              <a:buNone/>
              <a:defRPr sz="4800"/>
            </a:lvl1pPr>
            <a:lvl2pPr lvl="1" rtl="0">
              <a:spcBef>
                <a:spcPts val="0"/>
              </a:spcBef>
              <a:spcAft>
                <a:spcPts val="0"/>
              </a:spcAft>
              <a:buClr>
                <a:schemeClr val="dk1"/>
              </a:buClr>
              <a:buSzPts val="4800"/>
              <a:buNone/>
              <a:defRPr sz="4800">
                <a:solidFill>
                  <a:schemeClr val="dk1"/>
                </a:solidFill>
              </a:defRPr>
            </a:lvl2pPr>
            <a:lvl3pPr lvl="2" rtl="0">
              <a:spcBef>
                <a:spcPts val="0"/>
              </a:spcBef>
              <a:spcAft>
                <a:spcPts val="0"/>
              </a:spcAft>
              <a:buClr>
                <a:schemeClr val="dk1"/>
              </a:buClr>
              <a:buSzPts val="4800"/>
              <a:buNone/>
              <a:defRPr sz="4800">
                <a:solidFill>
                  <a:schemeClr val="dk1"/>
                </a:solidFill>
              </a:defRPr>
            </a:lvl3pPr>
            <a:lvl4pPr lvl="3" rtl="0">
              <a:spcBef>
                <a:spcPts val="0"/>
              </a:spcBef>
              <a:spcAft>
                <a:spcPts val="0"/>
              </a:spcAft>
              <a:buClr>
                <a:schemeClr val="dk1"/>
              </a:buClr>
              <a:buSzPts val="4800"/>
              <a:buNone/>
              <a:defRPr sz="4800">
                <a:solidFill>
                  <a:schemeClr val="dk1"/>
                </a:solidFill>
              </a:defRPr>
            </a:lvl4pPr>
            <a:lvl5pPr lvl="4" rtl="0">
              <a:spcBef>
                <a:spcPts val="0"/>
              </a:spcBef>
              <a:spcAft>
                <a:spcPts val="0"/>
              </a:spcAft>
              <a:buClr>
                <a:schemeClr val="dk1"/>
              </a:buClr>
              <a:buSzPts val="4800"/>
              <a:buNone/>
              <a:defRPr sz="4800">
                <a:solidFill>
                  <a:schemeClr val="dk1"/>
                </a:solidFill>
              </a:defRPr>
            </a:lvl5pPr>
            <a:lvl6pPr lvl="5" rtl="0">
              <a:spcBef>
                <a:spcPts val="0"/>
              </a:spcBef>
              <a:spcAft>
                <a:spcPts val="0"/>
              </a:spcAft>
              <a:buClr>
                <a:schemeClr val="dk1"/>
              </a:buClr>
              <a:buSzPts val="4800"/>
              <a:buNone/>
              <a:defRPr sz="4800">
                <a:solidFill>
                  <a:schemeClr val="dk1"/>
                </a:solidFill>
              </a:defRPr>
            </a:lvl6pPr>
            <a:lvl7pPr lvl="6" rtl="0">
              <a:spcBef>
                <a:spcPts val="0"/>
              </a:spcBef>
              <a:spcAft>
                <a:spcPts val="0"/>
              </a:spcAft>
              <a:buClr>
                <a:schemeClr val="dk1"/>
              </a:buClr>
              <a:buSzPts val="4800"/>
              <a:buNone/>
              <a:defRPr sz="4800">
                <a:solidFill>
                  <a:schemeClr val="dk1"/>
                </a:solidFill>
              </a:defRPr>
            </a:lvl7pPr>
            <a:lvl8pPr lvl="7" rtl="0">
              <a:spcBef>
                <a:spcPts val="0"/>
              </a:spcBef>
              <a:spcAft>
                <a:spcPts val="0"/>
              </a:spcAft>
              <a:buClr>
                <a:schemeClr val="dk1"/>
              </a:buClr>
              <a:buSzPts val="4800"/>
              <a:buNone/>
              <a:defRPr sz="4800">
                <a:solidFill>
                  <a:schemeClr val="dk1"/>
                </a:solidFill>
              </a:defRPr>
            </a:lvl8pPr>
            <a:lvl9pPr lvl="8" rtl="0">
              <a:spcBef>
                <a:spcPts val="0"/>
              </a:spcBef>
              <a:spcAft>
                <a:spcPts val="0"/>
              </a:spcAft>
              <a:buClr>
                <a:schemeClr val="dk1"/>
              </a:buClr>
              <a:buSzPts val="4800"/>
              <a:buNone/>
              <a:defRPr sz="4800">
                <a:solidFill>
                  <a:schemeClr val="dk1"/>
                </a:solidFill>
              </a:defRPr>
            </a:lvl9pPr>
          </a:lstStyle>
          <a:p>
            <a:r>
              <a:t>xx%</a:t>
            </a:r>
          </a:p>
        </p:txBody>
      </p:sp>
      <p:sp>
        <p:nvSpPr>
          <p:cNvPr id="348" name="Google Shape;348;p24"/>
          <p:cNvSpPr/>
          <p:nvPr/>
        </p:nvSpPr>
        <p:spPr>
          <a:xfrm>
            <a:off x="3633900" y="2114761"/>
            <a:ext cx="1228800" cy="139600"/>
          </a:xfrm>
          <a:prstGeom prst="rect">
            <a:avLst/>
          </a:prstGeom>
          <a:gradFill>
            <a:gsLst>
              <a:gs pos="0">
                <a:srgbClr val="6851AC"/>
              </a:gs>
              <a:gs pos="100000">
                <a:srgbClr val="0B5394"/>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rgbClr val="0C4D87"/>
              </a:solidFill>
            </a:endParaRPr>
          </a:p>
        </p:txBody>
      </p:sp>
      <p:sp>
        <p:nvSpPr>
          <p:cNvPr id="349" name="Google Shape;349;p24"/>
          <p:cNvSpPr/>
          <p:nvPr/>
        </p:nvSpPr>
        <p:spPr>
          <a:xfrm>
            <a:off x="3633900" y="3864795"/>
            <a:ext cx="1228800" cy="139600"/>
          </a:xfrm>
          <a:prstGeom prst="rect">
            <a:avLst/>
          </a:prstGeom>
          <a:gradFill>
            <a:gsLst>
              <a:gs pos="0">
                <a:srgbClr val="6851AC"/>
              </a:gs>
              <a:gs pos="100000">
                <a:srgbClr val="0B5394"/>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rgbClr val="0C4D87"/>
              </a:solidFill>
            </a:endParaRPr>
          </a:p>
        </p:txBody>
      </p:sp>
      <p:sp>
        <p:nvSpPr>
          <p:cNvPr id="350" name="Google Shape;350;p24"/>
          <p:cNvSpPr/>
          <p:nvPr/>
        </p:nvSpPr>
        <p:spPr>
          <a:xfrm>
            <a:off x="3633900" y="5593228"/>
            <a:ext cx="1228800" cy="139600"/>
          </a:xfrm>
          <a:prstGeom prst="rect">
            <a:avLst/>
          </a:prstGeom>
          <a:gradFill>
            <a:gsLst>
              <a:gs pos="0">
                <a:srgbClr val="6851AC"/>
              </a:gs>
              <a:gs pos="100000">
                <a:srgbClr val="0B5394"/>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rgbClr val="0C4D87"/>
              </a:solidFill>
            </a:endParaRPr>
          </a:p>
        </p:txBody>
      </p:sp>
      <p:grpSp>
        <p:nvGrpSpPr>
          <p:cNvPr id="351" name="Google Shape;351;p24"/>
          <p:cNvGrpSpPr/>
          <p:nvPr/>
        </p:nvGrpSpPr>
        <p:grpSpPr>
          <a:xfrm>
            <a:off x="315380" y="410976"/>
            <a:ext cx="813696" cy="810536"/>
            <a:chOff x="315380" y="308232"/>
            <a:chExt cx="813696" cy="607902"/>
          </a:xfrm>
        </p:grpSpPr>
        <p:sp>
          <p:nvSpPr>
            <p:cNvPr id="352" name="Google Shape;352;p24"/>
            <p:cNvSpPr/>
            <p:nvPr/>
          </p:nvSpPr>
          <p:spPr>
            <a:xfrm>
              <a:off x="315380" y="734649"/>
              <a:ext cx="180130" cy="180139"/>
            </a:xfrm>
            <a:custGeom>
              <a:avLst/>
              <a:gdLst/>
              <a:ahLst/>
              <a:cxnLst/>
              <a:rect l="l" t="t" r="r" b="b"/>
              <a:pathLst>
                <a:path w="20481" h="20482" extrusionOk="0">
                  <a:moveTo>
                    <a:pt x="0" y="0"/>
                  </a:moveTo>
                  <a:lnTo>
                    <a:pt x="0" y="20481"/>
                  </a:lnTo>
                  <a:lnTo>
                    <a:pt x="20481" y="20481"/>
                  </a:lnTo>
                  <a:lnTo>
                    <a:pt x="204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53" name="Google Shape;353;p24"/>
            <p:cNvSpPr/>
            <p:nvPr/>
          </p:nvSpPr>
          <p:spPr>
            <a:xfrm>
              <a:off x="315380" y="519145"/>
              <a:ext cx="180130" cy="180130"/>
            </a:xfrm>
            <a:custGeom>
              <a:avLst/>
              <a:gdLst/>
              <a:ahLst/>
              <a:cxnLst/>
              <a:rect l="l" t="t" r="r" b="b"/>
              <a:pathLst>
                <a:path w="20481" h="20481" extrusionOk="0">
                  <a:moveTo>
                    <a:pt x="0" y="0"/>
                  </a:moveTo>
                  <a:lnTo>
                    <a:pt x="0" y="20481"/>
                  </a:lnTo>
                  <a:lnTo>
                    <a:pt x="20481" y="20481"/>
                  </a:lnTo>
                  <a:lnTo>
                    <a:pt x="204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54" name="Google Shape;354;p24"/>
            <p:cNvSpPr/>
            <p:nvPr/>
          </p:nvSpPr>
          <p:spPr>
            <a:xfrm>
              <a:off x="315380" y="311741"/>
              <a:ext cx="180130" cy="180130"/>
            </a:xfrm>
            <a:custGeom>
              <a:avLst/>
              <a:gdLst/>
              <a:ahLst/>
              <a:cxnLst/>
              <a:rect l="l" t="t" r="r" b="b"/>
              <a:pathLst>
                <a:path w="20481" h="20481" extrusionOk="0">
                  <a:moveTo>
                    <a:pt x="0" y="0"/>
                  </a:moveTo>
                  <a:lnTo>
                    <a:pt x="0" y="20481"/>
                  </a:lnTo>
                  <a:lnTo>
                    <a:pt x="20481" y="20481"/>
                  </a:lnTo>
                  <a:lnTo>
                    <a:pt x="204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55" name="Google Shape;355;p24"/>
            <p:cNvSpPr/>
            <p:nvPr/>
          </p:nvSpPr>
          <p:spPr>
            <a:xfrm>
              <a:off x="526565" y="734649"/>
              <a:ext cx="179867" cy="180139"/>
            </a:xfrm>
            <a:custGeom>
              <a:avLst/>
              <a:gdLst/>
              <a:ahLst/>
              <a:cxnLst/>
              <a:rect l="l" t="t" r="r" b="b"/>
              <a:pathLst>
                <a:path w="20451" h="20482" extrusionOk="0">
                  <a:moveTo>
                    <a:pt x="0" y="0"/>
                  </a:moveTo>
                  <a:lnTo>
                    <a:pt x="0" y="20481"/>
                  </a:lnTo>
                  <a:lnTo>
                    <a:pt x="20450" y="20481"/>
                  </a:lnTo>
                  <a:lnTo>
                    <a:pt x="2045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56" name="Google Shape;356;p24"/>
            <p:cNvSpPr/>
            <p:nvPr/>
          </p:nvSpPr>
          <p:spPr>
            <a:xfrm>
              <a:off x="526829" y="519682"/>
              <a:ext cx="179867" cy="180139"/>
            </a:xfrm>
            <a:custGeom>
              <a:avLst/>
              <a:gdLst/>
              <a:ahLst/>
              <a:cxnLst/>
              <a:rect l="l" t="t" r="r" b="b"/>
              <a:pathLst>
                <a:path w="20451" h="20482" extrusionOk="0">
                  <a:moveTo>
                    <a:pt x="1" y="1"/>
                  </a:moveTo>
                  <a:lnTo>
                    <a:pt x="1" y="20481"/>
                  </a:lnTo>
                  <a:cubicBezTo>
                    <a:pt x="11301" y="20481"/>
                    <a:pt x="20451" y="11300"/>
                    <a:pt x="204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57" name="Google Shape;357;p24"/>
            <p:cNvSpPr/>
            <p:nvPr/>
          </p:nvSpPr>
          <p:spPr>
            <a:xfrm>
              <a:off x="740715" y="519682"/>
              <a:ext cx="180139" cy="180139"/>
            </a:xfrm>
            <a:custGeom>
              <a:avLst/>
              <a:gdLst/>
              <a:ahLst/>
              <a:cxnLst/>
              <a:rect l="l" t="t" r="r" b="b"/>
              <a:pathLst>
                <a:path w="20482" h="20482" extrusionOk="0">
                  <a:moveTo>
                    <a:pt x="1" y="1"/>
                  </a:moveTo>
                  <a:lnTo>
                    <a:pt x="1" y="20481"/>
                  </a:lnTo>
                  <a:cubicBezTo>
                    <a:pt x="11301" y="20481"/>
                    <a:pt x="20482" y="11300"/>
                    <a:pt x="2048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58" name="Google Shape;358;p24"/>
            <p:cNvSpPr/>
            <p:nvPr/>
          </p:nvSpPr>
          <p:spPr>
            <a:xfrm>
              <a:off x="740715" y="308232"/>
              <a:ext cx="180139" cy="180130"/>
            </a:xfrm>
            <a:custGeom>
              <a:avLst/>
              <a:gdLst/>
              <a:ahLst/>
              <a:cxnLst/>
              <a:rect l="l" t="t" r="r" b="b"/>
              <a:pathLst>
                <a:path w="20482" h="20481" extrusionOk="0">
                  <a:moveTo>
                    <a:pt x="1" y="0"/>
                  </a:moveTo>
                  <a:lnTo>
                    <a:pt x="1" y="20481"/>
                  </a:lnTo>
                  <a:lnTo>
                    <a:pt x="20482" y="20481"/>
                  </a:lnTo>
                  <a:cubicBezTo>
                    <a:pt x="20482" y="9181"/>
                    <a:pt x="11301" y="0"/>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59" name="Google Shape;359;p24"/>
            <p:cNvSpPr/>
            <p:nvPr/>
          </p:nvSpPr>
          <p:spPr>
            <a:xfrm>
              <a:off x="528184" y="308232"/>
              <a:ext cx="179867" cy="180130"/>
            </a:xfrm>
            <a:custGeom>
              <a:avLst/>
              <a:gdLst/>
              <a:ahLst/>
              <a:cxnLst/>
              <a:rect l="l" t="t" r="r" b="b"/>
              <a:pathLst>
                <a:path w="20451" h="20481" extrusionOk="0">
                  <a:moveTo>
                    <a:pt x="0" y="0"/>
                  </a:moveTo>
                  <a:lnTo>
                    <a:pt x="0" y="20481"/>
                  </a:lnTo>
                  <a:lnTo>
                    <a:pt x="20451" y="20481"/>
                  </a:lnTo>
                  <a:cubicBezTo>
                    <a:pt x="20451" y="9181"/>
                    <a:pt x="11300" y="0"/>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60" name="Google Shape;360;p24"/>
            <p:cNvSpPr/>
            <p:nvPr/>
          </p:nvSpPr>
          <p:spPr>
            <a:xfrm>
              <a:off x="838207" y="308232"/>
              <a:ext cx="78056" cy="70219"/>
            </a:xfrm>
            <a:custGeom>
              <a:avLst/>
              <a:gdLst/>
              <a:ahLst/>
              <a:cxnLst/>
              <a:rect l="l" t="t" r="r" b="b"/>
              <a:pathLst>
                <a:path w="8875" h="7984" extrusionOk="0">
                  <a:moveTo>
                    <a:pt x="1" y="0"/>
                  </a:moveTo>
                  <a:cubicBezTo>
                    <a:pt x="3563" y="1934"/>
                    <a:pt x="6572" y="4667"/>
                    <a:pt x="8875" y="7984"/>
                  </a:cubicBezTo>
                  <a:lnTo>
                    <a:pt x="8875" y="1535"/>
                  </a:lnTo>
                  <a:cubicBezTo>
                    <a:pt x="6173" y="706"/>
                    <a:pt x="3317" y="154"/>
                    <a:pt x="36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61" name="Google Shape;361;p24"/>
            <p:cNvSpPr/>
            <p:nvPr/>
          </p:nvSpPr>
          <p:spPr>
            <a:xfrm>
              <a:off x="740715" y="734649"/>
              <a:ext cx="175548" cy="181485"/>
            </a:xfrm>
            <a:custGeom>
              <a:avLst/>
              <a:gdLst/>
              <a:ahLst/>
              <a:cxnLst/>
              <a:rect l="l" t="t" r="r" b="b"/>
              <a:pathLst>
                <a:path w="19960" h="20635" extrusionOk="0">
                  <a:moveTo>
                    <a:pt x="19960" y="0"/>
                  </a:moveTo>
                  <a:cubicBezTo>
                    <a:pt x="16981" y="2273"/>
                    <a:pt x="13266" y="2917"/>
                    <a:pt x="9213" y="2917"/>
                  </a:cubicBezTo>
                  <a:cubicBezTo>
                    <a:pt x="5835" y="2917"/>
                    <a:pt x="2672" y="1996"/>
                    <a:pt x="1" y="338"/>
                  </a:cubicBezTo>
                  <a:lnTo>
                    <a:pt x="1" y="19284"/>
                  </a:lnTo>
                  <a:cubicBezTo>
                    <a:pt x="3041" y="20174"/>
                    <a:pt x="6234" y="20635"/>
                    <a:pt x="9551" y="20635"/>
                  </a:cubicBezTo>
                  <a:cubicBezTo>
                    <a:pt x="13205" y="20635"/>
                    <a:pt x="16674" y="20082"/>
                    <a:pt x="19960" y="19038"/>
                  </a:cubicBezTo>
                  <a:lnTo>
                    <a:pt x="1996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62" name="Google Shape;362;p24"/>
            <p:cNvSpPr/>
            <p:nvPr/>
          </p:nvSpPr>
          <p:spPr>
            <a:xfrm>
              <a:off x="947318" y="734649"/>
              <a:ext cx="156102" cy="155830"/>
            </a:xfrm>
            <a:custGeom>
              <a:avLst/>
              <a:gdLst/>
              <a:ahLst/>
              <a:cxnLst/>
              <a:rect l="l" t="t" r="r" b="b"/>
              <a:pathLst>
                <a:path w="17749" h="17718" extrusionOk="0">
                  <a:moveTo>
                    <a:pt x="0" y="0"/>
                  </a:moveTo>
                  <a:lnTo>
                    <a:pt x="0" y="17718"/>
                  </a:lnTo>
                  <a:cubicBezTo>
                    <a:pt x="7891" y="14217"/>
                    <a:pt x="14248" y="7892"/>
                    <a:pt x="177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63" name="Google Shape;363;p24"/>
            <p:cNvSpPr/>
            <p:nvPr/>
          </p:nvSpPr>
          <p:spPr>
            <a:xfrm>
              <a:off x="947318" y="333615"/>
              <a:ext cx="155557" cy="154748"/>
            </a:xfrm>
            <a:custGeom>
              <a:avLst/>
              <a:gdLst/>
              <a:ahLst/>
              <a:cxnLst/>
              <a:rect l="l" t="t" r="r" b="b"/>
              <a:pathLst>
                <a:path w="17687" h="17595" extrusionOk="0">
                  <a:moveTo>
                    <a:pt x="0" y="0"/>
                  </a:moveTo>
                  <a:lnTo>
                    <a:pt x="0" y="17595"/>
                  </a:lnTo>
                  <a:lnTo>
                    <a:pt x="17687" y="17595"/>
                  </a:lnTo>
                  <a:cubicBezTo>
                    <a:pt x="14186" y="9765"/>
                    <a:pt x="7861" y="3470"/>
                    <a:pt x="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64" name="Google Shape;364;p24"/>
            <p:cNvSpPr/>
            <p:nvPr/>
          </p:nvSpPr>
          <p:spPr>
            <a:xfrm>
              <a:off x="947318" y="519682"/>
              <a:ext cx="181757" cy="183921"/>
            </a:xfrm>
            <a:custGeom>
              <a:avLst/>
              <a:gdLst/>
              <a:ahLst/>
              <a:cxnLst/>
              <a:rect l="l" t="t" r="r" b="b"/>
              <a:pathLst>
                <a:path w="20666" h="20912" extrusionOk="0">
                  <a:moveTo>
                    <a:pt x="430" y="1"/>
                  </a:moveTo>
                  <a:cubicBezTo>
                    <a:pt x="2272" y="2795"/>
                    <a:pt x="3347" y="6142"/>
                    <a:pt x="3347" y="9734"/>
                  </a:cubicBezTo>
                  <a:cubicBezTo>
                    <a:pt x="3347" y="13603"/>
                    <a:pt x="2119" y="17165"/>
                    <a:pt x="0" y="20082"/>
                  </a:cubicBezTo>
                  <a:lnTo>
                    <a:pt x="0" y="20911"/>
                  </a:lnTo>
                  <a:lnTo>
                    <a:pt x="19068" y="20911"/>
                  </a:lnTo>
                  <a:cubicBezTo>
                    <a:pt x="20112" y="17626"/>
                    <a:pt x="20665" y="14125"/>
                    <a:pt x="20665" y="10502"/>
                  </a:cubicBezTo>
                  <a:cubicBezTo>
                    <a:pt x="20665" y="6848"/>
                    <a:pt x="20082" y="3317"/>
                    <a:pt x="1903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65" name="Google Shape;365;p24"/>
            <p:cNvSpPr/>
            <p:nvPr/>
          </p:nvSpPr>
          <p:spPr>
            <a:xfrm>
              <a:off x="621894" y="309578"/>
              <a:ext cx="84801" cy="83183"/>
            </a:xfrm>
            <a:custGeom>
              <a:avLst/>
              <a:gdLst/>
              <a:ahLst/>
              <a:cxnLst/>
              <a:rect l="l" t="t" r="r" b="b"/>
              <a:pathLst>
                <a:path w="9642" h="9458" extrusionOk="0">
                  <a:moveTo>
                    <a:pt x="0" y="1"/>
                  </a:moveTo>
                  <a:cubicBezTo>
                    <a:pt x="3992" y="2242"/>
                    <a:pt x="7339" y="5528"/>
                    <a:pt x="9642" y="9458"/>
                  </a:cubicBezTo>
                  <a:lnTo>
                    <a:pt x="964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66" name="Google Shape;366;p24"/>
            <p:cNvSpPr/>
            <p:nvPr/>
          </p:nvSpPr>
          <p:spPr>
            <a:xfrm>
              <a:off x="625131" y="614747"/>
              <a:ext cx="82919" cy="85074"/>
            </a:xfrm>
            <a:custGeom>
              <a:avLst/>
              <a:gdLst/>
              <a:ahLst/>
              <a:cxnLst/>
              <a:rect l="l" t="t" r="r" b="b"/>
              <a:pathLst>
                <a:path w="9428" h="9673" extrusionOk="0">
                  <a:moveTo>
                    <a:pt x="9428" y="0"/>
                  </a:moveTo>
                  <a:cubicBezTo>
                    <a:pt x="7186" y="3992"/>
                    <a:pt x="3931" y="7339"/>
                    <a:pt x="1" y="9672"/>
                  </a:cubicBezTo>
                  <a:lnTo>
                    <a:pt x="9428" y="9672"/>
                  </a:lnTo>
                  <a:lnTo>
                    <a:pt x="942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367" name="Google Shape;367;p24"/>
          <p:cNvSpPr/>
          <p:nvPr/>
        </p:nvSpPr>
        <p:spPr>
          <a:xfrm>
            <a:off x="8846828" y="-72500"/>
            <a:ext cx="356400" cy="70052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chemeClr val="lt1"/>
              </a:solidFill>
              <a:latin typeface="Nunito"/>
              <a:ea typeface="Nunito"/>
              <a:cs typeface="Nunito"/>
              <a:sym typeface="Nunito"/>
            </a:endParaRPr>
          </a:p>
        </p:txBody>
      </p:sp>
      <p:sp>
        <p:nvSpPr>
          <p:cNvPr id="368" name="Google Shape;368;p24"/>
          <p:cNvSpPr txBox="1">
            <a:spLocks noGrp="1"/>
          </p:cNvSpPr>
          <p:nvPr>
            <p:ph type="ctrTitle" idx="6"/>
          </p:nvPr>
        </p:nvSpPr>
        <p:spPr>
          <a:xfrm rot="-5400000">
            <a:off x="6303600" y="3143285"/>
            <a:ext cx="5439600" cy="3516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1pPr>
            <a:lvl2pPr lvl="1"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2pPr>
            <a:lvl3pPr lvl="2"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3pPr>
            <a:lvl4pPr lvl="3"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4pPr>
            <a:lvl5pPr lvl="4"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5pPr>
            <a:lvl6pPr lvl="5"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6pPr>
            <a:lvl7pPr lvl="6"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7pPr>
            <a:lvl8pPr lvl="7"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8pPr>
            <a:lvl9pPr lvl="8"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9pPr>
          </a:lstStyle>
          <a:p>
            <a:endParaRPr/>
          </a:p>
        </p:txBody>
      </p:sp>
      <p:sp>
        <p:nvSpPr>
          <p:cNvPr id="369" name="Google Shape;369;p24"/>
          <p:cNvSpPr txBox="1">
            <a:spLocks noGrp="1"/>
          </p:cNvSpPr>
          <p:nvPr>
            <p:ph type="sldNum" idx="12"/>
          </p:nvPr>
        </p:nvSpPr>
        <p:spPr>
          <a:xfrm rot="-5400000">
            <a:off x="8735000" y="245073"/>
            <a:ext cx="576800" cy="393600"/>
          </a:xfrm>
          <a:prstGeom prst="rect">
            <a:avLst/>
          </a:prstGeom>
          <a:noFill/>
          <a:ln>
            <a:noFill/>
          </a:ln>
        </p:spPr>
        <p:txBody>
          <a:bodyPr spcFirstLastPara="1" wrap="square" lIns="91425" tIns="91425" rIns="91425" bIns="91425" anchor="ctr" anchorCtr="0">
            <a:noAutofit/>
          </a:bodyPr>
          <a:lstStyle>
            <a:lvl1pPr lvl="0" algn="ctr" rtl="0">
              <a:buNone/>
              <a:defRPr sz="800">
                <a:solidFill>
                  <a:schemeClr val="lt1"/>
                </a:solidFill>
                <a:latin typeface="Nunito"/>
                <a:ea typeface="Nunito"/>
                <a:cs typeface="Nunito"/>
                <a:sym typeface="Nunito"/>
              </a:defRPr>
            </a:lvl1pPr>
            <a:lvl2pPr lvl="1" algn="ctr" rtl="0">
              <a:buNone/>
              <a:defRPr sz="800">
                <a:solidFill>
                  <a:schemeClr val="lt1"/>
                </a:solidFill>
                <a:latin typeface="Nunito"/>
                <a:ea typeface="Nunito"/>
                <a:cs typeface="Nunito"/>
                <a:sym typeface="Nunito"/>
              </a:defRPr>
            </a:lvl2pPr>
            <a:lvl3pPr lvl="2" algn="ctr" rtl="0">
              <a:buNone/>
              <a:defRPr sz="800">
                <a:solidFill>
                  <a:schemeClr val="lt1"/>
                </a:solidFill>
                <a:latin typeface="Nunito"/>
                <a:ea typeface="Nunito"/>
                <a:cs typeface="Nunito"/>
                <a:sym typeface="Nunito"/>
              </a:defRPr>
            </a:lvl3pPr>
            <a:lvl4pPr lvl="3" algn="ctr" rtl="0">
              <a:buNone/>
              <a:defRPr sz="800">
                <a:solidFill>
                  <a:schemeClr val="lt1"/>
                </a:solidFill>
                <a:latin typeface="Nunito"/>
                <a:ea typeface="Nunito"/>
                <a:cs typeface="Nunito"/>
                <a:sym typeface="Nunito"/>
              </a:defRPr>
            </a:lvl4pPr>
            <a:lvl5pPr lvl="4" algn="ctr" rtl="0">
              <a:buNone/>
              <a:defRPr sz="800">
                <a:solidFill>
                  <a:schemeClr val="lt1"/>
                </a:solidFill>
                <a:latin typeface="Nunito"/>
                <a:ea typeface="Nunito"/>
                <a:cs typeface="Nunito"/>
                <a:sym typeface="Nunito"/>
              </a:defRPr>
            </a:lvl5pPr>
            <a:lvl6pPr lvl="5" algn="ctr" rtl="0">
              <a:buNone/>
              <a:defRPr sz="800">
                <a:solidFill>
                  <a:schemeClr val="lt1"/>
                </a:solidFill>
                <a:latin typeface="Nunito"/>
                <a:ea typeface="Nunito"/>
                <a:cs typeface="Nunito"/>
                <a:sym typeface="Nunito"/>
              </a:defRPr>
            </a:lvl6pPr>
            <a:lvl7pPr lvl="6" algn="ctr" rtl="0">
              <a:buNone/>
              <a:defRPr sz="800">
                <a:solidFill>
                  <a:schemeClr val="lt1"/>
                </a:solidFill>
                <a:latin typeface="Nunito"/>
                <a:ea typeface="Nunito"/>
                <a:cs typeface="Nunito"/>
                <a:sym typeface="Nunito"/>
              </a:defRPr>
            </a:lvl7pPr>
            <a:lvl8pPr lvl="7" algn="ctr" rtl="0">
              <a:buNone/>
              <a:defRPr sz="800">
                <a:solidFill>
                  <a:schemeClr val="lt1"/>
                </a:solidFill>
                <a:latin typeface="Nunito"/>
                <a:ea typeface="Nunito"/>
                <a:cs typeface="Nunito"/>
                <a:sym typeface="Nunito"/>
              </a:defRPr>
            </a:lvl8pPr>
            <a:lvl9pPr lvl="8" algn="ctr" rtl="0">
              <a:buNone/>
              <a:defRPr sz="800">
                <a:solidFill>
                  <a:schemeClr val="lt1"/>
                </a:solidFill>
                <a:latin typeface="Nunito"/>
                <a:ea typeface="Nunito"/>
                <a:cs typeface="Nunito"/>
                <a:sym typeface="Nunito"/>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62177163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matchingName="THREE COLUMNS 4">
  <p:cSld name="THREE COLUMNS 4">
    <p:spTree>
      <p:nvGrpSpPr>
        <p:cNvPr id="1" name="Shape 370"/>
        <p:cNvGrpSpPr/>
        <p:nvPr/>
      </p:nvGrpSpPr>
      <p:grpSpPr>
        <a:xfrm>
          <a:off x="0" y="0"/>
          <a:ext cx="0" cy="0"/>
          <a:chOff x="0" y="0"/>
          <a:chExt cx="0" cy="0"/>
        </a:xfrm>
      </p:grpSpPr>
      <p:sp>
        <p:nvSpPr>
          <p:cNvPr id="371" name="Google Shape;371;p25"/>
          <p:cNvSpPr txBox="1">
            <a:spLocks noGrp="1"/>
          </p:cNvSpPr>
          <p:nvPr>
            <p:ph type="subTitle" idx="1"/>
          </p:nvPr>
        </p:nvSpPr>
        <p:spPr>
          <a:xfrm>
            <a:off x="1307100" y="4459733"/>
            <a:ext cx="1567500" cy="59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900"/>
              <a:buNone/>
              <a:defRPr sz="900">
                <a:solidFill>
                  <a:schemeClr val="dk2"/>
                </a:solidFill>
              </a:defRPr>
            </a:lvl1pPr>
            <a:lvl2pPr lvl="1" algn="ctr" rtl="0">
              <a:lnSpc>
                <a:spcPct val="100000"/>
              </a:lnSpc>
              <a:spcBef>
                <a:spcPts val="0"/>
              </a:spcBef>
              <a:spcAft>
                <a:spcPts val="0"/>
              </a:spcAft>
              <a:buClr>
                <a:schemeClr val="dk2"/>
              </a:buClr>
              <a:buSzPts val="900"/>
              <a:buNone/>
              <a:defRPr sz="900">
                <a:solidFill>
                  <a:schemeClr val="dk2"/>
                </a:solidFill>
              </a:defRPr>
            </a:lvl2pPr>
            <a:lvl3pPr lvl="2" algn="ctr" rtl="0">
              <a:lnSpc>
                <a:spcPct val="100000"/>
              </a:lnSpc>
              <a:spcBef>
                <a:spcPts val="0"/>
              </a:spcBef>
              <a:spcAft>
                <a:spcPts val="0"/>
              </a:spcAft>
              <a:buClr>
                <a:schemeClr val="dk2"/>
              </a:buClr>
              <a:buSzPts val="900"/>
              <a:buNone/>
              <a:defRPr sz="900">
                <a:solidFill>
                  <a:schemeClr val="dk2"/>
                </a:solidFill>
              </a:defRPr>
            </a:lvl3pPr>
            <a:lvl4pPr lvl="3" algn="ctr" rtl="0">
              <a:lnSpc>
                <a:spcPct val="100000"/>
              </a:lnSpc>
              <a:spcBef>
                <a:spcPts val="0"/>
              </a:spcBef>
              <a:spcAft>
                <a:spcPts val="0"/>
              </a:spcAft>
              <a:buClr>
                <a:schemeClr val="dk2"/>
              </a:buClr>
              <a:buSzPts val="900"/>
              <a:buNone/>
              <a:defRPr sz="900">
                <a:solidFill>
                  <a:schemeClr val="dk2"/>
                </a:solidFill>
              </a:defRPr>
            </a:lvl4pPr>
            <a:lvl5pPr lvl="4" algn="ctr" rtl="0">
              <a:lnSpc>
                <a:spcPct val="100000"/>
              </a:lnSpc>
              <a:spcBef>
                <a:spcPts val="0"/>
              </a:spcBef>
              <a:spcAft>
                <a:spcPts val="0"/>
              </a:spcAft>
              <a:buClr>
                <a:schemeClr val="dk2"/>
              </a:buClr>
              <a:buSzPts val="900"/>
              <a:buNone/>
              <a:defRPr sz="900">
                <a:solidFill>
                  <a:schemeClr val="dk2"/>
                </a:solidFill>
              </a:defRPr>
            </a:lvl5pPr>
            <a:lvl6pPr lvl="5" algn="ctr" rtl="0">
              <a:lnSpc>
                <a:spcPct val="100000"/>
              </a:lnSpc>
              <a:spcBef>
                <a:spcPts val="0"/>
              </a:spcBef>
              <a:spcAft>
                <a:spcPts val="0"/>
              </a:spcAft>
              <a:buClr>
                <a:schemeClr val="dk2"/>
              </a:buClr>
              <a:buSzPts val="900"/>
              <a:buNone/>
              <a:defRPr sz="900">
                <a:solidFill>
                  <a:schemeClr val="dk2"/>
                </a:solidFill>
              </a:defRPr>
            </a:lvl6pPr>
            <a:lvl7pPr lvl="6" algn="ctr" rtl="0">
              <a:lnSpc>
                <a:spcPct val="100000"/>
              </a:lnSpc>
              <a:spcBef>
                <a:spcPts val="0"/>
              </a:spcBef>
              <a:spcAft>
                <a:spcPts val="0"/>
              </a:spcAft>
              <a:buClr>
                <a:schemeClr val="dk2"/>
              </a:buClr>
              <a:buSzPts val="900"/>
              <a:buNone/>
              <a:defRPr sz="900">
                <a:solidFill>
                  <a:schemeClr val="dk2"/>
                </a:solidFill>
              </a:defRPr>
            </a:lvl7pPr>
            <a:lvl8pPr lvl="7" algn="ctr" rtl="0">
              <a:lnSpc>
                <a:spcPct val="100000"/>
              </a:lnSpc>
              <a:spcBef>
                <a:spcPts val="0"/>
              </a:spcBef>
              <a:spcAft>
                <a:spcPts val="0"/>
              </a:spcAft>
              <a:buClr>
                <a:schemeClr val="dk2"/>
              </a:buClr>
              <a:buSzPts val="900"/>
              <a:buNone/>
              <a:defRPr sz="900">
                <a:solidFill>
                  <a:schemeClr val="dk2"/>
                </a:solidFill>
              </a:defRPr>
            </a:lvl8pPr>
            <a:lvl9pPr lvl="8" algn="ctr" rtl="0">
              <a:lnSpc>
                <a:spcPct val="100000"/>
              </a:lnSpc>
              <a:spcBef>
                <a:spcPts val="0"/>
              </a:spcBef>
              <a:spcAft>
                <a:spcPts val="0"/>
              </a:spcAft>
              <a:buClr>
                <a:schemeClr val="dk2"/>
              </a:buClr>
              <a:buSzPts val="900"/>
              <a:buNone/>
              <a:defRPr sz="900">
                <a:solidFill>
                  <a:schemeClr val="dk2"/>
                </a:solidFill>
              </a:defRPr>
            </a:lvl9pPr>
          </a:lstStyle>
          <a:p>
            <a:endParaRPr/>
          </a:p>
        </p:txBody>
      </p:sp>
      <p:sp>
        <p:nvSpPr>
          <p:cNvPr id="372" name="Google Shape;372;p25"/>
          <p:cNvSpPr txBox="1">
            <a:spLocks noGrp="1"/>
          </p:cNvSpPr>
          <p:nvPr>
            <p:ph type="ctrTitle"/>
          </p:nvPr>
        </p:nvSpPr>
        <p:spPr>
          <a:xfrm rot="-5400000">
            <a:off x="-799075" y="4897375"/>
            <a:ext cx="2880000" cy="900000"/>
          </a:xfrm>
          <a:prstGeom prst="rect">
            <a:avLst/>
          </a:prstGeom>
          <a:ln>
            <a:noFill/>
          </a:ln>
        </p:spPr>
        <p:txBody>
          <a:bodyPr spcFirstLastPara="1" wrap="square" lIns="91425" tIns="91425" rIns="91425" bIns="91425" anchor="b" anchorCtr="0">
            <a:noAutofit/>
          </a:bodyPr>
          <a:lstStyle>
            <a:lvl1pPr lvl="0" algn="r" rtl="0">
              <a:spcBef>
                <a:spcPts val="0"/>
              </a:spcBef>
              <a:spcAft>
                <a:spcPts val="0"/>
              </a:spcAft>
              <a:buClr>
                <a:schemeClr val="dk1"/>
              </a:buClr>
              <a:buSzPts val="1800"/>
              <a:buNone/>
              <a:defRPr sz="1800">
                <a:solidFill>
                  <a:schemeClr val="dk1"/>
                </a:solidFill>
              </a:defRPr>
            </a:lvl1pPr>
            <a:lvl2pPr lvl="1" algn="r" rtl="0">
              <a:spcBef>
                <a:spcPts val="0"/>
              </a:spcBef>
              <a:spcAft>
                <a:spcPts val="0"/>
              </a:spcAft>
              <a:buClr>
                <a:schemeClr val="dk1"/>
              </a:buClr>
              <a:buSzPts val="1800"/>
              <a:buNone/>
              <a:defRPr sz="1800">
                <a:solidFill>
                  <a:schemeClr val="dk1"/>
                </a:solidFill>
              </a:defRPr>
            </a:lvl2pPr>
            <a:lvl3pPr lvl="2" algn="r" rtl="0">
              <a:spcBef>
                <a:spcPts val="0"/>
              </a:spcBef>
              <a:spcAft>
                <a:spcPts val="0"/>
              </a:spcAft>
              <a:buClr>
                <a:schemeClr val="dk1"/>
              </a:buClr>
              <a:buSzPts val="1800"/>
              <a:buNone/>
              <a:defRPr sz="1800">
                <a:solidFill>
                  <a:schemeClr val="dk1"/>
                </a:solidFill>
              </a:defRPr>
            </a:lvl3pPr>
            <a:lvl4pPr lvl="3" algn="r" rtl="0">
              <a:spcBef>
                <a:spcPts val="0"/>
              </a:spcBef>
              <a:spcAft>
                <a:spcPts val="0"/>
              </a:spcAft>
              <a:buClr>
                <a:schemeClr val="dk1"/>
              </a:buClr>
              <a:buSzPts val="1800"/>
              <a:buNone/>
              <a:defRPr sz="1800">
                <a:solidFill>
                  <a:schemeClr val="dk1"/>
                </a:solidFill>
              </a:defRPr>
            </a:lvl4pPr>
            <a:lvl5pPr lvl="4" algn="r" rtl="0">
              <a:spcBef>
                <a:spcPts val="0"/>
              </a:spcBef>
              <a:spcAft>
                <a:spcPts val="0"/>
              </a:spcAft>
              <a:buClr>
                <a:schemeClr val="dk1"/>
              </a:buClr>
              <a:buSzPts val="1800"/>
              <a:buNone/>
              <a:defRPr sz="1800">
                <a:solidFill>
                  <a:schemeClr val="dk1"/>
                </a:solidFill>
              </a:defRPr>
            </a:lvl5pPr>
            <a:lvl6pPr lvl="5" algn="r" rtl="0">
              <a:spcBef>
                <a:spcPts val="0"/>
              </a:spcBef>
              <a:spcAft>
                <a:spcPts val="0"/>
              </a:spcAft>
              <a:buClr>
                <a:schemeClr val="dk1"/>
              </a:buClr>
              <a:buSzPts val="1800"/>
              <a:buNone/>
              <a:defRPr sz="1800">
                <a:solidFill>
                  <a:schemeClr val="dk1"/>
                </a:solidFill>
              </a:defRPr>
            </a:lvl6pPr>
            <a:lvl7pPr lvl="6" algn="r" rtl="0">
              <a:spcBef>
                <a:spcPts val="0"/>
              </a:spcBef>
              <a:spcAft>
                <a:spcPts val="0"/>
              </a:spcAft>
              <a:buClr>
                <a:schemeClr val="dk1"/>
              </a:buClr>
              <a:buSzPts val="1800"/>
              <a:buNone/>
              <a:defRPr sz="1800">
                <a:solidFill>
                  <a:schemeClr val="dk1"/>
                </a:solidFill>
              </a:defRPr>
            </a:lvl7pPr>
            <a:lvl8pPr lvl="7" algn="r" rtl="0">
              <a:spcBef>
                <a:spcPts val="0"/>
              </a:spcBef>
              <a:spcAft>
                <a:spcPts val="0"/>
              </a:spcAft>
              <a:buClr>
                <a:schemeClr val="dk1"/>
              </a:buClr>
              <a:buSzPts val="1800"/>
              <a:buNone/>
              <a:defRPr sz="1800">
                <a:solidFill>
                  <a:schemeClr val="dk1"/>
                </a:solidFill>
              </a:defRPr>
            </a:lvl8pPr>
            <a:lvl9pPr lvl="8" algn="r" rtl="0">
              <a:spcBef>
                <a:spcPts val="0"/>
              </a:spcBef>
              <a:spcAft>
                <a:spcPts val="0"/>
              </a:spcAft>
              <a:buClr>
                <a:schemeClr val="dk1"/>
              </a:buClr>
              <a:buSzPts val="1800"/>
              <a:buNone/>
              <a:defRPr sz="1800">
                <a:solidFill>
                  <a:schemeClr val="dk1"/>
                </a:solidFill>
              </a:defRPr>
            </a:lvl9pPr>
          </a:lstStyle>
          <a:p>
            <a:endParaRPr/>
          </a:p>
        </p:txBody>
      </p:sp>
      <p:sp>
        <p:nvSpPr>
          <p:cNvPr id="373" name="Google Shape;373;p25"/>
          <p:cNvSpPr txBox="1">
            <a:spLocks noGrp="1"/>
          </p:cNvSpPr>
          <p:nvPr>
            <p:ph type="subTitle" idx="2"/>
          </p:nvPr>
        </p:nvSpPr>
        <p:spPr>
          <a:xfrm>
            <a:off x="3974100" y="4459733"/>
            <a:ext cx="1567500" cy="59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900"/>
              <a:buNone/>
              <a:defRPr sz="900">
                <a:solidFill>
                  <a:schemeClr val="dk2"/>
                </a:solidFill>
              </a:defRPr>
            </a:lvl1pPr>
            <a:lvl2pPr lvl="1" algn="ctr" rtl="0">
              <a:lnSpc>
                <a:spcPct val="100000"/>
              </a:lnSpc>
              <a:spcBef>
                <a:spcPts val="0"/>
              </a:spcBef>
              <a:spcAft>
                <a:spcPts val="0"/>
              </a:spcAft>
              <a:buClr>
                <a:schemeClr val="dk2"/>
              </a:buClr>
              <a:buSzPts val="900"/>
              <a:buNone/>
              <a:defRPr sz="900">
                <a:solidFill>
                  <a:schemeClr val="dk2"/>
                </a:solidFill>
              </a:defRPr>
            </a:lvl2pPr>
            <a:lvl3pPr lvl="2" algn="ctr" rtl="0">
              <a:lnSpc>
                <a:spcPct val="100000"/>
              </a:lnSpc>
              <a:spcBef>
                <a:spcPts val="0"/>
              </a:spcBef>
              <a:spcAft>
                <a:spcPts val="0"/>
              </a:spcAft>
              <a:buClr>
                <a:schemeClr val="dk2"/>
              </a:buClr>
              <a:buSzPts val="900"/>
              <a:buNone/>
              <a:defRPr sz="900">
                <a:solidFill>
                  <a:schemeClr val="dk2"/>
                </a:solidFill>
              </a:defRPr>
            </a:lvl3pPr>
            <a:lvl4pPr lvl="3" algn="ctr" rtl="0">
              <a:lnSpc>
                <a:spcPct val="100000"/>
              </a:lnSpc>
              <a:spcBef>
                <a:spcPts val="0"/>
              </a:spcBef>
              <a:spcAft>
                <a:spcPts val="0"/>
              </a:spcAft>
              <a:buClr>
                <a:schemeClr val="dk2"/>
              </a:buClr>
              <a:buSzPts val="900"/>
              <a:buNone/>
              <a:defRPr sz="900">
                <a:solidFill>
                  <a:schemeClr val="dk2"/>
                </a:solidFill>
              </a:defRPr>
            </a:lvl4pPr>
            <a:lvl5pPr lvl="4" algn="ctr" rtl="0">
              <a:lnSpc>
                <a:spcPct val="100000"/>
              </a:lnSpc>
              <a:spcBef>
                <a:spcPts val="0"/>
              </a:spcBef>
              <a:spcAft>
                <a:spcPts val="0"/>
              </a:spcAft>
              <a:buClr>
                <a:schemeClr val="dk2"/>
              </a:buClr>
              <a:buSzPts val="900"/>
              <a:buNone/>
              <a:defRPr sz="900">
                <a:solidFill>
                  <a:schemeClr val="dk2"/>
                </a:solidFill>
              </a:defRPr>
            </a:lvl5pPr>
            <a:lvl6pPr lvl="5" algn="ctr" rtl="0">
              <a:lnSpc>
                <a:spcPct val="100000"/>
              </a:lnSpc>
              <a:spcBef>
                <a:spcPts val="0"/>
              </a:spcBef>
              <a:spcAft>
                <a:spcPts val="0"/>
              </a:spcAft>
              <a:buClr>
                <a:schemeClr val="dk2"/>
              </a:buClr>
              <a:buSzPts val="900"/>
              <a:buNone/>
              <a:defRPr sz="900">
                <a:solidFill>
                  <a:schemeClr val="dk2"/>
                </a:solidFill>
              </a:defRPr>
            </a:lvl6pPr>
            <a:lvl7pPr lvl="6" algn="ctr" rtl="0">
              <a:lnSpc>
                <a:spcPct val="100000"/>
              </a:lnSpc>
              <a:spcBef>
                <a:spcPts val="0"/>
              </a:spcBef>
              <a:spcAft>
                <a:spcPts val="0"/>
              </a:spcAft>
              <a:buClr>
                <a:schemeClr val="dk2"/>
              </a:buClr>
              <a:buSzPts val="900"/>
              <a:buNone/>
              <a:defRPr sz="900">
                <a:solidFill>
                  <a:schemeClr val="dk2"/>
                </a:solidFill>
              </a:defRPr>
            </a:lvl7pPr>
            <a:lvl8pPr lvl="7" algn="ctr" rtl="0">
              <a:lnSpc>
                <a:spcPct val="100000"/>
              </a:lnSpc>
              <a:spcBef>
                <a:spcPts val="0"/>
              </a:spcBef>
              <a:spcAft>
                <a:spcPts val="0"/>
              </a:spcAft>
              <a:buClr>
                <a:schemeClr val="dk2"/>
              </a:buClr>
              <a:buSzPts val="900"/>
              <a:buNone/>
              <a:defRPr sz="900">
                <a:solidFill>
                  <a:schemeClr val="dk2"/>
                </a:solidFill>
              </a:defRPr>
            </a:lvl8pPr>
            <a:lvl9pPr lvl="8" algn="ctr" rtl="0">
              <a:lnSpc>
                <a:spcPct val="100000"/>
              </a:lnSpc>
              <a:spcBef>
                <a:spcPts val="0"/>
              </a:spcBef>
              <a:spcAft>
                <a:spcPts val="0"/>
              </a:spcAft>
              <a:buClr>
                <a:schemeClr val="dk2"/>
              </a:buClr>
              <a:buSzPts val="900"/>
              <a:buNone/>
              <a:defRPr sz="900">
                <a:solidFill>
                  <a:schemeClr val="dk2"/>
                </a:solidFill>
              </a:defRPr>
            </a:lvl9pPr>
          </a:lstStyle>
          <a:p>
            <a:endParaRPr/>
          </a:p>
        </p:txBody>
      </p:sp>
      <p:sp>
        <p:nvSpPr>
          <p:cNvPr id="374" name="Google Shape;374;p25"/>
          <p:cNvSpPr txBox="1">
            <a:spLocks noGrp="1"/>
          </p:cNvSpPr>
          <p:nvPr>
            <p:ph type="subTitle" idx="3"/>
          </p:nvPr>
        </p:nvSpPr>
        <p:spPr>
          <a:xfrm>
            <a:off x="6641100" y="4459733"/>
            <a:ext cx="1567500" cy="598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2"/>
              </a:buClr>
              <a:buSzPts val="900"/>
              <a:buNone/>
              <a:defRPr sz="900">
                <a:solidFill>
                  <a:schemeClr val="dk2"/>
                </a:solidFill>
              </a:defRPr>
            </a:lvl1pPr>
            <a:lvl2pPr lvl="1" algn="ctr" rtl="0">
              <a:lnSpc>
                <a:spcPct val="100000"/>
              </a:lnSpc>
              <a:spcBef>
                <a:spcPts val="0"/>
              </a:spcBef>
              <a:spcAft>
                <a:spcPts val="0"/>
              </a:spcAft>
              <a:buClr>
                <a:schemeClr val="dk2"/>
              </a:buClr>
              <a:buSzPts val="900"/>
              <a:buNone/>
              <a:defRPr sz="900">
                <a:solidFill>
                  <a:schemeClr val="dk2"/>
                </a:solidFill>
              </a:defRPr>
            </a:lvl2pPr>
            <a:lvl3pPr lvl="2" algn="ctr" rtl="0">
              <a:lnSpc>
                <a:spcPct val="100000"/>
              </a:lnSpc>
              <a:spcBef>
                <a:spcPts val="0"/>
              </a:spcBef>
              <a:spcAft>
                <a:spcPts val="0"/>
              </a:spcAft>
              <a:buClr>
                <a:schemeClr val="dk2"/>
              </a:buClr>
              <a:buSzPts val="900"/>
              <a:buNone/>
              <a:defRPr sz="900">
                <a:solidFill>
                  <a:schemeClr val="dk2"/>
                </a:solidFill>
              </a:defRPr>
            </a:lvl3pPr>
            <a:lvl4pPr lvl="3" algn="ctr" rtl="0">
              <a:lnSpc>
                <a:spcPct val="100000"/>
              </a:lnSpc>
              <a:spcBef>
                <a:spcPts val="0"/>
              </a:spcBef>
              <a:spcAft>
                <a:spcPts val="0"/>
              </a:spcAft>
              <a:buClr>
                <a:schemeClr val="dk2"/>
              </a:buClr>
              <a:buSzPts val="900"/>
              <a:buNone/>
              <a:defRPr sz="900">
                <a:solidFill>
                  <a:schemeClr val="dk2"/>
                </a:solidFill>
              </a:defRPr>
            </a:lvl4pPr>
            <a:lvl5pPr lvl="4" algn="ctr" rtl="0">
              <a:lnSpc>
                <a:spcPct val="100000"/>
              </a:lnSpc>
              <a:spcBef>
                <a:spcPts val="0"/>
              </a:spcBef>
              <a:spcAft>
                <a:spcPts val="0"/>
              </a:spcAft>
              <a:buClr>
                <a:schemeClr val="dk2"/>
              </a:buClr>
              <a:buSzPts val="900"/>
              <a:buNone/>
              <a:defRPr sz="900">
                <a:solidFill>
                  <a:schemeClr val="dk2"/>
                </a:solidFill>
              </a:defRPr>
            </a:lvl5pPr>
            <a:lvl6pPr lvl="5" algn="ctr" rtl="0">
              <a:lnSpc>
                <a:spcPct val="100000"/>
              </a:lnSpc>
              <a:spcBef>
                <a:spcPts val="0"/>
              </a:spcBef>
              <a:spcAft>
                <a:spcPts val="0"/>
              </a:spcAft>
              <a:buClr>
                <a:schemeClr val="dk2"/>
              </a:buClr>
              <a:buSzPts val="900"/>
              <a:buNone/>
              <a:defRPr sz="900">
                <a:solidFill>
                  <a:schemeClr val="dk2"/>
                </a:solidFill>
              </a:defRPr>
            </a:lvl6pPr>
            <a:lvl7pPr lvl="6" algn="ctr" rtl="0">
              <a:lnSpc>
                <a:spcPct val="100000"/>
              </a:lnSpc>
              <a:spcBef>
                <a:spcPts val="0"/>
              </a:spcBef>
              <a:spcAft>
                <a:spcPts val="0"/>
              </a:spcAft>
              <a:buClr>
                <a:schemeClr val="dk2"/>
              </a:buClr>
              <a:buSzPts val="900"/>
              <a:buNone/>
              <a:defRPr sz="900">
                <a:solidFill>
                  <a:schemeClr val="dk2"/>
                </a:solidFill>
              </a:defRPr>
            </a:lvl7pPr>
            <a:lvl8pPr lvl="7" algn="ctr" rtl="0">
              <a:lnSpc>
                <a:spcPct val="100000"/>
              </a:lnSpc>
              <a:spcBef>
                <a:spcPts val="0"/>
              </a:spcBef>
              <a:spcAft>
                <a:spcPts val="0"/>
              </a:spcAft>
              <a:buClr>
                <a:schemeClr val="dk2"/>
              </a:buClr>
              <a:buSzPts val="900"/>
              <a:buNone/>
              <a:defRPr sz="900">
                <a:solidFill>
                  <a:schemeClr val="dk2"/>
                </a:solidFill>
              </a:defRPr>
            </a:lvl8pPr>
            <a:lvl9pPr lvl="8" algn="ctr" rtl="0">
              <a:lnSpc>
                <a:spcPct val="100000"/>
              </a:lnSpc>
              <a:spcBef>
                <a:spcPts val="0"/>
              </a:spcBef>
              <a:spcAft>
                <a:spcPts val="0"/>
              </a:spcAft>
              <a:buClr>
                <a:schemeClr val="dk2"/>
              </a:buClr>
              <a:buSzPts val="900"/>
              <a:buNone/>
              <a:defRPr sz="900">
                <a:solidFill>
                  <a:schemeClr val="dk2"/>
                </a:solidFill>
              </a:defRPr>
            </a:lvl9pPr>
          </a:lstStyle>
          <a:p>
            <a:endParaRPr/>
          </a:p>
        </p:txBody>
      </p:sp>
      <p:sp>
        <p:nvSpPr>
          <p:cNvPr id="375" name="Google Shape;375;p25"/>
          <p:cNvSpPr txBox="1">
            <a:spLocks noGrp="1"/>
          </p:cNvSpPr>
          <p:nvPr>
            <p:ph type="ctrTitle" idx="4"/>
          </p:nvPr>
        </p:nvSpPr>
        <p:spPr>
          <a:xfrm rot="-5400000">
            <a:off x="1841761" y="4897375"/>
            <a:ext cx="2880000" cy="900000"/>
          </a:xfrm>
          <a:prstGeom prst="rect">
            <a:avLst/>
          </a:prstGeom>
          <a:ln>
            <a:noFill/>
          </a:ln>
        </p:spPr>
        <p:txBody>
          <a:bodyPr spcFirstLastPara="1" wrap="square" lIns="91425" tIns="91425" rIns="91425" bIns="91425" anchor="b" anchorCtr="0">
            <a:noAutofit/>
          </a:bodyPr>
          <a:lstStyle>
            <a:lvl1pPr lvl="0" algn="r" rtl="0">
              <a:spcBef>
                <a:spcPts val="0"/>
              </a:spcBef>
              <a:spcAft>
                <a:spcPts val="0"/>
              </a:spcAft>
              <a:buClr>
                <a:schemeClr val="dk1"/>
              </a:buClr>
              <a:buSzPts val="1800"/>
              <a:buNone/>
              <a:defRPr sz="1800">
                <a:solidFill>
                  <a:schemeClr val="dk1"/>
                </a:solidFill>
              </a:defRPr>
            </a:lvl1pPr>
            <a:lvl2pPr lvl="1" algn="r" rtl="0">
              <a:spcBef>
                <a:spcPts val="0"/>
              </a:spcBef>
              <a:spcAft>
                <a:spcPts val="0"/>
              </a:spcAft>
              <a:buClr>
                <a:schemeClr val="dk1"/>
              </a:buClr>
              <a:buSzPts val="1800"/>
              <a:buNone/>
              <a:defRPr sz="1800">
                <a:solidFill>
                  <a:schemeClr val="dk1"/>
                </a:solidFill>
              </a:defRPr>
            </a:lvl2pPr>
            <a:lvl3pPr lvl="2" algn="r" rtl="0">
              <a:spcBef>
                <a:spcPts val="0"/>
              </a:spcBef>
              <a:spcAft>
                <a:spcPts val="0"/>
              </a:spcAft>
              <a:buClr>
                <a:schemeClr val="dk1"/>
              </a:buClr>
              <a:buSzPts val="1800"/>
              <a:buNone/>
              <a:defRPr sz="1800">
                <a:solidFill>
                  <a:schemeClr val="dk1"/>
                </a:solidFill>
              </a:defRPr>
            </a:lvl3pPr>
            <a:lvl4pPr lvl="3" algn="r" rtl="0">
              <a:spcBef>
                <a:spcPts val="0"/>
              </a:spcBef>
              <a:spcAft>
                <a:spcPts val="0"/>
              </a:spcAft>
              <a:buClr>
                <a:schemeClr val="dk1"/>
              </a:buClr>
              <a:buSzPts val="1800"/>
              <a:buNone/>
              <a:defRPr sz="1800">
                <a:solidFill>
                  <a:schemeClr val="dk1"/>
                </a:solidFill>
              </a:defRPr>
            </a:lvl4pPr>
            <a:lvl5pPr lvl="4" algn="r" rtl="0">
              <a:spcBef>
                <a:spcPts val="0"/>
              </a:spcBef>
              <a:spcAft>
                <a:spcPts val="0"/>
              </a:spcAft>
              <a:buClr>
                <a:schemeClr val="dk1"/>
              </a:buClr>
              <a:buSzPts val="1800"/>
              <a:buNone/>
              <a:defRPr sz="1800">
                <a:solidFill>
                  <a:schemeClr val="dk1"/>
                </a:solidFill>
              </a:defRPr>
            </a:lvl5pPr>
            <a:lvl6pPr lvl="5" algn="r" rtl="0">
              <a:spcBef>
                <a:spcPts val="0"/>
              </a:spcBef>
              <a:spcAft>
                <a:spcPts val="0"/>
              </a:spcAft>
              <a:buClr>
                <a:schemeClr val="dk1"/>
              </a:buClr>
              <a:buSzPts val="1800"/>
              <a:buNone/>
              <a:defRPr sz="1800">
                <a:solidFill>
                  <a:schemeClr val="dk1"/>
                </a:solidFill>
              </a:defRPr>
            </a:lvl6pPr>
            <a:lvl7pPr lvl="6" algn="r" rtl="0">
              <a:spcBef>
                <a:spcPts val="0"/>
              </a:spcBef>
              <a:spcAft>
                <a:spcPts val="0"/>
              </a:spcAft>
              <a:buClr>
                <a:schemeClr val="dk1"/>
              </a:buClr>
              <a:buSzPts val="1800"/>
              <a:buNone/>
              <a:defRPr sz="1800">
                <a:solidFill>
                  <a:schemeClr val="dk1"/>
                </a:solidFill>
              </a:defRPr>
            </a:lvl7pPr>
            <a:lvl8pPr lvl="7" algn="r" rtl="0">
              <a:spcBef>
                <a:spcPts val="0"/>
              </a:spcBef>
              <a:spcAft>
                <a:spcPts val="0"/>
              </a:spcAft>
              <a:buClr>
                <a:schemeClr val="dk1"/>
              </a:buClr>
              <a:buSzPts val="1800"/>
              <a:buNone/>
              <a:defRPr sz="1800">
                <a:solidFill>
                  <a:schemeClr val="dk1"/>
                </a:solidFill>
              </a:defRPr>
            </a:lvl8pPr>
            <a:lvl9pPr lvl="8" algn="r" rtl="0">
              <a:spcBef>
                <a:spcPts val="0"/>
              </a:spcBef>
              <a:spcAft>
                <a:spcPts val="0"/>
              </a:spcAft>
              <a:buClr>
                <a:schemeClr val="dk1"/>
              </a:buClr>
              <a:buSzPts val="1800"/>
              <a:buNone/>
              <a:defRPr sz="1800">
                <a:solidFill>
                  <a:schemeClr val="dk1"/>
                </a:solidFill>
              </a:defRPr>
            </a:lvl9pPr>
          </a:lstStyle>
          <a:p>
            <a:endParaRPr/>
          </a:p>
        </p:txBody>
      </p:sp>
      <p:sp>
        <p:nvSpPr>
          <p:cNvPr id="376" name="Google Shape;376;p25"/>
          <p:cNvSpPr txBox="1">
            <a:spLocks noGrp="1"/>
          </p:cNvSpPr>
          <p:nvPr>
            <p:ph type="ctrTitle" idx="5"/>
          </p:nvPr>
        </p:nvSpPr>
        <p:spPr>
          <a:xfrm rot="-5400000">
            <a:off x="4525665" y="4897375"/>
            <a:ext cx="2880000" cy="900000"/>
          </a:xfrm>
          <a:prstGeom prst="rect">
            <a:avLst/>
          </a:prstGeom>
          <a:ln>
            <a:noFill/>
          </a:ln>
        </p:spPr>
        <p:txBody>
          <a:bodyPr spcFirstLastPara="1" wrap="square" lIns="91425" tIns="91425" rIns="91425" bIns="91425" anchor="b" anchorCtr="0">
            <a:noAutofit/>
          </a:bodyPr>
          <a:lstStyle>
            <a:lvl1pPr lvl="0" algn="r" rtl="0">
              <a:spcBef>
                <a:spcPts val="0"/>
              </a:spcBef>
              <a:spcAft>
                <a:spcPts val="0"/>
              </a:spcAft>
              <a:buClr>
                <a:schemeClr val="dk1"/>
              </a:buClr>
              <a:buSzPts val="1800"/>
              <a:buNone/>
              <a:defRPr sz="1800">
                <a:solidFill>
                  <a:schemeClr val="dk1"/>
                </a:solidFill>
              </a:defRPr>
            </a:lvl1pPr>
            <a:lvl2pPr lvl="1" algn="r" rtl="0">
              <a:spcBef>
                <a:spcPts val="0"/>
              </a:spcBef>
              <a:spcAft>
                <a:spcPts val="0"/>
              </a:spcAft>
              <a:buClr>
                <a:schemeClr val="dk1"/>
              </a:buClr>
              <a:buSzPts val="1800"/>
              <a:buNone/>
              <a:defRPr sz="1800">
                <a:solidFill>
                  <a:schemeClr val="dk1"/>
                </a:solidFill>
              </a:defRPr>
            </a:lvl2pPr>
            <a:lvl3pPr lvl="2" algn="r" rtl="0">
              <a:spcBef>
                <a:spcPts val="0"/>
              </a:spcBef>
              <a:spcAft>
                <a:spcPts val="0"/>
              </a:spcAft>
              <a:buClr>
                <a:schemeClr val="dk1"/>
              </a:buClr>
              <a:buSzPts val="1800"/>
              <a:buNone/>
              <a:defRPr sz="1800">
                <a:solidFill>
                  <a:schemeClr val="dk1"/>
                </a:solidFill>
              </a:defRPr>
            </a:lvl3pPr>
            <a:lvl4pPr lvl="3" algn="r" rtl="0">
              <a:spcBef>
                <a:spcPts val="0"/>
              </a:spcBef>
              <a:spcAft>
                <a:spcPts val="0"/>
              </a:spcAft>
              <a:buClr>
                <a:schemeClr val="dk1"/>
              </a:buClr>
              <a:buSzPts val="1800"/>
              <a:buNone/>
              <a:defRPr sz="1800">
                <a:solidFill>
                  <a:schemeClr val="dk1"/>
                </a:solidFill>
              </a:defRPr>
            </a:lvl4pPr>
            <a:lvl5pPr lvl="4" algn="r" rtl="0">
              <a:spcBef>
                <a:spcPts val="0"/>
              </a:spcBef>
              <a:spcAft>
                <a:spcPts val="0"/>
              </a:spcAft>
              <a:buClr>
                <a:schemeClr val="dk1"/>
              </a:buClr>
              <a:buSzPts val="1800"/>
              <a:buNone/>
              <a:defRPr sz="1800">
                <a:solidFill>
                  <a:schemeClr val="dk1"/>
                </a:solidFill>
              </a:defRPr>
            </a:lvl5pPr>
            <a:lvl6pPr lvl="5" algn="r" rtl="0">
              <a:spcBef>
                <a:spcPts val="0"/>
              </a:spcBef>
              <a:spcAft>
                <a:spcPts val="0"/>
              </a:spcAft>
              <a:buClr>
                <a:schemeClr val="dk1"/>
              </a:buClr>
              <a:buSzPts val="1800"/>
              <a:buNone/>
              <a:defRPr sz="1800">
                <a:solidFill>
                  <a:schemeClr val="dk1"/>
                </a:solidFill>
              </a:defRPr>
            </a:lvl6pPr>
            <a:lvl7pPr lvl="6" algn="r" rtl="0">
              <a:spcBef>
                <a:spcPts val="0"/>
              </a:spcBef>
              <a:spcAft>
                <a:spcPts val="0"/>
              </a:spcAft>
              <a:buClr>
                <a:schemeClr val="dk1"/>
              </a:buClr>
              <a:buSzPts val="1800"/>
              <a:buNone/>
              <a:defRPr sz="1800">
                <a:solidFill>
                  <a:schemeClr val="dk1"/>
                </a:solidFill>
              </a:defRPr>
            </a:lvl7pPr>
            <a:lvl8pPr lvl="7" algn="r" rtl="0">
              <a:spcBef>
                <a:spcPts val="0"/>
              </a:spcBef>
              <a:spcAft>
                <a:spcPts val="0"/>
              </a:spcAft>
              <a:buClr>
                <a:schemeClr val="dk1"/>
              </a:buClr>
              <a:buSzPts val="1800"/>
              <a:buNone/>
              <a:defRPr sz="1800">
                <a:solidFill>
                  <a:schemeClr val="dk1"/>
                </a:solidFill>
              </a:defRPr>
            </a:lvl8pPr>
            <a:lvl9pPr lvl="8" algn="r" rtl="0">
              <a:spcBef>
                <a:spcPts val="0"/>
              </a:spcBef>
              <a:spcAft>
                <a:spcPts val="0"/>
              </a:spcAft>
              <a:buClr>
                <a:schemeClr val="dk1"/>
              </a:buClr>
              <a:buSzPts val="1800"/>
              <a:buNone/>
              <a:defRPr sz="1800">
                <a:solidFill>
                  <a:schemeClr val="dk1"/>
                </a:solidFill>
              </a:defRPr>
            </a:lvl9pPr>
          </a:lstStyle>
          <a:p>
            <a:endParaRPr/>
          </a:p>
        </p:txBody>
      </p:sp>
      <p:grpSp>
        <p:nvGrpSpPr>
          <p:cNvPr id="377" name="Google Shape;377;p25"/>
          <p:cNvGrpSpPr/>
          <p:nvPr/>
        </p:nvGrpSpPr>
        <p:grpSpPr>
          <a:xfrm>
            <a:off x="315380" y="410976"/>
            <a:ext cx="813696" cy="810536"/>
            <a:chOff x="315380" y="308232"/>
            <a:chExt cx="813696" cy="607902"/>
          </a:xfrm>
        </p:grpSpPr>
        <p:sp>
          <p:nvSpPr>
            <p:cNvPr id="378" name="Google Shape;378;p25"/>
            <p:cNvSpPr/>
            <p:nvPr/>
          </p:nvSpPr>
          <p:spPr>
            <a:xfrm>
              <a:off x="315380" y="734649"/>
              <a:ext cx="180130" cy="180139"/>
            </a:xfrm>
            <a:custGeom>
              <a:avLst/>
              <a:gdLst/>
              <a:ahLst/>
              <a:cxnLst/>
              <a:rect l="l" t="t" r="r" b="b"/>
              <a:pathLst>
                <a:path w="20481" h="20482" extrusionOk="0">
                  <a:moveTo>
                    <a:pt x="0" y="0"/>
                  </a:moveTo>
                  <a:lnTo>
                    <a:pt x="0" y="20481"/>
                  </a:lnTo>
                  <a:lnTo>
                    <a:pt x="20481" y="20481"/>
                  </a:lnTo>
                  <a:lnTo>
                    <a:pt x="204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79" name="Google Shape;379;p25"/>
            <p:cNvSpPr/>
            <p:nvPr/>
          </p:nvSpPr>
          <p:spPr>
            <a:xfrm>
              <a:off x="315380" y="519145"/>
              <a:ext cx="180130" cy="180130"/>
            </a:xfrm>
            <a:custGeom>
              <a:avLst/>
              <a:gdLst/>
              <a:ahLst/>
              <a:cxnLst/>
              <a:rect l="l" t="t" r="r" b="b"/>
              <a:pathLst>
                <a:path w="20481" h="20481" extrusionOk="0">
                  <a:moveTo>
                    <a:pt x="0" y="0"/>
                  </a:moveTo>
                  <a:lnTo>
                    <a:pt x="0" y="20481"/>
                  </a:lnTo>
                  <a:lnTo>
                    <a:pt x="20481" y="20481"/>
                  </a:lnTo>
                  <a:lnTo>
                    <a:pt x="204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80" name="Google Shape;380;p25"/>
            <p:cNvSpPr/>
            <p:nvPr/>
          </p:nvSpPr>
          <p:spPr>
            <a:xfrm>
              <a:off x="315380" y="311741"/>
              <a:ext cx="180130" cy="180130"/>
            </a:xfrm>
            <a:custGeom>
              <a:avLst/>
              <a:gdLst/>
              <a:ahLst/>
              <a:cxnLst/>
              <a:rect l="l" t="t" r="r" b="b"/>
              <a:pathLst>
                <a:path w="20481" h="20481" extrusionOk="0">
                  <a:moveTo>
                    <a:pt x="0" y="0"/>
                  </a:moveTo>
                  <a:lnTo>
                    <a:pt x="0" y="20481"/>
                  </a:lnTo>
                  <a:lnTo>
                    <a:pt x="20481" y="20481"/>
                  </a:lnTo>
                  <a:lnTo>
                    <a:pt x="204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81" name="Google Shape;381;p25"/>
            <p:cNvSpPr/>
            <p:nvPr/>
          </p:nvSpPr>
          <p:spPr>
            <a:xfrm>
              <a:off x="526565" y="734649"/>
              <a:ext cx="179867" cy="180139"/>
            </a:xfrm>
            <a:custGeom>
              <a:avLst/>
              <a:gdLst/>
              <a:ahLst/>
              <a:cxnLst/>
              <a:rect l="l" t="t" r="r" b="b"/>
              <a:pathLst>
                <a:path w="20451" h="20482" extrusionOk="0">
                  <a:moveTo>
                    <a:pt x="0" y="0"/>
                  </a:moveTo>
                  <a:lnTo>
                    <a:pt x="0" y="20481"/>
                  </a:lnTo>
                  <a:lnTo>
                    <a:pt x="20450" y="20481"/>
                  </a:lnTo>
                  <a:lnTo>
                    <a:pt x="2045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82" name="Google Shape;382;p25"/>
            <p:cNvSpPr/>
            <p:nvPr/>
          </p:nvSpPr>
          <p:spPr>
            <a:xfrm>
              <a:off x="526829" y="519682"/>
              <a:ext cx="179867" cy="180139"/>
            </a:xfrm>
            <a:custGeom>
              <a:avLst/>
              <a:gdLst/>
              <a:ahLst/>
              <a:cxnLst/>
              <a:rect l="l" t="t" r="r" b="b"/>
              <a:pathLst>
                <a:path w="20451" h="20482" extrusionOk="0">
                  <a:moveTo>
                    <a:pt x="1" y="1"/>
                  </a:moveTo>
                  <a:lnTo>
                    <a:pt x="1" y="20481"/>
                  </a:lnTo>
                  <a:cubicBezTo>
                    <a:pt x="11301" y="20481"/>
                    <a:pt x="20451" y="11300"/>
                    <a:pt x="204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83" name="Google Shape;383;p25"/>
            <p:cNvSpPr/>
            <p:nvPr/>
          </p:nvSpPr>
          <p:spPr>
            <a:xfrm>
              <a:off x="740715" y="519682"/>
              <a:ext cx="180139" cy="180139"/>
            </a:xfrm>
            <a:custGeom>
              <a:avLst/>
              <a:gdLst/>
              <a:ahLst/>
              <a:cxnLst/>
              <a:rect l="l" t="t" r="r" b="b"/>
              <a:pathLst>
                <a:path w="20482" h="20482" extrusionOk="0">
                  <a:moveTo>
                    <a:pt x="1" y="1"/>
                  </a:moveTo>
                  <a:lnTo>
                    <a:pt x="1" y="20481"/>
                  </a:lnTo>
                  <a:cubicBezTo>
                    <a:pt x="11301" y="20481"/>
                    <a:pt x="20482" y="11300"/>
                    <a:pt x="2048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84" name="Google Shape;384;p25"/>
            <p:cNvSpPr/>
            <p:nvPr/>
          </p:nvSpPr>
          <p:spPr>
            <a:xfrm>
              <a:off x="740715" y="308232"/>
              <a:ext cx="180139" cy="180130"/>
            </a:xfrm>
            <a:custGeom>
              <a:avLst/>
              <a:gdLst/>
              <a:ahLst/>
              <a:cxnLst/>
              <a:rect l="l" t="t" r="r" b="b"/>
              <a:pathLst>
                <a:path w="20482" h="20481" extrusionOk="0">
                  <a:moveTo>
                    <a:pt x="1" y="0"/>
                  </a:moveTo>
                  <a:lnTo>
                    <a:pt x="1" y="20481"/>
                  </a:lnTo>
                  <a:lnTo>
                    <a:pt x="20482" y="20481"/>
                  </a:lnTo>
                  <a:cubicBezTo>
                    <a:pt x="20482" y="9181"/>
                    <a:pt x="11301" y="0"/>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85" name="Google Shape;385;p25"/>
            <p:cNvSpPr/>
            <p:nvPr/>
          </p:nvSpPr>
          <p:spPr>
            <a:xfrm>
              <a:off x="528184" y="308232"/>
              <a:ext cx="179867" cy="180130"/>
            </a:xfrm>
            <a:custGeom>
              <a:avLst/>
              <a:gdLst/>
              <a:ahLst/>
              <a:cxnLst/>
              <a:rect l="l" t="t" r="r" b="b"/>
              <a:pathLst>
                <a:path w="20451" h="20481" extrusionOk="0">
                  <a:moveTo>
                    <a:pt x="0" y="0"/>
                  </a:moveTo>
                  <a:lnTo>
                    <a:pt x="0" y="20481"/>
                  </a:lnTo>
                  <a:lnTo>
                    <a:pt x="20451" y="20481"/>
                  </a:lnTo>
                  <a:cubicBezTo>
                    <a:pt x="20451" y="9181"/>
                    <a:pt x="11300" y="0"/>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86" name="Google Shape;386;p25"/>
            <p:cNvSpPr/>
            <p:nvPr/>
          </p:nvSpPr>
          <p:spPr>
            <a:xfrm>
              <a:off x="838207" y="308232"/>
              <a:ext cx="78056" cy="70219"/>
            </a:xfrm>
            <a:custGeom>
              <a:avLst/>
              <a:gdLst/>
              <a:ahLst/>
              <a:cxnLst/>
              <a:rect l="l" t="t" r="r" b="b"/>
              <a:pathLst>
                <a:path w="8875" h="7984" extrusionOk="0">
                  <a:moveTo>
                    <a:pt x="1" y="0"/>
                  </a:moveTo>
                  <a:cubicBezTo>
                    <a:pt x="3563" y="1934"/>
                    <a:pt x="6572" y="4667"/>
                    <a:pt x="8875" y="7984"/>
                  </a:cubicBezTo>
                  <a:lnTo>
                    <a:pt x="8875" y="1535"/>
                  </a:lnTo>
                  <a:cubicBezTo>
                    <a:pt x="6173" y="706"/>
                    <a:pt x="3317" y="154"/>
                    <a:pt x="36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87" name="Google Shape;387;p25"/>
            <p:cNvSpPr/>
            <p:nvPr/>
          </p:nvSpPr>
          <p:spPr>
            <a:xfrm>
              <a:off x="740715" y="734649"/>
              <a:ext cx="175548" cy="181485"/>
            </a:xfrm>
            <a:custGeom>
              <a:avLst/>
              <a:gdLst/>
              <a:ahLst/>
              <a:cxnLst/>
              <a:rect l="l" t="t" r="r" b="b"/>
              <a:pathLst>
                <a:path w="19960" h="20635" extrusionOk="0">
                  <a:moveTo>
                    <a:pt x="19960" y="0"/>
                  </a:moveTo>
                  <a:cubicBezTo>
                    <a:pt x="16981" y="2273"/>
                    <a:pt x="13266" y="2917"/>
                    <a:pt x="9213" y="2917"/>
                  </a:cubicBezTo>
                  <a:cubicBezTo>
                    <a:pt x="5835" y="2917"/>
                    <a:pt x="2672" y="1996"/>
                    <a:pt x="1" y="338"/>
                  </a:cubicBezTo>
                  <a:lnTo>
                    <a:pt x="1" y="19284"/>
                  </a:lnTo>
                  <a:cubicBezTo>
                    <a:pt x="3041" y="20174"/>
                    <a:pt x="6234" y="20635"/>
                    <a:pt x="9551" y="20635"/>
                  </a:cubicBezTo>
                  <a:cubicBezTo>
                    <a:pt x="13205" y="20635"/>
                    <a:pt x="16674" y="20082"/>
                    <a:pt x="19960" y="19038"/>
                  </a:cubicBezTo>
                  <a:lnTo>
                    <a:pt x="1996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88" name="Google Shape;388;p25"/>
            <p:cNvSpPr/>
            <p:nvPr/>
          </p:nvSpPr>
          <p:spPr>
            <a:xfrm>
              <a:off x="947318" y="734649"/>
              <a:ext cx="156102" cy="155830"/>
            </a:xfrm>
            <a:custGeom>
              <a:avLst/>
              <a:gdLst/>
              <a:ahLst/>
              <a:cxnLst/>
              <a:rect l="l" t="t" r="r" b="b"/>
              <a:pathLst>
                <a:path w="17749" h="17718" extrusionOk="0">
                  <a:moveTo>
                    <a:pt x="0" y="0"/>
                  </a:moveTo>
                  <a:lnTo>
                    <a:pt x="0" y="17718"/>
                  </a:lnTo>
                  <a:cubicBezTo>
                    <a:pt x="7891" y="14217"/>
                    <a:pt x="14248" y="7892"/>
                    <a:pt x="177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89" name="Google Shape;389;p25"/>
            <p:cNvSpPr/>
            <p:nvPr/>
          </p:nvSpPr>
          <p:spPr>
            <a:xfrm>
              <a:off x="947318" y="333615"/>
              <a:ext cx="155557" cy="154748"/>
            </a:xfrm>
            <a:custGeom>
              <a:avLst/>
              <a:gdLst/>
              <a:ahLst/>
              <a:cxnLst/>
              <a:rect l="l" t="t" r="r" b="b"/>
              <a:pathLst>
                <a:path w="17687" h="17595" extrusionOk="0">
                  <a:moveTo>
                    <a:pt x="0" y="0"/>
                  </a:moveTo>
                  <a:lnTo>
                    <a:pt x="0" y="17595"/>
                  </a:lnTo>
                  <a:lnTo>
                    <a:pt x="17687" y="17595"/>
                  </a:lnTo>
                  <a:cubicBezTo>
                    <a:pt x="14186" y="9765"/>
                    <a:pt x="7861" y="3470"/>
                    <a:pt x="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90" name="Google Shape;390;p25"/>
            <p:cNvSpPr/>
            <p:nvPr/>
          </p:nvSpPr>
          <p:spPr>
            <a:xfrm>
              <a:off x="947318" y="519682"/>
              <a:ext cx="181757" cy="183921"/>
            </a:xfrm>
            <a:custGeom>
              <a:avLst/>
              <a:gdLst/>
              <a:ahLst/>
              <a:cxnLst/>
              <a:rect l="l" t="t" r="r" b="b"/>
              <a:pathLst>
                <a:path w="20666" h="20912" extrusionOk="0">
                  <a:moveTo>
                    <a:pt x="430" y="1"/>
                  </a:moveTo>
                  <a:cubicBezTo>
                    <a:pt x="2272" y="2795"/>
                    <a:pt x="3347" y="6142"/>
                    <a:pt x="3347" y="9734"/>
                  </a:cubicBezTo>
                  <a:cubicBezTo>
                    <a:pt x="3347" y="13603"/>
                    <a:pt x="2119" y="17165"/>
                    <a:pt x="0" y="20082"/>
                  </a:cubicBezTo>
                  <a:lnTo>
                    <a:pt x="0" y="20911"/>
                  </a:lnTo>
                  <a:lnTo>
                    <a:pt x="19068" y="20911"/>
                  </a:lnTo>
                  <a:cubicBezTo>
                    <a:pt x="20112" y="17626"/>
                    <a:pt x="20665" y="14125"/>
                    <a:pt x="20665" y="10502"/>
                  </a:cubicBezTo>
                  <a:cubicBezTo>
                    <a:pt x="20665" y="6848"/>
                    <a:pt x="20082" y="3317"/>
                    <a:pt x="1903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91" name="Google Shape;391;p25"/>
            <p:cNvSpPr/>
            <p:nvPr/>
          </p:nvSpPr>
          <p:spPr>
            <a:xfrm>
              <a:off x="621894" y="309578"/>
              <a:ext cx="84801" cy="83183"/>
            </a:xfrm>
            <a:custGeom>
              <a:avLst/>
              <a:gdLst/>
              <a:ahLst/>
              <a:cxnLst/>
              <a:rect l="l" t="t" r="r" b="b"/>
              <a:pathLst>
                <a:path w="9642" h="9458" extrusionOk="0">
                  <a:moveTo>
                    <a:pt x="0" y="1"/>
                  </a:moveTo>
                  <a:cubicBezTo>
                    <a:pt x="3992" y="2242"/>
                    <a:pt x="7339" y="5528"/>
                    <a:pt x="9642" y="9458"/>
                  </a:cubicBezTo>
                  <a:lnTo>
                    <a:pt x="964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92" name="Google Shape;392;p25"/>
            <p:cNvSpPr/>
            <p:nvPr/>
          </p:nvSpPr>
          <p:spPr>
            <a:xfrm>
              <a:off x="625131" y="614747"/>
              <a:ext cx="82919" cy="85074"/>
            </a:xfrm>
            <a:custGeom>
              <a:avLst/>
              <a:gdLst/>
              <a:ahLst/>
              <a:cxnLst/>
              <a:rect l="l" t="t" r="r" b="b"/>
              <a:pathLst>
                <a:path w="9428" h="9673" extrusionOk="0">
                  <a:moveTo>
                    <a:pt x="9428" y="0"/>
                  </a:moveTo>
                  <a:cubicBezTo>
                    <a:pt x="7186" y="3992"/>
                    <a:pt x="3931" y="7339"/>
                    <a:pt x="1" y="9672"/>
                  </a:cubicBezTo>
                  <a:lnTo>
                    <a:pt x="9428" y="9672"/>
                  </a:lnTo>
                  <a:lnTo>
                    <a:pt x="942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393" name="Google Shape;393;p25"/>
          <p:cNvSpPr/>
          <p:nvPr/>
        </p:nvSpPr>
        <p:spPr>
          <a:xfrm>
            <a:off x="8846828" y="-72500"/>
            <a:ext cx="356400" cy="70052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chemeClr val="lt1"/>
              </a:solidFill>
              <a:latin typeface="Nunito"/>
              <a:ea typeface="Nunito"/>
              <a:cs typeface="Nunito"/>
              <a:sym typeface="Nunito"/>
            </a:endParaRPr>
          </a:p>
        </p:txBody>
      </p:sp>
      <p:sp>
        <p:nvSpPr>
          <p:cNvPr id="394" name="Google Shape;394;p25"/>
          <p:cNvSpPr txBox="1">
            <a:spLocks noGrp="1"/>
          </p:cNvSpPr>
          <p:nvPr>
            <p:ph type="ctrTitle" idx="6"/>
          </p:nvPr>
        </p:nvSpPr>
        <p:spPr>
          <a:xfrm rot="-5400000">
            <a:off x="6303600" y="3143285"/>
            <a:ext cx="5439600" cy="3516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1pPr>
            <a:lvl2pPr lvl="1"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2pPr>
            <a:lvl3pPr lvl="2"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3pPr>
            <a:lvl4pPr lvl="3"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4pPr>
            <a:lvl5pPr lvl="4"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5pPr>
            <a:lvl6pPr lvl="5"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6pPr>
            <a:lvl7pPr lvl="6"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7pPr>
            <a:lvl8pPr lvl="7"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8pPr>
            <a:lvl9pPr lvl="8"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9pPr>
          </a:lstStyle>
          <a:p>
            <a:endParaRPr/>
          </a:p>
        </p:txBody>
      </p:sp>
      <p:sp>
        <p:nvSpPr>
          <p:cNvPr id="395" name="Google Shape;395;p25"/>
          <p:cNvSpPr txBox="1">
            <a:spLocks noGrp="1"/>
          </p:cNvSpPr>
          <p:nvPr>
            <p:ph type="sldNum" idx="12"/>
          </p:nvPr>
        </p:nvSpPr>
        <p:spPr>
          <a:xfrm rot="-5400000">
            <a:off x="8735000" y="245073"/>
            <a:ext cx="576800" cy="393600"/>
          </a:xfrm>
          <a:prstGeom prst="rect">
            <a:avLst/>
          </a:prstGeom>
          <a:noFill/>
          <a:ln>
            <a:noFill/>
          </a:ln>
        </p:spPr>
        <p:txBody>
          <a:bodyPr spcFirstLastPara="1" wrap="square" lIns="91425" tIns="91425" rIns="91425" bIns="91425" anchor="ctr" anchorCtr="0">
            <a:noAutofit/>
          </a:bodyPr>
          <a:lstStyle>
            <a:lvl1pPr lvl="0" algn="ctr" rtl="0">
              <a:buNone/>
              <a:defRPr sz="800">
                <a:solidFill>
                  <a:schemeClr val="lt1"/>
                </a:solidFill>
                <a:latin typeface="Nunito"/>
                <a:ea typeface="Nunito"/>
                <a:cs typeface="Nunito"/>
                <a:sym typeface="Nunito"/>
              </a:defRPr>
            </a:lvl1pPr>
            <a:lvl2pPr lvl="1" algn="ctr" rtl="0">
              <a:buNone/>
              <a:defRPr sz="800">
                <a:solidFill>
                  <a:schemeClr val="lt1"/>
                </a:solidFill>
                <a:latin typeface="Nunito"/>
                <a:ea typeface="Nunito"/>
                <a:cs typeface="Nunito"/>
                <a:sym typeface="Nunito"/>
              </a:defRPr>
            </a:lvl2pPr>
            <a:lvl3pPr lvl="2" algn="ctr" rtl="0">
              <a:buNone/>
              <a:defRPr sz="800">
                <a:solidFill>
                  <a:schemeClr val="lt1"/>
                </a:solidFill>
                <a:latin typeface="Nunito"/>
                <a:ea typeface="Nunito"/>
                <a:cs typeface="Nunito"/>
                <a:sym typeface="Nunito"/>
              </a:defRPr>
            </a:lvl3pPr>
            <a:lvl4pPr lvl="3" algn="ctr" rtl="0">
              <a:buNone/>
              <a:defRPr sz="800">
                <a:solidFill>
                  <a:schemeClr val="lt1"/>
                </a:solidFill>
                <a:latin typeface="Nunito"/>
                <a:ea typeface="Nunito"/>
                <a:cs typeface="Nunito"/>
                <a:sym typeface="Nunito"/>
              </a:defRPr>
            </a:lvl4pPr>
            <a:lvl5pPr lvl="4" algn="ctr" rtl="0">
              <a:buNone/>
              <a:defRPr sz="800">
                <a:solidFill>
                  <a:schemeClr val="lt1"/>
                </a:solidFill>
                <a:latin typeface="Nunito"/>
                <a:ea typeface="Nunito"/>
                <a:cs typeface="Nunito"/>
                <a:sym typeface="Nunito"/>
              </a:defRPr>
            </a:lvl5pPr>
            <a:lvl6pPr lvl="5" algn="ctr" rtl="0">
              <a:buNone/>
              <a:defRPr sz="800">
                <a:solidFill>
                  <a:schemeClr val="lt1"/>
                </a:solidFill>
                <a:latin typeface="Nunito"/>
                <a:ea typeface="Nunito"/>
                <a:cs typeface="Nunito"/>
                <a:sym typeface="Nunito"/>
              </a:defRPr>
            </a:lvl6pPr>
            <a:lvl7pPr lvl="6" algn="ctr" rtl="0">
              <a:buNone/>
              <a:defRPr sz="800">
                <a:solidFill>
                  <a:schemeClr val="lt1"/>
                </a:solidFill>
                <a:latin typeface="Nunito"/>
                <a:ea typeface="Nunito"/>
                <a:cs typeface="Nunito"/>
                <a:sym typeface="Nunito"/>
              </a:defRPr>
            </a:lvl7pPr>
            <a:lvl8pPr lvl="7" algn="ctr" rtl="0">
              <a:buNone/>
              <a:defRPr sz="800">
                <a:solidFill>
                  <a:schemeClr val="lt1"/>
                </a:solidFill>
                <a:latin typeface="Nunito"/>
                <a:ea typeface="Nunito"/>
                <a:cs typeface="Nunito"/>
                <a:sym typeface="Nunito"/>
              </a:defRPr>
            </a:lvl8pPr>
            <a:lvl9pPr lvl="8" algn="ctr" rtl="0">
              <a:buNone/>
              <a:defRPr sz="800">
                <a:solidFill>
                  <a:schemeClr val="lt1"/>
                </a:solidFill>
                <a:latin typeface="Nunito"/>
                <a:ea typeface="Nunito"/>
                <a:cs typeface="Nunito"/>
                <a:sym typeface="Nunito"/>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11524025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matchingName="BLANK SLIDE DESIGN">
  <p:cSld name="BLANK SLIDE DESIGN">
    <p:spTree>
      <p:nvGrpSpPr>
        <p:cNvPr id="1" name="Shape 396"/>
        <p:cNvGrpSpPr/>
        <p:nvPr/>
      </p:nvGrpSpPr>
      <p:grpSpPr>
        <a:xfrm>
          <a:off x="0" y="0"/>
          <a:ext cx="0" cy="0"/>
          <a:chOff x="0" y="0"/>
          <a:chExt cx="0" cy="0"/>
        </a:xfrm>
      </p:grpSpPr>
      <p:grpSp>
        <p:nvGrpSpPr>
          <p:cNvPr id="397" name="Google Shape;397;p26"/>
          <p:cNvGrpSpPr/>
          <p:nvPr/>
        </p:nvGrpSpPr>
        <p:grpSpPr>
          <a:xfrm>
            <a:off x="315380" y="410976"/>
            <a:ext cx="813696" cy="810536"/>
            <a:chOff x="315380" y="308232"/>
            <a:chExt cx="813696" cy="607902"/>
          </a:xfrm>
        </p:grpSpPr>
        <p:sp>
          <p:nvSpPr>
            <p:cNvPr id="398" name="Google Shape;398;p26"/>
            <p:cNvSpPr/>
            <p:nvPr/>
          </p:nvSpPr>
          <p:spPr>
            <a:xfrm>
              <a:off x="315380" y="734649"/>
              <a:ext cx="180130" cy="180139"/>
            </a:xfrm>
            <a:custGeom>
              <a:avLst/>
              <a:gdLst/>
              <a:ahLst/>
              <a:cxnLst/>
              <a:rect l="l" t="t" r="r" b="b"/>
              <a:pathLst>
                <a:path w="20481" h="20482" extrusionOk="0">
                  <a:moveTo>
                    <a:pt x="0" y="0"/>
                  </a:moveTo>
                  <a:lnTo>
                    <a:pt x="0" y="20481"/>
                  </a:lnTo>
                  <a:lnTo>
                    <a:pt x="20481" y="20481"/>
                  </a:lnTo>
                  <a:lnTo>
                    <a:pt x="204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399" name="Google Shape;399;p26"/>
            <p:cNvSpPr/>
            <p:nvPr/>
          </p:nvSpPr>
          <p:spPr>
            <a:xfrm>
              <a:off x="315380" y="519145"/>
              <a:ext cx="180130" cy="180130"/>
            </a:xfrm>
            <a:custGeom>
              <a:avLst/>
              <a:gdLst/>
              <a:ahLst/>
              <a:cxnLst/>
              <a:rect l="l" t="t" r="r" b="b"/>
              <a:pathLst>
                <a:path w="20481" h="20481" extrusionOk="0">
                  <a:moveTo>
                    <a:pt x="0" y="0"/>
                  </a:moveTo>
                  <a:lnTo>
                    <a:pt x="0" y="20481"/>
                  </a:lnTo>
                  <a:lnTo>
                    <a:pt x="20481" y="20481"/>
                  </a:lnTo>
                  <a:lnTo>
                    <a:pt x="204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00" name="Google Shape;400;p26"/>
            <p:cNvSpPr/>
            <p:nvPr/>
          </p:nvSpPr>
          <p:spPr>
            <a:xfrm>
              <a:off x="315380" y="311741"/>
              <a:ext cx="180130" cy="180130"/>
            </a:xfrm>
            <a:custGeom>
              <a:avLst/>
              <a:gdLst/>
              <a:ahLst/>
              <a:cxnLst/>
              <a:rect l="l" t="t" r="r" b="b"/>
              <a:pathLst>
                <a:path w="20481" h="20481" extrusionOk="0">
                  <a:moveTo>
                    <a:pt x="0" y="0"/>
                  </a:moveTo>
                  <a:lnTo>
                    <a:pt x="0" y="20481"/>
                  </a:lnTo>
                  <a:lnTo>
                    <a:pt x="20481" y="20481"/>
                  </a:lnTo>
                  <a:lnTo>
                    <a:pt x="204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01" name="Google Shape;401;p26"/>
            <p:cNvSpPr/>
            <p:nvPr/>
          </p:nvSpPr>
          <p:spPr>
            <a:xfrm>
              <a:off x="526565" y="734649"/>
              <a:ext cx="179867" cy="180139"/>
            </a:xfrm>
            <a:custGeom>
              <a:avLst/>
              <a:gdLst/>
              <a:ahLst/>
              <a:cxnLst/>
              <a:rect l="l" t="t" r="r" b="b"/>
              <a:pathLst>
                <a:path w="20451" h="20482" extrusionOk="0">
                  <a:moveTo>
                    <a:pt x="0" y="0"/>
                  </a:moveTo>
                  <a:lnTo>
                    <a:pt x="0" y="20481"/>
                  </a:lnTo>
                  <a:lnTo>
                    <a:pt x="20450" y="20481"/>
                  </a:lnTo>
                  <a:lnTo>
                    <a:pt x="2045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02" name="Google Shape;402;p26"/>
            <p:cNvSpPr/>
            <p:nvPr/>
          </p:nvSpPr>
          <p:spPr>
            <a:xfrm>
              <a:off x="526829" y="519682"/>
              <a:ext cx="179867" cy="180139"/>
            </a:xfrm>
            <a:custGeom>
              <a:avLst/>
              <a:gdLst/>
              <a:ahLst/>
              <a:cxnLst/>
              <a:rect l="l" t="t" r="r" b="b"/>
              <a:pathLst>
                <a:path w="20451" h="20482" extrusionOk="0">
                  <a:moveTo>
                    <a:pt x="1" y="1"/>
                  </a:moveTo>
                  <a:lnTo>
                    <a:pt x="1" y="20481"/>
                  </a:lnTo>
                  <a:cubicBezTo>
                    <a:pt x="11301" y="20481"/>
                    <a:pt x="20451" y="11300"/>
                    <a:pt x="204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03" name="Google Shape;403;p26"/>
            <p:cNvSpPr/>
            <p:nvPr/>
          </p:nvSpPr>
          <p:spPr>
            <a:xfrm>
              <a:off x="740715" y="519682"/>
              <a:ext cx="180139" cy="180139"/>
            </a:xfrm>
            <a:custGeom>
              <a:avLst/>
              <a:gdLst/>
              <a:ahLst/>
              <a:cxnLst/>
              <a:rect l="l" t="t" r="r" b="b"/>
              <a:pathLst>
                <a:path w="20482" h="20482" extrusionOk="0">
                  <a:moveTo>
                    <a:pt x="1" y="1"/>
                  </a:moveTo>
                  <a:lnTo>
                    <a:pt x="1" y="20481"/>
                  </a:lnTo>
                  <a:cubicBezTo>
                    <a:pt x="11301" y="20481"/>
                    <a:pt x="20482" y="11300"/>
                    <a:pt x="2048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04" name="Google Shape;404;p26"/>
            <p:cNvSpPr/>
            <p:nvPr/>
          </p:nvSpPr>
          <p:spPr>
            <a:xfrm>
              <a:off x="740715" y="308232"/>
              <a:ext cx="180139" cy="180130"/>
            </a:xfrm>
            <a:custGeom>
              <a:avLst/>
              <a:gdLst/>
              <a:ahLst/>
              <a:cxnLst/>
              <a:rect l="l" t="t" r="r" b="b"/>
              <a:pathLst>
                <a:path w="20482" h="20481" extrusionOk="0">
                  <a:moveTo>
                    <a:pt x="1" y="0"/>
                  </a:moveTo>
                  <a:lnTo>
                    <a:pt x="1" y="20481"/>
                  </a:lnTo>
                  <a:lnTo>
                    <a:pt x="20482" y="20481"/>
                  </a:lnTo>
                  <a:cubicBezTo>
                    <a:pt x="20482" y="9181"/>
                    <a:pt x="11301" y="0"/>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05" name="Google Shape;405;p26"/>
            <p:cNvSpPr/>
            <p:nvPr/>
          </p:nvSpPr>
          <p:spPr>
            <a:xfrm>
              <a:off x="528184" y="308232"/>
              <a:ext cx="179867" cy="180130"/>
            </a:xfrm>
            <a:custGeom>
              <a:avLst/>
              <a:gdLst/>
              <a:ahLst/>
              <a:cxnLst/>
              <a:rect l="l" t="t" r="r" b="b"/>
              <a:pathLst>
                <a:path w="20451" h="20481" extrusionOk="0">
                  <a:moveTo>
                    <a:pt x="0" y="0"/>
                  </a:moveTo>
                  <a:lnTo>
                    <a:pt x="0" y="20481"/>
                  </a:lnTo>
                  <a:lnTo>
                    <a:pt x="20451" y="20481"/>
                  </a:lnTo>
                  <a:cubicBezTo>
                    <a:pt x="20451" y="9181"/>
                    <a:pt x="11300" y="0"/>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06" name="Google Shape;406;p26"/>
            <p:cNvSpPr/>
            <p:nvPr/>
          </p:nvSpPr>
          <p:spPr>
            <a:xfrm>
              <a:off x="838207" y="308232"/>
              <a:ext cx="78056" cy="70219"/>
            </a:xfrm>
            <a:custGeom>
              <a:avLst/>
              <a:gdLst/>
              <a:ahLst/>
              <a:cxnLst/>
              <a:rect l="l" t="t" r="r" b="b"/>
              <a:pathLst>
                <a:path w="8875" h="7984" extrusionOk="0">
                  <a:moveTo>
                    <a:pt x="1" y="0"/>
                  </a:moveTo>
                  <a:cubicBezTo>
                    <a:pt x="3563" y="1934"/>
                    <a:pt x="6572" y="4667"/>
                    <a:pt x="8875" y="7984"/>
                  </a:cubicBezTo>
                  <a:lnTo>
                    <a:pt x="8875" y="1535"/>
                  </a:lnTo>
                  <a:cubicBezTo>
                    <a:pt x="6173" y="706"/>
                    <a:pt x="3317" y="154"/>
                    <a:pt x="36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07" name="Google Shape;407;p26"/>
            <p:cNvSpPr/>
            <p:nvPr/>
          </p:nvSpPr>
          <p:spPr>
            <a:xfrm>
              <a:off x="740715" y="734649"/>
              <a:ext cx="175548" cy="181485"/>
            </a:xfrm>
            <a:custGeom>
              <a:avLst/>
              <a:gdLst/>
              <a:ahLst/>
              <a:cxnLst/>
              <a:rect l="l" t="t" r="r" b="b"/>
              <a:pathLst>
                <a:path w="19960" h="20635" extrusionOk="0">
                  <a:moveTo>
                    <a:pt x="19960" y="0"/>
                  </a:moveTo>
                  <a:cubicBezTo>
                    <a:pt x="16981" y="2273"/>
                    <a:pt x="13266" y="2917"/>
                    <a:pt x="9213" y="2917"/>
                  </a:cubicBezTo>
                  <a:cubicBezTo>
                    <a:pt x="5835" y="2917"/>
                    <a:pt x="2672" y="1996"/>
                    <a:pt x="1" y="338"/>
                  </a:cubicBezTo>
                  <a:lnTo>
                    <a:pt x="1" y="19284"/>
                  </a:lnTo>
                  <a:cubicBezTo>
                    <a:pt x="3041" y="20174"/>
                    <a:pt x="6234" y="20635"/>
                    <a:pt x="9551" y="20635"/>
                  </a:cubicBezTo>
                  <a:cubicBezTo>
                    <a:pt x="13205" y="20635"/>
                    <a:pt x="16674" y="20082"/>
                    <a:pt x="19960" y="19038"/>
                  </a:cubicBezTo>
                  <a:lnTo>
                    <a:pt x="1996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08" name="Google Shape;408;p26"/>
            <p:cNvSpPr/>
            <p:nvPr/>
          </p:nvSpPr>
          <p:spPr>
            <a:xfrm>
              <a:off x="947318" y="734649"/>
              <a:ext cx="156102" cy="155830"/>
            </a:xfrm>
            <a:custGeom>
              <a:avLst/>
              <a:gdLst/>
              <a:ahLst/>
              <a:cxnLst/>
              <a:rect l="l" t="t" r="r" b="b"/>
              <a:pathLst>
                <a:path w="17749" h="17718" extrusionOk="0">
                  <a:moveTo>
                    <a:pt x="0" y="0"/>
                  </a:moveTo>
                  <a:lnTo>
                    <a:pt x="0" y="17718"/>
                  </a:lnTo>
                  <a:cubicBezTo>
                    <a:pt x="7891" y="14217"/>
                    <a:pt x="14248" y="7892"/>
                    <a:pt x="177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09" name="Google Shape;409;p26"/>
            <p:cNvSpPr/>
            <p:nvPr/>
          </p:nvSpPr>
          <p:spPr>
            <a:xfrm>
              <a:off x="947318" y="333615"/>
              <a:ext cx="155557" cy="154748"/>
            </a:xfrm>
            <a:custGeom>
              <a:avLst/>
              <a:gdLst/>
              <a:ahLst/>
              <a:cxnLst/>
              <a:rect l="l" t="t" r="r" b="b"/>
              <a:pathLst>
                <a:path w="17687" h="17595" extrusionOk="0">
                  <a:moveTo>
                    <a:pt x="0" y="0"/>
                  </a:moveTo>
                  <a:lnTo>
                    <a:pt x="0" y="17595"/>
                  </a:lnTo>
                  <a:lnTo>
                    <a:pt x="17687" y="17595"/>
                  </a:lnTo>
                  <a:cubicBezTo>
                    <a:pt x="14186" y="9765"/>
                    <a:pt x="7861" y="3470"/>
                    <a:pt x="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10" name="Google Shape;410;p26"/>
            <p:cNvSpPr/>
            <p:nvPr/>
          </p:nvSpPr>
          <p:spPr>
            <a:xfrm>
              <a:off x="947318" y="519682"/>
              <a:ext cx="181757" cy="183921"/>
            </a:xfrm>
            <a:custGeom>
              <a:avLst/>
              <a:gdLst/>
              <a:ahLst/>
              <a:cxnLst/>
              <a:rect l="l" t="t" r="r" b="b"/>
              <a:pathLst>
                <a:path w="20666" h="20912" extrusionOk="0">
                  <a:moveTo>
                    <a:pt x="430" y="1"/>
                  </a:moveTo>
                  <a:cubicBezTo>
                    <a:pt x="2272" y="2795"/>
                    <a:pt x="3347" y="6142"/>
                    <a:pt x="3347" y="9734"/>
                  </a:cubicBezTo>
                  <a:cubicBezTo>
                    <a:pt x="3347" y="13603"/>
                    <a:pt x="2119" y="17165"/>
                    <a:pt x="0" y="20082"/>
                  </a:cubicBezTo>
                  <a:lnTo>
                    <a:pt x="0" y="20911"/>
                  </a:lnTo>
                  <a:lnTo>
                    <a:pt x="19068" y="20911"/>
                  </a:lnTo>
                  <a:cubicBezTo>
                    <a:pt x="20112" y="17626"/>
                    <a:pt x="20665" y="14125"/>
                    <a:pt x="20665" y="10502"/>
                  </a:cubicBezTo>
                  <a:cubicBezTo>
                    <a:pt x="20665" y="6848"/>
                    <a:pt x="20082" y="3317"/>
                    <a:pt x="1903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11" name="Google Shape;411;p26"/>
            <p:cNvSpPr/>
            <p:nvPr/>
          </p:nvSpPr>
          <p:spPr>
            <a:xfrm>
              <a:off x="621894" y="309578"/>
              <a:ext cx="84801" cy="83183"/>
            </a:xfrm>
            <a:custGeom>
              <a:avLst/>
              <a:gdLst/>
              <a:ahLst/>
              <a:cxnLst/>
              <a:rect l="l" t="t" r="r" b="b"/>
              <a:pathLst>
                <a:path w="9642" h="9458" extrusionOk="0">
                  <a:moveTo>
                    <a:pt x="0" y="1"/>
                  </a:moveTo>
                  <a:cubicBezTo>
                    <a:pt x="3992" y="2242"/>
                    <a:pt x="7339" y="5528"/>
                    <a:pt x="9642" y="9458"/>
                  </a:cubicBezTo>
                  <a:lnTo>
                    <a:pt x="964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12" name="Google Shape;412;p26"/>
            <p:cNvSpPr/>
            <p:nvPr/>
          </p:nvSpPr>
          <p:spPr>
            <a:xfrm>
              <a:off x="625131" y="614747"/>
              <a:ext cx="82919" cy="85074"/>
            </a:xfrm>
            <a:custGeom>
              <a:avLst/>
              <a:gdLst/>
              <a:ahLst/>
              <a:cxnLst/>
              <a:rect l="l" t="t" r="r" b="b"/>
              <a:pathLst>
                <a:path w="9428" h="9673" extrusionOk="0">
                  <a:moveTo>
                    <a:pt x="9428" y="0"/>
                  </a:moveTo>
                  <a:cubicBezTo>
                    <a:pt x="7186" y="3992"/>
                    <a:pt x="3931" y="7339"/>
                    <a:pt x="1" y="9672"/>
                  </a:cubicBezTo>
                  <a:lnTo>
                    <a:pt x="9428" y="9672"/>
                  </a:lnTo>
                  <a:lnTo>
                    <a:pt x="942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413" name="Google Shape;413;p26"/>
          <p:cNvSpPr/>
          <p:nvPr/>
        </p:nvSpPr>
        <p:spPr>
          <a:xfrm>
            <a:off x="8846828" y="-72500"/>
            <a:ext cx="356400" cy="70052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chemeClr val="lt1"/>
              </a:solidFill>
              <a:latin typeface="Nunito"/>
              <a:ea typeface="Nunito"/>
              <a:cs typeface="Nunito"/>
              <a:sym typeface="Nunito"/>
            </a:endParaRPr>
          </a:p>
        </p:txBody>
      </p:sp>
      <p:sp>
        <p:nvSpPr>
          <p:cNvPr id="414" name="Google Shape;414;p26"/>
          <p:cNvSpPr txBox="1">
            <a:spLocks noGrp="1"/>
          </p:cNvSpPr>
          <p:nvPr>
            <p:ph type="ctrTitle"/>
          </p:nvPr>
        </p:nvSpPr>
        <p:spPr>
          <a:xfrm rot="-5400000">
            <a:off x="6303600" y="3143285"/>
            <a:ext cx="5439600" cy="3516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1pPr>
            <a:lvl2pPr lvl="1"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2pPr>
            <a:lvl3pPr lvl="2"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3pPr>
            <a:lvl4pPr lvl="3"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4pPr>
            <a:lvl5pPr lvl="4"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5pPr>
            <a:lvl6pPr lvl="5"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6pPr>
            <a:lvl7pPr lvl="6"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7pPr>
            <a:lvl8pPr lvl="7"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8pPr>
            <a:lvl9pPr lvl="8"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9pPr>
          </a:lstStyle>
          <a:p>
            <a:endParaRPr/>
          </a:p>
        </p:txBody>
      </p:sp>
      <p:sp>
        <p:nvSpPr>
          <p:cNvPr id="415" name="Google Shape;415;p26"/>
          <p:cNvSpPr txBox="1">
            <a:spLocks noGrp="1"/>
          </p:cNvSpPr>
          <p:nvPr>
            <p:ph type="sldNum" idx="12"/>
          </p:nvPr>
        </p:nvSpPr>
        <p:spPr>
          <a:xfrm rot="-5400000">
            <a:off x="8735000" y="245073"/>
            <a:ext cx="576800" cy="393600"/>
          </a:xfrm>
          <a:prstGeom prst="rect">
            <a:avLst/>
          </a:prstGeom>
          <a:noFill/>
          <a:ln>
            <a:noFill/>
          </a:ln>
        </p:spPr>
        <p:txBody>
          <a:bodyPr spcFirstLastPara="1" wrap="square" lIns="91425" tIns="91425" rIns="91425" bIns="91425" anchor="ctr" anchorCtr="0">
            <a:noAutofit/>
          </a:bodyPr>
          <a:lstStyle>
            <a:lvl1pPr lvl="0" algn="ctr" rtl="0">
              <a:buNone/>
              <a:defRPr sz="800">
                <a:solidFill>
                  <a:schemeClr val="lt1"/>
                </a:solidFill>
                <a:latin typeface="Nunito"/>
                <a:ea typeface="Nunito"/>
                <a:cs typeface="Nunito"/>
                <a:sym typeface="Nunito"/>
              </a:defRPr>
            </a:lvl1pPr>
            <a:lvl2pPr lvl="1" algn="ctr" rtl="0">
              <a:buNone/>
              <a:defRPr sz="800">
                <a:solidFill>
                  <a:schemeClr val="lt1"/>
                </a:solidFill>
                <a:latin typeface="Nunito"/>
                <a:ea typeface="Nunito"/>
                <a:cs typeface="Nunito"/>
                <a:sym typeface="Nunito"/>
              </a:defRPr>
            </a:lvl2pPr>
            <a:lvl3pPr lvl="2" algn="ctr" rtl="0">
              <a:buNone/>
              <a:defRPr sz="800">
                <a:solidFill>
                  <a:schemeClr val="lt1"/>
                </a:solidFill>
                <a:latin typeface="Nunito"/>
                <a:ea typeface="Nunito"/>
                <a:cs typeface="Nunito"/>
                <a:sym typeface="Nunito"/>
              </a:defRPr>
            </a:lvl3pPr>
            <a:lvl4pPr lvl="3" algn="ctr" rtl="0">
              <a:buNone/>
              <a:defRPr sz="800">
                <a:solidFill>
                  <a:schemeClr val="lt1"/>
                </a:solidFill>
                <a:latin typeface="Nunito"/>
                <a:ea typeface="Nunito"/>
                <a:cs typeface="Nunito"/>
                <a:sym typeface="Nunito"/>
              </a:defRPr>
            </a:lvl4pPr>
            <a:lvl5pPr lvl="4" algn="ctr" rtl="0">
              <a:buNone/>
              <a:defRPr sz="800">
                <a:solidFill>
                  <a:schemeClr val="lt1"/>
                </a:solidFill>
                <a:latin typeface="Nunito"/>
                <a:ea typeface="Nunito"/>
                <a:cs typeface="Nunito"/>
                <a:sym typeface="Nunito"/>
              </a:defRPr>
            </a:lvl5pPr>
            <a:lvl6pPr lvl="5" algn="ctr" rtl="0">
              <a:buNone/>
              <a:defRPr sz="800">
                <a:solidFill>
                  <a:schemeClr val="lt1"/>
                </a:solidFill>
                <a:latin typeface="Nunito"/>
                <a:ea typeface="Nunito"/>
                <a:cs typeface="Nunito"/>
                <a:sym typeface="Nunito"/>
              </a:defRPr>
            </a:lvl6pPr>
            <a:lvl7pPr lvl="6" algn="ctr" rtl="0">
              <a:buNone/>
              <a:defRPr sz="800">
                <a:solidFill>
                  <a:schemeClr val="lt1"/>
                </a:solidFill>
                <a:latin typeface="Nunito"/>
                <a:ea typeface="Nunito"/>
                <a:cs typeface="Nunito"/>
                <a:sym typeface="Nunito"/>
              </a:defRPr>
            </a:lvl7pPr>
            <a:lvl8pPr lvl="7" algn="ctr" rtl="0">
              <a:buNone/>
              <a:defRPr sz="800">
                <a:solidFill>
                  <a:schemeClr val="lt1"/>
                </a:solidFill>
                <a:latin typeface="Nunito"/>
                <a:ea typeface="Nunito"/>
                <a:cs typeface="Nunito"/>
                <a:sym typeface="Nunito"/>
              </a:defRPr>
            </a:lvl8pPr>
            <a:lvl9pPr lvl="8" algn="ctr" rtl="0">
              <a:buNone/>
              <a:defRPr sz="800">
                <a:solidFill>
                  <a:schemeClr val="lt1"/>
                </a:solidFill>
                <a:latin typeface="Nunito"/>
                <a:ea typeface="Nunito"/>
                <a:cs typeface="Nunito"/>
                <a:sym typeface="Nunito"/>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511037383"/>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matchingName="TITLE and text">
  <p:cSld name="TITLE and text">
    <p:spTree>
      <p:nvGrpSpPr>
        <p:cNvPr id="1" name="Shape 416"/>
        <p:cNvGrpSpPr/>
        <p:nvPr/>
      </p:nvGrpSpPr>
      <p:grpSpPr>
        <a:xfrm>
          <a:off x="0" y="0"/>
          <a:ext cx="0" cy="0"/>
          <a:chOff x="0" y="0"/>
          <a:chExt cx="0" cy="0"/>
        </a:xfrm>
      </p:grpSpPr>
      <p:sp>
        <p:nvSpPr>
          <p:cNvPr id="417" name="Google Shape;417;p27"/>
          <p:cNvSpPr/>
          <p:nvPr/>
        </p:nvSpPr>
        <p:spPr>
          <a:xfrm>
            <a:off x="8846828" y="-72500"/>
            <a:ext cx="356400" cy="70052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chemeClr val="lt1"/>
              </a:solidFill>
              <a:latin typeface="Nunito"/>
              <a:ea typeface="Nunito"/>
              <a:cs typeface="Nunito"/>
              <a:sym typeface="Nunito"/>
            </a:endParaRPr>
          </a:p>
        </p:txBody>
      </p:sp>
      <p:sp>
        <p:nvSpPr>
          <p:cNvPr id="418" name="Google Shape;418;p27"/>
          <p:cNvSpPr txBox="1">
            <a:spLocks noGrp="1"/>
          </p:cNvSpPr>
          <p:nvPr>
            <p:ph type="title"/>
          </p:nvPr>
        </p:nvSpPr>
        <p:spPr>
          <a:xfrm>
            <a:off x="1317700" y="411033"/>
            <a:ext cx="7509000" cy="810400"/>
          </a:xfrm>
          <a:prstGeom prst="rect">
            <a:avLst/>
          </a:prstGeom>
        </p:spPr>
        <p:txBody>
          <a:bodyPr spcFirstLastPara="1" wrap="square" lIns="91425" tIns="91425" rIns="91425" bIns="91425" anchor="ctr" anchorCtr="0">
            <a:noAutofit/>
          </a:bodyPr>
          <a:lstStyle>
            <a:lvl1pPr lvl="0" rtl="0">
              <a:spcBef>
                <a:spcPts val="0"/>
              </a:spcBef>
              <a:spcAft>
                <a:spcPts val="0"/>
              </a:spcAft>
              <a:buNone/>
              <a:defRPr sz="3400"/>
            </a:lvl1pPr>
            <a:lvl2pPr lvl="1" rtl="0">
              <a:spcBef>
                <a:spcPts val="0"/>
              </a:spcBef>
              <a:spcAft>
                <a:spcPts val="0"/>
              </a:spcAft>
              <a:buNone/>
              <a:defRPr sz="3400"/>
            </a:lvl2pPr>
            <a:lvl3pPr lvl="2" rtl="0">
              <a:spcBef>
                <a:spcPts val="0"/>
              </a:spcBef>
              <a:spcAft>
                <a:spcPts val="0"/>
              </a:spcAft>
              <a:buNone/>
              <a:defRPr sz="3400"/>
            </a:lvl3pPr>
            <a:lvl4pPr lvl="3" rtl="0">
              <a:spcBef>
                <a:spcPts val="0"/>
              </a:spcBef>
              <a:spcAft>
                <a:spcPts val="0"/>
              </a:spcAft>
              <a:buNone/>
              <a:defRPr sz="3400"/>
            </a:lvl4pPr>
            <a:lvl5pPr lvl="4" rtl="0">
              <a:spcBef>
                <a:spcPts val="0"/>
              </a:spcBef>
              <a:spcAft>
                <a:spcPts val="0"/>
              </a:spcAft>
              <a:buNone/>
              <a:defRPr sz="3400"/>
            </a:lvl5pPr>
            <a:lvl6pPr lvl="5" rtl="0">
              <a:spcBef>
                <a:spcPts val="0"/>
              </a:spcBef>
              <a:spcAft>
                <a:spcPts val="0"/>
              </a:spcAft>
              <a:buNone/>
              <a:defRPr sz="3400"/>
            </a:lvl6pPr>
            <a:lvl7pPr lvl="6" rtl="0">
              <a:spcBef>
                <a:spcPts val="0"/>
              </a:spcBef>
              <a:spcAft>
                <a:spcPts val="0"/>
              </a:spcAft>
              <a:buNone/>
              <a:defRPr sz="3400"/>
            </a:lvl7pPr>
            <a:lvl8pPr lvl="7" rtl="0">
              <a:spcBef>
                <a:spcPts val="0"/>
              </a:spcBef>
              <a:spcAft>
                <a:spcPts val="0"/>
              </a:spcAft>
              <a:buNone/>
              <a:defRPr sz="3400"/>
            </a:lvl8pPr>
            <a:lvl9pPr lvl="8" rtl="0">
              <a:spcBef>
                <a:spcPts val="0"/>
              </a:spcBef>
              <a:spcAft>
                <a:spcPts val="0"/>
              </a:spcAft>
              <a:buNone/>
              <a:defRPr sz="3400"/>
            </a:lvl9pPr>
          </a:lstStyle>
          <a:p>
            <a:endParaRPr/>
          </a:p>
        </p:txBody>
      </p:sp>
      <p:sp>
        <p:nvSpPr>
          <p:cNvPr id="419" name="Google Shape;419;p27"/>
          <p:cNvSpPr txBox="1">
            <a:spLocks noGrp="1"/>
          </p:cNvSpPr>
          <p:nvPr>
            <p:ph type="sldNum" idx="12"/>
          </p:nvPr>
        </p:nvSpPr>
        <p:spPr>
          <a:xfrm rot="-5400000">
            <a:off x="8735000" y="245073"/>
            <a:ext cx="576800" cy="393600"/>
          </a:xfrm>
          <a:prstGeom prst="rect">
            <a:avLst/>
          </a:prstGeom>
          <a:noFill/>
          <a:ln>
            <a:noFill/>
          </a:ln>
        </p:spPr>
        <p:txBody>
          <a:bodyPr spcFirstLastPara="1" wrap="square" lIns="91425" tIns="91425" rIns="91425" bIns="91425" anchor="ctr" anchorCtr="0">
            <a:noAutofit/>
          </a:bodyPr>
          <a:lstStyle>
            <a:lvl1pPr lvl="0" algn="ctr" rtl="0">
              <a:buNone/>
              <a:defRPr sz="800">
                <a:solidFill>
                  <a:schemeClr val="lt1"/>
                </a:solidFill>
                <a:latin typeface="Nunito"/>
                <a:ea typeface="Nunito"/>
                <a:cs typeface="Nunito"/>
                <a:sym typeface="Nunito"/>
              </a:defRPr>
            </a:lvl1pPr>
            <a:lvl2pPr lvl="1" algn="ctr" rtl="0">
              <a:buNone/>
              <a:defRPr sz="800">
                <a:solidFill>
                  <a:schemeClr val="lt1"/>
                </a:solidFill>
                <a:latin typeface="Nunito"/>
                <a:ea typeface="Nunito"/>
                <a:cs typeface="Nunito"/>
                <a:sym typeface="Nunito"/>
              </a:defRPr>
            </a:lvl2pPr>
            <a:lvl3pPr lvl="2" algn="ctr" rtl="0">
              <a:buNone/>
              <a:defRPr sz="800">
                <a:solidFill>
                  <a:schemeClr val="lt1"/>
                </a:solidFill>
                <a:latin typeface="Nunito"/>
                <a:ea typeface="Nunito"/>
                <a:cs typeface="Nunito"/>
                <a:sym typeface="Nunito"/>
              </a:defRPr>
            </a:lvl3pPr>
            <a:lvl4pPr lvl="3" algn="ctr" rtl="0">
              <a:buNone/>
              <a:defRPr sz="800">
                <a:solidFill>
                  <a:schemeClr val="lt1"/>
                </a:solidFill>
                <a:latin typeface="Nunito"/>
                <a:ea typeface="Nunito"/>
                <a:cs typeface="Nunito"/>
                <a:sym typeface="Nunito"/>
              </a:defRPr>
            </a:lvl4pPr>
            <a:lvl5pPr lvl="4" algn="ctr" rtl="0">
              <a:buNone/>
              <a:defRPr sz="800">
                <a:solidFill>
                  <a:schemeClr val="lt1"/>
                </a:solidFill>
                <a:latin typeface="Nunito"/>
                <a:ea typeface="Nunito"/>
                <a:cs typeface="Nunito"/>
                <a:sym typeface="Nunito"/>
              </a:defRPr>
            </a:lvl5pPr>
            <a:lvl6pPr lvl="5" algn="ctr" rtl="0">
              <a:buNone/>
              <a:defRPr sz="800">
                <a:solidFill>
                  <a:schemeClr val="lt1"/>
                </a:solidFill>
                <a:latin typeface="Nunito"/>
                <a:ea typeface="Nunito"/>
                <a:cs typeface="Nunito"/>
                <a:sym typeface="Nunito"/>
              </a:defRPr>
            </a:lvl6pPr>
            <a:lvl7pPr lvl="6" algn="ctr" rtl="0">
              <a:buNone/>
              <a:defRPr sz="800">
                <a:solidFill>
                  <a:schemeClr val="lt1"/>
                </a:solidFill>
                <a:latin typeface="Nunito"/>
                <a:ea typeface="Nunito"/>
                <a:cs typeface="Nunito"/>
                <a:sym typeface="Nunito"/>
              </a:defRPr>
            </a:lvl7pPr>
            <a:lvl8pPr lvl="7" algn="ctr" rtl="0">
              <a:buNone/>
              <a:defRPr sz="800">
                <a:solidFill>
                  <a:schemeClr val="lt1"/>
                </a:solidFill>
                <a:latin typeface="Nunito"/>
                <a:ea typeface="Nunito"/>
                <a:cs typeface="Nunito"/>
                <a:sym typeface="Nunito"/>
              </a:defRPr>
            </a:lvl8pPr>
            <a:lvl9pPr lvl="8" algn="ctr" rtl="0">
              <a:buNone/>
              <a:defRPr sz="800">
                <a:solidFill>
                  <a:schemeClr val="lt1"/>
                </a:solidFill>
                <a:latin typeface="Nunito"/>
                <a:ea typeface="Nunito"/>
                <a:cs typeface="Nunito"/>
                <a:sym typeface="Nunito"/>
              </a:defRPr>
            </a:lvl9pPr>
          </a:lstStyle>
          <a:p>
            <a:fld id="{00000000-1234-1234-1234-123412341234}" type="slidenum">
              <a:rPr lang="en" smtClean="0"/>
              <a:pPr/>
              <a:t>‹#›</a:t>
            </a:fld>
            <a:endParaRPr lang="en"/>
          </a:p>
        </p:txBody>
      </p:sp>
      <p:sp>
        <p:nvSpPr>
          <p:cNvPr id="420" name="Google Shape;420;p27"/>
          <p:cNvSpPr txBox="1">
            <a:spLocks noGrp="1"/>
          </p:cNvSpPr>
          <p:nvPr>
            <p:ph type="ctrTitle" idx="2"/>
          </p:nvPr>
        </p:nvSpPr>
        <p:spPr>
          <a:xfrm rot="-5400000">
            <a:off x="6303600" y="3143285"/>
            <a:ext cx="5439600" cy="3516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1pPr>
            <a:lvl2pPr lvl="1"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2pPr>
            <a:lvl3pPr lvl="2"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3pPr>
            <a:lvl4pPr lvl="3"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4pPr>
            <a:lvl5pPr lvl="4"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5pPr>
            <a:lvl6pPr lvl="5"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6pPr>
            <a:lvl7pPr lvl="6"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7pPr>
            <a:lvl8pPr lvl="7"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8pPr>
            <a:lvl9pPr lvl="8"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9pPr>
          </a:lstStyle>
          <a:p>
            <a:endParaRPr/>
          </a:p>
        </p:txBody>
      </p:sp>
      <p:grpSp>
        <p:nvGrpSpPr>
          <p:cNvPr id="421" name="Google Shape;421;p27"/>
          <p:cNvGrpSpPr/>
          <p:nvPr/>
        </p:nvGrpSpPr>
        <p:grpSpPr>
          <a:xfrm>
            <a:off x="315380" y="410976"/>
            <a:ext cx="813696" cy="810536"/>
            <a:chOff x="315380" y="308232"/>
            <a:chExt cx="813696" cy="607902"/>
          </a:xfrm>
        </p:grpSpPr>
        <p:sp>
          <p:nvSpPr>
            <p:cNvPr id="422" name="Google Shape;422;p27"/>
            <p:cNvSpPr/>
            <p:nvPr/>
          </p:nvSpPr>
          <p:spPr>
            <a:xfrm>
              <a:off x="315380" y="734649"/>
              <a:ext cx="180130" cy="180139"/>
            </a:xfrm>
            <a:custGeom>
              <a:avLst/>
              <a:gdLst/>
              <a:ahLst/>
              <a:cxnLst/>
              <a:rect l="l" t="t" r="r" b="b"/>
              <a:pathLst>
                <a:path w="20481" h="20482" extrusionOk="0">
                  <a:moveTo>
                    <a:pt x="0" y="0"/>
                  </a:moveTo>
                  <a:lnTo>
                    <a:pt x="0" y="20481"/>
                  </a:lnTo>
                  <a:lnTo>
                    <a:pt x="20481" y="20481"/>
                  </a:lnTo>
                  <a:lnTo>
                    <a:pt x="204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23" name="Google Shape;423;p27"/>
            <p:cNvSpPr/>
            <p:nvPr/>
          </p:nvSpPr>
          <p:spPr>
            <a:xfrm>
              <a:off x="315380" y="519145"/>
              <a:ext cx="180130" cy="180130"/>
            </a:xfrm>
            <a:custGeom>
              <a:avLst/>
              <a:gdLst/>
              <a:ahLst/>
              <a:cxnLst/>
              <a:rect l="l" t="t" r="r" b="b"/>
              <a:pathLst>
                <a:path w="20481" h="20481" extrusionOk="0">
                  <a:moveTo>
                    <a:pt x="0" y="0"/>
                  </a:moveTo>
                  <a:lnTo>
                    <a:pt x="0" y="20481"/>
                  </a:lnTo>
                  <a:lnTo>
                    <a:pt x="20481" y="20481"/>
                  </a:lnTo>
                  <a:lnTo>
                    <a:pt x="204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24" name="Google Shape;424;p27"/>
            <p:cNvSpPr/>
            <p:nvPr/>
          </p:nvSpPr>
          <p:spPr>
            <a:xfrm>
              <a:off x="315380" y="311741"/>
              <a:ext cx="180130" cy="180130"/>
            </a:xfrm>
            <a:custGeom>
              <a:avLst/>
              <a:gdLst/>
              <a:ahLst/>
              <a:cxnLst/>
              <a:rect l="l" t="t" r="r" b="b"/>
              <a:pathLst>
                <a:path w="20481" h="20481" extrusionOk="0">
                  <a:moveTo>
                    <a:pt x="0" y="0"/>
                  </a:moveTo>
                  <a:lnTo>
                    <a:pt x="0" y="20481"/>
                  </a:lnTo>
                  <a:lnTo>
                    <a:pt x="20481" y="20481"/>
                  </a:lnTo>
                  <a:lnTo>
                    <a:pt x="204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25" name="Google Shape;425;p27"/>
            <p:cNvSpPr/>
            <p:nvPr/>
          </p:nvSpPr>
          <p:spPr>
            <a:xfrm>
              <a:off x="526565" y="734649"/>
              <a:ext cx="179867" cy="180139"/>
            </a:xfrm>
            <a:custGeom>
              <a:avLst/>
              <a:gdLst/>
              <a:ahLst/>
              <a:cxnLst/>
              <a:rect l="l" t="t" r="r" b="b"/>
              <a:pathLst>
                <a:path w="20451" h="20482" extrusionOk="0">
                  <a:moveTo>
                    <a:pt x="0" y="0"/>
                  </a:moveTo>
                  <a:lnTo>
                    <a:pt x="0" y="20481"/>
                  </a:lnTo>
                  <a:lnTo>
                    <a:pt x="20450" y="20481"/>
                  </a:lnTo>
                  <a:lnTo>
                    <a:pt x="20450" y="0"/>
                  </a:lnTo>
                  <a:close/>
                </a:path>
              </a:pathLst>
            </a:custGeom>
            <a:solidFill>
              <a:srgbClr val="5E5E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26" name="Google Shape;426;p27"/>
            <p:cNvSpPr/>
            <p:nvPr/>
          </p:nvSpPr>
          <p:spPr>
            <a:xfrm>
              <a:off x="526829" y="519682"/>
              <a:ext cx="179867" cy="180139"/>
            </a:xfrm>
            <a:custGeom>
              <a:avLst/>
              <a:gdLst/>
              <a:ahLst/>
              <a:cxnLst/>
              <a:rect l="l" t="t" r="r" b="b"/>
              <a:pathLst>
                <a:path w="20451" h="20482" extrusionOk="0">
                  <a:moveTo>
                    <a:pt x="1" y="1"/>
                  </a:moveTo>
                  <a:lnTo>
                    <a:pt x="1" y="20481"/>
                  </a:lnTo>
                  <a:cubicBezTo>
                    <a:pt x="11301" y="20481"/>
                    <a:pt x="20451" y="11300"/>
                    <a:pt x="204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27" name="Google Shape;427;p27"/>
            <p:cNvSpPr/>
            <p:nvPr/>
          </p:nvSpPr>
          <p:spPr>
            <a:xfrm>
              <a:off x="740715" y="519682"/>
              <a:ext cx="180139" cy="180139"/>
            </a:xfrm>
            <a:custGeom>
              <a:avLst/>
              <a:gdLst/>
              <a:ahLst/>
              <a:cxnLst/>
              <a:rect l="l" t="t" r="r" b="b"/>
              <a:pathLst>
                <a:path w="20482" h="20482" extrusionOk="0">
                  <a:moveTo>
                    <a:pt x="1" y="1"/>
                  </a:moveTo>
                  <a:lnTo>
                    <a:pt x="1" y="20481"/>
                  </a:lnTo>
                  <a:cubicBezTo>
                    <a:pt x="11301" y="20481"/>
                    <a:pt x="20482" y="11300"/>
                    <a:pt x="20482" y="1"/>
                  </a:cubicBezTo>
                  <a:close/>
                </a:path>
              </a:pathLst>
            </a:custGeom>
            <a:solidFill>
              <a:srgbClr val="5E5E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28" name="Google Shape;428;p27"/>
            <p:cNvSpPr/>
            <p:nvPr/>
          </p:nvSpPr>
          <p:spPr>
            <a:xfrm>
              <a:off x="740715" y="308232"/>
              <a:ext cx="180139" cy="180130"/>
            </a:xfrm>
            <a:custGeom>
              <a:avLst/>
              <a:gdLst/>
              <a:ahLst/>
              <a:cxnLst/>
              <a:rect l="l" t="t" r="r" b="b"/>
              <a:pathLst>
                <a:path w="20482" h="20481" extrusionOk="0">
                  <a:moveTo>
                    <a:pt x="1" y="0"/>
                  </a:moveTo>
                  <a:lnTo>
                    <a:pt x="1" y="20481"/>
                  </a:lnTo>
                  <a:lnTo>
                    <a:pt x="20482" y="20481"/>
                  </a:lnTo>
                  <a:cubicBezTo>
                    <a:pt x="20482" y="9181"/>
                    <a:pt x="11301" y="0"/>
                    <a:pt x="1" y="0"/>
                  </a:cubicBezTo>
                  <a:close/>
                </a:path>
              </a:pathLst>
            </a:custGeom>
            <a:solidFill>
              <a:srgbClr val="5E5E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29" name="Google Shape;429;p27"/>
            <p:cNvSpPr/>
            <p:nvPr/>
          </p:nvSpPr>
          <p:spPr>
            <a:xfrm>
              <a:off x="528184" y="308232"/>
              <a:ext cx="179867" cy="180130"/>
            </a:xfrm>
            <a:custGeom>
              <a:avLst/>
              <a:gdLst/>
              <a:ahLst/>
              <a:cxnLst/>
              <a:rect l="l" t="t" r="r" b="b"/>
              <a:pathLst>
                <a:path w="20451" h="20481" extrusionOk="0">
                  <a:moveTo>
                    <a:pt x="0" y="0"/>
                  </a:moveTo>
                  <a:lnTo>
                    <a:pt x="0" y="20481"/>
                  </a:lnTo>
                  <a:lnTo>
                    <a:pt x="20451" y="20481"/>
                  </a:lnTo>
                  <a:cubicBezTo>
                    <a:pt x="20451" y="9181"/>
                    <a:pt x="11300" y="0"/>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30" name="Google Shape;430;p27"/>
            <p:cNvSpPr/>
            <p:nvPr/>
          </p:nvSpPr>
          <p:spPr>
            <a:xfrm>
              <a:off x="838207" y="308232"/>
              <a:ext cx="78056" cy="70219"/>
            </a:xfrm>
            <a:custGeom>
              <a:avLst/>
              <a:gdLst/>
              <a:ahLst/>
              <a:cxnLst/>
              <a:rect l="l" t="t" r="r" b="b"/>
              <a:pathLst>
                <a:path w="8875" h="7984" extrusionOk="0">
                  <a:moveTo>
                    <a:pt x="1" y="0"/>
                  </a:moveTo>
                  <a:cubicBezTo>
                    <a:pt x="3563" y="1934"/>
                    <a:pt x="6572" y="4667"/>
                    <a:pt x="8875" y="7984"/>
                  </a:cubicBezTo>
                  <a:lnTo>
                    <a:pt x="8875" y="1535"/>
                  </a:lnTo>
                  <a:cubicBezTo>
                    <a:pt x="6173" y="706"/>
                    <a:pt x="3317" y="154"/>
                    <a:pt x="36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31" name="Google Shape;431;p27"/>
            <p:cNvSpPr/>
            <p:nvPr/>
          </p:nvSpPr>
          <p:spPr>
            <a:xfrm>
              <a:off x="740715" y="734649"/>
              <a:ext cx="175548" cy="181485"/>
            </a:xfrm>
            <a:custGeom>
              <a:avLst/>
              <a:gdLst/>
              <a:ahLst/>
              <a:cxnLst/>
              <a:rect l="l" t="t" r="r" b="b"/>
              <a:pathLst>
                <a:path w="19960" h="20635" extrusionOk="0">
                  <a:moveTo>
                    <a:pt x="19960" y="0"/>
                  </a:moveTo>
                  <a:cubicBezTo>
                    <a:pt x="16981" y="2273"/>
                    <a:pt x="13266" y="2917"/>
                    <a:pt x="9213" y="2917"/>
                  </a:cubicBezTo>
                  <a:cubicBezTo>
                    <a:pt x="5835" y="2917"/>
                    <a:pt x="2672" y="1996"/>
                    <a:pt x="1" y="338"/>
                  </a:cubicBezTo>
                  <a:lnTo>
                    <a:pt x="1" y="19284"/>
                  </a:lnTo>
                  <a:cubicBezTo>
                    <a:pt x="3041" y="20174"/>
                    <a:pt x="6234" y="20635"/>
                    <a:pt x="9551" y="20635"/>
                  </a:cubicBezTo>
                  <a:cubicBezTo>
                    <a:pt x="13205" y="20635"/>
                    <a:pt x="16674" y="20082"/>
                    <a:pt x="19960" y="19038"/>
                  </a:cubicBezTo>
                  <a:lnTo>
                    <a:pt x="1996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32" name="Google Shape;432;p27"/>
            <p:cNvSpPr/>
            <p:nvPr/>
          </p:nvSpPr>
          <p:spPr>
            <a:xfrm>
              <a:off x="947318" y="734649"/>
              <a:ext cx="156102" cy="155830"/>
            </a:xfrm>
            <a:custGeom>
              <a:avLst/>
              <a:gdLst/>
              <a:ahLst/>
              <a:cxnLst/>
              <a:rect l="l" t="t" r="r" b="b"/>
              <a:pathLst>
                <a:path w="17749" h="17718" extrusionOk="0">
                  <a:moveTo>
                    <a:pt x="0" y="0"/>
                  </a:moveTo>
                  <a:lnTo>
                    <a:pt x="0" y="17718"/>
                  </a:lnTo>
                  <a:cubicBezTo>
                    <a:pt x="7891" y="14217"/>
                    <a:pt x="14248" y="7892"/>
                    <a:pt x="177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33" name="Google Shape;433;p27"/>
            <p:cNvSpPr/>
            <p:nvPr/>
          </p:nvSpPr>
          <p:spPr>
            <a:xfrm>
              <a:off x="947318" y="333615"/>
              <a:ext cx="155557" cy="154748"/>
            </a:xfrm>
            <a:custGeom>
              <a:avLst/>
              <a:gdLst/>
              <a:ahLst/>
              <a:cxnLst/>
              <a:rect l="l" t="t" r="r" b="b"/>
              <a:pathLst>
                <a:path w="17687" h="17595" extrusionOk="0">
                  <a:moveTo>
                    <a:pt x="0" y="0"/>
                  </a:moveTo>
                  <a:lnTo>
                    <a:pt x="0" y="17595"/>
                  </a:lnTo>
                  <a:lnTo>
                    <a:pt x="17687" y="17595"/>
                  </a:lnTo>
                  <a:cubicBezTo>
                    <a:pt x="14186" y="9765"/>
                    <a:pt x="7861" y="3470"/>
                    <a:pt x="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34" name="Google Shape;434;p27"/>
            <p:cNvSpPr/>
            <p:nvPr/>
          </p:nvSpPr>
          <p:spPr>
            <a:xfrm>
              <a:off x="947318" y="519682"/>
              <a:ext cx="181757" cy="183921"/>
            </a:xfrm>
            <a:custGeom>
              <a:avLst/>
              <a:gdLst/>
              <a:ahLst/>
              <a:cxnLst/>
              <a:rect l="l" t="t" r="r" b="b"/>
              <a:pathLst>
                <a:path w="20666" h="20912" extrusionOk="0">
                  <a:moveTo>
                    <a:pt x="430" y="1"/>
                  </a:moveTo>
                  <a:cubicBezTo>
                    <a:pt x="2272" y="2795"/>
                    <a:pt x="3347" y="6142"/>
                    <a:pt x="3347" y="9734"/>
                  </a:cubicBezTo>
                  <a:cubicBezTo>
                    <a:pt x="3347" y="13603"/>
                    <a:pt x="2119" y="17165"/>
                    <a:pt x="0" y="20082"/>
                  </a:cubicBezTo>
                  <a:lnTo>
                    <a:pt x="0" y="20911"/>
                  </a:lnTo>
                  <a:lnTo>
                    <a:pt x="19068" y="20911"/>
                  </a:lnTo>
                  <a:cubicBezTo>
                    <a:pt x="20112" y="17626"/>
                    <a:pt x="20665" y="14125"/>
                    <a:pt x="20665" y="10502"/>
                  </a:cubicBezTo>
                  <a:cubicBezTo>
                    <a:pt x="20665" y="6848"/>
                    <a:pt x="20082" y="3317"/>
                    <a:pt x="1903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35" name="Google Shape;435;p27"/>
            <p:cNvSpPr/>
            <p:nvPr/>
          </p:nvSpPr>
          <p:spPr>
            <a:xfrm>
              <a:off x="621894" y="309578"/>
              <a:ext cx="84801" cy="83183"/>
            </a:xfrm>
            <a:custGeom>
              <a:avLst/>
              <a:gdLst/>
              <a:ahLst/>
              <a:cxnLst/>
              <a:rect l="l" t="t" r="r" b="b"/>
              <a:pathLst>
                <a:path w="9642" h="9458" extrusionOk="0">
                  <a:moveTo>
                    <a:pt x="0" y="1"/>
                  </a:moveTo>
                  <a:cubicBezTo>
                    <a:pt x="3992" y="2242"/>
                    <a:pt x="7339" y="5528"/>
                    <a:pt x="9642" y="9458"/>
                  </a:cubicBezTo>
                  <a:lnTo>
                    <a:pt x="9642" y="1"/>
                  </a:lnTo>
                  <a:close/>
                </a:path>
              </a:pathLst>
            </a:custGeom>
            <a:solidFill>
              <a:srgbClr val="5E5E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36" name="Google Shape;436;p27"/>
            <p:cNvSpPr/>
            <p:nvPr/>
          </p:nvSpPr>
          <p:spPr>
            <a:xfrm>
              <a:off x="625131" y="614747"/>
              <a:ext cx="82919" cy="85074"/>
            </a:xfrm>
            <a:custGeom>
              <a:avLst/>
              <a:gdLst/>
              <a:ahLst/>
              <a:cxnLst/>
              <a:rect l="l" t="t" r="r" b="b"/>
              <a:pathLst>
                <a:path w="9428" h="9673" extrusionOk="0">
                  <a:moveTo>
                    <a:pt x="9428" y="0"/>
                  </a:moveTo>
                  <a:cubicBezTo>
                    <a:pt x="7186" y="3992"/>
                    <a:pt x="3931" y="7339"/>
                    <a:pt x="1" y="9672"/>
                  </a:cubicBezTo>
                  <a:lnTo>
                    <a:pt x="9428" y="9672"/>
                  </a:lnTo>
                  <a:lnTo>
                    <a:pt x="9428" y="0"/>
                  </a:lnTo>
                  <a:close/>
                </a:path>
              </a:pathLst>
            </a:custGeom>
            <a:solidFill>
              <a:srgbClr val="5E5E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437" name="Google Shape;437;p27"/>
          <p:cNvSpPr txBox="1">
            <a:spLocks noGrp="1"/>
          </p:cNvSpPr>
          <p:nvPr>
            <p:ph type="body" idx="1"/>
          </p:nvPr>
        </p:nvSpPr>
        <p:spPr>
          <a:xfrm>
            <a:off x="1317700" y="1424700"/>
            <a:ext cx="7529100" cy="5074800"/>
          </a:xfrm>
          <a:prstGeom prst="rect">
            <a:avLst/>
          </a:prstGeom>
        </p:spPr>
        <p:txBody>
          <a:bodyPr spcFirstLastPara="1" wrap="square" lIns="91425" tIns="91425" rIns="91425" bIns="91425" anchor="t" anchorCtr="0">
            <a:noAutofit/>
          </a:bodyPr>
          <a:lstStyle>
            <a:lvl1pPr marL="457200" lvl="0" indent="-342900" rtl="0">
              <a:spcBef>
                <a:spcPts val="0"/>
              </a:spcBef>
              <a:spcAft>
                <a:spcPts val="0"/>
              </a:spcAft>
              <a:buSzPts val="1800"/>
              <a:buChar char="●"/>
              <a:defRPr/>
            </a:lvl1pPr>
            <a:lvl2pPr marL="914400" lvl="1" indent="-330200" rtl="0">
              <a:spcBef>
                <a:spcPts val="1000"/>
              </a:spcBef>
              <a:spcAft>
                <a:spcPts val="0"/>
              </a:spcAft>
              <a:buSzPts val="1600"/>
              <a:buChar char="○"/>
              <a:defRPr/>
            </a:lvl2pPr>
            <a:lvl3pPr marL="1371600" lvl="2" indent="-317500" rtl="0">
              <a:spcBef>
                <a:spcPts val="800"/>
              </a:spcBef>
              <a:spcAft>
                <a:spcPts val="0"/>
              </a:spcAft>
              <a:buSzPts val="1400"/>
              <a:buChar char="■"/>
              <a:defRPr/>
            </a:lvl3pPr>
            <a:lvl4pPr marL="1828800" lvl="3" indent="-317500" rtl="0">
              <a:spcBef>
                <a:spcPts val="800"/>
              </a:spcBef>
              <a:spcAft>
                <a:spcPts val="0"/>
              </a:spcAft>
              <a:buSzPts val="1400"/>
              <a:buChar char="●"/>
              <a:defRPr/>
            </a:lvl4pPr>
            <a:lvl5pPr marL="2286000" lvl="4" indent="-304800" rtl="0">
              <a:spcBef>
                <a:spcPts val="600"/>
              </a:spcBef>
              <a:spcAft>
                <a:spcPts val="0"/>
              </a:spcAft>
              <a:buSzPts val="1200"/>
              <a:buChar char="○"/>
              <a:defRPr/>
            </a:lvl5pPr>
            <a:lvl6pPr marL="2743200" lvl="5" indent="-304800" rtl="0">
              <a:spcBef>
                <a:spcPts val="600"/>
              </a:spcBef>
              <a:spcAft>
                <a:spcPts val="0"/>
              </a:spcAft>
              <a:buSzPts val="1200"/>
              <a:buChar char="■"/>
              <a:defRPr/>
            </a:lvl6pPr>
            <a:lvl7pPr marL="3200400" lvl="6" indent="-304800" rtl="0">
              <a:spcBef>
                <a:spcPts val="600"/>
              </a:spcBef>
              <a:spcAft>
                <a:spcPts val="0"/>
              </a:spcAft>
              <a:buSzPts val="1200"/>
              <a:buChar char="●"/>
              <a:defRPr/>
            </a:lvl7pPr>
            <a:lvl8pPr marL="3657600" lvl="7" indent="-304800" rtl="0">
              <a:spcBef>
                <a:spcPts val="600"/>
              </a:spcBef>
              <a:spcAft>
                <a:spcPts val="0"/>
              </a:spcAft>
              <a:buSzPts val="1200"/>
              <a:buChar char="○"/>
              <a:defRPr/>
            </a:lvl8pPr>
            <a:lvl9pPr marL="4114800" lvl="8" indent="-304800" rtl="0">
              <a:spcBef>
                <a:spcPts val="600"/>
              </a:spcBef>
              <a:spcAft>
                <a:spcPts val="600"/>
              </a:spcAft>
              <a:buSzPts val="1200"/>
              <a:buChar char="■"/>
              <a:defRPr/>
            </a:lvl9pPr>
          </a:lstStyle>
          <a:p>
            <a:endParaRPr/>
          </a:p>
        </p:txBody>
      </p:sp>
    </p:spTree>
    <p:extLst>
      <p:ext uri="{BB962C8B-B14F-4D97-AF65-F5344CB8AC3E}">
        <p14:creationId xmlns:p14="http://schemas.microsoft.com/office/powerpoint/2010/main" val="1334868907"/>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matchingName="TITLE + LIST + IMAGE">
  <p:cSld name="TITLE + LIST + IMAGE">
    <p:spTree>
      <p:nvGrpSpPr>
        <p:cNvPr id="1" name="Shape 438"/>
        <p:cNvGrpSpPr/>
        <p:nvPr/>
      </p:nvGrpSpPr>
      <p:grpSpPr>
        <a:xfrm>
          <a:off x="0" y="0"/>
          <a:ext cx="0" cy="0"/>
          <a:chOff x="0" y="0"/>
          <a:chExt cx="0" cy="0"/>
        </a:xfrm>
      </p:grpSpPr>
      <p:sp>
        <p:nvSpPr>
          <p:cNvPr id="439" name="Google Shape;439;p28"/>
          <p:cNvSpPr txBox="1">
            <a:spLocks noGrp="1"/>
          </p:cNvSpPr>
          <p:nvPr>
            <p:ph type="ctrTitle"/>
          </p:nvPr>
        </p:nvSpPr>
        <p:spPr>
          <a:xfrm>
            <a:off x="4187925" y="1512032"/>
            <a:ext cx="3867300" cy="13532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dk1"/>
              </a:buClr>
              <a:buSzPts val="3400"/>
              <a:buNone/>
              <a:defRPr>
                <a:solidFill>
                  <a:schemeClr val="dk1"/>
                </a:solidFill>
              </a:defRPr>
            </a:lvl1pPr>
            <a:lvl2pPr lvl="1" rtl="0">
              <a:spcBef>
                <a:spcPts val="0"/>
              </a:spcBef>
              <a:spcAft>
                <a:spcPts val="0"/>
              </a:spcAft>
              <a:buClr>
                <a:schemeClr val="dk1"/>
              </a:buClr>
              <a:buSzPts val="1600"/>
              <a:buNone/>
              <a:defRPr sz="1600">
                <a:solidFill>
                  <a:schemeClr val="dk1"/>
                </a:solidFill>
              </a:defRPr>
            </a:lvl2pPr>
            <a:lvl3pPr lvl="2" rtl="0">
              <a:spcBef>
                <a:spcPts val="0"/>
              </a:spcBef>
              <a:spcAft>
                <a:spcPts val="0"/>
              </a:spcAft>
              <a:buClr>
                <a:schemeClr val="dk1"/>
              </a:buClr>
              <a:buSzPts val="1600"/>
              <a:buNone/>
              <a:defRPr sz="1600">
                <a:solidFill>
                  <a:schemeClr val="dk1"/>
                </a:solidFill>
              </a:defRPr>
            </a:lvl3pPr>
            <a:lvl4pPr lvl="3" rtl="0">
              <a:spcBef>
                <a:spcPts val="0"/>
              </a:spcBef>
              <a:spcAft>
                <a:spcPts val="0"/>
              </a:spcAft>
              <a:buClr>
                <a:schemeClr val="dk1"/>
              </a:buClr>
              <a:buSzPts val="1600"/>
              <a:buNone/>
              <a:defRPr sz="1600">
                <a:solidFill>
                  <a:schemeClr val="dk1"/>
                </a:solidFill>
              </a:defRPr>
            </a:lvl4pPr>
            <a:lvl5pPr lvl="4" rtl="0">
              <a:spcBef>
                <a:spcPts val="0"/>
              </a:spcBef>
              <a:spcAft>
                <a:spcPts val="0"/>
              </a:spcAft>
              <a:buClr>
                <a:schemeClr val="dk1"/>
              </a:buClr>
              <a:buSzPts val="1600"/>
              <a:buNone/>
              <a:defRPr sz="1600">
                <a:solidFill>
                  <a:schemeClr val="dk1"/>
                </a:solidFill>
              </a:defRPr>
            </a:lvl5pPr>
            <a:lvl6pPr lvl="5" rtl="0">
              <a:spcBef>
                <a:spcPts val="0"/>
              </a:spcBef>
              <a:spcAft>
                <a:spcPts val="0"/>
              </a:spcAft>
              <a:buClr>
                <a:schemeClr val="dk1"/>
              </a:buClr>
              <a:buSzPts val="1600"/>
              <a:buNone/>
              <a:defRPr sz="1600">
                <a:solidFill>
                  <a:schemeClr val="dk1"/>
                </a:solidFill>
              </a:defRPr>
            </a:lvl6pPr>
            <a:lvl7pPr lvl="6" rtl="0">
              <a:spcBef>
                <a:spcPts val="0"/>
              </a:spcBef>
              <a:spcAft>
                <a:spcPts val="0"/>
              </a:spcAft>
              <a:buClr>
                <a:schemeClr val="dk1"/>
              </a:buClr>
              <a:buSzPts val="1600"/>
              <a:buNone/>
              <a:defRPr sz="1600">
                <a:solidFill>
                  <a:schemeClr val="dk1"/>
                </a:solidFill>
              </a:defRPr>
            </a:lvl7pPr>
            <a:lvl8pPr lvl="7" rtl="0">
              <a:spcBef>
                <a:spcPts val="0"/>
              </a:spcBef>
              <a:spcAft>
                <a:spcPts val="0"/>
              </a:spcAft>
              <a:buClr>
                <a:schemeClr val="dk1"/>
              </a:buClr>
              <a:buSzPts val="1600"/>
              <a:buNone/>
              <a:defRPr sz="1600">
                <a:solidFill>
                  <a:schemeClr val="dk1"/>
                </a:solidFill>
              </a:defRPr>
            </a:lvl8pPr>
            <a:lvl9pPr lvl="8" rtl="0">
              <a:spcBef>
                <a:spcPts val="0"/>
              </a:spcBef>
              <a:spcAft>
                <a:spcPts val="0"/>
              </a:spcAft>
              <a:buClr>
                <a:schemeClr val="dk1"/>
              </a:buClr>
              <a:buSzPts val="1600"/>
              <a:buNone/>
              <a:defRPr sz="1600">
                <a:solidFill>
                  <a:schemeClr val="dk1"/>
                </a:solidFill>
              </a:defRPr>
            </a:lvl9pPr>
          </a:lstStyle>
          <a:p>
            <a:endParaRPr/>
          </a:p>
        </p:txBody>
      </p:sp>
      <p:sp>
        <p:nvSpPr>
          <p:cNvPr id="440" name="Google Shape;440;p28"/>
          <p:cNvSpPr txBox="1">
            <a:spLocks noGrp="1"/>
          </p:cNvSpPr>
          <p:nvPr>
            <p:ph type="subTitle" idx="1"/>
          </p:nvPr>
        </p:nvSpPr>
        <p:spPr>
          <a:xfrm>
            <a:off x="4797525" y="3116367"/>
            <a:ext cx="2917500" cy="691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2"/>
              </a:buClr>
              <a:buSzPts val="1100"/>
              <a:buNone/>
              <a:defRPr sz="1100">
                <a:solidFill>
                  <a:schemeClr val="dk2"/>
                </a:solidFill>
              </a:defRPr>
            </a:lvl1pPr>
            <a:lvl2pPr lvl="1" rtl="0">
              <a:lnSpc>
                <a:spcPct val="100000"/>
              </a:lnSpc>
              <a:spcBef>
                <a:spcPts val="0"/>
              </a:spcBef>
              <a:spcAft>
                <a:spcPts val="0"/>
              </a:spcAft>
              <a:buClr>
                <a:schemeClr val="dk2"/>
              </a:buClr>
              <a:buSzPts val="1600"/>
              <a:buNone/>
              <a:defRPr>
                <a:solidFill>
                  <a:schemeClr val="dk2"/>
                </a:solidFill>
              </a:defRPr>
            </a:lvl2pPr>
            <a:lvl3pPr lvl="2" rtl="0">
              <a:lnSpc>
                <a:spcPct val="100000"/>
              </a:lnSpc>
              <a:spcBef>
                <a:spcPts val="0"/>
              </a:spcBef>
              <a:spcAft>
                <a:spcPts val="0"/>
              </a:spcAft>
              <a:buClr>
                <a:schemeClr val="dk2"/>
              </a:buClr>
              <a:buSzPts val="1400"/>
              <a:buNone/>
              <a:defRPr>
                <a:solidFill>
                  <a:schemeClr val="dk2"/>
                </a:solidFill>
              </a:defRPr>
            </a:lvl3pPr>
            <a:lvl4pPr lvl="3" rtl="0">
              <a:lnSpc>
                <a:spcPct val="100000"/>
              </a:lnSpc>
              <a:spcBef>
                <a:spcPts val="0"/>
              </a:spcBef>
              <a:spcAft>
                <a:spcPts val="0"/>
              </a:spcAft>
              <a:buClr>
                <a:schemeClr val="dk2"/>
              </a:buClr>
              <a:buSzPts val="1400"/>
              <a:buNone/>
              <a:defRPr>
                <a:solidFill>
                  <a:schemeClr val="dk2"/>
                </a:solidFill>
              </a:defRPr>
            </a:lvl4pPr>
            <a:lvl5pPr lvl="4" rtl="0">
              <a:lnSpc>
                <a:spcPct val="100000"/>
              </a:lnSpc>
              <a:spcBef>
                <a:spcPts val="0"/>
              </a:spcBef>
              <a:spcAft>
                <a:spcPts val="0"/>
              </a:spcAft>
              <a:buClr>
                <a:schemeClr val="dk2"/>
              </a:buClr>
              <a:buSzPts val="1200"/>
              <a:buNone/>
              <a:defRPr>
                <a:solidFill>
                  <a:schemeClr val="dk2"/>
                </a:solidFill>
              </a:defRPr>
            </a:lvl5pPr>
            <a:lvl6pPr lvl="5" rtl="0">
              <a:lnSpc>
                <a:spcPct val="100000"/>
              </a:lnSpc>
              <a:spcBef>
                <a:spcPts val="0"/>
              </a:spcBef>
              <a:spcAft>
                <a:spcPts val="0"/>
              </a:spcAft>
              <a:buClr>
                <a:schemeClr val="dk2"/>
              </a:buClr>
              <a:buSzPts val="1200"/>
              <a:buNone/>
              <a:defRPr>
                <a:solidFill>
                  <a:schemeClr val="dk2"/>
                </a:solidFill>
              </a:defRPr>
            </a:lvl6pPr>
            <a:lvl7pPr lvl="6" rtl="0">
              <a:lnSpc>
                <a:spcPct val="100000"/>
              </a:lnSpc>
              <a:spcBef>
                <a:spcPts val="0"/>
              </a:spcBef>
              <a:spcAft>
                <a:spcPts val="0"/>
              </a:spcAft>
              <a:buClr>
                <a:schemeClr val="dk2"/>
              </a:buClr>
              <a:buSzPts val="1200"/>
              <a:buNone/>
              <a:defRPr>
                <a:solidFill>
                  <a:schemeClr val="dk2"/>
                </a:solidFill>
              </a:defRPr>
            </a:lvl7pPr>
            <a:lvl8pPr lvl="7" rtl="0">
              <a:lnSpc>
                <a:spcPct val="100000"/>
              </a:lnSpc>
              <a:spcBef>
                <a:spcPts val="0"/>
              </a:spcBef>
              <a:spcAft>
                <a:spcPts val="0"/>
              </a:spcAft>
              <a:buClr>
                <a:schemeClr val="dk2"/>
              </a:buClr>
              <a:buSzPts val="1200"/>
              <a:buNone/>
              <a:defRPr>
                <a:solidFill>
                  <a:schemeClr val="dk2"/>
                </a:solidFill>
              </a:defRPr>
            </a:lvl8pPr>
            <a:lvl9pPr lvl="8" rtl="0">
              <a:lnSpc>
                <a:spcPct val="100000"/>
              </a:lnSpc>
              <a:spcBef>
                <a:spcPts val="0"/>
              </a:spcBef>
              <a:spcAft>
                <a:spcPts val="0"/>
              </a:spcAft>
              <a:buClr>
                <a:schemeClr val="dk2"/>
              </a:buClr>
              <a:buSzPts val="1200"/>
              <a:buNone/>
              <a:defRPr>
                <a:solidFill>
                  <a:schemeClr val="dk2"/>
                </a:solidFill>
              </a:defRPr>
            </a:lvl9pPr>
          </a:lstStyle>
          <a:p>
            <a:endParaRPr/>
          </a:p>
        </p:txBody>
      </p:sp>
      <p:sp>
        <p:nvSpPr>
          <p:cNvPr id="441" name="Google Shape;441;p28"/>
          <p:cNvSpPr txBox="1">
            <a:spLocks noGrp="1"/>
          </p:cNvSpPr>
          <p:nvPr>
            <p:ph type="subTitle" idx="2"/>
          </p:nvPr>
        </p:nvSpPr>
        <p:spPr>
          <a:xfrm>
            <a:off x="4797525" y="4247933"/>
            <a:ext cx="2917500" cy="691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2"/>
              </a:buClr>
              <a:buSzPts val="1100"/>
              <a:buNone/>
              <a:defRPr sz="1100">
                <a:solidFill>
                  <a:schemeClr val="dk2"/>
                </a:solidFill>
              </a:defRPr>
            </a:lvl1pPr>
            <a:lvl2pPr lvl="1" rtl="0">
              <a:lnSpc>
                <a:spcPct val="100000"/>
              </a:lnSpc>
              <a:spcBef>
                <a:spcPts val="0"/>
              </a:spcBef>
              <a:spcAft>
                <a:spcPts val="0"/>
              </a:spcAft>
              <a:buClr>
                <a:schemeClr val="dk2"/>
              </a:buClr>
              <a:buSzPts val="1600"/>
              <a:buNone/>
              <a:defRPr>
                <a:solidFill>
                  <a:schemeClr val="dk2"/>
                </a:solidFill>
              </a:defRPr>
            </a:lvl2pPr>
            <a:lvl3pPr lvl="2" rtl="0">
              <a:lnSpc>
                <a:spcPct val="100000"/>
              </a:lnSpc>
              <a:spcBef>
                <a:spcPts val="0"/>
              </a:spcBef>
              <a:spcAft>
                <a:spcPts val="0"/>
              </a:spcAft>
              <a:buClr>
                <a:schemeClr val="dk2"/>
              </a:buClr>
              <a:buSzPts val="1400"/>
              <a:buNone/>
              <a:defRPr>
                <a:solidFill>
                  <a:schemeClr val="dk2"/>
                </a:solidFill>
              </a:defRPr>
            </a:lvl3pPr>
            <a:lvl4pPr lvl="3" rtl="0">
              <a:lnSpc>
                <a:spcPct val="100000"/>
              </a:lnSpc>
              <a:spcBef>
                <a:spcPts val="0"/>
              </a:spcBef>
              <a:spcAft>
                <a:spcPts val="0"/>
              </a:spcAft>
              <a:buClr>
                <a:schemeClr val="dk2"/>
              </a:buClr>
              <a:buSzPts val="1400"/>
              <a:buNone/>
              <a:defRPr>
                <a:solidFill>
                  <a:schemeClr val="dk2"/>
                </a:solidFill>
              </a:defRPr>
            </a:lvl4pPr>
            <a:lvl5pPr lvl="4" rtl="0">
              <a:lnSpc>
                <a:spcPct val="100000"/>
              </a:lnSpc>
              <a:spcBef>
                <a:spcPts val="0"/>
              </a:spcBef>
              <a:spcAft>
                <a:spcPts val="0"/>
              </a:spcAft>
              <a:buClr>
                <a:schemeClr val="dk2"/>
              </a:buClr>
              <a:buSzPts val="1200"/>
              <a:buNone/>
              <a:defRPr>
                <a:solidFill>
                  <a:schemeClr val="dk2"/>
                </a:solidFill>
              </a:defRPr>
            </a:lvl5pPr>
            <a:lvl6pPr lvl="5" rtl="0">
              <a:lnSpc>
                <a:spcPct val="100000"/>
              </a:lnSpc>
              <a:spcBef>
                <a:spcPts val="0"/>
              </a:spcBef>
              <a:spcAft>
                <a:spcPts val="0"/>
              </a:spcAft>
              <a:buClr>
                <a:schemeClr val="dk2"/>
              </a:buClr>
              <a:buSzPts val="1200"/>
              <a:buNone/>
              <a:defRPr>
                <a:solidFill>
                  <a:schemeClr val="dk2"/>
                </a:solidFill>
              </a:defRPr>
            </a:lvl6pPr>
            <a:lvl7pPr lvl="6" rtl="0">
              <a:lnSpc>
                <a:spcPct val="100000"/>
              </a:lnSpc>
              <a:spcBef>
                <a:spcPts val="0"/>
              </a:spcBef>
              <a:spcAft>
                <a:spcPts val="0"/>
              </a:spcAft>
              <a:buClr>
                <a:schemeClr val="dk2"/>
              </a:buClr>
              <a:buSzPts val="1200"/>
              <a:buNone/>
              <a:defRPr>
                <a:solidFill>
                  <a:schemeClr val="dk2"/>
                </a:solidFill>
              </a:defRPr>
            </a:lvl7pPr>
            <a:lvl8pPr lvl="7" rtl="0">
              <a:lnSpc>
                <a:spcPct val="100000"/>
              </a:lnSpc>
              <a:spcBef>
                <a:spcPts val="0"/>
              </a:spcBef>
              <a:spcAft>
                <a:spcPts val="0"/>
              </a:spcAft>
              <a:buClr>
                <a:schemeClr val="dk2"/>
              </a:buClr>
              <a:buSzPts val="1200"/>
              <a:buNone/>
              <a:defRPr>
                <a:solidFill>
                  <a:schemeClr val="dk2"/>
                </a:solidFill>
              </a:defRPr>
            </a:lvl8pPr>
            <a:lvl9pPr lvl="8" rtl="0">
              <a:lnSpc>
                <a:spcPct val="100000"/>
              </a:lnSpc>
              <a:spcBef>
                <a:spcPts val="0"/>
              </a:spcBef>
              <a:spcAft>
                <a:spcPts val="0"/>
              </a:spcAft>
              <a:buClr>
                <a:schemeClr val="dk2"/>
              </a:buClr>
              <a:buSzPts val="1200"/>
              <a:buNone/>
              <a:defRPr>
                <a:solidFill>
                  <a:schemeClr val="dk2"/>
                </a:solidFill>
              </a:defRPr>
            </a:lvl9pPr>
          </a:lstStyle>
          <a:p>
            <a:endParaRPr/>
          </a:p>
        </p:txBody>
      </p:sp>
      <p:sp>
        <p:nvSpPr>
          <p:cNvPr id="442" name="Google Shape;442;p28"/>
          <p:cNvSpPr txBox="1">
            <a:spLocks noGrp="1"/>
          </p:cNvSpPr>
          <p:nvPr>
            <p:ph type="subTitle" idx="3"/>
          </p:nvPr>
        </p:nvSpPr>
        <p:spPr>
          <a:xfrm>
            <a:off x="4797525" y="5379500"/>
            <a:ext cx="2917500" cy="6912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Clr>
                <a:schemeClr val="dk2"/>
              </a:buClr>
              <a:buSzPts val="1100"/>
              <a:buNone/>
              <a:defRPr sz="1100">
                <a:solidFill>
                  <a:schemeClr val="dk2"/>
                </a:solidFill>
              </a:defRPr>
            </a:lvl1pPr>
            <a:lvl2pPr lvl="1" rtl="0">
              <a:lnSpc>
                <a:spcPct val="100000"/>
              </a:lnSpc>
              <a:spcBef>
                <a:spcPts val="0"/>
              </a:spcBef>
              <a:spcAft>
                <a:spcPts val="0"/>
              </a:spcAft>
              <a:buClr>
                <a:schemeClr val="dk2"/>
              </a:buClr>
              <a:buSzPts val="1600"/>
              <a:buNone/>
              <a:defRPr>
                <a:solidFill>
                  <a:schemeClr val="dk2"/>
                </a:solidFill>
              </a:defRPr>
            </a:lvl2pPr>
            <a:lvl3pPr lvl="2" rtl="0">
              <a:lnSpc>
                <a:spcPct val="100000"/>
              </a:lnSpc>
              <a:spcBef>
                <a:spcPts val="0"/>
              </a:spcBef>
              <a:spcAft>
                <a:spcPts val="0"/>
              </a:spcAft>
              <a:buClr>
                <a:schemeClr val="dk2"/>
              </a:buClr>
              <a:buSzPts val="1400"/>
              <a:buNone/>
              <a:defRPr>
                <a:solidFill>
                  <a:schemeClr val="dk2"/>
                </a:solidFill>
              </a:defRPr>
            </a:lvl3pPr>
            <a:lvl4pPr lvl="3" rtl="0">
              <a:lnSpc>
                <a:spcPct val="100000"/>
              </a:lnSpc>
              <a:spcBef>
                <a:spcPts val="0"/>
              </a:spcBef>
              <a:spcAft>
                <a:spcPts val="0"/>
              </a:spcAft>
              <a:buClr>
                <a:schemeClr val="dk2"/>
              </a:buClr>
              <a:buSzPts val="1400"/>
              <a:buNone/>
              <a:defRPr>
                <a:solidFill>
                  <a:schemeClr val="dk2"/>
                </a:solidFill>
              </a:defRPr>
            </a:lvl4pPr>
            <a:lvl5pPr lvl="4" rtl="0">
              <a:lnSpc>
                <a:spcPct val="100000"/>
              </a:lnSpc>
              <a:spcBef>
                <a:spcPts val="0"/>
              </a:spcBef>
              <a:spcAft>
                <a:spcPts val="0"/>
              </a:spcAft>
              <a:buClr>
                <a:schemeClr val="dk2"/>
              </a:buClr>
              <a:buSzPts val="1200"/>
              <a:buNone/>
              <a:defRPr>
                <a:solidFill>
                  <a:schemeClr val="dk2"/>
                </a:solidFill>
              </a:defRPr>
            </a:lvl5pPr>
            <a:lvl6pPr lvl="5" rtl="0">
              <a:lnSpc>
                <a:spcPct val="100000"/>
              </a:lnSpc>
              <a:spcBef>
                <a:spcPts val="0"/>
              </a:spcBef>
              <a:spcAft>
                <a:spcPts val="0"/>
              </a:spcAft>
              <a:buClr>
                <a:schemeClr val="dk2"/>
              </a:buClr>
              <a:buSzPts val="1200"/>
              <a:buNone/>
              <a:defRPr>
                <a:solidFill>
                  <a:schemeClr val="dk2"/>
                </a:solidFill>
              </a:defRPr>
            </a:lvl6pPr>
            <a:lvl7pPr lvl="6" rtl="0">
              <a:lnSpc>
                <a:spcPct val="100000"/>
              </a:lnSpc>
              <a:spcBef>
                <a:spcPts val="0"/>
              </a:spcBef>
              <a:spcAft>
                <a:spcPts val="0"/>
              </a:spcAft>
              <a:buClr>
                <a:schemeClr val="dk2"/>
              </a:buClr>
              <a:buSzPts val="1200"/>
              <a:buNone/>
              <a:defRPr>
                <a:solidFill>
                  <a:schemeClr val="dk2"/>
                </a:solidFill>
              </a:defRPr>
            </a:lvl7pPr>
            <a:lvl8pPr lvl="7" rtl="0">
              <a:lnSpc>
                <a:spcPct val="100000"/>
              </a:lnSpc>
              <a:spcBef>
                <a:spcPts val="0"/>
              </a:spcBef>
              <a:spcAft>
                <a:spcPts val="0"/>
              </a:spcAft>
              <a:buClr>
                <a:schemeClr val="dk2"/>
              </a:buClr>
              <a:buSzPts val="1200"/>
              <a:buNone/>
              <a:defRPr>
                <a:solidFill>
                  <a:schemeClr val="dk2"/>
                </a:solidFill>
              </a:defRPr>
            </a:lvl8pPr>
            <a:lvl9pPr lvl="8" rtl="0">
              <a:lnSpc>
                <a:spcPct val="100000"/>
              </a:lnSpc>
              <a:spcBef>
                <a:spcPts val="0"/>
              </a:spcBef>
              <a:spcAft>
                <a:spcPts val="0"/>
              </a:spcAft>
              <a:buClr>
                <a:schemeClr val="dk2"/>
              </a:buClr>
              <a:buSzPts val="1200"/>
              <a:buNone/>
              <a:defRPr>
                <a:solidFill>
                  <a:schemeClr val="dk2"/>
                </a:solidFill>
              </a:defRPr>
            </a:lvl9pPr>
          </a:lstStyle>
          <a:p>
            <a:endParaRPr/>
          </a:p>
        </p:txBody>
      </p:sp>
      <p:grpSp>
        <p:nvGrpSpPr>
          <p:cNvPr id="443" name="Google Shape;443;p28"/>
          <p:cNvGrpSpPr/>
          <p:nvPr/>
        </p:nvGrpSpPr>
        <p:grpSpPr>
          <a:xfrm>
            <a:off x="315380" y="410976"/>
            <a:ext cx="813696" cy="810536"/>
            <a:chOff x="315380" y="308232"/>
            <a:chExt cx="813696" cy="607902"/>
          </a:xfrm>
        </p:grpSpPr>
        <p:sp>
          <p:nvSpPr>
            <p:cNvPr id="444" name="Google Shape;444;p28"/>
            <p:cNvSpPr/>
            <p:nvPr/>
          </p:nvSpPr>
          <p:spPr>
            <a:xfrm>
              <a:off x="315380" y="734649"/>
              <a:ext cx="180130" cy="180139"/>
            </a:xfrm>
            <a:custGeom>
              <a:avLst/>
              <a:gdLst/>
              <a:ahLst/>
              <a:cxnLst/>
              <a:rect l="l" t="t" r="r" b="b"/>
              <a:pathLst>
                <a:path w="20481" h="20482" extrusionOk="0">
                  <a:moveTo>
                    <a:pt x="0" y="0"/>
                  </a:moveTo>
                  <a:lnTo>
                    <a:pt x="0" y="20481"/>
                  </a:lnTo>
                  <a:lnTo>
                    <a:pt x="20481" y="20481"/>
                  </a:lnTo>
                  <a:lnTo>
                    <a:pt x="204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45" name="Google Shape;445;p28"/>
            <p:cNvSpPr/>
            <p:nvPr/>
          </p:nvSpPr>
          <p:spPr>
            <a:xfrm>
              <a:off x="315380" y="519145"/>
              <a:ext cx="180130" cy="180130"/>
            </a:xfrm>
            <a:custGeom>
              <a:avLst/>
              <a:gdLst/>
              <a:ahLst/>
              <a:cxnLst/>
              <a:rect l="l" t="t" r="r" b="b"/>
              <a:pathLst>
                <a:path w="20481" h="20481" extrusionOk="0">
                  <a:moveTo>
                    <a:pt x="0" y="0"/>
                  </a:moveTo>
                  <a:lnTo>
                    <a:pt x="0" y="20481"/>
                  </a:lnTo>
                  <a:lnTo>
                    <a:pt x="20481" y="20481"/>
                  </a:lnTo>
                  <a:lnTo>
                    <a:pt x="204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46" name="Google Shape;446;p28"/>
            <p:cNvSpPr/>
            <p:nvPr/>
          </p:nvSpPr>
          <p:spPr>
            <a:xfrm>
              <a:off x="315380" y="311741"/>
              <a:ext cx="180130" cy="180130"/>
            </a:xfrm>
            <a:custGeom>
              <a:avLst/>
              <a:gdLst/>
              <a:ahLst/>
              <a:cxnLst/>
              <a:rect l="l" t="t" r="r" b="b"/>
              <a:pathLst>
                <a:path w="20481" h="20481" extrusionOk="0">
                  <a:moveTo>
                    <a:pt x="0" y="0"/>
                  </a:moveTo>
                  <a:lnTo>
                    <a:pt x="0" y="20481"/>
                  </a:lnTo>
                  <a:lnTo>
                    <a:pt x="20481" y="20481"/>
                  </a:lnTo>
                  <a:lnTo>
                    <a:pt x="204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47" name="Google Shape;447;p28"/>
            <p:cNvSpPr/>
            <p:nvPr/>
          </p:nvSpPr>
          <p:spPr>
            <a:xfrm>
              <a:off x="526565" y="734649"/>
              <a:ext cx="179867" cy="180139"/>
            </a:xfrm>
            <a:custGeom>
              <a:avLst/>
              <a:gdLst/>
              <a:ahLst/>
              <a:cxnLst/>
              <a:rect l="l" t="t" r="r" b="b"/>
              <a:pathLst>
                <a:path w="20451" h="20482" extrusionOk="0">
                  <a:moveTo>
                    <a:pt x="0" y="0"/>
                  </a:moveTo>
                  <a:lnTo>
                    <a:pt x="0" y="20481"/>
                  </a:lnTo>
                  <a:lnTo>
                    <a:pt x="20450" y="20481"/>
                  </a:lnTo>
                  <a:lnTo>
                    <a:pt x="2045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48" name="Google Shape;448;p28"/>
            <p:cNvSpPr/>
            <p:nvPr/>
          </p:nvSpPr>
          <p:spPr>
            <a:xfrm>
              <a:off x="526829" y="519682"/>
              <a:ext cx="179867" cy="180139"/>
            </a:xfrm>
            <a:custGeom>
              <a:avLst/>
              <a:gdLst/>
              <a:ahLst/>
              <a:cxnLst/>
              <a:rect l="l" t="t" r="r" b="b"/>
              <a:pathLst>
                <a:path w="20451" h="20482" extrusionOk="0">
                  <a:moveTo>
                    <a:pt x="1" y="1"/>
                  </a:moveTo>
                  <a:lnTo>
                    <a:pt x="1" y="20481"/>
                  </a:lnTo>
                  <a:cubicBezTo>
                    <a:pt x="11301" y="20481"/>
                    <a:pt x="20451" y="11300"/>
                    <a:pt x="204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49" name="Google Shape;449;p28"/>
            <p:cNvSpPr/>
            <p:nvPr/>
          </p:nvSpPr>
          <p:spPr>
            <a:xfrm>
              <a:off x="740715" y="519682"/>
              <a:ext cx="180139" cy="180139"/>
            </a:xfrm>
            <a:custGeom>
              <a:avLst/>
              <a:gdLst/>
              <a:ahLst/>
              <a:cxnLst/>
              <a:rect l="l" t="t" r="r" b="b"/>
              <a:pathLst>
                <a:path w="20482" h="20482" extrusionOk="0">
                  <a:moveTo>
                    <a:pt x="1" y="1"/>
                  </a:moveTo>
                  <a:lnTo>
                    <a:pt x="1" y="20481"/>
                  </a:lnTo>
                  <a:cubicBezTo>
                    <a:pt x="11301" y="20481"/>
                    <a:pt x="20482" y="11300"/>
                    <a:pt x="2048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50" name="Google Shape;450;p28"/>
            <p:cNvSpPr/>
            <p:nvPr/>
          </p:nvSpPr>
          <p:spPr>
            <a:xfrm>
              <a:off x="740715" y="308232"/>
              <a:ext cx="180139" cy="180130"/>
            </a:xfrm>
            <a:custGeom>
              <a:avLst/>
              <a:gdLst/>
              <a:ahLst/>
              <a:cxnLst/>
              <a:rect l="l" t="t" r="r" b="b"/>
              <a:pathLst>
                <a:path w="20482" h="20481" extrusionOk="0">
                  <a:moveTo>
                    <a:pt x="1" y="0"/>
                  </a:moveTo>
                  <a:lnTo>
                    <a:pt x="1" y="20481"/>
                  </a:lnTo>
                  <a:lnTo>
                    <a:pt x="20482" y="20481"/>
                  </a:lnTo>
                  <a:cubicBezTo>
                    <a:pt x="20482" y="9181"/>
                    <a:pt x="11301" y="0"/>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51" name="Google Shape;451;p28"/>
            <p:cNvSpPr/>
            <p:nvPr/>
          </p:nvSpPr>
          <p:spPr>
            <a:xfrm>
              <a:off x="528184" y="308232"/>
              <a:ext cx="179867" cy="180130"/>
            </a:xfrm>
            <a:custGeom>
              <a:avLst/>
              <a:gdLst/>
              <a:ahLst/>
              <a:cxnLst/>
              <a:rect l="l" t="t" r="r" b="b"/>
              <a:pathLst>
                <a:path w="20451" h="20481" extrusionOk="0">
                  <a:moveTo>
                    <a:pt x="0" y="0"/>
                  </a:moveTo>
                  <a:lnTo>
                    <a:pt x="0" y="20481"/>
                  </a:lnTo>
                  <a:lnTo>
                    <a:pt x="20451" y="20481"/>
                  </a:lnTo>
                  <a:cubicBezTo>
                    <a:pt x="20451" y="9181"/>
                    <a:pt x="11300" y="0"/>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52" name="Google Shape;452;p28"/>
            <p:cNvSpPr/>
            <p:nvPr/>
          </p:nvSpPr>
          <p:spPr>
            <a:xfrm>
              <a:off x="838207" y="308232"/>
              <a:ext cx="78056" cy="70219"/>
            </a:xfrm>
            <a:custGeom>
              <a:avLst/>
              <a:gdLst/>
              <a:ahLst/>
              <a:cxnLst/>
              <a:rect l="l" t="t" r="r" b="b"/>
              <a:pathLst>
                <a:path w="8875" h="7984" extrusionOk="0">
                  <a:moveTo>
                    <a:pt x="1" y="0"/>
                  </a:moveTo>
                  <a:cubicBezTo>
                    <a:pt x="3563" y="1934"/>
                    <a:pt x="6572" y="4667"/>
                    <a:pt x="8875" y="7984"/>
                  </a:cubicBezTo>
                  <a:lnTo>
                    <a:pt x="8875" y="1535"/>
                  </a:lnTo>
                  <a:cubicBezTo>
                    <a:pt x="6173" y="706"/>
                    <a:pt x="3317" y="154"/>
                    <a:pt x="36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53" name="Google Shape;453;p28"/>
            <p:cNvSpPr/>
            <p:nvPr/>
          </p:nvSpPr>
          <p:spPr>
            <a:xfrm>
              <a:off x="740715" y="734649"/>
              <a:ext cx="175548" cy="181485"/>
            </a:xfrm>
            <a:custGeom>
              <a:avLst/>
              <a:gdLst/>
              <a:ahLst/>
              <a:cxnLst/>
              <a:rect l="l" t="t" r="r" b="b"/>
              <a:pathLst>
                <a:path w="19960" h="20635" extrusionOk="0">
                  <a:moveTo>
                    <a:pt x="19960" y="0"/>
                  </a:moveTo>
                  <a:cubicBezTo>
                    <a:pt x="16981" y="2273"/>
                    <a:pt x="13266" y="2917"/>
                    <a:pt x="9213" y="2917"/>
                  </a:cubicBezTo>
                  <a:cubicBezTo>
                    <a:pt x="5835" y="2917"/>
                    <a:pt x="2672" y="1996"/>
                    <a:pt x="1" y="338"/>
                  </a:cubicBezTo>
                  <a:lnTo>
                    <a:pt x="1" y="19284"/>
                  </a:lnTo>
                  <a:cubicBezTo>
                    <a:pt x="3041" y="20174"/>
                    <a:pt x="6234" y="20635"/>
                    <a:pt x="9551" y="20635"/>
                  </a:cubicBezTo>
                  <a:cubicBezTo>
                    <a:pt x="13205" y="20635"/>
                    <a:pt x="16674" y="20082"/>
                    <a:pt x="19960" y="19038"/>
                  </a:cubicBezTo>
                  <a:lnTo>
                    <a:pt x="1996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54" name="Google Shape;454;p28"/>
            <p:cNvSpPr/>
            <p:nvPr/>
          </p:nvSpPr>
          <p:spPr>
            <a:xfrm>
              <a:off x="947318" y="734649"/>
              <a:ext cx="156102" cy="155830"/>
            </a:xfrm>
            <a:custGeom>
              <a:avLst/>
              <a:gdLst/>
              <a:ahLst/>
              <a:cxnLst/>
              <a:rect l="l" t="t" r="r" b="b"/>
              <a:pathLst>
                <a:path w="17749" h="17718" extrusionOk="0">
                  <a:moveTo>
                    <a:pt x="0" y="0"/>
                  </a:moveTo>
                  <a:lnTo>
                    <a:pt x="0" y="17718"/>
                  </a:lnTo>
                  <a:cubicBezTo>
                    <a:pt x="7891" y="14217"/>
                    <a:pt x="14248" y="7892"/>
                    <a:pt x="177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55" name="Google Shape;455;p28"/>
            <p:cNvSpPr/>
            <p:nvPr/>
          </p:nvSpPr>
          <p:spPr>
            <a:xfrm>
              <a:off x="947318" y="333615"/>
              <a:ext cx="155557" cy="154748"/>
            </a:xfrm>
            <a:custGeom>
              <a:avLst/>
              <a:gdLst/>
              <a:ahLst/>
              <a:cxnLst/>
              <a:rect l="l" t="t" r="r" b="b"/>
              <a:pathLst>
                <a:path w="17687" h="17595" extrusionOk="0">
                  <a:moveTo>
                    <a:pt x="0" y="0"/>
                  </a:moveTo>
                  <a:lnTo>
                    <a:pt x="0" y="17595"/>
                  </a:lnTo>
                  <a:lnTo>
                    <a:pt x="17687" y="17595"/>
                  </a:lnTo>
                  <a:cubicBezTo>
                    <a:pt x="14186" y="9765"/>
                    <a:pt x="7861" y="3470"/>
                    <a:pt x="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56" name="Google Shape;456;p28"/>
            <p:cNvSpPr/>
            <p:nvPr/>
          </p:nvSpPr>
          <p:spPr>
            <a:xfrm>
              <a:off x="947318" y="519682"/>
              <a:ext cx="181757" cy="183921"/>
            </a:xfrm>
            <a:custGeom>
              <a:avLst/>
              <a:gdLst/>
              <a:ahLst/>
              <a:cxnLst/>
              <a:rect l="l" t="t" r="r" b="b"/>
              <a:pathLst>
                <a:path w="20666" h="20912" extrusionOk="0">
                  <a:moveTo>
                    <a:pt x="430" y="1"/>
                  </a:moveTo>
                  <a:cubicBezTo>
                    <a:pt x="2272" y="2795"/>
                    <a:pt x="3347" y="6142"/>
                    <a:pt x="3347" y="9734"/>
                  </a:cubicBezTo>
                  <a:cubicBezTo>
                    <a:pt x="3347" y="13603"/>
                    <a:pt x="2119" y="17165"/>
                    <a:pt x="0" y="20082"/>
                  </a:cubicBezTo>
                  <a:lnTo>
                    <a:pt x="0" y="20911"/>
                  </a:lnTo>
                  <a:lnTo>
                    <a:pt x="19068" y="20911"/>
                  </a:lnTo>
                  <a:cubicBezTo>
                    <a:pt x="20112" y="17626"/>
                    <a:pt x="20665" y="14125"/>
                    <a:pt x="20665" y="10502"/>
                  </a:cubicBezTo>
                  <a:cubicBezTo>
                    <a:pt x="20665" y="6848"/>
                    <a:pt x="20082" y="3317"/>
                    <a:pt x="1903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57" name="Google Shape;457;p28"/>
            <p:cNvSpPr/>
            <p:nvPr/>
          </p:nvSpPr>
          <p:spPr>
            <a:xfrm>
              <a:off x="621894" y="309578"/>
              <a:ext cx="84801" cy="83183"/>
            </a:xfrm>
            <a:custGeom>
              <a:avLst/>
              <a:gdLst/>
              <a:ahLst/>
              <a:cxnLst/>
              <a:rect l="l" t="t" r="r" b="b"/>
              <a:pathLst>
                <a:path w="9642" h="9458" extrusionOk="0">
                  <a:moveTo>
                    <a:pt x="0" y="1"/>
                  </a:moveTo>
                  <a:cubicBezTo>
                    <a:pt x="3992" y="2242"/>
                    <a:pt x="7339" y="5528"/>
                    <a:pt x="9642" y="9458"/>
                  </a:cubicBezTo>
                  <a:lnTo>
                    <a:pt x="964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58" name="Google Shape;458;p28"/>
            <p:cNvSpPr/>
            <p:nvPr/>
          </p:nvSpPr>
          <p:spPr>
            <a:xfrm>
              <a:off x="625131" y="614747"/>
              <a:ext cx="82919" cy="85074"/>
            </a:xfrm>
            <a:custGeom>
              <a:avLst/>
              <a:gdLst/>
              <a:ahLst/>
              <a:cxnLst/>
              <a:rect l="l" t="t" r="r" b="b"/>
              <a:pathLst>
                <a:path w="9428" h="9673" extrusionOk="0">
                  <a:moveTo>
                    <a:pt x="9428" y="0"/>
                  </a:moveTo>
                  <a:cubicBezTo>
                    <a:pt x="7186" y="3992"/>
                    <a:pt x="3931" y="7339"/>
                    <a:pt x="1" y="9672"/>
                  </a:cubicBezTo>
                  <a:lnTo>
                    <a:pt x="9428" y="9672"/>
                  </a:lnTo>
                  <a:lnTo>
                    <a:pt x="942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459" name="Google Shape;459;p28"/>
          <p:cNvSpPr/>
          <p:nvPr/>
        </p:nvSpPr>
        <p:spPr>
          <a:xfrm>
            <a:off x="8846828" y="-72500"/>
            <a:ext cx="356400" cy="70052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chemeClr val="lt1"/>
              </a:solidFill>
              <a:latin typeface="Nunito"/>
              <a:ea typeface="Nunito"/>
              <a:cs typeface="Nunito"/>
              <a:sym typeface="Nunito"/>
            </a:endParaRPr>
          </a:p>
        </p:txBody>
      </p:sp>
      <p:sp>
        <p:nvSpPr>
          <p:cNvPr id="460" name="Google Shape;460;p28"/>
          <p:cNvSpPr txBox="1">
            <a:spLocks noGrp="1"/>
          </p:cNvSpPr>
          <p:nvPr>
            <p:ph type="ctrTitle" idx="4"/>
          </p:nvPr>
        </p:nvSpPr>
        <p:spPr>
          <a:xfrm rot="-5400000">
            <a:off x="6303600" y="3143285"/>
            <a:ext cx="5439600" cy="3516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1pPr>
            <a:lvl2pPr lvl="1"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2pPr>
            <a:lvl3pPr lvl="2"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3pPr>
            <a:lvl4pPr lvl="3"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4pPr>
            <a:lvl5pPr lvl="4"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5pPr>
            <a:lvl6pPr lvl="5"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6pPr>
            <a:lvl7pPr lvl="6"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7pPr>
            <a:lvl8pPr lvl="7"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8pPr>
            <a:lvl9pPr lvl="8"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9pPr>
          </a:lstStyle>
          <a:p>
            <a:endParaRPr/>
          </a:p>
        </p:txBody>
      </p:sp>
      <p:sp>
        <p:nvSpPr>
          <p:cNvPr id="461" name="Google Shape;461;p28"/>
          <p:cNvSpPr txBox="1">
            <a:spLocks noGrp="1"/>
          </p:cNvSpPr>
          <p:nvPr>
            <p:ph type="sldNum" idx="12"/>
          </p:nvPr>
        </p:nvSpPr>
        <p:spPr>
          <a:xfrm rot="-5400000">
            <a:off x="8735000" y="245073"/>
            <a:ext cx="576800" cy="393600"/>
          </a:xfrm>
          <a:prstGeom prst="rect">
            <a:avLst/>
          </a:prstGeom>
          <a:noFill/>
          <a:ln>
            <a:noFill/>
          </a:ln>
        </p:spPr>
        <p:txBody>
          <a:bodyPr spcFirstLastPara="1" wrap="square" lIns="91425" tIns="91425" rIns="91425" bIns="91425" anchor="ctr" anchorCtr="0">
            <a:noAutofit/>
          </a:bodyPr>
          <a:lstStyle>
            <a:lvl1pPr lvl="0" algn="ctr" rtl="0">
              <a:buNone/>
              <a:defRPr sz="800">
                <a:solidFill>
                  <a:schemeClr val="lt1"/>
                </a:solidFill>
                <a:latin typeface="Nunito"/>
                <a:ea typeface="Nunito"/>
                <a:cs typeface="Nunito"/>
                <a:sym typeface="Nunito"/>
              </a:defRPr>
            </a:lvl1pPr>
            <a:lvl2pPr lvl="1" algn="ctr" rtl="0">
              <a:buNone/>
              <a:defRPr sz="800">
                <a:solidFill>
                  <a:schemeClr val="lt1"/>
                </a:solidFill>
                <a:latin typeface="Nunito"/>
                <a:ea typeface="Nunito"/>
                <a:cs typeface="Nunito"/>
                <a:sym typeface="Nunito"/>
              </a:defRPr>
            </a:lvl2pPr>
            <a:lvl3pPr lvl="2" algn="ctr" rtl="0">
              <a:buNone/>
              <a:defRPr sz="800">
                <a:solidFill>
                  <a:schemeClr val="lt1"/>
                </a:solidFill>
                <a:latin typeface="Nunito"/>
                <a:ea typeface="Nunito"/>
                <a:cs typeface="Nunito"/>
                <a:sym typeface="Nunito"/>
              </a:defRPr>
            </a:lvl3pPr>
            <a:lvl4pPr lvl="3" algn="ctr" rtl="0">
              <a:buNone/>
              <a:defRPr sz="800">
                <a:solidFill>
                  <a:schemeClr val="lt1"/>
                </a:solidFill>
                <a:latin typeface="Nunito"/>
                <a:ea typeface="Nunito"/>
                <a:cs typeface="Nunito"/>
                <a:sym typeface="Nunito"/>
              </a:defRPr>
            </a:lvl4pPr>
            <a:lvl5pPr lvl="4" algn="ctr" rtl="0">
              <a:buNone/>
              <a:defRPr sz="800">
                <a:solidFill>
                  <a:schemeClr val="lt1"/>
                </a:solidFill>
                <a:latin typeface="Nunito"/>
                <a:ea typeface="Nunito"/>
                <a:cs typeface="Nunito"/>
                <a:sym typeface="Nunito"/>
              </a:defRPr>
            </a:lvl5pPr>
            <a:lvl6pPr lvl="5" algn="ctr" rtl="0">
              <a:buNone/>
              <a:defRPr sz="800">
                <a:solidFill>
                  <a:schemeClr val="lt1"/>
                </a:solidFill>
                <a:latin typeface="Nunito"/>
                <a:ea typeface="Nunito"/>
                <a:cs typeface="Nunito"/>
                <a:sym typeface="Nunito"/>
              </a:defRPr>
            </a:lvl6pPr>
            <a:lvl7pPr lvl="6" algn="ctr" rtl="0">
              <a:buNone/>
              <a:defRPr sz="800">
                <a:solidFill>
                  <a:schemeClr val="lt1"/>
                </a:solidFill>
                <a:latin typeface="Nunito"/>
                <a:ea typeface="Nunito"/>
                <a:cs typeface="Nunito"/>
                <a:sym typeface="Nunito"/>
              </a:defRPr>
            </a:lvl7pPr>
            <a:lvl8pPr lvl="7" algn="ctr" rtl="0">
              <a:buNone/>
              <a:defRPr sz="800">
                <a:solidFill>
                  <a:schemeClr val="lt1"/>
                </a:solidFill>
                <a:latin typeface="Nunito"/>
                <a:ea typeface="Nunito"/>
                <a:cs typeface="Nunito"/>
                <a:sym typeface="Nunito"/>
              </a:defRPr>
            </a:lvl8pPr>
            <a:lvl9pPr lvl="8" algn="ctr" rtl="0">
              <a:buNone/>
              <a:defRPr sz="800">
                <a:solidFill>
                  <a:schemeClr val="lt1"/>
                </a:solidFill>
                <a:latin typeface="Nunito"/>
                <a:ea typeface="Nunito"/>
                <a:cs typeface="Nunito"/>
                <a:sym typeface="Nunito"/>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46873235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matchingName="RESOURCES">
  <p:cSld name="RESOURCES">
    <p:spTree>
      <p:nvGrpSpPr>
        <p:cNvPr id="1" name="Shape 462"/>
        <p:cNvGrpSpPr/>
        <p:nvPr/>
      </p:nvGrpSpPr>
      <p:grpSpPr>
        <a:xfrm>
          <a:off x="0" y="0"/>
          <a:ext cx="0" cy="0"/>
          <a:chOff x="0" y="0"/>
          <a:chExt cx="0" cy="0"/>
        </a:xfrm>
      </p:grpSpPr>
      <p:sp>
        <p:nvSpPr>
          <p:cNvPr id="463" name="Google Shape;463;p29"/>
          <p:cNvSpPr/>
          <p:nvPr/>
        </p:nvSpPr>
        <p:spPr>
          <a:xfrm rot="-5400000" flipH="1">
            <a:off x="4527975" y="2567833"/>
            <a:ext cx="7546800" cy="1762200"/>
          </a:xfrm>
          <a:prstGeom prst="rect">
            <a:avLst/>
          </a:prstGeom>
          <a:gradFill>
            <a:gsLst>
              <a:gs pos="0">
                <a:srgbClr val="6851AC"/>
              </a:gs>
              <a:gs pos="100000">
                <a:srgbClr val="0B5394"/>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64" name="Google Shape;464;p29"/>
          <p:cNvSpPr txBox="1">
            <a:spLocks noGrp="1"/>
          </p:cNvSpPr>
          <p:nvPr>
            <p:ph type="body" idx="1"/>
          </p:nvPr>
        </p:nvSpPr>
        <p:spPr>
          <a:xfrm flipH="1">
            <a:off x="2032675" y="1291933"/>
            <a:ext cx="4349700" cy="4136000"/>
          </a:xfrm>
          <a:prstGeom prst="rect">
            <a:avLst/>
          </a:prstGeom>
        </p:spPr>
        <p:txBody>
          <a:bodyPr spcFirstLastPara="1" wrap="square" lIns="91425" tIns="91425" rIns="91425" bIns="91425" anchor="t" anchorCtr="0">
            <a:noAutofit/>
          </a:bodyPr>
          <a:lstStyle>
            <a:lvl1pPr marL="457200" lvl="0" indent="-292100" rtl="0">
              <a:spcBef>
                <a:spcPts val="0"/>
              </a:spcBef>
              <a:spcAft>
                <a:spcPts val="0"/>
              </a:spcAft>
              <a:buClr>
                <a:schemeClr val="dk2"/>
              </a:buClr>
              <a:buSzPts val="1000"/>
              <a:buChar char="●"/>
              <a:defRPr sz="1000">
                <a:solidFill>
                  <a:schemeClr val="dk2"/>
                </a:solidFill>
              </a:defRPr>
            </a:lvl1pPr>
            <a:lvl2pPr marL="914400" lvl="1" indent="-292100" rtl="0">
              <a:spcBef>
                <a:spcPts val="1000"/>
              </a:spcBef>
              <a:spcAft>
                <a:spcPts val="0"/>
              </a:spcAft>
              <a:buClr>
                <a:schemeClr val="dk2"/>
              </a:buClr>
              <a:buSzPts val="1000"/>
              <a:buChar char="○"/>
              <a:defRPr sz="1000">
                <a:solidFill>
                  <a:schemeClr val="dk2"/>
                </a:solidFill>
              </a:defRPr>
            </a:lvl2pPr>
            <a:lvl3pPr marL="1371600" lvl="2" indent="-292100" rtl="0">
              <a:spcBef>
                <a:spcPts val="800"/>
              </a:spcBef>
              <a:spcAft>
                <a:spcPts val="0"/>
              </a:spcAft>
              <a:buClr>
                <a:schemeClr val="dk2"/>
              </a:buClr>
              <a:buSzPts val="1000"/>
              <a:buChar char="■"/>
              <a:defRPr sz="1000">
                <a:solidFill>
                  <a:schemeClr val="dk2"/>
                </a:solidFill>
              </a:defRPr>
            </a:lvl3pPr>
            <a:lvl4pPr marL="1828800" lvl="3" indent="-292100" rtl="0">
              <a:spcBef>
                <a:spcPts val="800"/>
              </a:spcBef>
              <a:spcAft>
                <a:spcPts val="0"/>
              </a:spcAft>
              <a:buClr>
                <a:schemeClr val="dk2"/>
              </a:buClr>
              <a:buSzPts val="1000"/>
              <a:buChar char="●"/>
              <a:defRPr sz="1000">
                <a:solidFill>
                  <a:schemeClr val="dk2"/>
                </a:solidFill>
              </a:defRPr>
            </a:lvl4pPr>
            <a:lvl5pPr marL="2286000" lvl="4" indent="-292100" rtl="0">
              <a:spcBef>
                <a:spcPts val="600"/>
              </a:spcBef>
              <a:spcAft>
                <a:spcPts val="0"/>
              </a:spcAft>
              <a:buClr>
                <a:schemeClr val="dk2"/>
              </a:buClr>
              <a:buSzPts val="1000"/>
              <a:buChar char="○"/>
              <a:defRPr sz="1000">
                <a:solidFill>
                  <a:schemeClr val="dk2"/>
                </a:solidFill>
              </a:defRPr>
            </a:lvl5pPr>
            <a:lvl6pPr marL="2743200" lvl="5" indent="-292100" rtl="0">
              <a:spcBef>
                <a:spcPts val="600"/>
              </a:spcBef>
              <a:spcAft>
                <a:spcPts val="0"/>
              </a:spcAft>
              <a:buClr>
                <a:schemeClr val="dk2"/>
              </a:buClr>
              <a:buSzPts val="1000"/>
              <a:buChar char="■"/>
              <a:defRPr sz="1000">
                <a:solidFill>
                  <a:schemeClr val="dk2"/>
                </a:solidFill>
              </a:defRPr>
            </a:lvl6pPr>
            <a:lvl7pPr marL="3200400" lvl="6" indent="-292100" rtl="0">
              <a:spcBef>
                <a:spcPts val="600"/>
              </a:spcBef>
              <a:spcAft>
                <a:spcPts val="0"/>
              </a:spcAft>
              <a:buClr>
                <a:schemeClr val="dk2"/>
              </a:buClr>
              <a:buSzPts val="1000"/>
              <a:buChar char="●"/>
              <a:defRPr sz="1000">
                <a:solidFill>
                  <a:schemeClr val="dk2"/>
                </a:solidFill>
              </a:defRPr>
            </a:lvl7pPr>
            <a:lvl8pPr marL="3657600" lvl="7" indent="-292100" rtl="0">
              <a:spcBef>
                <a:spcPts val="600"/>
              </a:spcBef>
              <a:spcAft>
                <a:spcPts val="0"/>
              </a:spcAft>
              <a:buClr>
                <a:schemeClr val="dk2"/>
              </a:buClr>
              <a:buSzPts val="1000"/>
              <a:buChar char="○"/>
              <a:defRPr sz="1000">
                <a:solidFill>
                  <a:schemeClr val="dk2"/>
                </a:solidFill>
              </a:defRPr>
            </a:lvl8pPr>
            <a:lvl9pPr marL="4114800" lvl="8" indent="-292100" rtl="0">
              <a:spcBef>
                <a:spcPts val="600"/>
              </a:spcBef>
              <a:spcAft>
                <a:spcPts val="600"/>
              </a:spcAft>
              <a:buClr>
                <a:schemeClr val="dk2"/>
              </a:buClr>
              <a:buSzPts val="1000"/>
              <a:buChar char="■"/>
              <a:defRPr sz="1000">
                <a:solidFill>
                  <a:schemeClr val="dk2"/>
                </a:solidFill>
              </a:defRPr>
            </a:lvl9pPr>
          </a:lstStyle>
          <a:p>
            <a:endParaRPr/>
          </a:p>
        </p:txBody>
      </p:sp>
      <p:sp>
        <p:nvSpPr>
          <p:cNvPr id="465" name="Google Shape;465;p29"/>
          <p:cNvSpPr txBox="1">
            <a:spLocks noGrp="1"/>
          </p:cNvSpPr>
          <p:nvPr>
            <p:ph type="title"/>
          </p:nvPr>
        </p:nvSpPr>
        <p:spPr>
          <a:xfrm rot="-5400000">
            <a:off x="4874048" y="2969798"/>
            <a:ext cx="6587200" cy="8967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dk1"/>
              </a:buClr>
              <a:buSzPts val="4800"/>
              <a:buNone/>
              <a:defRPr sz="4800">
                <a:solidFill>
                  <a:schemeClr val="dk1"/>
                </a:solidFill>
              </a:defRPr>
            </a:lvl1pPr>
            <a:lvl2pPr lvl="1" algn="r" rtl="0">
              <a:spcBef>
                <a:spcPts val="0"/>
              </a:spcBef>
              <a:spcAft>
                <a:spcPts val="0"/>
              </a:spcAft>
              <a:buSzPts val="4800"/>
              <a:buNone/>
              <a:defRPr sz="4800"/>
            </a:lvl2pPr>
            <a:lvl3pPr lvl="2" algn="r" rtl="0">
              <a:spcBef>
                <a:spcPts val="0"/>
              </a:spcBef>
              <a:spcAft>
                <a:spcPts val="0"/>
              </a:spcAft>
              <a:buSzPts val="4800"/>
              <a:buNone/>
              <a:defRPr sz="4800"/>
            </a:lvl3pPr>
            <a:lvl4pPr lvl="3" algn="r" rtl="0">
              <a:spcBef>
                <a:spcPts val="0"/>
              </a:spcBef>
              <a:spcAft>
                <a:spcPts val="0"/>
              </a:spcAft>
              <a:buSzPts val="4800"/>
              <a:buNone/>
              <a:defRPr sz="4800"/>
            </a:lvl4pPr>
            <a:lvl5pPr lvl="4" algn="r" rtl="0">
              <a:spcBef>
                <a:spcPts val="0"/>
              </a:spcBef>
              <a:spcAft>
                <a:spcPts val="0"/>
              </a:spcAft>
              <a:buSzPts val="4800"/>
              <a:buNone/>
              <a:defRPr sz="4800"/>
            </a:lvl5pPr>
            <a:lvl6pPr lvl="5" algn="r" rtl="0">
              <a:spcBef>
                <a:spcPts val="0"/>
              </a:spcBef>
              <a:spcAft>
                <a:spcPts val="0"/>
              </a:spcAft>
              <a:buSzPts val="4800"/>
              <a:buNone/>
              <a:defRPr sz="4800"/>
            </a:lvl6pPr>
            <a:lvl7pPr lvl="6" algn="r" rtl="0">
              <a:spcBef>
                <a:spcPts val="0"/>
              </a:spcBef>
              <a:spcAft>
                <a:spcPts val="0"/>
              </a:spcAft>
              <a:buSzPts val="4800"/>
              <a:buNone/>
              <a:defRPr sz="4800"/>
            </a:lvl7pPr>
            <a:lvl8pPr lvl="7" algn="r" rtl="0">
              <a:spcBef>
                <a:spcPts val="0"/>
              </a:spcBef>
              <a:spcAft>
                <a:spcPts val="0"/>
              </a:spcAft>
              <a:buSzPts val="4800"/>
              <a:buNone/>
              <a:defRPr sz="4800"/>
            </a:lvl8pPr>
            <a:lvl9pPr lvl="8" algn="r" rtl="0">
              <a:spcBef>
                <a:spcPts val="0"/>
              </a:spcBef>
              <a:spcAft>
                <a:spcPts val="0"/>
              </a:spcAft>
              <a:buSzPts val="4800"/>
              <a:buNone/>
              <a:defRPr sz="4800"/>
            </a:lvl9pPr>
          </a:lstStyle>
          <a:p>
            <a:endParaRPr/>
          </a:p>
        </p:txBody>
      </p:sp>
      <p:grpSp>
        <p:nvGrpSpPr>
          <p:cNvPr id="466" name="Google Shape;466;p29"/>
          <p:cNvGrpSpPr/>
          <p:nvPr/>
        </p:nvGrpSpPr>
        <p:grpSpPr>
          <a:xfrm>
            <a:off x="315380" y="410976"/>
            <a:ext cx="813696" cy="810536"/>
            <a:chOff x="315380" y="308232"/>
            <a:chExt cx="813696" cy="607902"/>
          </a:xfrm>
        </p:grpSpPr>
        <p:sp>
          <p:nvSpPr>
            <p:cNvPr id="467" name="Google Shape;467;p29"/>
            <p:cNvSpPr/>
            <p:nvPr/>
          </p:nvSpPr>
          <p:spPr>
            <a:xfrm>
              <a:off x="315380" y="734649"/>
              <a:ext cx="180130" cy="180139"/>
            </a:xfrm>
            <a:custGeom>
              <a:avLst/>
              <a:gdLst/>
              <a:ahLst/>
              <a:cxnLst/>
              <a:rect l="l" t="t" r="r" b="b"/>
              <a:pathLst>
                <a:path w="20481" h="20482" extrusionOk="0">
                  <a:moveTo>
                    <a:pt x="0" y="0"/>
                  </a:moveTo>
                  <a:lnTo>
                    <a:pt x="0" y="20481"/>
                  </a:lnTo>
                  <a:lnTo>
                    <a:pt x="20481" y="20481"/>
                  </a:lnTo>
                  <a:lnTo>
                    <a:pt x="204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68" name="Google Shape;468;p29"/>
            <p:cNvSpPr/>
            <p:nvPr/>
          </p:nvSpPr>
          <p:spPr>
            <a:xfrm>
              <a:off x="315380" y="519145"/>
              <a:ext cx="180130" cy="180130"/>
            </a:xfrm>
            <a:custGeom>
              <a:avLst/>
              <a:gdLst/>
              <a:ahLst/>
              <a:cxnLst/>
              <a:rect l="l" t="t" r="r" b="b"/>
              <a:pathLst>
                <a:path w="20481" h="20481" extrusionOk="0">
                  <a:moveTo>
                    <a:pt x="0" y="0"/>
                  </a:moveTo>
                  <a:lnTo>
                    <a:pt x="0" y="20481"/>
                  </a:lnTo>
                  <a:lnTo>
                    <a:pt x="20481" y="20481"/>
                  </a:lnTo>
                  <a:lnTo>
                    <a:pt x="204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69" name="Google Shape;469;p29"/>
            <p:cNvSpPr/>
            <p:nvPr/>
          </p:nvSpPr>
          <p:spPr>
            <a:xfrm>
              <a:off x="315380" y="311741"/>
              <a:ext cx="180130" cy="180130"/>
            </a:xfrm>
            <a:custGeom>
              <a:avLst/>
              <a:gdLst/>
              <a:ahLst/>
              <a:cxnLst/>
              <a:rect l="l" t="t" r="r" b="b"/>
              <a:pathLst>
                <a:path w="20481" h="20481" extrusionOk="0">
                  <a:moveTo>
                    <a:pt x="0" y="0"/>
                  </a:moveTo>
                  <a:lnTo>
                    <a:pt x="0" y="20481"/>
                  </a:lnTo>
                  <a:lnTo>
                    <a:pt x="20481" y="20481"/>
                  </a:lnTo>
                  <a:lnTo>
                    <a:pt x="204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70" name="Google Shape;470;p29"/>
            <p:cNvSpPr/>
            <p:nvPr/>
          </p:nvSpPr>
          <p:spPr>
            <a:xfrm>
              <a:off x="526565" y="734649"/>
              <a:ext cx="179867" cy="180139"/>
            </a:xfrm>
            <a:custGeom>
              <a:avLst/>
              <a:gdLst/>
              <a:ahLst/>
              <a:cxnLst/>
              <a:rect l="l" t="t" r="r" b="b"/>
              <a:pathLst>
                <a:path w="20451" h="20482" extrusionOk="0">
                  <a:moveTo>
                    <a:pt x="0" y="0"/>
                  </a:moveTo>
                  <a:lnTo>
                    <a:pt x="0" y="20481"/>
                  </a:lnTo>
                  <a:lnTo>
                    <a:pt x="20450" y="20481"/>
                  </a:lnTo>
                  <a:lnTo>
                    <a:pt x="2045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71" name="Google Shape;471;p29"/>
            <p:cNvSpPr/>
            <p:nvPr/>
          </p:nvSpPr>
          <p:spPr>
            <a:xfrm>
              <a:off x="526829" y="519682"/>
              <a:ext cx="179867" cy="180139"/>
            </a:xfrm>
            <a:custGeom>
              <a:avLst/>
              <a:gdLst/>
              <a:ahLst/>
              <a:cxnLst/>
              <a:rect l="l" t="t" r="r" b="b"/>
              <a:pathLst>
                <a:path w="20451" h="20482" extrusionOk="0">
                  <a:moveTo>
                    <a:pt x="1" y="1"/>
                  </a:moveTo>
                  <a:lnTo>
                    <a:pt x="1" y="20481"/>
                  </a:lnTo>
                  <a:cubicBezTo>
                    <a:pt x="11301" y="20481"/>
                    <a:pt x="20451" y="11300"/>
                    <a:pt x="204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72" name="Google Shape;472;p29"/>
            <p:cNvSpPr/>
            <p:nvPr/>
          </p:nvSpPr>
          <p:spPr>
            <a:xfrm>
              <a:off x="740715" y="519682"/>
              <a:ext cx="180139" cy="180139"/>
            </a:xfrm>
            <a:custGeom>
              <a:avLst/>
              <a:gdLst/>
              <a:ahLst/>
              <a:cxnLst/>
              <a:rect l="l" t="t" r="r" b="b"/>
              <a:pathLst>
                <a:path w="20482" h="20482" extrusionOk="0">
                  <a:moveTo>
                    <a:pt x="1" y="1"/>
                  </a:moveTo>
                  <a:lnTo>
                    <a:pt x="1" y="20481"/>
                  </a:lnTo>
                  <a:cubicBezTo>
                    <a:pt x="11301" y="20481"/>
                    <a:pt x="20482" y="11300"/>
                    <a:pt x="2048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73" name="Google Shape;473;p29"/>
            <p:cNvSpPr/>
            <p:nvPr/>
          </p:nvSpPr>
          <p:spPr>
            <a:xfrm>
              <a:off x="740715" y="308232"/>
              <a:ext cx="180139" cy="180130"/>
            </a:xfrm>
            <a:custGeom>
              <a:avLst/>
              <a:gdLst/>
              <a:ahLst/>
              <a:cxnLst/>
              <a:rect l="l" t="t" r="r" b="b"/>
              <a:pathLst>
                <a:path w="20482" h="20481" extrusionOk="0">
                  <a:moveTo>
                    <a:pt x="1" y="0"/>
                  </a:moveTo>
                  <a:lnTo>
                    <a:pt x="1" y="20481"/>
                  </a:lnTo>
                  <a:lnTo>
                    <a:pt x="20482" y="20481"/>
                  </a:lnTo>
                  <a:cubicBezTo>
                    <a:pt x="20482" y="9181"/>
                    <a:pt x="11301" y="0"/>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74" name="Google Shape;474;p29"/>
            <p:cNvSpPr/>
            <p:nvPr/>
          </p:nvSpPr>
          <p:spPr>
            <a:xfrm>
              <a:off x="528184" y="308232"/>
              <a:ext cx="179867" cy="180130"/>
            </a:xfrm>
            <a:custGeom>
              <a:avLst/>
              <a:gdLst/>
              <a:ahLst/>
              <a:cxnLst/>
              <a:rect l="l" t="t" r="r" b="b"/>
              <a:pathLst>
                <a:path w="20451" h="20481" extrusionOk="0">
                  <a:moveTo>
                    <a:pt x="0" y="0"/>
                  </a:moveTo>
                  <a:lnTo>
                    <a:pt x="0" y="20481"/>
                  </a:lnTo>
                  <a:lnTo>
                    <a:pt x="20451" y="20481"/>
                  </a:lnTo>
                  <a:cubicBezTo>
                    <a:pt x="20451" y="9181"/>
                    <a:pt x="11300" y="0"/>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75" name="Google Shape;475;p29"/>
            <p:cNvSpPr/>
            <p:nvPr/>
          </p:nvSpPr>
          <p:spPr>
            <a:xfrm>
              <a:off x="838207" y="308232"/>
              <a:ext cx="78056" cy="70219"/>
            </a:xfrm>
            <a:custGeom>
              <a:avLst/>
              <a:gdLst/>
              <a:ahLst/>
              <a:cxnLst/>
              <a:rect l="l" t="t" r="r" b="b"/>
              <a:pathLst>
                <a:path w="8875" h="7984" extrusionOk="0">
                  <a:moveTo>
                    <a:pt x="1" y="0"/>
                  </a:moveTo>
                  <a:cubicBezTo>
                    <a:pt x="3563" y="1934"/>
                    <a:pt x="6572" y="4667"/>
                    <a:pt x="8875" y="7984"/>
                  </a:cubicBezTo>
                  <a:lnTo>
                    <a:pt x="8875" y="1535"/>
                  </a:lnTo>
                  <a:cubicBezTo>
                    <a:pt x="6173" y="706"/>
                    <a:pt x="3317" y="154"/>
                    <a:pt x="36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76" name="Google Shape;476;p29"/>
            <p:cNvSpPr/>
            <p:nvPr/>
          </p:nvSpPr>
          <p:spPr>
            <a:xfrm>
              <a:off x="740715" y="734649"/>
              <a:ext cx="175548" cy="181485"/>
            </a:xfrm>
            <a:custGeom>
              <a:avLst/>
              <a:gdLst/>
              <a:ahLst/>
              <a:cxnLst/>
              <a:rect l="l" t="t" r="r" b="b"/>
              <a:pathLst>
                <a:path w="19960" h="20635" extrusionOk="0">
                  <a:moveTo>
                    <a:pt x="19960" y="0"/>
                  </a:moveTo>
                  <a:cubicBezTo>
                    <a:pt x="16981" y="2273"/>
                    <a:pt x="13266" y="2917"/>
                    <a:pt x="9213" y="2917"/>
                  </a:cubicBezTo>
                  <a:cubicBezTo>
                    <a:pt x="5835" y="2917"/>
                    <a:pt x="2672" y="1996"/>
                    <a:pt x="1" y="338"/>
                  </a:cubicBezTo>
                  <a:lnTo>
                    <a:pt x="1" y="19284"/>
                  </a:lnTo>
                  <a:cubicBezTo>
                    <a:pt x="3041" y="20174"/>
                    <a:pt x="6234" y="20635"/>
                    <a:pt x="9551" y="20635"/>
                  </a:cubicBezTo>
                  <a:cubicBezTo>
                    <a:pt x="13205" y="20635"/>
                    <a:pt x="16674" y="20082"/>
                    <a:pt x="19960" y="19038"/>
                  </a:cubicBezTo>
                  <a:lnTo>
                    <a:pt x="1996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77" name="Google Shape;477;p29"/>
            <p:cNvSpPr/>
            <p:nvPr/>
          </p:nvSpPr>
          <p:spPr>
            <a:xfrm>
              <a:off x="947318" y="734649"/>
              <a:ext cx="156102" cy="155830"/>
            </a:xfrm>
            <a:custGeom>
              <a:avLst/>
              <a:gdLst/>
              <a:ahLst/>
              <a:cxnLst/>
              <a:rect l="l" t="t" r="r" b="b"/>
              <a:pathLst>
                <a:path w="17749" h="17718" extrusionOk="0">
                  <a:moveTo>
                    <a:pt x="0" y="0"/>
                  </a:moveTo>
                  <a:lnTo>
                    <a:pt x="0" y="17718"/>
                  </a:lnTo>
                  <a:cubicBezTo>
                    <a:pt x="7891" y="14217"/>
                    <a:pt x="14248" y="7892"/>
                    <a:pt x="177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78" name="Google Shape;478;p29"/>
            <p:cNvSpPr/>
            <p:nvPr/>
          </p:nvSpPr>
          <p:spPr>
            <a:xfrm>
              <a:off x="947318" y="333615"/>
              <a:ext cx="155557" cy="154748"/>
            </a:xfrm>
            <a:custGeom>
              <a:avLst/>
              <a:gdLst/>
              <a:ahLst/>
              <a:cxnLst/>
              <a:rect l="l" t="t" r="r" b="b"/>
              <a:pathLst>
                <a:path w="17687" h="17595" extrusionOk="0">
                  <a:moveTo>
                    <a:pt x="0" y="0"/>
                  </a:moveTo>
                  <a:lnTo>
                    <a:pt x="0" y="17595"/>
                  </a:lnTo>
                  <a:lnTo>
                    <a:pt x="17687" y="17595"/>
                  </a:lnTo>
                  <a:cubicBezTo>
                    <a:pt x="14186" y="9765"/>
                    <a:pt x="7861" y="3470"/>
                    <a:pt x="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79" name="Google Shape;479;p29"/>
            <p:cNvSpPr/>
            <p:nvPr/>
          </p:nvSpPr>
          <p:spPr>
            <a:xfrm>
              <a:off x="947318" y="519682"/>
              <a:ext cx="181757" cy="183921"/>
            </a:xfrm>
            <a:custGeom>
              <a:avLst/>
              <a:gdLst/>
              <a:ahLst/>
              <a:cxnLst/>
              <a:rect l="l" t="t" r="r" b="b"/>
              <a:pathLst>
                <a:path w="20666" h="20912" extrusionOk="0">
                  <a:moveTo>
                    <a:pt x="430" y="1"/>
                  </a:moveTo>
                  <a:cubicBezTo>
                    <a:pt x="2272" y="2795"/>
                    <a:pt x="3347" y="6142"/>
                    <a:pt x="3347" y="9734"/>
                  </a:cubicBezTo>
                  <a:cubicBezTo>
                    <a:pt x="3347" y="13603"/>
                    <a:pt x="2119" y="17165"/>
                    <a:pt x="0" y="20082"/>
                  </a:cubicBezTo>
                  <a:lnTo>
                    <a:pt x="0" y="20911"/>
                  </a:lnTo>
                  <a:lnTo>
                    <a:pt x="19068" y="20911"/>
                  </a:lnTo>
                  <a:cubicBezTo>
                    <a:pt x="20112" y="17626"/>
                    <a:pt x="20665" y="14125"/>
                    <a:pt x="20665" y="10502"/>
                  </a:cubicBezTo>
                  <a:cubicBezTo>
                    <a:pt x="20665" y="6848"/>
                    <a:pt x="20082" y="3317"/>
                    <a:pt x="1903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80" name="Google Shape;480;p29"/>
            <p:cNvSpPr/>
            <p:nvPr/>
          </p:nvSpPr>
          <p:spPr>
            <a:xfrm>
              <a:off x="621894" y="309578"/>
              <a:ext cx="84801" cy="83183"/>
            </a:xfrm>
            <a:custGeom>
              <a:avLst/>
              <a:gdLst/>
              <a:ahLst/>
              <a:cxnLst/>
              <a:rect l="l" t="t" r="r" b="b"/>
              <a:pathLst>
                <a:path w="9642" h="9458" extrusionOk="0">
                  <a:moveTo>
                    <a:pt x="0" y="1"/>
                  </a:moveTo>
                  <a:cubicBezTo>
                    <a:pt x="3992" y="2242"/>
                    <a:pt x="7339" y="5528"/>
                    <a:pt x="9642" y="9458"/>
                  </a:cubicBezTo>
                  <a:lnTo>
                    <a:pt x="964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81" name="Google Shape;481;p29"/>
            <p:cNvSpPr/>
            <p:nvPr/>
          </p:nvSpPr>
          <p:spPr>
            <a:xfrm>
              <a:off x="625131" y="614747"/>
              <a:ext cx="82919" cy="85074"/>
            </a:xfrm>
            <a:custGeom>
              <a:avLst/>
              <a:gdLst/>
              <a:ahLst/>
              <a:cxnLst/>
              <a:rect l="l" t="t" r="r" b="b"/>
              <a:pathLst>
                <a:path w="9428" h="9673" extrusionOk="0">
                  <a:moveTo>
                    <a:pt x="9428" y="0"/>
                  </a:moveTo>
                  <a:cubicBezTo>
                    <a:pt x="7186" y="3992"/>
                    <a:pt x="3931" y="7339"/>
                    <a:pt x="1" y="9672"/>
                  </a:cubicBezTo>
                  <a:lnTo>
                    <a:pt x="9428" y="9672"/>
                  </a:lnTo>
                  <a:lnTo>
                    <a:pt x="942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482" name="Google Shape;482;p29"/>
          <p:cNvSpPr/>
          <p:nvPr/>
        </p:nvSpPr>
        <p:spPr>
          <a:xfrm>
            <a:off x="8846828" y="-72500"/>
            <a:ext cx="356400" cy="70052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chemeClr val="lt1"/>
              </a:solidFill>
              <a:latin typeface="Nunito"/>
              <a:ea typeface="Nunito"/>
              <a:cs typeface="Nunito"/>
              <a:sym typeface="Nunito"/>
            </a:endParaRPr>
          </a:p>
        </p:txBody>
      </p:sp>
      <p:sp>
        <p:nvSpPr>
          <p:cNvPr id="483" name="Google Shape;483;p29"/>
          <p:cNvSpPr txBox="1">
            <a:spLocks noGrp="1"/>
          </p:cNvSpPr>
          <p:nvPr>
            <p:ph type="ctrTitle" idx="2"/>
          </p:nvPr>
        </p:nvSpPr>
        <p:spPr>
          <a:xfrm rot="-5400000">
            <a:off x="6303600" y="3143285"/>
            <a:ext cx="5439600" cy="3516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1pPr>
            <a:lvl2pPr lvl="1"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2pPr>
            <a:lvl3pPr lvl="2"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3pPr>
            <a:lvl4pPr lvl="3"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4pPr>
            <a:lvl5pPr lvl="4"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5pPr>
            <a:lvl6pPr lvl="5"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6pPr>
            <a:lvl7pPr lvl="6"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7pPr>
            <a:lvl8pPr lvl="7"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8pPr>
            <a:lvl9pPr lvl="8"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9pPr>
          </a:lstStyle>
          <a:p>
            <a:endParaRPr/>
          </a:p>
        </p:txBody>
      </p:sp>
      <p:sp>
        <p:nvSpPr>
          <p:cNvPr id="484" name="Google Shape;484;p29"/>
          <p:cNvSpPr txBox="1">
            <a:spLocks noGrp="1"/>
          </p:cNvSpPr>
          <p:nvPr>
            <p:ph type="sldNum" idx="12"/>
          </p:nvPr>
        </p:nvSpPr>
        <p:spPr>
          <a:xfrm rot="-5400000">
            <a:off x="8735000" y="245073"/>
            <a:ext cx="576800" cy="393600"/>
          </a:xfrm>
          <a:prstGeom prst="rect">
            <a:avLst/>
          </a:prstGeom>
          <a:noFill/>
          <a:ln>
            <a:noFill/>
          </a:ln>
        </p:spPr>
        <p:txBody>
          <a:bodyPr spcFirstLastPara="1" wrap="square" lIns="91425" tIns="91425" rIns="91425" bIns="91425" anchor="ctr" anchorCtr="0">
            <a:noAutofit/>
          </a:bodyPr>
          <a:lstStyle>
            <a:lvl1pPr lvl="0" algn="ctr" rtl="0">
              <a:buNone/>
              <a:defRPr sz="800">
                <a:solidFill>
                  <a:schemeClr val="lt1"/>
                </a:solidFill>
                <a:latin typeface="Nunito"/>
                <a:ea typeface="Nunito"/>
                <a:cs typeface="Nunito"/>
                <a:sym typeface="Nunito"/>
              </a:defRPr>
            </a:lvl1pPr>
            <a:lvl2pPr lvl="1" algn="ctr" rtl="0">
              <a:buNone/>
              <a:defRPr sz="800">
                <a:solidFill>
                  <a:schemeClr val="lt1"/>
                </a:solidFill>
                <a:latin typeface="Nunito"/>
                <a:ea typeface="Nunito"/>
                <a:cs typeface="Nunito"/>
                <a:sym typeface="Nunito"/>
              </a:defRPr>
            </a:lvl2pPr>
            <a:lvl3pPr lvl="2" algn="ctr" rtl="0">
              <a:buNone/>
              <a:defRPr sz="800">
                <a:solidFill>
                  <a:schemeClr val="lt1"/>
                </a:solidFill>
                <a:latin typeface="Nunito"/>
                <a:ea typeface="Nunito"/>
                <a:cs typeface="Nunito"/>
                <a:sym typeface="Nunito"/>
              </a:defRPr>
            </a:lvl3pPr>
            <a:lvl4pPr lvl="3" algn="ctr" rtl="0">
              <a:buNone/>
              <a:defRPr sz="800">
                <a:solidFill>
                  <a:schemeClr val="lt1"/>
                </a:solidFill>
                <a:latin typeface="Nunito"/>
                <a:ea typeface="Nunito"/>
                <a:cs typeface="Nunito"/>
                <a:sym typeface="Nunito"/>
              </a:defRPr>
            </a:lvl4pPr>
            <a:lvl5pPr lvl="4" algn="ctr" rtl="0">
              <a:buNone/>
              <a:defRPr sz="800">
                <a:solidFill>
                  <a:schemeClr val="lt1"/>
                </a:solidFill>
                <a:latin typeface="Nunito"/>
                <a:ea typeface="Nunito"/>
                <a:cs typeface="Nunito"/>
                <a:sym typeface="Nunito"/>
              </a:defRPr>
            </a:lvl5pPr>
            <a:lvl6pPr lvl="5" algn="ctr" rtl="0">
              <a:buNone/>
              <a:defRPr sz="800">
                <a:solidFill>
                  <a:schemeClr val="lt1"/>
                </a:solidFill>
                <a:latin typeface="Nunito"/>
                <a:ea typeface="Nunito"/>
                <a:cs typeface="Nunito"/>
                <a:sym typeface="Nunito"/>
              </a:defRPr>
            </a:lvl6pPr>
            <a:lvl7pPr lvl="6" algn="ctr" rtl="0">
              <a:buNone/>
              <a:defRPr sz="800">
                <a:solidFill>
                  <a:schemeClr val="lt1"/>
                </a:solidFill>
                <a:latin typeface="Nunito"/>
                <a:ea typeface="Nunito"/>
                <a:cs typeface="Nunito"/>
                <a:sym typeface="Nunito"/>
              </a:defRPr>
            </a:lvl7pPr>
            <a:lvl8pPr lvl="7" algn="ctr" rtl="0">
              <a:buNone/>
              <a:defRPr sz="800">
                <a:solidFill>
                  <a:schemeClr val="lt1"/>
                </a:solidFill>
                <a:latin typeface="Nunito"/>
                <a:ea typeface="Nunito"/>
                <a:cs typeface="Nunito"/>
                <a:sym typeface="Nunito"/>
              </a:defRPr>
            </a:lvl8pPr>
            <a:lvl9pPr lvl="8" algn="ctr" rtl="0">
              <a:buNone/>
              <a:defRPr sz="800">
                <a:solidFill>
                  <a:schemeClr val="lt1"/>
                </a:solidFill>
                <a:latin typeface="Nunito"/>
                <a:ea typeface="Nunito"/>
                <a:cs typeface="Nunito"/>
                <a:sym typeface="Nunito"/>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252741305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485"/>
        <p:cNvGrpSpPr/>
        <p:nvPr/>
      </p:nvGrpSpPr>
      <p:grpSpPr>
        <a:xfrm>
          <a:off x="0" y="0"/>
          <a:ext cx="0" cy="0"/>
          <a:chOff x="0" y="0"/>
          <a:chExt cx="0" cy="0"/>
        </a:xfrm>
      </p:grpSpPr>
      <p:sp>
        <p:nvSpPr>
          <p:cNvPr id="486" name="Google Shape;486;p30"/>
          <p:cNvSpPr/>
          <p:nvPr/>
        </p:nvSpPr>
        <p:spPr>
          <a:xfrm rot="-5400000" flipH="1">
            <a:off x="4124200" y="2164183"/>
            <a:ext cx="7546800" cy="2569500"/>
          </a:xfrm>
          <a:prstGeom prst="rect">
            <a:avLst/>
          </a:prstGeom>
          <a:gradFill>
            <a:gsLst>
              <a:gs pos="0">
                <a:srgbClr val="6851AC"/>
              </a:gs>
              <a:gs pos="100000">
                <a:srgbClr val="0B5394"/>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87" name="Google Shape;487;p30"/>
          <p:cNvSpPr txBox="1">
            <a:spLocks noGrp="1"/>
          </p:cNvSpPr>
          <p:nvPr>
            <p:ph type="body" idx="1"/>
          </p:nvPr>
        </p:nvSpPr>
        <p:spPr>
          <a:xfrm flipH="1">
            <a:off x="308400" y="3096200"/>
            <a:ext cx="6128400" cy="2999200"/>
          </a:xfrm>
          <a:prstGeom prst="rect">
            <a:avLst/>
          </a:prstGeom>
        </p:spPr>
        <p:txBody>
          <a:bodyPr spcFirstLastPara="1" wrap="square" lIns="91425" tIns="91425" rIns="91425" bIns="91425" anchor="t" anchorCtr="0">
            <a:noAutofit/>
          </a:bodyPr>
          <a:lstStyle>
            <a:lvl1pPr marL="457200" lvl="0" indent="-292100" rtl="0">
              <a:spcBef>
                <a:spcPts val="0"/>
              </a:spcBef>
              <a:spcAft>
                <a:spcPts val="0"/>
              </a:spcAft>
              <a:buClr>
                <a:schemeClr val="dk2"/>
              </a:buClr>
              <a:buSzPts val="1000"/>
              <a:buChar char="●"/>
              <a:defRPr sz="1000">
                <a:solidFill>
                  <a:schemeClr val="dk2"/>
                </a:solidFill>
              </a:defRPr>
            </a:lvl1pPr>
            <a:lvl2pPr marL="914400" lvl="1" indent="-292100" rtl="0">
              <a:spcBef>
                <a:spcPts val="1000"/>
              </a:spcBef>
              <a:spcAft>
                <a:spcPts val="0"/>
              </a:spcAft>
              <a:buClr>
                <a:schemeClr val="dk2"/>
              </a:buClr>
              <a:buSzPts val="1000"/>
              <a:buChar char="○"/>
              <a:defRPr sz="1000">
                <a:solidFill>
                  <a:schemeClr val="dk2"/>
                </a:solidFill>
              </a:defRPr>
            </a:lvl2pPr>
            <a:lvl3pPr marL="1371600" lvl="2" indent="-292100" rtl="0">
              <a:spcBef>
                <a:spcPts val="800"/>
              </a:spcBef>
              <a:spcAft>
                <a:spcPts val="0"/>
              </a:spcAft>
              <a:buClr>
                <a:schemeClr val="dk2"/>
              </a:buClr>
              <a:buSzPts val="1000"/>
              <a:buChar char="■"/>
              <a:defRPr sz="1000">
                <a:solidFill>
                  <a:schemeClr val="dk2"/>
                </a:solidFill>
              </a:defRPr>
            </a:lvl3pPr>
            <a:lvl4pPr marL="1828800" lvl="3" indent="-292100" rtl="0">
              <a:spcBef>
                <a:spcPts val="800"/>
              </a:spcBef>
              <a:spcAft>
                <a:spcPts val="0"/>
              </a:spcAft>
              <a:buClr>
                <a:schemeClr val="dk2"/>
              </a:buClr>
              <a:buSzPts val="1000"/>
              <a:buChar char="●"/>
              <a:defRPr sz="1000">
                <a:solidFill>
                  <a:schemeClr val="dk2"/>
                </a:solidFill>
              </a:defRPr>
            </a:lvl4pPr>
            <a:lvl5pPr marL="2286000" lvl="4" indent="-292100" rtl="0">
              <a:spcBef>
                <a:spcPts val="600"/>
              </a:spcBef>
              <a:spcAft>
                <a:spcPts val="0"/>
              </a:spcAft>
              <a:buClr>
                <a:schemeClr val="dk2"/>
              </a:buClr>
              <a:buSzPts val="1000"/>
              <a:buChar char="○"/>
              <a:defRPr sz="1000">
                <a:solidFill>
                  <a:schemeClr val="dk2"/>
                </a:solidFill>
              </a:defRPr>
            </a:lvl5pPr>
            <a:lvl6pPr marL="2743200" lvl="5" indent="-292100" rtl="0">
              <a:spcBef>
                <a:spcPts val="600"/>
              </a:spcBef>
              <a:spcAft>
                <a:spcPts val="0"/>
              </a:spcAft>
              <a:buClr>
                <a:schemeClr val="dk2"/>
              </a:buClr>
              <a:buSzPts val="1000"/>
              <a:buChar char="■"/>
              <a:defRPr sz="1000">
                <a:solidFill>
                  <a:schemeClr val="dk2"/>
                </a:solidFill>
              </a:defRPr>
            </a:lvl6pPr>
            <a:lvl7pPr marL="3200400" lvl="6" indent="-292100" rtl="0">
              <a:spcBef>
                <a:spcPts val="600"/>
              </a:spcBef>
              <a:spcAft>
                <a:spcPts val="0"/>
              </a:spcAft>
              <a:buClr>
                <a:schemeClr val="dk2"/>
              </a:buClr>
              <a:buSzPts val="1000"/>
              <a:buChar char="●"/>
              <a:defRPr sz="1000">
                <a:solidFill>
                  <a:schemeClr val="dk2"/>
                </a:solidFill>
              </a:defRPr>
            </a:lvl7pPr>
            <a:lvl8pPr marL="3657600" lvl="7" indent="-292100" rtl="0">
              <a:spcBef>
                <a:spcPts val="600"/>
              </a:spcBef>
              <a:spcAft>
                <a:spcPts val="0"/>
              </a:spcAft>
              <a:buClr>
                <a:schemeClr val="dk2"/>
              </a:buClr>
              <a:buSzPts val="1000"/>
              <a:buChar char="○"/>
              <a:defRPr sz="1000">
                <a:solidFill>
                  <a:schemeClr val="dk2"/>
                </a:solidFill>
              </a:defRPr>
            </a:lvl8pPr>
            <a:lvl9pPr marL="4114800" lvl="8" indent="-292100" rtl="0">
              <a:spcBef>
                <a:spcPts val="600"/>
              </a:spcBef>
              <a:spcAft>
                <a:spcPts val="600"/>
              </a:spcAft>
              <a:buClr>
                <a:schemeClr val="dk2"/>
              </a:buClr>
              <a:buSzPts val="1000"/>
              <a:buChar char="■"/>
              <a:defRPr sz="1000">
                <a:solidFill>
                  <a:schemeClr val="dk2"/>
                </a:solidFill>
              </a:defRPr>
            </a:lvl9pPr>
          </a:lstStyle>
          <a:p>
            <a:endParaRPr/>
          </a:p>
        </p:txBody>
      </p:sp>
      <p:sp>
        <p:nvSpPr>
          <p:cNvPr id="488" name="Google Shape;488;p30"/>
          <p:cNvSpPr txBox="1">
            <a:spLocks noGrp="1"/>
          </p:cNvSpPr>
          <p:nvPr>
            <p:ph type="title"/>
          </p:nvPr>
        </p:nvSpPr>
        <p:spPr>
          <a:xfrm>
            <a:off x="290350" y="1510433"/>
            <a:ext cx="6322500" cy="13928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dk1"/>
              </a:buClr>
              <a:buSzPts val="3600"/>
              <a:buNone/>
              <a:defRPr sz="3600">
                <a:solidFill>
                  <a:schemeClr val="dk1"/>
                </a:solidFill>
              </a:defRPr>
            </a:lvl1pPr>
            <a:lvl2pPr lvl="1" algn="r" rtl="0">
              <a:spcBef>
                <a:spcPts val="0"/>
              </a:spcBef>
              <a:spcAft>
                <a:spcPts val="0"/>
              </a:spcAft>
              <a:buSzPts val="4800"/>
              <a:buNone/>
              <a:defRPr sz="4800"/>
            </a:lvl2pPr>
            <a:lvl3pPr lvl="2" algn="r" rtl="0">
              <a:spcBef>
                <a:spcPts val="0"/>
              </a:spcBef>
              <a:spcAft>
                <a:spcPts val="0"/>
              </a:spcAft>
              <a:buSzPts val="4800"/>
              <a:buNone/>
              <a:defRPr sz="4800"/>
            </a:lvl3pPr>
            <a:lvl4pPr lvl="3" algn="r" rtl="0">
              <a:spcBef>
                <a:spcPts val="0"/>
              </a:spcBef>
              <a:spcAft>
                <a:spcPts val="0"/>
              </a:spcAft>
              <a:buSzPts val="4800"/>
              <a:buNone/>
              <a:defRPr sz="4800"/>
            </a:lvl4pPr>
            <a:lvl5pPr lvl="4" algn="r" rtl="0">
              <a:spcBef>
                <a:spcPts val="0"/>
              </a:spcBef>
              <a:spcAft>
                <a:spcPts val="0"/>
              </a:spcAft>
              <a:buSzPts val="4800"/>
              <a:buNone/>
              <a:defRPr sz="4800"/>
            </a:lvl5pPr>
            <a:lvl6pPr lvl="5" algn="r" rtl="0">
              <a:spcBef>
                <a:spcPts val="0"/>
              </a:spcBef>
              <a:spcAft>
                <a:spcPts val="0"/>
              </a:spcAft>
              <a:buSzPts val="4800"/>
              <a:buNone/>
              <a:defRPr sz="4800"/>
            </a:lvl6pPr>
            <a:lvl7pPr lvl="6" algn="r" rtl="0">
              <a:spcBef>
                <a:spcPts val="0"/>
              </a:spcBef>
              <a:spcAft>
                <a:spcPts val="0"/>
              </a:spcAft>
              <a:buSzPts val="4800"/>
              <a:buNone/>
              <a:defRPr sz="4800"/>
            </a:lvl7pPr>
            <a:lvl8pPr lvl="7" algn="r" rtl="0">
              <a:spcBef>
                <a:spcPts val="0"/>
              </a:spcBef>
              <a:spcAft>
                <a:spcPts val="0"/>
              </a:spcAft>
              <a:buSzPts val="4800"/>
              <a:buNone/>
              <a:defRPr sz="4800"/>
            </a:lvl8pPr>
            <a:lvl9pPr lvl="8" algn="r" rtl="0">
              <a:spcBef>
                <a:spcPts val="0"/>
              </a:spcBef>
              <a:spcAft>
                <a:spcPts val="0"/>
              </a:spcAft>
              <a:buSzPts val="4800"/>
              <a:buNone/>
              <a:defRPr sz="4800"/>
            </a:lvl9pPr>
          </a:lstStyle>
          <a:p>
            <a:endParaRPr/>
          </a:p>
        </p:txBody>
      </p:sp>
      <p:sp>
        <p:nvSpPr>
          <p:cNvPr id="489" name="Google Shape;489;p30"/>
          <p:cNvSpPr/>
          <p:nvPr/>
        </p:nvSpPr>
        <p:spPr>
          <a:xfrm>
            <a:off x="8846828" y="-72500"/>
            <a:ext cx="356400" cy="70052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chemeClr val="lt1"/>
              </a:solidFill>
              <a:latin typeface="Nunito"/>
              <a:ea typeface="Nunito"/>
              <a:cs typeface="Nunito"/>
              <a:sym typeface="Nunito"/>
            </a:endParaRPr>
          </a:p>
        </p:txBody>
      </p:sp>
      <p:sp>
        <p:nvSpPr>
          <p:cNvPr id="490" name="Google Shape;490;p30"/>
          <p:cNvSpPr txBox="1">
            <a:spLocks noGrp="1"/>
          </p:cNvSpPr>
          <p:nvPr>
            <p:ph type="ctrTitle" idx="2"/>
          </p:nvPr>
        </p:nvSpPr>
        <p:spPr>
          <a:xfrm rot="-5400000">
            <a:off x="6303600" y="3143285"/>
            <a:ext cx="5439600" cy="3516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1pPr>
            <a:lvl2pPr lvl="1"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2pPr>
            <a:lvl3pPr lvl="2"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3pPr>
            <a:lvl4pPr lvl="3"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4pPr>
            <a:lvl5pPr lvl="4"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5pPr>
            <a:lvl6pPr lvl="5"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6pPr>
            <a:lvl7pPr lvl="6"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7pPr>
            <a:lvl8pPr lvl="7"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8pPr>
            <a:lvl9pPr lvl="8"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9pPr>
          </a:lstStyle>
          <a:p>
            <a:endParaRPr/>
          </a:p>
        </p:txBody>
      </p:sp>
      <p:sp>
        <p:nvSpPr>
          <p:cNvPr id="491" name="Google Shape;491;p30"/>
          <p:cNvSpPr txBox="1">
            <a:spLocks noGrp="1"/>
          </p:cNvSpPr>
          <p:nvPr>
            <p:ph type="sldNum" idx="12"/>
          </p:nvPr>
        </p:nvSpPr>
        <p:spPr>
          <a:xfrm rot="-5400000">
            <a:off x="8735000" y="245073"/>
            <a:ext cx="576800" cy="393600"/>
          </a:xfrm>
          <a:prstGeom prst="rect">
            <a:avLst/>
          </a:prstGeom>
          <a:noFill/>
          <a:ln>
            <a:noFill/>
          </a:ln>
        </p:spPr>
        <p:txBody>
          <a:bodyPr spcFirstLastPara="1" wrap="square" lIns="91425" tIns="91425" rIns="91425" bIns="91425" anchor="ctr" anchorCtr="0">
            <a:noAutofit/>
          </a:bodyPr>
          <a:lstStyle>
            <a:lvl1pPr lvl="0" algn="ctr" rtl="0">
              <a:buNone/>
              <a:defRPr sz="800">
                <a:solidFill>
                  <a:schemeClr val="lt1"/>
                </a:solidFill>
                <a:latin typeface="Nunito"/>
                <a:ea typeface="Nunito"/>
                <a:cs typeface="Nunito"/>
                <a:sym typeface="Nunito"/>
              </a:defRPr>
            </a:lvl1pPr>
            <a:lvl2pPr lvl="1" algn="ctr" rtl="0">
              <a:buNone/>
              <a:defRPr sz="800">
                <a:solidFill>
                  <a:schemeClr val="lt1"/>
                </a:solidFill>
                <a:latin typeface="Nunito"/>
                <a:ea typeface="Nunito"/>
                <a:cs typeface="Nunito"/>
                <a:sym typeface="Nunito"/>
              </a:defRPr>
            </a:lvl2pPr>
            <a:lvl3pPr lvl="2" algn="ctr" rtl="0">
              <a:buNone/>
              <a:defRPr sz="800">
                <a:solidFill>
                  <a:schemeClr val="lt1"/>
                </a:solidFill>
                <a:latin typeface="Nunito"/>
                <a:ea typeface="Nunito"/>
                <a:cs typeface="Nunito"/>
                <a:sym typeface="Nunito"/>
              </a:defRPr>
            </a:lvl3pPr>
            <a:lvl4pPr lvl="3" algn="ctr" rtl="0">
              <a:buNone/>
              <a:defRPr sz="800">
                <a:solidFill>
                  <a:schemeClr val="lt1"/>
                </a:solidFill>
                <a:latin typeface="Nunito"/>
                <a:ea typeface="Nunito"/>
                <a:cs typeface="Nunito"/>
                <a:sym typeface="Nunito"/>
              </a:defRPr>
            </a:lvl4pPr>
            <a:lvl5pPr lvl="4" algn="ctr" rtl="0">
              <a:buNone/>
              <a:defRPr sz="800">
                <a:solidFill>
                  <a:schemeClr val="lt1"/>
                </a:solidFill>
                <a:latin typeface="Nunito"/>
                <a:ea typeface="Nunito"/>
                <a:cs typeface="Nunito"/>
                <a:sym typeface="Nunito"/>
              </a:defRPr>
            </a:lvl5pPr>
            <a:lvl6pPr lvl="5" algn="ctr" rtl="0">
              <a:buNone/>
              <a:defRPr sz="800">
                <a:solidFill>
                  <a:schemeClr val="lt1"/>
                </a:solidFill>
                <a:latin typeface="Nunito"/>
                <a:ea typeface="Nunito"/>
                <a:cs typeface="Nunito"/>
                <a:sym typeface="Nunito"/>
              </a:defRPr>
            </a:lvl6pPr>
            <a:lvl7pPr lvl="6" algn="ctr" rtl="0">
              <a:buNone/>
              <a:defRPr sz="800">
                <a:solidFill>
                  <a:schemeClr val="lt1"/>
                </a:solidFill>
                <a:latin typeface="Nunito"/>
                <a:ea typeface="Nunito"/>
                <a:cs typeface="Nunito"/>
                <a:sym typeface="Nunito"/>
              </a:defRPr>
            </a:lvl7pPr>
            <a:lvl8pPr lvl="7" algn="ctr" rtl="0">
              <a:buNone/>
              <a:defRPr sz="800">
                <a:solidFill>
                  <a:schemeClr val="lt1"/>
                </a:solidFill>
                <a:latin typeface="Nunito"/>
                <a:ea typeface="Nunito"/>
                <a:cs typeface="Nunito"/>
                <a:sym typeface="Nunito"/>
              </a:defRPr>
            </a:lvl8pPr>
            <a:lvl9pPr lvl="8" algn="ctr" rtl="0">
              <a:buNone/>
              <a:defRPr sz="800">
                <a:solidFill>
                  <a:schemeClr val="lt1"/>
                </a:solidFill>
                <a:latin typeface="Nunito"/>
                <a:ea typeface="Nunito"/>
                <a:cs typeface="Nunito"/>
                <a:sym typeface="Nunito"/>
              </a:defRPr>
            </a:lvl9pPr>
          </a:lstStyle>
          <a:p>
            <a:fld id="{00000000-1234-1234-1234-123412341234}" type="slidenum">
              <a:rPr lang="en" smtClean="0"/>
              <a:pPr/>
              <a:t>‹#›</a:t>
            </a:fld>
            <a:endParaRPr lang="en"/>
          </a:p>
        </p:txBody>
      </p:sp>
      <p:grpSp>
        <p:nvGrpSpPr>
          <p:cNvPr id="492" name="Google Shape;492;p30"/>
          <p:cNvGrpSpPr/>
          <p:nvPr/>
        </p:nvGrpSpPr>
        <p:grpSpPr>
          <a:xfrm>
            <a:off x="315380" y="410976"/>
            <a:ext cx="813696" cy="810536"/>
            <a:chOff x="315380" y="308232"/>
            <a:chExt cx="813696" cy="607902"/>
          </a:xfrm>
        </p:grpSpPr>
        <p:sp>
          <p:nvSpPr>
            <p:cNvPr id="493" name="Google Shape;493;p30"/>
            <p:cNvSpPr/>
            <p:nvPr/>
          </p:nvSpPr>
          <p:spPr>
            <a:xfrm>
              <a:off x="315380" y="734649"/>
              <a:ext cx="180130" cy="180139"/>
            </a:xfrm>
            <a:custGeom>
              <a:avLst/>
              <a:gdLst/>
              <a:ahLst/>
              <a:cxnLst/>
              <a:rect l="l" t="t" r="r" b="b"/>
              <a:pathLst>
                <a:path w="20481" h="20482" extrusionOk="0">
                  <a:moveTo>
                    <a:pt x="0" y="0"/>
                  </a:moveTo>
                  <a:lnTo>
                    <a:pt x="0" y="20481"/>
                  </a:lnTo>
                  <a:lnTo>
                    <a:pt x="20481" y="20481"/>
                  </a:lnTo>
                  <a:lnTo>
                    <a:pt x="204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94" name="Google Shape;494;p30"/>
            <p:cNvSpPr/>
            <p:nvPr/>
          </p:nvSpPr>
          <p:spPr>
            <a:xfrm>
              <a:off x="315380" y="519145"/>
              <a:ext cx="180130" cy="180130"/>
            </a:xfrm>
            <a:custGeom>
              <a:avLst/>
              <a:gdLst/>
              <a:ahLst/>
              <a:cxnLst/>
              <a:rect l="l" t="t" r="r" b="b"/>
              <a:pathLst>
                <a:path w="20481" h="20481" extrusionOk="0">
                  <a:moveTo>
                    <a:pt x="0" y="0"/>
                  </a:moveTo>
                  <a:lnTo>
                    <a:pt x="0" y="20481"/>
                  </a:lnTo>
                  <a:lnTo>
                    <a:pt x="20481" y="20481"/>
                  </a:lnTo>
                  <a:lnTo>
                    <a:pt x="204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95" name="Google Shape;495;p30"/>
            <p:cNvSpPr/>
            <p:nvPr/>
          </p:nvSpPr>
          <p:spPr>
            <a:xfrm>
              <a:off x="315380" y="311741"/>
              <a:ext cx="180130" cy="180130"/>
            </a:xfrm>
            <a:custGeom>
              <a:avLst/>
              <a:gdLst/>
              <a:ahLst/>
              <a:cxnLst/>
              <a:rect l="l" t="t" r="r" b="b"/>
              <a:pathLst>
                <a:path w="20481" h="20481" extrusionOk="0">
                  <a:moveTo>
                    <a:pt x="0" y="0"/>
                  </a:moveTo>
                  <a:lnTo>
                    <a:pt x="0" y="20481"/>
                  </a:lnTo>
                  <a:lnTo>
                    <a:pt x="20481" y="20481"/>
                  </a:lnTo>
                  <a:lnTo>
                    <a:pt x="204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96" name="Google Shape;496;p30"/>
            <p:cNvSpPr/>
            <p:nvPr/>
          </p:nvSpPr>
          <p:spPr>
            <a:xfrm>
              <a:off x="526565" y="734649"/>
              <a:ext cx="179867" cy="180139"/>
            </a:xfrm>
            <a:custGeom>
              <a:avLst/>
              <a:gdLst/>
              <a:ahLst/>
              <a:cxnLst/>
              <a:rect l="l" t="t" r="r" b="b"/>
              <a:pathLst>
                <a:path w="20451" h="20482" extrusionOk="0">
                  <a:moveTo>
                    <a:pt x="0" y="0"/>
                  </a:moveTo>
                  <a:lnTo>
                    <a:pt x="0" y="20481"/>
                  </a:lnTo>
                  <a:lnTo>
                    <a:pt x="20450" y="20481"/>
                  </a:lnTo>
                  <a:lnTo>
                    <a:pt x="2045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97" name="Google Shape;497;p30"/>
            <p:cNvSpPr/>
            <p:nvPr/>
          </p:nvSpPr>
          <p:spPr>
            <a:xfrm>
              <a:off x="526829" y="519682"/>
              <a:ext cx="179867" cy="180139"/>
            </a:xfrm>
            <a:custGeom>
              <a:avLst/>
              <a:gdLst/>
              <a:ahLst/>
              <a:cxnLst/>
              <a:rect l="l" t="t" r="r" b="b"/>
              <a:pathLst>
                <a:path w="20451" h="20482" extrusionOk="0">
                  <a:moveTo>
                    <a:pt x="1" y="1"/>
                  </a:moveTo>
                  <a:lnTo>
                    <a:pt x="1" y="20481"/>
                  </a:lnTo>
                  <a:cubicBezTo>
                    <a:pt x="11301" y="20481"/>
                    <a:pt x="20451" y="11300"/>
                    <a:pt x="204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98" name="Google Shape;498;p30"/>
            <p:cNvSpPr/>
            <p:nvPr/>
          </p:nvSpPr>
          <p:spPr>
            <a:xfrm>
              <a:off x="740715" y="519682"/>
              <a:ext cx="180139" cy="180139"/>
            </a:xfrm>
            <a:custGeom>
              <a:avLst/>
              <a:gdLst/>
              <a:ahLst/>
              <a:cxnLst/>
              <a:rect l="l" t="t" r="r" b="b"/>
              <a:pathLst>
                <a:path w="20482" h="20482" extrusionOk="0">
                  <a:moveTo>
                    <a:pt x="1" y="1"/>
                  </a:moveTo>
                  <a:lnTo>
                    <a:pt x="1" y="20481"/>
                  </a:lnTo>
                  <a:cubicBezTo>
                    <a:pt x="11301" y="20481"/>
                    <a:pt x="20482" y="11300"/>
                    <a:pt x="2048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499" name="Google Shape;499;p30"/>
            <p:cNvSpPr/>
            <p:nvPr/>
          </p:nvSpPr>
          <p:spPr>
            <a:xfrm>
              <a:off x="740715" y="308232"/>
              <a:ext cx="180139" cy="180130"/>
            </a:xfrm>
            <a:custGeom>
              <a:avLst/>
              <a:gdLst/>
              <a:ahLst/>
              <a:cxnLst/>
              <a:rect l="l" t="t" r="r" b="b"/>
              <a:pathLst>
                <a:path w="20482" h="20481" extrusionOk="0">
                  <a:moveTo>
                    <a:pt x="1" y="0"/>
                  </a:moveTo>
                  <a:lnTo>
                    <a:pt x="1" y="20481"/>
                  </a:lnTo>
                  <a:lnTo>
                    <a:pt x="20482" y="20481"/>
                  </a:lnTo>
                  <a:cubicBezTo>
                    <a:pt x="20482" y="9181"/>
                    <a:pt x="11301" y="0"/>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00" name="Google Shape;500;p30"/>
            <p:cNvSpPr/>
            <p:nvPr/>
          </p:nvSpPr>
          <p:spPr>
            <a:xfrm>
              <a:off x="528184" y="308232"/>
              <a:ext cx="179867" cy="180130"/>
            </a:xfrm>
            <a:custGeom>
              <a:avLst/>
              <a:gdLst/>
              <a:ahLst/>
              <a:cxnLst/>
              <a:rect l="l" t="t" r="r" b="b"/>
              <a:pathLst>
                <a:path w="20451" h="20481" extrusionOk="0">
                  <a:moveTo>
                    <a:pt x="0" y="0"/>
                  </a:moveTo>
                  <a:lnTo>
                    <a:pt x="0" y="20481"/>
                  </a:lnTo>
                  <a:lnTo>
                    <a:pt x="20451" y="20481"/>
                  </a:lnTo>
                  <a:cubicBezTo>
                    <a:pt x="20451" y="9181"/>
                    <a:pt x="11300" y="0"/>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01" name="Google Shape;501;p30"/>
            <p:cNvSpPr/>
            <p:nvPr/>
          </p:nvSpPr>
          <p:spPr>
            <a:xfrm>
              <a:off x="838207" y="308232"/>
              <a:ext cx="78056" cy="70219"/>
            </a:xfrm>
            <a:custGeom>
              <a:avLst/>
              <a:gdLst/>
              <a:ahLst/>
              <a:cxnLst/>
              <a:rect l="l" t="t" r="r" b="b"/>
              <a:pathLst>
                <a:path w="8875" h="7984" extrusionOk="0">
                  <a:moveTo>
                    <a:pt x="1" y="0"/>
                  </a:moveTo>
                  <a:cubicBezTo>
                    <a:pt x="3563" y="1934"/>
                    <a:pt x="6572" y="4667"/>
                    <a:pt x="8875" y="7984"/>
                  </a:cubicBezTo>
                  <a:lnTo>
                    <a:pt x="8875" y="1535"/>
                  </a:lnTo>
                  <a:cubicBezTo>
                    <a:pt x="6173" y="706"/>
                    <a:pt x="3317" y="154"/>
                    <a:pt x="36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02" name="Google Shape;502;p30"/>
            <p:cNvSpPr/>
            <p:nvPr/>
          </p:nvSpPr>
          <p:spPr>
            <a:xfrm>
              <a:off x="740715" y="734649"/>
              <a:ext cx="175548" cy="181485"/>
            </a:xfrm>
            <a:custGeom>
              <a:avLst/>
              <a:gdLst/>
              <a:ahLst/>
              <a:cxnLst/>
              <a:rect l="l" t="t" r="r" b="b"/>
              <a:pathLst>
                <a:path w="19960" h="20635" extrusionOk="0">
                  <a:moveTo>
                    <a:pt x="19960" y="0"/>
                  </a:moveTo>
                  <a:cubicBezTo>
                    <a:pt x="16981" y="2273"/>
                    <a:pt x="13266" y="2917"/>
                    <a:pt x="9213" y="2917"/>
                  </a:cubicBezTo>
                  <a:cubicBezTo>
                    <a:pt x="5835" y="2917"/>
                    <a:pt x="2672" y="1996"/>
                    <a:pt x="1" y="338"/>
                  </a:cubicBezTo>
                  <a:lnTo>
                    <a:pt x="1" y="19284"/>
                  </a:lnTo>
                  <a:cubicBezTo>
                    <a:pt x="3041" y="20174"/>
                    <a:pt x="6234" y="20635"/>
                    <a:pt x="9551" y="20635"/>
                  </a:cubicBezTo>
                  <a:cubicBezTo>
                    <a:pt x="13205" y="20635"/>
                    <a:pt x="16674" y="20082"/>
                    <a:pt x="19960" y="19038"/>
                  </a:cubicBezTo>
                  <a:lnTo>
                    <a:pt x="1996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03" name="Google Shape;503;p30"/>
            <p:cNvSpPr/>
            <p:nvPr/>
          </p:nvSpPr>
          <p:spPr>
            <a:xfrm>
              <a:off x="947318" y="734649"/>
              <a:ext cx="156102" cy="155830"/>
            </a:xfrm>
            <a:custGeom>
              <a:avLst/>
              <a:gdLst/>
              <a:ahLst/>
              <a:cxnLst/>
              <a:rect l="l" t="t" r="r" b="b"/>
              <a:pathLst>
                <a:path w="17749" h="17718" extrusionOk="0">
                  <a:moveTo>
                    <a:pt x="0" y="0"/>
                  </a:moveTo>
                  <a:lnTo>
                    <a:pt x="0" y="17718"/>
                  </a:lnTo>
                  <a:cubicBezTo>
                    <a:pt x="7891" y="14217"/>
                    <a:pt x="14248" y="7892"/>
                    <a:pt x="177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04" name="Google Shape;504;p30"/>
            <p:cNvSpPr/>
            <p:nvPr/>
          </p:nvSpPr>
          <p:spPr>
            <a:xfrm>
              <a:off x="947318" y="333615"/>
              <a:ext cx="155557" cy="154748"/>
            </a:xfrm>
            <a:custGeom>
              <a:avLst/>
              <a:gdLst/>
              <a:ahLst/>
              <a:cxnLst/>
              <a:rect l="l" t="t" r="r" b="b"/>
              <a:pathLst>
                <a:path w="17687" h="17595" extrusionOk="0">
                  <a:moveTo>
                    <a:pt x="0" y="0"/>
                  </a:moveTo>
                  <a:lnTo>
                    <a:pt x="0" y="17595"/>
                  </a:lnTo>
                  <a:lnTo>
                    <a:pt x="17687" y="17595"/>
                  </a:lnTo>
                  <a:cubicBezTo>
                    <a:pt x="14186" y="9765"/>
                    <a:pt x="7861" y="3470"/>
                    <a:pt x="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05" name="Google Shape;505;p30"/>
            <p:cNvSpPr/>
            <p:nvPr/>
          </p:nvSpPr>
          <p:spPr>
            <a:xfrm>
              <a:off x="947318" y="519682"/>
              <a:ext cx="181757" cy="183921"/>
            </a:xfrm>
            <a:custGeom>
              <a:avLst/>
              <a:gdLst/>
              <a:ahLst/>
              <a:cxnLst/>
              <a:rect l="l" t="t" r="r" b="b"/>
              <a:pathLst>
                <a:path w="20666" h="20912" extrusionOk="0">
                  <a:moveTo>
                    <a:pt x="430" y="1"/>
                  </a:moveTo>
                  <a:cubicBezTo>
                    <a:pt x="2272" y="2795"/>
                    <a:pt x="3347" y="6142"/>
                    <a:pt x="3347" y="9734"/>
                  </a:cubicBezTo>
                  <a:cubicBezTo>
                    <a:pt x="3347" y="13603"/>
                    <a:pt x="2119" y="17165"/>
                    <a:pt x="0" y="20082"/>
                  </a:cubicBezTo>
                  <a:lnTo>
                    <a:pt x="0" y="20911"/>
                  </a:lnTo>
                  <a:lnTo>
                    <a:pt x="19068" y="20911"/>
                  </a:lnTo>
                  <a:cubicBezTo>
                    <a:pt x="20112" y="17626"/>
                    <a:pt x="20665" y="14125"/>
                    <a:pt x="20665" y="10502"/>
                  </a:cubicBezTo>
                  <a:cubicBezTo>
                    <a:pt x="20665" y="6848"/>
                    <a:pt x="20082" y="3317"/>
                    <a:pt x="1903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06" name="Google Shape;506;p30"/>
            <p:cNvSpPr/>
            <p:nvPr/>
          </p:nvSpPr>
          <p:spPr>
            <a:xfrm>
              <a:off x="621894" y="309578"/>
              <a:ext cx="84801" cy="83183"/>
            </a:xfrm>
            <a:custGeom>
              <a:avLst/>
              <a:gdLst/>
              <a:ahLst/>
              <a:cxnLst/>
              <a:rect l="l" t="t" r="r" b="b"/>
              <a:pathLst>
                <a:path w="9642" h="9458" extrusionOk="0">
                  <a:moveTo>
                    <a:pt x="0" y="1"/>
                  </a:moveTo>
                  <a:cubicBezTo>
                    <a:pt x="3992" y="2242"/>
                    <a:pt x="7339" y="5528"/>
                    <a:pt x="9642" y="9458"/>
                  </a:cubicBezTo>
                  <a:lnTo>
                    <a:pt x="964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07" name="Google Shape;507;p30"/>
            <p:cNvSpPr/>
            <p:nvPr/>
          </p:nvSpPr>
          <p:spPr>
            <a:xfrm>
              <a:off x="625131" y="614747"/>
              <a:ext cx="82919" cy="85074"/>
            </a:xfrm>
            <a:custGeom>
              <a:avLst/>
              <a:gdLst/>
              <a:ahLst/>
              <a:cxnLst/>
              <a:rect l="l" t="t" r="r" b="b"/>
              <a:pathLst>
                <a:path w="9428" h="9673" extrusionOk="0">
                  <a:moveTo>
                    <a:pt x="9428" y="0"/>
                  </a:moveTo>
                  <a:cubicBezTo>
                    <a:pt x="7186" y="3992"/>
                    <a:pt x="3931" y="7339"/>
                    <a:pt x="1" y="9672"/>
                  </a:cubicBezTo>
                  <a:lnTo>
                    <a:pt x="9428" y="9672"/>
                  </a:lnTo>
                  <a:lnTo>
                    <a:pt x="942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Tree>
    <p:extLst>
      <p:ext uri="{BB962C8B-B14F-4D97-AF65-F5344CB8AC3E}">
        <p14:creationId xmlns:p14="http://schemas.microsoft.com/office/powerpoint/2010/main" val="29748843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secHead" preserve="1">
  <p:cSld name="Section Header">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22313" y="2214561"/>
            <a:ext cx="7772400" cy="1254126"/>
          </a:xfrm>
        </p:spPr>
        <p:txBody>
          <a:bodyPr anchor="b">
            <a:normAutofit/>
          </a:bodyPr>
          <a:lstStyle>
            <a:lvl1pPr algn="ctr">
              <a:defRPr sz="3600" b="0" cap="none" baseline="0"/>
            </a:lvl1pPr>
          </a:lstStyle>
          <a:p>
            <a:r>
              <a:rPr lang="en-US" dirty="0"/>
              <a:t>Section Header Placeholder</a:t>
            </a:r>
          </a:p>
        </p:txBody>
      </p:sp>
      <p:sp>
        <p:nvSpPr>
          <p:cNvPr id="3" name="Text Placeholder 2"/>
          <p:cNvSpPr>
            <a:spLocks noGrp="1"/>
          </p:cNvSpPr>
          <p:nvPr>
            <p:ph type="body" idx="1" hasCustomPrompt="1"/>
          </p:nvPr>
        </p:nvSpPr>
        <p:spPr>
          <a:xfrm>
            <a:off x="722313" y="3706813"/>
            <a:ext cx="7772400" cy="736600"/>
          </a:xfrm>
        </p:spPr>
        <p:txBody>
          <a:bodyPr anchor="t">
            <a:normAutofit/>
          </a:bodyPr>
          <a:lstStyle>
            <a:lvl1pPr marL="0" indent="0" algn="ctr">
              <a:buNone/>
              <a:defRPr sz="1800" baseline="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Subtitle or Section Presenter Information</a:t>
            </a:r>
          </a:p>
        </p:txBody>
      </p:sp>
      <p:sp>
        <p:nvSpPr>
          <p:cNvPr id="5" name="Footer Placeholder 4"/>
          <p:cNvSpPr>
            <a:spLocks noGrp="1"/>
          </p:cNvSpPr>
          <p:nvPr>
            <p:ph type="ftr" sz="quarter" idx="11"/>
          </p:nvPr>
        </p:nvSpPr>
        <p:spPr/>
        <p:txBody>
          <a:bodyPr/>
          <a:lstStyle/>
          <a:p>
            <a:r>
              <a:rPr lang="en-US" dirty="0"/>
              <a:t>Data Classification (if necessary)</a:t>
            </a:r>
          </a:p>
        </p:txBody>
      </p:sp>
    </p:spTree>
    <p:extLst>
      <p:ext uri="{BB962C8B-B14F-4D97-AF65-F5344CB8AC3E}">
        <p14:creationId xmlns:p14="http://schemas.microsoft.com/office/powerpoint/2010/main" val="286128990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matchingName="CREDITS">
  <p:cSld name="CREDITS">
    <p:spTree>
      <p:nvGrpSpPr>
        <p:cNvPr id="1" name="Shape 508"/>
        <p:cNvGrpSpPr/>
        <p:nvPr/>
      </p:nvGrpSpPr>
      <p:grpSpPr>
        <a:xfrm>
          <a:off x="0" y="0"/>
          <a:ext cx="0" cy="0"/>
          <a:chOff x="0" y="0"/>
          <a:chExt cx="0" cy="0"/>
        </a:xfrm>
      </p:grpSpPr>
      <p:sp>
        <p:nvSpPr>
          <p:cNvPr id="509" name="Google Shape;509;p31"/>
          <p:cNvSpPr/>
          <p:nvPr/>
        </p:nvSpPr>
        <p:spPr>
          <a:xfrm rot="-5400000" flipH="1">
            <a:off x="-2724275" y="2158017"/>
            <a:ext cx="7546800" cy="2569500"/>
          </a:xfrm>
          <a:prstGeom prst="rect">
            <a:avLst/>
          </a:prstGeom>
          <a:gradFill>
            <a:gsLst>
              <a:gs pos="0">
                <a:srgbClr val="6851AC"/>
              </a:gs>
              <a:gs pos="100000">
                <a:srgbClr val="0B5394"/>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10" name="Google Shape;510;p31"/>
          <p:cNvSpPr txBox="1">
            <a:spLocks noGrp="1"/>
          </p:cNvSpPr>
          <p:nvPr>
            <p:ph type="body" idx="1"/>
          </p:nvPr>
        </p:nvSpPr>
        <p:spPr>
          <a:xfrm flipH="1">
            <a:off x="2841750" y="1066333"/>
            <a:ext cx="5985300" cy="3853600"/>
          </a:xfrm>
          <a:prstGeom prst="rect">
            <a:avLst/>
          </a:prstGeom>
        </p:spPr>
        <p:txBody>
          <a:bodyPr spcFirstLastPara="1" wrap="square" lIns="91425" tIns="91425" rIns="91425" bIns="91425" anchor="t" anchorCtr="0">
            <a:noAutofit/>
          </a:bodyPr>
          <a:lstStyle>
            <a:lvl1pPr marL="457200" lvl="0" indent="-292100" rtl="0">
              <a:spcBef>
                <a:spcPts val="0"/>
              </a:spcBef>
              <a:spcAft>
                <a:spcPts val="0"/>
              </a:spcAft>
              <a:buSzPts val="1000"/>
              <a:buChar char="●"/>
              <a:defRPr sz="1000"/>
            </a:lvl1pPr>
            <a:lvl2pPr marL="914400" lvl="1" indent="-292100" rtl="0">
              <a:spcBef>
                <a:spcPts val="1000"/>
              </a:spcBef>
              <a:spcAft>
                <a:spcPts val="0"/>
              </a:spcAft>
              <a:buSzPts val="1000"/>
              <a:buChar char="○"/>
              <a:defRPr sz="1000"/>
            </a:lvl2pPr>
            <a:lvl3pPr marL="1371600" lvl="2" indent="-292100" rtl="0">
              <a:spcBef>
                <a:spcPts val="800"/>
              </a:spcBef>
              <a:spcAft>
                <a:spcPts val="0"/>
              </a:spcAft>
              <a:buSzPts val="1000"/>
              <a:buChar char="■"/>
              <a:defRPr sz="1000"/>
            </a:lvl3pPr>
            <a:lvl4pPr marL="1828800" lvl="3" indent="-292100" rtl="0">
              <a:spcBef>
                <a:spcPts val="800"/>
              </a:spcBef>
              <a:spcAft>
                <a:spcPts val="0"/>
              </a:spcAft>
              <a:buSzPts val="1000"/>
              <a:buChar char="●"/>
              <a:defRPr sz="1000"/>
            </a:lvl4pPr>
            <a:lvl5pPr marL="2286000" lvl="4" indent="-292100" rtl="0">
              <a:spcBef>
                <a:spcPts val="600"/>
              </a:spcBef>
              <a:spcAft>
                <a:spcPts val="0"/>
              </a:spcAft>
              <a:buSzPts val="1000"/>
              <a:buChar char="○"/>
              <a:defRPr sz="1000"/>
            </a:lvl5pPr>
            <a:lvl6pPr marL="2743200" lvl="5" indent="-292100" rtl="0">
              <a:spcBef>
                <a:spcPts val="600"/>
              </a:spcBef>
              <a:spcAft>
                <a:spcPts val="0"/>
              </a:spcAft>
              <a:buSzPts val="1000"/>
              <a:buChar char="■"/>
              <a:defRPr sz="1000"/>
            </a:lvl6pPr>
            <a:lvl7pPr marL="3200400" lvl="6" indent="-292100" rtl="0">
              <a:spcBef>
                <a:spcPts val="600"/>
              </a:spcBef>
              <a:spcAft>
                <a:spcPts val="0"/>
              </a:spcAft>
              <a:buSzPts val="1000"/>
              <a:buChar char="●"/>
              <a:defRPr sz="1000"/>
            </a:lvl7pPr>
            <a:lvl8pPr marL="3657600" lvl="7" indent="-292100" rtl="0">
              <a:spcBef>
                <a:spcPts val="600"/>
              </a:spcBef>
              <a:spcAft>
                <a:spcPts val="0"/>
              </a:spcAft>
              <a:buSzPts val="1000"/>
              <a:buChar char="○"/>
              <a:defRPr sz="1000"/>
            </a:lvl8pPr>
            <a:lvl9pPr marL="4114800" lvl="8" indent="-292100" rtl="0">
              <a:spcBef>
                <a:spcPts val="600"/>
              </a:spcBef>
              <a:spcAft>
                <a:spcPts val="600"/>
              </a:spcAft>
              <a:buSzPts val="1000"/>
              <a:buChar char="■"/>
              <a:defRPr sz="1000"/>
            </a:lvl9pPr>
          </a:lstStyle>
          <a:p>
            <a:endParaRPr/>
          </a:p>
        </p:txBody>
      </p:sp>
      <p:sp>
        <p:nvSpPr>
          <p:cNvPr id="511" name="Google Shape;511;p31"/>
          <p:cNvSpPr txBox="1">
            <a:spLocks noGrp="1"/>
          </p:cNvSpPr>
          <p:nvPr>
            <p:ph type="title"/>
          </p:nvPr>
        </p:nvSpPr>
        <p:spPr>
          <a:xfrm rot="-5400000">
            <a:off x="-2438423" y="2639033"/>
            <a:ext cx="6587200" cy="15582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dk1"/>
              </a:buClr>
              <a:buSzPts val="4800"/>
              <a:buNone/>
              <a:defRPr sz="4800">
                <a:solidFill>
                  <a:schemeClr val="dk1"/>
                </a:solidFill>
              </a:defRPr>
            </a:lvl1pPr>
            <a:lvl2pPr lvl="1" algn="r" rtl="0">
              <a:spcBef>
                <a:spcPts val="0"/>
              </a:spcBef>
              <a:spcAft>
                <a:spcPts val="0"/>
              </a:spcAft>
              <a:buSzPts val="4800"/>
              <a:buNone/>
              <a:defRPr sz="4800"/>
            </a:lvl2pPr>
            <a:lvl3pPr lvl="2" algn="r" rtl="0">
              <a:spcBef>
                <a:spcPts val="0"/>
              </a:spcBef>
              <a:spcAft>
                <a:spcPts val="0"/>
              </a:spcAft>
              <a:buSzPts val="4800"/>
              <a:buNone/>
              <a:defRPr sz="4800"/>
            </a:lvl3pPr>
            <a:lvl4pPr lvl="3" algn="r" rtl="0">
              <a:spcBef>
                <a:spcPts val="0"/>
              </a:spcBef>
              <a:spcAft>
                <a:spcPts val="0"/>
              </a:spcAft>
              <a:buSzPts val="4800"/>
              <a:buNone/>
              <a:defRPr sz="4800"/>
            </a:lvl4pPr>
            <a:lvl5pPr lvl="4" algn="r" rtl="0">
              <a:spcBef>
                <a:spcPts val="0"/>
              </a:spcBef>
              <a:spcAft>
                <a:spcPts val="0"/>
              </a:spcAft>
              <a:buSzPts val="4800"/>
              <a:buNone/>
              <a:defRPr sz="4800"/>
            </a:lvl5pPr>
            <a:lvl6pPr lvl="5" algn="r" rtl="0">
              <a:spcBef>
                <a:spcPts val="0"/>
              </a:spcBef>
              <a:spcAft>
                <a:spcPts val="0"/>
              </a:spcAft>
              <a:buSzPts val="4800"/>
              <a:buNone/>
              <a:defRPr sz="4800"/>
            </a:lvl6pPr>
            <a:lvl7pPr lvl="6" algn="r" rtl="0">
              <a:spcBef>
                <a:spcPts val="0"/>
              </a:spcBef>
              <a:spcAft>
                <a:spcPts val="0"/>
              </a:spcAft>
              <a:buSzPts val="4800"/>
              <a:buNone/>
              <a:defRPr sz="4800"/>
            </a:lvl7pPr>
            <a:lvl8pPr lvl="7" algn="r" rtl="0">
              <a:spcBef>
                <a:spcPts val="0"/>
              </a:spcBef>
              <a:spcAft>
                <a:spcPts val="0"/>
              </a:spcAft>
              <a:buSzPts val="4800"/>
              <a:buNone/>
              <a:defRPr sz="4800"/>
            </a:lvl8pPr>
            <a:lvl9pPr lvl="8" algn="r" rtl="0">
              <a:spcBef>
                <a:spcPts val="0"/>
              </a:spcBef>
              <a:spcAft>
                <a:spcPts val="0"/>
              </a:spcAft>
              <a:buSzPts val="4800"/>
              <a:buNone/>
              <a:defRPr sz="4800"/>
            </a:lvl9pPr>
          </a:lstStyle>
          <a:p>
            <a:endParaRPr/>
          </a:p>
        </p:txBody>
      </p:sp>
      <p:grpSp>
        <p:nvGrpSpPr>
          <p:cNvPr id="512" name="Google Shape;512;p31"/>
          <p:cNvGrpSpPr/>
          <p:nvPr/>
        </p:nvGrpSpPr>
        <p:grpSpPr>
          <a:xfrm>
            <a:off x="7687555" y="410976"/>
            <a:ext cx="813696" cy="810536"/>
            <a:chOff x="315380" y="308232"/>
            <a:chExt cx="813696" cy="607902"/>
          </a:xfrm>
        </p:grpSpPr>
        <p:sp>
          <p:nvSpPr>
            <p:cNvPr id="513" name="Google Shape;513;p31"/>
            <p:cNvSpPr/>
            <p:nvPr/>
          </p:nvSpPr>
          <p:spPr>
            <a:xfrm>
              <a:off x="315380" y="734649"/>
              <a:ext cx="180130" cy="180139"/>
            </a:xfrm>
            <a:custGeom>
              <a:avLst/>
              <a:gdLst/>
              <a:ahLst/>
              <a:cxnLst/>
              <a:rect l="l" t="t" r="r" b="b"/>
              <a:pathLst>
                <a:path w="20481" h="20482" extrusionOk="0">
                  <a:moveTo>
                    <a:pt x="0" y="0"/>
                  </a:moveTo>
                  <a:lnTo>
                    <a:pt x="0" y="20481"/>
                  </a:lnTo>
                  <a:lnTo>
                    <a:pt x="20481" y="20481"/>
                  </a:lnTo>
                  <a:lnTo>
                    <a:pt x="204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14" name="Google Shape;514;p31"/>
            <p:cNvSpPr/>
            <p:nvPr/>
          </p:nvSpPr>
          <p:spPr>
            <a:xfrm>
              <a:off x="315380" y="519145"/>
              <a:ext cx="180130" cy="180130"/>
            </a:xfrm>
            <a:custGeom>
              <a:avLst/>
              <a:gdLst/>
              <a:ahLst/>
              <a:cxnLst/>
              <a:rect l="l" t="t" r="r" b="b"/>
              <a:pathLst>
                <a:path w="20481" h="20481" extrusionOk="0">
                  <a:moveTo>
                    <a:pt x="0" y="0"/>
                  </a:moveTo>
                  <a:lnTo>
                    <a:pt x="0" y="20481"/>
                  </a:lnTo>
                  <a:lnTo>
                    <a:pt x="20481" y="20481"/>
                  </a:lnTo>
                  <a:lnTo>
                    <a:pt x="204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15" name="Google Shape;515;p31"/>
            <p:cNvSpPr/>
            <p:nvPr/>
          </p:nvSpPr>
          <p:spPr>
            <a:xfrm>
              <a:off x="315380" y="311741"/>
              <a:ext cx="180130" cy="180130"/>
            </a:xfrm>
            <a:custGeom>
              <a:avLst/>
              <a:gdLst/>
              <a:ahLst/>
              <a:cxnLst/>
              <a:rect l="l" t="t" r="r" b="b"/>
              <a:pathLst>
                <a:path w="20481" h="20481" extrusionOk="0">
                  <a:moveTo>
                    <a:pt x="0" y="0"/>
                  </a:moveTo>
                  <a:lnTo>
                    <a:pt x="0" y="20481"/>
                  </a:lnTo>
                  <a:lnTo>
                    <a:pt x="20481" y="20481"/>
                  </a:lnTo>
                  <a:lnTo>
                    <a:pt x="204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16" name="Google Shape;516;p31"/>
            <p:cNvSpPr/>
            <p:nvPr/>
          </p:nvSpPr>
          <p:spPr>
            <a:xfrm>
              <a:off x="526565" y="734649"/>
              <a:ext cx="179867" cy="180139"/>
            </a:xfrm>
            <a:custGeom>
              <a:avLst/>
              <a:gdLst/>
              <a:ahLst/>
              <a:cxnLst/>
              <a:rect l="l" t="t" r="r" b="b"/>
              <a:pathLst>
                <a:path w="20451" h="20482" extrusionOk="0">
                  <a:moveTo>
                    <a:pt x="0" y="0"/>
                  </a:moveTo>
                  <a:lnTo>
                    <a:pt x="0" y="20481"/>
                  </a:lnTo>
                  <a:lnTo>
                    <a:pt x="20450" y="20481"/>
                  </a:lnTo>
                  <a:lnTo>
                    <a:pt x="2045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17" name="Google Shape;517;p31"/>
            <p:cNvSpPr/>
            <p:nvPr/>
          </p:nvSpPr>
          <p:spPr>
            <a:xfrm>
              <a:off x="526829" y="519682"/>
              <a:ext cx="179867" cy="180139"/>
            </a:xfrm>
            <a:custGeom>
              <a:avLst/>
              <a:gdLst/>
              <a:ahLst/>
              <a:cxnLst/>
              <a:rect l="l" t="t" r="r" b="b"/>
              <a:pathLst>
                <a:path w="20451" h="20482" extrusionOk="0">
                  <a:moveTo>
                    <a:pt x="1" y="1"/>
                  </a:moveTo>
                  <a:lnTo>
                    <a:pt x="1" y="20481"/>
                  </a:lnTo>
                  <a:cubicBezTo>
                    <a:pt x="11301" y="20481"/>
                    <a:pt x="20451" y="11300"/>
                    <a:pt x="204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18" name="Google Shape;518;p31"/>
            <p:cNvSpPr/>
            <p:nvPr/>
          </p:nvSpPr>
          <p:spPr>
            <a:xfrm>
              <a:off x="740715" y="519682"/>
              <a:ext cx="180139" cy="180139"/>
            </a:xfrm>
            <a:custGeom>
              <a:avLst/>
              <a:gdLst/>
              <a:ahLst/>
              <a:cxnLst/>
              <a:rect l="l" t="t" r="r" b="b"/>
              <a:pathLst>
                <a:path w="20482" h="20482" extrusionOk="0">
                  <a:moveTo>
                    <a:pt x="1" y="1"/>
                  </a:moveTo>
                  <a:lnTo>
                    <a:pt x="1" y="20481"/>
                  </a:lnTo>
                  <a:cubicBezTo>
                    <a:pt x="11301" y="20481"/>
                    <a:pt x="20482" y="11300"/>
                    <a:pt x="2048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19" name="Google Shape;519;p31"/>
            <p:cNvSpPr/>
            <p:nvPr/>
          </p:nvSpPr>
          <p:spPr>
            <a:xfrm>
              <a:off x="740715" y="308232"/>
              <a:ext cx="180139" cy="180130"/>
            </a:xfrm>
            <a:custGeom>
              <a:avLst/>
              <a:gdLst/>
              <a:ahLst/>
              <a:cxnLst/>
              <a:rect l="l" t="t" r="r" b="b"/>
              <a:pathLst>
                <a:path w="20482" h="20481" extrusionOk="0">
                  <a:moveTo>
                    <a:pt x="1" y="0"/>
                  </a:moveTo>
                  <a:lnTo>
                    <a:pt x="1" y="20481"/>
                  </a:lnTo>
                  <a:lnTo>
                    <a:pt x="20482" y="20481"/>
                  </a:lnTo>
                  <a:cubicBezTo>
                    <a:pt x="20482" y="9181"/>
                    <a:pt x="11301" y="0"/>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20" name="Google Shape;520;p31"/>
            <p:cNvSpPr/>
            <p:nvPr/>
          </p:nvSpPr>
          <p:spPr>
            <a:xfrm>
              <a:off x="528184" y="308232"/>
              <a:ext cx="179867" cy="180130"/>
            </a:xfrm>
            <a:custGeom>
              <a:avLst/>
              <a:gdLst/>
              <a:ahLst/>
              <a:cxnLst/>
              <a:rect l="l" t="t" r="r" b="b"/>
              <a:pathLst>
                <a:path w="20451" h="20481" extrusionOk="0">
                  <a:moveTo>
                    <a:pt x="0" y="0"/>
                  </a:moveTo>
                  <a:lnTo>
                    <a:pt x="0" y="20481"/>
                  </a:lnTo>
                  <a:lnTo>
                    <a:pt x="20451" y="20481"/>
                  </a:lnTo>
                  <a:cubicBezTo>
                    <a:pt x="20451" y="9181"/>
                    <a:pt x="11300" y="0"/>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21" name="Google Shape;521;p31"/>
            <p:cNvSpPr/>
            <p:nvPr/>
          </p:nvSpPr>
          <p:spPr>
            <a:xfrm>
              <a:off x="838207" y="308232"/>
              <a:ext cx="78056" cy="70219"/>
            </a:xfrm>
            <a:custGeom>
              <a:avLst/>
              <a:gdLst/>
              <a:ahLst/>
              <a:cxnLst/>
              <a:rect l="l" t="t" r="r" b="b"/>
              <a:pathLst>
                <a:path w="8875" h="7984" extrusionOk="0">
                  <a:moveTo>
                    <a:pt x="1" y="0"/>
                  </a:moveTo>
                  <a:cubicBezTo>
                    <a:pt x="3563" y="1934"/>
                    <a:pt x="6572" y="4667"/>
                    <a:pt x="8875" y="7984"/>
                  </a:cubicBezTo>
                  <a:lnTo>
                    <a:pt x="8875" y="1535"/>
                  </a:lnTo>
                  <a:cubicBezTo>
                    <a:pt x="6173" y="706"/>
                    <a:pt x="3317" y="154"/>
                    <a:pt x="36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22" name="Google Shape;522;p31"/>
            <p:cNvSpPr/>
            <p:nvPr/>
          </p:nvSpPr>
          <p:spPr>
            <a:xfrm>
              <a:off x="740715" y="734649"/>
              <a:ext cx="175548" cy="181485"/>
            </a:xfrm>
            <a:custGeom>
              <a:avLst/>
              <a:gdLst/>
              <a:ahLst/>
              <a:cxnLst/>
              <a:rect l="l" t="t" r="r" b="b"/>
              <a:pathLst>
                <a:path w="19960" h="20635" extrusionOk="0">
                  <a:moveTo>
                    <a:pt x="19960" y="0"/>
                  </a:moveTo>
                  <a:cubicBezTo>
                    <a:pt x="16981" y="2273"/>
                    <a:pt x="13266" y="2917"/>
                    <a:pt x="9213" y="2917"/>
                  </a:cubicBezTo>
                  <a:cubicBezTo>
                    <a:pt x="5835" y="2917"/>
                    <a:pt x="2672" y="1996"/>
                    <a:pt x="1" y="338"/>
                  </a:cubicBezTo>
                  <a:lnTo>
                    <a:pt x="1" y="19284"/>
                  </a:lnTo>
                  <a:cubicBezTo>
                    <a:pt x="3041" y="20174"/>
                    <a:pt x="6234" y="20635"/>
                    <a:pt x="9551" y="20635"/>
                  </a:cubicBezTo>
                  <a:cubicBezTo>
                    <a:pt x="13205" y="20635"/>
                    <a:pt x="16674" y="20082"/>
                    <a:pt x="19960" y="19038"/>
                  </a:cubicBezTo>
                  <a:lnTo>
                    <a:pt x="1996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23" name="Google Shape;523;p31"/>
            <p:cNvSpPr/>
            <p:nvPr/>
          </p:nvSpPr>
          <p:spPr>
            <a:xfrm>
              <a:off x="947318" y="734649"/>
              <a:ext cx="156102" cy="155830"/>
            </a:xfrm>
            <a:custGeom>
              <a:avLst/>
              <a:gdLst/>
              <a:ahLst/>
              <a:cxnLst/>
              <a:rect l="l" t="t" r="r" b="b"/>
              <a:pathLst>
                <a:path w="17749" h="17718" extrusionOk="0">
                  <a:moveTo>
                    <a:pt x="0" y="0"/>
                  </a:moveTo>
                  <a:lnTo>
                    <a:pt x="0" y="17718"/>
                  </a:lnTo>
                  <a:cubicBezTo>
                    <a:pt x="7891" y="14217"/>
                    <a:pt x="14248" y="7892"/>
                    <a:pt x="177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24" name="Google Shape;524;p31"/>
            <p:cNvSpPr/>
            <p:nvPr/>
          </p:nvSpPr>
          <p:spPr>
            <a:xfrm>
              <a:off x="947318" y="333615"/>
              <a:ext cx="155557" cy="154748"/>
            </a:xfrm>
            <a:custGeom>
              <a:avLst/>
              <a:gdLst/>
              <a:ahLst/>
              <a:cxnLst/>
              <a:rect l="l" t="t" r="r" b="b"/>
              <a:pathLst>
                <a:path w="17687" h="17595" extrusionOk="0">
                  <a:moveTo>
                    <a:pt x="0" y="0"/>
                  </a:moveTo>
                  <a:lnTo>
                    <a:pt x="0" y="17595"/>
                  </a:lnTo>
                  <a:lnTo>
                    <a:pt x="17687" y="17595"/>
                  </a:lnTo>
                  <a:cubicBezTo>
                    <a:pt x="14186" y="9765"/>
                    <a:pt x="7861" y="3470"/>
                    <a:pt x="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25" name="Google Shape;525;p31"/>
            <p:cNvSpPr/>
            <p:nvPr/>
          </p:nvSpPr>
          <p:spPr>
            <a:xfrm>
              <a:off x="947318" y="519682"/>
              <a:ext cx="181757" cy="183921"/>
            </a:xfrm>
            <a:custGeom>
              <a:avLst/>
              <a:gdLst/>
              <a:ahLst/>
              <a:cxnLst/>
              <a:rect l="l" t="t" r="r" b="b"/>
              <a:pathLst>
                <a:path w="20666" h="20912" extrusionOk="0">
                  <a:moveTo>
                    <a:pt x="430" y="1"/>
                  </a:moveTo>
                  <a:cubicBezTo>
                    <a:pt x="2272" y="2795"/>
                    <a:pt x="3347" y="6142"/>
                    <a:pt x="3347" y="9734"/>
                  </a:cubicBezTo>
                  <a:cubicBezTo>
                    <a:pt x="3347" y="13603"/>
                    <a:pt x="2119" y="17165"/>
                    <a:pt x="0" y="20082"/>
                  </a:cubicBezTo>
                  <a:lnTo>
                    <a:pt x="0" y="20911"/>
                  </a:lnTo>
                  <a:lnTo>
                    <a:pt x="19068" y="20911"/>
                  </a:lnTo>
                  <a:cubicBezTo>
                    <a:pt x="20112" y="17626"/>
                    <a:pt x="20665" y="14125"/>
                    <a:pt x="20665" y="10502"/>
                  </a:cubicBezTo>
                  <a:cubicBezTo>
                    <a:pt x="20665" y="6848"/>
                    <a:pt x="20082" y="3317"/>
                    <a:pt x="1903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26" name="Google Shape;526;p31"/>
            <p:cNvSpPr/>
            <p:nvPr/>
          </p:nvSpPr>
          <p:spPr>
            <a:xfrm>
              <a:off x="621894" y="309578"/>
              <a:ext cx="84801" cy="83183"/>
            </a:xfrm>
            <a:custGeom>
              <a:avLst/>
              <a:gdLst/>
              <a:ahLst/>
              <a:cxnLst/>
              <a:rect l="l" t="t" r="r" b="b"/>
              <a:pathLst>
                <a:path w="9642" h="9458" extrusionOk="0">
                  <a:moveTo>
                    <a:pt x="0" y="1"/>
                  </a:moveTo>
                  <a:cubicBezTo>
                    <a:pt x="3992" y="2242"/>
                    <a:pt x="7339" y="5528"/>
                    <a:pt x="9642" y="9458"/>
                  </a:cubicBezTo>
                  <a:lnTo>
                    <a:pt x="964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27" name="Google Shape;527;p31"/>
            <p:cNvSpPr/>
            <p:nvPr/>
          </p:nvSpPr>
          <p:spPr>
            <a:xfrm>
              <a:off x="625131" y="614747"/>
              <a:ext cx="82919" cy="85074"/>
            </a:xfrm>
            <a:custGeom>
              <a:avLst/>
              <a:gdLst/>
              <a:ahLst/>
              <a:cxnLst/>
              <a:rect l="l" t="t" r="r" b="b"/>
              <a:pathLst>
                <a:path w="9428" h="9673" extrusionOk="0">
                  <a:moveTo>
                    <a:pt x="9428" y="0"/>
                  </a:moveTo>
                  <a:cubicBezTo>
                    <a:pt x="7186" y="3992"/>
                    <a:pt x="3931" y="7339"/>
                    <a:pt x="1" y="9672"/>
                  </a:cubicBezTo>
                  <a:lnTo>
                    <a:pt x="9428" y="9672"/>
                  </a:lnTo>
                  <a:lnTo>
                    <a:pt x="942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528" name="Google Shape;528;p31"/>
          <p:cNvSpPr/>
          <p:nvPr/>
        </p:nvSpPr>
        <p:spPr>
          <a:xfrm>
            <a:off x="8846828" y="-72500"/>
            <a:ext cx="356400" cy="70052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chemeClr val="lt1"/>
              </a:solidFill>
              <a:latin typeface="Nunito"/>
              <a:ea typeface="Nunito"/>
              <a:cs typeface="Nunito"/>
              <a:sym typeface="Nunito"/>
            </a:endParaRPr>
          </a:p>
        </p:txBody>
      </p:sp>
      <p:sp>
        <p:nvSpPr>
          <p:cNvPr id="529" name="Google Shape;529;p31"/>
          <p:cNvSpPr txBox="1">
            <a:spLocks noGrp="1"/>
          </p:cNvSpPr>
          <p:nvPr>
            <p:ph type="ctrTitle" idx="2"/>
          </p:nvPr>
        </p:nvSpPr>
        <p:spPr>
          <a:xfrm rot="-5400000">
            <a:off x="6303600" y="3143285"/>
            <a:ext cx="5439600" cy="3516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1pPr>
            <a:lvl2pPr lvl="1"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2pPr>
            <a:lvl3pPr lvl="2"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3pPr>
            <a:lvl4pPr lvl="3"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4pPr>
            <a:lvl5pPr lvl="4"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5pPr>
            <a:lvl6pPr lvl="5"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6pPr>
            <a:lvl7pPr lvl="6"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7pPr>
            <a:lvl8pPr lvl="7"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8pPr>
            <a:lvl9pPr lvl="8"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9pPr>
          </a:lstStyle>
          <a:p>
            <a:endParaRPr/>
          </a:p>
        </p:txBody>
      </p:sp>
      <p:sp>
        <p:nvSpPr>
          <p:cNvPr id="530" name="Google Shape;530;p31"/>
          <p:cNvSpPr txBox="1">
            <a:spLocks noGrp="1"/>
          </p:cNvSpPr>
          <p:nvPr>
            <p:ph type="sldNum" idx="12"/>
          </p:nvPr>
        </p:nvSpPr>
        <p:spPr>
          <a:xfrm rot="-5400000">
            <a:off x="8735000" y="245073"/>
            <a:ext cx="576800" cy="393600"/>
          </a:xfrm>
          <a:prstGeom prst="rect">
            <a:avLst/>
          </a:prstGeom>
          <a:noFill/>
          <a:ln>
            <a:noFill/>
          </a:ln>
        </p:spPr>
        <p:txBody>
          <a:bodyPr spcFirstLastPara="1" wrap="square" lIns="91425" tIns="91425" rIns="91425" bIns="91425" anchor="ctr" anchorCtr="0">
            <a:noAutofit/>
          </a:bodyPr>
          <a:lstStyle>
            <a:lvl1pPr lvl="0" algn="ctr" rtl="0">
              <a:buNone/>
              <a:defRPr sz="800">
                <a:solidFill>
                  <a:schemeClr val="lt1"/>
                </a:solidFill>
                <a:latin typeface="Nunito"/>
                <a:ea typeface="Nunito"/>
                <a:cs typeface="Nunito"/>
                <a:sym typeface="Nunito"/>
              </a:defRPr>
            </a:lvl1pPr>
            <a:lvl2pPr lvl="1" algn="ctr" rtl="0">
              <a:buNone/>
              <a:defRPr sz="800">
                <a:solidFill>
                  <a:schemeClr val="lt1"/>
                </a:solidFill>
                <a:latin typeface="Nunito"/>
                <a:ea typeface="Nunito"/>
                <a:cs typeface="Nunito"/>
                <a:sym typeface="Nunito"/>
              </a:defRPr>
            </a:lvl2pPr>
            <a:lvl3pPr lvl="2" algn="ctr" rtl="0">
              <a:buNone/>
              <a:defRPr sz="800">
                <a:solidFill>
                  <a:schemeClr val="lt1"/>
                </a:solidFill>
                <a:latin typeface="Nunito"/>
                <a:ea typeface="Nunito"/>
                <a:cs typeface="Nunito"/>
                <a:sym typeface="Nunito"/>
              </a:defRPr>
            </a:lvl3pPr>
            <a:lvl4pPr lvl="3" algn="ctr" rtl="0">
              <a:buNone/>
              <a:defRPr sz="800">
                <a:solidFill>
                  <a:schemeClr val="lt1"/>
                </a:solidFill>
                <a:latin typeface="Nunito"/>
                <a:ea typeface="Nunito"/>
                <a:cs typeface="Nunito"/>
                <a:sym typeface="Nunito"/>
              </a:defRPr>
            </a:lvl4pPr>
            <a:lvl5pPr lvl="4" algn="ctr" rtl="0">
              <a:buNone/>
              <a:defRPr sz="800">
                <a:solidFill>
                  <a:schemeClr val="lt1"/>
                </a:solidFill>
                <a:latin typeface="Nunito"/>
                <a:ea typeface="Nunito"/>
                <a:cs typeface="Nunito"/>
                <a:sym typeface="Nunito"/>
              </a:defRPr>
            </a:lvl5pPr>
            <a:lvl6pPr lvl="5" algn="ctr" rtl="0">
              <a:buNone/>
              <a:defRPr sz="800">
                <a:solidFill>
                  <a:schemeClr val="lt1"/>
                </a:solidFill>
                <a:latin typeface="Nunito"/>
                <a:ea typeface="Nunito"/>
                <a:cs typeface="Nunito"/>
                <a:sym typeface="Nunito"/>
              </a:defRPr>
            </a:lvl6pPr>
            <a:lvl7pPr lvl="6" algn="ctr" rtl="0">
              <a:buNone/>
              <a:defRPr sz="800">
                <a:solidFill>
                  <a:schemeClr val="lt1"/>
                </a:solidFill>
                <a:latin typeface="Nunito"/>
                <a:ea typeface="Nunito"/>
                <a:cs typeface="Nunito"/>
                <a:sym typeface="Nunito"/>
              </a:defRPr>
            </a:lvl7pPr>
            <a:lvl8pPr lvl="7" algn="ctr" rtl="0">
              <a:buNone/>
              <a:defRPr sz="800">
                <a:solidFill>
                  <a:schemeClr val="lt1"/>
                </a:solidFill>
                <a:latin typeface="Nunito"/>
                <a:ea typeface="Nunito"/>
                <a:cs typeface="Nunito"/>
                <a:sym typeface="Nunito"/>
              </a:defRPr>
            </a:lvl8pPr>
            <a:lvl9pPr lvl="8" algn="ctr" rtl="0">
              <a:buNone/>
              <a:defRPr sz="800">
                <a:solidFill>
                  <a:schemeClr val="lt1"/>
                </a:solidFill>
                <a:latin typeface="Nunito"/>
                <a:ea typeface="Nunito"/>
                <a:cs typeface="Nunito"/>
                <a:sym typeface="Nunito"/>
              </a:defRPr>
            </a:lvl9pPr>
          </a:lstStyle>
          <a:p>
            <a:fld id="{00000000-1234-1234-1234-123412341234}" type="slidenum">
              <a:rPr lang="en" smtClean="0"/>
              <a:pPr/>
              <a:t>‹#›</a:t>
            </a:fld>
            <a:endParaRPr lang="en"/>
          </a:p>
        </p:txBody>
      </p:sp>
    </p:spTree>
    <p:extLst>
      <p:ext uri="{BB962C8B-B14F-4D97-AF65-F5344CB8AC3E}">
        <p14:creationId xmlns:p14="http://schemas.microsoft.com/office/powerpoint/2010/main" val="3928178460"/>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matchingName="Blank slide" type="blank">
  <p:cSld name="Blank slide">
    <p:spTree>
      <p:nvGrpSpPr>
        <p:cNvPr id="1" name="Shape 531"/>
        <p:cNvGrpSpPr/>
        <p:nvPr/>
      </p:nvGrpSpPr>
      <p:grpSpPr>
        <a:xfrm>
          <a:off x="0" y="0"/>
          <a:ext cx="0" cy="0"/>
          <a:chOff x="0" y="0"/>
          <a:chExt cx="0" cy="0"/>
        </a:xfrm>
      </p:grpSpPr>
      <p:grpSp>
        <p:nvGrpSpPr>
          <p:cNvPr id="532" name="Google Shape;532;p32"/>
          <p:cNvGrpSpPr/>
          <p:nvPr/>
        </p:nvGrpSpPr>
        <p:grpSpPr>
          <a:xfrm>
            <a:off x="315380" y="410976"/>
            <a:ext cx="813696" cy="810536"/>
            <a:chOff x="315380" y="308232"/>
            <a:chExt cx="813696" cy="607902"/>
          </a:xfrm>
        </p:grpSpPr>
        <p:sp>
          <p:nvSpPr>
            <p:cNvPr id="533" name="Google Shape;533;p32"/>
            <p:cNvSpPr/>
            <p:nvPr/>
          </p:nvSpPr>
          <p:spPr>
            <a:xfrm>
              <a:off x="315380" y="734649"/>
              <a:ext cx="180130" cy="180139"/>
            </a:xfrm>
            <a:custGeom>
              <a:avLst/>
              <a:gdLst/>
              <a:ahLst/>
              <a:cxnLst/>
              <a:rect l="l" t="t" r="r" b="b"/>
              <a:pathLst>
                <a:path w="20481" h="20482" extrusionOk="0">
                  <a:moveTo>
                    <a:pt x="0" y="0"/>
                  </a:moveTo>
                  <a:lnTo>
                    <a:pt x="0" y="20481"/>
                  </a:lnTo>
                  <a:lnTo>
                    <a:pt x="20481" y="20481"/>
                  </a:lnTo>
                  <a:lnTo>
                    <a:pt x="204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34" name="Google Shape;534;p32"/>
            <p:cNvSpPr/>
            <p:nvPr/>
          </p:nvSpPr>
          <p:spPr>
            <a:xfrm>
              <a:off x="315380" y="519145"/>
              <a:ext cx="180130" cy="180130"/>
            </a:xfrm>
            <a:custGeom>
              <a:avLst/>
              <a:gdLst/>
              <a:ahLst/>
              <a:cxnLst/>
              <a:rect l="l" t="t" r="r" b="b"/>
              <a:pathLst>
                <a:path w="20481" h="20481" extrusionOk="0">
                  <a:moveTo>
                    <a:pt x="0" y="0"/>
                  </a:moveTo>
                  <a:lnTo>
                    <a:pt x="0" y="20481"/>
                  </a:lnTo>
                  <a:lnTo>
                    <a:pt x="20481" y="20481"/>
                  </a:lnTo>
                  <a:lnTo>
                    <a:pt x="204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35" name="Google Shape;535;p32"/>
            <p:cNvSpPr/>
            <p:nvPr/>
          </p:nvSpPr>
          <p:spPr>
            <a:xfrm>
              <a:off x="315380" y="311741"/>
              <a:ext cx="180130" cy="180130"/>
            </a:xfrm>
            <a:custGeom>
              <a:avLst/>
              <a:gdLst/>
              <a:ahLst/>
              <a:cxnLst/>
              <a:rect l="l" t="t" r="r" b="b"/>
              <a:pathLst>
                <a:path w="20481" h="20481" extrusionOk="0">
                  <a:moveTo>
                    <a:pt x="0" y="0"/>
                  </a:moveTo>
                  <a:lnTo>
                    <a:pt x="0" y="20481"/>
                  </a:lnTo>
                  <a:lnTo>
                    <a:pt x="20481" y="20481"/>
                  </a:lnTo>
                  <a:lnTo>
                    <a:pt x="204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36" name="Google Shape;536;p32"/>
            <p:cNvSpPr/>
            <p:nvPr/>
          </p:nvSpPr>
          <p:spPr>
            <a:xfrm>
              <a:off x="526565" y="734649"/>
              <a:ext cx="179867" cy="180139"/>
            </a:xfrm>
            <a:custGeom>
              <a:avLst/>
              <a:gdLst/>
              <a:ahLst/>
              <a:cxnLst/>
              <a:rect l="l" t="t" r="r" b="b"/>
              <a:pathLst>
                <a:path w="20451" h="20482" extrusionOk="0">
                  <a:moveTo>
                    <a:pt x="0" y="0"/>
                  </a:moveTo>
                  <a:lnTo>
                    <a:pt x="0" y="20481"/>
                  </a:lnTo>
                  <a:lnTo>
                    <a:pt x="20450" y="20481"/>
                  </a:lnTo>
                  <a:lnTo>
                    <a:pt x="20450"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37" name="Google Shape;537;p32"/>
            <p:cNvSpPr/>
            <p:nvPr/>
          </p:nvSpPr>
          <p:spPr>
            <a:xfrm>
              <a:off x="526829" y="519682"/>
              <a:ext cx="179867" cy="180139"/>
            </a:xfrm>
            <a:custGeom>
              <a:avLst/>
              <a:gdLst/>
              <a:ahLst/>
              <a:cxnLst/>
              <a:rect l="l" t="t" r="r" b="b"/>
              <a:pathLst>
                <a:path w="20451" h="20482" extrusionOk="0">
                  <a:moveTo>
                    <a:pt x="1" y="1"/>
                  </a:moveTo>
                  <a:lnTo>
                    <a:pt x="1" y="20481"/>
                  </a:lnTo>
                  <a:cubicBezTo>
                    <a:pt x="11301" y="20481"/>
                    <a:pt x="20451" y="11300"/>
                    <a:pt x="204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38" name="Google Shape;538;p32"/>
            <p:cNvSpPr/>
            <p:nvPr/>
          </p:nvSpPr>
          <p:spPr>
            <a:xfrm>
              <a:off x="740715" y="519682"/>
              <a:ext cx="180139" cy="180139"/>
            </a:xfrm>
            <a:custGeom>
              <a:avLst/>
              <a:gdLst/>
              <a:ahLst/>
              <a:cxnLst/>
              <a:rect l="l" t="t" r="r" b="b"/>
              <a:pathLst>
                <a:path w="20482" h="20482" extrusionOk="0">
                  <a:moveTo>
                    <a:pt x="1" y="1"/>
                  </a:moveTo>
                  <a:lnTo>
                    <a:pt x="1" y="20481"/>
                  </a:lnTo>
                  <a:cubicBezTo>
                    <a:pt x="11301" y="20481"/>
                    <a:pt x="20482" y="11300"/>
                    <a:pt x="20482" y="1"/>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39" name="Google Shape;539;p32"/>
            <p:cNvSpPr/>
            <p:nvPr/>
          </p:nvSpPr>
          <p:spPr>
            <a:xfrm>
              <a:off x="740715" y="308232"/>
              <a:ext cx="180139" cy="180130"/>
            </a:xfrm>
            <a:custGeom>
              <a:avLst/>
              <a:gdLst/>
              <a:ahLst/>
              <a:cxnLst/>
              <a:rect l="l" t="t" r="r" b="b"/>
              <a:pathLst>
                <a:path w="20482" h="20481" extrusionOk="0">
                  <a:moveTo>
                    <a:pt x="1" y="0"/>
                  </a:moveTo>
                  <a:lnTo>
                    <a:pt x="1" y="20481"/>
                  </a:lnTo>
                  <a:lnTo>
                    <a:pt x="20482" y="20481"/>
                  </a:lnTo>
                  <a:cubicBezTo>
                    <a:pt x="20482" y="9181"/>
                    <a:pt x="11301" y="0"/>
                    <a:pt x="1" y="0"/>
                  </a:cubicBez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40" name="Google Shape;540;p32"/>
            <p:cNvSpPr/>
            <p:nvPr/>
          </p:nvSpPr>
          <p:spPr>
            <a:xfrm>
              <a:off x="528184" y="308232"/>
              <a:ext cx="179867" cy="180130"/>
            </a:xfrm>
            <a:custGeom>
              <a:avLst/>
              <a:gdLst/>
              <a:ahLst/>
              <a:cxnLst/>
              <a:rect l="l" t="t" r="r" b="b"/>
              <a:pathLst>
                <a:path w="20451" h="20481" extrusionOk="0">
                  <a:moveTo>
                    <a:pt x="0" y="0"/>
                  </a:moveTo>
                  <a:lnTo>
                    <a:pt x="0" y="20481"/>
                  </a:lnTo>
                  <a:lnTo>
                    <a:pt x="20451" y="20481"/>
                  </a:lnTo>
                  <a:cubicBezTo>
                    <a:pt x="20451" y="9181"/>
                    <a:pt x="11300" y="0"/>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41" name="Google Shape;541;p32"/>
            <p:cNvSpPr/>
            <p:nvPr/>
          </p:nvSpPr>
          <p:spPr>
            <a:xfrm>
              <a:off x="838207" y="308232"/>
              <a:ext cx="78056" cy="70219"/>
            </a:xfrm>
            <a:custGeom>
              <a:avLst/>
              <a:gdLst/>
              <a:ahLst/>
              <a:cxnLst/>
              <a:rect l="l" t="t" r="r" b="b"/>
              <a:pathLst>
                <a:path w="8875" h="7984" extrusionOk="0">
                  <a:moveTo>
                    <a:pt x="1" y="0"/>
                  </a:moveTo>
                  <a:cubicBezTo>
                    <a:pt x="3563" y="1934"/>
                    <a:pt x="6572" y="4667"/>
                    <a:pt x="8875" y="7984"/>
                  </a:cubicBezTo>
                  <a:lnTo>
                    <a:pt x="8875" y="1535"/>
                  </a:lnTo>
                  <a:cubicBezTo>
                    <a:pt x="6173" y="706"/>
                    <a:pt x="3317" y="154"/>
                    <a:pt x="36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42" name="Google Shape;542;p32"/>
            <p:cNvSpPr/>
            <p:nvPr/>
          </p:nvSpPr>
          <p:spPr>
            <a:xfrm>
              <a:off x="740715" y="734649"/>
              <a:ext cx="175548" cy="181485"/>
            </a:xfrm>
            <a:custGeom>
              <a:avLst/>
              <a:gdLst/>
              <a:ahLst/>
              <a:cxnLst/>
              <a:rect l="l" t="t" r="r" b="b"/>
              <a:pathLst>
                <a:path w="19960" h="20635" extrusionOk="0">
                  <a:moveTo>
                    <a:pt x="19960" y="0"/>
                  </a:moveTo>
                  <a:cubicBezTo>
                    <a:pt x="16981" y="2273"/>
                    <a:pt x="13266" y="2917"/>
                    <a:pt x="9213" y="2917"/>
                  </a:cubicBezTo>
                  <a:cubicBezTo>
                    <a:pt x="5835" y="2917"/>
                    <a:pt x="2672" y="1996"/>
                    <a:pt x="1" y="338"/>
                  </a:cubicBezTo>
                  <a:lnTo>
                    <a:pt x="1" y="19284"/>
                  </a:lnTo>
                  <a:cubicBezTo>
                    <a:pt x="3041" y="20174"/>
                    <a:pt x="6234" y="20635"/>
                    <a:pt x="9551" y="20635"/>
                  </a:cubicBezTo>
                  <a:cubicBezTo>
                    <a:pt x="13205" y="20635"/>
                    <a:pt x="16674" y="20082"/>
                    <a:pt x="19960" y="19038"/>
                  </a:cubicBezTo>
                  <a:lnTo>
                    <a:pt x="1996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43" name="Google Shape;543;p32"/>
            <p:cNvSpPr/>
            <p:nvPr/>
          </p:nvSpPr>
          <p:spPr>
            <a:xfrm>
              <a:off x="947318" y="734649"/>
              <a:ext cx="156102" cy="155830"/>
            </a:xfrm>
            <a:custGeom>
              <a:avLst/>
              <a:gdLst/>
              <a:ahLst/>
              <a:cxnLst/>
              <a:rect l="l" t="t" r="r" b="b"/>
              <a:pathLst>
                <a:path w="17749" h="17718" extrusionOk="0">
                  <a:moveTo>
                    <a:pt x="0" y="0"/>
                  </a:moveTo>
                  <a:lnTo>
                    <a:pt x="0" y="17718"/>
                  </a:lnTo>
                  <a:cubicBezTo>
                    <a:pt x="7891" y="14217"/>
                    <a:pt x="14248" y="7892"/>
                    <a:pt x="177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44" name="Google Shape;544;p32"/>
            <p:cNvSpPr/>
            <p:nvPr/>
          </p:nvSpPr>
          <p:spPr>
            <a:xfrm>
              <a:off x="947318" y="333615"/>
              <a:ext cx="155557" cy="154748"/>
            </a:xfrm>
            <a:custGeom>
              <a:avLst/>
              <a:gdLst/>
              <a:ahLst/>
              <a:cxnLst/>
              <a:rect l="l" t="t" r="r" b="b"/>
              <a:pathLst>
                <a:path w="17687" h="17595" extrusionOk="0">
                  <a:moveTo>
                    <a:pt x="0" y="0"/>
                  </a:moveTo>
                  <a:lnTo>
                    <a:pt x="0" y="17595"/>
                  </a:lnTo>
                  <a:lnTo>
                    <a:pt x="17687" y="17595"/>
                  </a:lnTo>
                  <a:cubicBezTo>
                    <a:pt x="14186" y="9765"/>
                    <a:pt x="7861" y="3470"/>
                    <a:pt x="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45" name="Google Shape;545;p32"/>
            <p:cNvSpPr/>
            <p:nvPr/>
          </p:nvSpPr>
          <p:spPr>
            <a:xfrm>
              <a:off x="947318" y="519682"/>
              <a:ext cx="181757" cy="183921"/>
            </a:xfrm>
            <a:custGeom>
              <a:avLst/>
              <a:gdLst/>
              <a:ahLst/>
              <a:cxnLst/>
              <a:rect l="l" t="t" r="r" b="b"/>
              <a:pathLst>
                <a:path w="20666" h="20912" extrusionOk="0">
                  <a:moveTo>
                    <a:pt x="430" y="1"/>
                  </a:moveTo>
                  <a:cubicBezTo>
                    <a:pt x="2272" y="2795"/>
                    <a:pt x="3347" y="6142"/>
                    <a:pt x="3347" y="9734"/>
                  </a:cubicBezTo>
                  <a:cubicBezTo>
                    <a:pt x="3347" y="13603"/>
                    <a:pt x="2119" y="17165"/>
                    <a:pt x="0" y="20082"/>
                  </a:cubicBezTo>
                  <a:lnTo>
                    <a:pt x="0" y="20911"/>
                  </a:lnTo>
                  <a:lnTo>
                    <a:pt x="19068" y="20911"/>
                  </a:lnTo>
                  <a:cubicBezTo>
                    <a:pt x="20112" y="17626"/>
                    <a:pt x="20665" y="14125"/>
                    <a:pt x="20665" y="10502"/>
                  </a:cubicBezTo>
                  <a:cubicBezTo>
                    <a:pt x="20665" y="6848"/>
                    <a:pt x="20082" y="3317"/>
                    <a:pt x="1903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46" name="Google Shape;546;p32"/>
            <p:cNvSpPr/>
            <p:nvPr/>
          </p:nvSpPr>
          <p:spPr>
            <a:xfrm>
              <a:off x="621894" y="309578"/>
              <a:ext cx="84801" cy="83183"/>
            </a:xfrm>
            <a:custGeom>
              <a:avLst/>
              <a:gdLst/>
              <a:ahLst/>
              <a:cxnLst/>
              <a:rect l="l" t="t" r="r" b="b"/>
              <a:pathLst>
                <a:path w="9642" h="9458" extrusionOk="0">
                  <a:moveTo>
                    <a:pt x="0" y="1"/>
                  </a:moveTo>
                  <a:cubicBezTo>
                    <a:pt x="3992" y="2242"/>
                    <a:pt x="7339" y="5528"/>
                    <a:pt x="9642" y="9458"/>
                  </a:cubicBezTo>
                  <a:lnTo>
                    <a:pt x="9642" y="1"/>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47" name="Google Shape;547;p32"/>
            <p:cNvSpPr/>
            <p:nvPr/>
          </p:nvSpPr>
          <p:spPr>
            <a:xfrm>
              <a:off x="625131" y="614747"/>
              <a:ext cx="82919" cy="85074"/>
            </a:xfrm>
            <a:custGeom>
              <a:avLst/>
              <a:gdLst/>
              <a:ahLst/>
              <a:cxnLst/>
              <a:rect l="l" t="t" r="r" b="b"/>
              <a:pathLst>
                <a:path w="9428" h="9673" extrusionOk="0">
                  <a:moveTo>
                    <a:pt x="9428" y="0"/>
                  </a:moveTo>
                  <a:cubicBezTo>
                    <a:pt x="7186" y="3992"/>
                    <a:pt x="3931" y="7339"/>
                    <a:pt x="1" y="9672"/>
                  </a:cubicBezTo>
                  <a:lnTo>
                    <a:pt x="9428" y="9672"/>
                  </a:lnTo>
                  <a:lnTo>
                    <a:pt x="9428" y="0"/>
                  </a:lnTo>
                  <a:close/>
                </a:path>
              </a:pathLst>
            </a:cu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Tree>
    <p:extLst>
      <p:ext uri="{BB962C8B-B14F-4D97-AF65-F5344CB8AC3E}">
        <p14:creationId xmlns:p14="http://schemas.microsoft.com/office/powerpoint/2010/main" val="327227521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matchingName="Blank slide No Logo">
  <p:cSld name="Blank slide No Logo">
    <p:bg>
      <p:bgPr>
        <a:gradFill>
          <a:gsLst>
            <a:gs pos="0">
              <a:srgbClr val="6851AC"/>
            </a:gs>
            <a:gs pos="100000">
              <a:srgbClr val="0B5394"/>
            </a:gs>
          </a:gsLst>
          <a:lin ang="5400700" scaled="0"/>
        </a:gradFill>
        <a:effectLst/>
      </p:bgPr>
    </p:bg>
    <p:spTree>
      <p:nvGrpSpPr>
        <p:cNvPr id="1" name="Shape 548"/>
        <p:cNvGrpSpPr/>
        <p:nvPr/>
      </p:nvGrpSpPr>
      <p:grpSpPr>
        <a:xfrm>
          <a:off x="0" y="0"/>
          <a:ext cx="0" cy="0"/>
          <a:chOff x="0" y="0"/>
          <a:chExt cx="0" cy="0"/>
        </a:xfrm>
      </p:grpSpPr>
    </p:spTree>
    <p:extLst>
      <p:ext uri="{BB962C8B-B14F-4D97-AF65-F5344CB8AC3E}">
        <p14:creationId xmlns:p14="http://schemas.microsoft.com/office/powerpoint/2010/main" val="44608399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matchingName="TITLE">
  <p:cSld name="TITLE">
    <p:spTree>
      <p:nvGrpSpPr>
        <p:cNvPr id="1" name="Shape 549"/>
        <p:cNvGrpSpPr/>
        <p:nvPr/>
      </p:nvGrpSpPr>
      <p:grpSpPr>
        <a:xfrm>
          <a:off x="0" y="0"/>
          <a:ext cx="0" cy="0"/>
          <a:chOff x="0" y="0"/>
          <a:chExt cx="0" cy="0"/>
        </a:xfrm>
      </p:grpSpPr>
      <p:sp>
        <p:nvSpPr>
          <p:cNvPr id="550" name="Google Shape;550;p34"/>
          <p:cNvSpPr/>
          <p:nvPr/>
        </p:nvSpPr>
        <p:spPr>
          <a:xfrm>
            <a:off x="8846828" y="-72500"/>
            <a:ext cx="356400" cy="70052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chemeClr val="lt1"/>
              </a:solidFill>
              <a:latin typeface="Nunito"/>
              <a:ea typeface="Nunito"/>
              <a:cs typeface="Nunito"/>
              <a:sym typeface="Nunito"/>
            </a:endParaRPr>
          </a:p>
        </p:txBody>
      </p:sp>
      <p:sp>
        <p:nvSpPr>
          <p:cNvPr id="551" name="Google Shape;551;p34"/>
          <p:cNvSpPr txBox="1">
            <a:spLocks noGrp="1"/>
          </p:cNvSpPr>
          <p:nvPr>
            <p:ph type="title"/>
          </p:nvPr>
        </p:nvSpPr>
        <p:spPr>
          <a:xfrm>
            <a:off x="1317700" y="411033"/>
            <a:ext cx="7509000" cy="810400"/>
          </a:xfrm>
          <a:prstGeom prst="rect">
            <a:avLst/>
          </a:prstGeom>
        </p:spPr>
        <p:txBody>
          <a:bodyPr spcFirstLastPara="1" wrap="square" lIns="91425" tIns="91425" rIns="91425" bIns="91425" anchor="ctr" anchorCtr="0">
            <a:noAutofit/>
          </a:bodyPr>
          <a:lstStyle>
            <a:lvl1pPr lvl="0" rtl="0">
              <a:spcBef>
                <a:spcPts val="0"/>
              </a:spcBef>
              <a:spcAft>
                <a:spcPts val="0"/>
              </a:spcAft>
              <a:buNone/>
              <a:defRPr sz="3400"/>
            </a:lvl1pPr>
            <a:lvl2pPr lvl="1" rtl="0">
              <a:spcBef>
                <a:spcPts val="0"/>
              </a:spcBef>
              <a:spcAft>
                <a:spcPts val="0"/>
              </a:spcAft>
              <a:buNone/>
              <a:defRPr sz="3400"/>
            </a:lvl2pPr>
            <a:lvl3pPr lvl="2" rtl="0">
              <a:spcBef>
                <a:spcPts val="0"/>
              </a:spcBef>
              <a:spcAft>
                <a:spcPts val="0"/>
              </a:spcAft>
              <a:buNone/>
              <a:defRPr sz="3400"/>
            </a:lvl3pPr>
            <a:lvl4pPr lvl="3" rtl="0">
              <a:spcBef>
                <a:spcPts val="0"/>
              </a:spcBef>
              <a:spcAft>
                <a:spcPts val="0"/>
              </a:spcAft>
              <a:buNone/>
              <a:defRPr sz="3400"/>
            </a:lvl4pPr>
            <a:lvl5pPr lvl="4" rtl="0">
              <a:spcBef>
                <a:spcPts val="0"/>
              </a:spcBef>
              <a:spcAft>
                <a:spcPts val="0"/>
              </a:spcAft>
              <a:buNone/>
              <a:defRPr sz="3400"/>
            </a:lvl5pPr>
            <a:lvl6pPr lvl="5" rtl="0">
              <a:spcBef>
                <a:spcPts val="0"/>
              </a:spcBef>
              <a:spcAft>
                <a:spcPts val="0"/>
              </a:spcAft>
              <a:buNone/>
              <a:defRPr sz="3400"/>
            </a:lvl6pPr>
            <a:lvl7pPr lvl="6" rtl="0">
              <a:spcBef>
                <a:spcPts val="0"/>
              </a:spcBef>
              <a:spcAft>
                <a:spcPts val="0"/>
              </a:spcAft>
              <a:buNone/>
              <a:defRPr sz="3400"/>
            </a:lvl7pPr>
            <a:lvl8pPr lvl="7" rtl="0">
              <a:spcBef>
                <a:spcPts val="0"/>
              </a:spcBef>
              <a:spcAft>
                <a:spcPts val="0"/>
              </a:spcAft>
              <a:buNone/>
              <a:defRPr sz="3400"/>
            </a:lvl8pPr>
            <a:lvl9pPr lvl="8" rtl="0">
              <a:spcBef>
                <a:spcPts val="0"/>
              </a:spcBef>
              <a:spcAft>
                <a:spcPts val="0"/>
              </a:spcAft>
              <a:buNone/>
              <a:defRPr sz="3400"/>
            </a:lvl9pPr>
          </a:lstStyle>
          <a:p>
            <a:endParaRPr/>
          </a:p>
        </p:txBody>
      </p:sp>
      <p:sp>
        <p:nvSpPr>
          <p:cNvPr id="552" name="Google Shape;552;p34"/>
          <p:cNvSpPr txBox="1">
            <a:spLocks noGrp="1"/>
          </p:cNvSpPr>
          <p:nvPr>
            <p:ph type="sldNum" idx="12"/>
          </p:nvPr>
        </p:nvSpPr>
        <p:spPr>
          <a:xfrm rot="-5400000">
            <a:off x="8735000" y="245073"/>
            <a:ext cx="576800" cy="393600"/>
          </a:xfrm>
          <a:prstGeom prst="rect">
            <a:avLst/>
          </a:prstGeom>
          <a:noFill/>
          <a:ln>
            <a:noFill/>
          </a:ln>
        </p:spPr>
        <p:txBody>
          <a:bodyPr spcFirstLastPara="1" wrap="square" lIns="91425" tIns="91425" rIns="91425" bIns="91425" anchor="ctr" anchorCtr="0">
            <a:noAutofit/>
          </a:bodyPr>
          <a:lstStyle>
            <a:lvl1pPr lvl="0" algn="ctr" rtl="0">
              <a:buNone/>
              <a:defRPr sz="800">
                <a:solidFill>
                  <a:schemeClr val="lt1"/>
                </a:solidFill>
                <a:latin typeface="Nunito"/>
                <a:ea typeface="Nunito"/>
                <a:cs typeface="Nunito"/>
                <a:sym typeface="Nunito"/>
              </a:defRPr>
            </a:lvl1pPr>
            <a:lvl2pPr lvl="1" algn="ctr" rtl="0">
              <a:buNone/>
              <a:defRPr sz="800">
                <a:solidFill>
                  <a:schemeClr val="lt1"/>
                </a:solidFill>
                <a:latin typeface="Nunito"/>
                <a:ea typeface="Nunito"/>
                <a:cs typeface="Nunito"/>
                <a:sym typeface="Nunito"/>
              </a:defRPr>
            </a:lvl2pPr>
            <a:lvl3pPr lvl="2" algn="ctr" rtl="0">
              <a:buNone/>
              <a:defRPr sz="800">
                <a:solidFill>
                  <a:schemeClr val="lt1"/>
                </a:solidFill>
                <a:latin typeface="Nunito"/>
                <a:ea typeface="Nunito"/>
                <a:cs typeface="Nunito"/>
                <a:sym typeface="Nunito"/>
              </a:defRPr>
            </a:lvl3pPr>
            <a:lvl4pPr lvl="3" algn="ctr" rtl="0">
              <a:buNone/>
              <a:defRPr sz="800">
                <a:solidFill>
                  <a:schemeClr val="lt1"/>
                </a:solidFill>
                <a:latin typeface="Nunito"/>
                <a:ea typeface="Nunito"/>
                <a:cs typeface="Nunito"/>
                <a:sym typeface="Nunito"/>
              </a:defRPr>
            </a:lvl4pPr>
            <a:lvl5pPr lvl="4" algn="ctr" rtl="0">
              <a:buNone/>
              <a:defRPr sz="800">
                <a:solidFill>
                  <a:schemeClr val="lt1"/>
                </a:solidFill>
                <a:latin typeface="Nunito"/>
                <a:ea typeface="Nunito"/>
                <a:cs typeface="Nunito"/>
                <a:sym typeface="Nunito"/>
              </a:defRPr>
            </a:lvl5pPr>
            <a:lvl6pPr lvl="5" algn="ctr" rtl="0">
              <a:buNone/>
              <a:defRPr sz="800">
                <a:solidFill>
                  <a:schemeClr val="lt1"/>
                </a:solidFill>
                <a:latin typeface="Nunito"/>
                <a:ea typeface="Nunito"/>
                <a:cs typeface="Nunito"/>
                <a:sym typeface="Nunito"/>
              </a:defRPr>
            </a:lvl6pPr>
            <a:lvl7pPr lvl="6" algn="ctr" rtl="0">
              <a:buNone/>
              <a:defRPr sz="800">
                <a:solidFill>
                  <a:schemeClr val="lt1"/>
                </a:solidFill>
                <a:latin typeface="Nunito"/>
                <a:ea typeface="Nunito"/>
                <a:cs typeface="Nunito"/>
                <a:sym typeface="Nunito"/>
              </a:defRPr>
            </a:lvl7pPr>
            <a:lvl8pPr lvl="7" algn="ctr" rtl="0">
              <a:buNone/>
              <a:defRPr sz="800">
                <a:solidFill>
                  <a:schemeClr val="lt1"/>
                </a:solidFill>
                <a:latin typeface="Nunito"/>
                <a:ea typeface="Nunito"/>
                <a:cs typeface="Nunito"/>
                <a:sym typeface="Nunito"/>
              </a:defRPr>
            </a:lvl8pPr>
            <a:lvl9pPr lvl="8" algn="ctr" rtl="0">
              <a:buNone/>
              <a:defRPr sz="800">
                <a:solidFill>
                  <a:schemeClr val="lt1"/>
                </a:solidFill>
                <a:latin typeface="Nunito"/>
                <a:ea typeface="Nunito"/>
                <a:cs typeface="Nunito"/>
                <a:sym typeface="Nunito"/>
              </a:defRPr>
            </a:lvl9pPr>
          </a:lstStyle>
          <a:p>
            <a:fld id="{00000000-1234-1234-1234-123412341234}" type="slidenum">
              <a:rPr lang="en" smtClean="0"/>
              <a:pPr/>
              <a:t>‹#›</a:t>
            </a:fld>
            <a:endParaRPr lang="en"/>
          </a:p>
        </p:txBody>
      </p:sp>
      <p:sp>
        <p:nvSpPr>
          <p:cNvPr id="553" name="Google Shape;553;p34"/>
          <p:cNvSpPr txBox="1">
            <a:spLocks noGrp="1"/>
          </p:cNvSpPr>
          <p:nvPr>
            <p:ph type="ctrTitle" idx="2"/>
          </p:nvPr>
        </p:nvSpPr>
        <p:spPr>
          <a:xfrm rot="-5400000">
            <a:off x="6303600" y="3143285"/>
            <a:ext cx="5439600" cy="3516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1pPr>
            <a:lvl2pPr lvl="1"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2pPr>
            <a:lvl3pPr lvl="2"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3pPr>
            <a:lvl4pPr lvl="3"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4pPr>
            <a:lvl5pPr lvl="4"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5pPr>
            <a:lvl6pPr lvl="5"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6pPr>
            <a:lvl7pPr lvl="6"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7pPr>
            <a:lvl8pPr lvl="7"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8pPr>
            <a:lvl9pPr lvl="8"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9pPr>
          </a:lstStyle>
          <a:p>
            <a:endParaRPr/>
          </a:p>
        </p:txBody>
      </p:sp>
      <p:grpSp>
        <p:nvGrpSpPr>
          <p:cNvPr id="554" name="Google Shape;554;p34"/>
          <p:cNvGrpSpPr/>
          <p:nvPr/>
        </p:nvGrpSpPr>
        <p:grpSpPr>
          <a:xfrm>
            <a:off x="315380" y="410976"/>
            <a:ext cx="813696" cy="810536"/>
            <a:chOff x="315380" y="308232"/>
            <a:chExt cx="813696" cy="607902"/>
          </a:xfrm>
        </p:grpSpPr>
        <p:sp>
          <p:nvSpPr>
            <p:cNvPr id="555" name="Google Shape;555;p34"/>
            <p:cNvSpPr/>
            <p:nvPr/>
          </p:nvSpPr>
          <p:spPr>
            <a:xfrm>
              <a:off x="315380" y="734649"/>
              <a:ext cx="180130" cy="180139"/>
            </a:xfrm>
            <a:custGeom>
              <a:avLst/>
              <a:gdLst/>
              <a:ahLst/>
              <a:cxnLst/>
              <a:rect l="l" t="t" r="r" b="b"/>
              <a:pathLst>
                <a:path w="20481" h="20482" extrusionOk="0">
                  <a:moveTo>
                    <a:pt x="0" y="0"/>
                  </a:moveTo>
                  <a:lnTo>
                    <a:pt x="0" y="20481"/>
                  </a:lnTo>
                  <a:lnTo>
                    <a:pt x="20481" y="20481"/>
                  </a:lnTo>
                  <a:lnTo>
                    <a:pt x="204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56" name="Google Shape;556;p34"/>
            <p:cNvSpPr/>
            <p:nvPr/>
          </p:nvSpPr>
          <p:spPr>
            <a:xfrm>
              <a:off x="315380" y="519145"/>
              <a:ext cx="180130" cy="180130"/>
            </a:xfrm>
            <a:custGeom>
              <a:avLst/>
              <a:gdLst/>
              <a:ahLst/>
              <a:cxnLst/>
              <a:rect l="l" t="t" r="r" b="b"/>
              <a:pathLst>
                <a:path w="20481" h="20481" extrusionOk="0">
                  <a:moveTo>
                    <a:pt x="0" y="0"/>
                  </a:moveTo>
                  <a:lnTo>
                    <a:pt x="0" y="20481"/>
                  </a:lnTo>
                  <a:lnTo>
                    <a:pt x="20481" y="20481"/>
                  </a:lnTo>
                  <a:lnTo>
                    <a:pt x="204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57" name="Google Shape;557;p34"/>
            <p:cNvSpPr/>
            <p:nvPr/>
          </p:nvSpPr>
          <p:spPr>
            <a:xfrm>
              <a:off x="315380" y="311741"/>
              <a:ext cx="180130" cy="180130"/>
            </a:xfrm>
            <a:custGeom>
              <a:avLst/>
              <a:gdLst/>
              <a:ahLst/>
              <a:cxnLst/>
              <a:rect l="l" t="t" r="r" b="b"/>
              <a:pathLst>
                <a:path w="20481" h="20481" extrusionOk="0">
                  <a:moveTo>
                    <a:pt x="0" y="0"/>
                  </a:moveTo>
                  <a:lnTo>
                    <a:pt x="0" y="20481"/>
                  </a:lnTo>
                  <a:lnTo>
                    <a:pt x="20481" y="20481"/>
                  </a:lnTo>
                  <a:lnTo>
                    <a:pt x="204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58" name="Google Shape;558;p34"/>
            <p:cNvSpPr/>
            <p:nvPr/>
          </p:nvSpPr>
          <p:spPr>
            <a:xfrm>
              <a:off x="526565" y="734649"/>
              <a:ext cx="179867" cy="180139"/>
            </a:xfrm>
            <a:custGeom>
              <a:avLst/>
              <a:gdLst/>
              <a:ahLst/>
              <a:cxnLst/>
              <a:rect l="l" t="t" r="r" b="b"/>
              <a:pathLst>
                <a:path w="20451" h="20482" extrusionOk="0">
                  <a:moveTo>
                    <a:pt x="0" y="0"/>
                  </a:moveTo>
                  <a:lnTo>
                    <a:pt x="0" y="20481"/>
                  </a:lnTo>
                  <a:lnTo>
                    <a:pt x="20450" y="20481"/>
                  </a:lnTo>
                  <a:lnTo>
                    <a:pt x="20450" y="0"/>
                  </a:lnTo>
                  <a:close/>
                </a:path>
              </a:pathLst>
            </a:custGeom>
            <a:solidFill>
              <a:srgbClr val="5E5E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59" name="Google Shape;559;p34"/>
            <p:cNvSpPr/>
            <p:nvPr/>
          </p:nvSpPr>
          <p:spPr>
            <a:xfrm>
              <a:off x="526829" y="519682"/>
              <a:ext cx="179867" cy="180139"/>
            </a:xfrm>
            <a:custGeom>
              <a:avLst/>
              <a:gdLst/>
              <a:ahLst/>
              <a:cxnLst/>
              <a:rect l="l" t="t" r="r" b="b"/>
              <a:pathLst>
                <a:path w="20451" h="20482" extrusionOk="0">
                  <a:moveTo>
                    <a:pt x="1" y="1"/>
                  </a:moveTo>
                  <a:lnTo>
                    <a:pt x="1" y="20481"/>
                  </a:lnTo>
                  <a:cubicBezTo>
                    <a:pt x="11301" y="20481"/>
                    <a:pt x="20451" y="11300"/>
                    <a:pt x="204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60" name="Google Shape;560;p34"/>
            <p:cNvSpPr/>
            <p:nvPr/>
          </p:nvSpPr>
          <p:spPr>
            <a:xfrm>
              <a:off x="740715" y="519682"/>
              <a:ext cx="180139" cy="180139"/>
            </a:xfrm>
            <a:custGeom>
              <a:avLst/>
              <a:gdLst/>
              <a:ahLst/>
              <a:cxnLst/>
              <a:rect l="l" t="t" r="r" b="b"/>
              <a:pathLst>
                <a:path w="20482" h="20482" extrusionOk="0">
                  <a:moveTo>
                    <a:pt x="1" y="1"/>
                  </a:moveTo>
                  <a:lnTo>
                    <a:pt x="1" y="20481"/>
                  </a:lnTo>
                  <a:cubicBezTo>
                    <a:pt x="11301" y="20481"/>
                    <a:pt x="20482" y="11300"/>
                    <a:pt x="20482" y="1"/>
                  </a:cubicBezTo>
                  <a:close/>
                </a:path>
              </a:pathLst>
            </a:custGeom>
            <a:solidFill>
              <a:srgbClr val="5E5E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61" name="Google Shape;561;p34"/>
            <p:cNvSpPr/>
            <p:nvPr/>
          </p:nvSpPr>
          <p:spPr>
            <a:xfrm>
              <a:off x="740715" y="308232"/>
              <a:ext cx="180139" cy="180130"/>
            </a:xfrm>
            <a:custGeom>
              <a:avLst/>
              <a:gdLst/>
              <a:ahLst/>
              <a:cxnLst/>
              <a:rect l="l" t="t" r="r" b="b"/>
              <a:pathLst>
                <a:path w="20482" h="20481" extrusionOk="0">
                  <a:moveTo>
                    <a:pt x="1" y="0"/>
                  </a:moveTo>
                  <a:lnTo>
                    <a:pt x="1" y="20481"/>
                  </a:lnTo>
                  <a:lnTo>
                    <a:pt x="20482" y="20481"/>
                  </a:lnTo>
                  <a:cubicBezTo>
                    <a:pt x="20482" y="9181"/>
                    <a:pt x="11301" y="0"/>
                    <a:pt x="1" y="0"/>
                  </a:cubicBezTo>
                  <a:close/>
                </a:path>
              </a:pathLst>
            </a:custGeom>
            <a:solidFill>
              <a:srgbClr val="5E5E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62" name="Google Shape;562;p34"/>
            <p:cNvSpPr/>
            <p:nvPr/>
          </p:nvSpPr>
          <p:spPr>
            <a:xfrm>
              <a:off x="528184" y="308232"/>
              <a:ext cx="179867" cy="180130"/>
            </a:xfrm>
            <a:custGeom>
              <a:avLst/>
              <a:gdLst/>
              <a:ahLst/>
              <a:cxnLst/>
              <a:rect l="l" t="t" r="r" b="b"/>
              <a:pathLst>
                <a:path w="20451" h="20481" extrusionOk="0">
                  <a:moveTo>
                    <a:pt x="0" y="0"/>
                  </a:moveTo>
                  <a:lnTo>
                    <a:pt x="0" y="20481"/>
                  </a:lnTo>
                  <a:lnTo>
                    <a:pt x="20451" y="20481"/>
                  </a:lnTo>
                  <a:cubicBezTo>
                    <a:pt x="20451" y="9181"/>
                    <a:pt x="11300" y="0"/>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63" name="Google Shape;563;p34"/>
            <p:cNvSpPr/>
            <p:nvPr/>
          </p:nvSpPr>
          <p:spPr>
            <a:xfrm>
              <a:off x="838207" y="308232"/>
              <a:ext cx="78056" cy="70219"/>
            </a:xfrm>
            <a:custGeom>
              <a:avLst/>
              <a:gdLst/>
              <a:ahLst/>
              <a:cxnLst/>
              <a:rect l="l" t="t" r="r" b="b"/>
              <a:pathLst>
                <a:path w="8875" h="7984" extrusionOk="0">
                  <a:moveTo>
                    <a:pt x="1" y="0"/>
                  </a:moveTo>
                  <a:cubicBezTo>
                    <a:pt x="3563" y="1934"/>
                    <a:pt x="6572" y="4667"/>
                    <a:pt x="8875" y="7984"/>
                  </a:cubicBezTo>
                  <a:lnTo>
                    <a:pt x="8875" y="1535"/>
                  </a:lnTo>
                  <a:cubicBezTo>
                    <a:pt x="6173" y="706"/>
                    <a:pt x="3317" y="154"/>
                    <a:pt x="36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64" name="Google Shape;564;p34"/>
            <p:cNvSpPr/>
            <p:nvPr/>
          </p:nvSpPr>
          <p:spPr>
            <a:xfrm>
              <a:off x="740715" y="734649"/>
              <a:ext cx="175548" cy="181485"/>
            </a:xfrm>
            <a:custGeom>
              <a:avLst/>
              <a:gdLst/>
              <a:ahLst/>
              <a:cxnLst/>
              <a:rect l="l" t="t" r="r" b="b"/>
              <a:pathLst>
                <a:path w="19960" h="20635" extrusionOk="0">
                  <a:moveTo>
                    <a:pt x="19960" y="0"/>
                  </a:moveTo>
                  <a:cubicBezTo>
                    <a:pt x="16981" y="2273"/>
                    <a:pt x="13266" y="2917"/>
                    <a:pt x="9213" y="2917"/>
                  </a:cubicBezTo>
                  <a:cubicBezTo>
                    <a:pt x="5835" y="2917"/>
                    <a:pt x="2672" y="1996"/>
                    <a:pt x="1" y="338"/>
                  </a:cubicBezTo>
                  <a:lnTo>
                    <a:pt x="1" y="19284"/>
                  </a:lnTo>
                  <a:cubicBezTo>
                    <a:pt x="3041" y="20174"/>
                    <a:pt x="6234" y="20635"/>
                    <a:pt x="9551" y="20635"/>
                  </a:cubicBezTo>
                  <a:cubicBezTo>
                    <a:pt x="13205" y="20635"/>
                    <a:pt x="16674" y="20082"/>
                    <a:pt x="19960" y="19038"/>
                  </a:cubicBezTo>
                  <a:lnTo>
                    <a:pt x="1996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65" name="Google Shape;565;p34"/>
            <p:cNvSpPr/>
            <p:nvPr/>
          </p:nvSpPr>
          <p:spPr>
            <a:xfrm>
              <a:off x="947318" y="734649"/>
              <a:ext cx="156102" cy="155830"/>
            </a:xfrm>
            <a:custGeom>
              <a:avLst/>
              <a:gdLst/>
              <a:ahLst/>
              <a:cxnLst/>
              <a:rect l="l" t="t" r="r" b="b"/>
              <a:pathLst>
                <a:path w="17749" h="17718" extrusionOk="0">
                  <a:moveTo>
                    <a:pt x="0" y="0"/>
                  </a:moveTo>
                  <a:lnTo>
                    <a:pt x="0" y="17718"/>
                  </a:lnTo>
                  <a:cubicBezTo>
                    <a:pt x="7891" y="14217"/>
                    <a:pt x="14248" y="7892"/>
                    <a:pt x="177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66" name="Google Shape;566;p34"/>
            <p:cNvSpPr/>
            <p:nvPr/>
          </p:nvSpPr>
          <p:spPr>
            <a:xfrm>
              <a:off x="947318" y="333615"/>
              <a:ext cx="155557" cy="154748"/>
            </a:xfrm>
            <a:custGeom>
              <a:avLst/>
              <a:gdLst/>
              <a:ahLst/>
              <a:cxnLst/>
              <a:rect l="l" t="t" r="r" b="b"/>
              <a:pathLst>
                <a:path w="17687" h="17595" extrusionOk="0">
                  <a:moveTo>
                    <a:pt x="0" y="0"/>
                  </a:moveTo>
                  <a:lnTo>
                    <a:pt x="0" y="17595"/>
                  </a:lnTo>
                  <a:lnTo>
                    <a:pt x="17687" y="17595"/>
                  </a:lnTo>
                  <a:cubicBezTo>
                    <a:pt x="14186" y="9765"/>
                    <a:pt x="7861" y="3470"/>
                    <a:pt x="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67" name="Google Shape;567;p34"/>
            <p:cNvSpPr/>
            <p:nvPr/>
          </p:nvSpPr>
          <p:spPr>
            <a:xfrm>
              <a:off x="947318" y="519682"/>
              <a:ext cx="181757" cy="183921"/>
            </a:xfrm>
            <a:custGeom>
              <a:avLst/>
              <a:gdLst/>
              <a:ahLst/>
              <a:cxnLst/>
              <a:rect l="l" t="t" r="r" b="b"/>
              <a:pathLst>
                <a:path w="20666" h="20912" extrusionOk="0">
                  <a:moveTo>
                    <a:pt x="430" y="1"/>
                  </a:moveTo>
                  <a:cubicBezTo>
                    <a:pt x="2272" y="2795"/>
                    <a:pt x="3347" y="6142"/>
                    <a:pt x="3347" y="9734"/>
                  </a:cubicBezTo>
                  <a:cubicBezTo>
                    <a:pt x="3347" y="13603"/>
                    <a:pt x="2119" y="17165"/>
                    <a:pt x="0" y="20082"/>
                  </a:cubicBezTo>
                  <a:lnTo>
                    <a:pt x="0" y="20911"/>
                  </a:lnTo>
                  <a:lnTo>
                    <a:pt x="19068" y="20911"/>
                  </a:lnTo>
                  <a:cubicBezTo>
                    <a:pt x="20112" y="17626"/>
                    <a:pt x="20665" y="14125"/>
                    <a:pt x="20665" y="10502"/>
                  </a:cubicBezTo>
                  <a:cubicBezTo>
                    <a:pt x="20665" y="6848"/>
                    <a:pt x="20082" y="3317"/>
                    <a:pt x="1903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68" name="Google Shape;568;p34"/>
            <p:cNvSpPr/>
            <p:nvPr/>
          </p:nvSpPr>
          <p:spPr>
            <a:xfrm>
              <a:off x="621894" y="309578"/>
              <a:ext cx="84801" cy="83183"/>
            </a:xfrm>
            <a:custGeom>
              <a:avLst/>
              <a:gdLst/>
              <a:ahLst/>
              <a:cxnLst/>
              <a:rect l="l" t="t" r="r" b="b"/>
              <a:pathLst>
                <a:path w="9642" h="9458" extrusionOk="0">
                  <a:moveTo>
                    <a:pt x="0" y="1"/>
                  </a:moveTo>
                  <a:cubicBezTo>
                    <a:pt x="3992" y="2242"/>
                    <a:pt x="7339" y="5528"/>
                    <a:pt x="9642" y="9458"/>
                  </a:cubicBezTo>
                  <a:lnTo>
                    <a:pt x="9642" y="1"/>
                  </a:lnTo>
                  <a:close/>
                </a:path>
              </a:pathLst>
            </a:custGeom>
            <a:solidFill>
              <a:srgbClr val="5E5E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69" name="Google Shape;569;p34"/>
            <p:cNvSpPr/>
            <p:nvPr/>
          </p:nvSpPr>
          <p:spPr>
            <a:xfrm>
              <a:off x="625131" y="614747"/>
              <a:ext cx="82919" cy="85074"/>
            </a:xfrm>
            <a:custGeom>
              <a:avLst/>
              <a:gdLst/>
              <a:ahLst/>
              <a:cxnLst/>
              <a:rect l="l" t="t" r="r" b="b"/>
              <a:pathLst>
                <a:path w="9428" h="9673" extrusionOk="0">
                  <a:moveTo>
                    <a:pt x="9428" y="0"/>
                  </a:moveTo>
                  <a:cubicBezTo>
                    <a:pt x="7186" y="3992"/>
                    <a:pt x="3931" y="7339"/>
                    <a:pt x="1" y="9672"/>
                  </a:cubicBezTo>
                  <a:lnTo>
                    <a:pt x="9428" y="9672"/>
                  </a:lnTo>
                  <a:lnTo>
                    <a:pt x="9428" y="0"/>
                  </a:lnTo>
                  <a:close/>
                </a:path>
              </a:pathLst>
            </a:custGeom>
            <a:solidFill>
              <a:srgbClr val="5E5E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570" name="Google Shape;570;p34"/>
          <p:cNvSpPr txBox="1"/>
          <p:nvPr/>
        </p:nvSpPr>
        <p:spPr>
          <a:xfrm>
            <a:off x="-82550" y="6696267"/>
            <a:ext cx="3107700" cy="22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600">
                <a:solidFill>
                  <a:schemeClr val="lt2"/>
                </a:solidFill>
                <a:latin typeface="Nunito Light"/>
                <a:ea typeface="Nunito Light"/>
                <a:cs typeface="Nunito Light"/>
                <a:sym typeface="Nunito Light"/>
              </a:rPr>
              <a:t>©2020 P&amp;P Optica Inc.  Not for distribution.</a:t>
            </a:r>
            <a:endParaRPr sz="600">
              <a:solidFill>
                <a:schemeClr val="lt2"/>
              </a:solidFill>
              <a:latin typeface="Nunito Light"/>
              <a:ea typeface="Nunito Light"/>
              <a:cs typeface="Nunito Light"/>
              <a:sym typeface="Nunito Light"/>
            </a:endParaRPr>
          </a:p>
        </p:txBody>
      </p:sp>
    </p:spTree>
    <p:extLst>
      <p:ext uri="{BB962C8B-B14F-4D97-AF65-F5344CB8AC3E}">
        <p14:creationId xmlns:p14="http://schemas.microsoft.com/office/powerpoint/2010/main" val="2417298222"/>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matchingName="THANKS 1">
  <p:cSld name="THANKS 1">
    <p:spTree>
      <p:nvGrpSpPr>
        <p:cNvPr id="1" name="Shape 571"/>
        <p:cNvGrpSpPr/>
        <p:nvPr/>
      </p:nvGrpSpPr>
      <p:grpSpPr>
        <a:xfrm>
          <a:off x="0" y="0"/>
          <a:ext cx="0" cy="0"/>
          <a:chOff x="0" y="0"/>
          <a:chExt cx="0" cy="0"/>
        </a:xfrm>
      </p:grpSpPr>
      <p:sp>
        <p:nvSpPr>
          <p:cNvPr id="572" name="Google Shape;572;p35"/>
          <p:cNvSpPr/>
          <p:nvPr/>
        </p:nvSpPr>
        <p:spPr>
          <a:xfrm rot="-5400000" flipH="1">
            <a:off x="4124200" y="2164183"/>
            <a:ext cx="7546800" cy="2569500"/>
          </a:xfrm>
          <a:prstGeom prst="rect">
            <a:avLst/>
          </a:prstGeom>
          <a:gradFill>
            <a:gsLst>
              <a:gs pos="0">
                <a:srgbClr val="6851AC"/>
              </a:gs>
              <a:gs pos="100000">
                <a:srgbClr val="0B5394"/>
              </a:gs>
            </a:gsLst>
            <a:lin ang="5400012" scaled="0"/>
          </a:gra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73" name="Google Shape;573;p35"/>
          <p:cNvSpPr txBox="1">
            <a:spLocks noGrp="1"/>
          </p:cNvSpPr>
          <p:nvPr>
            <p:ph type="body" idx="1"/>
          </p:nvPr>
        </p:nvSpPr>
        <p:spPr>
          <a:xfrm flipH="1">
            <a:off x="308400" y="3096200"/>
            <a:ext cx="6128400" cy="2999200"/>
          </a:xfrm>
          <a:prstGeom prst="rect">
            <a:avLst/>
          </a:prstGeom>
        </p:spPr>
        <p:txBody>
          <a:bodyPr spcFirstLastPara="1" wrap="square" lIns="91425" tIns="91425" rIns="91425" bIns="91425" anchor="t" anchorCtr="0">
            <a:noAutofit/>
          </a:bodyPr>
          <a:lstStyle>
            <a:lvl1pPr marL="457200" lvl="0" indent="-292100" rtl="0">
              <a:spcBef>
                <a:spcPts val="0"/>
              </a:spcBef>
              <a:spcAft>
                <a:spcPts val="0"/>
              </a:spcAft>
              <a:buClr>
                <a:schemeClr val="dk2"/>
              </a:buClr>
              <a:buSzPts val="1000"/>
              <a:buChar char="●"/>
              <a:defRPr sz="1000">
                <a:solidFill>
                  <a:schemeClr val="dk2"/>
                </a:solidFill>
              </a:defRPr>
            </a:lvl1pPr>
            <a:lvl2pPr marL="914400" lvl="1" indent="-292100" rtl="0">
              <a:spcBef>
                <a:spcPts val="1000"/>
              </a:spcBef>
              <a:spcAft>
                <a:spcPts val="0"/>
              </a:spcAft>
              <a:buClr>
                <a:schemeClr val="dk2"/>
              </a:buClr>
              <a:buSzPts val="1000"/>
              <a:buChar char="○"/>
              <a:defRPr sz="1000">
                <a:solidFill>
                  <a:schemeClr val="dk2"/>
                </a:solidFill>
              </a:defRPr>
            </a:lvl2pPr>
            <a:lvl3pPr marL="1371600" lvl="2" indent="-292100" rtl="0">
              <a:spcBef>
                <a:spcPts val="800"/>
              </a:spcBef>
              <a:spcAft>
                <a:spcPts val="0"/>
              </a:spcAft>
              <a:buClr>
                <a:schemeClr val="dk2"/>
              </a:buClr>
              <a:buSzPts val="1000"/>
              <a:buChar char="■"/>
              <a:defRPr sz="1000">
                <a:solidFill>
                  <a:schemeClr val="dk2"/>
                </a:solidFill>
              </a:defRPr>
            </a:lvl3pPr>
            <a:lvl4pPr marL="1828800" lvl="3" indent="-292100" rtl="0">
              <a:spcBef>
                <a:spcPts val="800"/>
              </a:spcBef>
              <a:spcAft>
                <a:spcPts val="0"/>
              </a:spcAft>
              <a:buClr>
                <a:schemeClr val="dk2"/>
              </a:buClr>
              <a:buSzPts val="1000"/>
              <a:buChar char="●"/>
              <a:defRPr sz="1000">
                <a:solidFill>
                  <a:schemeClr val="dk2"/>
                </a:solidFill>
              </a:defRPr>
            </a:lvl4pPr>
            <a:lvl5pPr marL="2286000" lvl="4" indent="-292100" rtl="0">
              <a:spcBef>
                <a:spcPts val="600"/>
              </a:spcBef>
              <a:spcAft>
                <a:spcPts val="0"/>
              </a:spcAft>
              <a:buClr>
                <a:schemeClr val="dk2"/>
              </a:buClr>
              <a:buSzPts val="1000"/>
              <a:buChar char="○"/>
              <a:defRPr sz="1000">
                <a:solidFill>
                  <a:schemeClr val="dk2"/>
                </a:solidFill>
              </a:defRPr>
            </a:lvl5pPr>
            <a:lvl6pPr marL="2743200" lvl="5" indent="-292100" rtl="0">
              <a:spcBef>
                <a:spcPts val="600"/>
              </a:spcBef>
              <a:spcAft>
                <a:spcPts val="0"/>
              </a:spcAft>
              <a:buClr>
                <a:schemeClr val="dk2"/>
              </a:buClr>
              <a:buSzPts val="1000"/>
              <a:buChar char="■"/>
              <a:defRPr sz="1000">
                <a:solidFill>
                  <a:schemeClr val="dk2"/>
                </a:solidFill>
              </a:defRPr>
            </a:lvl6pPr>
            <a:lvl7pPr marL="3200400" lvl="6" indent="-292100" rtl="0">
              <a:spcBef>
                <a:spcPts val="600"/>
              </a:spcBef>
              <a:spcAft>
                <a:spcPts val="0"/>
              </a:spcAft>
              <a:buClr>
                <a:schemeClr val="dk2"/>
              </a:buClr>
              <a:buSzPts val="1000"/>
              <a:buChar char="●"/>
              <a:defRPr sz="1000">
                <a:solidFill>
                  <a:schemeClr val="dk2"/>
                </a:solidFill>
              </a:defRPr>
            </a:lvl7pPr>
            <a:lvl8pPr marL="3657600" lvl="7" indent="-292100" rtl="0">
              <a:spcBef>
                <a:spcPts val="600"/>
              </a:spcBef>
              <a:spcAft>
                <a:spcPts val="0"/>
              </a:spcAft>
              <a:buClr>
                <a:schemeClr val="dk2"/>
              </a:buClr>
              <a:buSzPts val="1000"/>
              <a:buChar char="○"/>
              <a:defRPr sz="1000">
                <a:solidFill>
                  <a:schemeClr val="dk2"/>
                </a:solidFill>
              </a:defRPr>
            </a:lvl8pPr>
            <a:lvl9pPr marL="4114800" lvl="8" indent="-292100" rtl="0">
              <a:spcBef>
                <a:spcPts val="600"/>
              </a:spcBef>
              <a:spcAft>
                <a:spcPts val="600"/>
              </a:spcAft>
              <a:buClr>
                <a:schemeClr val="dk2"/>
              </a:buClr>
              <a:buSzPts val="1000"/>
              <a:buChar char="■"/>
              <a:defRPr sz="1000">
                <a:solidFill>
                  <a:schemeClr val="dk2"/>
                </a:solidFill>
              </a:defRPr>
            </a:lvl9pPr>
          </a:lstStyle>
          <a:p>
            <a:endParaRPr/>
          </a:p>
        </p:txBody>
      </p:sp>
      <p:sp>
        <p:nvSpPr>
          <p:cNvPr id="574" name="Google Shape;574;p35"/>
          <p:cNvSpPr txBox="1">
            <a:spLocks noGrp="1"/>
          </p:cNvSpPr>
          <p:nvPr>
            <p:ph type="title"/>
          </p:nvPr>
        </p:nvSpPr>
        <p:spPr>
          <a:xfrm>
            <a:off x="290350" y="1510433"/>
            <a:ext cx="6322500" cy="1392800"/>
          </a:xfrm>
          <a:prstGeom prst="rect">
            <a:avLst/>
          </a:prstGeom>
        </p:spPr>
        <p:txBody>
          <a:bodyPr spcFirstLastPara="1" wrap="square" lIns="91425" tIns="91425" rIns="91425" bIns="91425" anchor="b" anchorCtr="0">
            <a:noAutofit/>
          </a:bodyPr>
          <a:lstStyle>
            <a:lvl1pPr lvl="0" rtl="0">
              <a:spcBef>
                <a:spcPts val="0"/>
              </a:spcBef>
              <a:spcAft>
                <a:spcPts val="0"/>
              </a:spcAft>
              <a:buClr>
                <a:schemeClr val="dk1"/>
              </a:buClr>
              <a:buSzPts val="3600"/>
              <a:buNone/>
              <a:defRPr sz="3600">
                <a:solidFill>
                  <a:schemeClr val="dk1"/>
                </a:solidFill>
              </a:defRPr>
            </a:lvl1pPr>
            <a:lvl2pPr lvl="1" algn="r" rtl="0">
              <a:spcBef>
                <a:spcPts val="0"/>
              </a:spcBef>
              <a:spcAft>
                <a:spcPts val="0"/>
              </a:spcAft>
              <a:buSzPts val="4800"/>
              <a:buNone/>
              <a:defRPr sz="4800"/>
            </a:lvl2pPr>
            <a:lvl3pPr lvl="2" algn="r" rtl="0">
              <a:spcBef>
                <a:spcPts val="0"/>
              </a:spcBef>
              <a:spcAft>
                <a:spcPts val="0"/>
              </a:spcAft>
              <a:buSzPts val="4800"/>
              <a:buNone/>
              <a:defRPr sz="4800"/>
            </a:lvl3pPr>
            <a:lvl4pPr lvl="3" algn="r" rtl="0">
              <a:spcBef>
                <a:spcPts val="0"/>
              </a:spcBef>
              <a:spcAft>
                <a:spcPts val="0"/>
              </a:spcAft>
              <a:buSzPts val="4800"/>
              <a:buNone/>
              <a:defRPr sz="4800"/>
            </a:lvl4pPr>
            <a:lvl5pPr lvl="4" algn="r" rtl="0">
              <a:spcBef>
                <a:spcPts val="0"/>
              </a:spcBef>
              <a:spcAft>
                <a:spcPts val="0"/>
              </a:spcAft>
              <a:buSzPts val="4800"/>
              <a:buNone/>
              <a:defRPr sz="4800"/>
            </a:lvl5pPr>
            <a:lvl6pPr lvl="5" algn="r" rtl="0">
              <a:spcBef>
                <a:spcPts val="0"/>
              </a:spcBef>
              <a:spcAft>
                <a:spcPts val="0"/>
              </a:spcAft>
              <a:buSzPts val="4800"/>
              <a:buNone/>
              <a:defRPr sz="4800"/>
            </a:lvl6pPr>
            <a:lvl7pPr lvl="6" algn="r" rtl="0">
              <a:spcBef>
                <a:spcPts val="0"/>
              </a:spcBef>
              <a:spcAft>
                <a:spcPts val="0"/>
              </a:spcAft>
              <a:buSzPts val="4800"/>
              <a:buNone/>
              <a:defRPr sz="4800"/>
            </a:lvl7pPr>
            <a:lvl8pPr lvl="7" algn="r" rtl="0">
              <a:spcBef>
                <a:spcPts val="0"/>
              </a:spcBef>
              <a:spcAft>
                <a:spcPts val="0"/>
              </a:spcAft>
              <a:buSzPts val="4800"/>
              <a:buNone/>
              <a:defRPr sz="4800"/>
            </a:lvl8pPr>
            <a:lvl9pPr lvl="8" algn="r" rtl="0">
              <a:spcBef>
                <a:spcPts val="0"/>
              </a:spcBef>
              <a:spcAft>
                <a:spcPts val="0"/>
              </a:spcAft>
              <a:buSzPts val="4800"/>
              <a:buNone/>
              <a:defRPr sz="4800"/>
            </a:lvl9pPr>
          </a:lstStyle>
          <a:p>
            <a:endParaRPr/>
          </a:p>
        </p:txBody>
      </p:sp>
      <p:sp>
        <p:nvSpPr>
          <p:cNvPr id="575" name="Google Shape;575;p35"/>
          <p:cNvSpPr/>
          <p:nvPr/>
        </p:nvSpPr>
        <p:spPr>
          <a:xfrm>
            <a:off x="8846828" y="-72500"/>
            <a:ext cx="356400" cy="70052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chemeClr val="lt1"/>
              </a:solidFill>
              <a:latin typeface="Nunito"/>
              <a:ea typeface="Nunito"/>
              <a:cs typeface="Nunito"/>
              <a:sym typeface="Nunito"/>
            </a:endParaRPr>
          </a:p>
        </p:txBody>
      </p:sp>
      <p:sp>
        <p:nvSpPr>
          <p:cNvPr id="576" name="Google Shape;576;p35"/>
          <p:cNvSpPr txBox="1">
            <a:spLocks noGrp="1"/>
          </p:cNvSpPr>
          <p:nvPr>
            <p:ph type="ctrTitle" idx="2"/>
          </p:nvPr>
        </p:nvSpPr>
        <p:spPr>
          <a:xfrm rot="-5400000">
            <a:off x="6303600" y="3143285"/>
            <a:ext cx="5439600" cy="3516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1pPr>
            <a:lvl2pPr lvl="1"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2pPr>
            <a:lvl3pPr lvl="2"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3pPr>
            <a:lvl4pPr lvl="3"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4pPr>
            <a:lvl5pPr lvl="4"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5pPr>
            <a:lvl6pPr lvl="5"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6pPr>
            <a:lvl7pPr lvl="6"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7pPr>
            <a:lvl8pPr lvl="7"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8pPr>
            <a:lvl9pPr lvl="8"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9pPr>
          </a:lstStyle>
          <a:p>
            <a:endParaRPr/>
          </a:p>
        </p:txBody>
      </p:sp>
      <p:sp>
        <p:nvSpPr>
          <p:cNvPr id="577" name="Google Shape;577;p35"/>
          <p:cNvSpPr txBox="1">
            <a:spLocks noGrp="1"/>
          </p:cNvSpPr>
          <p:nvPr>
            <p:ph type="sldNum" idx="12"/>
          </p:nvPr>
        </p:nvSpPr>
        <p:spPr>
          <a:xfrm rot="-5400000">
            <a:off x="8735000" y="245073"/>
            <a:ext cx="576800" cy="393600"/>
          </a:xfrm>
          <a:prstGeom prst="rect">
            <a:avLst/>
          </a:prstGeom>
          <a:noFill/>
          <a:ln>
            <a:noFill/>
          </a:ln>
        </p:spPr>
        <p:txBody>
          <a:bodyPr spcFirstLastPara="1" wrap="square" lIns="91425" tIns="91425" rIns="91425" bIns="91425" anchor="ctr" anchorCtr="0">
            <a:noAutofit/>
          </a:bodyPr>
          <a:lstStyle>
            <a:lvl1pPr lvl="0" algn="ctr" rtl="0">
              <a:buNone/>
              <a:defRPr sz="800">
                <a:solidFill>
                  <a:schemeClr val="lt1"/>
                </a:solidFill>
                <a:latin typeface="Nunito"/>
                <a:ea typeface="Nunito"/>
                <a:cs typeface="Nunito"/>
                <a:sym typeface="Nunito"/>
              </a:defRPr>
            </a:lvl1pPr>
            <a:lvl2pPr lvl="1" algn="ctr" rtl="0">
              <a:buNone/>
              <a:defRPr sz="800">
                <a:solidFill>
                  <a:schemeClr val="lt1"/>
                </a:solidFill>
                <a:latin typeface="Nunito"/>
                <a:ea typeface="Nunito"/>
                <a:cs typeface="Nunito"/>
                <a:sym typeface="Nunito"/>
              </a:defRPr>
            </a:lvl2pPr>
            <a:lvl3pPr lvl="2" algn="ctr" rtl="0">
              <a:buNone/>
              <a:defRPr sz="800">
                <a:solidFill>
                  <a:schemeClr val="lt1"/>
                </a:solidFill>
                <a:latin typeface="Nunito"/>
                <a:ea typeface="Nunito"/>
                <a:cs typeface="Nunito"/>
                <a:sym typeface="Nunito"/>
              </a:defRPr>
            </a:lvl3pPr>
            <a:lvl4pPr lvl="3" algn="ctr" rtl="0">
              <a:buNone/>
              <a:defRPr sz="800">
                <a:solidFill>
                  <a:schemeClr val="lt1"/>
                </a:solidFill>
                <a:latin typeface="Nunito"/>
                <a:ea typeface="Nunito"/>
                <a:cs typeface="Nunito"/>
                <a:sym typeface="Nunito"/>
              </a:defRPr>
            </a:lvl4pPr>
            <a:lvl5pPr lvl="4" algn="ctr" rtl="0">
              <a:buNone/>
              <a:defRPr sz="800">
                <a:solidFill>
                  <a:schemeClr val="lt1"/>
                </a:solidFill>
                <a:latin typeface="Nunito"/>
                <a:ea typeface="Nunito"/>
                <a:cs typeface="Nunito"/>
                <a:sym typeface="Nunito"/>
              </a:defRPr>
            </a:lvl5pPr>
            <a:lvl6pPr lvl="5" algn="ctr" rtl="0">
              <a:buNone/>
              <a:defRPr sz="800">
                <a:solidFill>
                  <a:schemeClr val="lt1"/>
                </a:solidFill>
                <a:latin typeface="Nunito"/>
                <a:ea typeface="Nunito"/>
                <a:cs typeface="Nunito"/>
                <a:sym typeface="Nunito"/>
              </a:defRPr>
            </a:lvl6pPr>
            <a:lvl7pPr lvl="6" algn="ctr" rtl="0">
              <a:buNone/>
              <a:defRPr sz="800">
                <a:solidFill>
                  <a:schemeClr val="lt1"/>
                </a:solidFill>
                <a:latin typeface="Nunito"/>
                <a:ea typeface="Nunito"/>
                <a:cs typeface="Nunito"/>
                <a:sym typeface="Nunito"/>
              </a:defRPr>
            </a:lvl7pPr>
            <a:lvl8pPr lvl="7" algn="ctr" rtl="0">
              <a:buNone/>
              <a:defRPr sz="800">
                <a:solidFill>
                  <a:schemeClr val="lt1"/>
                </a:solidFill>
                <a:latin typeface="Nunito"/>
                <a:ea typeface="Nunito"/>
                <a:cs typeface="Nunito"/>
                <a:sym typeface="Nunito"/>
              </a:defRPr>
            </a:lvl8pPr>
            <a:lvl9pPr lvl="8" algn="ctr" rtl="0">
              <a:buNone/>
              <a:defRPr sz="800">
                <a:solidFill>
                  <a:schemeClr val="lt1"/>
                </a:solidFill>
                <a:latin typeface="Nunito"/>
                <a:ea typeface="Nunito"/>
                <a:cs typeface="Nunito"/>
                <a:sym typeface="Nunito"/>
              </a:defRPr>
            </a:lvl9pPr>
          </a:lstStyle>
          <a:p>
            <a:fld id="{00000000-1234-1234-1234-123412341234}" type="slidenum">
              <a:rPr lang="en" smtClean="0"/>
              <a:pPr/>
              <a:t>‹#›</a:t>
            </a:fld>
            <a:endParaRPr lang="en"/>
          </a:p>
        </p:txBody>
      </p:sp>
      <p:grpSp>
        <p:nvGrpSpPr>
          <p:cNvPr id="578" name="Google Shape;578;p35"/>
          <p:cNvGrpSpPr/>
          <p:nvPr/>
        </p:nvGrpSpPr>
        <p:grpSpPr>
          <a:xfrm>
            <a:off x="315380" y="410976"/>
            <a:ext cx="813696" cy="810536"/>
            <a:chOff x="315380" y="308232"/>
            <a:chExt cx="813696" cy="607902"/>
          </a:xfrm>
        </p:grpSpPr>
        <p:sp>
          <p:nvSpPr>
            <p:cNvPr id="579" name="Google Shape;579;p35"/>
            <p:cNvSpPr/>
            <p:nvPr/>
          </p:nvSpPr>
          <p:spPr>
            <a:xfrm>
              <a:off x="315380" y="734649"/>
              <a:ext cx="180130" cy="180139"/>
            </a:xfrm>
            <a:custGeom>
              <a:avLst/>
              <a:gdLst/>
              <a:ahLst/>
              <a:cxnLst/>
              <a:rect l="l" t="t" r="r" b="b"/>
              <a:pathLst>
                <a:path w="20481" h="20482" extrusionOk="0">
                  <a:moveTo>
                    <a:pt x="0" y="0"/>
                  </a:moveTo>
                  <a:lnTo>
                    <a:pt x="0" y="20481"/>
                  </a:lnTo>
                  <a:lnTo>
                    <a:pt x="20481" y="20481"/>
                  </a:lnTo>
                  <a:lnTo>
                    <a:pt x="204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80" name="Google Shape;580;p35"/>
            <p:cNvSpPr/>
            <p:nvPr/>
          </p:nvSpPr>
          <p:spPr>
            <a:xfrm>
              <a:off x="315380" y="519145"/>
              <a:ext cx="180130" cy="180130"/>
            </a:xfrm>
            <a:custGeom>
              <a:avLst/>
              <a:gdLst/>
              <a:ahLst/>
              <a:cxnLst/>
              <a:rect l="l" t="t" r="r" b="b"/>
              <a:pathLst>
                <a:path w="20481" h="20481" extrusionOk="0">
                  <a:moveTo>
                    <a:pt x="0" y="0"/>
                  </a:moveTo>
                  <a:lnTo>
                    <a:pt x="0" y="20481"/>
                  </a:lnTo>
                  <a:lnTo>
                    <a:pt x="20481" y="20481"/>
                  </a:lnTo>
                  <a:lnTo>
                    <a:pt x="204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81" name="Google Shape;581;p35"/>
            <p:cNvSpPr/>
            <p:nvPr/>
          </p:nvSpPr>
          <p:spPr>
            <a:xfrm>
              <a:off x="315380" y="311741"/>
              <a:ext cx="180130" cy="180130"/>
            </a:xfrm>
            <a:custGeom>
              <a:avLst/>
              <a:gdLst/>
              <a:ahLst/>
              <a:cxnLst/>
              <a:rect l="l" t="t" r="r" b="b"/>
              <a:pathLst>
                <a:path w="20481" h="20481" extrusionOk="0">
                  <a:moveTo>
                    <a:pt x="0" y="0"/>
                  </a:moveTo>
                  <a:lnTo>
                    <a:pt x="0" y="20481"/>
                  </a:lnTo>
                  <a:lnTo>
                    <a:pt x="20481" y="20481"/>
                  </a:lnTo>
                  <a:lnTo>
                    <a:pt x="204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82" name="Google Shape;582;p35"/>
            <p:cNvSpPr/>
            <p:nvPr/>
          </p:nvSpPr>
          <p:spPr>
            <a:xfrm>
              <a:off x="526565" y="734649"/>
              <a:ext cx="179867" cy="180139"/>
            </a:xfrm>
            <a:custGeom>
              <a:avLst/>
              <a:gdLst/>
              <a:ahLst/>
              <a:cxnLst/>
              <a:rect l="l" t="t" r="r" b="b"/>
              <a:pathLst>
                <a:path w="20451" h="20482" extrusionOk="0">
                  <a:moveTo>
                    <a:pt x="0" y="0"/>
                  </a:moveTo>
                  <a:lnTo>
                    <a:pt x="0" y="20481"/>
                  </a:lnTo>
                  <a:lnTo>
                    <a:pt x="20450" y="20481"/>
                  </a:lnTo>
                  <a:lnTo>
                    <a:pt x="20450" y="0"/>
                  </a:lnTo>
                  <a:close/>
                </a:path>
              </a:pathLst>
            </a:custGeom>
            <a:solidFill>
              <a:srgbClr val="5E5E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83" name="Google Shape;583;p35"/>
            <p:cNvSpPr/>
            <p:nvPr/>
          </p:nvSpPr>
          <p:spPr>
            <a:xfrm>
              <a:off x="526829" y="519682"/>
              <a:ext cx="179867" cy="180139"/>
            </a:xfrm>
            <a:custGeom>
              <a:avLst/>
              <a:gdLst/>
              <a:ahLst/>
              <a:cxnLst/>
              <a:rect l="l" t="t" r="r" b="b"/>
              <a:pathLst>
                <a:path w="20451" h="20482" extrusionOk="0">
                  <a:moveTo>
                    <a:pt x="1" y="1"/>
                  </a:moveTo>
                  <a:lnTo>
                    <a:pt x="1" y="20481"/>
                  </a:lnTo>
                  <a:cubicBezTo>
                    <a:pt x="11301" y="20481"/>
                    <a:pt x="20451" y="11300"/>
                    <a:pt x="204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84" name="Google Shape;584;p35"/>
            <p:cNvSpPr/>
            <p:nvPr/>
          </p:nvSpPr>
          <p:spPr>
            <a:xfrm>
              <a:off x="740715" y="519682"/>
              <a:ext cx="180139" cy="180139"/>
            </a:xfrm>
            <a:custGeom>
              <a:avLst/>
              <a:gdLst/>
              <a:ahLst/>
              <a:cxnLst/>
              <a:rect l="l" t="t" r="r" b="b"/>
              <a:pathLst>
                <a:path w="20482" h="20482" extrusionOk="0">
                  <a:moveTo>
                    <a:pt x="1" y="1"/>
                  </a:moveTo>
                  <a:lnTo>
                    <a:pt x="1" y="20481"/>
                  </a:lnTo>
                  <a:cubicBezTo>
                    <a:pt x="11301" y="20481"/>
                    <a:pt x="20482" y="11300"/>
                    <a:pt x="20482" y="1"/>
                  </a:cubicBezTo>
                  <a:close/>
                </a:path>
              </a:pathLst>
            </a:custGeom>
            <a:solidFill>
              <a:srgbClr val="5E5E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85" name="Google Shape;585;p35"/>
            <p:cNvSpPr/>
            <p:nvPr/>
          </p:nvSpPr>
          <p:spPr>
            <a:xfrm>
              <a:off x="740715" y="308232"/>
              <a:ext cx="180139" cy="180130"/>
            </a:xfrm>
            <a:custGeom>
              <a:avLst/>
              <a:gdLst/>
              <a:ahLst/>
              <a:cxnLst/>
              <a:rect l="l" t="t" r="r" b="b"/>
              <a:pathLst>
                <a:path w="20482" h="20481" extrusionOk="0">
                  <a:moveTo>
                    <a:pt x="1" y="0"/>
                  </a:moveTo>
                  <a:lnTo>
                    <a:pt x="1" y="20481"/>
                  </a:lnTo>
                  <a:lnTo>
                    <a:pt x="20482" y="20481"/>
                  </a:lnTo>
                  <a:cubicBezTo>
                    <a:pt x="20482" y="9181"/>
                    <a:pt x="11301" y="0"/>
                    <a:pt x="1" y="0"/>
                  </a:cubicBezTo>
                  <a:close/>
                </a:path>
              </a:pathLst>
            </a:custGeom>
            <a:solidFill>
              <a:srgbClr val="5E5E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86" name="Google Shape;586;p35"/>
            <p:cNvSpPr/>
            <p:nvPr/>
          </p:nvSpPr>
          <p:spPr>
            <a:xfrm>
              <a:off x="528184" y="308232"/>
              <a:ext cx="179867" cy="180130"/>
            </a:xfrm>
            <a:custGeom>
              <a:avLst/>
              <a:gdLst/>
              <a:ahLst/>
              <a:cxnLst/>
              <a:rect l="l" t="t" r="r" b="b"/>
              <a:pathLst>
                <a:path w="20451" h="20481" extrusionOk="0">
                  <a:moveTo>
                    <a:pt x="0" y="0"/>
                  </a:moveTo>
                  <a:lnTo>
                    <a:pt x="0" y="20481"/>
                  </a:lnTo>
                  <a:lnTo>
                    <a:pt x="20451" y="20481"/>
                  </a:lnTo>
                  <a:cubicBezTo>
                    <a:pt x="20451" y="9181"/>
                    <a:pt x="11300" y="0"/>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87" name="Google Shape;587;p35"/>
            <p:cNvSpPr/>
            <p:nvPr/>
          </p:nvSpPr>
          <p:spPr>
            <a:xfrm>
              <a:off x="838207" y="308232"/>
              <a:ext cx="78056" cy="70219"/>
            </a:xfrm>
            <a:custGeom>
              <a:avLst/>
              <a:gdLst/>
              <a:ahLst/>
              <a:cxnLst/>
              <a:rect l="l" t="t" r="r" b="b"/>
              <a:pathLst>
                <a:path w="8875" h="7984" extrusionOk="0">
                  <a:moveTo>
                    <a:pt x="1" y="0"/>
                  </a:moveTo>
                  <a:cubicBezTo>
                    <a:pt x="3563" y="1934"/>
                    <a:pt x="6572" y="4667"/>
                    <a:pt x="8875" y="7984"/>
                  </a:cubicBezTo>
                  <a:lnTo>
                    <a:pt x="8875" y="1535"/>
                  </a:lnTo>
                  <a:cubicBezTo>
                    <a:pt x="6173" y="706"/>
                    <a:pt x="3317" y="154"/>
                    <a:pt x="36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88" name="Google Shape;588;p35"/>
            <p:cNvSpPr/>
            <p:nvPr/>
          </p:nvSpPr>
          <p:spPr>
            <a:xfrm>
              <a:off x="740715" y="734649"/>
              <a:ext cx="175548" cy="181485"/>
            </a:xfrm>
            <a:custGeom>
              <a:avLst/>
              <a:gdLst/>
              <a:ahLst/>
              <a:cxnLst/>
              <a:rect l="l" t="t" r="r" b="b"/>
              <a:pathLst>
                <a:path w="19960" h="20635" extrusionOk="0">
                  <a:moveTo>
                    <a:pt x="19960" y="0"/>
                  </a:moveTo>
                  <a:cubicBezTo>
                    <a:pt x="16981" y="2273"/>
                    <a:pt x="13266" y="2917"/>
                    <a:pt x="9213" y="2917"/>
                  </a:cubicBezTo>
                  <a:cubicBezTo>
                    <a:pt x="5835" y="2917"/>
                    <a:pt x="2672" y="1996"/>
                    <a:pt x="1" y="338"/>
                  </a:cubicBezTo>
                  <a:lnTo>
                    <a:pt x="1" y="19284"/>
                  </a:lnTo>
                  <a:cubicBezTo>
                    <a:pt x="3041" y="20174"/>
                    <a:pt x="6234" y="20635"/>
                    <a:pt x="9551" y="20635"/>
                  </a:cubicBezTo>
                  <a:cubicBezTo>
                    <a:pt x="13205" y="20635"/>
                    <a:pt x="16674" y="20082"/>
                    <a:pt x="19960" y="19038"/>
                  </a:cubicBezTo>
                  <a:lnTo>
                    <a:pt x="1996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89" name="Google Shape;589;p35"/>
            <p:cNvSpPr/>
            <p:nvPr/>
          </p:nvSpPr>
          <p:spPr>
            <a:xfrm>
              <a:off x="947318" y="734649"/>
              <a:ext cx="156102" cy="155830"/>
            </a:xfrm>
            <a:custGeom>
              <a:avLst/>
              <a:gdLst/>
              <a:ahLst/>
              <a:cxnLst/>
              <a:rect l="l" t="t" r="r" b="b"/>
              <a:pathLst>
                <a:path w="17749" h="17718" extrusionOk="0">
                  <a:moveTo>
                    <a:pt x="0" y="0"/>
                  </a:moveTo>
                  <a:lnTo>
                    <a:pt x="0" y="17718"/>
                  </a:lnTo>
                  <a:cubicBezTo>
                    <a:pt x="7891" y="14217"/>
                    <a:pt x="14248" y="7892"/>
                    <a:pt x="177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90" name="Google Shape;590;p35"/>
            <p:cNvSpPr/>
            <p:nvPr/>
          </p:nvSpPr>
          <p:spPr>
            <a:xfrm>
              <a:off x="947318" y="333615"/>
              <a:ext cx="155557" cy="154748"/>
            </a:xfrm>
            <a:custGeom>
              <a:avLst/>
              <a:gdLst/>
              <a:ahLst/>
              <a:cxnLst/>
              <a:rect l="l" t="t" r="r" b="b"/>
              <a:pathLst>
                <a:path w="17687" h="17595" extrusionOk="0">
                  <a:moveTo>
                    <a:pt x="0" y="0"/>
                  </a:moveTo>
                  <a:lnTo>
                    <a:pt x="0" y="17595"/>
                  </a:lnTo>
                  <a:lnTo>
                    <a:pt x="17687" y="17595"/>
                  </a:lnTo>
                  <a:cubicBezTo>
                    <a:pt x="14186" y="9765"/>
                    <a:pt x="7861" y="3470"/>
                    <a:pt x="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91" name="Google Shape;591;p35"/>
            <p:cNvSpPr/>
            <p:nvPr/>
          </p:nvSpPr>
          <p:spPr>
            <a:xfrm>
              <a:off x="947318" y="519682"/>
              <a:ext cx="181757" cy="183921"/>
            </a:xfrm>
            <a:custGeom>
              <a:avLst/>
              <a:gdLst/>
              <a:ahLst/>
              <a:cxnLst/>
              <a:rect l="l" t="t" r="r" b="b"/>
              <a:pathLst>
                <a:path w="20666" h="20912" extrusionOk="0">
                  <a:moveTo>
                    <a:pt x="430" y="1"/>
                  </a:moveTo>
                  <a:cubicBezTo>
                    <a:pt x="2272" y="2795"/>
                    <a:pt x="3347" y="6142"/>
                    <a:pt x="3347" y="9734"/>
                  </a:cubicBezTo>
                  <a:cubicBezTo>
                    <a:pt x="3347" y="13603"/>
                    <a:pt x="2119" y="17165"/>
                    <a:pt x="0" y="20082"/>
                  </a:cubicBezTo>
                  <a:lnTo>
                    <a:pt x="0" y="20911"/>
                  </a:lnTo>
                  <a:lnTo>
                    <a:pt x="19068" y="20911"/>
                  </a:lnTo>
                  <a:cubicBezTo>
                    <a:pt x="20112" y="17626"/>
                    <a:pt x="20665" y="14125"/>
                    <a:pt x="20665" y="10502"/>
                  </a:cubicBezTo>
                  <a:cubicBezTo>
                    <a:pt x="20665" y="6848"/>
                    <a:pt x="20082" y="3317"/>
                    <a:pt x="1903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92" name="Google Shape;592;p35"/>
            <p:cNvSpPr/>
            <p:nvPr/>
          </p:nvSpPr>
          <p:spPr>
            <a:xfrm>
              <a:off x="621894" y="309578"/>
              <a:ext cx="84801" cy="83183"/>
            </a:xfrm>
            <a:custGeom>
              <a:avLst/>
              <a:gdLst/>
              <a:ahLst/>
              <a:cxnLst/>
              <a:rect l="l" t="t" r="r" b="b"/>
              <a:pathLst>
                <a:path w="9642" h="9458" extrusionOk="0">
                  <a:moveTo>
                    <a:pt x="0" y="1"/>
                  </a:moveTo>
                  <a:cubicBezTo>
                    <a:pt x="3992" y="2242"/>
                    <a:pt x="7339" y="5528"/>
                    <a:pt x="9642" y="9458"/>
                  </a:cubicBezTo>
                  <a:lnTo>
                    <a:pt x="9642" y="1"/>
                  </a:lnTo>
                  <a:close/>
                </a:path>
              </a:pathLst>
            </a:custGeom>
            <a:solidFill>
              <a:srgbClr val="5E5E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593" name="Google Shape;593;p35"/>
            <p:cNvSpPr/>
            <p:nvPr/>
          </p:nvSpPr>
          <p:spPr>
            <a:xfrm>
              <a:off x="625131" y="614747"/>
              <a:ext cx="82919" cy="85074"/>
            </a:xfrm>
            <a:custGeom>
              <a:avLst/>
              <a:gdLst/>
              <a:ahLst/>
              <a:cxnLst/>
              <a:rect l="l" t="t" r="r" b="b"/>
              <a:pathLst>
                <a:path w="9428" h="9673" extrusionOk="0">
                  <a:moveTo>
                    <a:pt x="9428" y="0"/>
                  </a:moveTo>
                  <a:cubicBezTo>
                    <a:pt x="7186" y="3992"/>
                    <a:pt x="3931" y="7339"/>
                    <a:pt x="1" y="9672"/>
                  </a:cubicBezTo>
                  <a:lnTo>
                    <a:pt x="9428" y="9672"/>
                  </a:lnTo>
                  <a:lnTo>
                    <a:pt x="9428" y="0"/>
                  </a:lnTo>
                  <a:close/>
                </a:path>
              </a:pathLst>
            </a:custGeom>
            <a:solidFill>
              <a:srgbClr val="5E5E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
        <p:nvSpPr>
          <p:cNvPr id="594" name="Google Shape;594;p35"/>
          <p:cNvSpPr txBox="1"/>
          <p:nvPr/>
        </p:nvSpPr>
        <p:spPr>
          <a:xfrm>
            <a:off x="-82550" y="6696267"/>
            <a:ext cx="3107700" cy="22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600">
                <a:solidFill>
                  <a:schemeClr val="lt2"/>
                </a:solidFill>
                <a:latin typeface="Nunito Light"/>
                <a:ea typeface="Nunito Light"/>
                <a:cs typeface="Nunito Light"/>
                <a:sym typeface="Nunito Light"/>
              </a:rPr>
              <a:t>©2019 P&amp;P Optica Inc.  Not for distribution.</a:t>
            </a:r>
            <a:endParaRPr sz="600">
              <a:solidFill>
                <a:schemeClr val="lt2"/>
              </a:solidFill>
              <a:latin typeface="Nunito Light"/>
              <a:ea typeface="Nunito Light"/>
              <a:cs typeface="Nunito Light"/>
              <a:sym typeface="Nunito Light"/>
            </a:endParaRPr>
          </a:p>
        </p:txBody>
      </p:sp>
    </p:spTree>
    <p:extLst>
      <p:ext uri="{BB962C8B-B14F-4D97-AF65-F5344CB8AC3E}">
        <p14:creationId xmlns:p14="http://schemas.microsoft.com/office/powerpoint/2010/main" val="627529606"/>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matchingName="TITLE 1">
  <p:cSld name="TITLE 1">
    <p:spTree>
      <p:nvGrpSpPr>
        <p:cNvPr id="1" name="Shape 595"/>
        <p:cNvGrpSpPr/>
        <p:nvPr/>
      </p:nvGrpSpPr>
      <p:grpSpPr>
        <a:xfrm>
          <a:off x="0" y="0"/>
          <a:ext cx="0" cy="0"/>
          <a:chOff x="0" y="0"/>
          <a:chExt cx="0" cy="0"/>
        </a:xfrm>
      </p:grpSpPr>
      <p:sp>
        <p:nvSpPr>
          <p:cNvPr id="596" name="Google Shape;596;p36"/>
          <p:cNvSpPr/>
          <p:nvPr/>
        </p:nvSpPr>
        <p:spPr>
          <a:xfrm>
            <a:off x="8846828" y="-72500"/>
            <a:ext cx="356400" cy="70052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chemeClr val="lt1"/>
              </a:solidFill>
              <a:latin typeface="Nunito"/>
              <a:ea typeface="Nunito"/>
              <a:cs typeface="Nunito"/>
              <a:sym typeface="Nunito"/>
            </a:endParaRPr>
          </a:p>
        </p:txBody>
      </p:sp>
      <p:sp>
        <p:nvSpPr>
          <p:cNvPr id="597" name="Google Shape;597;p36"/>
          <p:cNvSpPr txBox="1">
            <a:spLocks noGrp="1"/>
          </p:cNvSpPr>
          <p:nvPr>
            <p:ph type="title"/>
          </p:nvPr>
        </p:nvSpPr>
        <p:spPr>
          <a:xfrm>
            <a:off x="1317700" y="411033"/>
            <a:ext cx="7509000" cy="810400"/>
          </a:xfrm>
          <a:prstGeom prst="rect">
            <a:avLst/>
          </a:prstGeom>
        </p:spPr>
        <p:txBody>
          <a:bodyPr spcFirstLastPara="1" wrap="square" lIns="91425" tIns="91425" rIns="91425" bIns="91425" anchor="ctr" anchorCtr="0">
            <a:noAutofit/>
          </a:bodyPr>
          <a:lstStyle>
            <a:lvl1pPr lvl="0" rtl="0">
              <a:spcBef>
                <a:spcPts val="0"/>
              </a:spcBef>
              <a:spcAft>
                <a:spcPts val="0"/>
              </a:spcAft>
              <a:buNone/>
              <a:defRPr sz="3400"/>
            </a:lvl1pPr>
            <a:lvl2pPr lvl="1" rtl="0">
              <a:spcBef>
                <a:spcPts val="0"/>
              </a:spcBef>
              <a:spcAft>
                <a:spcPts val="0"/>
              </a:spcAft>
              <a:buNone/>
              <a:defRPr sz="3400"/>
            </a:lvl2pPr>
            <a:lvl3pPr lvl="2" rtl="0">
              <a:spcBef>
                <a:spcPts val="0"/>
              </a:spcBef>
              <a:spcAft>
                <a:spcPts val="0"/>
              </a:spcAft>
              <a:buNone/>
              <a:defRPr sz="3400"/>
            </a:lvl3pPr>
            <a:lvl4pPr lvl="3" rtl="0">
              <a:spcBef>
                <a:spcPts val="0"/>
              </a:spcBef>
              <a:spcAft>
                <a:spcPts val="0"/>
              </a:spcAft>
              <a:buNone/>
              <a:defRPr sz="3400"/>
            </a:lvl4pPr>
            <a:lvl5pPr lvl="4" rtl="0">
              <a:spcBef>
                <a:spcPts val="0"/>
              </a:spcBef>
              <a:spcAft>
                <a:spcPts val="0"/>
              </a:spcAft>
              <a:buNone/>
              <a:defRPr sz="3400"/>
            </a:lvl5pPr>
            <a:lvl6pPr lvl="5" rtl="0">
              <a:spcBef>
                <a:spcPts val="0"/>
              </a:spcBef>
              <a:spcAft>
                <a:spcPts val="0"/>
              </a:spcAft>
              <a:buNone/>
              <a:defRPr sz="3400"/>
            </a:lvl6pPr>
            <a:lvl7pPr lvl="6" rtl="0">
              <a:spcBef>
                <a:spcPts val="0"/>
              </a:spcBef>
              <a:spcAft>
                <a:spcPts val="0"/>
              </a:spcAft>
              <a:buNone/>
              <a:defRPr sz="3400"/>
            </a:lvl7pPr>
            <a:lvl8pPr lvl="7" rtl="0">
              <a:spcBef>
                <a:spcPts val="0"/>
              </a:spcBef>
              <a:spcAft>
                <a:spcPts val="0"/>
              </a:spcAft>
              <a:buNone/>
              <a:defRPr sz="3400"/>
            </a:lvl8pPr>
            <a:lvl9pPr lvl="8" rtl="0">
              <a:spcBef>
                <a:spcPts val="0"/>
              </a:spcBef>
              <a:spcAft>
                <a:spcPts val="0"/>
              </a:spcAft>
              <a:buNone/>
              <a:defRPr sz="3400"/>
            </a:lvl9pPr>
          </a:lstStyle>
          <a:p>
            <a:endParaRPr/>
          </a:p>
        </p:txBody>
      </p:sp>
      <p:sp>
        <p:nvSpPr>
          <p:cNvPr id="598" name="Google Shape;598;p36"/>
          <p:cNvSpPr txBox="1">
            <a:spLocks noGrp="1"/>
          </p:cNvSpPr>
          <p:nvPr>
            <p:ph type="sldNum" idx="12"/>
          </p:nvPr>
        </p:nvSpPr>
        <p:spPr>
          <a:xfrm rot="-5400000">
            <a:off x="8735000" y="245073"/>
            <a:ext cx="576800" cy="393600"/>
          </a:xfrm>
          <a:prstGeom prst="rect">
            <a:avLst/>
          </a:prstGeom>
          <a:noFill/>
          <a:ln>
            <a:noFill/>
          </a:ln>
        </p:spPr>
        <p:txBody>
          <a:bodyPr spcFirstLastPara="1" wrap="square" lIns="91425" tIns="91425" rIns="91425" bIns="91425" anchor="ctr" anchorCtr="0">
            <a:noAutofit/>
          </a:bodyPr>
          <a:lstStyle>
            <a:lvl1pPr lvl="0" algn="ctr" rtl="0">
              <a:buNone/>
              <a:defRPr sz="800">
                <a:solidFill>
                  <a:schemeClr val="lt1"/>
                </a:solidFill>
                <a:latin typeface="Nunito"/>
                <a:ea typeface="Nunito"/>
                <a:cs typeface="Nunito"/>
                <a:sym typeface="Nunito"/>
              </a:defRPr>
            </a:lvl1pPr>
            <a:lvl2pPr lvl="1" algn="ctr" rtl="0">
              <a:buNone/>
              <a:defRPr sz="800">
                <a:solidFill>
                  <a:schemeClr val="lt1"/>
                </a:solidFill>
                <a:latin typeface="Nunito"/>
                <a:ea typeface="Nunito"/>
                <a:cs typeface="Nunito"/>
                <a:sym typeface="Nunito"/>
              </a:defRPr>
            </a:lvl2pPr>
            <a:lvl3pPr lvl="2" algn="ctr" rtl="0">
              <a:buNone/>
              <a:defRPr sz="800">
                <a:solidFill>
                  <a:schemeClr val="lt1"/>
                </a:solidFill>
                <a:latin typeface="Nunito"/>
                <a:ea typeface="Nunito"/>
                <a:cs typeface="Nunito"/>
                <a:sym typeface="Nunito"/>
              </a:defRPr>
            </a:lvl3pPr>
            <a:lvl4pPr lvl="3" algn="ctr" rtl="0">
              <a:buNone/>
              <a:defRPr sz="800">
                <a:solidFill>
                  <a:schemeClr val="lt1"/>
                </a:solidFill>
                <a:latin typeface="Nunito"/>
                <a:ea typeface="Nunito"/>
                <a:cs typeface="Nunito"/>
                <a:sym typeface="Nunito"/>
              </a:defRPr>
            </a:lvl4pPr>
            <a:lvl5pPr lvl="4" algn="ctr" rtl="0">
              <a:buNone/>
              <a:defRPr sz="800">
                <a:solidFill>
                  <a:schemeClr val="lt1"/>
                </a:solidFill>
                <a:latin typeface="Nunito"/>
                <a:ea typeface="Nunito"/>
                <a:cs typeface="Nunito"/>
                <a:sym typeface="Nunito"/>
              </a:defRPr>
            </a:lvl5pPr>
            <a:lvl6pPr lvl="5" algn="ctr" rtl="0">
              <a:buNone/>
              <a:defRPr sz="800">
                <a:solidFill>
                  <a:schemeClr val="lt1"/>
                </a:solidFill>
                <a:latin typeface="Nunito"/>
                <a:ea typeface="Nunito"/>
                <a:cs typeface="Nunito"/>
                <a:sym typeface="Nunito"/>
              </a:defRPr>
            </a:lvl6pPr>
            <a:lvl7pPr lvl="6" algn="ctr" rtl="0">
              <a:buNone/>
              <a:defRPr sz="800">
                <a:solidFill>
                  <a:schemeClr val="lt1"/>
                </a:solidFill>
                <a:latin typeface="Nunito"/>
                <a:ea typeface="Nunito"/>
                <a:cs typeface="Nunito"/>
                <a:sym typeface="Nunito"/>
              </a:defRPr>
            </a:lvl7pPr>
            <a:lvl8pPr lvl="7" algn="ctr" rtl="0">
              <a:buNone/>
              <a:defRPr sz="800">
                <a:solidFill>
                  <a:schemeClr val="lt1"/>
                </a:solidFill>
                <a:latin typeface="Nunito"/>
                <a:ea typeface="Nunito"/>
                <a:cs typeface="Nunito"/>
                <a:sym typeface="Nunito"/>
              </a:defRPr>
            </a:lvl8pPr>
            <a:lvl9pPr lvl="8" algn="ctr" rtl="0">
              <a:buNone/>
              <a:defRPr sz="800">
                <a:solidFill>
                  <a:schemeClr val="lt1"/>
                </a:solidFill>
                <a:latin typeface="Nunito"/>
                <a:ea typeface="Nunito"/>
                <a:cs typeface="Nunito"/>
                <a:sym typeface="Nunito"/>
              </a:defRPr>
            </a:lvl9pPr>
          </a:lstStyle>
          <a:p>
            <a:fld id="{00000000-1234-1234-1234-123412341234}" type="slidenum">
              <a:rPr lang="en" smtClean="0"/>
              <a:pPr/>
              <a:t>‹#›</a:t>
            </a:fld>
            <a:endParaRPr lang="en"/>
          </a:p>
        </p:txBody>
      </p:sp>
      <p:sp>
        <p:nvSpPr>
          <p:cNvPr id="599" name="Google Shape;599;p36"/>
          <p:cNvSpPr txBox="1">
            <a:spLocks noGrp="1"/>
          </p:cNvSpPr>
          <p:nvPr>
            <p:ph type="ctrTitle" idx="2"/>
          </p:nvPr>
        </p:nvSpPr>
        <p:spPr>
          <a:xfrm rot="-5400000">
            <a:off x="6303600" y="3143285"/>
            <a:ext cx="5439600" cy="3516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1pPr>
            <a:lvl2pPr lvl="1"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2pPr>
            <a:lvl3pPr lvl="2"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3pPr>
            <a:lvl4pPr lvl="3"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4pPr>
            <a:lvl5pPr lvl="4"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5pPr>
            <a:lvl6pPr lvl="5"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6pPr>
            <a:lvl7pPr lvl="6"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7pPr>
            <a:lvl8pPr lvl="7"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8pPr>
            <a:lvl9pPr lvl="8"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9pPr>
          </a:lstStyle>
          <a:p>
            <a:endParaRPr/>
          </a:p>
        </p:txBody>
      </p:sp>
      <p:grpSp>
        <p:nvGrpSpPr>
          <p:cNvPr id="600" name="Google Shape;600;p36"/>
          <p:cNvGrpSpPr/>
          <p:nvPr/>
        </p:nvGrpSpPr>
        <p:grpSpPr>
          <a:xfrm>
            <a:off x="315380" y="410976"/>
            <a:ext cx="813696" cy="810536"/>
            <a:chOff x="315380" y="308232"/>
            <a:chExt cx="813696" cy="607902"/>
          </a:xfrm>
        </p:grpSpPr>
        <p:sp>
          <p:nvSpPr>
            <p:cNvPr id="601" name="Google Shape;601;p36"/>
            <p:cNvSpPr/>
            <p:nvPr/>
          </p:nvSpPr>
          <p:spPr>
            <a:xfrm>
              <a:off x="315380" y="734649"/>
              <a:ext cx="180130" cy="180139"/>
            </a:xfrm>
            <a:custGeom>
              <a:avLst/>
              <a:gdLst/>
              <a:ahLst/>
              <a:cxnLst/>
              <a:rect l="l" t="t" r="r" b="b"/>
              <a:pathLst>
                <a:path w="20481" h="20482" extrusionOk="0">
                  <a:moveTo>
                    <a:pt x="0" y="0"/>
                  </a:moveTo>
                  <a:lnTo>
                    <a:pt x="0" y="20481"/>
                  </a:lnTo>
                  <a:lnTo>
                    <a:pt x="20481" y="20481"/>
                  </a:lnTo>
                  <a:lnTo>
                    <a:pt x="204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02" name="Google Shape;602;p36"/>
            <p:cNvSpPr/>
            <p:nvPr/>
          </p:nvSpPr>
          <p:spPr>
            <a:xfrm>
              <a:off x="315380" y="519145"/>
              <a:ext cx="180130" cy="180130"/>
            </a:xfrm>
            <a:custGeom>
              <a:avLst/>
              <a:gdLst/>
              <a:ahLst/>
              <a:cxnLst/>
              <a:rect l="l" t="t" r="r" b="b"/>
              <a:pathLst>
                <a:path w="20481" h="20481" extrusionOk="0">
                  <a:moveTo>
                    <a:pt x="0" y="0"/>
                  </a:moveTo>
                  <a:lnTo>
                    <a:pt x="0" y="20481"/>
                  </a:lnTo>
                  <a:lnTo>
                    <a:pt x="20481" y="20481"/>
                  </a:lnTo>
                  <a:lnTo>
                    <a:pt x="204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03" name="Google Shape;603;p36"/>
            <p:cNvSpPr/>
            <p:nvPr/>
          </p:nvSpPr>
          <p:spPr>
            <a:xfrm>
              <a:off x="315380" y="311741"/>
              <a:ext cx="180130" cy="180130"/>
            </a:xfrm>
            <a:custGeom>
              <a:avLst/>
              <a:gdLst/>
              <a:ahLst/>
              <a:cxnLst/>
              <a:rect l="l" t="t" r="r" b="b"/>
              <a:pathLst>
                <a:path w="20481" h="20481" extrusionOk="0">
                  <a:moveTo>
                    <a:pt x="0" y="0"/>
                  </a:moveTo>
                  <a:lnTo>
                    <a:pt x="0" y="20481"/>
                  </a:lnTo>
                  <a:lnTo>
                    <a:pt x="20481" y="20481"/>
                  </a:lnTo>
                  <a:lnTo>
                    <a:pt x="204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04" name="Google Shape;604;p36"/>
            <p:cNvSpPr/>
            <p:nvPr/>
          </p:nvSpPr>
          <p:spPr>
            <a:xfrm>
              <a:off x="526565" y="734649"/>
              <a:ext cx="179867" cy="180139"/>
            </a:xfrm>
            <a:custGeom>
              <a:avLst/>
              <a:gdLst/>
              <a:ahLst/>
              <a:cxnLst/>
              <a:rect l="l" t="t" r="r" b="b"/>
              <a:pathLst>
                <a:path w="20451" h="20482" extrusionOk="0">
                  <a:moveTo>
                    <a:pt x="0" y="0"/>
                  </a:moveTo>
                  <a:lnTo>
                    <a:pt x="0" y="20481"/>
                  </a:lnTo>
                  <a:lnTo>
                    <a:pt x="20450" y="20481"/>
                  </a:lnTo>
                  <a:lnTo>
                    <a:pt x="20450" y="0"/>
                  </a:lnTo>
                  <a:close/>
                </a:path>
              </a:pathLst>
            </a:custGeom>
            <a:solidFill>
              <a:srgbClr val="5E5E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05" name="Google Shape;605;p36"/>
            <p:cNvSpPr/>
            <p:nvPr/>
          </p:nvSpPr>
          <p:spPr>
            <a:xfrm>
              <a:off x="526829" y="519682"/>
              <a:ext cx="179867" cy="180139"/>
            </a:xfrm>
            <a:custGeom>
              <a:avLst/>
              <a:gdLst/>
              <a:ahLst/>
              <a:cxnLst/>
              <a:rect l="l" t="t" r="r" b="b"/>
              <a:pathLst>
                <a:path w="20451" h="20482" extrusionOk="0">
                  <a:moveTo>
                    <a:pt x="1" y="1"/>
                  </a:moveTo>
                  <a:lnTo>
                    <a:pt x="1" y="20481"/>
                  </a:lnTo>
                  <a:cubicBezTo>
                    <a:pt x="11301" y="20481"/>
                    <a:pt x="20451" y="11300"/>
                    <a:pt x="204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06" name="Google Shape;606;p36"/>
            <p:cNvSpPr/>
            <p:nvPr/>
          </p:nvSpPr>
          <p:spPr>
            <a:xfrm>
              <a:off x="740715" y="519682"/>
              <a:ext cx="180139" cy="180139"/>
            </a:xfrm>
            <a:custGeom>
              <a:avLst/>
              <a:gdLst/>
              <a:ahLst/>
              <a:cxnLst/>
              <a:rect l="l" t="t" r="r" b="b"/>
              <a:pathLst>
                <a:path w="20482" h="20482" extrusionOk="0">
                  <a:moveTo>
                    <a:pt x="1" y="1"/>
                  </a:moveTo>
                  <a:lnTo>
                    <a:pt x="1" y="20481"/>
                  </a:lnTo>
                  <a:cubicBezTo>
                    <a:pt x="11301" y="20481"/>
                    <a:pt x="20482" y="11300"/>
                    <a:pt x="20482" y="1"/>
                  </a:cubicBezTo>
                  <a:close/>
                </a:path>
              </a:pathLst>
            </a:custGeom>
            <a:solidFill>
              <a:srgbClr val="5E5E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07" name="Google Shape;607;p36"/>
            <p:cNvSpPr/>
            <p:nvPr/>
          </p:nvSpPr>
          <p:spPr>
            <a:xfrm>
              <a:off x="740715" y="308232"/>
              <a:ext cx="180139" cy="180130"/>
            </a:xfrm>
            <a:custGeom>
              <a:avLst/>
              <a:gdLst/>
              <a:ahLst/>
              <a:cxnLst/>
              <a:rect l="l" t="t" r="r" b="b"/>
              <a:pathLst>
                <a:path w="20482" h="20481" extrusionOk="0">
                  <a:moveTo>
                    <a:pt x="1" y="0"/>
                  </a:moveTo>
                  <a:lnTo>
                    <a:pt x="1" y="20481"/>
                  </a:lnTo>
                  <a:lnTo>
                    <a:pt x="20482" y="20481"/>
                  </a:lnTo>
                  <a:cubicBezTo>
                    <a:pt x="20482" y="9181"/>
                    <a:pt x="11301" y="0"/>
                    <a:pt x="1" y="0"/>
                  </a:cubicBezTo>
                  <a:close/>
                </a:path>
              </a:pathLst>
            </a:custGeom>
            <a:solidFill>
              <a:srgbClr val="5E5E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08" name="Google Shape;608;p36"/>
            <p:cNvSpPr/>
            <p:nvPr/>
          </p:nvSpPr>
          <p:spPr>
            <a:xfrm>
              <a:off x="528184" y="308232"/>
              <a:ext cx="179867" cy="180130"/>
            </a:xfrm>
            <a:custGeom>
              <a:avLst/>
              <a:gdLst/>
              <a:ahLst/>
              <a:cxnLst/>
              <a:rect l="l" t="t" r="r" b="b"/>
              <a:pathLst>
                <a:path w="20451" h="20481" extrusionOk="0">
                  <a:moveTo>
                    <a:pt x="0" y="0"/>
                  </a:moveTo>
                  <a:lnTo>
                    <a:pt x="0" y="20481"/>
                  </a:lnTo>
                  <a:lnTo>
                    <a:pt x="20451" y="20481"/>
                  </a:lnTo>
                  <a:cubicBezTo>
                    <a:pt x="20451" y="9181"/>
                    <a:pt x="11300" y="0"/>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09" name="Google Shape;609;p36"/>
            <p:cNvSpPr/>
            <p:nvPr/>
          </p:nvSpPr>
          <p:spPr>
            <a:xfrm>
              <a:off x="838207" y="308232"/>
              <a:ext cx="78056" cy="70219"/>
            </a:xfrm>
            <a:custGeom>
              <a:avLst/>
              <a:gdLst/>
              <a:ahLst/>
              <a:cxnLst/>
              <a:rect l="l" t="t" r="r" b="b"/>
              <a:pathLst>
                <a:path w="8875" h="7984" extrusionOk="0">
                  <a:moveTo>
                    <a:pt x="1" y="0"/>
                  </a:moveTo>
                  <a:cubicBezTo>
                    <a:pt x="3563" y="1934"/>
                    <a:pt x="6572" y="4667"/>
                    <a:pt x="8875" y="7984"/>
                  </a:cubicBezTo>
                  <a:lnTo>
                    <a:pt x="8875" y="1535"/>
                  </a:lnTo>
                  <a:cubicBezTo>
                    <a:pt x="6173" y="706"/>
                    <a:pt x="3317" y="154"/>
                    <a:pt x="36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10" name="Google Shape;610;p36"/>
            <p:cNvSpPr/>
            <p:nvPr/>
          </p:nvSpPr>
          <p:spPr>
            <a:xfrm>
              <a:off x="740715" y="734649"/>
              <a:ext cx="175548" cy="181485"/>
            </a:xfrm>
            <a:custGeom>
              <a:avLst/>
              <a:gdLst/>
              <a:ahLst/>
              <a:cxnLst/>
              <a:rect l="l" t="t" r="r" b="b"/>
              <a:pathLst>
                <a:path w="19960" h="20635" extrusionOk="0">
                  <a:moveTo>
                    <a:pt x="19960" y="0"/>
                  </a:moveTo>
                  <a:cubicBezTo>
                    <a:pt x="16981" y="2273"/>
                    <a:pt x="13266" y="2917"/>
                    <a:pt x="9213" y="2917"/>
                  </a:cubicBezTo>
                  <a:cubicBezTo>
                    <a:pt x="5835" y="2917"/>
                    <a:pt x="2672" y="1996"/>
                    <a:pt x="1" y="338"/>
                  </a:cubicBezTo>
                  <a:lnTo>
                    <a:pt x="1" y="19284"/>
                  </a:lnTo>
                  <a:cubicBezTo>
                    <a:pt x="3041" y="20174"/>
                    <a:pt x="6234" y="20635"/>
                    <a:pt x="9551" y="20635"/>
                  </a:cubicBezTo>
                  <a:cubicBezTo>
                    <a:pt x="13205" y="20635"/>
                    <a:pt x="16674" y="20082"/>
                    <a:pt x="19960" y="19038"/>
                  </a:cubicBezTo>
                  <a:lnTo>
                    <a:pt x="1996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11" name="Google Shape;611;p36"/>
            <p:cNvSpPr/>
            <p:nvPr/>
          </p:nvSpPr>
          <p:spPr>
            <a:xfrm>
              <a:off x="947318" y="734649"/>
              <a:ext cx="156102" cy="155830"/>
            </a:xfrm>
            <a:custGeom>
              <a:avLst/>
              <a:gdLst/>
              <a:ahLst/>
              <a:cxnLst/>
              <a:rect l="l" t="t" r="r" b="b"/>
              <a:pathLst>
                <a:path w="17749" h="17718" extrusionOk="0">
                  <a:moveTo>
                    <a:pt x="0" y="0"/>
                  </a:moveTo>
                  <a:lnTo>
                    <a:pt x="0" y="17718"/>
                  </a:lnTo>
                  <a:cubicBezTo>
                    <a:pt x="7891" y="14217"/>
                    <a:pt x="14248" y="7892"/>
                    <a:pt x="177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12" name="Google Shape;612;p36"/>
            <p:cNvSpPr/>
            <p:nvPr/>
          </p:nvSpPr>
          <p:spPr>
            <a:xfrm>
              <a:off x="947318" y="333615"/>
              <a:ext cx="155557" cy="154748"/>
            </a:xfrm>
            <a:custGeom>
              <a:avLst/>
              <a:gdLst/>
              <a:ahLst/>
              <a:cxnLst/>
              <a:rect l="l" t="t" r="r" b="b"/>
              <a:pathLst>
                <a:path w="17687" h="17595" extrusionOk="0">
                  <a:moveTo>
                    <a:pt x="0" y="0"/>
                  </a:moveTo>
                  <a:lnTo>
                    <a:pt x="0" y="17595"/>
                  </a:lnTo>
                  <a:lnTo>
                    <a:pt x="17687" y="17595"/>
                  </a:lnTo>
                  <a:cubicBezTo>
                    <a:pt x="14186" y="9765"/>
                    <a:pt x="7861" y="3470"/>
                    <a:pt x="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13" name="Google Shape;613;p36"/>
            <p:cNvSpPr/>
            <p:nvPr/>
          </p:nvSpPr>
          <p:spPr>
            <a:xfrm>
              <a:off x="947318" y="519682"/>
              <a:ext cx="181757" cy="183921"/>
            </a:xfrm>
            <a:custGeom>
              <a:avLst/>
              <a:gdLst/>
              <a:ahLst/>
              <a:cxnLst/>
              <a:rect l="l" t="t" r="r" b="b"/>
              <a:pathLst>
                <a:path w="20666" h="20912" extrusionOk="0">
                  <a:moveTo>
                    <a:pt x="430" y="1"/>
                  </a:moveTo>
                  <a:cubicBezTo>
                    <a:pt x="2272" y="2795"/>
                    <a:pt x="3347" y="6142"/>
                    <a:pt x="3347" y="9734"/>
                  </a:cubicBezTo>
                  <a:cubicBezTo>
                    <a:pt x="3347" y="13603"/>
                    <a:pt x="2119" y="17165"/>
                    <a:pt x="0" y="20082"/>
                  </a:cubicBezTo>
                  <a:lnTo>
                    <a:pt x="0" y="20911"/>
                  </a:lnTo>
                  <a:lnTo>
                    <a:pt x="19068" y="20911"/>
                  </a:lnTo>
                  <a:cubicBezTo>
                    <a:pt x="20112" y="17626"/>
                    <a:pt x="20665" y="14125"/>
                    <a:pt x="20665" y="10502"/>
                  </a:cubicBezTo>
                  <a:cubicBezTo>
                    <a:pt x="20665" y="6848"/>
                    <a:pt x="20082" y="3317"/>
                    <a:pt x="1903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14" name="Google Shape;614;p36"/>
            <p:cNvSpPr/>
            <p:nvPr/>
          </p:nvSpPr>
          <p:spPr>
            <a:xfrm>
              <a:off x="621894" y="309578"/>
              <a:ext cx="84801" cy="83183"/>
            </a:xfrm>
            <a:custGeom>
              <a:avLst/>
              <a:gdLst/>
              <a:ahLst/>
              <a:cxnLst/>
              <a:rect l="l" t="t" r="r" b="b"/>
              <a:pathLst>
                <a:path w="9642" h="9458" extrusionOk="0">
                  <a:moveTo>
                    <a:pt x="0" y="1"/>
                  </a:moveTo>
                  <a:cubicBezTo>
                    <a:pt x="3992" y="2242"/>
                    <a:pt x="7339" y="5528"/>
                    <a:pt x="9642" y="9458"/>
                  </a:cubicBezTo>
                  <a:lnTo>
                    <a:pt x="9642" y="1"/>
                  </a:lnTo>
                  <a:close/>
                </a:path>
              </a:pathLst>
            </a:custGeom>
            <a:solidFill>
              <a:srgbClr val="5E5E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15" name="Google Shape;615;p36"/>
            <p:cNvSpPr/>
            <p:nvPr/>
          </p:nvSpPr>
          <p:spPr>
            <a:xfrm>
              <a:off x="625131" y="614747"/>
              <a:ext cx="82919" cy="85074"/>
            </a:xfrm>
            <a:custGeom>
              <a:avLst/>
              <a:gdLst/>
              <a:ahLst/>
              <a:cxnLst/>
              <a:rect l="l" t="t" r="r" b="b"/>
              <a:pathLst>
                <a:path w="9428" h="9673" extrusionOk="0">
                  <a:moveTo>
                    <a:pt x="9428" y="0"/>
                  </a:moveTo>
                  <a:cubicBezTo>
                    <a:pt x="7186" y="3992"/>
                    <a:pt x="3931" y="7339"/>
                    <a:pt x="1" y="9672"/>
                  </a:cubicBezTo>
                  <a:lnTo>
                    <a:pt x="9428" y="9672"/>
                  </a:lnTo>
                  <a:lnTo>
                    <a:pt x="9428" y="0"/>
                  </a:lnTo>
                  <a:close/>
                </a:path>
              </a:pathLst>
            </a:custGeom>
            <a:solidFill>
              <a:srgbClr val="5E5E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Tree>
    <p:extLst>
      <p:ext uri="{BB962C8B-B14F-4D97-AF65-F5344CB8AC3E}">
        <p14:creationId xmlns:p14="http://schemas.microsoft.com/office/powerpoint/2010/main" val="636488035"/>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matchingName="TITLE 1 3">
  <p:cSld name="TITLE 1 3">
    <p:spTree>
      <p:nvGrpSpPr>
        <p:cNvPr id="1" name="Shape 616"/>
        <p:cNvGrpSpPr/>
        <p:nvPr/>
      </p:nvGrpSpPr>
      <p:grpSpPr>
        <a:xfrm>
          <a:off x="0" y="0"/>
          <a:ext cx="0" cy="0"/>
          <a:chOff x="0" y="0"/>
          <a:chExt cx="0" cy="0"/>
        </a:xfrm>
      </p:grpSpPr>
      <p:sp>
        <p:nvSpPr>
          <p:cNvPr id="617" name="Google Shape;617;p37"/>
          <p:cNvSpPr/>
          <p:nvPr/>
        </p:nvSpPr>
        <p:spPr>
          <a:xfrm>
            <a:off x="8846828" y="-72500"/>
            <a:ext cx="356400" cy="7005200"/>
          </a:xfrm>
          <a:prstGeom prst="rect">
            <a:avLst/>
          </a:pr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solidFill>
                <a:schemeClr val="lt1"/>
              </a:solidFill>
              <a:latin typeface="Nunito"/>
              <a:ea typeface="Nunito"/>
              <a:cs typeface="Nunito"/>
              <a:sym typeface="Nunito"/>
            </a:endParaRPr>
          </a:p>
        </p:txBody>
      </p:sp>
      <p:sp>
        <p:nvSpPr>
          <p:cNvPr id="618" name="Google Shape;618;p37"/>
          <p:cNvSpPr txBox="1">
            <a:spLocks noGrp="1"/>
          </p:cNvSpPr>
          <p:nvPr>
            <p:ph type="title"/>
          </p:nvPr>
        </p:nvSpPr>
        <p:spPr>
          <a:xfrm>
            <a:off x="1317700" y="411033"/>
            <a:ext cx="7509000" cy="810400"/>
          </a:xfrm>
          <a:prstGeom prst="rect">
            <a:avLst/>
          </a:prstGeom>
        </p:spPr>
        <p:txBody>
          <a:bodyPr spcFirstLastPara="1" wrap="square" lIns="91425" tIns="91425" rIns="91425" bIns="91425" anchor="ctr" anchorCtr="0">
            <a:noAutofit/>
          </a:bodyPr>
          <a:lstStyle>
            <a:lvl1pPr lvl="0" rtl="0">
              <a:spcBef>
                <a:spcPts val="0"/>
              </a:spcBef>
              <a:spcAft>
                <a:spcPts val="0"/>
              </a:spcAft>
              <a:buNone/>
              <a:defRPr sz="3400"/>
            </a:lvl1pPr>
            <a:lvl2pPr lvl="1" rtl="0">
              <a:spcBef>
                <a:spcPts val="0"/>
              </a:spcBef>
              <a:spcAft>
                <a:spcPts val="0"/>
              </a:spcAft>
              <a:buNone/>
              <a:defRPr sz="3400"/>
            </a:lvl2pPr>
            <a:lvl3pPr lvl="2" rtl="0">
              <a:spcBef>
                <a:spcPts val="0"/>
              </a:spcBef>
              <a:spcAft>
                <a:spcPts val="0"/>
              </a:spcAft>
              <a:buNone/>
              <a:defRPr sz="3400"/>
            </a:lvl3pPr>
            <a:lvl4pPr lvl="3" rtl="0">
              <a:spcBef>
                <a:spcPts val="0"/>
              </a:spcBef>
              <a:spcAft>
                <a:spcPts val="0"/>
              </a:spcAft>
              <a:buNone/>
              <a:defRPr sz="3400"/>
            </a:lvl4pPr>
            <a:lvl5pPr lvl="4" rtl="0">
              <a:spcBef>
                <a:spcPts val="0"/>
              </a:spcBef>
              <a:spcAft>
                <a:spcPts val="0"/>
              </a:spcAft>
              <a:buNone/>
              <a:defRPr sz="3400"/>
            </a:lvl5pPr>
            <a:lvl6pPr lvl="5" rtl="0">
              <a:spcBef>
                <a:spcPts val="0"/>
              </a:spcBef>
              <a:spcAft>
                <a:spcPts val="0"/>
              </a:spcAft>
              <a:buNone/>
              <a:defRPr sz="3400"/>
            </a:lvl6pPr>
            <a:lvl7pPr lvl="6" rtl="0">
              <a:spcBef>
                <a:spcPts val="0"/>
              </a:spcBef>
              <a:spcAft>
                <a:spcPts val="0"/>
              </a:spcAft>
              <a:buNone/>
              <a:defRPr sz="3400"/>
            </a:lvl7pPr>
            <a:lvl8pPr lvl="7" rtl="0">
              <a:spcBef>
                <a:spcPts val="0"/>
              </a:spcBef>
              <a:spcAft>
                <a:spcPts val="0"/>
              </a:spcAft>
              <a:buNone/>
              <a:defRPr sz="3400"/>
            </a:lvl8pPr>
            <a:lvl9pPr lvl="8" rtl="0">
              <a:spcBef>
                <a:spcPts val="0"/>
              </a:spcBef>
              <a:spcAft>
                <a:spcPts val="0"/>
              </a:spcAft>
              <a:buNone/>
              <a:defRPr sz="3400"/>
            </a:lvl9pPr>
          </a:lstStyle>
          <a:p>
            <a:endParaRPr/>
          </a:p>
        </p:txBody>
      </p:sp>
      <p:sp>
        <p:nvSpPr>
          <p:cNvPr id="619" name="Google Shape;619;p37"/>
          <p:cNvSpPr txBox="1">
            <a:spLocks noGrp="1"/>
          </p:cNvSpPr>
          <p:nvPr>
            <p:ph type="sldNum" idx="12"/>
          </p:nvPr>
        </p:nvSpPr>
        <p:spPr>
          <a:xfrm rot="-5400000">
            <a:off x="8735000" y="245073"/>
            <a:ext cx="576800" cy="393600"/>
          </a:xfrm>
          <a:prstGeom prst="rect">
            <a:avLst/>
          </a:prstGeom>
          <a:noFill/>
          <a:ln>
            <a:noFill/>
          </a:ln>
        </p:spPr>
        <p:txBody>
          <a:bodyPr spcFirstLastPara="1" wrap="square" lIns="91425" tIns="91425" rIns="91425" bIns="91425" anchor="ctr" anchorCtr="0">
            <a:noAutofit/>
          </a:bodyPr>
          <a:lstStyle>
            <a:lvl1pPr lvl="0" algn="ctr" rtl="0">
              <a:buNone/>
              <a:defRPr sz="800">
                <a:solidFill>
                  <a:schemeClr val="lt1"/>
                </a:solidFill>
                <a:latin typeface="Nunito"/>
                <a:ea typeface="Nunito"/>
                <a:cs typeface="Nunito"/>
                <a:sym typeface="Nunito"/>
              </a:defRPr>
            </a:lvl1pPr>
            <a:lvl2pPr lvl="1" algn="ctr" rtl="0">
              <a:buNone/>
              <a:defRPr sz="800">
                <a:solidFill>
                  <a:schemeClr val="lt1"/>
                </a:solidFill>
                <a:latin typeface="Nunito"/>
                <a:ea typeface="Nunito"/>
                <a:cs typeface="Nunito"/>
                <a:sym typeface="Nunito"/>
              </a:defRPr>
            </a:lvl2pPr>
            <a:lvl3pPr lvl="2" algn="ctr" rtl="0">
              <a:buNone/>
              <a:defRPr sz="800">
                <a:solidFill>
                  <a:schemeClr val="lt1"/>
                </a:solidFill>
                <a:latin typeface="Nunito"/>
                <a:ea typeface="Nunito"/>
                <a:cs typeface="Nunito"/>
                <a:sym typeface="Nunito"/>
              </a:defRPr>
            </a:lvl3pPr>
            <a:lvl4pPr lvl="3" algn="ctr" rtl="0">
              <a:buNone/>
              <a:defRPr sz="800">
                <a:solidFill>
                  <a:schemeClr val="lt1"/>
                </a:solidFill>
                <a:latin typeface="Nunito"/>
                <a:ea typeface="Nunito"/>
                <a:cs typeface="Nunito"/>
                <a:sym typeface="Nunito"/>
              </a:defRPr>
            </a:lvl4pPr>
            <a:lvl5pPr lvl="4" algn="ctr" rtl="0">
              <a:buNone/>
              <a:defRPr sz="800">
                <a:solidFill>
                  <a:schemeClr val="lt1"/>
                </a:solidFill>
                <a:latin typeface="Nunito"/>
                <a:ea typeface="Nunito"/>
                <a:cs typeface="Nunito"/>
                <a:sym typeface="Nunito"/>
              </a:defRPr>
            </a:lvl5pPr>
            <a:lvl6pPr lvl="5" algn="ctr" rtl="0">
              <a:buNone/>
              <a:defRPr sz="800">
                <a:solidFill>
                  <a:schemeClr val="lt1"/>
                </a:solidFill>
                <a:latin typeface="Nunito"/>
                <a:ea typeface="Nunito"/>
                <a:cs typeface="Nunito"/>
                <a:sym typeface="Nunito"/>
              </a:defRPr>
            </a:lvl6pPr>
            <a:lvl7pPr lvl="6" algn="ctr" rtl="0">
              <a:buNone/>
              <a:defRPr sz="800">
                <a:solidFill>
                  <a:schemeClr val="lt1"/>
                </a:solidFill>
                <a:latin typeface="Nunito"/>
                <a:ea typeface="Nunito"/>
                <a:cs typeface="Nunito"/>
                <a:sym typeface="Nunito"/>
              </a:defRPr>
            </a:lvl7pPr>
            <a:lvl8pPr lvl="7" algn="ctr" rtl="0">
              <a:buNone/>
              <a:defRPr sz="800">
                <a:solidFill>
                  <a:schemeClr val="lt1"/>
                </a:solidFill>
                <a:latin typeface="Nunito"/>
                <a:ea typeface="Nunito"/>
                <a:cs typeface="Nunito"/>
                <a:sym typeface="Nunito"/>
              </a:defRPr>
            </a:lvl8pPr>
            <a:lvl9pPr lvl="8" algn="ctr" rtl="0">
              <a:buNone/>
              <a:defRPr sz="800">
                <a:solidFill>
                  <a:schemeClr val="lt1"/>
                </a:solidFill>
                <a:latin typeface="Nunito"/>
                <a:ea typeface="Nunito"/>
                <a:cs typeface="Nunito"/>
                <a:sym typeface="Nunito"/>
              </a:defRPr>
            </a:lvl9pPr>
          </a:lstStyle>
          <a:p>
            <a:fld id="{00000000-1234-1234-1234-123412341234}" type="slidenum">
              <a:rPr lang="en" smtClean="0"/>
              <a:pPr/>
              <a:t>‹#›</a:t>
            </a:fld>
            <a:endParaRPr lang="en"/>
          </a:p>
        </p:txBody>
      </p:sp>
      <p:sp>
        <p:nvSpPr>
          <p:cNvPr id="620" name="Google Shape;620;p37"/>
          <p:cNvSpPr txBox="1">
            <a:spLocks noGrp="1"/>
          </p:cNvSpPr>
          <p:nvPr>
            <p:ph type="ctrTitle" idx="2"/>
          </p:nvPr>
        </p:nvSpPr>
        <p:spPr>
          <a:xfrm rot="-5400000">
            <a:off x="6303600" y="3143285"/>
            <a:ext cx="5439600" cy="351600"/>
          </a:xfrm>
          <a:prstGeom prst="rect">
            <a:avLst/>
          </a:prstGeom>
        </p:spPr>
        <p:txBody>
          <a:bodyPr spcFirstLastPara="1" wrap="square" lIns="91425" tIns="91425" rIns="91425" bIns="91425" anchor="ctr" anchorCtr="0">
            <a:noAutofit/>
          </a:bodyPr>
          <a:lstStyle>
            <a:lvl1pPr lvl="0" algn="r"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1pPr>
            <a:lvl2pPr lvl="1"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2pPr>
            <a:lvl3pPr lvl="2"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3pPr>
            <a:lvl4pPr lvl="3"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4pPr>
            <a:lvl5pPr lvl="4"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5pPr>
            <a:lvl6pPr lvl="5"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6pPr>
            <a:lvl7pPr lvl="6"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7pPr>
            <a:lvl8pPr lvl="7"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8pPr>
            <a:lvl9pPr lvl="8" rtl="0">
              <a:spcBef>
                <a:spcPts val="0"/>
              </a:spcBef>
              <a:spcAft>
                <a:spcPts val="0"/>
              </a:spcAft>
              <a:buClr>
                <a:schemeClr val="lt1"/>
              </a:buClr>
              <a:buSzPts val="800"/>
              <a:buFont typeface="Nunito"/>
              <a:buNone/>
              <a:defRPr sz="800">
                <a:solidFill>
                  <a:schemeClr val="lt1"/>
                </a:solidFill>
                <a:latin typeface="Nunito"/>
                <a:ea typeface="Nunito"/>
                <a:cs typeface="Nunito"/>
                <a:sym typeface="Nunito"/>
              </a:defRPr>
            </a:lvl9pPr>
          </a:lstStyle>
          <a:p>
            <a:endParaRPr/>
          </a:p>
        </p:txBody>
      </p:sp>
      <p:grpSp>
        <p:nvGrpSpPr>
          <p:cNvPr id="621" name="Google Shape;621;p37"/>
          <p:cNvGrpSpPr/>
          <p:nvPr/>
        </p:nvGrpSpPr>
        <p:grpSpPr>
          <a:xfrm>
            <a:off x="315380" y="410976"/>
            <a:ext cx="813696" cy="810536"/>
            <a:chOff x="315380" y="308232"/>
            <a:chExt cx="813696" cy="607902"/>
          </a:xfrm>
        </p:grpSpPr>
        <p:sp>
          <p:nvSpPr>
            <p:cNvPr id="622" name="Google Shape;622;p37"/>
            <p:cNvSpPr/>
            <p:nvPr/>
          </p:nvSpPr>
          <p:spPr>
            <a:xfrm>
              <a:off x="315380" y="734649"/>
              <a:ext cx="180130" cy="180139"/>
            </a:xfrm>
            <a:custGeom>
              <a:avLst/>
              <a:gdLst/>
              <a:ahLst/>
              <a:cxnLst/>
              <a:rect l="l" t="t" r="r" b="b"/>
              <a:pathLst>
                <a:path w="20481" h="20482" extrusionOk="0">
                  <a:moveTo>
                    <a:pt x="0" y="0"/>
                  </a:moveTo>
                  <a:lnTo>
                    <a:pt x="0" y="20481"/>
                  </a:lnTo>
                  <a:lnTo>
                    <a:pt x="20481" y="20481"/>
                  </a:lnTo>
                  <a:lnTo>
                    <a:pt x="204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23" name="Google Shape;623;p37"/>
            <p:cNvSpPr/>
            <p:nvPr/>
          </p:nvSpPr>
          <p:spPr>
            <a:xfrm>
              <a:off x="315380" y="519145"/>
              <a:ext cx="180130" cy="180130"/>
            </a:xfrm>
            <a:custGeom>
              <a:avLst/>
              <a:gdLst/>
              <a:ahLst/>
              <a:cxnLst/>
              <a:rect l="l" t="t" r="r" b="b"/>
              <a:pathLst>
                <a:path w="20481" h="20481" extrusionOk="0">
                  <a:moveTo>
                    <a:pt x="0" y="0"/>
                  </a:moveTo>
                  <a:lnTo>
                    <a:pt x="0" y="20481"/>
                  </a:lnTo>
                  <a:lnTo>
                    <a:pt x="20481" y="20481"/>
                  </a:lnTo>
                  <a:lnTo>
                    <a:pt x="204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24" name="Google Shape;624;p37"/>
            <p:cNvSpPr/>
            <p:nvPr/>
          </p:nvSpPr>
          <p:spPr>
            <a:xfrm>
              <a:off x="315380" y="311741"/>
              <a:ext cx="180130" cy="180130"/>
            </a:xfrm>
            <a:custGeom>
              <a:avLst/>
              <a:gdLst/>
              <a:ahLst/>
              <a:cxnLst/>
              <a:rect l="l" t="t" r="r" b="b"/>
              <a:pathLst>
                <a:path w="20481" h="20481" extrusionOk="0">
                  <a:moveTo>
                    <a:pt x="0" y="0"/>
                  </a:moveTo>
                  <a:lnTo>
                    <a:pt x="0" y="20481"/>
                  </a:lnTo>
                  <a:lnTo>
                    <a:pt x="20481" y="20481"/>
                  </a:lnTo>
                  <a:lnTo>
                    <a:pt x="20481" y="0"/>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25" name="Google Shape;625;p37"/>
            <p:cNvSpPr/>
            <p:nvPr/>
          </p:nvSpPr>
          <p:spPr>
            <a:xfrm>
              <a:off x="526565" y="734649"/>
              <a:ext cx="179867" cy="180139"/>
            </a:xfrm>
            <a:custGeom>
              <a:avLst/>
              <a:gdLst/>
              <a:ahLst/>
              <a:cxnLst/>
              <a:rect l="l" t="t" r="r" b="b"/>
              <a:pathLst>
                <a:path w="20451" h="20482" extrusionOk="0">
                  <a:moveTo>
                    <a:pt x="0" y="0"/>
                  </a:moveTo>
                  <a:lnTo>
                    <a:pt x="0" y="20481"/>
                  </a:lnTo>
                  <a:lnTo>
                    <a:pt x="20450" y="20481"/>
                  </a:lnTo>
                  <a:lnTo>
                    <a:pt x="20450" y="0"/>
                  </a:lnTo>
                  <a:close/>
                </a:path>
              </a:pathLst>
            </a:custGeom>
            <a:solidFill>
              <a:srgbClr val="5E5E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26" name="Google Shape;626;p37"/>
            <p:cNvSpPr/>
            <p:nvPr/>
          </p:nvSpPr>
          <p:spPr>
            <a:xfrm>
              <a:off x="526829" y="519682"/>
              <a:ext cx="179867" cy="180139"/>
            </a:xfrm>
            <a:custGeom>
              <a:avLst/>
              <a:gdLst/>
              <a:ahLst/>
              <a:cxnLst/>
              <a:rect l="l" t="t" r="r" b="b"/>
              <a:pathLst>
                <a:path w="20451" h="20482" extrusionOk="0">
                  <a:moveTo>
                    <a:pt x="1" y="1"/>
                  </a:moveTo>
                  <a:lnTo>
                    <a:pt x="1" y="20481"/>
                  </a:lnTo>
                  <a:cubicBezTo>
                    <a:pt x="11301" y="20481"/>
                    <a:pt x="20451" y="11300"/>
                    <a:pt x="20451" y="1"/>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27" name="Google Shape;627;p37"/>
            <p:cNvSpPr/>
            <p:nvPr/>
          </p:nvSpPr>
          <p:spPr>
            <a:xfrm>
              <a:off x="740715" y="519682"/>
              <a:ext cx="180139" cy="180139"/>
            </a:xfrm>
            <a:custGeom>
              <a:avLst/>
              <a:gdLst/>
              <a:ahLst/>
              <a:cxnLst/>
              <a:rect l="l" t="t" r="r" b="b"/>
              <a:pathLst>
                <a:path w="20482" h="20482" extrusionOk="0">
                  <a:moveTo>
                    <a:pt x="1" y="1"/>
                  </a:moveTo>
                  <a:lnTo>
                    <a:pt x="1" y="20481"/>
                  </a:lnTo>
                  <a:cubicBezTo>
                    <a:pt x="11301" y="20481"/>
                    <a:pt x="20482" y="11300"/>
                    <a:pt x="20482" y="1"/>
                  </a:cubicBezTo>
                  <a:close/>
                </a:path>
              </a:pathLst>
            </a:custGeom>
            <a:solidFill>
              <a:srgbClr val="5E5E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28" name="Google Shape;628;p37"/>
            <p:cNvSpPr/>
            <p:nvPr/>
          </p:nvSpPr>
          <p:spPr>
            <a:xfrm>
              <a:off x="740715" y="308232"/>
              <a:ext cx="180139" cy="180130"/>
            </a:xfrm>
            <a:custGeom>
              <a:avLst/>
              <a:gdLst/>
              <a:ahLst/>
              <a:cxnLst/>
              <a:rect l="l" t="t" r="r" b="b"/>
              <a:pathLst>
                <a:path w="20482" h="20481" extrusionOk="0">
                  <a:moveTo>
                    <a:pt x="1" y="0"/>
                  </a:moveTo>
                  <a:lnTo>
                    <a:pt x="1" y="20481"/>
                  </a:lnTo>
                  <a:lnTo>
                    <a:pt x="20482" y="20481"/>
                  </a:lnTo>
                  <a:cubicBezTo>
                    <a:pt x="20482" y="9181"/>
                    <a:pt x="11301" y="0"/>
                    <a:pt x="1" y="0"/>
                  </a:cubicBezTo>
                  <a:close/>
                </a:path>
              </a:pathLst>
            </a:custGeom>
            <a:solidFill>
              <a:srgbClr val="5E5E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29" name="Google Shape;629;p37"/>
            <p:cNvSpPr/>
            <p:nvPr/>
          </p:nvSpPr>
          <p:spPr>
            <a:xfrm>
              <a:off x="528184" y="308232"/>
              <a:ext cx="179867" cy="180130"/>
            </a:xfrm>
            <a:custGeom>
              <a:avLst/>
              <a:gdLst/>
              <a:ahLst/>
              <a:cxnLst/>
              <a:rect l="l" t="t" r="r" b="b"/>
              <a:pathLst>
                <a:path w="20451" h="20481" extrusionOk="0">
                  <a:moveTo>
                    <a:pt x="0" y="0"/>
                  </a:moveTo>
                  <a:lnTo>
                    <a:pt x="0" y="20481"/>
                  </a:lnTo>
                  <a:lnTo>
                    <a:pt x="20451" y="20481"/>
                  </a:lnTo>
                  <a:cubicBezTo>
                    <a:pt x="20451" y="9181"/>
                    <a:pt x="11300" y="0"/>
                    <a:pt x="0" y="0"/>
                  </a:cubicBez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30" name="Google Shape;630;p37"/>
            <p:cNvSpPr/>
            <p:nvPr/>
          </p:nvSpPr>
          <p:spPr>
            <a:xfrm>
              <a:off x="838207" y="308232"/>
              <a:ext cx="78056" cy="70219"/>
            </a:xfrm>
            <a:custGeom>
              <a:avLst/>
              <a:gdLst/>
              <a:ahLst/>
              <a:cxnLst/>
              <a:rect l="l" t="t" r="r" b="b"/>
              <a:pathLst>
                <a:path w="8875" h="7984" extrusionOk="0">
                  <a:moveTo>
                    <a:pt x="1" y="0"/>
                  </a:moveTo>
                  <a:cubicBezTo>
                    <a:pt x="3563" y="1934"/>
                    <a:pt x="6572" y="4667"/>
                    <a:pt x="8875" y="7984"/>
                  </a:cubicBezTo>
                  <a:lnTo>
                    <a:pt x="8875" y="1535"/>
                  </a:lnTo>
                  <a:cubicBezTo>
                    <a:pt x="6173" y="706"/>
                    <a:pt x="3317" y="154"/>
                    <a:pt x="369"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31" name="Google Shape;631;p37"/>
            <p:cNvSpPr/>
            <p:nvPr/>
          </p:nvSpPr>
          <p:spPr>
            <a:xfrm>
              <a:off x="740715" y="734649"/>
              <a:ext cx="175548" cy="181485"/>
            </a:xfrm>
            <a:custGeom>
              <a:avLst/>
              <a:gdLst/>
              <a:ahLst/>
              <a:cxnLst/>
              <a:rect l="l" t="t" r="r" b="b"/>
              <a:pathLst>
                <a:path w="19960" h="20635" extrusionOk="0">
                  <a:moveTo>
                    <a:pt x="19960" y="0"/>
                  </a:moveTo>
                  <a:cubicBezTo>
                    <a:pt x="16981" y="2273"/>
                    <a:pt x="13266" y="2917"/>
                    <a:pt x="9213" y="2917"/>
                  </a:cubicBezTo>
                  <a:cubicBezTo>
                    <a:pt x="5835" y="2917"/>
                    <a:pt x="2672" y="1996"/>
                    <a:pt x="1" y="338"/>
                  </a:cubicBezTo>
                  <a:lnTo>
                    <a:pt x="1" y="19284"/>
                  </a:lnTo>
                  <a:cubicBezTo>
                    <a:pt x="3041" y="20174"/>
                    <a:pt x="6234" y="20635"/>
                    <a:pt x="9551" y="20635"/>
                  </a:cubicBezTo>
                  <a:cubicBezTo>
                    <a:pt x="13205" y="20635"/>
                    <a:pt x="16674" y="20082"/>
                    <a:pt x="19960" y="19038"/>
                  </a:cubicBezTo>
                  <a:lnTo>
                    <a:pt x="19960" y="0"/>
                  </a:ln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32" name="Google Shape;632;p37"/>
            <p:cNvSpPr/>
            <p:nvPr/>
          </p:nvSpPr>
          <p:spPr>
            <a:xfrm>
              <a:off x="947318" y="734649"/>
              <a:ext cx="156102" cy="155830"/>
            </a:xfrm>
            <a:custGeom>
              <a:avLst/>
              <a:gdLst/>
              <a:ahLst/>
              <a:cxnLst/>
              <a:rect l="l" t="t" r="r" b="b"/>
              <a:pathLst>
                <a:path w="17749" h="17718" extrusionOk="0">
                  <a:moveTo>
                    <a:pt x="0" y="0"/>
                  </a:moveTo>
                  <a:lnTo>
                    <a:pt x="0" y="17718"/>
                  </a:lnTo>
                  <a:cubicBezTo>
                    <a:pt x="7891" y="14217"/>
                    <a:pt x="14248" y="7892"/>
                    <a:pt x="17748"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33" name="Google Shape;633;p37"/>
            <p:cNvSpPr/>
            <p:nvPr/>
          </p:nvSpPr>
          <p:spPr>
            <a:xfrm>
              <a:off x="947318" y="333615"/>
              <a:ext cx="155557" cy="154748"/>
            </a:xfrm>
            <a:custGeom>
              <a:avLst/>
              <a:gdLst/>
              <a:ahLst/>
              <a:cxnLst/>
              <a:rect l="l" t="t" r="r" b="b"/>
              <a:pathLst>
                <a:path w="17687" h="17595" extrusionOk="0">
                  <a:moveTo>
                    <a:pt x="0" y="0"/>
                  </a:moveTo>
                  <a:lnTo>
                    <a:pt x="0" y="17595"/>
                  </a:lnTo>
                  <a:lnTo>
                    <a:pt x="17687" y="17595"/>
                  </a:lnTo>
                  <a:cubicBezTo>
                    <a:pt x="14186" y="9765"/>
                    <a:pt x="7861" y="3470"/>
                    <a:pt x="0" y="0"/>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34" name="Google Shape;634;p37"/>
            <p:cNvSpPr/>
            <p:nvPr/>
          </p:nvSpPr>
          <p:spPr>
            <a:xfrm>
              <a:off x="947318" y="519682"/>
              <a:ext cx="181757" cy="183921"/>
            </a:xfrm>
            <a:custGeom>
              <a:avLst/>
              <a:gdLst/>
              <a:ahLst/>
              <a:cxnLst/>
              <a:rect l="l" t="t" r="r" b="b"/>
              <a:pathLst>
                <a:path w="20666" h="20912" extrusionOk="0">
                  <a:moveTo>
                    <a:pt x="430" y="1"/>
                  </a:moveTo>
                  <a:cubicBezTo>
                    <a:pt x="2272" y="2795"/>
                    <a:pt x="3347" y="6142"/>
                    <a:pt x="3347" y="9734"/>
                  </a:cubicBezTo>
                  <a:cubicBezTo>
                    <a:pt x="3347" y="13603"/>
                    <a:pt x="2119" y="17165"/>
                    <a:pt x="0" y="20082"/>
                  </a:cubicBezTo>
                  <a:lnTo>
                    <a:pt x="0" y="20911"/>
                  </a:lnTo>
                  <a:lnTo>
                    <a:pt x="19068" y="20911"/>
                  </a:lnTo>
                  <a:cubicBezTo>
                    <a:pt x="20112" y="17626"/>
                    <a:pt x="20665" y="14125"/>
                    <a:pt x="20665" y="10502"/>
                  </a:cubicBezTo>
                  <a:cubicBezTo>
                    <a:pt x="20665" y="6848"/>
                    <a:pt x="20082" y="3317"/>
                    <a:pt x="19038" y="1"/>
                  </a:cubicBezTo>
                  <a:close/>
                </a:path>
              </a:pathLst>
            </a:custGeom>
            <a:solidFill>
              <a:schemeClr val="accen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35" name="Google Shape;635;p37"/>
            <p:cNvSpPr/>
            <p:nvPr/>
          </p:nvSpPr>
          <p:spPr>
            <a:xfrm>
              <a:off x="621894" y="309578"/>
              <a:ext cx="84801" cy="83183"/>
            </a:xfrm>
            <a:custGeom>
              <a:avLst/>
              <a:gdLst/>
              <a:ahLst/>
              <a:cxnLst/>
              <a:rect l="l" t="t" r="r" b="b"/>
              <a:pathLst>
                <a:path w="9642" h="9458" extrusionOk="0">
                  <a:moveTo>
                    <a:pt x="0" y="1"/>
                  </a:moveTo>
                  <a:cubicBezTo>
                    <a:pt x="3992" y="2242"/>
                    <a:pt x="7339" y="5528"/>
                    <a:pt x="9642" y="9458"/>
                  </a:cubicBezTo>
                  <a:lnTo>
                    <a:pt x="9642" y="1"/>
                  </a:lnTo>
                  <a:close/>
                </a:path>
              </a:pathLst>
            </a:custGeom>
            <a:solidFill>
              <a:srgbClr val="5E5E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sp>
          <p:nvSpPr>
            <p:cNvPr id="636" name="Google Shape;636;p37"/>
            <p:cNvSpPr/>
            <p:nvPr/>
          </p:nvSpPr>
          <p:spPr>
            <a:xfrm>
              <a:off x="625131" y="614747"/>
              <a:ext cx="82919" cy="85074"/>
            </a:xfrm>
            <a:custGeom>
              <a:avLst/>
              <a:gdLst/>
              <a:ahLst/>
              <a:cxnLst/>
              <a:rect l="l" t="t" r="r" b="b"/>
              <a:pathLst>
                <a:path w="9428" h="9673" extrusionOk="0">
                  <a:moveTo>
                    <a:pt x="9428" y="0"/>
                  </a:moveTo>
                  <a:cubicBezTo>
                    <a:pt x="7186" y="3992"/>
                    <a:pt x="3931" y="7339"/>
                    <a:pt x="1" y="9672"/>
                  </a:cubicBezTo>
                  <a:lnTo>
                    <a:pt x="9428" y="9672"/>
                  </a:lnTo>
                  <a:lnTo>
                    <a:pt x="9428" y="0"/>
                  </a:lnTo>
                  <a:close/>
                </a:path>
              </a:pathLst>
            </a:custGeom>
            <a:solidFill>
              <a:srgbClr val="5E5ED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1800"/>
            </a:p>
          </p:txBody>
        </p:sp>
      </p:grpSp>
    </p:spTree>
    <p:extLst>
      <p:ext uri="{BB962C8B-B14F-4D97-AF65-F5344CB8AC3E}">
        <p14:creationId xmlns:p14="http://schemas.microsoft.com/office/powerpoint/2010/main" val="201420588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79A79A8-E5C7-914C-8F04-A80232C32302}" type="datetimeFigureOut">
              <a:rPr lang="en-US" smtClean="0"/>
              <a:t>2/15/2020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E1AC6E-2C98-3B43-B804-F1FEB05E7240}" type="slidenum">
              <a:rPr lang="en-US" smtClean="0"/>
              <a:t>‹#›</a:t>
            </a:fld>
            <a:endParaRPr lang="en-US"/>
          </a:p>
        </p:txBody>
      </p:sp>
    </p:spTree>
    <p:extLst>
      <p:ext uri="{BB962C8B-B14F-4D97-AF65-F5344CB8AC3E}">
        <p14:creationId xmlns:p14="http://schemas.microsoft.com/office/powerpoint/2010/main" val="1463200818"/>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79A79A8-E5C7-914C-8F04-A80232C32302}" type="datetimeFigureOut">
              <a:rPr lang="en-US" smtClean="0"/>
              <a:t>2/15/2020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6E1AC6E-2C98-3B43-B804-F1FEB05E7240}" type="slidenum">
              <a:rPr lang="en-US" smtClean="0"/>
              <a:t>‹#›</a:t>
            </a:fld>
            <a:endParaRPr lang="en-US"/>
          </a:p>
        </p:txBody>
      </p:sp>
    </p:spTree>
    <p:extLst>
      <p:ext uri="{BB962C8B-B14F-4D97-AF65-F5344CB8AC3E}">
        <p14:creationId xmlns:p14="http://schemas.microsoft.com/office/powerpoint/2010/main" val="33103274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ection Header by Team Member">
    <p:bg>
      <p:bgPr>
        <a:solidFill>
          <a:schemeClr val="bg2"/>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3717036" y="2214561"/>
            <a:ext cx="4777677" cy="1278447"/>
          </a:xfrm>
        </p:spPr>
        <p:txBody>
          <a:bodyPr anchor="b">
            <a:normAutofit/>
          </a:bodyPr>
          <a:lstStyle>
            <a:lvl1pPr algn="ctr">
              <a:defRPr sz="3600" b="0" cap="none" baseline="0"/>
            </a:lvl1pPr>
          </a:lstStyle>
          <a:p>
            <a:r>
              <a:rPr lang="en-US" dirty="0"/>
              <a:t>Section Header Placeholder</a:t>
            </a:r>
          </a:p>
        </p:txBody>
      </p:sp>
      <p:sp>
        <p:nvSpPr>
          <p:cNvPr id="3" name="Text Placeholder 2"/>
          <p:cNvSpPr>
            <a:spLocks noGrp="1"/>
          </p:cNvSpPr>
          <p:nvPr>
            <p:ph type="body" idx="1" hasCustomPrompt="1"/>
          </p:nvPr>
        </p:nvSpPr>
        <p:spPr>
          <a:xfrm>
            <a:off x="3717036" y="3706813"/>
            <a:ext cx="4777677" cy="750885"/>
          </a:xfrm>
        </p:spPr>
        <p:txBody>
          <a:bodyPr anchor="t">
            <a:normAutofit/>
          </a:bodyPr>
          <a:lstStyle>
            <a:lvl1pPr marL="0" indent="0" algn="ctr">
              <a:buNone/>
              <a:defRPr sz="1800" baseline="0">
                <a:solidFill>
                  <a:schemeClr val="tx2"/>
                </a:solidFill>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dirty="0"/>
              <a:t>Subtitle or Section Presenter Information</a:t>
            </a:r>
          </a:p>
        </p:txBody>
      </p:sp>
      <p:sp>
        <p:nvSpPr>
          <p:cNvPr id="5" name="Footer Placeholder 4"/>
          <p:cNvSpPr>
            <a:spLocks noGrp="1"/>
          </p:cNvSpPr>
          <p:nvPr>
            <p:ph type="ftr" sz="quarter" idx="11"/>
          </p:nvPr>
        </p:nvSpPr>
        <p:spPr>
          <a:xfrm>
            <a:off x="4658075" y="6356352"/>
            <a:ext cx="2895600" cy="365125"/>
          </a:xfrm>
        </p:spPr>
        <p:txBody>
          <a:bodyPr/>
          <a:lstStyle/>
          <a:p>
            <a:r>
              <a:rPr lang="en-US" dirty="0"/>
              <a:t>Data Classification (if necessary)</a:t>
            </a:r>
          </a:p>
        </p:txBody>
      </p:sp>
      <p:sp>
        <p:nvSpPr>
          <p:cNvPr id="6" name="Picture Placeholder 5"/>
          <p:cNvSpPr>
            <a:spLocks noGrp="1"/>
          </p:cNvSpPr>
          <p:nvPr>
            <p:ph type="pic" sz="quarter" idx="12" hasCustomPrompt="1"/>
          </p:nvPr>
        </p:nvSpPr>
        <p:spPr>
          <a:xfrm>
            <a:off x="722710" y="1463040"/>
            <a:ext cx="2401490" cy="3913632"/>
          </a:xfrm>
        </p:spPr>
        <p:txBody>
          <a:bodyPr anchor="ctr"/>
          <a:lstStyle>
            <a:lvl1pPr marL="0" indent="0" algn="ctr">
              <a:buNone/>
              <a:defRPr baseline="0"/>
            </a:lvl1pPr>
          </a:lstStyle>
          <a:p>
            <a:r>
              <a:rPr lang="en-US" dirty="0"/>
              <a:t>Insert photo of team member.</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tent with 1 Photo">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1" y="232756"/>
            <a:ext cx="4975622" cy="1089569"/>
          </a:xfrm>
        </p:spPr>
        <p:txBody>
          <a:bodyPr lIns="0" tIns="0" rIns="0" bIns="0"/>
          <a:lstStyle>
            <a:lvl1pPr>
              <a:defRPr baseline="0"/>
            </a:lvl1pPr>
          </a:lstStyle>
          <a:p>
            <a:r>
              <a:rPr lang="en-US" dirty="0"/>
              <a:t>Write a short headline.</a:t>
            </a:r>
          </a:p>
        </p:txBody>
      </p:sp>
      <p:sp>
        <p:nvSpPr>
          <p:cNvPr id="3" name="Content Placeholder 2"/>
          <p:cNvSpPr>
            <a:spLocks noGrp="1"/>
          </p:cNvSpPr>
          <p:nvPr>
            <p:ph idx="1"/>
          </p:nvPr>
        </p:nvSpPr>
        <p:spPr>
          <a:xfrm>
            <a:off x="457201" y="1546168"/>
            <a:ext cx="4975622" cy="4647370"/>
          </a:xfr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a:xfrm>
            <a:off x="3124201" y="6356352"/>
            <a:ext cx="2308622" cy="365125"/>
          </a:xfrm>
        </p:spPr>
        <p:txBody>
          <a:bodyPr/>
          <a:lstStyle/>
          <a:p>
            <a:pPr algn="r"/>
            <a:r>
              <a:rPr lang="en-US" dirty="0"/>
              <a:t>Data Classification (if necessary)</a:t>
            </a:r>
          </a:p>
        </p:txBody>
      </p:sp>
      <p:sp>
        <p:nvSpPr>
          <p:cNvPr id="7" name="Picture Placeholder 6"/>
          <p:cNvSpPr>
            <a:spLocks noGrp="1"/>
          </p:cNvSpPr>
          <p:nvPr>
            <p:ph type="pic" sz="quarter" idx="12"/>
          </p:nvPr>
        </p:nvSpPr>
        <p:spPr>
          <a:xfrm>
            <a:off x="5775723" y="0"/>
            <a:ext cx="3368278" cy="6858000"/>
          </a:xfrm>
        </p:spPr>
        <p:txBody>
          <a:bodyPr anchor="ctr">
            <a:normAutofit/>
          </a:bodyPr>
          <a:lstStyle>
            <a:lvl1pPr marL="0" indent="0" algn="ctr">
              <a:buFontTx/>
              <a:buNone/>
              <a:defRPr sz="1800"/>
            </a:lvl1pPr>
          </a:lstStyle>
          <a:p>
            <a:endParaRPr lang="en-US" dirty="0"/>
          </a:p>
        </p:txBody>
      </p:sp>
      <p:sp>
        <p:nvSpPr>
          <p:cNvPr id="6" name="Slide Number Placeholder 5"/>
          <p:cNvSpPr>
            <a:spLocks noGrp="1"/>
          </p:cNvSpPr>
          <p:nvPr>
            <p:ph type="sldNum" sz="quarter" idx="13"/>
          </p:nvPr>
        </p:nvSpPr>
        <p:spPr/>
        <p:txBody>
          <a:bodyPr/>
          <a:lstStyle/>
          <a:p>
            <a:fld id="{95BC09AE-0EE5-8C4F-A9BE-CC64D9851308}"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tent as 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49382"/>
            <a:ext cx="8447485" cy="1072938"/>
          </a:xfrm>
        </p:spPr>
        <p:txBody>
          <a:bodyPr lIns="0" tIns="0" rIns="0" bIns="0"/>
          <a:lstStyle>
            <a:lvl1pPr>
              <a:defRPr baseline="0"/>
            </a:lvl1pPr>
          </a:lstStyle>
          <a:p>
            <a:r>
              <a:rPr lang="en-US" dirty="0"/>
              <a:t>Write a short headline.</a:t>
            </a:r>
          </a:p>
        </p:txBody>
      </p:sp>
      <p:sp>
        <p:nvSpPr>
          <p:cNvPr id="3" name="Content Placeholder 2"/>
          <p:cNvSpPr>
            <a:spLocks noGrp="1"/>
          </p:cNvSpPr>
          <p:nvPr>
            <p:ph idx="1"/>
          </p:nvPr>
        </p:nvSpPr>
        <p:spPr>
          <a:xfrm>
            <a:off x="457201" y="1546168"/>
            <a:ext cx="4026089" cy="4647370"/>
          </a:xfr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a:xfrm>
            <a:off x="3124200" y="6356352"/>
            <a:ext cx="2895600" cy="365125"/>
          </a:xfrm>
        </p:spPr>
        <p:txBody>
          <a:bodyPr/>
          <a:lstStyle/>
          <a:p>
            <a:r>
              <a:rPr lang="en-US" dirty="0"/>
              <a:t>Data Classification (if necessary)</a:t>
            </a:r>
          </a:p>
        </p:txBody>
      </p:sp>
      <p:sp>
        <p:nvSpPr>
          <p:cNvPr id="10" name="Chart Placeholder 9"/>
          <p:cNvSpPr>
            <a:spLocks noGrp="1"/>
          </p:cNvSpPr>
          <p:nvPr>
            <p:ph type="chart" sz="quarter" idx="14"/>
          </p:nvPr>
        </p:nvSpPr>
        <p:spPr>
          <a:xfrm>
            <a:off x="4647063" y="1546201"/>
            <a:ext cx="4257622" cy="4646637"/>
          </a:xfrm>
        </p:spPr>
        <p:txBody>
          <a:bodyPr anchor="ctr"/>
          <a:lstStyle>
            <a:lvl1pPr marL="0" indent="0" algn="ctr">
              <a:buNone/>
              <a:defRPr/>
            </a:lvl1pPr>
          </a:lstStyle>
          <a:p>
            <a:endParaRPr lang="en-US" dirty="0"/>
          </a:p>
        </p:txBody>
      </p:sp>
      <p:sp>
        <p:nvSpPr>
          <p:cNvPr id="6" name="Slide Number Placeholder 5"/>
          <p:cNvSpPr>
            <a:spLocks noGrp="1"/>
          </p:cNvSpPr>
          <p:nvPr>
            <p:ph type="sldNum" sz="quarter" idx="15"/>
          </p:nvPr>
        </p:nvSpPr>
        <p:spPr/>
        <p:txBody>
          <a:bodyPr/>
          <a:lstStyle/>
          <a:p>
            <a:fld id="{95BC09AE-0EE5-8C4F-A9BE-CC64D9851308}"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with 2 Photos">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1" y="268226"/>
            <a:ext cx="4975622" cy="1065274"/>
          </a:xfrm>
        </p:spPr>
        <p:txBody>
          <a:bodyPr lIns="0" tIns="0" rIns="0" bIns="0"/>
          <a:lstStyle>
            <a:lvl1pPr>
              <a:defRPr baseline="0"/>
            </a:lvl1pPr>
          </a:lstStyle>
          <a:p>
            <a:r>
              <a:rPr lang="en-US" dirty="0"/>
              <a:t>Write a short headline.</a:t>
            </a:r>
          </a:p>
        </p:txBody>
      </p:sp>
      <p:sp>
        <p:nvSpPr>
          <p:cNvPr id="3" name="Content Placeholder 2"/>
          <p:cNvSpPr>
            <a:spLocks noGrp="1"/>
          </p:cNvSpPr>
          <p:nvPr>
            <p:ph idx="1"/>
          </p:nvPr>
        </p:nvSpPr>
        <p:spPr>
          <a:xfrm>
            <a:off x="457201" y="1512916"/>
            <a:ext cx="4975622" cy="4680621"/>
          </a:xfrm>
        </p:spPr>
        <p:txBody>
          <a:bodyPr lIns="0" tIns="0" rIns="0" bIns="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11"/>
          </p:nvPr>
        </p:nvSpPr>
        <p:spPr>
          <a:xfrm>
            <a:off x="3124201" y="6356352"/>
            <a:ext cx="2308622" cy="365125"/>
          </a:xfrm>
        </p:spPr>
        <p:txBody>
          <a:bodyPr/>
          <a:lstStyle/>
          <a:p>
            <a:pPr algn="r"/>
            <a:r>
              <a:rPr lang="en-US" dirty="0"/>
              <a:t>Data Classification (if necessary)</a:t>
            </a:r>
          </a:p>
        </p:txBody>
      </p:sp>
      <p:sp>
        <p:nvSpPr>
          <p:cNvPr id="7" name="Picture Placeholder 6"/>
          <p:cNvSpPr>
            <a:spLocks noGrp="1"/>
          </p:cNvSpPr>
          <p:nvPr>
            <p:ph type="pic" sz="quarter" idx="12"/>
          </p:nvPr>
        </p:nvSpPr>
        <p:spPr>
          <a:xfrm>
            <a:off x="5775723" y="268226"/>
            <a:ext cx="3128963" cy="2989325"/>
          </a:xfrm>
        </p:spPr>
        <p:txBody>
          <a:bodyPr anchor="ctr">
            <a:normAutofit/>
          </a:bodyPr>
          <a:lstStyle>
            <a:lvl1pPr marL="0" indent="0" algn="ctr">
              <a:buFontTx/>
              <a:buNone/>
              <a:defRPr sz="1800"/>
            </a:lvl1pPr>
          </a:lstStyle>
          <a:p>
            <a:endParaRPr lang="en-US" dirty="0"/>
          </a:p>
        </p:txBody>
      </p:sp>
      <p:sp>
        <p:nvSpPr>
          <p:cNvPr id="8" name="Picture Placeholder 6"/>
          <p:cNvSpPr>
            <a:spLocks noGrp="1"/>
          </p:cNvSpPr>
          <p:nvPr>
            <p:ph type="pic" sz="quarter" idx="13"/>
          </p:nvPr>
        </p:nvSpPr>
        <p:spPr>
          <a:xfrm>
            <a:off x="5775723" y="3586164"/>
            <a:ext cx="3128963" cy="2971801"/>
          </a:xfrm>
        </p:spPr>
        <p:txBody>
          <a:bodyPr anchor="ctr">
            <a:normAutofit/>
          </a:bodyPr>
          <a:lstStyle>
            <a:lvl1pPr marL="0" indent="0" algn="ctr">
              <a:buFontTx/>
              <a:buNone/>
              <a:defRPr sz="1800"/>
            </a:lvl1pPr>
          </a:lstStyle>
          <a:p>
            <a:endParaRPr lang="en-US" dirty="0"/>
          </a:p>
        </p:txBody>
      </p:sp>
      <p:sp>
        <p:nvSpPr>
          <p:cNvPr id="6" name="Slide Number Placeholder 5"/>
          <p:cNvSpPr>
            <a:spLocks noGrp="1"/>
          </p:cNvSpPr>
          <p:nvPr>
            <p:ph type="sldNum" sz="quarter" idx="14"/>
          </p:nvPr>
        </p:nvSpPr>
        <p:spPr/>
        <p:txBody>
          <a:bodyPr/>
          <a:lstStyle/>
          <a:p>
            <a:fld id="{95BC09AE-0EE5-8C4F-A9BE-CC64D9851308}"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theme" Target="../theme/theme2.xml"/><Relationship Id="rId10" Type="http://schemas.openxmlformats.org/officeDocument/2006/relationships/slideLayout" Target="../slideLayouts/slideLayout28.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slideLayout" Target="../slideLayouts/slideLayout45.xml"/><Relationship Id="rId18" Type="http://schemas.openxmlformats.org/officeDocument/2006/relationships/slideLayout" Target="../slideLayouts/slideLayout50.xml"/><Relationship Id="rId26" Type="http://schemas.openxmlformats.org/officeDocument/2006/relationships/slideLayout" Target="../slideLayouts/slideLayout58.xml"/><Relationship Id="rId3" Type="http://schemas.openxmlformats.org/officeDocument/2006/relationships/slideLayout" Target="../slideLayouts/slideLayout35.xml"/><Relationship Id="rId21" Type="http://schemas.openxmlformats.org/officeDocument/2006/relationships/slideLayout" Target="../slideLayouts/slideLayout53.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17" Type="http://schemas.openxmlformats.org/officeDocument/2006/relationships/slideLayout" Target="../slideLayouts/slideLayout49.xml"/><Relationship Id="rId25" Type="http://schemas.openxmlformats.org/officeDocument/2006/relationships/slideLayout" Target="../slideLayouts/slideLayout57.xml"/><Relationship Id="rId2" Type="http://schemas.openxmlformats.org/officeDocument/2006/relationships/slideLayout" Target="../slideLayouts/slideLayout34.xml"/><Relationship Id="rId16" Type="http://schemas.openxmlformats.org/officeDocument/2006/relationships/slideLayout" Target="../slideLayouts/slideLayout48.xml"/><Relationship Id="rId20" Type="http://schemas.openxmlformats.org/officeDocument/2006/relationships/slideLayout" Target="../slideLayouts/slideLayout52.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24" Type="http://schemas.openxmlformats.org/officeDocument/2006/relationships/slideLayout" Target="../slideLayouts/slideLayout56.xml"/><Relationship Id="rId5" Type="http://schemas.openxmlformats.org/officeDocument/2006/relationships/slideLayout" Target="../slideLayouts/slideLayout37.xml"/><Relationship Id="rId15" Type="http://schemas.openxmlformats.org/officeDocument/2006/relationships/slideLayout" Target="../slideLayouts/slideLayout47.xml"/><Relationship Id="rId23" Type="http://schemas.openxmlformats.org/officeDocument/2006/relationships/slideLayout" Target="../slideLayouts/slideLayout55.xml"/><Relationship Id="rId10" Type="http://schemas.openxmlformats.org/officeDocument/2006/relationships/slideLayout" Target="../slideLayouts/slideLayout42.xml"/><Relationship Id="rId19" Type="http://schemas.openxmlformats.org/officeDocument/2006/relationships/slideLayout" Target="../slideLayouts/slideLayout51.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slideLayout" Target="../slideLayouts/slideLayout46.xml"/><Relationship Id="rId22" Type="http://schemas.openxmlformats.org/officeDocument/2006/relationships/slideLayout" Target="../slideLayouts/slideLayout54.xml"/><Relationship Id="rId27"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title="0"/>
          <p:cNvSpPr>
            <a:spLocks noGrp="1"/>
          </p:cNvSpPr>
          <p:nvPr>
            <p:ph type="title"/>
          </p:nvPr>
        </p:nvSpPr>
        <p:spPr>
          <a:xfrm>
            <a:off x="457200" y="232755"/>
            <a:ext cx="8229600" cy="1072945"/>
          </a:xfrm>
          <a:prstGeom prst="rect">
            <a:avLst/>
          </a:prstGeom>
        </p:spPr>
        <p:txBody>
          <a:bodyPr vert="horz" lIns="0" tIns="0" rIns="0" bIns="0" rtlCol="0" anchor="b">
            <a:normAutofit/>
          </a:bodyPr>
          <a:lstStyle/>
          <a:p>
            <a:r>
              <a:rPr lang="en-US" dirty="0"/>
              <a:t>Click to edit </a:t>
            </a:r>
            <a:br>
              <a:rPr lang="en-US" dirty="0"/>
            </a:br>
            <a:r>
              <a:rPr lang="en-US" dirty="0"/>
              <a:t>Master title style</a:t>
            </a:r>
          </a:p>
        </p:txBody>
      </p:sp>
      <p:sp>
        <p:nvSpPr>
          <p:cNvPr id="3" name="Text Placeholder 2" title="0"/>
          <p:cNvSpPr>
            <a:spLocks noGrp="1"/>
          </p:cNvSpPr>
          <p:nvPr>
            <p:ph type="body" idx="1"/>
          </p:nvPr>
        </p:nvSpPr>
        <p:spPr>
          <a:xfrm>
            <a:off x="457200" y="1488265"/>
            <a:ext cx="8229600" cy="4646528"/>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p:cNvSpPr>
            <a:spLocks noGrp="1"/>
          </p:cNvSpPr>
          <p:nvPr>
            <p:ph type="ftr" sz="quarter" idx="3"/>
          </p:nvPr>
        </p:nvSpPr>
        <p:spPr>
          <a:xfrm>
            <a:off x="3124200" y="6356352"/>
            <a:ext cx="2895600" cy="365125"/>
          </a:xfrm>
          <a:prstGeom prst="rect">
            <a:avLst/>
          </a:prstGeom>
        </p:spPr>
        <p:txBody>
          <a:bodyPr vert="horz" lIns="91440" tIns="45720" rIns="91440" bIns="45720" rtlCol="0" anchor="ctr"/>
          <a:lstStyle>
            <a:lvl1pPr algn="ctr">
              <a:defRPr sz="900" b="0" i="0">
                <a:solidFill>
                  <a:schemeClr val="tx1">
                    <a:tint val="75000"/>
                  </a:schemeClr>
                </a:solidFill>
                <a:latin typeface="Arial" charset="0"/>
              </a:defRPr>
            </a:lvl1pPr>
          </a:lstStyle>
          <a:p>
            <a:r>
              <a:rPr lang="en-US" dirty="0"/>
              <a:t>Data Classification (if necessary)</a:t>
            </a:r>
          </a:p>
        </p:txBody>
      </p:sp>
      <p:sp>
        <p:nvSpPr>
          <p:cNvPr id="4" name="Slide Number Placeholder 3"/>
          <p:cNvSpPr>
            <a:spLocks noGrp="1"/>
          </p:cNvSpPr>
          <p:nvPr>
            <p:ph type="sldNum" sz="quarter" idx="4"/>
          </p:nvPr>
        </p:nvSpPr>
        <p:spPr>
          <a:xfrm>
            <a:off x="457200" y="6356350"/>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5BC09AE-0EE5-8C4F-A9BE-CC64D9851308}" type="slidenum">
              <a:rPr lang="en-US" smtClean="0"/>
              <a:pPr/>
              <a:t>‹#›</a:t>
            </a:fld>
            <a:endParaRPr lang="en-US"/>
          </a:p>
        </p:txBody>
      </p:sp>
    </p:spTree>
    <p:extLst>
      <p:ext uri="{BB962C8B-B14F-4D97-AF65-F5344CB8AC3E}">
        <p14:creationId xmlns:p14="http://schemas.microsoft.com/office/powerpoint/2010/main" val="2494375930"/>
      </p:ext>
    </p:extLst>
  </p:cSld>
  <p:clrMap bg1="lt1" tx1="dk1" bg2="lt2" tx2="dk2" accent1="accent1" accent2="accent2" accent3="accent3" accent4="accent4" accent5="accent5" accent6="accent6" hlink="hlink" folHlink="folHlink"/>
  <p:sldLayoutIdLst>
    <p:sldLayoutId id="2147483659" r:id="rId1"/>
    <p:sldLayoutId id="2147483650" r:id="rId2"/>
    <p:sldLayoutId id="2147483681" r:id="rId3"/>
    <p:sldLayoutId id="2147483676" r:id="rId4"/>
    <p:sldLayoutId id="2147483651" r:id="rId5"/>
    <p:sldLayoutId id="2147483677" r:id="rId6"/>
    <p:sldLayoutId id="2147483661" r:id="rId7"/>
    <p:sldLayoutId id="2147483679" r:id="rId8"/>
    <p:sldLayoutId id="2147483662" r:id="rId9"/>
    <p:sldLayoutId id="2147483682" r:id="rId10"/>
    <p:sldLayoutId id="2147483678" r:id="rId11"/>
    <p:sldLayoutId id="2147483680" r:id="rId12"/>
    <p:sldLayoutId id="2147483672" r:id="rId13"/>
    <p:sldLayoutId id="2147483683" r:id="rId14"/>
    <p:sldLayoutId id="2147483684" r:id="rId15"/>
    <p:sldLayoutId id="2147483675" r:id="rId16"/>
    <p:sldLayoutId id="2147483664" r:id="rId17"/>
    <p:sldLayoutId id="2147483663" r:id="rId18"/>
  </p:sldLayoutIdLst>
  <p:hf hdr="0" ftr="0" dt="0"/>
  <p:txStyles>
    <p:titleStyle>
      <a:lvl1pPr algn="l" defTabSz="342900" rtl="0" eaLnBrk="1" latinLnBrk="0" hangingPunct="1">
        <a:lnSpc>
          <a:spcPct val="90000"/>
        </a:lnSpc>
        <a:spcBef>
          <a:spcPct val="0"/>
        </a:spcBef>
        <a:buNone/>
        <a:defRPr sz="3600" b="0" i="0" kern="1200">
          <a:solidFill>
            <a:schemeClr val="tx2"/>
          </a:solidFill>
          <a:latin typeface="Century Schoolbook" charset="0"/>
          <a:ea typeface="Century Schoolbook" charset="0"/>
          <a:cs typeface="Century Schoolbook" charset="0"/>
        </a:defRPr>
      </a:lvl1pPr>
    </p:titleStyle>
    <p:bodyStyle>
      <a:lvl1pPr marL="171450" indent="-171450" algn="l" defTabSz="342900" rtl="0" eaLnBrk="1" latinLnBrk="0" hangingPunct="1">
        <a:spcBef>
          <a:spcPct val="20000"/>
        </a:spcBef>
        <a:spcAft>
          <a:spcPts val="504"/>
        </a:spcAft>
        <a:buFont typeface="Arial"/>
        <a:buChar char="•"/>
        <a:tabLst/>
        <a:defRPr sz="2800" b="0" i="0" kern="1200">
          <a:solidFill>
            <a:schemeClr val="tx1"/>
          </a:solidFill>
          <a:latin typeface="Arial" charset="0"/>
          <a:ea typeface="+mn-ea"/>
          <a:cs typeface="+mn-cs"/>
        </a:defRPr>
      </a:lvl1pPr>
      <a:lvl2pPr marL="557213" indent="-214313" algn="l" defTabSz="342900" rtl="0" eaLnBrk="1" latinLnBrk="0" hangingPunct="1">
        <a:spcBef>
          <a:spcPct val="20000"/>
        </a:spcBef>
        <a:spcAft>
          <a:spcPts val="504"/>
        </a:spcAft>
        <a:buFont typeface="Arial"/>
        <a:buChar char="–"/>
        <a:defRPr sz="2800" b="0" i="0" kern="1200">
          <a:solidFill>
            <a:schemeClr val="tx1"/>
          </a:solidFill>
          <a:latin typeface="Arial" charset="0"/>
          <a:ea typeface="+mn-ea"/>
          <a:cs typeface="+mn-cs"/>
        </a:defRPr>
      </a:lvl2pPr>
      <a:lvl3pPr marL="857250" indent="-171450" algn="l" defTabSz="342900" rtl="0" eaLnBrk="1" latinLnBrk="0" hangingPunct="1">
        <a:spcBef>
          <a:spcPct val="20000"/>
        </a:spcBef>
        <a:spcAft>
          <a:spcPts val="504"/>
        </a:spcAft>
        <a:buFont typeface="Arial"/>
        <a:buChar char="•"/>
        <a:defRPr sz="2400" b="0" i="0" kern="1200">
          <a:solidFill>
            <a:schemeClr val="tx1"/>
          </a:solidFill>
          <a:latin typeface="Arial" charset="0"/>
          <a:ea typeface="+mn-ea"/>
          <a:cs typeface="+mn-cs"/>
        </a:defRPr>
      </a:lvl3pPr>
      <a:lvl4pPr marL="1200150" indent="-171450" algn="l" defTabSz="342900" rtl="0" eaLnBrk="1" latinLnBrk="0" hangingPunct="1">
        <a:spcBef>
          <a:spcPct val="20000"/>
        </a:spcBef>
        <a:spcAft>
          <a:spcPts val="504"/>
        </a:spcAft>
        <a:buFont typeface="Arial"/>
        <a:buChar char="–"/>
        <a:defRPr sz="1800" b="0" i="0" kern="1200">
          <a:solidFill>
            <a:schemeClr val="tx1"/>
          </a:solidFill>
          <a:latin typeface="Arial" charset="0"/>
          <a:ea typeface="+mn-ea"/>
          <a:cs typeface="+mn-cs"/>
        </a:defRPr>
      </a:lvl4pPr>
      <a:lvl5pPr marL="1543050" indent="-171450" algn="l" defTabSz="342900" rtl="0" eaLnBrk="1" latinLnBrk="0" hangingPunct="1">
        <a:spcBef>
          <a:spcPct val="20000"/>
        </a:spcBef>
        <a:spcAft>
          <a:spcPts val="504"/>
        </a:spcAft>
        <a:buFont typeface="Arial"/>
        <a:buChar char="»"/>
        <a:defRPr sz="1800" b="0" i="0" kern="1200">
          <a:solidFill>
            <a:schemeClr val="tx1"/>
          </a:solidFill>
          <a:latin typeface="Arial" charset="0"/>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840" userDrawn="1">
          <p15:clr>
            <a:srgbClr val="F26B43"/>
          </p15:clr>
        </p15:guide>
        <p15:guide id="2" pos="288"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9AF545A-8B32-4393-87B8-6F23C27E8880}"/>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D5FD8A1-4DF4-4EED-8E18-1243DC4D0555}"/>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11A5024-530D-4649-927D-1DD906CD9F9C}"/>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99A85C08-8174-46AD-9E0B-5E2B7D3CB3EA}" type="datetimeFigureOut">
              <a:rPr lang="en-US" smtClean="0"/>
              <a:t>2/15/2020</a:t>
            </a:fld>
            <a:endParaRPr lang="en-US"/>
          </a:p>
        </p:txBody>
      </p:sp>
      <p:sp>
        <p:nvSpPr>
          <p:cNvPr id="5" name="Footer Placeholder 4">
            <a:extLst>
              <a:ext uri="{FF2B5EF4-FFF2-40B4-BE49-F238E27FC236}">
                <a16:creationId xmlns:a16="http://schemas.microsoft.com/office/drawing/2014/main" id="{AA402626-9423-4AC4-A730-CAEEA7249220}"/>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B2A16D6-F882-4CD6-95DB-BDAA521B6B84}"/>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45D3A3B2-0B15-452B-B952-1BE74F4AA547}" type="slidenum">
              <a:rPr lang="en-US" smtClean="0"/>
              <a:t>‹#›</a:t>
            </a:fld>
            <a:endParaRPr lang="en-US"/>
          </a:p>
        </p:txBody>
      </p:sp>
    </p:spTree>
    <p:extLst>
      <p:ext uri="{BB962C8B-B14F-4D97-AF65-F5344CB8AC3E}">
        <p14:creationId xmlns:p14="http://schemas.microsoft.com/office/powerpoint/2010/main" val="2505150383"/>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0"/>
        <p:cNvGrpSpPr/>
        <p:nvPr/>
      </p:nvGrpSpPr>
      <p:grpSpPr>
        <a:xfrm>
          <a:off x="0" y="0"/>
          <a:ext cx="0" cy="0"/>
          <a:chOff x="0" y="0"/>
          <a:chExt cx="0" cy="0"/>
        </a:xfrm>
      </p:grpSpPr>
      <p:sp>
        <p:nvSpPr>
          <p:cNvPr id="51" name="Google Shape;51;p13"/>
          <p:cNvSpPr txBox="1">
            <a:spLocks noGrp="1"/>
          </p:cNvSpPr>
          <p:nvPr>
            <p:ph type="title"/>
          </p:nvPr>
        </p:nvSpPr>
        <p:spPr>
          <a:xfrm>
            <a:off x="1798650" y="-16233"/>
            <a:ext cx="7345500" cy="763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400"/>
              <a:buFont typeface="Nunito Light"/>
              <a:buNone/>
              <a:defRPr sz="3400">
                <a:solidFill>
                  <a:schemeClr val="dk1"/>
                </a:solidFill>
                <a:latin typeface="Nunito Light"/>
                <a:ea typeface="Nunito Light"/>
                <a:cs typeface="Nunito Light"/>
                <a:sym typeface="Nunito Light"/>
              </a:defRPr>
            </a:lvl1pPr>
            <a:lvl2pPr lvl="1" rtl="0">
              <a:spcBef>
                <a:spcPts val="0"/>
              </a:spcBef>
              <a:spcAft>
                <a:spcPts val="0"/>
              </a:spcAft>
              <a:buClr>
                <a:srgbClr val="FF9292"/>
              </a:buClr>
              <a:buSzPts val="2800"/>
              <a:buFont typeface="Nunito Light"/>
              <a:buNone/>
              <a:defRPr sz="2800">
                <a:solidFill>
                  <a:srgbClr val="FF9292"/>
                </a:solidFill>
                <a:latin typeface="Nunito Light"/>
                <a:ea typeface="Nunito Light"/>
                <a:cs typeface="Nunito Light"/>
                <a:sym typeface="Nunito Light"/>
              </a:defRPr>
            </a:lvl2pPr>
            <a:lvl3pPr lvl="2" rtl="0">
              <a:spcBef>
                <a:spcPts val="0"/>
              </a:spcBef>
              <a:spcAft>
                <a:spcPts val="0"/>
              </a:spcAft>
              <a:buClr>
                <a:srgbClr val="FF9292"/>
              </a:buClr>
              <a:buSzPts val="2800"/>
              <a:buFont typeface="Nunito Light"/>
              <a:buNone/>
              <a:defRPr sz="2800">
                <a:solidFill>
                  <a:srgbClr val="FF9292"/>
                </a:solidFill>
                <a:latin typeface="Nunito Light"/>
                <a:ea typeface="Nunito Light"/>
                <a:cs typeface="Nunito Light"/>
                <a:sym typeface="Nunito Light"/>
              </a:defRPr>
            </a:lvl3pPr>
            <a:lvl4pPr lvl="3" rtl="0">
              <a:spcBef>
                <a:spcPts val="0"/>
              </a:spcBef>
              <a:spcAft>
                <a:spcPts val="0"/>
              </a:spcAft>
              <a:buClr>
                <a:srgbClr val="FF9292"/>
              </a:buClr>
              <a:buSzPts val="2800"/>
              <a:buFont typeface="Nunito Light"/>
              <a:buNone/>
              <a:defRPr sz="2800">
                <a:solidFill>
                  <a:srgbClr val="FF9292"/>
                </a:solidFill>
                <a:latin typeface="Nunito Light"/>
                <a:ea typeface="Nunito Light"/>
                <a:cs typeface="Nunito Light"/>
                <a:sym typeface="Nunito Light"/>
              </a:defRPr>
            </a:lvl4pPr>
            <a:lvl5pPr lvl="4" rtl="0">
              <a:spcBef>
                <a:spcPts val="0"/>
              </a:spcBef>
              <a:spcAft>
                <a:spcPts val="0"/>
              </a:spcAft>
              <a:buClr>
                <a:srgbClr val="FF9292"/>
              </a:buClr>
              <a:buSzPts val="2800"/>
              <a:buFont typeface="Nunito Light"/>
              <a:buNone/>
              <a:defRPr sz="2800">
                <a:solidFill>
                  <a:srgbClr val="FF9292"/>
                </a:solidFill>
                <a:latin typeface="Nunito Light"/>
                <a:ea typeface="Nunito Light"/>
                <a:cs typeface="Nunito Light"/>
                <a:sym typeface="Nunito Light"/>
              </a:defRPr>
            </a:lvl5pPr>
            <a:lvl6pPr lvl="5" rtl="0">
              <a:spcBef>
                <a:spcPts val="0"/>
              </a:spcBef>
              <a:spcAft>
                <a:spcPts val="0"/>
              </a:spcAft>
              <a:buClr>
                <a:srgbClr val="FF9292"/>
              </a:buClr>
              <a:buSzPts val="2800"/>
              <a:buFont typeface="Nunito Light"/>
              <a:buNone/>
              <a:defRPr sz="2800">
                <a:solidFill>
                  <a:srgbClr val="FF9292"/>
                </a:solidFill>
                <a:latin typeface="Nunito Light"/>
                <a:ea typeface="Nunito Light"/>
                <a:cs typeface="Nunito Light"/>
                <a:sym typeface="Nunito Light"/>
              </a:defRPr>
            </a:lvl6pPr>
            <a:lvl7pPr lvl="6" rtl="0">
              <a:spcBef>
                <a:spcPts val="0"/>
              </a:spcBef>
              <a:spcAft>
                <a:spcPts val="0"/>
              </a:spcAft>
              <a:buClr>
                <a:srgbClr val="FF9292"/>
              </a:buClr>
              <a:buSzPts val="2800"/>
              <a:buFont typeface="Nunito Light"/>
              <a:buNone/>
              <a:defRPr sz="2800">
                <a:solidFill>
                  <a:srgbClr val="FF9292"/>
                </a:solidFill>
                <a:latin typeface="Nunito Light"/>
                <a:ea typeface="Nunito Light"/>
                <a:cs typeface="Nunito Light"/>
                <a:sym typeface="Nunito Light"/>
              </a:defRPr>
            </a:lvl7pPr>
            <a:lvl8pPr lvl="7" rtl="0">
              <a:spcBef>
                <a:spcPts val="0"/>
              </a:spcBef>
              <a:spcAft>
                <a:spcPts val="0"/>
              </a:spcAft>
              <a:buClr>
                <a:srgbClr val="FF9292"/>
              </a:buClr>
              <a:buSzPts val="2800"/>
              <a:buFont typeface="Nunito Light"/>
              <a:buNone/>
              <a:defRPr sz="2800">
                <a:solidFill>
                  <a:srgbClr val="FF9292"/>
                </a:solidFill>
                <a:latin typeface="Nunito Light"/>
                <a:ea typeface="Nunito Light"/>
                <a:cs typeface="Nunito Light"/>
                <a:sym typeface="Nunito Light"/>
              </a:defRPr>
            </a:lvl8pPr>
            <a:lvl9pPr lvl="8" rtl="0">
              <a:spcBef>
                <a:spcPts val="0"/>
              </a:spcBef>
              <a:spcAft>
                <a:spcPts val="0"/>
              </a:spcAft>
              <a:buClr>
                <a:srgbClr val="FF9292"/>
              </a:buClr>
              <a:buSzPts val="2800"/>
              <a:buFont typeface="Nunito Light"/>
              <a:buNone/>
              <a:defRPr sz="2800">
                <a:solidFill>
                  <a:srgbClr val="FF9292"/>
                </a:solidFill>
                <a:latin typeface="Nunito Light"/>
                <a:ea typeface="Nunito Light"/>
                <a:cs typeface="Nunito Light"/>
                <a:sym typeface="Nunito Light"/>
              </a:defRPr>
            </a:lvl9pPr>
          </a:lstStyle>
          <a:p>
            <a:endParaRPr/>
          </a:p>
        </p:txBody>
      </p:sp>
      <p:sp>
        <p:nvSpPr>
          <p:cNvPr id="52" name="Google Shape;52;p13"/>
          <p:cNvSpPr txBox="1">
            <a:spLocks noGrp="1"/>
          </p:cNvSpPr>
          <p:nvPr>
            <p:ph type="body" idx="1"/>
          </p:nvPr>
        </p:nvSpPr>
        <p:spPr>
          <a:xfrm>
            <a:off x="1928475" y="1539867"/>
            <a:ext cx="6903900" cy="4552000"/>
          </a:xfrm>
          <a:prstGeom prst="rect">
            <a:avLst/>
          </a:prstGeom>
          <a:noFill/>
          <a:ln>
            <a:noFill/>
          </a:ln>
        </p:spPr>
        <p:txBody>
          <a:bodyPr spcFirstLastPara="1" wrap="square" lIns="91425" tIns="91425" rIns="91425" bIns="91425" anchor="t" anchorCtr="0">
            <a:noAutofit/>
          </a:bodyPr>
          <a:lstStyle>
            <a:lvl1pPr marL="457200" lvl="0" indent="-342900" rtl="0">
              <a:lnSpc>
                <a:spcPct val="114000"/>
              </a:lnSpc>
              <a:spcBef>
                <a:spcPts val="0"/>
              </a:spcBef>
              <a:spcAft>
                <a:spcPts val="0"/>
              </a:spcAft>
              <a:buClr>
                <a:schemeClr val="dk2"/>
              </a:buClr>
              <a:buSzPts val="1800"/>
              <a:buFont typeface="Nunito Light"/>
              <a:buChar char="●"/>
              <a:defRPr sz="1800">
                <a:solidFill>
                  <a:schemeClr val="dk2"/>
                </a:solidFill>
                <a:latin typeface="Nunito Light"/>
                <a:ea typeface="Nunito Light"/>
                <a:cs typeface="Nunito Light"/>
                <a:sym typeface="Nunito Light"/>
              </a:defRPr>
            </a:lvl1pPr>
            <a:lvl2pPr marL="914400" lvl="1" indent="-330200" rtl="0">
              <a:lnSpc>
                <a:spcPct val="113000"/>
              </a:lnSpc>
              <a:spcBef>
                <a:spcPts val="1000"/>
              </a:spcBef>
              <a:spcAft>
                <a:spcPts val="0"/>
              </a:spcAft>
              <a:buClr>
                <a:schemeClr val="dk2"/>
              </a:buClr>
              <a:buSzPts val="1600"/>
              <a:buFont typeface="Nunito Light"/>
              <a:buChar char="○"/>
              <a:defRPr sz="1600">
                <a:solidFill>
                  <a:schemeClr val="dk2"/>
                </a:solidFill>
                <a:latin typeface="Nunito Light"/>
                <a:ea typeface="Nunito Light"/>
                <a:cs typeface="Nunito Light"/>
                <a:sym typeface="Nunito Light"/>
              </a:defRPr>
            </a:lvl2pPr>
            <a:lvl3pPr marL="1371600" lvl="2" indent="-317500" rtl="0">
              <a:lnSpc>
                <a:spcPct val="113000"/>
              </a:lnSpc>
              <a:spcBef>
                <a:spcPts val="800"/>
              </a:spcBef>
              <a:spcAft>
                <a:spcPts val="0"/>
              </a:spcAft>
              <a:buClr>
                <a:schemeClr val="dk2"/>
              </a:buClr>
              <a:buSzPts val="1400"/>
              <a:buFont typeface="Nunito Light"/>
              <a:buChar char="■"/>
              <a:defRPr>
                <a:solidFill>
                  <a:schemeClr val="dk2"/>
                </a:solidFill>
                <a:latin typeface="Nunito Light"/>
                <a:ea typeface="Nunito Light"/>
                <a:cs typeface="Nunito Light"/>
                <a:sym typeface="Nunito Light"/>
              </a:defRPr>
            </a:lvl3pPr>
            <a:lvl4pPr marL="1828800" lvl="3" indent="-317500" rtl="0">
              <a:lnSpc>
                <a:spcPct val="113000"/>
              </a:lnSpc>
              <a:spcBef>
                <a:spcPts val="800"/>
              </a:spcBef>
              <a:spcAft>
                <a:spcPts val="0"/>
              </a:spcAft>
              <a:buClr>
                <a:schemeClr val="dk2"/>
              </a:buClr>
              <a:buSzPts val="1400"/>
              <a:buFont typeface="Nunito Light"/>
              <a:buChar char="●"/>
              <a:defRPr>
                <a:solidFill>
                  <a:schemeClr val="dk2"/>
                </a:solidFill>
                <a:latin typeface="Nunito Light"/>
                <a:ea typeface="Nunito Light"/>
                <a:cs typeface="Nunito Light"/>
                <a:sym typeface="Nunito Light"/>
              </a:defRPr>
            </a:lvl4pPr>
            <a:lvl5pPr marL="2286000" lvl="4" indent="-304800" rtl="0">
              <a:lnSpc>
                <a:spcPct val="113000"/>
              </a:lnSpc>
              <a:spcBef>
                <a:spcPts val="600"/>
              </a:spcBef>
              <a:spcAft>
                <a:spcPts val="0"/>
              </a:spcAft>
              <a:buClr>
                <a:schemeClr val="dk2"/>
              </a:buClr>
              <a:buSzPts val="1200"/>
              <a:buFont typeface="Nunito Light"/>
              <a:buChar char="○"/>
              <a:defRPr sz="1200">
                <a:solidFill>
                  <a:schemeClr val="dk2"/>
                </a:solidFill>
                <a:latin typeface="Nunito Light"/>
                <a:ea typeface="Nunito Light"/>
                <a:cs typeface="Nunito Light"/>
                <a:sym typeface="Nunito Light"/>
              </a:defRPr>
            </a:lvl5pPr>
            <a:lvl6pPr marL="2743200" lvl="5" indent="-304800" rtl="0">
              <a:lnSpc>
                <a:spcPct val="113000"/>
              </a:lnSpc>
              <a:spcBef>
                <a:spcPts val="600"/>
              </a:spcBef>
              <a:spcAft>
                <a:spcPts val="0"/>
              </a:spcAft>
              <a:buClr>
                <a:schemeClr val="dk2"/>
              </a:buClr>
              <a:buSzPts val="1200"/>
              <a:buFont typeface="Nunito Light"/>
              <a:buChar char="■"/>
              <a:defRPr sz="1200">
                <a:solidFill>
                  <a:schemeClr val="dk2"/>
                </a:solidFill>
                <a:latin typeface="Nunito Light"/>
                <a:ea typeface="Nunito Light"/>
                <a:cs typeface="Nunito Light"/>
                <a:sym typeface="Nunito Light"/>
              </a:defRPr>
            </a:lvl6pPr>
            <a:lvl7pPr marL="3200400" lvl="6" indent="-304800" rtl="0">
              <a:lnSpc>
                <a:spcPct val="113000"/>
              </a:lnSpc>
              <a:spcBef>
                <a:spcPts val="600"/>
              </a:spcBef>
              <a:spcAft>
                <a:spcPts val="0"/>
              </a:spcAft>
              <a:buClr>
                <a:schemeClr val="dk2"/>
              </a:buClr>
              <a:buSzPts val="1200"/>
              <a:buFont typeface="Nunito Light"/>
              <a:buChar char="●"/>
              <a:defRPr sz="1200">
                <a:solidFill>
                  <a:schemeClr val="dk2"/>
                </a:solidFill>
                <a:latin typeface="Nunito Light"/>
                <a:ea typeface="Nunito Light"/>
                <a:cs typeface="Nunito Light"/>
                <a:sym typeface="Nunito Light"/>
              </a:defRPr>
            </a:lvl7pPr>
            <a:lvl8pPr marL="3657600" lvl="7" indent="-304800" rtl="0">
              <a:lnSpc>
                <a:spcPct val="113000"/>
              </a:lnSpc>
              <a:spcBef>
                <a:spcPts val="600"/>
              </a:spcBef>
              <a:spcAft>
                <a:spcPts val="0"/>
              </a:spcAft>
              <a:buClr>
                <a:schemeClr val="dk2"/>
              </a:buClr>
              <a:buSzPts val="1200"/>
              <a:buFont typeface="Nunito Light"/>
              <a:buChar char="○"/>
              <a:defRPr sz="1200">
                <a:solidFill>
                  <a:schemeClr val="dk2"/>
                </a:solidFill>
                <a:latin typeface="Nunito Light"/>
                <a:ea typeface="Nunito Light"/>
                <a:cs typeface="Nunito Light"/>
                <a:sym typeface="Nunito Light"/>
              </a:defRPr>
            </a:lvl8pPr>
            <a:lvl9pPr marL="4114800" lvl="8" indent="-304800" rtl="0">
              <a:lnSpc>
                <a:spcPct val="113000"/>
              </a:lnSpc>
              <a:spcBef>
                <a:spcPts val="600"/>
              </a:spcBef>
              <a:spcAft>
                <a:spcPts val="600"/>
              </a:spcAft>
              <a:buClr>
                <a:schemeClr val="dk2"/>
              </a:buClr>
              <a:buSzPts val="1200"/>
              <a:buFont typeface="Nunito Light"/>
              <a:buChar char="■"/>
              <a:defRPr sz="1200">
                <a:solidFill>
                  <a:schemeClr val="dk2"/>
                </a:solidFill>
                <a:latin typeface="Nunito Light"/>
                <a:ea typeface="Nunito Light"/>
                <a:cs typeface="Nunito Light"/>
                <a:sym typeface="Nunito Light"/>
              </a:defRPr>
            </a:lvl9pPr>
          </a:lstStyle>
          <a:p>
            <a:endParaRPr/>
          </a:p>
        </p:txBody>
      </p:sp>
      <p:sp>
        <p:nvSpPr>
          <p:cNvPr id="53" name="Google Shape;53;p13"/>
          <p:cNvSpPr txBox="1"/>
          <p:nvPr/>
        </p:nvSpPr>
        <p:spPr>
          <a:xfrm>
            <a:off x="-82550" y="6696267"/>
            <a:ext cx="3107700" cy="224800"/>
          </a:xfrm>
          <a:prstGeom prst="rect">
            <a:avLst/>
          </a:prstGeom>
          <a:noFill/>
          <a:ln>
            <a:noFill/>
          </a:ln>
        </p:spPr>
        <p:txBody>
          <a:bodyPr spcFirstLastPara="1" wrap="square" lIns="91425" tIns="91425" rIns="91425" bIns="91425" anchor="ctr" anchorCtr="0">
            <a:noAutofit/>
          </a:bodyPr>
          <a:lstStyle/>
          <a:p>
            <a:pPr marL="0" lvl="0" indent="0" algn="l" rtl="0">
              <a:spcBef>
                <a:spcPts val="0"/>
              </a:spcBef>
              <a:spcAft>
                <a:spcPts val="0"/>
              </a:spcAft>
              <a:buNone/>
            </a:pPr>
            <a:r>
              <a:rPr lang="en" sz="600">
                <a:solidFill>
                  <a:schemeClr val="lt2"/>
                </a:solidFill>
                <a:latin typeface="Nunito Light"/>
                <a:ea typeface="Nunito Light"/>
                <a:cs typeface="Nunito Light"/>
                <a:sym typeface="Nunito Light"/>
              </a:rPr>
              <a:t>©2020 P&amp;P Optica Inc.  Not for distribution.</a:t>
            </a:r>
            <a:endParaRPr sz="600">
              <a:solidFill>
                <a:schemeClr val="lt2"/>
              </a:solidFill>
              <a:latin typeface="Nunito Light"/>
              <a:ea typeface="Nunito Light"/>
              <a:cs typeface="Nunito Light"/>
              <a:sym typeface="Nunito Light"/>
            </a:endParaRPr>
          </a:p>
        </p:txBody>
      </p:sp>
    </p:spTree>
    <p:extLst>
      <p:ext uri="{BB962C8B-B14F-4D97-AF65-F5344CB8AC3E}">
        <p14:creationId xmlns:p14="http://schemas.microsoft.com/office/powerpoint/2010/main" val="772755366"/>
      </p:ext>
    </p:extLst>
  </p:cSld>
  <p:clrMap bg1="lt1" tx1="dk1" bg2="dk2" tx2="lt2" accent1="accent1" accent2="accent2" accent3="accent3" accent4="accent4" accent5="accent5" accent6="accent6" hlink="hlink" folHlink="folHlink"/>
  <p:sldLayoutIdLst>
    <p:sldLayoutId id="2147483701" r:id="rId1"/>
    <p:sldLayoutId id="2147483702" r:id="rId2"/>
    <p:sldLayoutId id="2147483703" r:id="rId3"/>
    <p:sldLayoutId id="2147483704" r:id="rId4"/>
    <p:sldLayoutId id="2147483705" r:id="rId5"/>
    <p:sldLayoutId id="2147483706" r:id="rId6"/>
    <p:sldLayoutId id="2147483707" r:id="rId7"/>
    <p:sldLayoutId id="2147483708" r:id="rId8"/>
    <p:sldLayoutId id="2147483709" r:id="rId9"/>
    <p:sldLayoutId id="2147483710" r:id="rId10"/>
    <p:sldLayoutId id="2147483711" r:id="rId11"/>
    <p:sldLayoutId id="2147483712" r:id="rId12"/>
    <p:sldLayoutId id="2147483713" r:id="rId13"/>
    <p:sldLayoutId id="2147483714" r:id="rId14"/>
    <p:sldLayoutId id="2147483715" r:id="rId15"/>
    <p:sldLayoutId id="2147483716" r:id="rId16"/>
    <p:sldLayoutId id="2147483717" r:id="rId17"/>
    <p:sldLayoutId id="2147483718" r:id="rId18"/>
    <p:sldLayoutId id="2147483719" r:id="rId19"/>
    <p:sldLayoutId id="2147483720" r:id="rId20"/>
    <p:sldLayoutId id="2147483721" r:id="rId21"/>
    <p:sldLayoutId id="2147483722" r:id="rId22"/>
    <p:sldLayoutId id="2147483723" r:id="rId23"/>
    <p:sldLayoutId id="2147483724" r:id="rId24"/>
    <p:sldLayoutId id="2147483725" r:id="rId25"/>
    <p:sldLayoutId id="2147483726" r:id="rId2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emf"/><Relationship Id="rId1" Type="http://schemas.openxmlformats.org/officeDocument/2006/relationships/slideLayout" Target="../slideLayouts/slideLayout2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0.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4.xml"/><Relationship Id="rId1" Type="http://schemas.openxmlformats.org/officeDocument/2006/relationships/slideLayout" Target="../slideLayouts/slideLayout31.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2.xml"/></Relationships>
</file>

<file path=ppt/slides/_rels/slide14.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53.xml"/><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44.xml"/><Relationship Id="rId5" Type="http://schemas.openxmlformats.org/officeDocument/2006/relationships/image" Target="../media/image21.png"/><Relationship Id="rId4" Type="http://schemas.openxmlformats.org/officeDocument/2006/relationships/image" Target="../media/image20.jpg"/></Relationships>
</file>

<file path=ppt/slides/_rels/slide16.xml.rels><?xml version="1.0" encoding="UTF-8" standalone="yes"?>
<Relationships xmlns="http://schemas.openxmlformats.org/package/2006/relationships"><Relationship Id="rId3" Type="http://schemas.openxmlformats.org/officeDocument/2006/relationships/image" Target="../media/image20.jpg"/><Relationship Id="rId7" Type="http://schemas.openxmlformats.org/officeDocument/2006/relationships/image" Target="../media/image24.png"/><Relationship Id="rId2" Type="http://schemas.openxmlformats.org/officeDocument/2006/relationships/notesSlide" Target="../notesSlides/notesSlide8.xml"/><Relationship Id="rId1" Type="http://schemas.openxmlformats.org/officeDocument/2006/relationships/slideLayout" Target="../slideLayouts/slideLayout44.xml"/><Relationship Id="rId6" Type="http://schemas.openxmlformats.org/officeDocument/2006/relationships/image" Target="../media/image21.png"/><Relationship Id="rId5" Type="http://schemas.openxmlformats.org/officeDocument/2006/relationships/image" Target="../media/image23.png"/><Relationship Id="rId4" Type="http://schemas.openxmlformats.org/officeDocument/2006/relationships/image" Target="../media/image22.png"/></Relationships>
</file>

<file path=ppt/slides/_rels/slide1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9.xml"/><Relationship Id="rId1" Type="http://schemas.openxmlformats.org/officeDocument/2006/relationships/slideLayout" Target="../slideLayouts/slideLayout53.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0.xml"/><Relationship Id="rId1" Type="http://schemas.openxmlformats.org/officeDocument/2006/relationships/slideLayout" Target="../slideLayouts/slideLayout53.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19.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1.xml"/><Relationship Id="rId1" Type="http://schemas.openxmlformats.org/officeDocument/2006/relationships/slideLayout" Target="../slideLayouts/slideLayout57.xml"/><Relationship Id="rId4" Type="http://schemas.openxmlformats.org/officeDocument/2006/relationships/image" Target="../media/image31.png"/></Relationships>
</file>

<file path=ppt/slides/_rels/slide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20.xml"/></Relationships>
</file>

<file path=ppt/slides/_rels/slide20.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58.xml"/></Relationships>
</file>

<file path=ppt/slides/_rels/slide21.xml.rels><?xml version="1.0" encoding="UTF-8" standalone="yes"?>
<Relationships xmlns="http://schemas.openxmlformats.org/package/2006/relationships"><Relationship Id="rId3" Type="http://schemas.openxmlformats.org/officeDocument/2006/relationships/image" Target="../media/image34.jpg"/><Relationship Id="rId2" Type="http://schemas.openxmlformats.org/officeDocument/2006/relationships/image" Target="../media/image33.jpg"/><Relationship Id="rId1" Type="http://schemas.openxmlformats.org/officeDocument/2006/relationships/slideLayout" Target="../slideLayouts/slideLayout58.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58.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58.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35.png"/></Relationships>
</file>

<file path=ppt/slides/_rels/slide2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58.xml"/></Relationships>
</file>

<file path=ppt/slides/_rels/slide27.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58.xml"/></Relationships>
</file>

<file path=ppt/slides/_rels/slide28.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58.xml"/></Relationships>
</file>

<file path=ppt/slides/_rels/slide29.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notesSlide" Target="../notesSlides/notesSlide12.xml"/><Relationship Id="rId1" Type="http://schemas.openxmlformats.org/officeDocument/2006/relationships/slideLayout" Target="../slideLayouts/slideLayout5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0.xml"/><Relationship Id="rId4" Type="http://schemas.openxmlformats.org/officeDocument/2006/relationships/image" Target="../media/image7.png"/></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685799" y="3614847"/>
            <a:ext cx="7772400" cy="734768"/>
          </a:xfrm>
        </p:spPr>
        <p:txBody>
          <a:bodyPr>
            <a:normAutofit fontScale="90000"/>
          </a:bodyPr>
          <a:lstStyle/>
          <a:p>
            <a:r>
              <a:rPr lang="en-US" dirty="0"/>
              <a:t>Beyond the Impossible: Science Supporting Food Safety Policy Making and Consumers </a:t>
            </a:r>
          </a:p>
        </p:txBody>
      </p:sp>
      <p:sp>
        <p:nvSpPr>
          <p:cNvPr id="7" name="Subtitle 6"/>
          <p:cNvSpPr>
            <a:spLocks noGrp="1"/>
          </p:cNvSpPr>
          <p:nvPr>
            <p:ph type="subTitle" idx="1"/>
          </p:nvPr>
        </p:nvSpPr>
        <p:spPr/>
        <p:txBody>
          <a:bodyPr/>
          <a:lstStyle/>
          <a:p>
            <a:endParaRPr lang="en-US" dirty="0"/>
          </a:p>
        </p:txBody>
      </p:sp>
      <p:sp>
        <p:nvSpPr>
          <p:cNvPr id="4" name="Text Placeholder 3"/>
          <p:cNvSpPr>
            <a:spLocks noGrp="1"/>
          </p:cNvSpPr>
          <p:nvPr>
            <p:ph type="body" sz="quarter" idx="12"/>
          </p:nvPr>
        </p:nvSpPr>
        <p:spPr/>
        <p:txBody>
          <a:bodyPr/>
          <a:lstStyle/>
          <a:p>
            <a:r>
              <a:rPr lang="en-US" dirty="0"/>
              <a:t>March 2020</a:t>
            </a:r>
          </a:p>
        </p:txBody>
      </p:sp>
    </p:spTree>
    <p:extLst>
      <p:ext uri="{BB962C8B-B14F-4D97-AF65-F5344CB8AC3E}">
        <p14:creationId xmlns:p14="http://schemas.microsoft.com/office/powerpoint/2010/main" val="13083361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19F55E-4CBC-47E9-B5CB-5E83731F5780}"/>
              </a:ext>
            </a:extLst>
          </p:cNvPr>
          <p:cNvSpPr>
            <a:spLocks noGrp="1"/>
          </p:cNvSpPr>
          <p:nvPr>
            <p:ph type="title"/>
          </p:nvPr>
        </p:nvSpPr>
        <p:spPr/>
        <p:txBody>
          <a:bodyPr>
            <a:normAutofit/>
          </a:bodyPr>
          <a:lstStyle/>
          <a:p>
            <a:r>
              <a:rPr lang="en-US" b="1" dirty="0">
                <a:solidFill>
                  <a:srgbClr val="002060"/>
                </a:solidFill>
              </a:rPr>
              <a:t>Innovation for Physical Hazards</a:t>
            </a:r>
          </a:p>
        </p:txBody>
      </p:sp>
      <p:sp>
        <p:nvSpPr>
          <p:cNvPr id="3" name="Content Placeholder 2">
            <a:extLst>
              <a:ext uri="{FF2B5EF4-FFF2-40B4-BE49-F238E27FC236}">
                <a16:creationId xmlns:a16="http://schemas.microsoft.com/office/drawing/2014/main" id="{EA7CCA10-1E23-4166-9A3D-D832B0177ED2}"/>
              </a:ext>
            </a:extLst>
          </p:cNvPr>
          <p:cNvSpPr>
            <a:spLocks noGrp="1"/>
          </p:cNvSpPr>
          <p:nvPr>
            <p:ph idx="1"/>
          </p:nvPr>
        </p:nvSpPr>
        <p:spPr/>
        <p:txBody>
          <a:bodyPr/>
          <a:lstStyle/>
          <a:p>
            <a:pPr marL="0" indent="0">
              <a:buNone/>
            </a:pPr>
            <a:r>
              <a:rPr lang="en-US" sz="2400" dirty="0">
                <a:solidFill>
                  <a:srgbClr val="757B78"/>
                </a:solidFill>
              </a:rPr>
              <a:t>Foreign Material Control</a:t>
            </a:r>
          </a:p>
          <a:p>
            <a:r>
              <a:rPr lang="en-US" dirty="0">
                <a:solidFill>
                  <a:srgbClr val="757B78"/>
                </a:solidFill>
              </a:rPr>
              <a:t>Detection has been the long-standing tool in industry</a:t>
            </a:r>
          </a:p>
          <a:p>
            <a:pPr lvl="1"/>
            <a:r>
              <a:rPr lang="en-US" dirty="0">
                <a:solidFill>
                  <a:srgbClr val="757B78"/>
                </a:solidFill>
              </a:rPr>
              <a:t>FSQA inspection of received goods </a:t>
            </a:r>
          </a:p>
          <a:p>
            <a:pPr lvl="1"/>
            <a:r>
              <a:rPr lang="en-US" dirty="0">
                <a:solidFill>
                  <a:srgbClr val="757B78"/>
                </a:solidFill>
              </a:rPr>
              <a:t>Employee belt and equipment inspection </a:t>
            </a:r>
          </a:p>
          <a:p>
            <a:pPr lvl="1"/>
            <a:r>
              <a:rPr lang="en-US" dirty="0">
                <a:solidFill>
                  <a:srgbClr val="757B78"/>
                </a:solidFill>
              </a:rPr>
              <a:t>Metal detection and x-ray</a:t>
            </a:r>
          </a:p>
          <a:p>
            <a:r>
              <a:rPr lang="en-US" dirty="0">
                <a:solidFill>
                  <a:srgbClr val="757B78"/>
                </a:solidFill>
              </a:rPr>
              <a:t>New materials for belting and personnel protection equipment</a:t>
            </a:r>
          </a:p>
          <a:p>
            <a:pPr lvl="1"/>
            <a:r>
              <a:rPr lang="en-US" dirty="0">
                <a:solidFill>
                  <a:srgbClr val="757B78"/>
                </a:solidFill>
              </a:rPr>
              <a:t>Detectable PPE</a:t>
            </a:r>
          </a:p>
          <a:p>
            <a:pPr lvl="1"/>
            <a:r>
              <a:rPr lang="en-US" dirty="0">
                <a:solidFill>
                  <a:srgbClr val="757B78"/>
                </a:solidFill>
              </a:rPr>
              <a:t>Detectable plastics</a:t>
            </a:r>
          </a:p>
          <a:p>
            <a:endParaRPr lang="en-US" dirty="0"/>
          </a:p>
        </p:txBody>
      </p:sp>
      <p:sp>
        <p:nvSpPr>
          <p:cNvPr id="4" name="Slide Number Placeholder 3">
            <a:extLst>
              <a:ext uri="{FF2B5EF4-FFF2-40B4-BE49-F238E27FC236}">
                <a16:creationId xmlns:a16="http://schemas.microsoft.com/office/drawing/2014/main" id="{250E4EEE-281C-4725-A317-86AF3D70B845}"/>
              </a:ext>
            </a:extLst>
          </p:cNvPr>
          <p:cNvSpPr>
            <a:spLocks noGrp="1"/>
          </p:cNvSpPr>
          <p:nvPr>
            <p:ph type="sldNum" sz="quarter" idx="12"/>
          </p:nvPr>
        </p:nvSpPr>
        <p:spPr/>
        <p:txBody>
          <a:bodyPr/>
          <a:lstStyle/>
          <a:p>
            <a:fld id="{0B682857-008F-584F-A093-C7DCBA713136}" type="slidenum">
              <a:rPr lang="en-US" smtClean="0"/>
              <a:pPr/>
              <a:t>10</a:t>
            </a:fld>
            <a:endParaRPr lang="en-US"/>
          </a:p>
        </p:txBody>
      </p:sp>
      <p:pic>
        <p:nvPicPr>
          <p:cNvPr id="5" name="Picture 4">
            <a:extLst>
              <a:ext uri="{FF2B5EF4-FFF2-40B4-BE49-F238E27FC236}">
                <a16:creationId xmlns:a16="http://schemas.microsoft.com/office/drawing/2014/main" id="{DF328860-EF3A-4EF9-95B5-563BA34AAF26}"/>
              </a:ext>
            </a:extLst>
          </p:cNvPr>
          <p:cNvPicPr>
            <a:picLocks noChangeAspect="1"/>
          </p:cNvPicPr>
          <p:nvPr/>
        </p:nvPicPr>
        <p:blipFill>
          <a:blip r:embed="rId2"/>
          <a:stretch>
            <a:fillRect/>
          </a:stretch>
        </p:blipFill>
        <p:spPr>
          <a:xfrm>
            <a:off x="6391923" y="201253"/>
            <a:ext cx="2478742" cy="1653308"/>
          </a:xfrm>
          <a:prstGeom prst="rect">
            <a:avLst/>
          </a:prstGeom>
        </p:spPr>
      </p:pic>
      <p:pic>
        <p:nvPicPr>
          <p:cNvPr id="6" name="Picture 5">
            <a:extLst>
              <a:ext uri="{FF2B5EF4-FFF2-40B4-BE49-F238E27FC236}">
                <a16:creationId xmlns:a16="http://schemas.microsoft.com/office/drawing/2014/main" id="{1CC70E0C-5630-49CF-8F8A-843FDF01BBD2}"/>
              </a:ext>
            </a:extLst>
          </p:cNvPr>
          <p:cNvPicPr>
            <a:picLocks noChangeAspect="1"/>
          </p:cNvPicPr>
          <p:nvPr/>
        </p:nvPicPr>
        <p:blipFill>
          <a:blip r:embed="rId3"/>
          <a:stretch>
            <a:fillRect/>
          </a:stretch>
        </p:blipFill>
        <p:spPr>
          <a:xfrm>
            <a:off x="6927632" y="5317434"/>
            <a:ext cx="2057401" cy="1540566"/>
          </a:xfrm>
          <a:prstGeom prst="rect">
            <a:avLst/>
          </a:prstGeom>
        </p:spPr>
      </p:pic>
      <p:sp>
        <p:nvSpPr>
          <p:cNvPr id="7" name="TextBox 6">
            <a:extLst>
              <a:ext uri="{FF2B5EF4-FFF2-40B4-BE49-F238E27FC236}">
                <a16:creationId xmlns:a16="http://schemas.microsoft.com/office/drawing/2014/main" id="{625D1761-EC3E-46BF-863B-70003F54ACA1}"/>
              </a:ext>
            </a:extLst>
          </p:cNvPr>
          <p:cNvSpPr txBox="1"/>
          <p:nvPr/>
        </p:nvSpPr>
        <p:spPr>
          <a:xfrm>
            <a:off x="870011" y="4948102"/>
            <a:ext cx="5149048" cy="646331"/>
          </a:xfrm>
          <a:prstGeom prst="rect">
            <a:avLst/>
          </a:prstGeom>
          <a:noFill/>
        </p:spPr>
        <p:txBody>
          <a:bodyPr wrap="square" rtlCol="0">
            <a:spAutoFit/>
          </a:bodyPr>
          <a:lstStyle/>
          <a:p>
            <a:r>
              <a:rPr lang="en-US" i="1" dirty="0">
                <a:solidFill>
                  <a:srgbClr val="757B78"/>
                </a:solidFill>
              </a:rPr>
              <a:t>Industry has re-trained, removed, re-done… looking for what else can be done in the future….</a:t>
            </a:r>
          </a:p>
        </p:txBody>
      </p:sp>
    </p:spTree>
    <p:extLst>
      <p:ext uri="{BB962C8B-B14F-4D97-AF65-F5344CB8AC3E}">
        <p14:creationId xmlns:p14="http://schemas.microsoft.com/office/powerpoint/2010/main" val="350641348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81"/>
        <p:cNvGrpSpPr/>
        <p:nvPr/>
      </p:nvGrpSpPr>
      <p:grpSpPr>
        <a:xfrm>
          <a:off x="0" y="0"/>
          <a:ext cx="0" cy="0"/>
          <a:chOff x="0" y="0"/>
          <a:chExt cx="0" cy="0"/>
        </a:xfrm>
      </p:grpSpPr>
      <p:sp>
        <p:nvSpPr>
          <p:cNvPr id="1182" name="Google Shape;1182;p61"/>
          <p:cNvSpPr txBox="1">
            <a:spLocks noGrp="1"/>
          </p:cNvSpPr>
          <p:nvPr>
            <p:ph type="subTitle" idx="4294967295"/>
          </p:nvPr>
        </p:nvSpPr>
        <p:spPr>
          <a:xfrm>
            <a:off x="83175" y="5082100"/>
            <a:ext cx="2101200" cy="1507500"/>
          </a:xfrm>
          <a:prstGeom prst="rect">
            <a:avLst/>
          </a:prstGeom>
        </p:spPr>
        <p:txBody>
          <a:bodyPr spcFirstLastPara="1" vert="horz" wrap="square" lIns="91425" tIns="91425" rIns="91425" bIns="91425" rtlCol="0" anchor="t" anchorCtr="0">
            <a:noAutofit/>
          </a:bodyPr>
          <a:lstStyle/>
          <a:p>
            <a:pPr marL="0" indent="0">
              <a:spcBef>
                <a:spcPts val="0"/>
              </a:spcBef>
              <a:spcAft>
                <a:spcPts val="1000"/>
              </a:spcAft>
              <a:buNone/>
            </a:pPr>
            <a:r>
              <a:rPr lang="en">
                <a:solidFill>
                  <a:srgbClr val="FFFFFF"/>
                </a:solidFill>
              </a:rPr>
              <a:t>Visit ppo.ca </a:t>
            </a:r>
            <a:endParaRPr>
              <a:solidFill>
                <a:srgbClr val="FFFFFF"/>
              </a:solidFill>
            </a:endParaRPr>
          </a:p>
        </p:txBody>
      </p:sp>
      <p:sp>
        <p:nvSpPr>
          <p:cNvPr id="1183" name="Google Shape;1183;p61"/>
          <p:cNvSpPr txBox="1">
            <a:spLocks noGrp="1"/>
          </p:cNvSpPr>
          <p:nvPr>
            <p:ph type="title"/>
          </p:nvPr>
        </p:nvSpPr>
        <p:spPr>
          <a:xfrm>
            <a:off x="2424825" y="4204750"/>
            <a:ext cx="6183900" cy="1332300"/>
          </a:xfrm>
          <a:prstGeom prst="rect">
            <a:avLst/>
          </a:prstGeom>
        </p:spPr>
        <p:txBody>
          <a:bodyPr spcFirstLastPara="1" vert="horz" wrap="square" lIns="91425" tIns="91425" rIns="91425" bIns="91425" rtlCol="0" anchor="b" anchorCtr="0">
            <a:noAutofit/>
          </a:bodyPr>
          <a:lstStyle/>
          <a:p>
            <a:pPr algn="l"/>
            <a:r>
              <a:rPr lang="en">
                <a:solidFill>
                  <a:srgbClr val="0C0C0C"/>
                </a:solidFill>
              </a:rPr>
              <a:t>PPO Smart Imaging: </a:t>
            </a:r>
            <a:endParaRPr>
              <a:solidFill>
                <a:srgbClr val="0C0C0C"/>
              </a:solidFill>
            </a:endParaRPr>
          </a:p>
          <a:p>
            <a:pPr algn="l"/>
            <a:r>
              <a:rPr lang="en">
                <a:solidFill>
                  <a:srgbClr val="0C0C0C"/>
                </a:solidFill>
              </a:rPr>
              <a:t>What’s in Your Food?</a:t>
            </a:r>
            <a:endParaRPr>
              <a:solidFill>
                <a:srgbClr val="0C0C0C"/>
              </a:solidFill>
            </a:endParaRPr>
          </a:p>
        </p:txBody>
      </p:sp>
      <p:sp>
        <p:nvSpPr>
          <p:cNvPr id="1184" name="Google Shape;1184;p61"/>
          <p:cNvSpPr/>
          <p:nvPr/>
        </p:nvSpPr>
        <p:spPr>
          <a:xfrm>
            <a:off x="7454525" y="1018175"/>
            <a:ext cx="1197300" cy="1139400"/>
          </a:xfrm>
          <a:prstGeom prst="rect">
            <a:avLst/>
          </a:prstGeom>
          <a:solidFill>
            <a:schemeClr val="lt1"/>
          </a:solidFill>
          <a:ln>
            <a:noFill/>
          </a:ln>
        </p:spPr>
        <p:txBody>
          <a:bodyPr spcFirstLastPara="1" wrap="square" lIns="91425" tIns="91425" rIns="91425" bIns="91425" anchor="ctr" anchorCtr="0">
            <a:noAutofit/>
          </a:bodyPr>
          <a:lstStyle/>
          <a:p>
            <a:endParaRPr/>
          </a:p>
        </p:txBody>
      </p:sp>
      <p:sp>
        <p:nvSpPr>
          <p:cNvPr id="1185" name="Google Shape;1185;p61"/>
          <p:cNvSpPr txBox="1">
            <a:spLocks noGrp="1"/>
          </p:cNvSpPr>
          <p:nvPr>
            <p:ph type="ctrTitle" idx="2"/>
          </p:nvPr>
        </p:nvSpPr>
        <p:spPr>
          <a:xfrm rot="-5400000">
            <a:off x="6983550" y="3170764"/>
            <a:ext cx="4079700" cy="351600"/>
          </a:xfrm>
          <a:prstGeom prst="rect">
            <a:avLst/>
          </a:prstGeom>
        </p:spPr>
        <p:txBody>
          <a:bodyPr spcFirstLastPara="1" vert="horz" wrap="square" lIns="91425" tIns="91425" rIns="91425" bIns="91425" rtlCol="0" anchor="ctr" anchorCtr="0">
            <a:noAutofit/>
          </a:bodyPr>
          <a:lstStyle/>
          <a:p>
            <a:r>
              <a:rPr lang="en"/>
              <a:t>WHAT’S IN YOUR FOOD?</a:t>
            </a:r>
            <a:endParaRPr/>
          </a:p>
        </p:txBody>
      </p:sp>
      <p:grpSp>
        <p:nvGrpSpPr>
          <p:cNvPr id="1186" name="Google Shape;1186;p61"/>
          <p:cNvGrpSpPr/>
          <p:nvPr/>
        </p:nvGrpSpPr>
        <p:grpSpPr>
          <a:xfrm>
            <a:off x="5977847" y="1367415"/>
            <a:ext cx="2312117" cy="1727352"/>
            <a:chOff x="315380" y="308232"/>
            <a:chExt cx="813696" cy="607902"/>
          </a:xfrm>
        </p:grpSpPr>
        <p:sp>
          <p:nvSpPr>
            <p:cNvPr id="1187" name="Google Shape;1187;p61"/>
            <p:cNvSpPr/>
            <p:nvPr/>
          </p:nvSpPr>
          <p:spPr>
            <a:xfrm>
              <a:off x="315380" y="734649"/>
              <a:ext cx="180130" cy="180139"/>
            </a:xfrm>
            <a:custGeom>
              <a:avLst/>
              <a:gdLst/>
              <a:ahLst/>
              <a:cxnLst/>
              <a:rect l="l" t="t" r="r" b="b"/>
              <a:pathLst>
                <a:path w="20481" h="20482" extrusionOk="0">
                  <a:moveTo>
                    <a:pt x="0" y="0"/>
                  </a:moveTo>
                  <a:lnTo>
                    <a:pt x="0" y="20481"/>
                  </a:lnTo>
                  <a:lnTo>
                    <a:pt x="20481" y="20481"/>
                  </a:lnTo>
                  <a:lnTo>
                    <a:pt x="20481" y="0"/>
                  </a:ln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188" name="Google Shape;1188;p61"/>
            <p:cNvSpPr/>
            <p:nvPr/>
          </p:nvSpPr>
          <p:spPr>
            <a:xfrm>
              <a:off x="315380" y="519145"/>
              <a:ext cx="180130" cy="180130"/>
            </a:xfrm>
            <a:custGeom>
              <a:avLst/>
              <a:gdLst/>
              <a:ahLst/>
              <a:cxnLst/>
              <a:rect l="l" t="t" r="r" b="b"/>
              <a:pathLst>
                <a:path w="20481" h="20481" extrusionOk="0">
                  <a:moveTo>
                    <a:pt x="0" y="0"/>
                  </a:moveTo>
                  <a:lnTo>
                    <a:pt x="0" y="20481"/>
                  </a:lnTo>
                  <a:lnTo>
                    <a:pt x="20481" y="20481"/>
                  </a:lnTo>
                  <a:lnTo>
                    <a:pt x="20481" y="0"/>
                  </a:ln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189" name="Google Shape;1189;p61"/>
            <p:cNvSpPr/>
            <p:nvPr/>
          </p:nvSpPr>
          <p:spPr>
            <a:xfrm>
              <a:off x="315380" y="311741"/>
              <a:ext cx="180130" cy="180130"/>
            </a:xfrm>
            <a:custGeom>
              <a:avLst/>
              <a:gdLst/>
              <a:ahLst/>
              <a:cxnLst/>
              <a:rect l="l" t="t" r="r" b="b"/>
              <a:pathLst>
                <a:path w="20481" h="20481" extrusionOk="0">
                  <a:moveTo>
                    <a:pt x="0" y="0"/>
                  </a:moveTo>
                  <a:lnTo>
                    <a:pt x="0" y="20481"/>
                  </a:lnTo>
                  <a:lnTo>
                    <a:pt x="20481" y="20481"/>
                  </a:lnTo>
                  <a:lnTo>
                    <a:pt x="20481" y="0"/>
                  </a:ln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190" name="Google Shape;1190;p61"/>
            <p:cNvSpPr/>
            <p:nvPr/>
          </p:nvSpPr>
          <p:spPr>
            <a:xfrm>
              <a:off x="526565" y="734649"/>
              <a:ext cx="179867" cy="180139"/>
            </a:xfrm>
            <a:custGeom>
              <a:avLst/>
              <a:gdLst/>
              <a:ahLst/>
              <a:cxnLst/>
              <a:rect l="l" t="t" r="r" b="b"/>
              <a:pathLst>
                <a:path w="20451" h="20482" extrusionOk="0">
                  <a:moveTo>
                    <a:pt x="0" y="0"/>
                  </a:moveTo>
                  <a:lnTo>
                    <a:pt x="0" y="20481"/>
                  </a:lnTo>
                  <a:lnTo>
                    <a:pt x="20450" y="20481"/>
                  </a:lnTo>
                  <a:lnTo>
                    <a:pt x="20450" y="0"/>
                  </a:ln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191" name="Google Shape;1191;p61"/>
            <p:cNvSpPr/>
            <p:nvPr/>
          </p:nvSpPr>
          <p:spPr>
            <a:xfrm>
              <a:off x="526829" y="519682"/>
              <a:ext cx="179867" cy="180139"/>
            </a:xfrm>
            <a:custGeom>
              <a:avLst/>
              <a:gdLst/>
              <a:ahLst/>
              <a:cxnLst/>
              <a:rect l="l" t="t" r="r" b="b"/>
              <a:pathLst>
                <a:path w="20451" h="20482" extrusionOk="0">
                  <a:moveTo>
                    <a:pt x="1" y="1"/>
                  </a:moveTo>
                  <a:lnTo>
                    <a:pt x="1" y="20481"/>
                  </a:lnTo>
                  <a:cubicBezTo>
                    <a:pt x="11301" y="20481"/>
                    <a:pt x="20451" y="11300"/>
                    <a:pt x="20451" y="1"/>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192" name="Google Shape;1192;p61"/>
            <p:cNvSpPr/>
            <p:nvPr/>
          </p:nvSpPr>
          <p:spPr>
            <a:xfrm>
              <a:off x="740715" y="519682"/>
              <a:ext cx="180139" cy="180139"/>
            </a:xfrm>
            <a:custGeom>
              <a:avLst/>
              <a:gdLst/>
              <a:ahLst/>
              <a:cxnLst/>
              <a:rect l="l" t="t" r="r" b="b"/>
              <a:pathLst>
                <a:path w="20482" h="20482" extrusionOk="0">
                  <a:moveTo>
                    <a:pt x="1" y="1"/>
                  </a:moveTo>
                  <a:lnTo>
                    <a:pt x="1" y="20481"/>
                  </a:lnTo>
                  <a:cubicBezTo>
                    <a:pt x="11301" y="20481"/>
                    <a:pt x="20482" y="11300"/>
                    <a:pt x="20482" y="1"/>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193" name="Google Shape;1193;p61"/>
            <p:cNvSpPr/>
            <p:nvPr/>
          </p:nvSpPr>
          <p:spPr>
            <a:xfrm>
              <a:off x="740715" y="308232"/>
              <a:ext cx="180139" cy="180130"/>
            </a:xfrm>
            <a:custGeom>
              <a:avLst/>
              <a:gdLst/>
              <a:ahLst/>
              <a:cxnLst/>
              <a:rect l="l" t="t" r="r" b="b"/>
              <a:pathLst>
                <a:path w="20482" h="20481" extrusionOk="0">
                  <a:moveTo>
                    <a:pt x="1" y="0"/>
                  </a:moveTo>
                  <a:lnTo>
                    <a:pt x="1" y="20481"/>
                  </a:lnTo>
                  <a:lnTo>
                    <a:pt x="20482" y="20481"/>
                  </a:lnTo>
                  <a:cubicBezTo>
                    <a:pt x="20482" y="9181"/>
                    <a:pt x="11301" y="0"/>
                    <a:pt x="1" y="0"/>
                  </a:cubicBez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194" name="Google Shape;1194;p61"/>
            <p:cNvSpPr/>
            <p:nvPr/>
          </p:nvSpPr>
          <p:spPr>
            <a:xfrm>
              <a:off x="528184" y="308232"/>
              <a:ext cx="179867" cy="180130"/>
            </a:xfrm>
            <a:custGeom>
              <a:avLst/>
              <a:gdLst/>
              <a:ahLst/>
              <a:cxnLst/>
              <a:rect l="l" t="t" r="r" b="b"/>
              <a:pathLst>
                <a:path w="20451" h="20481" extrusionOk="0">
                  <a:moveTo>
                    <a:pt x="0" y="0"/>
                  </a:moveTo>
                  <a:lnTo>
                    <a:pt x="0" y="20481"/>
                  </a:lnTo>
                  <a:lnTo>
                    <a:pt x="20451" y="20481"/>
                  </a:lnTo>
                  <a:cubicBezTo>
                    <a:pt x="20451" y="9181"/>
                    <a:pt x="11300" y="0"/>
                    <a:pt x="0" y="0"/>
                  </a:cubicBezTo>
                  <a:close/>
                </a:path>
              </a:pathLst>
            </a:custGeom>
            <a:solidFill>
              <a:schemeClr val="accent1"/>
            </a:solidFill>
            <a:ln>
              <a:noFill/>
            </a:ln>
          </p:spPr>
          <p:txBody>
            <a:bodyPr spcFirstLastPara="1" wrap="square" lIns="91425" tIns="91425" rIns="91425" bIns="91425" anchor="ctr" anchorCtr="0">
              <a:noAutofit/>
            </a:bodyPr>
            <a:lstStyle/>
            <a:p>
              <a:endParaRPr/>
            </a:p>
          </p:txBody>
        </p:sp>
        <p:sp>
          <p:nvSpPr>
            <p:cNvPr id="1195" name="Google Shape;1195;p61"/>
            <p:cNvSpPr/>
            <p:nvPr/>
          </p:nvSpPr>
          <p:spPr>
            <a:xfrm>
              <a:off x="838207" y="308232"/>
              <a:ext cx="78056" cy="70219"/>
            </a:xfrm>
            <a:custGeom>
              <a:avLst/>
              <a:gdLst/>
              <a:ahLst/>
              <a:cxnLst/>
              <a:rect l="l" t="t" r="r" b="b"/>
              <a:pathLst>
                <a:path w="8875" h="7984" extrusionOk="0">
                  <a:moveTo>
                    <a:pt x="1" y="0"/>
                  </a:moveTo>
                  <a:cubicBezTo>
                    <a:pt x="3563" y="1934"/>
                    <a:pt x="6572" y="4667"/>
                    <a:pt x="8875" y="7984"/>
                  </a:cubicBezTo>
                  <a:lnTo>
                    <a:pt x="8875" y="1535"/>
                  </a:lnTo>
                  <a:cubicBezTo>
                    <a:pt x="6173" y="706"/>
                    <a:pt x="3317" y="154"/>
                    <a:pt x="369"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1196" name="Google Shape;1196;p61"/>
            <p:cNvSpPr/>
            <p:nvPr/>
          </p:nvSpPr>
          <p:spPr>
            <a:xfrm>
              <a:off x="740715" y="734649"/>
              <a:ext cx="175548" cy="181485"/>
            </a:xfrm>
            <a:custGeom>
              <a:avLst/>
              <a:gdLst/>
              <a:ahLst/>
              <a:cxnLst/>
              <a:rect l="l" t="t" r="r" b="b"/>
              <a:pathLst>
                <a:path w="19960" h="20635" extrusionOk="0">
                  <a:moveTo>
                    <a:pt x="19960" y="0"/>
                  </a:moveTo>
                  <a:cubicBezTo>
                    <a:pt x="16981" y="2273"/>
                    <a:pt x="13266" y="2917"/>
                    <a:pt x="9213" y="2917"/>
                  </a:cubicBezTo>
                  <a:cubicBezTo>
                    <a:pt x="5835" y="2917"/>
                    <a:pt x="2672" y="1996"/>
                    <a:pt x="1" y="338"/>
                  </a:cubicBezTo>
                  <a:lnTo>
                    <a:pt x="1" y="19284"/>
                  </a:lnTo>
                  <a:cubicBezTo>
                    <a:pt x="3041" y="20174"/>
                    <a:pt x="6234" y="20635"/>
                    <a:pt x="9551" y="20635"/>
                  </a:cubicBezTo>
                  <a:cubicBezTo>
                    <a:pt x="13205" y="20635"/>
                    <a:pt x="16674" y="20082"/>
                    <a:pt x="19960" y="19038"/>
                  </a:cubicBezTo>
                  <a:lnTo>
                    <a:pt x="19960" y="0"/>
                  </a:ln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1197" name="Google Shape;1197;p61"/>
            <p:cNvSpPr/>
            <p:nvPr/>
          </p:nvSpPr>
          <p:spPr>
            <a:xfrm>
              <a:off x="947318" y="734649"/>
              <a:ext cx="156102" cy="155830"/>
            </a:xfrm>
            <a:custGeom>
              <a:avLst/>
              <a:gdLst/>
              <a:ahLst/>
              <a:cxnLst/>
              <a:rect l="l" t="t" r="r" b="b"/>
              <a:pathLst>
                <a:path w="17749" h="17718" extrusionOk="0">
                  <a:moveTo>
                    <a:pt x="0" y="0"/>
                  </a:moveTo>
                  <a:lnTo>
                    <a:pt x="0" y="17718"/>
                  </a:lnTo>
                  <a:cubicBezTo>
                    <a:pt x="7891" y="14217"/>
                    <a:pt x="14248" y="7892"/>
                    <a:pt x="17748"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1198" name="Google Shape;1198;p61"/>
            <p:cNvSpPr/>
            <p:nvPr/>
          </p:nvSpPr>
          <p:spPr>
            <a:xfrm>
              <a:off x="947318" y="333615"/>
              <a:ext cx="155557" cy="154748"/>
            </a:xfrm>
            <a:custGeom>
              <a:avLst/>
              <a:gdLst/>
              <a:ahLst/>
              <a:cxnLst/>
              <a:rect l="l" t="t" r="r" b="b"/>
              <a:pathLst>
                <a:path w="17687" h="17595" extrusionOk="0">
                  <a:moveTo>
                    <a:pt x="0" y="0"/>
                  </a:moveTo>
                  <a:lnTo>
                    <a:pt x="0" y="17595"/>
                  </a:lnTo>
                  <a:lnTo>
                    <a:pt x="17687" y="17595"/>
                  </a:lnTo>
                  <a:cubicBezTo>
                    <a:pt x="14186" y="9765"/>
                    <a:pt x="7861" y="3470"/>
                    <a:pt x="0" y="0"/>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1199" name="Google Shape;1199;p61"/>
            <p:cNvSpPr/>
            <p:nvPr/>
          </p:nvSpPr>
          <p:spPr>
            <a:xfrm>
              <a:off x="947318" y="519682"/>
              <a:ext cx="181757" cy="183921"/>
            </a:xfrm>
            <a:custGeom>
              <a:avLst/>
              <a:gdLst/>
              <a:ahLst/>
              <a:cxnLst/>
              <a:rect l="l" t="t" r="r" b="b"/>
              <a:pathLst>
                <a:path w="20666" h="20912" extrusionOk="0">
                  <a:moveTo>
                    <a:pt x="430" y="1"/>
                  </a:moveTo>
                  <a:cubicBezTo>
                    <a:pt x="2272" y="2795"/>
                    <a:pt x="3347" y="6142"/>
                    <a:pt x="3347" y="9734"/>
                  </a:cubicBezTo>
                  <a:cubicBezTo>
                    <a:pt x="3347" y="13603"/>
                    <a:pt x="2119" y="17165"/>
                    <a:pt x="0" y="20082"/>
                  </a:cubicBezTo>
                  <a:lnTo>
                    <a:pt x="0" y="20911"/>
                  </a:lnTo>
                  <a:lnTo>
                    <a:pt x="19068" y="20911"/>
                  </a:lnTo>
                  <a:cubicBezTo>
                    <a:pt x="20112" y="17626"/>
                    <a:pt x="20665" y="14125"/>
                    <a:pt x="20665" y="10502"/>
                  </a:cubicBezTo>
                  <a:cubicBezTo>
                    <a:pt x="20665" y="6848"/>
                    <a:pt x="20082" y="3317"/>
                    <a:pt x="19038" y="1"/>
                  </a:cubicBezTo>
                  <a:close/>
                </a:path>
              </a:pathLst>
            </a:custGeom>
            <a:solidFill>
              <a:schemeClr val="accent2"/>
            </a:solidFill>
            <a:ln>
              <a:noFill/>
            </a:ln>
          </p:spPr>
          <p:txBody>
            <a:bodyPr spcFirstLastPara="1" wrap="square" lIns="91425" tIns="91425" rIns="91425" bIns="91425" anchor="ctr" anchorCtr="0">
              <a:noAutofit/>
            </a:bodyPr>
            <a:lstStyle/>
            <a:p>
              <a:endParaRPr/>
            </a:p>
          </p:txBody>
        </p:sp>
        <p:sp>
          <p:nvSpPr>
            <p:cNvPr id="1200" name="Google Shape;1200;p61"/>
            <p:cNvSpPr/>
            <p:nvPr/>
          </p:nvSpPr>
          <p:spPr>
            <a:xfrm>
              <a:off x="621894" y="309578"/>
              <a:ext cx="84801" cy="83183"/>
            </a:xfrm>
            <a:custGeom>
              <a:avLst/>
              <a:gdLst/>
              <a:ahLst/>
              <a:cxnLst/>
              <a:rect l="l" t="t" r="r" b="b"/>
              <a:pathLst>
                <a:path w="9642" h="9458" extrusionOk="0">
                  <a:moveTo>
                    <a:pt x="0" y="1"/>
                  </a:moveTo>
                  <a:cubicBezTo>
                    <a:pt x="3992" y="2242"/>
                    <a:pt x="7339" y="5528"/>
                    <a:pt x="9642" y="9458"/>
                  </a:cubicBezTo>
                  <a:lnTo>
                    <a:pt x="9642" y="1"/>
                  </a:lnTo>
                  <a:close/>
                </a:path>
              </a:pathLst>
            </a:custGeom>
            <a:solidFill>
              <a:schemeClr val="accent3"/>
            </a:solidFill>
            <a:ln>
              <a:noFill/>
            </a:ln>
          </p:spPr>
          <p:txBody>
            <a:bodyPr spcFirstLastPara="1" wrap="square" lIns="91425" tIns="91425" rIns="91425" bIns="91425" anchor="ctr" anchorCtr="0">
              <a:noAutofit/>
            </a:bodyPr>
            <a:lstStyle/>
            <a:p>
              <a:endParaRPr/>
            </a:p>
          </p:txBody>
        </p:sp>
        <p:sp>
          <p:nvSpPr>
            <p:cNvPr id="1201" name="Google Shape;1201;p61"/>
            <p:cNvSpPr/>
            <p:nvPr/>
          </p:nvSpPr>
          <p:spPr>
            <a:xfrm>
              <a:off x="625131" y="614747"/>
              <a:ext cx="82919" cy="85074"/>
            </a:xfrm>
            <a:custGeom>
              <a:avLst/>
              <a:gdLst/>
              <a:ahLst/>
              <a:cxnLst/>
              <a:rect l="l" t="t" r="r" b="b"/>
              <a:pathLst>
                <a:path w="9428" h="9673" extrusionOk="0">
                  <a:moveTo>
                    <a:pt x="9428" y="0"/>
                  </a:moveTo>
                  <a:cubicBezTo>
                    <a:pt x="7186" y="3992"/>
                    <a:pt x="3931" y="7339"/>
                    <a:pt x="1" y="9672"/>
                  </a:cubicBezTo>
                  <a:lnTo>
                    <a:pt x="9428" y="9672"/>
                  </a:lnTo>
                  <a:lnTo>
                    <a:pt x="9428" y="0"/>
                  </a:lnTo>
                  <a:close/>
                </a:path>
              </a:pathLst>
            </a:custGeom>
            <a:solidFill>
              <a:schemeClr val="accent3"/>
            </a:solidFill>
            <a:ln>
              <a:noFill/>
            </a:ln>
          </p:spPr>
          <p:txBody>
            <a:bodyPr spcFirstLastPara="1" wrap="square" lIns="91425" tIns="91425" rIns="91425" bIns="91425" anchor="ctr" anchorCtr="0">
              <a:noAutofit/>
            </a:bodyPr>
            <a:lstStyle/>
            <a:p>
              <a:endParaRPr/>
            </a:p>
          </p:txBody>
        </p:sp>
      </p:gr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31"/>
        <p:cNvGrpSpPr/>
        <p:nvPr/>
      </p:nvGrpSpPr>
      <p:grpSpPr>
        <a:xfrm>
          <a:off x="0" y="0"/>
          <a:ext cx="0" cy="0"/>
          <a:chOff x="0" y="0"/>
          <a:chExt cx="0" cy="0"/>
        </a:xfrm>
      </p:grpSpPr>
      <p:sp>
        <p:nvSpPr>
          <p:cNvPr id="1232" name="Google Shape;1232;p63"/>
          <p:cNvSpPr txBox="1">
            <a:spLocks noGrp="1"/>
          </p:cNvSpPr>
          <p:nvPr>
            <p:ph type="title"/>
          </p:nvPr>
        </p:nvSpPr>
        <p:spPr>
          <a:xfrm>
            <a:off x="1317700" y="1165525"/>
            <a:ext cx="7509000" cy="607800"/>
          </a:xfrm>
          <a:prstGeom prst="rect">
            <a:avLst/>
          </a:prstGeom>
          <a:noFill/>
          <a:ln>
            <a:noFill/>
          </a:ln>
        </p:spPr>
        <p:txBody>
          <a:bodyPr spcFirstLastPara="1" vert="horz" wrap="square" lIns="68575" tIns="34275" rIns="68575" bIns="34275" rtlCol="0" anchor="ctr" anchorCtr="0">
            <a:noAutofit/>
          </a:bodyPr>
          <a:lstStyle/>
          <a:p>
            <a:pPr>
              <a:buClr>
                <a:srgbClr val="2A4A75"/>
              </a:buClr>
              <a:buSzPts val="2700"/>
            </a:pPr>
            <a:r>
              <a:rPr lang="en" sz="3000"/>
              <a:t>Hyperspectral vs. Multispectral Imaging</a:t>
            </a:r>
            <a:endParaRPr sz="3000"/>
          </a:p>
        </p:txBody>
      </p:sp>
      <p:sp>
        <p:nvSpPr>
          <p:cNvPr id="1233" name="Google Shape;1233;p63"/>
          <p:cNvSpPr txBox="1"/>
          <p:nvPr/>
        </p:nvSpPr>
        <p:spPr>
          <a:xfrm>
            <a:off x="337351" y="5136742"/>
            <a:ext cx="6989189" cy="276900"/>
          </a:xfrm>
          <a:prstGeom prst="rect">
            <a:avLst/>
          </a:prstGeom>
          <a:noFill/>
          <a:ln>
            <a:noFill/>
          </a:ln>
        </p:spPr>
        <p:txBody>
          <a:bodyPr spcFirstLastPara="1" wrap="square" lIns="68575" tIns="34275" rIns="68575" bIns="34275" anchor="t" anchorCtr="0">
            <a:noAutofit/>
          </a:bodyPr>
          <a:lstStyle/>
          <a:p>
            <a:pPr algn="ctr"/>
            <a:r>
              <a:rPr lang="en" sz="1500" dirty="0">
                <a:solidFill>
                  <a:schemeClr val="dk1"/>
                </a:solidFill>
                <a:latin typeface="Nunito"/>
                <a:ea typeface="Nunito"/>
                <a:cs typeface="Nunito"/>
                <a:sym typeface="Nunito"/>
              </a:rPr>
              <a:t>PPO sees </a:t>
            </a:r>
            <a:r>
              <a:rPr lang="en" sz="1500" b="1" dirty="0">
                <a:solidFill>
                  <a:schemeClr val="dk1"/>
                </a:solidFill>
                <a:latin typeface="Nunito"/>
                <a:ea typeface="Nunito"/>
                <a:cs typeface="Nunito"/>
                <a:sym typeface="Nunito"/>
              </a:rPr>
              <a:t>more chemistry, more precisely </a:t>
            </a:r>
            <a:r>
              <a:rPr lang="en" sz="1500" dirty="0">
                <a:solidFill>
                  <a:schemeClr val="dk1"/>
                </a:solidFill>
                <a:latin typeface="Nunito"/>
                <a:ea typeface="Nunito"/>
                <a:cs typeface="Nunito"/>
                <a:sym typeface="Nunito"/>
              </a:rPr>
              <a:t>than other vision systems.</a:t>
            </a:r>
            <a:endParaRPr sz="1500" dirty="0">
              <a:solidFill>
                <a:schemeClr val="dk1"/>
              </a:solidFill>
              <a:latin typeface="Nunito"/>
              <a:ea typeface="Nunito"/>
              <a:cs typeface="Nunito"/>
              <a:sym typeface="Nunito"/>
            </a:endParaRPr>
          </a:p>
        </p:txBody>
      </p:sp>
      <p:pic>
        <p:nvPicPr>
          <p:cNvPr id="1234" name="Google Shape;1234;p63"/>
          <p:cNvPicPr preferRelativeResize="0"/>
          <p:nvPr/>
        </p:nvPicPr>
        <p:blipFill rotWithShape="1">
          <a:blip r:embed="rId3">
            <a:alphaModFix/>
          </a:blip>
          <a:srcRect/>
          <a:stretch/>
        </p:blipFill>
        <p:spPr>
          <a:xfrm>
            <a:off x="1774293" y="2974010"/>
            <a:ext cx="1319018" cy="1276279"/>
          </a:xfrm>
          <a:prstGeom prst="rect">
            <a:avLst/>
          </a:prstGeom>
          <a:noFill/>
          <a:ln>
            <a:noFill/>
          </a:ln>
        </p:spPr>
      </p:pic>
      <p:pic>
        <p:nvPicPr>
          <p:cNvPr id="1235" name="Google Shape;1235;p63"/>
          <p:cNvPicPr preferRelativeResize="0"/>
          <p:nvPr/>
        </p:nvPicPr>
        <p:blipFill rotWithShape="1">
          <a:blip r:embed="rId4">
            <a:alphaModFix/>
          </a:blip>
          <a:srcRect/>
          <a:stretch/>
        </p:blipFill>
        <p:spPr>
          <a:xfrm>
            <a:off x="3770932" y="2974010"/>
            <a:ext cx="1319018" cy="1276279"/>
          </a:xfrm>
          <a:prstGeom prst="rect">
            <a:avLst/>
          </a:prstGeom>
          <a:noFill/>
          <a:ln>
            <a:noFill/>
          </a:ln>
        </p:spPr>
      </p:pic>
      <p:pic>
        <p:nvPicPr>
          <p:cNvPr id="1236" name="Google Shape;1236;p63"/>
          <p:cNvPicPr preferRelativeResize="0"/>
          <p:nvPr/>
        </p:nvPicPr>
        <p:blipFill rotWithShape="1">
          <a:blip r:embed="rId5">
            <a:alphaModFix/>
          </a:blip>
          <a:srcRect/>
          <a:stretch/>
        </p:blipFill>
        <p:spPr>
          <a:xfrm>
            <a:off x="5758528" y="2974010"/>
            <a:ext cx="1319018" cy="1276279"/>
          </a:xfrm>
          <a:prstGeom prst="rect">
            <a:avLst/>
          </a:prstGeom>
          <a:noFill/>
          <a:ln>
            <a:noFill/>
          </a:ln>
        </p:spPr>
      </p:pic>
      <p:pic>
        <p:nvPicPr>
          <p:cNvPr id="1237" name="Google Shape;1237;p63"/>
          <p:cNvPicPr preferRelativeResize="0"/>
          <p:nvPr/>
        </p:nvPicPr>
        <p:blipFill rotWithShape="1">
          <a:blip r:embed="rId6">
            <a:alphaModFix/>
          </a:blip>
          <a:srcRect/>
          <a:stretch/>
        </p:blipFill>
        <p:spPr>
          <a:xfrm>
            <a:off x="1920360" y="1825528"/>
            <a:ext cx="1319018" cy="876493"/>
          </a:xfrm>
          <a:prstGeom prst="rect">
            <a:avLst/>
          </a:prstGeom>
          <a:noFill/>
          <a:ln>
            <a:noFill/>
          </a:ln>
        </p:spPr>
      </p:pic>
      <p:pic>
        <p:nvPicPr>
          <p:cNvPr id="1238" name="Google Shape;1238;p63"/>
          <p:cNvPicPr preferRelativeResize="0"/>
          <p:nvPr/>
        </p:nvPicPr>
        <p:blipFill rotWithShape="1">
          <a:blip r:embed="rId6">
            <a:alphaModFix/>
          </a:blip>
          <a:srcRect/>
          <a:stretch/>
        </p:blipFill>
        <p:spPr>
          <a:xfrm>
            <a:off x="5913625" y="1825528"/>
            <a:ext cx="1319018" cy="876493"/>
          </a:xfrm>
          <a:prstGeom prst="rect">
            <a:avLst/>
          </a:prstGeom>
          <a:noFill/>
          <a:ln>
            <a:noFill/>
          </a:ln>
        </p:spPr>
      </p:pic>
      <p:pic>
        <p:nvPicPr>
          <p:cNvPr id="1239" name="Google Shape;1239;p63"/>
          <p:cNvPicPr preferRelativeResize="0"/>
          <p:nvPr/>
        </p:nvPicPr>
        <p:blipFill rotWithShape="1">
          <a:blip r:embed="rId7">
            <a:alphaModFix/>
          </a:blip>
          <a:srcRect/>
          <a:stretch/>
        </p:blipFill>
        <p:spPr>
          <a:xfrm>
            <a:off x="3916988" y="1825528"/>
            <a:ext cx="1319018" cy="876493"/>
          </a:xfrm>
          <a:prstGeom prst="rect">
            <a:avLst/>
          </a:prstGeom>
          <a:noFill/>
          <a:ln>
            <a:noFill/>
          </a:ln>
        </p:spPr>
      </p:pic>
      <p:grpSp>
        <p:nvGrpSpPr>
          <p:cNvPr id="1240" name="Google Shape;1240;p63"/>
          <p:cNvGrpSpPr/>
          <p:nvPr/>
        </p:nvGrpSpPr>
        <p:grpSpPr>
          <a:xfrm>
            <a:off x="1763690" y="3055339"/>
            <a:ext cx="1623881" cy="1563632"/>
            <a:chOff x="827584" y="3645024"/>
            <a:chExt cx="2165175" cy="2084842"/>
          </a:xfrm>
        </p:grpSpPr>
        <p:cxnSp>
          <p:nvCxnSpPr>
            <p:cNvPr id="1241" name="Google Shape;1241;p63"/>
            <p:cNvCxnSpPr/>
            <p:nvPr/>
          </p:nvCxnSpPr>
          <p:spPr>
            <a:xfrm>
              <a:off x="827584" y="5373216"/>
              <a:ext cx="1080000" cy="0"/>
            </a:xfrm>
            <a:prstGeom prst="straightConnector1">
              <a:avLst/>
            </a:prstGeom>
            <a:noFill/>
            <a:ln w="9525" cap="flat" cmpd="sng">
              <a:solidFill>
                <a:srgbClr val="2DA2BF"/>
              </a:solidFill>
              <a:prstDash val="solid"/>
              <a:round/>
              <a:headEnd type="stealth" w="med" len="med"/>
              <a:tailEnd type="stealth" w="med" len="med"/>
            </a:ln>
          </p:spPr>
        </p:cxnSp>
        <p:cxnSp>
          <p:nvCxnSpPr>
            <p:cNvPr id="1242" name="Google Shape;1242;p63"/>
            <p:cNvCxnSpPr/>
            <p:nvPr/>
          </p:nvCxnSpPr>
          <p:spPr>
            <a:xfrm flipH="1">
              <a:off x="2267784" y="4797152"/>
              <a:ext cx="360000" cy="417900"/>
            </a:xfrm>
            <a:prstGeom prst="straightConnector1">
              <a:avLst/>
            </a:prstGeom>
            <a:noFill/>
            <a:ln w="9525" cap="flat" cmpd="sng">
              <a:solidFill>
                <a:srgbClr val="2DA2BF"/>
              </a:solidFill>
              <a:prstDash val="solid"/>
              <a:round/>
              <a:headEnd type="stealth" w="med" len="med"/>
              <a:tailEnd type="stealth" w="med" len="med"/>
            </a:ln>
          </p:spPr>
        </p:cxnSp>
        <p:cxnSp>
          <p:nvCxnSpPr>
            <p:cNvPr id="1243" name="Google Shape;1243;p63"/>
            <p:cNvCxnSpPr/>
            <p:nvPr/>
          </p:nvCxnSpPr>
          <p:spPr>
            <a:xfrm>
              <a:off x="2687159" y="3645024"/>
              <a:ext cx="0" cy="936000"/>
            </a:xfrm>
            <a:prstGeom prst="straightConnector1">
              <a:avLst/>
            </a:prstGeom>
            <a:noFill/>
            <a:ln w="9525" cap="flat" cmpd="sng">
              <a:solidFill>
                <a:srgbClr val="2DA2BF"/>
              </a:solidFill>
              <a:prstDash val="solid"/>
              <a:round/>
              <a:headEnd type="stealth" w="med" len="med"/>
              <a:tailEnd type="stealth" w="med" len="med"/>
            </a:ln>
          </p:spPr>
        </p:cxnSp>
        <p:sp>
          <p:nvSpPr>
            <p:cNvPr id="1244" name="Google Shape;1244;p63"/>
            <p:cNvSpPr txBox="1"/>
            <p:nvPr/>
          </p:nvSpPr>
          <p:spPr>
            <a:xfrm>
              <a:off x="1259632" y="5268166"/>
              <a:ext cx="373800" cy="461700"/>
            </a:xfrm>
            <a:prstGeom prst="rect">
              <a:avLst/>
            </a:prstGeom>
            <a:noFill/>
            <a:ln>
              <a:noFill/>
            </a:ln>
          </p:spPr>
          <p:txBody>
            <a:bodyPr spcFirstLastPara="1" wrap="square" lIns="68575" tIns="34275" rIns="68575" bIns="34275" anchor="t" anchorCtr="0">
              <a:noAutofit/>
            </a:bodyPr>
            <a:lstStyle/>
            <a:p>
              <a:r>
                <a:rPr lang="en">
                  <a:solidFill>
                    <a:srgbClr val="666666"/>
                  </a:solidFill>
                  <a:latin typeface="Nunito"/>
                  <a:ea typeface="Nunito"/>
                  <a:cs typeface="Nunito"/>
                  <a:sym typeface="Nunito"/>
                </a:rPr>
                <a:t>x</a:t>
              </a:r>
              <a:endParaRPr>
                <a:solidFill>
                  <a:srgbClr val="666666"/>
                </a:solidFill>
                <a:latin typeface="Nunito"/>
                <a:ea typeface="Nunito"/>
                <a:cs typeface="Nunito"/>
                <a:sym typeface="Nunito"/>
              </a:endParaRPr>
            </a:p>
          </p:txBody>
        </p:sp>
        <p:sp>
          <p:nvSpPr>
            <p:cNvPr id="1245" name="Google Shape;1245;p63"/>
            <p:cNvSpPr txBox="1"/>
            <p:nvPr/>
          </p:nvSpPr>
          <p:spPr>
            <a:xfrm>
              <a:off x="2387180" y="4881035"/>
              <a:ext cx="345000" cy="461700"/>
            </a:xfrm>
            <a:prstGeom prst="rect">
              <a:avLst/>
            </a:prstGeom>
            <a:noFill/>
            <a:ln>
              <a:noFill/>
            </a:ln>
          </p:spPr>
          <p:txBody>
            <a:bodyPr spcFirstLastPara="1" wrap="square" lIns="68575" tIns="34275" rIns="68575" bIns="34275" anchor="t" anchorCtr="0">
              <a:noAutofit/>
            </a:bodyPr>
            <a:lstStyle/>
            <a:p>
              <a:r>
                <a:rPr lang="en">
                  <a:solidFill>
                    <a:srgbClr val="666666"/>
                  </a:solidFill>
                  <a:latin typeface="Nunito"/>
                  <a:ea typeface="Nunito"/>
                  <a:cs typeface="Nunito"/>
                  <a:sym typeface="Nunito"/>
                </a:rPr>
                <a:t>y</a:t>
              </a:r>
              <a:endParaRPr>
                <a:solidFill>
                  <a:srgbClr val="666666"/>
                </a:solidFill>
                <a:latin typeface="Nunito"/>
                <a:ea typeface="Nunito"/>
                <a:cs typeface="Nunito"/>
                <a:sym typeface="Nunito"/>
              </a:endParaRPr>
            </a:p>
          </p:txBody>
        </p:sp>
        <p:sp>
          <p:nvSpPr>
            <p:cNvPr id="1246" name="Google Shape;1246;p63"/>
            <p:cNvSpPr txBox="1"/>
            <p:nvPr/>
          </p:nvSpPr>
          <p:spPr>
            <a:xfrm>
              <a:off x="2639659" y="3960590"/>
              <a:ext cx="353100" cy="461700"/>
            </a:xfrm>
            <a:prstGeom prst="rect">
              <a:avLst/>
            </a:prstGeom>
            <a:noFill/>
            <a:ln>
              <a:noFill/>
            </a:ln>
          </p:spPr>
          <p:txBody>
            <a:bodyPr spcFirstLastPara="1" wrap="square" lIns="68575" tIns="34275" rIns="68575" bIns="34275" anchor="t" anchorCtr="0">
              <a:noAutofit/>
            </a:bodyPr>
            <a:lstStyle/>
            <a:p>
              <a:r>
                <a:rPr lang="en">
                  <a:solidFill>
                    <a:srgbClr val="666666"/>
                  </a:solidFill>
                  <a:latin typeface="Lato"/>
                  <a:ea typeface="Lato"/>
                  <a:cs typeface="Lato"/>
                  <a:sym typeface="Lato"/>
                </a:rPr>
                <a:t>λ</a:t>
              </a:r>
              <a:endParaRPr>
                <a:solidFill>
                  <a:srgbClr val="666666"/>
                </a:solidFill>
                <a:latin typeface="Lato"/>
                <a:ea typeface="Lato"/>
                <a:cs typeface="Lato"/>
                <a:sym typeface="Lato"/>
              </a:endParaRPr>
            </a:p>
          </p:txBody>
        </p:sp>
      </p:grpSp>
      <p:grpSp>
        <p:nvGrpSpPr>
          <p:cNvPr id="1247" name="Google Shape;1247;p63"/>
          <p:cNvGrpSpPr/>
          <p:nvPr/>
        </p:nvGrpSpPr>
        <p:grpSpPr>
          <a:xfrm>
            <a:off x="3758299" y="3055339"/>
            <a:ext cx="1623881" cy="1563632"/>
            <a:chOff x="827584" y="3645024"/>
            <a:chExt cx="2165175" cy="2084842"/>
          </a:xfrm>
        </p:grpSpPr>
        <p:cxnSp>
          <p:nvCxnSpPr>
            <p:cNvPr id="1248" name="Google Shape;1248;p63"/>
            <p:cNvCxnSpPr/>
            <p:nvPr/>
          </p:nvCxnSpPr>
          <p:spPr>
            <a:xfrm>
              <a:off x="827584" y="5373216"/>
              <a:ext cx="1080000" cy="0"/>
            </a:xfrm>
            <a:prstGeom prst="straightConnector1">
              <a:avLst/>
            </a:prstGeom>
            <a:noFill/>
            <a:ln w="9525" cap="flat" cmpd="sng">
              <a:solidFill>
                <a:srgbClr val="2DA2BF"/>
              </a:solidFill>
              <a:prstDash val="solid"/>
              <a:round/>
              <a:headEnd type="stealth" w="med" len="med"/>
              <a:tailEnd type="stealth" w="med" len="med"/>
            </a:ln>
          </p:spPr>
        </p:cxnSp>
        <p:cxnSp>
          <p:nvCxnSpPr>
            <p:cNvPr id="1249" name="Google Shape;1249;p63"/>
            <p:cNvCxnSpPr/>
            <p:nvPr/>
          </p:nvCxnSpPr>
          <p:spPr>
            <a:xfrm flipH="1">
              <a:off x="2267784" y="4797152"/>
              <a:ext cx="360000" cy="417900"/>
            </a:xfrm>
            <a:prstGeom prst="straightConnector1">
              <a:avLst/>
            </a:prstGeom>
            <a:noFill/>
            <a:ln w="9525" cap="flat" cmpd="sng">
              <a:solidFill>
                <a:srgbClr val="2DA2BF"/>
              </a:solidFill>
              <a:prstDash val="solid"/>
              <a:round/>
              <a:headEnd type="stealth" w="med" len="med"/>
              <a:tailEnd type="stealth" w="med" len="med"/>
            </a:ln>
          </p:spPr>
        </p:cxnSp>
        <p:cxnSp>
          <p:nvCxnSpPr>
            <p:cNvPr id="1250" name="Google Shape;1250;p63"/>
            <p:cNvCxnSpPr/>
            <p:nvPr/>
          </p:nvCxnSpPr>
          <p:spPr>
            <a:xfrm>
              <a:off x="2687159" y="3645024"/>
              <a:ext cx="0" cy="936000"/>
            </a:xfrm>
            <a:prstGeom prst="straightConnector1">
              <a:avLst/>
            </a:prstGeom>
            <a:noFill/>
            <a:ln w="9525" cap="flat" cmpd="sng">
              <a:solidFill>
                <a:srgbClr val="2DA2BF"/>
              </a:solidFill>
              <a:prstDash val="solid"/>
              <a:round/>
              <a:headEnd type="stealth" w="med" len="med"/>
              <a:tailEnd type="stealth" w="med" len="med"/>
            </a:ln>
          </p:spPr>
        </p:cxnSp>
        <p:sp>
          <p:nvSpPr>
            <p:cNvPr id="1251" name="Google Shape;1251;p63"/>
            <p:cNvSpPr txBox="1"/>
            <p:nvPr/>
          </p:nvSpPr>
          <p:spPr>
            <a:xfrm>
              <a:off x="1259632" y="5268166"/>
              <a:ext cx="373800" cy="461700"/>
            </a:xfrm>
            <a:prstGeom prst="rect">
              <a:avLst/>
            </a:prstGeom>
            <a:noFill/>
            <a:ln>
              <a:noFill/>
            </a:ln>
          </p:spPr>
          <p:txBody>
            <a:bodyPr spcFirstLastPara="1" wrap="square" lIns="68575" tIns="34275" rIns="68575" bIns="34275" anchor="t" anchorCtr="0">
              <a:noAutofit/>
            </a:bodyPr>
            <a:lstStyle/>
            <a:p>
              <a:r>
                <a:rPr lang="en">
                  <a:solidFill>
                    <a:srgbClr val="666666"/>
                  </a:solidFill>
                  <a:latin typeface="Nunito"/>
                  <a:ea typeface="Nunito"/>
                  <a:cs typeface="Nunito"/>
                  <a:sym typeface="Nunito"/>
                </a:rPr>
                <a:t>x</a:t>
              </a:r>
              <a:endParaRPr>
                <a:solidFill>
                  <a:srgbClr val="666666"/>
                </a:solidFill>
                <a:latin typeface="Nunito"/>
                <a:ea typeface="Nunito"/>
                <a:cs typeface="Nunito"/>
                <a:sym typeface="Nunito"/>
              </a:endParaRPr>
            </a:p>
          </p:txBody>
        </p:sp>
        <p:sp>
          <p:nvSpPr>
            <p:cNvPr id="1252" name="Google Shape;1252;p63"/>
            <p:cNvSpPr txBox="1"/>
            <p:nvPr/>
          </p:nvSpPr>
          <p:spPr>
            <a:xfrm>
              <a:off x="2387180" y="4881035"/>
              <a:ext cx="345000" cy="461700"/>
            </a:xfrm>
            <a:prstGeom prst="rect">
              <a:avLst/>
            </a:prstGeom>
            <a:noFill/>
            <a:ln>
              <a:noFill/>
            </a:ln>
          </p:spPr>
          <p:txBody>
            <a:bodyPr spcFirstLastPara="1" wrap="square" lIns="68575" tIns="34275" rIns="68575" bIns="34275" anchor="t" anchorCtr="0">
              <a:noAutofit/>
            </a:bodyPr>
            <a:lstStyle/>
            <a:p>
              <a:r>
                <a:rPr lang="en">
                  <a:solidFill>
                    <a:srgbClr val="666666"/>
                  </a:solidFill>
                  <a:latin typeface="Nunito"/>
                  <a:ea typeface="Nunito"/>
                  <a:cs typeface="Nunito"/>
                  <a:sym typeface="Nunito"/>
                </a:rPr>
                <a:t>y</a:t>
              </a:r>
              <a:endParaRPr>
                <a:solidFill>
                  <a:srgbClr val="666666"/>
                </a:solidFill>
                <a:latin typeface="Nunito"/>
                <a:ea typeface="Nunito"/>
                <a:cs typeface="Nunito"/>
                <a:sym typeface="Nunito"/>
              </a:endParaRPr>
            </a:p>
          </p:txBody>
        </p:sp>
        <p:sp>
          <p:nvSpPr>
            <p:cNvPr id="1253" name="Google Shape;1253;p63"/>
            <p:cNvSpPr txBox="1"/>
            <p:nvPr/>
          </p:nvSpPr>
          <p:spPr>
            <a:xfrm>
              <a:off x="2639659" y="3960590"/>
              <a:ext cx="353100" cy="461700"/>
            </a:xfrm>
            <a:prstGeom prst="rect">
              <a:avLst/>
            </a:prstGeom>
            <a:noFill/>
            <a:ln>
              <a:noFill/>
            </a:ln>
          </p:spPr>
          <p:txBody>
            <a:bodyPr spcFirstLastPara="1" wrap="square" lIns="68575" tIns="34275" rIns="68575" bIns="34275" anchor="t" anchorCtr="0">
              <a:noAutofit/>
            </a:bodyPr>
            <a:lstStyle/>
            <a:p>
              <a:r>
                <a:rPr lang="en">
                  <a:solidFill>
                    <a:srgbClr val="666666"/>
                  </a:solidFill>
                  <a:latin typeface="Lato"/>
                  <a:ea typeface="Lato"/>
                  <a:cs typeface="Lato"/>
                  <a:sym typeface="Lato"/>
                </a:rPr>
                <a:t>λ</a:t>
              </a:r>
              <a:endParaRPr>
                <a:solidFill>
                  <a:srgbClr val="666666"/>
                </a:solidFill>
                <a:latin typeface="Lato"/>
                <a:ea typeface="Lato"/>
                <a:cs typeface="Lato"/>
                <a:sym typeface="Lato"/>
              </a:endParaRPr>
            </a:p>
          </p:txBody>
        </p:sp>
      </p:grpSp>
      <p:grpSp>
        <p:nvGrpSpPr>
          <p:cNvPr id="1254" name="Google Shape;1254;p63"/>
          <p:cNvGrpSpPr/>
          <p:nvPr/>
        </p:nvGrpSpPr>
        <p:grpSpPr>
          <a:xfrm>
            <a:off x="5756521" y="3055339"/>
            <a:ext cx="1623881" cy="1563632"/>
            <a:chOff x="827584" y="3645024"/>
            <a:chExt cx="2165175" cy="2084842"/>
          </a:xfrm>
        </p:grpSpPr>
        <p:cxnSp>
          <p:nvCxnSpPr>
            <p:cNvPr id="1255" name="Google Shape;1255;p63"/>
            <p:cNvCxnSpPr/>
            <p:nvPr/>
          </p:nvCxnSpPr>
          <p:spPr>
            <a:xfrm>
              <a:off x="827584" y="5373216"/>
              <a:ext cx="1080000" cy="0"/>
            </a:xfrm>
            <a:prstGeom prst="straightConnector1">
              <a:avLst/>
            </a:prstGeom>
            <a:noFill/>
            <a:ln w="9525" cap="flat" cmpd="sng">
              <a:solidFill>
                <a:srgbClr val="2DA2BF"/>
              </a:solidFill>
              <a:prstDash val="solid"/>
              <a:round/>
              <a:headEnd type="stealth" w="med" len="med"/>
              <a:tailEnd type="stealth" w="med" len="med"/>
            </a:ln>
          </p:spPr>
        </p:cxnSp>
        <p:cxnSp>
          <p:nvCxnSpPr>
            <p:cNvPr id="1256" name="Google Shape;1256;p63"/>
            <p:cNvCxnSpPr/>
            <p:nvPr/>
          </p:nvCxnSpPr>
          <p:spPr>
            <a:xfrm flipH="1">
              <a:off x="2267784" y="4797152"/>
              <a:ext cx="360000" cy="417900"/>
            </a:xfrm>
            <a:prstGeom prst="straightConnector1">
              <a:avLst/>
            </a:prstGeom>
            <a:noFill/>
            <a:ln w="9525" cap="flat" cmpd="sng">
              <a:solidFill>
                <a:srgbClr val="2DA2BF"/>
              </a:solidFill>
              <a:prstDash val="solid"/>
              <a:round/>
              <a:headEnd type="stealth" w="med" len="med"/>
              <a:tailEnd type="stealth" w="med" len="med"/>
            </a:ln>
          </p:spPr>
        </p:cxnSp>
        <p:cxnSp>
          <p:nvCxnSpPr>
            <p:cNvPr id="1257" name="Google Shape;1257;p63"/>
            <p:cNvCxnSpPr/>
            <p:nvPr/>
          </p:nvCxnSpPr>
          <p:spPr>
            <a:xfrm>
              <a:off x="2687159" y="3645024"/>
              <a:ext cx="0" cy="936000"/>
            </a:xfrm>
            <a:prstGeom prst="straightConnector1">
              <a:avLst/>
            </a:prstGeom>
            <a:noFill/>
            <a:ln w="9525" cap="flat" cmpd="sng">
              <a:solidFill>
                <a:srgbClr val="2DA2BF"/>
              </a:solidFill>
              <a:prstDash val="solid"/>
              <a:round/>
              <a:headEnd type="stealth" w="med" len="med"/>
              <a:tailEnd type="stealth" w="med" len="med"/>
            </a:ln>
          </p:spPr>
        </p:cxnSp>
        <p:sp>
          <p:nvSpPr>
            <p:cNvPr id="1258" name="Google Shape;1258;p63"/>
            <p:cNvSpPr txBox="1"/>
            <p:nvPr/>
          </p:nvSpPr>
          <p:spPr>
            <a:xfrm>
              <a:off x="1259632" y="5268166"/>
              <a:ext cx="373800" cy="461700"/>
            </a:xfrm>
            <a:prstGeom prst="rect">
              <a:avLst/>
            </a:prstGeom>
            <a:noFill/>
            <a:ln>
              <a:noFill/>
            </a:ln>
          </p:spPr>
          <p:txBody>
            <a:bodyPr spcFirstLastPara="1" wrap="square" lIns="68575" tIns="34275" rIns="68575" bIns="34275" anchor="t" anchorCtr="0">
              <a:noAutofit/>
            </a:bodyPr>
            <a:lstStyle/>
            <a:p>
              <a:r>
                <a:rPr lang="en">
                  <a:solidFill>
                    <a:srgbClr val="666666"/>
                  </a:solidFill>
                  <a:latin typeface="Nunito"/>
                  <a:ea typeface="Nunito"/>
                  <a:cs typeface="Nunito"/>
                  <a:sym typeface="Nunito"/>
                </a:rPr>
                <a:t>x</a:t>
              </a:r>
              <a:endParaRPr>
                <a:solidFill>
                  <a:srgbClr val="666666"/>
                </a:solidFill>
                <a:latin typeface="Nunito"/>
                <a:ea typeface="Nunito"/>
                <a:cs typeface="Nunito"/>
                <a:sym typeface="Nunito"/>
              </a:endParaRPr>
            </a:p>
          </p:txBody>
        </p:sp>
        <p:sp>
          <p:nvSpPr>
            <p:cNvPr id="1259" name="Google Shape;1259;p63"/>
            <p:cNvSpPr txBox="1"/>
            <p:nvPr/>
          </p:nvSpPr>
          <p:spPr>
            <a:xfrm>
              <a:off x="2387180" y="4881035"/>
              <a:ext cx="345000" cy="461700"/>
            </a:xfrm>
            <a:prstGeom prst="rect">
              <a:avLst/>
            </a:prstGeom>
            <a:noFill/>
            <a:ln>
              <a:noFill/>
            </a:ln>
          </p:spPr>
          <p:txBody>
            <a:bodyPr spcFirstLastPara="1" wrap="square" lIns="68575" tIns="34275" rIns="68575" bIns="34275" anchor="t" anchorCtr="0">
              <a:noAutofit/>
            </a:bodyPr>
            <a:lstStyle/>
            <a:p>
              <a:r>
                <a:rPr lang="en">
                  <a:solidFill>
                    <a:srgbClr val="666666"/>
                  </a:solidFill>
                  <a:latin typeface="Nunito"/>
                  <a:ea typeface="Nunito"/>
                  <a:cs typeface="Nunito"/>
                  <a:sym typeface="Nunito"/>
                </a:rPr>
                <a:t>y</a:t>
              </a:r>
              <a:endParaRPr>
                <a:solidFill>
                  <a:srgbClr val="666666"/>
                </a:solidFill>
                <a:latin typeface="Nunito"/>
                <a:ea typeface="Nunito"/>
                <a:cs typeface="Nunito"/>
                <a:sym typeface="Nunito"/>
              </a:endParaRPr>
            </a:p>
          </p:txBody>
        </p:sp>
        <p:sp>
          <p:nvSpPr>
            <p:cNvPr id="1260" name="Google Shape;1260;p63"/>
            <p:cNvSpPr txBox="1"/>
            <p:nvPr/>
          </p:nvSpPr>
          <p:spPr>
            <a:xfrm>
              <a:off x="2639659" y="3960590"/>
              <a:ext cx="353100" cy="461700"/>
            </a:xfrm>
            <a:prstGeom prst="rect">
              <a:avLst/>
            </a:prstGeom>
            <a:noFill/>
            <a:ln>
              <a:noFill/>
            </a:ln>
          </p:spPr>
          <p:txBody>
            <a:bodyPr spcFirstLastPara="1" wrap="square" lIns="68575" tIns="34275" rIns="68575" bIns="34275" anchor="t" anchorCtr="0">
              <a:noAutofit/>
            </a:bodyPr>
            <a:lstStyle/>
            <a:p>
              <a:r>
                <a:rPr lang="en">
                  <a:solidFill>
                    <a:srgbClr val="666666"/>
                  </a:solidFill>
                  <a:latin typeface="Lato"/>
                  <a:ea typeface="Lato"/>
                  <a:cs typeface="Lato"/>
                  <a:sym typeface="Lato"/>
                </a:rPr>
                <a:t>λ</a:t>
              </a:r>
              <a:endParaRPr>
                <a:solidFill>
                  <a:srgbClr val="666666"/>
                </a:solidFill>
                <a:latin typeface="Lato"/>
                <a:ea typeface="Lato"/>
                <a:cs typeface="Lato"/>
                <a:sym typeface="Lato"/>
              </a:endParaRPr>
            </a:p>
          </p:txBody>
        </p:sp>
      </p:grpSp>
      <p:sp>
        <p:nvSpPr>
          <p:cNvPr id="1261" name="Google Shape;1261;p63"/>
          <p:cNvSpPr txBox="1"/>
          <p:nvPr/>
        </p:nvSpPr>
        <p:spPr>
          <a:xfrm>
            <a:off x="201993" y="2673694"/>
            <a:ext cx="1392600" cy="300300"/>
          </a:xfrm>
          <a:prstGeom prst="rect">
            <a:avLst/>
          </a:prstGeom>
          <a:noFill/>
          <a:ln>
            <a:noFill/>
          </a:ln>
        </p:spPr>
        <p:txBody>
          <a:bodyPr spcFirstLastPara="1" wrap="square" lIns="68575" tIns="34275" rIns="68575" bIns="34275" anchor="ctr" anchorCtr="0">
            <a:noAutofit/>
          </a:bodyPr>
          <a:lstStyle/>
          <a:p>
            <a:r>
              <a:rPr lang="en">
                <a:solidFill>
                  <a:schemeClr val="dk1"/>
                </a:solidFill>
                <a:latin typeface="Nunito"/>
                <a:ea typeface="Nunito"/>
                <a:cs typeface="Nunito"/>
                <a:sym typeface="Nunito"/>
              </a:rPr>
              <a:t>Belt Motion</a:t>
            </a:r>
            <a:endParaRPr>
              <a:solidFill>
                <a:schemeClr val="dk1"/>
              </a:solidFill>
              <a:latin typeface="Nunito"/>
              <a:ea typeface="Nunito"/>
              <a:cs typeface="Nunito"/>
              <a:sym typeface="Nunito"/>
            </a:endParaRPr>
          </a:p>
        </p:txBody>
      </p:sp>
      <p:sp>
        <p:nvSpPr>
          <p:cNvPr id="1262" name="Google Shape;1262;p63"/>
          <p:cNvSpPr txBox="1"/>
          <p:nvPr/>
        </p:nvSpPr>
        <p:spPr>
          <a:xfrm>
            <a:off x="1417150" y="4592825"/>
            <a:ext cx="1905900" cy="214200"/>
          </a:xfrm>
          <a:prstGeom prst="rect">
            <a:avLst/>
          </a:prstGeom>
          <a:noFill/>
          <a:ln>
            <a:noFill/>
          </a:ln>
        </p:spPr>
        <p:txBody>
          <a:bodyPr spcFirstLastPara="1" wrap="square" lIns="68575" tIns="34275" rIns="68575" bIns="34275" anchor="ctr" anchorCtr="0">
            <a:noAutofit/>
          </a:bodyPr>
          <a:lstStyle/>
          <a:p>
            <a:pPr algn="ctr"/>
            <a:r>
              <a:rPr lang="en" sz="1500" b="1">
                <a:solidFill>
                  <a:schemeClr val="dk1"/>
                </a:solidFill>
                <a:latin typeface="Nunito"/>
                <a:ea typeface="Nunito"/>
                <a:cs typeface="Nunito"/>
                <a:sym typeface="Nunito"/>
              </a:rPr>
              <a:t>PPO Smart Imaging</a:t>
            </a:r>
            <a:endParaRPr sz="1500">
              <a:solidFill>
                <a:schemeClr val="dk1"/>
              </a:solidFill>
              <a:latin typeface="Nunito"/>
              <a:ea typeface="Nunito"/>
              <a:cs typeface="Nunito"/>
              <a:sym typeface="Nunito"/>
            </a:endParaRPr>
          </a:p>
        </p:txBody>
      </p:sp>
      <p:sp>
        <p:nvSpPr>
          <p:cNvPr id="1263" name="Google Shape;1263;p63"/>
          <p:cNvSpPr txBox="1"/>
          <p:nvPr/>
        </p:nvSpPr>
        <p:spPr>
          <a:xfrm>
            <a:off x="3441638" y="4586425"/>
            <a:ext cx="1977600" cy="214200"/>
          </a:xfrm>
          <a:prstGeom prst="rect">
            <a:avLst/>
          </a:prstGeom>
          <a:noFill/>
          <a:ln>
            <a:noFill/>
          </a:ln>
        </p:spPr>
        <p:txBody>
          <a:bodyPr spcFirstLastPara="1" wrap="square" lIns="68575" tIns="34275" rIns="68575" bIns="34275" anchor="ctr" anchorCtr="0">
            <a:noAutofit/>
          </a:bodyPr>
          <a:lstStyle/>
          <a:p>
            <a:pPr algn="ctr"/>
            <a:r>
              <a:rPr lang="en" sz="1500">
                <a:solidFill>
                  <a:schemeClr val="dk1"/>
                </a:solidFill>
                <a:latin typeface="Nunito"/>
                <a:ea typeface="Nunito"/>
                <a:cs typeface="Nunito"/>
                <a:sym typeface="Nunito"/>
              </a:rPr>
              <a:t>Scanning System</a:t>
            </a:r>
            <a:endParaRPr sz="1500">
              <a:solidFill>
                <a:schemeClr val="dk1"/>
              </a:solidFill>
              <a:latin typeface="Nunito"/>
              <a:ea typeface="Nunito"/>
              <a:cs typeface="Nunito"/>
              <a:sym typeface="Nunito"/>
            </a:endParaRPr>
          </a:p>
        </p:txBody>
      </p:sp>
      <p:sp>
        <p:nvSpPr>
          <p:cNvPr id="1264" name="Google Shape;1264;p63"/>
          <p:cNvSpPr txBox="1"/>
          <p:nvPr/>
        </p:nvSpPr>
        <p:spPr>
          <a:xfrm>
            <a:off x="5537850" y="4586426"/>
            <a:ext cx="1392600" cy="214200"/>
          </a:xfrm>
          <a:prstGeom prst="rect">
            <a:avLst/>
          </a:prstGeom>
          <a:noFill/>
          <a:ln>
            <a:noFill/>
          </a:ln>
        </p:spPr>
        <p:txBody>
          <a:bodyPr spcFirstLastPara="1" wrap="square" lIns="68575" tIns="34275" rIns="68575" bIns="34275" anchor="ctr" anchorCtr="0">
            <a:noAutofit/>
          </a:bodyPr>
          <a:lstStyle/>
          <a:p>
            <a:pPr algn="ctr"/>
            <a:r>
              <a:rPr lang="en" sz="1500">
                <a:solidFill>
                  <a:schemeClr val="dk1"/>
                </a:solidFill>
                <a:latin typeface="Nunito"/>
                <a:ea typeface="Nunito"/>
                <a:cs typeface="Nunito"/>
                <a:sym typeface="Nunito"/>
              </a:rPr>
              <a:t>Filter System</a:t>
            </a:r>
            <a:endParaRPr sz="1500">
              <a:solidFill>
                <a:schemeClr val="dk1"/>
              </a:solidFill>
              <a:latin typeface="Nunito"/>
              <a:ea typeface="Nunito"/>
              <a:cs typeface="Nunito"/>
              <a:sym typeface="Nunito"/>
            </a:endParaRPr>
          </a:p>
        </p:txBody>
      </p:sp>
      <p:sp>
        <p:nvSpPr>
          <p:cNvPr id="1265" name="Google Shape;1265;p63"/>
          <p:cNvSpPr/>
          <p:nvPr/>
        </p:nvSpPr>
        <p:spPr>
          <a:xfrm rot="10800000" flipH="1">
            <a:off x="1504669" y="2757619"/>
            <a:ext cx="467700" cy="160800"/>
          </a:xfrm>
          <a:prstGeom prst="rightArrow">
            <a:avLst>
              <a:gd name="adj1" fmla="val 50000"/>
              <a:gd name="adj2" fmla="val 69059"/>
            </a:avLst>
          </a:prstGeom>
          <a:solidFill>
            <a:srgbClr val="39639D"/>
          </a:solidFill>
          <a:ln>
            <a:noFill/>
          </a:ln>
        </p:spPr>
        <p:txBody>
          <a:bodyPr spcFirstLastPara="1" wrap="square" lIns="68575" tIns="68575" rIns="68575" bIns="68575" anchor="ctr" anchorCtr="0">
            <a:noAutofit/>
          </a:bodyPr>
          <a:lstStyle/>
          <a:p>
            <a:endParaRPr/>
          </a:p>
        </p:txBody>
      </p:sp>
      <p:sp>
        <p:nvSpPr>
          <p:cNvPr id="1266" name="Google Shape;1266;p63"/>
          <p:cNvSpPr txBox="1">
            <a:spLocks noGrp="1"/>
          </p:cNvSpPr>
          <p:nvPr>
            <p:ph type="sldNum" idx="12"/>
          </p:nvPr>
        </p:nvSpPr>
        <p:spPr>
          <a:xfrm rot="-5400000">
            <a:off x="8807100" y="991855"/>
            <a:ext cx="432600" cy="393600"/>
          </a:xfrm>
          <a:prstGeom prst="rect">
            <a:avLst/>
          </a:prstGeom>
        </p:spPr>
        <p:txBody>
          <a:bodyPr spcFirstLastPara="1" vert="horz" wrap="square" lIns="91425" tIns="91425" rIns="91425" bIns="91425" rtlCol="0" anchor="ctr" anchorCtr="0">
            <a:noAutofit/>
          </a:bodyPr>
          <a:lstStyle/>
          <a:p>
            <a:fld id="{00000000-1234-1234-1234-123412341234}" type="slidenum">
              <a:rPr lang="en"/>
              <a:pPr/>
              <a:t>12</a:t>
            </a:fld>
            <a:endParaRPr/>
          </a:p>
        </p:txBody>
      </p:sp>
      <p:sp>
        <p:nvSpPr>
          <p:cNvPr id="1267" name="Google Shape;1267;p63"/>
          <p:cNvSpPr txBox="1">
            <a:spLocks noGrp="1"/>
          </p:cNvSpPr>
          <p:nvPr>
            <p:ph type="ctrTitle" idx="2"/>
          </p:nvPr>
        </p:nvSpPr>
        <p:spPr>
          <a:xfrm rot="-5400000">
            <a:off x="6983550" y="3170764"/>
            <a:ext cx="4079700" cy="351600"/>
          </a:xfrm>
          <a:prstGeom prst="rect">
            <a:avLst/>
          </a:prstGeom>
        </p:spPr>
        <p:txBody>
          <a:bodyPr spcFirstLastPara="1" vert="horz" wrap="square" lIns="91425" tIns="91425" rIns="91425" bIns="91425" rtlCol="0" anchor="ctr" anchorCtr="0">
            <a:noAutofit/>
          </a:bodyPr>
          <a:lstStyle/>
          <a:p>
            <a:r>
              <a:rPr lang="en"/>
              <a:t>COMPARING VISION SYSTEMS</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71"/>
        <p:cNvGrpSpPr/>
        <p:nvPr/>
      </p:nvGrpSpPr>
      <p:grpSpPr>
        <a:xfrm>
          <a:off x="0" y="0"/>
          <a:ext cx="0" cy="0"/>
          <a:chOff x="0" y="0"/>
          <a:chExt cx="0" cy="0"/>
        </a:xfrm>
      </p:grpSpPr>
      <p:graphicFrame>
        <p:nvGraphicFramePr>
          <p:cNvPr id="1272" name="Google Shape;1272;p64"/>
          <p:cNvGraphicFramePr/>
          <p:nvPr/>
        </p:nvGraphicFramePr>
        <p:xfrm>
          <a:off x="387901" y="2009693"/>
          <a:ext cx="8146775" cy="3284640"/>
        </p:xfrm>
        <a:graphic>
          <a:graphicData uri="http://schemas.openxmlformats.org/drawingml/2006/table">
            <a:tbl>
              <a:tblPr>
                <a:noFill/>
              </a:tblPr>
              <a:tblGrid>
                <a:gridCol w="2070350">
                  <a:extLst>
                    <a:ext uri="{9D8B030D-6E8A-4147-A177-3AD203B41FA5}">
                      <a16:colId xmlns:a16="http://schemas.microsoft.com/office/drawing/2014/main" val="20000"/>
                    </a:ext>
                  </a:extLst>
                </a:gridCol>
                <a:gridCol w="2025475">
                  <a:extLst>
                    <a:ext uri="{9D8B030D-6E8A-4147-A177-3AD203B41FA5}">
                      <a16:colId xmlns:a16="http://schemas.microsoft.com/office/drawing/2014/main" val="20001"/>
                    </a:ext>
                  </a:extLst>
                </a:gridCol>
                <a:gridCol w="2025475">
                  <a:extLst>
                    <a:ext uri="{9D8B030D-6E8A-4147-A177-3AD203B41FA5}">
                      <a16:colId xmlns:a16="http://schemas.microsoft.com/office/drawing/2014/main" val="20002"/>
                    </a:ext>
                  </a:extLst>
                </a:gridCol>
                <a:gridCol w="2025475">
                  <a:extLst>
                    <a:ext uri="{9D8B030D-6E8A-4147-A177-3AD203B41FA5}">
                      <a16:colId xmlns:a16="http://schemas.microsoft.com/office/drawing/2014/main" val="20003"/>
                    </a:ext>
                  </a:extLst>
                </a:gridCol>
              </a:tblGrid>
              <a:tr h="384300">
                <a:tc>
                  <a:txBody>
                    <a:bodyPr/>
                    <a:lstStyle/>
                    <a:p>
                      <a:pPr marL="0" marR="0" lvl="0" indent="0" algn="l" rtl="0">
                        <a:spcBef>
                          <a:spcPts val="0"/>
                        </a:spcBef>
                        <a:spcAft>
                          <a:spcPts val="0"/>
                        </a:spcAft>
                        <a:buNone/>
                      </a:pPr>
                      <a:r>
                        <a:rPr lang="en" sz="1400" b="1" i="0" u="none" strike="noStrike">
                          <a:solidFill>
                            <a:schemeClr val="lt1"/>
                          </a:solidFill>
                          <a:latin typeface="Nunito"/>
                          <a:ea typeface="Nunito"/>
                          <a:cs typeface="Nunito"/>
                          <a:sym typeface="Nunito"/>
                        </a:rPr>
                        <a:t>   </a:t>
                      </a:r>
                      <a:endParaRPr sz="1400">
                        <a:solidFill>
                          <a:schemeClr val="lt1"/>
                        </a:solidFill>
                        <a:latin typeface="Nunito Light"/>
                        <a:ea typeface="Nunito Light"/>
                        <a:cs typeface="Nunito Light"/>
                        <a:sym typeface="Nunito Light"/>
                      </a:endParaRPr>
                    </a:p>
                  </a:txBody>
                  <a:tcPr marL="72000" marR="72000" marT="18000" marB="18000" anchor="ctr">
                    <a:lnL w="38100" cap="flat" cmpd="sng">
                      <a:solidFill>
                        <a:schemeClr val="lt1"/>
                      </a:solidFill>
                      <a:prstDash val="solid"/>
                      <a:round/>
                      <a:headEnd type="none" w="sm" len="sm"/>
                      <a:tailEnd type="none" w="sm" len="sm"/>
                    </a:lnL>
                    <a:lnR w="381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chemeClr val="accent1"/>
                    </a:solidFill>
                  </a:tcPr>
                </a:tc>
                <a:tc>
                  <a:txBody>
                    <a:bodyPr/>
                    <a:lstStyle/>
                    <a:p>
                      <a:pPr marL="0" marR="0" lvl="0" indent="0" algn="ctr" rtl="0">
                        <a:spcBef>
                          <a:spcPts val="0"/>
                        </a:spcBef>
                        <a:spcAft>
                          <a:spcPts val="0"/>
                        </a:spcAft>
                        <a:buNone/>
                      </a:pPr>
                      <a:r>
                        <a:rPr lang="en" b="1">
                          <a:solidFill>
                            <a:schemeClr val="lt1"/>
                          </a:solidFill>
                          <a:latin typeface="Nunito"/>
                          <a:ea typeface="Nunito"/>
                          <a:cs typeface="Nunito"/>
                          <a:sym typeface="Nunito"/>
                        </a:rPr>
                        <a:t>Typical Vision</a:t>
                      </a:r>
                      <a:endParaRPr sz="1400" b="1" i="0" u="none" strike="noStrike">
                        <a:solidFill>
                          <a:schemeClr val="lt1"/>
                        </a:solidFill>
                        <a:latin typeface="Nunito"/>
                        <a:ea typeface="Nunito"/>
                        <a:cs typeface="Nunito"/>
                        <a:sym typeface="Nunito"/>
                      </a:endParaRPr>
                    </a:p>
                  </a:txBody>
                  <a:tcPr marL="72000" marR="72000" marT="18000" marB="18000" anchor="ctr">
                    <a:lnL w="38100" cap="flat" cmpd="sng">
                      <a:solidFill>
                        <a:schemeClr val="lt1"/>
                      </a:solidFill>
                      <a:prstDash val="solid"/>
                      <a:round/>
                      <a:headEnd type="none" w="sm" len="sm"/>
                      <a:tailEnd type="none" w="sm" len="sm"/>
                    </a:lnL>
                    <a:lnR w="381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chemeClr val="accent1"/>
                    </a:solidFill>
                  </a:tcPr>
                </a:tc>
                <a:tc>
                  <a:txBody>
                    <a:bodyPr/>
                    <a:lstStyle/>
                    <a:p>
                      <a:pPr marL="0" marR="0" lvl="0" indent="0" algn="ctr" rtl="0">
                        <a:spcBef>
                          <a:spcPts val="0"/>
                        </a:spcBef>
                        <a:spcAft>
                          <a:spcPts val="0"/>
                        </a:spcAft>
                        <a:buNone/>
                      </a:pPr>
                      <a:r>
                        <a:rPr lang="en" sz="1400" b="1" i="0" u="none" strike="noStrike">
                          <a:solidFill>
                            <a:schemeClr val="lt1"/>
                          </a:solidFill>
                          <a:latin typeface="Nunito"/>
                          <a:ea typeface="Nunito"/>
                          <a:cs typeface="Nunito"/>
                          <a:sym typeface="Nunito"/>
                        </a:rPr>
                        <a:t>Multispectral Imaging</a:t>
                      </a:r>
                      <a:endParaRPr sz="1400" b="1">
                        <a:solidFill>
                          <a:schemeClr val="lt1"/>
                        </a:solidFill>
                        <a:latin typeface="Nunito"/>
                        <a:ea typeface="Nunito"/>
                        <a:cs typeface="Nunito"/>
                        <a:sym typeface="Nunito"/>
                      </a:endParaRPr>
                    </a:p>
                  </a:txBody>
                  <a:tcPr marL="72000" marR="72000" marT="18000" marB="18000" anchor="ctr">
                    <a:lnL w="38100" cap="flat" cmpd="sng">
                      <a:solidFill>
                        <a:schemeClr val="lt1"/>
                      </a:solidFill>
                      <a:prstDash val="solid"/>
                      <a:round/>
                      <a:headEnd type="none" w="sm" len="sm"/>
                      <a:tailEnd type="none" w="sm" len="sm"/>
                    </a:lnL>
                    <a:lnR w="381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chemeClr val="accent1"/>
                    </a:solidFill>
                  </a:tcPr>
                </a:tc>
                <a:tc>
                  <a:txBody>
                    <a:bodyPr/>
                    <a:lstStyle/>
                    <a:p>
                      <a:pPr marL="0" marR="0" lvl="0" indent="0" algn="ctr" rtl="0">
                        <a:spcBef>
                          <a:spcPts val="0"/>
                        </a:spcBef>
                        <a:spcAft>
                          <a:spcPts val="0"/>
                        </a:spcAft>
                        <a:buNone/>
                      </a:pPr>
                      <a:r>
                        <a:rPr lang="en" sz="1400" b="1" i="0" u="none" strike="noStrike">
                          <a:solidFill>
                            <a:schemeClr val="lt1"/>
                          </a:solidFill>
                          <a:latin typeface="Nunito"/>
                          <a:ea typeface="Nunito"/>
                          <a:cs typeface="Nunito"/>
                          <a:sym typeface="Nunito"/>
                        </a:rPr>
                        <a:t>Hyperspectral Imaging</a:t>
                      </a:r>
                      <a:endParaRPr sz="1400" b="1">
                        <a:solidFill>
                          <a:schemeClr val="lt1"/>
                        </a:solidFill>
                        <a:latin typeface="Nunito"/>
                        <a:ea typeface="Nunito"/>
                        <a:cs typeface="Nunito"/>
                        <a:sym typeface="Nunito"/>
                      </a:endParaRPr>
                    </a:p>
                  </a:txBody>
                  <a:tcPr marL="72000" marR="72000" marT="18000" marB="18000" anchor="ctr">
                    <a:lnL w="38100" cap="flat" cmpd="sng">
                      <a:solidFill>
                        <a:schemeClr val="lt1"/>
                      </a:solidFill>
                      <a:prstDash val="solid"/>
                      <a:round/>
                      <a:headEnd type="none" w="sm" len="sm"/>
                      <a:tailEnd type="none" w="sm" len="sm"/>
                    </a:lnL>
                    <a:lnR w="381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chemeClr val="accent1"/>
                    </a:solidFill>
                  </a:tcPr>
                </a:tc>
                <a:extLst>
                  <a:ext uri="{0D108BD9-81ED-4DB2-BD59-A6C34878D82A}">
                    <a16:rowId xmlns:a16="http://schemas.microsoft.com/office/drawing/2014/main" val="10000"/>
                  </a:ext>
                </a:extLst>
              </a:tr>
              <a:tr h="578925">
                <a:tc>
                  <a:txBody>
                    <a:bodyPr/>
                    <a:lstStyle/>
                    <a:p>
                      <a:pPr marL="0" marR="0" lvl="0" indent="0" algn="l" rtl="0">
                        <a:spcBef>
                          <a:spcPts val="0"/>
                        </a:spcBef>
                        <a:spcAft>
                          <a:spcPts val="0"/>
                        </a:spcAft>
                        <a:buNone/>
                      </a:pPr>
                      <a:r>
                        <a:rPr lang="en" sz="1400" b="1" i="0" u="none" strike="noStrike">
                          <a:solidFill>
                            <a:schemeClr val="lt1"/>
                          </a:solidFill>
                          <a:latin typeface="Nunito"/>
                          <a:ea typeface="Nunito"/>
                          <a:cs typeface="Nunito"/>
                          <a:sym typeface="Nunito"/>
                        </a:rPr>
                        <a:t> # of Light Bands</a:t>
                      </a:r>
                      <a:endParaRPr sz="1400" b="1">
                        <a:solidFill>
                          <a:schemeClr val="lt1"/>
                        </a:solidFill>
                        <a:latin typeface="Nunito"/>
                        <a:ea typeface="Nunito"/>
                        <a:cs typeface="Nunito"/>
                        <a:sym typeface="Nunito"/>
                      </a:endParaRPr>
                    </a:p>
                  </a:txBody>
                  <a:tcPr marL="72000" marR="72000" marT="18000" marB="18000" anchor="ctr">
                    <a:lnL w="38100" cap="flat" cmpd="sng">
                      <a:solidFill>
                        <a:schemeClr val="lt1"/>
                      </a:solidFill>
                      <a:prstDash val="solid"/>
                      <a:round/>
                      <a:headEnd type="none" w="sm" len="sm"/>
                      <a:tailEnd type="none" w="sm" len="sm"/>
                    </a:lnL>
                    <a:lnR w="381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chemeClr val="accent1"/>
                    </a:solidFill>
                  </a:tcPr>
                </a:tc>
                <a:tc>
                  <a:txBody>
                    <a:bodyPr/>
                    <a:lstStyle/>
                    <a:p>
                      <a:pPr marL="0" marR="0" lvl="0" indent="0" algn="ctr" rtl="0">
                        <a:spcBef>
                          <a:spcPts val="0"/>
                        </a:spcBef>
                        <a:spcAft>
                          <a:spcPts val="0"/>
                        </a:spcAft>
                        <a:buNone/>
                      </a:pPr>
                      <a:r>
                        <a:rPr lang="en" sz="1200">
                          <a:solidFill>
                            <a:schemeClr val="dk1"/>
                          </a:solidFill>
                          <a:latin typeface="Nunito Light"/>
                          <a:ea typeface="Nunito Light"/>
                          <a:cs typeface="Nunito Light"/>
                          <a:sym typeface="Nunito Light"/>
                        </a:rPr>
                        <a:t>3 - 4 </a:t>
                      </a:r>
                      <a:endParaRPr sz="1200">
                        <a:solidFill>
                          <a:schemeClr val="dk1"/>
                        </a:solidFill>
                        <a:latin typeface="Nunito Light"/>
                        <a:ea typeface="Nunito Light"/>
                        <a:cs typeface="Nunito Light"/>
                        <a:sym typeface="Nunito Light"/>
                      </a:endParaRPr>
                    </a:p>
                    <a:p>
                      <a:pPr marL="0" marR="0" lvl="0" indent="0" algn="ctr" rtl="0">
                        <a:spcBef>
                          <a:spcPts val="0"/>
                        </a:spcBef>
                        <a:spcAft>
                          <a:spcPts val="0"/>
                        </a:spcAft>
                        <a:buNone/>
                      </a:pPr>
                      <a:r>
                        <a:rPr lang="en" sz="1200">
                          <a:solidFill>
                            <a:schemeClr val="dk1"/>
                          </a:solidFill>
                          <a:latin typeface="Nunito Light"/>
                          <a:ea typeface="Nunito Light"/>
                          <a:cs typeface="Nunito Light"/>
                          <a:sym typeface="Nunito Light"/>
                        </a:rPr>
                        <a:t>(in visual spectrum)</a:t>
                      </a:r>
                      <a:endParaRPr sz="1200" i="0" u="none" strike="noStrike">
                        <a:solidFill>
                          <a:schemeClr val="dk1"/>
                        </a:solidFill>
                        <a:latin typeface="Nunito Light"/>
                        <a:ea typeface="Nunito Light"/>
                        <a:cs typeface="Nunito Light"/>
                        <a:sym typeface="Nunito Light"/>
                      </a:endParaRPr>
                    </a:p>
                  </a:txBody>
                  <a:tcPr marL="72000" marR="72000" marT="18000" marB="18000" anchor="ctr">
                    <a:lnL w="38100" cap="flat" cmpd="sng">
                      <a:solidFill>
                        <a:schemeClr val="lt1"/>
                      </a:solidFill>
                      <a:prstDash val="solid"/>
                      <a:round/>
                      <a:headEnd type="none" w="sm" len="sm"/>
                      <a:tailEnd type="none" w="sm" len="sm"/>
                    </a:lnL>
                    <a:lnR w="381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chemeClr val="lt2"/>
                    </a:solidFill>
                  </a:tcPr>
                </a:tc>
                <a:tc>
                  <a:txBody>
                    <a:bodyPr/>
                    <a:lstStyle/>
                    <a:p>
                      <a:pPr marL="0" marR="0" lvl="0" indent="0" algn="ctr" rtl="0">
                        <a:spcBef>
                          <a:spcPts val="0"/>
                        </a:spcBef>
                        <a:spcAft>
                          <a:spcPts val="0"/>
                        </a:spcAft>
                        <a:buNone/>
                      </a:pPr>
                      <a:r>
                        <a:rPr lang="en" sz="1200" i="0" u="none" strike="noStrike">
                          <a:solidFill>
                            <a:schemeClr val="dk1"/>
                          </a:solidFill>
                          <a:latin typeface="Nunito Light"/>
                          <a:ea typeface="Nunito Light"/>
                          <a:cs typeface="Nunito Light"/>
                          <a:sym typeface="Nunito Light"/>
                        </a:rPr>
                        <a:t>3 - 10</a:t>
                      </a:r>
                      <a:endParaRPr sz="1200" i="0" u="none" strike="noStrike">
                        <a:solidFill>
                          <a:schemeClr val="dk1"/>
                        </a:solidFill>
                        <a:latin typeface="Nunito Light"/>
                        <a:ea typeface="Nunito Light"/>
                        <a:cs typeface="Nunito Light"/>
                        <a:sym typeface="Nunito Light"/>
                      </a:endParaRPr>
                    </a:p>
                    <a:p>
                      <a:pPr marL="0" marR="0" lvl="0" indent="0" algn="ctr" rtl="0">
                        <a:spcBef>
                          <a:spcPts val="0"/>
                        </a:spcBef>
                        <a:spcAft>
                          <a:spcPts val="0"/>
                        </a:spcAft>
                        <a:buNone/>
                      </a:pPr>
                      <a:r>
                        <a:rPr lang="en" sz="1200">
                          <a:solidFill>
                            <a:schemeClr val="dk1"/>
                          </a:solidFill>
                          <a:latin typeface="Nunito Light"/>
                          <a:ea typeface="Nunito Light"/>
                          <a:cs typeface="Nunito Light"/>
                          <a:sym typeface="Nunito Light"/>
                        </a:rPr>
                        <a:t>(mix of spectra)</a:t>
                      </a:r>
                      <a:endParaRPr sz="1200">
                        <a:solidFill>
                          <a:schemeClr val="dk1"/>
                        </a:solidFill>
                        <a:latin typeface="Nunito Light"/>
                        <a:ea typeface="Nunito Light"/>
                        <a:cs typeface="Nunito Light"/>
                        <a:sym typeface="Nunito Light"/>
                      </a:endParaRPr>
                    </a:p>
                  </a:txBody>
                  <a:tcPr marL="72000" marR="72000" marT="18000" marB="18000" anchor="ctr">
                    <a:lnL w="38100" cap="flat" cmpd="sng">
                      <a:solidFill>
                        <a:schemeClr val="lt1"/>
                      </a:solidFill>
                      <a:prstDash val="solid"/>
                      <a:round/>
                      <a:headEnd type="none" w="sm" len="sm"/>
                      <a:tailEnd type="none" w="sm" len="sm"/>
                    </a:lnL>
                    <a:lnR w="381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chemeClr val="lt2"/>
                    </a:solidFill>
                  </a:tcPr>
                </a:tc>
                <a:tc>
                  <a:txBody>
                    <a:bodyPr/>
                    <a:lstStyle/>
                    <a:p>
                      <a:pPr marL="0" marR="0" lvl="0" indent="0" algn="ctr" rtl="0">
                        <a:spcBef>
                          <a:spcPts val="0"/>
                        </a:spcBef>
                        <a:spcAft>
                          <a:spcPts val="0"/>
                        </a:spcAft>
                        <a:buNone/>
                      </a:pPr>
                      <a:r>
                        <a:rPr lang="en" sz="1200" i="0" u="none" strike="noStrike">
                          <a:solidFill>
                            <a:schemeClr val="dk1"/>
                          </a:solidFill>
                          <a:latin typeface="Nunito Light"/>
                          <a:ea typeface="Nunito Light"/>
                          <a:cs typeface="Nunito Light"/>
                          <a:sym typeface="Nunito Light"/>
                        </a:rPr>
                        <a:t>100's to 1000's</a:t>
                      </a:r>
                      <a:endParaRPr sz="1200" i="0" u="none" strike="noStrike">
                        <a:solidFill>
                          <a:schemeClr val="dk1"/>
                        </a:solidFill>
                        <a:latin typeface="Nunito Light"/>
                        <a:ea typeface="Nunito Light"/>
                        <a:cs typeface="Nunito Light"/>
                        <a:sym typeface="Nunito Light"/>
                      </a:endParaRPr>
                    </a:p>
                    <a:p>
                      <a:pPr marL="0" marR="0" lvl="0" indent="0" algn="ctr" rtl="0">
                        <a:spcBef>
                          <a:spcPts val="0"/>
                        </a:spcBef>
                        <a:spcAft>
                          <a:spcPts val="0"/>
                        </a:spcAft>
                        <a:buNone/>
                      </a:pPr>
                      <a:r>
                        <a:rPr lang="en" sz="1200">
                          <a:solidFill>
                            <a:schemeClr val="dk1"/>
                          </a:solidFill>
                          <a:latin typeface="Nunito Light"/>
                          <a:ea typeface="Nunito Light"/>
                          <a:cs typeface="Nunito Light"/>
                          <a:sym typeface="Nunito Light"/>
                        </a:rPr>
                        <a:t>(mix of spectra)</a:t>
                      </a:r>
                      <a:endParaRPr sz="1200">
                        <a:solidFill>
                          <a:schemeClr val="dk1"/>
                        </a:solidFill>
                        <a:latin typeface="Nunito Light"/>
                        <a:ea typeface="Nunito Light"/>
                        <a:cs typeface="Nunito Light"/>
                        <a:sym typeface="Nunito Light"/>
                      </a:endParaRPr>
                    </a:p>
                  </a:txBody>
                  <a:tcPr marL="72000" marR="72000" marT="18000" marB="18000" anchor="ctr">
                    <a:lnL w="38100" cap="flat" cmpd="sng">
                      <a:solidFill>
                        <a:schemeClr val="lt1"/>
                      </a:solidFill>
                      <a:prstDash val="solid"/>
                      <a:round/>
                      <a:headEnd type="none" w="sm" len="sm"/>
                      <a:tailEnd type="none" w="sm" len="sm"/>
                    </a:lnL>
                    <a:lnR w="381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chemeClr val="lt2"/>
                    </a:solidFill>
                  </a:tcPr>
                </a:tc>
                <a:extLst>
                  <a:ext uri="{0D108BD9-81ED-4DB2-BD59-A6C34878D82A}">
                    <a16:rowId xmlns:a16="http://schemas.microsoft.com/office/drawing/2014/main" val="10001"/>
                  </a:ext>
                </a:extLst>
              </a:tr>
              <a:tr h="578925">
                <a:tc>
                  <a:txBody>
                    <a:bodyPr/>
                    <a:lstStyle/>
                    <a:p>
                      <a:pPr marL="0" marR="0" lvl="0" indent="0" algn="l" rtl="0">
                        <a:spcBef>
                          <a:spcPts val="0"/>
                        </a:spcBef>
                        <a:spcAft>
                          <a:spcPts val="0"/>
                        </a:spcAft>
                        <a:buNone/>
                      </a:pPr>
                      <a:r>
                        <a:rPr lang="en" b="1">
                          <a:solidFill>
                            <a:schemeClr val="lt1"/>
                          </a:solidFill>
                          <a:latin typeface="Nunito"/>
                          <a:ea typeface="Nunito"/>
                          <a:cs typeface="Nunito"/>
                          <a:sym typeface="Nunito"/>
                        </a:rPr>
                        <a:t>Spectral Resolution</a:t>
                      </a:r>
                      <a:endParaRPr sz="1400" b="1">
                        <a:solidFill>
                          <a:schemeClr val="lt1"/>
                        </a:solidFill>
                        <a:latin typeface="Nunito"/>
                        <a:ea typeface="Nunito"/>
                        <a:cs typeface="Nunito"/>
                        <a:sym typeface="Nunito"/>
                      </a:endParaRPr>
                    </a:p>
                  </a:txBody>
                  <a:tcPr marL="72000" marR="72000" marT="18000" marB="18000" anchor="ctr">
                    <a:lnL w="38100" cap="flat" cmpd="sng">
                      <a:solidFill>
                        <a:schemeClr val="lt1"/>
                      </a:solidFill>
                      <a:prstDash val="solid"/>
                      <a:round/>
                      <a:headEnd type="none" w="sm" len="sm"/>
                      <a:tailEnd type="none" w="sm" len="sm"/>
                    </a:lnL>
                    <a:lnR w="381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chemeClr val="accent1"/>
                    </a:solidFill>
                  </a:tcPr>
                </a:tc>
                <a:tc>
                  <a:txBody>
                    <a:bodyPr/>
                    <a:lstStyle/>
                    <a:p>
                      <a:pPr marL="0" marR="0" lvl="0" indent="0" algn="ctr" rtl="0">
                        <a:spcBef>
                          <a:spcPts val="0"/>
                        </a:spcBef>
                        <a:spcAft>
                          <a:spcPts val="0"/>
                        </a:spcAft>
                        <a:buNone/>
                      </a:pPr>
                      <a:r>
                        <a:rPr lang="en" sz="1200">
                          <a:solidFill>
                            <a:schemeClr val="dk1"/>
                          </a:solidFill>
                          <a:latin typeface="Nunito Light"/>
                          <a:ea typeface="Nunito Light"/>
                          <a:cs typeface="Nunito Light"/>
                          <a:sym typeface="Nunito Light"/>
                        </a:rPr>
                        <a:t>Discrete colours</a:t>
                      </a:r>
                      <a:endParaRPr sz="1200">
                        <a:solidFill>
                          <a:schemeClr val="dk1"/>
                        </a:solidFill>
                        <a:latin typeface="Nunito Light"/>
                        <a:ea typeface="Nunito Light"/>
                        <a:cs typeface="Nunito Light"/>
                        <a:sym typeface="Nunito Light"/>
                      </a:endParaRPr>
                    </a:p>
                    <a:p>
                      <a:pPr marL="0" marR="0" lvl="0" indent="0" algn="ctr" rtl="0">
                        <a:spcBef>
                          <a:spcPts val="0"/>
                        </a:spcBef>
                        <a:spcAft>
                          <a:spcPts val="0"/>
                        </a:spcAft>
                        <a:buNone/>
                      </a:pPr>
                      <a:r>
                        <a:rPr lang="en" sz="1200">
                          <a:solidFill>
                            <a:schemeClr val="dk1"/>
                          </a:solidFill>
                          <a:latin typeface="Nunito Light"/>
                          <a:ea typeface="Nunito Light"/>
                          <a:cs typeface="Nunito Light"/>
                          <a:sym typeface="Nunito Light"/>
                        </a:rPr>
                        <a:t>Simulates human vision</a:t>
                      </a:r>
                      <a:endParaRPr sz="1200">
                        <a:solidFill>
                          <a:schemeClr val="dk1"/>
                        </a:solidFill>
                        <a:latin typeface="Nunito Light"/>
                        <a:ea typeface="Nunito Light"/>
                        <a:cs typeface="Nunito Light"/>
                        <a:sym typeface="Nunito Light"/>
                      </a:endParaRPr>
                    </a:p>
                  </a:txBody>
                  <a:tcPr marL="72000" marR="72000" marT="18000" marB="18000" anchor="ctr">
                    <a:lnL w="38100" cap="flat" cmpd="sng">
                      <a:solidFill>
                        <a:schemeClr val="lt1"/>
                      </a:solidFill>
                      <a:prstDash val="solid"/>
                      <a:round/>
                      <a:headEnd type="none" w="sm" len="sm"/>
                      <a:tailEnd type="none" w="sm" len="sm"/>
                    </a:lnL>
                    <a:lnR w="381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chemeClr val="accent2"/>
                    </a:solidFill>
                  </a:tcPr>
                </a:tc>
                <a:tc>
                  <a:txBody>
                    <a:bodyPr/>
                    <a:lstStyle/>
                    <a:p>
                      <a:pPr marL="0" marR="0" lvl="0" indent="0" algn="ctr" rtl="0">
                        <a:spcBef>
                          <a:spcPts val="0"/>
                        </a:spcBef>
                        <a:spcAft>
                          <a:spcPts val="0"/>
                        </a:spcAft>
                        <a:buNone/>
                      </a:pPr>
                      <a:r>
                        <a:rPr lang="en" sz="1200" i="0" u="none" strike="noStrike">
                          <a:solidFill>
                            <a:schemeClr val="dk1"/>
                          </a:solidFill>
                          <a:latin typeface="Nunito Light"/>
                          <a:ea typeface="Nunito Light"/>
                          <a:cs typeface="Nunito Light"/>
                          <a:sym typeface="Nunito Light"/>
                        </a:rPr>
                        <a:t>Discrete </a:t>
                      </a:r>
                      <a:r>
                        <a:rPr lang="en" sz="1200">
                          <a:solidFill>
                            <a:schemeClr val="dk1"/>
                          </a:solidFill>
                          <a:latin typeface="Nunito Light"/>
                          <a:ea typeface="Nunito Light"/>
                          <a:cs typeface="Nunito Light"/>
                          <a:sym typeface="Nunito Light"/>
                        </a:rPr>
                        <a:t>colours</a:t>
                      </a:r>
                      <a:br>
                        <a:rPr lang="en" sz="1200" i="0" u="none" strike="noStrike">
                          <a:solidFill>
                            <a:schemeClr val="dk1"/>
                          </a:solidFill>
                          <a:latin typeface="Nunito Light"/>
                          <a:ea typeface="Nunito Light"/>
                          <a:cs typeface="Nunito Light"/>
                          <a:sym typeface="Nunito Light"/>
                        </a:rPr>
                      </a:br>
                      <a:r>
                        <a:rPr lang="en" sz="1200" i="0" u="none" strike="noStrike">
                          <a:solidFill>
                            <a:schemeClr val="dk1"/>
                          </a:solidFill>
                          <a:latin typeface="Nunito Light"/>
                          <a:ea typeface="Nunito Light"/>
                          <a:cs typeface="Nunito Light"/>
                          <a:sym typeface="Nunito Light"/>
                        </a:rPr>
                        <a:t>Separated by gaps </a:t>
                      </a:r>
                      <a:endParaRPr sz="1200">
                        <a:solidFill>
                          <a:schemeClr val="dk1"/>
                        </a:solidFill>
                        <a:latin typeface="Nunito Light"/>
                        <a:ea typeface="Nunito Light"/>
                        <a:cs typeface="Nunito Light"/>
                        <a:sym typeface="Nunito Light"/>
                      </a:endParaRPr>
                    </a:p>
                  </a:txBody>
                  <a:tcPr marL="72000" marR="72000" marT="18000" marB="18000" anchor="ctr">
                    <a:lnL w="38100" cap="flat" cmpd="sng">
                      <a:solidFill>
                        <a:schemeClr val="lt1"/>
                      </a:solidFill>
                      <a:prstDash val="solid"/>
                      <a:round/>
                      <a:headEnd type="none" w="sm" len="sm"/>
                      <a:tailEnd type="none" w="sm" len="sm"/>
                    </a:lnL>
                    <a:lnR w="381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chemeClr val="accent2"/>
                    </a:solidFill>
                  </a:tcPr>
                </a:tc>
                <a:tc>
                  <a:txBody>
                    <a:bodyPr/>
                    <a:lstStyle/>
                    <a:p>
                      <a:pPr marL="0" marR="0" lvl="0" indent="0" algn="ctr" rtl="0">
                        <a:spcBef>
                          <a:spcPts val="0"/>
                        </a:spcBef>
                        <a:spcAft>
                          <a:spcPts val="0"/>
                        </a:spcAft>
                        <a:buNone/>
                      </a:pPr>
                      <a:r>
                        <a:rPr lang="en" sz="1200" i="0" u="none" strike="noStrike">
                          <a:solidFill>
                            <a:schemeClr val="dk1"/>
                          </a:solidFill>
                          <a:latin typeface="Nunito Light"/>
                          <a:ea typeface="Nunito Light"/>
                          <a:cs typeface="Nunito Light"/>
                          <a:sym typeface="Nunito Light"/>
                        </a:rPr>
                        <a:t>Continuous </a:t>
                      </a:r>
                      <a:r>
                        <a:rPr lang="en" sz="1200">
                          <a:solidFill>
                            <a:schemeClr val="dk1"/>
                          </a:solidFill>
                          <a:latin typeface="Nunito Light"/>
                          <a:ea typeface="Nunito Light"/>
                          <a:cs typeface="Nunito Light"/>
                          <a:sym typeface="Nunito Light"/>
                        </a:rPr>
                        <a:t>colours</a:t>
                      </a:r>
                      <a:br>
                        <a:rPr lang="en" sz="1200" i="0" u="none" strike="noStrike">
                          <a:solidFill>
                            <a:schemeClr val="dk1"/>
                          </a:solidFill>
                          <a:latin typeface="Nunito Light"/>
                          <a:ea typeface="Nunito Light"/>
                          <a:cs typeface="Nunito Light"/>
                          <a:sym typeface="Nunito Light"/>
                        </a:rPr>
                      </a:br>
                      <a:r>
                        <a:rPr lang="en" sz="1200" i="0" u="none" strike="noStrike">
                          <a:solidFill>
                            <a:schemeClr val="dk1"/>
                          </a:solidFill>
                          <a:latin typeface="Nunito Light"/>
                          <a:ea typeface="Nunito Light"/>
                          <a:cs typeface="Nunito Light"/>
                          <a:sym typeface="Nunito Light"/>
                        </a:rPr>
                        <a:t>No </a:t>
                      </a:r>
                      <a:r>
                        <a:rPr lang="en" sz="1200">
                          <a:solidFill>
                            <a:schemeClr val="dk1"/>
                          </a:solidFill>
                          <a:latin typeface="Nunito Light"/>
                          <a:ea typeface="Nunito Light"/>
                          <a:cs typeface="Nunito Light"/>
                          <a:sym typeface="Nunito Light"/>
                        </a:rPr>
                        <a:t>g</a:t>
                      </a:r>
                      <a:r>
                        <a:rPr lang="en" sz="1200" i="0" u="none" strike="noStrike">
                          <a:solidFill>
                            <a:schemeClr val="dk1"/>
                          </a:solidFill>
                          <a:latin typeface="Nunito Light"/>
                          <a:ea typeface="Nunito Light"/>
                          <a:cs typeface="Nunito Light"/>
                          <a:sym typeface="Nunito Light"/>
                        </a:rPr>
                        <a:t>aps</a:t>
                      </a:r>
                      <a:endParaRPr sz="1200">
                        <a:solidFill>
                          <a:schemeClr val="dk1"/>
                        </a:solidFill>
                        <a:latin typeface="Nunito Light"/>
                        <a:ea typeface="Nunito Light"/>
                        <a:cs typeface="Nunito Light"/>
                        <a:sym typeface="Nunito Light"/>
                      </a:endParaRPr>
                    </a:p>
                  </a:txBody>
                  <a:tcPr marL="72000" marR="72000" marT="18000" marB="18000" anchor="ctr">
                    <a:lnL w="38100" cap="flat" cmpd="sng">
                      <a:solidFill>
                        <a:schemeClr val="lt1"/>
                      </a:solidFill>
                      <a:prstDash val="solid"/>
                      <a:round/>
                      <a:headEnd type="none" w="sm" len="sm"/>
                      <a:tailEnd type="none" w="sm" len="sm"/>
                    </a:lnL>
                    <a:lnR w="381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chemeClr val="accent2"/>
                    </a:solidFill>
                  </a:tcPr>
                </a:tc>
                <a:extLst>
                  <a:ext uri="{0D108BD9-81ED-4DB2-BD59-A6C34878D82A}">
                    <a16:rowId xmlns:a16="http://schemas.microsoft.com/office/drawing/2014/main" val="10002"/>
                  </a:ext>
                </a:extLst>
              </a:tr>
              <a:tr h="578925">
                <a:tc>
                  <a:txBody>
                    <a:bodyPr/>
                    <a:lstStyle/>
                    <a:p>
                      <a:pPr marL="0" marR="0" lvl="0" indent="0" algn="l" rtl="0">
                        <a:spcBef>
                          <a:spcPts val="0"/>
                        </a:spcBef>
                        <a:spcAft>
                          <a:spcPts val="0"/>
                        </a:spcAft>
                        <a:buNone/>
                      </a:pPr>
                      <a:r>
                        <a:rPr lang="en" b="1">
                          <a:solidFill>
                            <a:schemeClr val="lt1"/>
                          </a:solidFill>
                          <a:latin typeface="Nunito"/>
                          <a:ea typeface="Nunito"/>
                          <a:cs typeface="Nunito"/>
                          <a:sym typeface="Nunito"/>
                        </a:rPr>
                        <a:t>Information per Pixel</a:t>
                      </a:r>
                      <a:endParaRPr sz="1400" b="1">
                        <a:solidFill>
                          <a:schemeClr val="lt1"/>
                        </a:solidFill>
                        <a:latin typeface="Nunito"/>
                        <a:ea typeface="Nunito"/>
                        <a:cs typeface="Nunito"/>
                        <a:sym typeface="Nunito"/>
                      </a:endParaRPr>
                    </a:p>
                  </a:txBody>
                  <a:tcPr marL="72000" marR="72000" marT="18000" marB="18000" anchor="ctr">
                    <a:lnL w="38100" cap="flat" cmpd="sng">
                      <a:solidFill>
                        <a:schemeClr val="lt1"/>
                      </a:solidFill>
                      <a:prstDash val="solid"/>
                      <a:round/>
                      <a:headEnd type="none" w="sm" len="sm"/>
                      <a:tailEnd type="none" w="sm" len="sm"/>
                    </a:lnL>
                    <a:lnR w="381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chemeClr val="accent1"/>
                    </a:solidFill>
                  </a:tcPr>
                </a:tc>
                <a:tc>
                  <a:txBody>
                    <a:bodyPr/>
                    <a:lstStyle/>
                    <a:p>
                      <a:pPr marL="0" marR="0" lvl="0" indent="0" algn="ctr" rtl="0">
                        <a:spcBef>
                          <a:spcPts val="0"/>
                        </a:spcBef>
                        <a:spcAft>
                          <a:spcPts val="0"/>
                        </a:spcAft>
                        <a:buNone/>
                      </a:pPr>
                      <a:r>
                        <a:rPr lang="en" sz="1200">
                          <a:solidFill>
                            <a:schemeClr val="dk1"/>
                          </a:solidFill>
                          <a:latin typeface="Nunito Light"/>
                          <a:ea typeface="Nunito Light"/>
                          <a:cs typeface="Nunito Light"/>
                          <a:sym typeface="Nunito Light"/>
                        </a:rPr>
                        <a:t>Very low</a:t>
                      </a:r>
                      <a:endParaRPr sz="1200">
                        <a:solidFill>
                          <a:schemeClr val="dk1"/>
                        </a:solidFill>
                        <a:latin typeface="Nunito Light"/>
                        <a:ea typeface="Nunito Light"/>
                        <a:cs typeface="Nunito Light"/>
                        <a:sym typeface="Nunito Light"/>
                      </a:endParaRPr>
                    </a:p>
                  </a:txBody>
                  <a:tcPr marL="72000" marR="72000" marT="18000" marB="18000" anchor="ctr">
                    <a:lnL w="38100" cap="flat" cmpd="sng">
                      <a:solidFill>
                        <a:schemeClr val="lt1"/>
                      </a:solidFill>
                      <a:prstDash val="solid"/>
                      <a:round/>
                      <a:headEnd type="none" w="sm" len="sm"/>
                      <a:tailEnd type="none" w="sm" len="sm"/>
                    </a:lnL>
                    <a:lnR w="381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chemeClr val="lt2"/>
                    </a:solidFill>
                  </a:tcPr>
                </a:tc>
                <a:tc>
                  <a:txBody>
                    <a:bodyPr/>
                    <a:lstStyle/>
                    <a:p>
                      <a:pPr marL="0" marR="0" lvl="0" indent="0" algn="ctr" rtl="0">
                        <a:spcBef>
                          <a:spcPts val="0"/>
                        </a:spcBef>
                        <a:spcAft>
                          <a:spcPts val="0"/>
                        </a:spcAft>
                        <a:buNone/>
                      </a:pPr>
                      <a:r>
                        <a:rPr lang="en" sz="1200" i="0" u="none" strike="noStrike">
                          <a:solidFill>
                            <a:schemeClr val="dk1"/>
                          </a:solidFill>
                          <a:latin typeface="Nunito Light"/>
                          <a:ea typeface="Nunito Light"/>
                          <a:cs typeface="Nunito Light"/>
                          <a:sym typeface="Nunito Light"/>
                        </a:rPr>
                        <a:t>Isolated data points only</a:t>
                      </a:r>
                      <a:endParaRPr sz="1200">
                        <a:solidFill>
                          <a:schemeClr val="dk1"/>
                        </a:solidFill>
                        <a:latin typeface="Nunito Light"/>
                        <a:ea typeface="Nunito Light"/>
                        <a:cs typeface="Nunito Light"/>
                        <a:sym typeface="Nunito Light"/>
                      </a:endParaRPr>
                    </a:p>
                  </a:txBody>
                  <a:tcPr marL="72000" marR="72000" marT="18000" marB="18000" anchor="ctr">
                    <a:lnL w="38100" cap="flat" cmpd="sng">
                      <a:solidFill>
                        <a:schemeClr val="lt1"/>
                      </a:solidFill>
                      <a:prstDash val="solid"/>
                      <a:round/>
                      <a:headEnd type="none" w="sm" len="sm"/>
                      <a:tailEnd type="none" w="sm" len="sm"/>
                    </a:lnL>
                    <a:lnR w="381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chemeClr val="lt2"/>
                    </a:solidFill>
                  </a:tcPr>
                </a:tc>
                <a:tc>
                  <a:txBody>
                    <a:bodyPr/>
                    <a:lstStyle/>
                    <a:p>
                      <a:pPr marL="0" marR="0" lvl="0" indent="0" algn="ctr" rtl="0">
                        <a:spcBef>
                          <a:spcPts val="0"/>
                        </a:spcBef>
                        <a:spcAft>
                          <a:spcPts val="0"/>
                        </a:spcAft>
                        <a:buNone/>
                      </a:pPr>
                      <a:r>
                        <a:rPr lang="en" sz="1200" i="0" u="none" strike="noStrike">
                          <a:solidFill>
                            <a:schemeClr val="dk1"/>
                          </a:solidFill>
                          <a:latin typeface="Nunito Light"/>
                          <a:ea typeface="Nunito Light"/>
                          <a:cs typeface="Nunito Light"/>
                          <a:sym typeface="Nunito Light"/>
                        </a:rPr>
                        <a:t>Full spectrum from each pixel</a:t>
                      </a:r>
                      <a:endParaRPr sz="1200">
                        <a:solidFill>
                          <a:schemeClr val="dk1"/>
                        </a:solidFill>
                        <a:latin typeface="Nunito Light"/>
                        <a:ea typeface="Nunito Light"/>
                        <a:cs typeface="Nunito Light"/>
                        <a:sym typeface="Nunito Light"/>
                      </a:endParaRPr>
                    </a:p>
                  </a:txBody>
                  <a:tcPr marL="72000" marR="72000" marT="18000" marB="18000" anchor="ctr">
                    <a:lnL w="38100" cap="flat" cmpd="sng">
                      <a:solidFill>
                        <a:schemeClr val="lt1"/>
                      </a:solidFill>
                      <a:prstDash val="solid"/>
                      <a:round/>
                      <a:headEnd type="none" w="sm" len="sm"/>
                      <a:tailEnd type="none" w="sm" len="sm"/>
                    </a:lnL>
                    <a:lnR w="381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chemeClr val="lt2"/>
                    </a:solidFill>
                  </a:tcPr>
                </a:tc>
                <a:extLst>
                  <a:ext uri="{0D108BD9-81ED-4DB2-BD59-A6C34878D82A}">
                    <a16:rowId xmlns:a16="http://schemas.microsoft.com/office/drawing/2014/main" val="10003"/>
                  </a:ext>
                </a:extLst>
              </a:tr>
              <a:tr h="578925">
                <a:tc>
                  <a:txBody>
                    <a:bodyPr/>
                    <a:lstStyle/>
                    <a:p>
                      <a:pPr marL="0" marR="0" lvl="0" indent="0" algn="l" rtl="0">
                        <a:spcBef>
                          <a:spcPts val="0"/>
                        </a:spcBef>
                        <a:spcAft>
                          <a:spcPts val="0"/>
                        </a:spcAft>
                        <a:buNone/>
                      </a:pPr>
                      <a:r>
                        <a:rPr lang="en" sz="1400" b="1" i="0" u="none" strike="noStrike">
                          <a:solidFill>
                            <a:schemeClr val="lt1"/>
                          </a:solidFill>
                          <a:latin typeface="Nunito"/>
                          <a:ea typeface="Nunito"/>
                          <a:cs typeface="Nunito"/>
                          <a:sym typeface="Nunito"/>
                        </a:rPr>
                        <a:t> Identifiable </a:t>
                      </a:r>
                      <a:r>
                        <a:rPr lang="en" b="1">
                          <a:solidFill>
                            <a:schemeClr val="lt1"/>
                          </a:solidFill>
                          <a:latin typeface="Nunito"/>
                          <a:ea typeface="Nunito"/>
                          <a:cs typeface="Nunito"/>
                          <a:sym typeface="Nunito"/>
                        </a:rPr>
                        <a:t>Features</a:t>
                      </a:r>
                      <a:endParaRPr sz="1400" b="1">
                        <a:solidFill>
                          <a:schemeClr val="lt1"/>
                        </a:solidFill>
                        <a:latin typeface="Nunito"/>
                        <a:ea typeface="Nunito"/>
                        <a:cs typeface="Nunito"/>
                        <a:sym typeface="Nunito"/>
                      </a:endParaRPr>
                    </a:p>
                  </a:txBody>
                  <a:tcPr marL="72000" marR="72000" marT="18000" marB="18000" anchor="ctr">
                    <a:lnL w="38100" cap="flat" cmpd="sng">
                      <a:solidFill>
                        <a:schemeClr val="lt1"/>
                      </a:solidFill>
                      <a:prstDash val="solid"/>
                      <a:round/>
                      <a:headEnd type="none" w="sm" len="sm"/>
                      <a:tailEnd type="none" w="sm" len="sm"/>
                    </a:lnL>
                    <a:lnR w="381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chemeClr val="accent1"/>
                    </a:solidFill>
                  </a:tcPr>
                </a:tc>
                <a:tc>
                  <a:txBody>
                    <a:bodyPr/>
                    <a:lstStyle/>
                    <a:p>
                      <a:pPr marL="0" marR="0" lvl="0" indent="0" algn="ctr" rtl="0">
                        <a:spcBef>
                          <a:spcPts val="0"/>
                        </a:spcBef>
                        <a:spcAft>
                          <a:spcPts val="0"/>
                        </a:spcAft>
                        <a:buNone/>
                      </a:pPr>
                      <a:r>
                        <a:rPr lang="en" sz="1200">
                          <a:solidFill>
                            <a:schemeClr val="dk1"/>
                          </a:solidFill>
                          <a:latin typeface="Nunito Light"/>
                          <a:ea typeface="Nunito Light"/>
                          <a:cs typeface="Nunito Light"/>
                          <a:sym typeface="Nunito Light"/>
                        </a:rPr>
                        <a:t>Visual features only like shapes and high contrast objects</a:t>
                      </a:r>
                      <a:endParaRPr sz="1200">
                        <a:solidFill>
                          <a:schemeClr val="dk1"/>
                        </a:solidFill>
                        <a:latin typeface="Nunito Light"/>
                        <a:ea typeface="Nunito Light"/>
                        <a:cs typeface="Nunito Light"/>
                        <a:sym typeface="Nunito Light"/>
                      </a:endParaRPr>
                    </a:p>
                  </a:txBody>
                  <a:tcPr marL="72000" marR="72000" marT="18000" marB="18000" anchor="ctr">
                    <a:lnL w="38100" cap="flat" cmpd="sng">
                      <a:solidFill>
                        <a:schemeClr val="lt1"/>
                      </a:solidFill>
                      <a:prstDash val="solid"/>
                      <a:round/>
                      <a:headEnd type="none" w="sm" len="sm"/>
                      <a:tailEnd type="none" w="sm" len="sm"/>
                    </a:lnL>
                    <a:lnR w="381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chemeClr val="accent2"/>
                    </a:solidFill>
                  </a:tcPr>
                </a:tc>
                <a:tc>
                  <a:txBody>
                    <a:bodyPr/>
                    <a:lstStyle/>
                    <a:p>
                      <a:pPr marL="0" marR="0" lvl="0" indent="0" algn="ctr" rtl="0">
                        <a:spcBef>
                          <a:spcPts val="0"/>
                        </a:spcBef>
                        <a:spcAft>
                          <a:spcPts val="0"/>
                        </a:spcAft>
                        <a:buNone/>
                      </a:pPr>
                      <a:r>
                        <a:rPr lang="en" sz="1200" i="0" u="none" strike="noStrike">
                          <a:solidFill>
                            <a:schemeClr val="dk1"/>
                          </a:solidFill>
                          <a:latin typeface="Nunito Light"/>
                          <a:ea typeface="Nunito Light"/>
                          <a:cs typeface="Nunito Light"/>
                          <a:sym typeface="Nunito Light"/>
                        </a:rPr>
                        <a:t>Simple, few components </a:t>
                      </a:r>
                      <a:br>
                        <a:rPr lang="en" sz="1200" i="0" u="none" strike="noStrike">
                          <a:solidFill>
                            <a:schemeClr val="dk1"/>
                          </a:solidFill>
                          <a:latin typeface="Nunito Light"/>
                          <a:ea typeface="Nunito Light"/>
                          <a:cs typeface="Nunito Light"/>
                          <a:sym typeface="Nunito Light"/>
                        </a:rPr>
                      </a:br>
                      <a:r>
                        <a:rPr lang="en" sz="1200" i="0" u="none" strike="noStrike">
                          <a:solidFill>
                            <a:schemeClr val="dk1"/>
                          </a:solidFill>
                          <a:latin typeface="Nunito Light"/>
                          <a:ea typeface="Nunito Light"/>
                          <a:cs typeface="Nunito Light"/>
                          <a:sym typeface="Nunito Light"/>
                        </a:rPr>
                        <a:t>Identified </a:t>
                      </a:r>
                      <a:r>
                        <a:rPr lang="en" sz="1200">
                          <a:solidFill>
                            <a:schemeClr val="dk1"/>
                          </a:solidFill>
                          <a:latin typeface="Nunito Light"/>
                          <a:ea typeface="Nunito Light"/>
                          <a:cs typeface="Nunito Light"/>
                          <a:sym typeface="Nunito Light"/>
                        </a:rPr>
                        <a:t>chemistry </a:t>
                      </a:r>
                      <a:r>
                        <a:rPr lang="en" sz="1200" i="0" u="none" strike="noStrike">
                          <a:solidFill>
                            <a:schemeClr val="dk1"/>
                          </a:solidFill>
                          <a:latin typeface="Nunito Light"/>
                          <a:ea typeface="Nunito Light"/>
                          <a:cs typeface="Nunito Light"/>
                          <a:sym typeface="Nunito Light"/>
                        </a:rPr>
                        <a:t>only</a:t>
                      </a:r>
                      <a:endParaRPr sz="1200">
                        <a:solidFill>
                          <a:schemeClr val="dk1"/>
                        </a:solidFill>
                        <a:latin typeface="Nunito Light"/>
                        <a:ea typeface="Nunito Light"/>
                        <a:cs typeface="Nunito Light"/>
                        <a:sym typeface="Nunito Light"/>
                      </a:endParaRPr>
                    </a:p>
                  </a:txBody>
                  <a:tcPr marL="72000" marR="72000" marT="18000" marB="18000" anchor="ctr">
                    <a:lnL w="38100" cap="flat" cmpd="sng">
                      <a:solidFill>
                        <a:schemeClr val="lt1"/>
                      </a:solidFill>
                      <a:prstDash val="solid"/>
                      <a:round/>
                      <a:headEnd type="none" w="sm" len="sm"/>
                      <a:tailEnd type="none" w="sm" len="sm"/>
                    </a:lnL>
                    <a:lnR w="381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chemeClr val="accent2"/>
                    </a:solidFill>
                  </a:tcPr>
                </a:tc>
                <a:tc>
                  <a:txBody>
                    <a:bodyPr/>
                    <a:lstStyle/>
                    <a:p>
                      <a:pPr marL="0" marR="0" lvl="0" indent="0" algn="ctr" rtl="0">
                        <a:spcBef>
                          <a:spcPts val="0"/>
                        </a:spcBef>
                        <a:spcAft>
                          <a:spcPts val="0"/>
                        </a:spcAft>
                        <a:buNone/>
                      </a:pPr>
                      <a:r>
                        <a:rPr lang="en" sz="1200" i="0" u="none" strike="noStrike">
                          <a:solidFill>
                            <a:schemeClr val="dk1"/>
                          </a:solidFill>
                          <a:latin typeface="Nunito Light"/>
                          <a:ea typeface="Nunito Light"/>
                          <a:cs typeface="Nunito Light"/>
                          <a:sym typeface="Nunito Light"/>
                        </a:rPr>
                        <a:t>Complex, multi-component </a:t>
                      </a:r>
                      <a:br>
                        <a:rPr lang="en" sz="1200" i="0" u="none" strike="noStrike">
                          <a:solidFill>
                            <a:schemeClr val="dk1"/>
                          </a:solidFill>
                          <a:latin typeface="Nunito Light"/>
                          <a:ea typeface="Nunito Light"/>
                          <a:cs typeface="Nunito Light"/>
                          <a:sym typeface="Nunito Light"/>
                        </a:rPr>
                      </a:br>
                      <a:r>
                        <a:rPr lang="en" sz="1200" i="0" u="none" strike="noStrike">
                          <a:solidFill>
                            <a:schemeClr val="dk1"/>
                          </a:solidFill>
                          <a:latin typeface="Nunito Light"/>
                          <a:ea typeface="Nunito Light"/>
                          <a:cs typeface="Nunito Light"/>
                          <a:sym typeface="Nunito Light"/>
                        </a:rPr>
                        <a:t>Known and unknown</a:t>
                      </a:r>
                      <a:endParaRPr sz="1200">
                        <a:solidFill>
                          <a:schemeClr val="dk1"/>
                        </a:solidFill>
                        <a:latin typeface="Nunito Light"/>
                        <a:ea typeface="Nunito Light"/>
                        <a:cs typeface="Nunito Light"/>
                        <a:sym typeface="Nunito Light"/>
                      </a:endParaRPr>
                    </a:p>
                  </a:txBody>
                  <a:tcPr marL="72000" marR="72000" marT="18000" marB="18000" anchor="ctr">
                    <a:lnL w="38100" cap="flat" cmpd="sng">
                      <a:solidFill>
                        <a:schemeClr val="lt1"/>
                      </a:solidFill>
                      <a:prstDash val="solid"/>
                      <a:round/>
                      <a:headEnd type="none" w="sm" len="sm"/>
                      <a:tailEnd type="none" w="sm" len="sm"/>
                    </a:lnL>
                    <a:lnR w="381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chemeClr val="accent2"/>
                    </a:solidFill>
                  </a:tcPr>
                </a:tc>
                <a:extLst>
                  <a:ext uri="{0D108BD9-81ED-4DB2-BD59-A6C34878D82A}">
                    <a16:rowId xmlns:a16="http://schemas.microsoft.com/office/drawing/2014/main" val="10004"/>
                  </a:ext>
                </a:extLst>
              </a:tr>
              <a:tr h="578925">
                <a:tc>
                  <a:txBody>
                    <a:bodyPr/>
                    <a:lstStyle/>
                    <a:p>
                      <a:pPr marL="0" marR="0" lvl="0" indent="0" algn="l" rtl="0">
                        <a:spcBef>
                          <a:spcPts val="0"/>
                        </a:spcBef>
                        <a:spcAft>
                          <a:spcPts val="0"/>
                        </a:spcAft>
                        <a:buNone/>
                      </a:pPr>
                      <a:r>
                        <a:rPr lang="en" sz="1400" b="1" i="0" u="none" strike="noStrike">
                          <a:solidFill>
                            <a:schemeClr val="lt1"/>
                          </a:solidFill>
                          <a:latin typeface="Nunito"/>
                          <a:ea typeface="Nunito"/>
                          <a:cs typeface="Nunito"/>
                          <a:sym typeface="Nunito"/>
                        </a:rPr>
                        <a:t>Trainability of System</a:t>
                      </a:r>
                      <a:endParaRPr sz="1400" b="1">
                        <a:solidFill>
                          <a:schemeClr val="lt1"/>
                        </a:solidFill>
                        <a:latin typeface="Nunito"/>
                        <a:ea typeface="Nunito"/>
                        <a:cs typeface="Nunito"/>
                        <a:sym typeface="Nunito"/>
                      </a:endParaRPr>
                    </a:p>
                  </a:txBody>
                  <a:tcPr marL="72000" marR="72000" marT="18000" marB="18000" anchor="ctr">
                    <a:lnL w="38100" cap="flat" cmpd="sng">
                      <a:solidFill>
                        <a:schemeClr val="lt1"/>
                      </a:solidFill>
                      <a:prstDash val="solid"/>
                      <a:round/>
                      <a:headEnd type="none" w="sm" len="sm"/>
                      <a:tailEnd type="none" w="sm" len="sm"/>
                    </a:lnL>
                    <a:lnR w="381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chemeClr val="accent1"/>
                    </a:solidFill>
                  </a:tcPr>
                </a:tc>
                <a:tc>
                  <a:txBody>
                    <a:bodyPr/>
                    <a:lstStyle/>
                    <a:p>
                      <a:pPr marL="0" marR="0" lvl="0" indent="0" algn="ctr" rtl="0">
                        <a:spcBef>
                          <a:spcPts val="0"/>
                        </a:spcBef>
                        <a:spcAft>
                          <a:spcPts val="0"/>
                        </a:spcAft>
                        <a:buNone/>
                      </a:pPr>
                      <a:r>
                        <a:rPr lang="en" sz="1200">
                          <a:solidFill>
                            <a:schemeClr val="dk1"/>
                          </a:solidFill>
                          <a:latin typeface="Nunito Light"/>
                          <a:ea typeface="Nunito Light"/>
                          <a:cs typeface="Nunito Light"/>
                          <a:sym typeface="Nunito Light"/>
                        </a:rPr>
                        <a:t>Low due to very limited spectral differentiation</a:t>
                      </a:r>
                      <a:endParaRPr sz="1200" i="0" u="none" strike="noStrike">
                        <a:solidFill>
                          <a:schemeClr val="dk1"/>
                        </a:solidFill>
                        <a:latin typeface="Nunito Light"/>
                        <a:ea typeface="Nunito Light"/>
                        <a:cs typeface="Nunito Light"/>
                        <a:sym typeface="Nunito Light"/>
                      </a:endParaRPr>
                    </a:p>
                  </a:txBody>
                  <a:tcPr marL="72000" marR="72000" marT="18000" marB="18000" anchor="ctr">
                    <a:lnL w="38100" cap="flat" cmpd="sng">
                      <a:solidFill>
                        <a:schemeClr val="lt1"/>
                      </a:solidFill>
                      <a:prstDash val="solid"/>
                      <a:round/>
                      <a:headEnd type="none" w="sm" len="sm"/>
                      <a:tailEnd type="none" w="sm" len="sm"/>
                    </a:lnL>
                    <a:lnR w="381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chemeClr val="lt2"/>
                    </a:solidFill>
                  </a:tcPr>
                </a:tc>
                <a:tc>
                  <a:txBody>
                    <a:bodyPr/>
                    <a:lstStyle/>
                    <a:p>
                      <a:pPr marL="0" marR="0" lvl="0" indent="0" algn="ctr" rtl="0">
                        <a:spcBef>
                          <a:spcPts val="0"/>
                        </a:spcBef>
                        <a:spcAft>
                          <a:spcPts val="0"/>
                        </a:spcAft>
                        <a:buNone/>
                      </a:pPr>
                      <a:r>
                        <a:rPr lang="en" sz="1200" i="0" u="none" strike="noStrike">
                          <a:solidFill>
                            <a:schemeClr val="dk1"/>
                          </a:solidFill>
                          <a:latin typeface="Nunito Light"/>
                          <a:ea typeface="Nunito Light"/>
                          <a:cs typeface="Nunito Light"/>
                          <a:sym typeface="Nunito Light"/>
                        </a:rPr>
                        <a:t>Low due to limited data capture</a:t>
                      </a:r>
                      <a:endParaRPr sz="1200">
                        <a:solidFill>
                          <a:schemeClr val="dk1"/>
                        </a:solidFill>
                        <a:latin typeface="Nunito Light"/>
                        <a:ea typeface="Nunito Light"/>
                        <a:cs typeface="Nunito Light"/>
                        <a:sym typeface="Nunito Light"/>
                      </a:endParaRPr>
                    </a:p>
                  </a:txBody>
                  <a:tcPr marL="72000" marR="72000" marT="18000" marB="18000" anchor="ctr">
                    <a:lnL w="38100" cap="flat" cmpd="sng">
                      <a:solidFill>
                        <a:schemeClr val="lt1"/>
                      </a:solidFill>
                      <a:prstDash val="solid"/>
                      <a:round/>
                      <a:headEnd type="none" w="sm" len="sm"/>
                      <a:tailEnd type="none" w="sm" len="sm"/>
                    </a:lnL>
                    <a:lnR w="381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chemeClr val="lt2"/>
                    </a:solidFill>
                  </a:tcPr>
                </a:tc>
                <a:tc>
                  <a:txBody>
                    <a:bodyPr/>
                    <a:lstStyle/>
                    <a:p>
                      <a:pPr marL="0" marR="0" lvl="0" indent="0" algn="ctr" rtl="0">
                        <a:spcBef>
                          <a:spcPts val="0"/>
                        </a:spcBef>
                        <a:spcAft>
                          <a:spcPts val="0"/>
                        </a:spcAft>
                        <a:buNone/>
                      </a:pPr>
                      <a:r>
                        <a:rPr lang="en" sz="1200" i="0" u="none" strike="noStrike">
                          <a:solidFill>
                            <a:schemeClr val="dk1"/>
                          </a:solidFill>
                          <a:latin typeface="Nunito Light"/>
                          <a:ea typeface="Nunito Light"/>
                          <a:cs typeface="Nunito Light"/>
                          <a:sym typeface="Nunito Light"/>
                        </a:rPr>
                        <a:t>High, due to rich data capture</a:t>
                      </a:r>
                      <a:endParaRPr sz="1200">
                        <a:solidFill>
                          <a:schemeClr val="dk1"/>
                        </a:solidFill>
                        <a:latin typeface="Nunito Light"/>
                        <a:ea typeface="Nunito Light"/>
                        <a:cs typeface="Nunito Light"/>
                        <a:sym typeface="Nunito Light"/>
                      </a:endParaRPr>
                    </a:p>
                  </a:txBody>
                  <a:tcPr marL="72000" marR="72000" marT="18000" marB="18000" anchor="ctr">
                    <a:lnL w="38100" cap="flat" cmpd="sng">
                      <a:solidFill>
                        <a:schemeClr val="lt1"/>
                      </a:solidFill>
                      <a:prstDash val="solid"/>
                      <a:round/>
                      <a:headEnd type="none" w="sm" len="sm"/>
                      <a:tailEnd type="none" w="sm" len="sm"/>
                    </a:lnL>
                    <a:lnR w="38100" cap="flat" cmpd="sng">
                      <a:solidFill>
                        <a:schemeClr val="lt1"/>
                      </a:solidFill>
                      <a:prstDash val="solid"/>
                      <a:round/>
                      <a:headEnd type="none" w="sm" len="sm"/>
                      <a:tailEnd type="none" w="sm" len="sm"/>
                    </a:lnR>
                    <a:lnT w="38100" cap="flat" cmpd="sng">
                      <a:solidFill>
                        <a:schemeClr val="lt1"/>
                      </a:solidFill>
                      <a:prstDash val="solid"/>
                      <a:round/>
                      <a:headEnd type="none" w="sm" len="sm"/>
                      <a:tailEnd type="none" w="sm" len="sm"/>
                    </a:lnT>
                    <a:lnB w="38100" cap="flat" cmpd="sng">
                      <a:solidFill>
                        <a:schemeClr val="lt1"/>
                      </a:solidFill>
                      <a:prstDash val="solid"/>
                      <a:round/>
                      <a:headEnd type="none" w="sm" len="sm"/>
                      <a:tailEnd type="none" w="sm" len="sm"/>
                    </a:lnB>
                    <a:solidFill>
                      <a:schemeClr val="lt2"/>
                    </a:solidFill>
                  </a:tcPr>
                </a:tc>
                <a:extLst>
                  <a:ext uri="{0D108BD9-81ED-4DB2-BD59-A6C34878D82A}">
                    <a16:rowId xmlns:a16="http://schemas.microsoft.com/office/drawing/2014/main" val="10005"/>
                  </a:ext>
                </a:extLst>
              </a:tr>
            </a:tbl>
          </a:graphicData>
        </a:graphic>
      </p:graphicFrame>
      <p:sp>
        <p:nvSpPr>
          <p:cNvPr id="1273" name="Google Shape;1273;p64"/>
          <p:cNvSpPr txBox="1">
            <a:spLocks noGrp="1"/>
          </p:cNvSpPr>
          <p:nvPr>
            <p:ph type="title"/>
          </p:nvPr>
        </p:nvSpPr>
        <p:spPr>
          <a:xfrm>
            <a:off x="1317700" y="1165525"/>
            <a:ext cx="7509000" cy="607800"/>
          </a:xfrm>
          <a:prstGeom prst="rect">
            <a:avLst/>
          </a:prstGeom>
          <a:noFill/>
          <a:ln>
            <a:noFill/>
          </a:ln>
        </p:spPr>
        <p:txBody>
          <a:bodyPr spcFirstLastPara="1" vert="horz" wrap="square" lIns="68575" tIns="34275" rIns="68575" bIns="34275" rtlCol="0" anchor="ctr" anchorCtr="0">
            <a:noAutofit/>
          </a:bodyPr>
          <a:lstStyle/>
          <a:p>
            <a:pPr>
              <a:lnSpc>
                <a:spcPct val="100000"/>
              </a:lnSpc>
              <a:buClr>
                <a:srgbClr val="2A4A75"/>
              </a:buClr>
              <a:buSzPts val="2700"/>
            </a:pPr>
            <a:r>
              <a:rPr lang="en"/>
              <a:t>Hyperspectral Imaging vs. </a:t>
            </a:r>
            <a:endParaRPr/>
          </a:p>
          <a:p>
            <a:pPr>
              <a:lnSpc>
                <a:spcPct val="100000"/>
              </a:lnSpc>
              <a:buClr>
                <a:srgbClr val="2A4A75"/>
              </a:buClr>
              <a:buSzPts val="2700"/>
            </a:pPr>
            <a:r>
              <a:rPr lang="en"/>
              <a:t>Other Vision Systems</a:t>
            </a:r>
            <a:endParaRPr/>
          </a:p>
        </p:txBody>
      </p:sp>
      <p:sp>
        <p:nvSpPr>
          <p:cNvPr id="1274" name="Google Shape;1274;p64"/>
          <p:cNvSpPr txBox="1">
            <a:spLocks noGrp="1"/>
          </p:cNvSpPr>
          <p:nvPr>
            <p:ph type="ctrTitle" idx="2"/>
          </p:nvPr>
        </p:nvSpPr>
        <p:spPr>
          <a:xfrm rot="-5400000">
            <a:off x="6983550" y="3170764"/>
            <a:ext cx="4079700" cy="351600"/>
          </a:xfrm>
          <a:prstGeom prst="rect">
            <a:avLst/>
          </a:prstGeom>
        </p:spPr>
        <p:txBody>
          <a:bodyPr spcFirstLastPara="1" vert="horz" wrap="square" lIns="91425" tIns="91425" rIns="91425" bIns="91425" rtlCol="0" anchor="ctr" anchorCtr="0">
            <a:noAutofit/>
          </a:bodyPr>
          <a:lstStyle/>
          <a:p>
            <a:r>
              <a:rPr lang="en"/>
              <a:t>COMPARING VISION SYSTEMS</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279"/>
        <p:cNvGrpSpPr/>
        <p:nvPr/>
      </p:nvGrpSpPr>
      <p:grpSpPr>
        <a:xfrm>
          <a:off x="0" y="0"/>
          <a:ext cx="0" cy="0"/>
          <a:chOff x="0" y="0"/>
          <a:chExt cx="0" cy="0"/>
        </a:xfrm>
      </p:grpSpPr>
      <p:sp>
        <p:nvSpPr>
          <p:cNvPr id="1280" name="Google Shape;1280;p65"/>
          <p:cNvSpPr txBox="1"/>
          <p:nvPr/>
        </p:nvSpPr>
        <p:spPr>
          <a:xfrm>
            <a:off x="4560816" y="4834125"/>
            <a:ext cx="4280400" cy="552300"/>
          </a:xfrm>
          <a:prstGeom prst="rect">
            <a:avLst/>
          </a:prstGeom>
          <a:noFill/>
          <a:ln>
            <a:noFill/>
          </a:ln>
        </p:spPr>
        <p:txBody>
          <a:bodyPr spcFirstLastPara="1" wrap="square" lIns="91425" tIns="91425" rIns="91425" bIns="91425" anchor="ctr" anchorCtr="0">
            <a:noAutofit/>
          </a:bodyPr>
          <a:lstStyle/>
          <a:p>
            <a:pPr algn="ctr" defTabSz="914400">
              <a:buClr>
                <a:srgbClr val="000000"/>
              </a:buClr>
            </a:pPr>
            <a:r>
              <a:rPr lang="en" kern="0">
                <a:solidFill>
                  <a:srgbClr val="212121"/>
                </a:solidFill>
                <a:latin typeface="Nunito"/>
                <a:ea typeface="Nunito"/>
                <a:cs typeface="Nunito"/>
                <a:sym typeface="Nunito"/>
              </a:rPr>
              <a:t>PPO Smart Imaging</a:t>
            </a:r>
            <a:endParaRPr kern="0">
              <a:solidFill>
                <a:srgbClr val="212121"/>
              </a:solidFill>
              <a:latin typeface="Nunito"/>
              <a:ea typeface="Nunito"/>
              <a:cs typeface="Nunito"/>
              <a:sym typeface="Nunito"/>
            </a:endParaRPr>
          </a:p>
        </p:txBody>
      </p:sp>
      <p:sp>
        <p:nvSpPr>
          <p:cNvPr id="1281" name="Google Shape;1281;p65"/>
          <p:cNvSpPr txBox="1"/>
          <p:nvPr/>
        </p:nvSpPr>
        <p:spPr>
          <a:xfrm>
            <a:off x="797406" y="4834125"/>
            <a:ext cx="2691300" cy="552300"/>
          </a:xfrm>
          <a:prstGeom prst="rect">
            <a:avLst/>
          </a:prstGeom>
          <a:noFill/>
          <a:ln>
            <a:noFill/>
          </a:ln>
        </p:spPr>
        <p:txBody>
          <a:bodyPr spcFirstLastPara="1" wrap="square" lIns="91425" tIns="91425" rIns="91425" bIns="91425" anchor="ctr" anchorCtr="0">
            <a:noAutofit/>
          </a:bodyPr>
          <a:lstStyle/>
          <a:p>
            <a:pPr algn="ctr" defTabSz="914400">
              <a:buClr>
                <a:srgbClr val="000000"/>
              </a:buClr>
            </a:pPr>
            <a:r>
              <a:rPr lang="en" kern="0">
                <a:solidFill>
                  <a:srgbClr val="212121"/>
                </a:solidFill>
                <a:latin typeface="Nunito"/>
                <a:ea typeface="Nunito"/>
                <a:cs typeface="Nunito"/>
                <a:sym typeface="Nunito"/>
              </a:rPr>
              <a:t>Other Systems</a:t>
            </a:r>
            <a:endParaRPr kern="0">
              <a:solidFill>
                <a:srgbClr val="212121"/>
              </a:solidFill>
              <a:latin typeface="Nunito"/>
              <a:ea typeface="Nunito"/>
              <a:cs typeface="Nunito"/>
              <a:sym typeface="Nunito"/>
            </a:endParaRPr>
          </a:p>
        </p:txBody>
      </p:sp>
      <p:sp>
        <p:nvSpPr>
          <p:cNvPr id="1282" name="Google Shape;1282;p65"/>
          <p:cNvSpPr txBox="1">
            <a:spLocks noGrp="1"/>
          </p:cNvSpPr>
          <p:nvPr>
            <p:ph type="title"/>
          </p:nvPr>
        </p:nvSpPr>
        <p:spPr>
          <a:xfrm>
            <a:off x="1317700" y="1165525"/>
            <a:ext cx="7509000" cy="607800"/>
          </a:xfrm>
          <a:prstGeom prst="rect">
            <a:avLst/>
          </a:prstGeom>
          <a:noFill/>
          <a:ln>
            <a:noFill/>
          </a:ln>
        </p:spPr>
        <p:txBody>
          <a:bodyPr spcFirstLastPara="1" wrap="square" lIns="68575" tIns="34275" rIns="68575" bIns="34275" anchor="ctr" anchorCtr="0">
            <a:noAutofit/>
          </a:bodyPr>
          <a:lstStyle/>
          <a:p>
            <a:pPr>
              <a:buClr>
                <a:srgbClr val="2A4A75"/>
              </a:buClr>
              <a:buSzPts val="2700"/>
            </a:pPr>
            <a:r>
              <a:rPr lang="en"/>
              <a:t>PPO Smart Imaging sees more</a:t>
            </a:r>
            <a:endParaRPr b="1">
              <a:latin typeface="Nunito"/>
              <a:ea typeface="Nunito"/>
              <a:cs typeface="Nunito"/>
              <a:sym typeface="Nunito"/>
            </a:endParaRPr>
          </a:p>
        </p:txBody>
      </p:sp>
      <p:sp>
        <p:nvSpPr>
          <p:cNvPr id="1283" name="Google Shape;1283;p65"/>
          <p:cNvSpPr txBox="1">
            <a:spLocks noGrp="1"/>
          </p:cNvSpPr>
          <p:nvPr>
            <p:ph type="ctrTitle" idx="2"/>
          </p:nvPr>
        </p:nvSpPr>
        <p:spPr>
          <a:xfrm rot="-5400000">
            <a:off x="6983550" y="3170764"/>
            <a:ext cx="4079700" cy="351600"/>
          </a:xfrm>
          <a:prstGeom prst="rect">
            <a:avLst/>
          </a:prstGeom>
        </p:spPr>
        <p:txBody>
          <a:bodyPr spcFirstLastPara="1" wrap="square" lIns="91425" tIns="91425" rIns="91425" bIns="91425" anchor="ctr" anchorCtr="0">
            <a:noAutofit/>
          </a:bodyPr>
          <a:lstStyle/>
          <a:p>
            <a:r>
              <a:rPr lang="en"/>
              <a:t>SEE ALL THE  INFORMATION</a:t>
            </a:r>
            <a:endParaRPr/>
          </a:p>
        </p:txBody>
      </p:sp>
      <p:pic>
        <p:nvPicPr>
          <p:cNvPr id="1284" name="Google Shape;1284;p65"/>
          <p:cNvPicPr preferRelativeResize="0"/>
          <p:nvPr/>
        </p:nvPicPr>
        <p:blipFill rotWithShape="1">
          <a:blip r:embed="rId3">
            <a:alphaModFix/>
          </a:blip>
          <a:srcRect r="16352"/>
          <a:stretch/>
        </p:blipFill>
        <p:spPr>
          <a:xfrm>
            <a:off x="4698083" y="2211278"/>
            <a:ext cx="4005848" cy="2435448"/>
          </a:xfrm>
          <a:prstGeom prst="rect">
            <a:avLst/>
          </a:prstGeom>
          <a:noFill/>
          <a:ln>
            <a:noFill/>
          </a:ln>
        </p:spPr>
      </p:pic>
      <p:pic>
        <p:nvPicPr>
          <p:cNvPr id="1285" name="Google Shape;1285;p65"/>
          <p:cNvPicPr preferRelativeResize="0"/>
          <p:nvPr/>
        </p:nvPicPr>
        <p:blipFill rotWithShape="1">
          <a:blip r:embed="rId4">
            <a:alphaModFix/>
          </a:blip>
          <a:srcRect r="4388"/>
          <a:stretch/>
        </p:blipFill>
        <p:spPr>
          <a:xfrm>
            <a:off x="140157" y="2211275"/>
            <a:ext cx="4005833" cy="2435436"/>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289"/>
        <p:cNvGrpSpPr/>
        <p:nvPr/>
      </p:nvGrpSpPr>
      <p:grpSpPr>
        <a:xfrm>
          <a:off x="0" y="0"/>
          <a:ext cx="0" cy="0"/>
          <a:chOff x="0" y="0"/>
          <a:chExt cx="0" cy="0"/>
        </a:xfrm>
      </p:grpSpPr>
      <p:sp>
        <p:nvSpPr>
          <p:cNvPr id="1290" name="Google Shape;1290;p66"/>
          <p:cNvSpPr txBox="1">
            <a:spLocks noGrp="1"/>
          </p:cNvSpPr>
          <p:nvPr>
            <p:ph type="ctrTitle" idx="6"/>
          </p:nvPr>
        </p:nvSpPr>
        <p:spPr>
          <a:xfrm rot="-5400000">
            <a:off x="6983550" y="3170764"/>
            <a:ext cx="4079700" cy="351600"/>
          </a:xfrm>
          <a:prstGeom prst="rect">
            <a:avLst/>
          </a:prstGeom>
        </p:spPr>
        <p:txBody>
          <a:bodyPr spcFirstLastPara="1" wrap="square" lIns="91425" tIns="91425" rIns="91425" bIns="91425" anchor="ctr" anchorCtr="0">
            <a:noAutofit/>
          </a:bodyPr>
          <a:lstStyle/>
          <a:p>
            <a:r>
              <a:rPr lang="en"/>
              <a:t>PPO SEES  MORE</a:t>
            </a:r>
            <a:endParaRPr/>
          </a:p>
        </p:txBody>
      </p:sp>
      <p:sp>
        <p:nvSpPr>
          <p:cNvPr id="1291" name="Google Shape;1291;p66"/>
          <p:cNvSpPr/>
          <p:nvPr/>
        </p:nvSpPr>
        <p:spPr>
          <a:xfrm>
            <a:off x="1028850" y="3826025"/>
            <a:ext cx="2124000" cy="2199600"/>
          </a:xfrm>
          <a:prstGeom prst="rect">
            <a:avLst/>
          </a:prstGeom>
          <a:solidFill>
            <a:schemeClr val="accent1"/>
          </a:solidFill>
          <a:ln>
            <a:noFill/>
          </a:ln>
        </p:spPr>
        <p:txBody>
          <a:bodyPr spcFirstLastPara="1" wrap="square" lIns="91425" tIns="91425" rIns="91425" bIns="91425" anchor="ctr" anchorCtr="0">
            <a:noAutofit/>
          </a:bodyPr>
          <a:lstStyle/>
          <a:p>
            <a:pPr defTabSz="914400">
              <a:buClr>
                <a:srgbClr val="000000"/>
              </a:buClr>
            </a:pPr>
            <a:endParaRPr sz="1400" kern="0">
              <a:solidFill>
                <a:srgbClr val="000000"/>
              </a:solidFill>
              <a:latin typeface="Arial"/>
              <a:cs typeface="Arial"/>
              <a:sym typeface="Arial"/>
            </a:endParaRPr>
          </a:p>
        </p:txBody>
      </p:sp>
      <p:sp>
        <p:nvSpPr>
          <p:cNvPr id="1292" name="Google Shape;1292;p66"/>
          <p:cNvSpPr/>
          <p:nvPr/>
        </p:nvSpPr>
        <p:spPr>
          <a:xfrm>
            <a:off x="3695850" y="3826025"/>
            <a:ext cx="2124000" cy="2199600"/>
          </a:xfrm>
          <a:prstGeom prst="rect">
            <a:avLst/>
          </a:prstGeom>
          <a:solidFill>
            <a:schemeClr val="accent3"/>
          </a:solidFill>
          <a:ln>
            <a:noFill/>
          </a:ln>
        </p:spPr>
        <p:txBody>
          <a:bodyPr spcFirstLastPara="1" wrap="square" lIns="91425" tIns="91425" rIns="91425" bIns="91425" anchor="ctr" anchorCtr="0">
            <a:noAutofit/>
          </a:bodyPr>
          <a:lstStyle/>
          <a:p>
            <a:pPr defTabSz="914400">
              <a:buClr>
                <a:srgbClr val="000000"/>
              </a:buClr>
            </a:pPr>
            <a:endParaRPr sz="1400" kern="0">
              <a:solidFill>
                <a:srgbClr val="000000"/>
              </a:solidFill>
              <a:latin typeface="Arial"/>
              <a:cs typeface="Arial"/>
              <a:sym typeface="Arial"/>
            </a:endParaRPr>
          </a:p>
        </p:txBody>
      </p:sp>
      <p:sp>
        <p:nvSpPr>
          <p:cNvPr id="1293" name="Google Shape;1293;p66"/>
          <p:cNvSpPr/>
          <p:nvPr/>
        </p:nvSpPr>
        <p:spPr>
          <a:xfrm>
            <a:off x="6362850" y="3826025"/>
            <a:ext cx="2124000" cy="2199600"/>
          </a:xfrm>
          <a:prstGeom prst="rect">
            <a:avLst/>
          </a:prstGeom>
          <a:solidFill>
            <a:schemeClr val="lt2"/>
          </a:solidFill>
          <a:ln>
            <a:noFill/>
          </a:ln>
        </p:spPr>
        <p:txBody>
          <a:bodyPr spcFirstLastPara="1" wrap="square" lIns="91425" tIns="91425" rIns="91425" bIns="91425" anchor="ctr" anchorCtr="0">
            <a:noAutofit/>
          </a:bodyPr>
          <a:lstStyle/>
          <a:p>
            <a:pPr defTabSz="914400">
              <a:buClr>
                <a:srgbClr val="000000"/>
              </a:buClr>
            </a:pPr>
            <a:endParaRPr sz="1400" kern="0">
              <a:solidFill>
                <a:srgbClr val="000000"/>
              </a:solidFill>
              <a:latin typeface="Arial"/>
              <a:cs typeface="Arial"/>
              <a:sym typeface="Arial"/>
            </a:endParaRPr>
          </a:p>
        </p:txBody>
      </p:sp>
      <p:sp>
        <p:nvSpPr>
          <p:cNvPr id="1294" name="Google Shape;1294;p66"/>
          <p:cNvSpPr txBox="1">
            <a:spLocks noGrp="1"/>
          </p:cNvSpPr>
          <p:nvPr>
            <p:ph type="ctrTitle"/>
          </p:nvPr>
        </p:nvSpPr>
        <p:spPr>
          <a:xfrm rot="-5400000">
            <a:off x="-187200" y="4728247"/>
            <a:ext cx="2199600" cy="384900"/>
          </a:xfrm>
          <a:prstGeom prst="rect">
            <a:avLst/>
          </a:prstGeom>
        </p:spPr>
        <p:txBody>
          <a:bodyPr spcFirstLastPara="1" wrap="square" lIns="91425" tIns="91425" rIns="91425" bIns="91425" anchor="b" anchorCtr="0">
            <a:noAutofit/>
          </a:bodyPr>
          <a:lstStyle/>
          <a:p>
            <a:r>
              <a:rPr lang="en"/>
              <a:t>SAFETY</a:t>
            </a:r>
            <a:endParaRPr>
              <a:solidFill>
                <a:srgbClr val="000000"/>
              </a:solidFill>
            </a:endParaRPr>
          </a:p>
        </p:txBody>
      </p:sp>
      <p:sp>
        <p:nvSpPr>
          <p:cNvPr id="1295" name="Google Shape;1295;p66"/>
          <p:cNvSpPr txBox="1">
            <a:spLocks noGrp="1"/>
          </p:cNvSpPr>
          <p:nvPr>
            <p:ph type="ctrTitle" idx="4"/>
          </p:nvPr>
        </p:nvSpPr>
        <p:spPr>
          <a:xfrm rot="-5400000">
            <a:off x="2359500" y="4757225"/>
            <a:ext cx="2262600" cy="390300"/>
          </a:xfrm>
          <a:prstGeom prst="rect">
            <a:avLst/>
          </a:prstGeom>
        </p:spPr>
        <p:txBody>
          <a:bodyPr spcFirstLastPara="1" wrap="square" lIns="91425" tIns="91425" rIns="91425" bIns="91425" anchor="ctr" anchorCtr="0">
            <a:noAutofit/>
          </a:bodyPr>
          <a:lstStyle/>
          <a:p>
            <a:pPr>
              <a:buSzPts val="1100"/>
            </a:pPr>
            <a:r>
              <a:rPr lang="en"/>
              <a:t>TRANSPARENCY</a:t>
            </a:r>
            <a:endParaRPr/>
          </a:p>
        </p:txBody>
      </p:sp>
      <p:sp>
        <p:nvSpPr>
          <p:cNvPr id="1296" name="Google Shape;1296;p66"/>
          <p:cNvSpPr txBox="1">
            <a:spLocks noGrp="1"/>
          </p:cNvSpPr>
          <p:nvPr>
            <p:ph type="ctrTitle" idx="5"/>
          </p:nvPr>
        </p:nvSpPr>
        <p:spPr>
          <a:xfrm rot="-5400000">
            <a:off x="5197913" y="4644698"/>
            <a:ext cx="2032500" cy="384900"/>
          </a:xfrm>
          <a:prstGeom prst="rect">
            <a:avLst/>
          </a:prstGeom>
        </p:spPr>
        <p:txBody>
          <a:bodyPr spcFirstLastPara="1" wrap="square" lIns="91425" tIns="91425" rIns="91425" bIns="91425" anchor="ctr" anchorCtr="0">
            <a:noAutofit/>
          </a:bodyPr>
          <a:lstStyle/>
          <a:p>
            <a:r>
              <a:rPr lang="en"/>
              <a:t>MARGINS</a:t>
            </a:r>
            <a:endParaRPr/>
          </a:p>
        </p:txBody>
      </p:sp>
      <p:sp>
        <p:nvSpPr>
          <p:cNvPr id="1297" name="Google Shape;1297;p66"/>
          <p:cNvSpPr txBox="1"/>
          <p:nvPr/>
        </p:nvSpPr>
        <p:spPr>
          <a:xfrm>
            <a:off x="1028850" y="2341475"/>
            <a:ext cx="2124000" cy="1143900"/>
          </a:xfrm>
          <a:prstGeom prst="rect">
            <a:avLst/>
          </a:prstGeom>
          <a:noFill/>
          <a:ln>
            <a:noFill/>
          </a:ln>
        </p:spPr>
        <p:txBody>
          <a:bodyPr spcFirstLastPara="1" wrap="square" lIns="91425" tIns="91425" rIns="91425" bIns="91425" anchor="ctr" anchorCtr="0">
            <a:noAutofit/>
          </a:bodyPr>
          <a:lstStyle/>
          <a:p>
            <a:pPr algn="ctr" defTabSz="914400">
              <a:buClr>
                <a:srgbClr val="000000"/>
              </a:buClr>
              <a:buSzPts val="2000"/>
            </a:pPr>
            <a:r>
              <a:rPr lang="en" sz="2000" b="1" kern="0">
                <a:solidFill>
                  <a:srgbClr val="0D4D87"/>
                </a:solidFill>
                <a:latin typeface="Nunito"/>
                <a:ea typeface="Nunito"/>
                <a:cs typeface="Nunito"/>
                <a:sym typeface="Nunito"/>
              </a:rPr>
              <a:t>Find and identify foreign objects</a:t>
            </a:r>
            <a:endParaRPr sz="2000" kern="0">
              <a:solidFill>
                <a:srgbClr val="0D4D87"/>
              </a:solidFill>
              <a:latin typeface="Nunito"/>
              <a:ea typeface="Nunito"/>
              <a:cs typeface="Nunito"/>
              <a:sym typeface="Nunito"/>
            </a:endParaRPr>
          </a:p>
        </p:txBody>
      </p:sp>
      <p:sp>
        <p:nvSpPr>
          <p:cNvPr id="1298" name="Google Shape;1298;p66"/>
          <p:cNvSpPr txBox="1"/>
          <p:nvPr/>
        </p:nvSpPr>
        <p:spPr>
          <a:xfrm>
            <a:off x="3619500" y="2340850"/>
            <a:ext cx="2276700" cy="1145400"/>
          </a:xfrm>
          <a:prstGeom prst="rect">
            <a:avLst/>
          </a:prstGeom>
          <a:noFill/>
          <a:ln>
            <a:noFill/>
          </a:ln>
        </p:spPr>
        <p:txBody>
          <a:bodyPr spcFirstLastPara="1" wrap="square" lIns="91425" tIns="91425" rIns="91425" bIns="91425" anchor="ctr" anchorCtr="0">
            <a:noAutofit/>
          </a:bodyPr>
          <a:lstStyle/>
          <a:p>
            <a:pPr algn="ctr" defTabSz="914400">
              <a:buClr>
                <a:srgbClr val="000000"/>
              </a:buClr>
              <a:buSzPts val="2000"/>
            </a:pPr>
            <a:r>
              <a:rPr lang="en" sz="2000" b="1" kern="0">
                <a:solidFill>
                  <a:srgbClr val="5E5ED1"/>
                </a:solidFill>
                <a:latin typeface="Nunito"/>
                <a:ea typeface="Nunito"/>
                <a:cs typeface="Nunito"/>
                <a:sym typeface="Nunito"/>
              </a:rPr>
              <a:t>Continuous measurement of quality</a:t>
            </a:r>
            <a:endParaRPr sz="2000" b="1" kern="0">
              <a:solidFill>
                <a:srgbClr val="5E5ED1"/>
              </a:solidFill>
              <a:latin typeface="Nunito"/>
              <a:ea typeface="Nunito"/>
              <a:cs typeface="Nunito"/>
              <a:sym typeface="Nunito"/>
            </a:endParaRPr>
          </a:p>
        </p:txBody>
      </p:sp>
      <p:sp>
        <p:nvSpPr>
          <p:cNvPr id="1299" name="Google Shape;1299;p66"/>
          <p:cNvSpPr txBox="1"/>
          <p:nvPr/>
        </p:nvSpPr>
        <p:spPr>
          <a:xfrm>
            <a:off x="6305700" y="2340850"/>
            <a:ext cx="2238300" cy="1145400"/>
          </a:xfrm>
          <a:prstGeom prst="rect">
            <a:avLst/>
          </a:prstGeom>
          <a:noFill/>
          <a:ln>
            <a:noFill/>
          </a:ln>
        </p:spPr>
        <p:txBody>
          <a:bodyPr spcFirstLastPara="1" wrap="square" lIns="91425" tIns="91425" rIns="91425" bIns="91425" anchor="ctr" anchorCtr="0">
            <a:noAutofit/>
          </a:bodyPr>
          <a:lstStyle/>
          <a:p>
            <a:pPr algn="ctr" defTabSz="914400">
              <a:buClr>
                <a:srgbClr val="000000"/>
              </a:buClr>
              <a:buSzPts val="2000"/>
            </a:pPr>
            <a:r>
              <a:rPr lang="en" sz="2000" b="1" kern="0">
                <a:solidFill>
                  <a:srgbClr val="B6B6D8"/>
                </a:solidFill>
                <a:latin typeface="Nunito"/>
                <a:ea typeface="Nunito"/>
                <a:cs typeface="Nunito"/>
                <a:sym typeface="Nunito"/>
              </a:rPr>
              <a:t>In-line process monitoring</a:t>
            </a:r>
            <a:endParaRPr sz="2000" b="1" kern="0">
              <a:solidFill>
                <a:srgbClr val="B6B6D8"/>
              </a:solidFill>
              <a:latin typeface="Nunito"/>
              <a:ea typeface="Nunito"/>
              <a:cs typeface="Nunito"/>
              <a:sym typeface="Nunito"/>
            </a:endParaRPr>
          </a:p>
        </p:txBody>
      </p:sp>
      <p:sp>
        <p:nvSpPr>
          <p:cNvPr id="1300" name="Google Shape;1300;p66"/>
          <p:cNvSpPr txBox="1">
            <a:spLocks noGrp="1"/>
          </p:cNvSpPr>
          <p:nvPr>
            <p:ph type="title" idx="4294967295"/>
          </p:nvPr>
        </p:nvSpPr>
        <p:spPr>
          <a:xfrm>
            <a:off x="1317700" y="1165525"/>
            <a:ext cx="7509000" cy="607800"/>
          </a:xfrm>
          <a:prstGeom prst="rect">
            <a:avLst/>
          </a:prstGeom>
        </p:spPr>
        <p:txBody>
          <a:bodyPr spcFirstLastPara="1" wrap="square" lIns="91425" tIns="91425" rIns="91425" bIns="91425" anchor="t" anchorCtr="0">
            <a:noAutofit/>
          </a:bodyPr>
          <a:lstStyle/>
          <a:p>
            <a:r>
              <a:rPr lang="en"/>
              <a:t>What Can PPO Smart Imaging Do?</a:t>
            </a:r>
            <a:endParaRPr/>
          </a:p>
        </p:txBody>
      </p:sp>
      <p:pic>
        <p:nvPicPr>
          <p:cNvPr id="1301" name="Google Shape;1301;p66"/>
          <p:cNvPicPr preferRelativeResize="0"/>
          <p:nvPr/>
        </p:nvPicPr>
        <p:blipFill rotWithShape="1">
          <a:blip r:embed="rId3">
            <a:alphaModFix/>
          </a:blip>
          <a:srcRect l="40529" t="5640" r="28752" b="40688"/>
          <a:stretch/>
        </p:blipFill>
        <p:spPr>
          <a:xfrm>
            <a:off x="3819140" y="3989487"/>
            <a:ext cx="1877400" cy="1862400"/>
          </a:xfrm>
          <a:prstGeom prst="ellipse">
            <a:avLst/>
          </a:prstGeom>
          <a:noFill/>
          <a:ln>
            <a:noFill/>
          </a:ln>
        </p:spPr>
      </p:pic>
      <p:pic>
        <p:nvPicPr>
          <p:cNvPr id="1302" name="Google Shape;1302;p66"/>
          <p:cNvPicPr preferRelativeResize="0"/>
          <p:nvPr/>
        </p:nvPicPr>
        <p:blipFill rotWithShape="1">
          <a:blip r:embed="rId3">
            <a:alphaModFix/>
          </a:blip>
          <a:srcRect l="40529" t="5640" r="28752" b="40688"/>
          <a:stretch/>
        </p:blipFill>
        <p:spPr>
          <a:xfrm>
            <a:off x="3819140" y="3989487"/>
            <a:ext cx="1877400" cy="1862400"/>
          </a:xfrm>
          <a:prstGeom prst="ellipse">
            <a:avLst/>
          </a:prstGeom>
          <a:noFill/>
          <a:ln w="28575" cap="flat" cmpd="sng">
            <a:solidFill>
              <a:schemeClr val="lt1"/>
            </a:solidFill>
            <a:prstDash val="solid"/>
            <a:round/>
            <a:headEnd type="none" w="sm" len="sm"/>
            <a:tailEnd type="none" w="sm" len="sm"/>
          </a:ln>
        </p:spPr>
      </p:pic>
      <p:pic>
        <p:nvPicPr>
          <p:cNvPr id="1303" name="Google Shape;1303;p66"/>
          <p:cNvPicPr preferRelativeResize="0"/>
          <p:nvPr/>
        </p:nvPicPr>
        <p:blipFill rotWithShape="1">
          <a:blip r:embed="rId4">
            <a:alphaModFix/>
          </a:blip>
          <a:srcRect l="38574" t="32112" r="35382" b="27229"/>
          <a:stretch/>
        </p:blipFill>
        <p:spPr>
          <a:xfrm>
            <a:off x="6476655" y="3989485"/>
            <a:ext cx="1879800" cy="1848600"/>
          </a:xfrm>
          <a:prstGeom prst="ellipse">
            <a:avLst/>
          </a:prstGeom>
          <a:noFill/>
          <a:ln w="28575" cap="flat" cmpd="sng">
            <a:solidFill>
              <a:schemeClr val="lt1"/>
            </a:solidFill>
            <a:prstDash val="solid"/>
            <a:round/>
            <a:headEnd type="none" w="sm" len="sm"/>
            <a:tailEnd type="none" w="sm" len="sm"/>
          </a:ln>
        </p:spPr>
      </p:pic>
      <p:pic>
        <p:nvPicPr>
          <p:cNvPr id="1304" name="Google Shape;1304;p66"/>
          <p:cNvPicPr preferRelativeResize="0"/>
          <p:nvPr/>
        </p:nvPicPr>
        <p:blipFill rotWithShape="1">
          <a:blip r:embed="rId5">
            <a:alphaModFix/>
          </a:blip>
          <a:srcRect l="44115" t="31007" r="37140" b="35016"/>
          <a:stretch/>
        </p:blipFill>
        <p:spPr>
          <a:xfrm rot="10800000">
            <a:off x="1162550" y="3996050"/>
            <a:ext cx="1876500" cy="1835400"/>
          </a:xfrm>
          <a:prstGeom prst="ellipse">
            <a:avLst/>
          </a:prstGeom>
          <a:noFill/>
          <a:ln w="28575" cap="flat" cmpd="sng">
            <a:solidFill>
              <a:schemeClr val="lt1"/>
            </a:solidFill>
            <a:prstDash val="solid"/>
            <a:round/>
            <a:headEnd type="none" w="sm" len="sm"/>
            <a:tailEnd type="none" w="sm" len="sm"/>
          </a:ln>
        </p:spPr>
      </p:pic>
      <p:sp>
        <p:nvSpPr>
          <p:cNvPr id="1305" name="Google Shape;1305;p66"/>
          <p:cNvSpPr txBox="1"/>
          <p:nvPr/>
        </p:nvSpPr>
        <p:spPr>
          <a:xfrm>
            <a:off x="-82550" y="5879450"/>
            <a:ext cx="3107700" cy="168600"/>
          </a:xfrm>
          <a:prstGeom prst="rect">
            <a:avLst/>
          </a:prstGeom>
          <a:noFill/>
          <a:ln>
            <a:noFill/>
          </a:ln>
        </p:spPr>
        <p:txBody>
          <a:bodyPr spcFirstLastPara="1" wrap="square" lIns="91425" tIns="91425" rIns="91425" bIns="91425" anchor="ctr" anchorCtr="0">
            <a:noAutofit/>
          </a:bodyPr>
          <a:lstStyle/>
          <a:p>
            <a:pPr defTabSz="914400">
              <a:buClr>
                <a:srgbClr val="000000"/>
              </a:buClr>
            </a:pPr>
            <a:r>
              <a:rPr lang="en" sz="600" kern="0">
                <a:solidFill>
                  <a:srgbClr val="9AACC8"/>
                </a:solidFill>
                <a:latin typeface="Nunito Light"/>
                <a:ea typeface="Nunito Light"/>
                <a:cs typeface="Nunito Light"/>
                <a:sym typeface="Nunito Light"/>
              </a:rPr>
              <a:t>©2019 P&amp;P Optica Inc.  Not for distribution.</a:t>
            </a:r>
            <a:endParaRPr sz="600" kern="0">
              <a:solidFill>
                <a:srgbClr val="9AACC8"/>
              </a:solidFill>
              <a:latin typeface="Nunito Light"/>
              <a:ea typeface="Nunito Light"/>
              <a:cs typeface="Nunito Light"/>
              <a:sym typeface="Nunito Light"/>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309"/>
        <p:cNvGrpSpPr/>
        <p:nvPr/>
      </p:nvGrpSpPr>
      <p:grpSpPr>
        <a:xfrm>
          <a:off x="0" y="0"/>
          <a:ext cx="0" cy="0"/>
          <a:chOff x="0" y="0"/>
          <a:chExt cx="0" cy="0"/>
        </a:xfrm>
      </p:grpSpPr>
      <p:sp>
        <p:nvSpPr>
          <p:cNvPr id="1310" name="Google Shape;1310;p67"/>
          <p:cNvSpPr txBox="1">
            <a:spLocks noGrp="1"/>
          </p:cNvSpPr>
          <p:nvPr>
            <p:ph type="ctrTitle" idx="6"/>
          </p:nvPr>
        </p:nvSpPr>
        <p:spPr>
          <a:xfrm rot="-5400000">
            <a:off x="6983550" y="3170764"/>
            <a:ext cx="4079700" cy="351600"/>
          </a:xfrm>
          <a:prstGeom prst="rect">
            <a:avLst/>
          </a:prstGeom>
        </p:spPr>
        <p:txBody>
          <a:bodyPr spcFirstLastPara="1" wrap="square" lIns="91425" tIns="91425" rIns="91425" bIns="91425" anchor="ctr" anchorCtr="0">
            <a:noAutofit/>
          </a:bodyPr>
          <a:lstStyle/>
          <a:p>
            <a:r>
              <a:rPr lang="en"/>
              <a:t> PPO SEES MORE</a:t>
            </a:r>
            <a:endParaRPr/>
          </a:p>
        </p:txBody>
      </p:sp>
      <p:sp>
        <p:nvSpPr>
          <p:cNvPr id="1311" name="Google Shape;1311;p67"/>
          <p:cNvSpPr/>
          <p:nvPr/>
        </p:nvSpPr>
        <p:spPr>
          <a:xfrm>
            <a:off x="1028850" y="3826025"/>
            <a:ext cx="2124000" cy="2199600"/>
          </a:xfrm>
          <a:prstGeom prst="rect">
            <a:avLst/>
          </a:prstGeom>
          <a:solidFill>
            <a:schemeClr val="accent1"/>
          </a:solidFill>
          <a:ln>
            <a:noFill/>
          </a:ln>
        </p:spPr>
        <p:txBody>
          <a:bodyPr spcFirstLastPara="1" wrap="square" lIns="91425" tIns="91425" rIns="91425" bIns="91425" anchor="ctr" anchorCtr="0">
            <a:noAutofit/>
          </a:bodyPr>
          <a:lstStyle/>
          <a:p>
            <a:pPr defTabSz="914400">
              <a:buClr>
                <a:srgbClr val="000000"/>
              </a:buClr>
            </a:pPr>
            <a:endParaRPr sz="1400" kern="0">
              <a:solidFill>
                <a:srgbClr val="000000"/>
              </a:solidFill>
              <a:latin typeface="Arial"/>
              <a:cs typeface="Arial"/>
              <a:sym typeface="Arial"/>
            </a:endParaRPr>
          </a:p>
        </p:txBody>
      </p:sp>
      <p:sp>
        <p:nvSpPr>
          <p:cNvPr id="1312" name="Google Shape;1312;p67"/>
          <p:cNvSpPr/>
          <p:nvPr/>
        </p:nvSpPr>
        <p:spPr>
          <a:xfrm>
            <a:off x="3695850" y="3826025"/>
            <a:ext cx="2124000" cy="2199600"/>
          </a:xfrm>
          <a:prstGeom prst="rect">
            <a:avLst/>
          </a:prstGeom>
          <a:solidFill>
            <a:schemeClr val="accent3"/>
          </a:solidFill>
          <a:ln>
            <a:noFill/>
          </a:ln>
        </p:spPr>
        <p:txBody>
          <a:bodyPr spcFirstLastPara="1" wrap="square" lIns="91425" tIns="91425" rIns="91425" bIns="91425" anchor="ctr" anchorCtr="0">
            <a:noAutofit/>
          </a:bodyPr>
          <a:lstStyle/>
          <a:p>
            <a:pPr defTabSz="914400">
              <a:buClr>
                <a:srgbClr val="000000"/>
              </a:buClr>
            </a:pPr>
            <a:endParaRPr sz="1400" kern="0">
              <a:solidFill>
                <a:srgbClr val="000000"/>
              </a:solidFill>
              <a:latin typeface="Arial"/>
              <a:cs typeface="Arial"/>
              <a:sym typeface="Arial"/>
            </a:endParaRPr>
          </a:p>
        </p:txBody>
      </p:sp>
      <p:sp>
        <p:nvSpPr>
          <p:cNvPr id="1313" name="Google Shape;1313;p67"/>
          <p:cNvSpPr/>
          <p:nvPr/>
        </p:nvSpPr>
        <p:spPr>
          <a:xfrm>
            <a:off x="6362850" y="3826025"/>
            <a:ext cx="2124000" cy="2199600"/>
          </a:xfrm>
          <a:prstGeom prst="rect">
            <a:avLst/>
          </a:prstGeom>
          <a:solidFill>
            <a:schemeClr val="lt2"/>
          </a:solidFill>
          <a:ln>
            <a:noFill/>
          </a:ln>
        </p:spPr>
        <p:txBody>
          <a:bodyPr spcFirstLastPara="1" wrap="square" lIns="91425" tIns="91425" rIns="91425" bIns="91425" anchor="ctr" anchorCtr="0">
            <a:noAutofit/>
          </a:bodyPr>
          <a:lstStyle/>
          <a:p>
            <a:pPr defTabSz="914400">
              <a:buClr>
                <a:srgbClr val="000000"/>
              </a:buClr>
            </a:pPr>
            <a:endParaRPr sz="1400" kern="0">
              <a:solidFill>
                <a:srgbClr val="000000"/>
              </a:solidFill>
              <a:latin typeface="Arial"/>
              <a:cs typeface="Arial"/>
              <a:sym typeface="Arial"/>
            </a:endParaRPr>
          </a:p>
        </p:txBody>
      </p:sp>
      <p:sp>
        <p:nvSpPr>
          <p:cNvPr id="1314" name="Google Shape;1314;p67"/>
          <p:cNvSpPr txBox="1">
            <a:spLocks noGrp="1"/>
          </p:cNvSpPr>
          <p:nvPr>
            <p:ph type="ctrTitle"/>
          </p:nvPr>
        </p:nvSpPr>
        <p:spPr>
          <a:xfrm rot="-5400000">
            <a:off x="-187200" y="4728247"/>
            <a:ext cx="2199600" cy="384900"/>
          </a:xfrm>
          <a:prstGeom prst="rect">
            <a:avLst/>
          </a:prstGeom>
        </p:spPr>
        <p:txBody>
          <a:bodyPr spcFirstLastPara="1" wrap="square" lIns="91425" tIns="91425" rIns="91425" bIns="91425" anchor="b" anchorCtr="0">
            <a:noAutofit/>
          </a:bodyPr>
          <a:lstStyle/>
          <a:p>
            <a:r>
              <a:rPr lang="en"/>
              <a:t>SAFETY</a:t>
            </a:r>
            <a:endParaRPr>
              <a:solidFill>
                <a:srgbClr val="000000"/>
              </a:solidFill>
            </a:endParaRPr>
          </a:p>
        </p:txBody>
      </p:sp>
      <p:sp>
        <p:nvSpPr>
          <p:cNvPr id="1315" name="Google Shape;1315;p67"/>
          <p:cNvSpPr txBox="1">
            <a:spLocks noGrp="1"/>
          </p:cNvSpPr>
          <p:nvPr>
            <p:ph type="ctrTitle" idx="4"/>
          </p:nvPr>
        </p:nvSpPr>
        <p:spPr>
          <a:xfrm rot="-5400000">
            <a:off x="2359500" y="4757225"/>
            <a:ext cx="2262600" cy="390300"/>
          </a:xfrm>
          <a:prstGeom prst="rect">
            <a:avLst/>
          </a:prstGeom>
        </p:spPr>
        <p:txBody>
          <a:bodyPr spcFirstLastPara="1" wrap="square" lIns="91425" tIns="91425" rIns="91425" bIns="91425" anchor="ctr" anchorCtr="0">
            <a:noAutofit/>
          </a:bodyPr>
          <a:lstStyle/>
          <a:p>
            <a:pPr>
              <a:buSzPts val="1100"/>
            </a:pPr>
            <a:r>
              <a:rPr lang="en"/>
              <a:t>TRANSPARENCY</a:t>
            </a:r>
            <a:endParaRPr/>
          </a:p>
        </p:txBody>
      </p:sp>
      <p:sp>
        <p:nvSpPr>
          <p:cNvPr id="1316" name="Google Shape;1316;p67"/>
          <p:cNvSpPr txBox="1">
            <a:spLocks noGrp="1"/>
          </p:cNvSpPr>
          <p:nvPr>
            <p:ph type="ctrTitle" idx="5"/>
          </p:nvPr>
        </p:nvSpPr>
        <p:spPr>
          <a:xfrm rot="-5400000">
            <a:off x="5197913" y="4644698"/>
            <a:ext cx="2032500" cy="384900"/>
          </a:xfrm>
          <a:prstGeom prst="rect">
            <a:avLst/>
          </a:prstGeom>
        </p:spPr>
        <p:txBody>
          <a:bodyPr spcFirstLastPara="1" wrap="square" lIns="91425" tIns="91425" rIns="91425" bIns="91425" anchor="ctr" anchorCtr="0">
            <a:noAutofit/>
          </a:bodyPr>
          <a:lstStyle/>
          <a:p>
            <a:r>
              <a:rPr lang="en"/>
              <a:t>MARGINS</a:t>
            </a:r>
            <a:endParaRPr/>
          </a:p>
        </p:txBody>
      </p:sp>
      <p:pic>
        <p:nvPicPr>
          <p:cNvPr id="1317" name="Google Shape;1317;p67"/>
          <p:cNvPicPr preferRelativeResize="0"/>
          <p:nvPr/>
        </p:nvPicPr>
        <p:blipFill rotWithShape="1">
          <a:blip r:embed="rId3">
            <a:alphaModFix/>
          </a:blip>
          <a:srcRect l="38574" t="32112" r="35382" b="27229"/>
          <a:stretch/>
        </p:blipFill>
        <p:spPr>
          <a:xfrm>
            <a:off x="6476655" y="3989485"/>
            <a:ext cx="1879800" cy="1848600"/>
          </a:xfrm>
          <a:prstGeom prst="ellipse">
            <a:avLst/>
          </a:prstGeom>
          <a:noFill/>
          <a:ln>
            <a:noFill/>
          </a:ln>
        </p:spPr>
      </p:pic>
      <p:pic>
        <p:nvPicPr>
          <p:cNvPr id="1318" name="Google Shape;1318;p67"/>
          <p:cNvPicPr preferRelativeResize="0"/>
          <p:nvPr/>
        </p:nvPicPr>
        <p:blipFill rotWithShape="1">
          <a:blip r:embed="rId4">
            <a:alphaModFix amt="71000"/>
          </a:blip>
          <a:srcRect t="38" b="4295"/>
          <a:stretch/>
        </p:blipFill>
        <p:spPr>
          <a:xfrm>
            <a:off x="6481675" y="3970775"/>
            <a:ext cx="1876500" cy="1876800"/>
          </a:xfrm>
          <a:prstGeom prst="ellipse">
            <a:avLst/>
          </a:prstGeom>
          <a:noFill/>
          <a:ln w="28575" cap="flat" cmpd="sng">
            <a:solidFill>
              <a:schemeClr val="lt1"/>
            </a:solidFill>
            <a:prstDash val="solid"/>
            <a:round/>
            <a:headEnd type="none" w="sm" len="sm"/>
            <a:tailEnd type="none" w="sm" len="sm"/>
          </a:ln>
        </p:spPr>
      </p:pic>
      <p:sp>
        <p:nvSpPr>
          <p:cNvPr id="1319" name="Google Shape;1319;p67"/>
          <p:cNvSpPr txBox="1"/>
          <p:nvPr/>
        </p:nvSpPr>
        <p:spPr>
          <a:xfrm>
            <a:off x="3619500" y="2340850"/>
            <a:ext cx="2276700" cy="1145400"/>
          </a:xfrm>
          <a:prstGeom prst="rect">
            <a:avLst/>
          </a:prstGeom>
          <a:noFill/>
          <a:ln>
            <a:noFill/>
          </a:ln>
        </p:spPr>
        <p:txBody>
          <a:bodyPr spcFirstLastPara="1" wrap="square" lIns="91425" tIns="91425" rIns="91425" bIns="91425" anchor="ctr" anchorCtr="0">
            <a:noAutofit/>
          </a:bodyPr>
          <a:lstStyle/>
          <a:p>
            <a:pPr algn="ctr" defTabSz="914400">
              <a:buClr>
                <a:srgbClr val="000000"/>
              </a:buClr>
              <a:buSzPts val="2000"/>
            </a:pPr>
            <a:r>
              <a:rPr lang="en" sz="2000" b="1" kern="0">
                <a:solidFill>
                  <a:srgbClr val="5E5ED1"/>
                </a:solidFill>
                <a:latin typeface="Nunito"/>
                <a:ea typeface="Nunito"/>
                <a:cs typeface="Nunito"/>
                <a:sym typeface="Nunito"/>
              </a:rPr>
              <a:t>Continuous measurement of quality</a:t>
            </a:r>
            <a:endParaRPr sz="2000" b="1" kern="0">
              <a:solidFill>
                <a:srgbClr val="5E5ED1"/>
              </a:solidFill>
              <a:latin typeface="Nunito"/>
              <a:ea typeface="Nunito"/>
              <a:cs typeface="Nunito"/>
              <a:sym typeface="Nunito"/>
            </a:endParaRPr>
          </a:p>
        </p:txBody>
      </p:sp>
      <p:sp>
        <p:nvSpPr>
          <p:cNvPr id="1320" name="Google Shape;1320;p67"/>
          <p:cNvSpPr txBox="1"/>
          <p:nvPr/>
        </p:nvSpPr>
        <p:spPr>
          <a:xfrm>
            <a:off x="6305700" y="2340850"/>
            <a:ext cx="2238300" cy="1145400"/>
          </a:xfrm>
          <a:prstGeom prst="rect">
            <a:avLst/>
          </a:prstGeom>
          <a:noFill/>
          <a:ln>
            <a:noFill/>
          </a:ln>
        </p:spPr>
        <p:txBody>
          <a:bodyPr spcFirstLastPara="1" wrap="square" lIns="91425" tIns="91425" rIns="91425" bIns="91425" anchor="ctr" anchorCtr="0">
            <a:noAutofit/>
          </a:bodyPr>
          <a:lstStyle/>
          <a:p>
            <a:pPr algn="ctr" defTabSz="914400">
              <a:buClr>
                <a:srgbClr val="000000"/>
              </a:buClr>
              <a:buSzPts val="2000"/>
            </a:pPr>
            <a:r>
              <a:rPr lang="en" sz="2000" b="1" kern="0">
                <a:solidFill>
                  <a:srgbClr val="B6B6D8"/>
                </a:solidFill>
                <a:latin typeface="Nunito"/>
                <a:ea typeface="Nunito"/>
                <a:cs typeface="Nunito"/>
                <a:sym typeface="Nunito"/>
              </a:rPr>
              <a:t>In-line process monitoring</a:t>
            </a:r>
            <a:endParaRPr sz="2000" b="1" kern="0">
              <a:solidFill>
                <a:srgbClr val="B6B6D8"/>
              </a:solidFill>
              <a:latin typeface="Nunito"/>
              <a:ea typeface="Nunito"/>
              <a:cs typeface="Nunito"/>
              <a:sym typeface="Nunito"/>
            </a:endParaRPr>
          </a:p>
        </p:txBody>
      </p:sp>
      <p:sp>
        <p:nvSpPr>
          <p:cNvPr id="1321" name="Google Shape;1321;p67"/>
          <p:cNvSpPr txBox="1">
            <a:spLocks noGrp="1"/>
          </p:cNvSpPr>
          <p:nvPr>
            <p:ph type="title" idx="4294967295"/>
          </p:nvPr>
        </p:nvSpPr>
        <p:spPr>
          <a:xfrm>
            <a:off x="1317700" y="1165525"/>
            <a:ext cx="7509000" cy="607800"/>
          </a:xfrm>
          <a:prstGeom prst="rect">
            <a:avLst/>
          </a:prstGeom>
        </p:spPr>
        <p:txBody>
          <a:bodyPr spcFirstLastPara="1" wrap="square" lIns="91425" tIns="91425" rIns="91425" bIns="91425" anchor="t" anchorCtr="0">
            <a:noAutofit/>
          </a:bodyPr>
          <a:lstStyle/>
          <a:p>
            <a:r>
              <a:rPr lang="en"/>
              <a:t>What Can PPO Smart Imaging Do?</a:t>
            </a:r>
            <a:endParaRPr b="1">
              <a:latin typeface="Nunito"/>
              <a:ea typeface="Nunito"/>
              <a:cs typeface="Nunito"/>
              <a:sym typeface="Nunito"/>
            </a:endParaRPr>
          </a:p>
        </p:txBody>
      </p:sp>
      <p:sp>
        <p:nvSpPr>
          <p:cNvPr id="1322" name="Google Shape;1322;p67"/>
          <p:cNvSpPr/>
          <p:nvPr/>
        </p:nvSpPr>
        <p:spPr>
          <a:xfrm>
            <a:off x="3819150" y="3981975"/>
            <a:ext cx="1877400" cy="1877400"/>
          </a:xfrm>
          <a:prstGeom prst="ellipse">
            <a:avLst/>
          </a:prstGeom>
          <a:solidFill>
            <a:schemeClr val="accent3"/>
          </a:solidFill>
          <a:ln w="2857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defTabSz="914400">
              <a:buClr>
                <a:srgbClr val="000000"/>
              </a:buClr>
            </a:pPr>
            <a:endParaRPr sz="1400" kern="0">
              <a:solidFill>
                <a:srgbClr val="000000"/>
              </a:solidFill>
              <a:latin typeface="Arial"/>
              <a:cs typeface="Arial"/>
              <a:sym typeface="Arial"/>
            </a:endParaRPr>
          </a:p>
        </p:txBody>
      </p:sp>
      <p:pic>
        <p:nvPicPr>
          <p:cNvPr id="1323" name="Google Shape;1323;p67" descr="Z:\P&amp;P Optica\Presentations and Publications\Presentations\2016 Presentations\CMP March 2016 loin analysis\image_of_pork_loin_segmented.png"/>
          <p:cNvPicPr preferRelativeResize="0"/>
          <p:nvPr/>
        </p:nvPicPr>
        <p:blipFill rotWithShape="1">
          <a:blip r:embed="rId5">
            <a:alphaModFix/>
          </a:blip>
          <a:srcRect/>
          <a:stretch/>
        </p:blipFill>
        <p:spPr>
          <a:xfrm>
            <a:off x="4217679" y="3905775"/>
            <a:ext cx="1043718" cy="1877400"/>
          </a:xfrm>
          <a:prstGeom prst="rect">
            <a:avLst/>
          </a:prstGeom>
          <a:noFill/>
          <a:ln>
            <a:noFill/>
          </a:ln>
        </p:spPr>
      </p:pic>
      <p:pic>
        <p:nvPicPr>
          <p:cNvPr id="1324" name="Google Shape;1324;p67"/>
          <p:cNvPicPr preferRelativeResize="0"/>
          <p:nvPr/>
        </p:nvPicPr>
        <p:blipFill rotWithShape="1">
          <a:blip r:embed="rId6">
            <a:alphaModFix/>
          </a:blip>
          <a:srcRect l="44115" t="31007" r="37140" b="35016"/>
          <a:stretch/>
        </p:blipFill>
        <p:spPr>
          <a:xfrm rot="10800000">
            <a:off x="1162550" y="3996050"/>
            <a:ext cx="1876500" cy="1835400"/>
          </a:xfrm>
          <a:prstGeom prst="ellipse">
            <a:avLst/>
          </a:prstGeom>
          <a:noFill/>
          <a:ln w="28575" cap="flat" cmpd="sng">
            <a:solidFill>
              <a:schemeClr val="lt1"/>
            </a:solidFill>
            <a:prstDash val="solid"/>
            <a:round/>
            <a:headEnd type="none" w="sm" len="sm"/>
            <a:tailEnd type="none" w="sm" len="sm"/>
          </a:ln>
        </p:spPr>
      </p:pic>
      <p:pic>
        <p:nvPicPr>
          <p:cNvPr id="1325" name="Google Shape;1325;p67"/>
          <p:cNvPicPr preferRelativeResize="0"/>
          <p:nvPr/>
        </p:nvPicPr>
        <p:blipFill rotWithShape="1">
          <a:blip r:embed="rId7">
            <a:alphaModFix/>
          </a:blip>
          <a:srcRect l="20346" t="23726" r="20659" b="22067"/>
          <a:stretch/>
        </p:blipFill>
        <p:spPr>
          <a:xfrm>
            <a:off x="1162550" y="3982550"/>
            <a:ext cx="1876500" cy="1862400"/>
          </a:xfrm>
          <a:prstGeom prst="ellipse">
            <a:avLst/>
          </a:prstGeom>
          <a:noFill/>
          <a:ln w="28575" cap="flat" cmpd="sng">
            <a:solidFill>
              <a:schemeClr val="lt1"/>
            </a:solidFill>
            <a:prstDash val="solid"/>
            <a:round/>
            <a:headEnd type="none" w="sm" len="sm"/>
            <a:tailEnd type="none" w="sm" len="sm"/>
          </a:ln>
        </p:spPr>
      </p:pic>
      <p:sp>
        <p:nvSpPr>
          <p:cNvPr id="1326" name="Google Shape;1326;p67"/>
          <p:cNvSpPr txBox="1"/>
          <p:nvPr/>
        </p:nvSpPr>
        <p:spPr>
          <a:xfrm>
            <a:off x="1028850" y="2341475"/>
            <a:ext cx="2124000" cy="1143900"/>
          </a:xfrm>
          <a:prstGeom prst="rect">
            <a:avLst/>
          </a:prstGeom>
          <a:noFill/>
          <a:ln>
            <a:noFill/>
          </a:ln>
        </p:spPr>
        <p:txBody>
          <a:bodyPr spcFirstLastPara="1" wrap="square" lIns="91425" tIns="91425" rIns="91425" bIns="91425" anchor="ctr" anchorCtr="0">
            <a:noAutofit/>
          </a:bodyPr>
          <a:lstStyle/>
          <a:p>
            <a:pPr algn="ctr" defTabSz="914400">
              <a:buClr>
                <a:srgbClr val="000000"/>
              </a:buClr>
              <a:buSzPts val="2000"/>
            </a:pPr>
            <a:r>
              <a:rPr lang="en" sz="2000" b="1" kern="0">
                <a:solidFill>
                  <a:srgbClr val="0D4D87"/>
                </a:solidFill>
                <a:latin typeface="Nunito"/>
                <a:ea typeface="Nunito"/>
                <a:cs typeface="Nunito"/>
                <a:sym typeface="Nunito"/>
              </a:rPr>
              <a:t>Find and identify foreign objects</a:t>
            </a:r>
            <a:endParaRPr sz="2000" kern="0">
              <a:solidFill>
                <a:srgbClr val="0D4D87"/>
              </a:solidFill>
              <a:latin typeface="Nunito"/>
              <a:ea typeface="Nunito"/>
              <a:cs typeface="Nunito"/>
              <a:sym typeface="Nunito"/>
            </a:endParaRPr>
          </a:p>
        </p:txBody>
      </p:sp>
      <p:sp>
        <p:nvSpPr>
          <p:cNvPr id="1327" name="Google Shape;1327;p67"/>
          <p:cNvSpPr txBox="1"/>
          <p:nvPr/>
        </p:nvSpPr>
        <p:spPr>
          <a:xfrm>
            <a:off x="-82550" y="5879450"/>
            <a:ext cx="3107700" cy="168600"/>
          </a:xfrm>
          <a:prstGeom prst="rect">
            <a:avLst/>
          </a:prstGeom>
          <a:noFill/>
          <a:ln>
            <a:noFill/>
          </a:ln>
        </p:spPr>
        <p:txBody>
          <a:bodyPr spcFirstLastPara="1" wrap="square" lIns="91425" tIns="91425" rIns="91425" bIns="91425" anchor="ctr" anchorCtr="0">
            <a:noAutofit/>
          </a:bodyPr>
          <a:lstStyle/>
          <a:p>
            <a:pPr defTabSz="914400">
              <a:buClr>
                <a:srgbClr val="000000"/>
              </a:buClr>
            </a:pPr>
            <a:r>
              <a:rPr lang="en" sz="600" kern="0">
                <a:solidFill>
                  <a:srgbClr val="9AACC8"/>
                </a:solidFill>
                <a:latin typeface="Nunito Light"/>
                <a:ea typeface="Nunito Light"/>
                <a:cs typeface="Nunito Light"/>
                <a:sym typeface="Nunito Light"/>
              </a:rPr>
              <a:t>©2019 P&amp;P Optica Inc.  Not for distribution.</a:t>
            </a:r>
            <a:endParaRPr sz="600" kern="0">
              <a:solidFill>
                <a:srgbClr val="9AACC8"/>
              </a:solidFill>
              <a:latin typeface="Nunito Light"/>
              <a:ea typeface="Nunito Light"/>
              <a:cs typeface="Nunito Light"/>
              <a:sym typeface="Nunito Light"/>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331"/>
        <p:cNvGrpSpPr/>
        <p:nvPr/>
      </p:nvGrpSpPr>
      <p:grpSpPr>
        <a:xfrm>
          <a:off x="0" y="0"/>
          <a:ext cx="0" cy="0"/>
          <a:chOff x="0" y="0"/>
          <a:chExt cx="0" cy="0"/>
        </a:xfrm>
      </p:grpSpPr>
      <p:sp>
        <p:nvSpPr>
          <p:cNvPr id="1332" name="Google Shape;1332;p68"/>
          <p:cNvSpPr txBox="1">
            <a:spLocks noGrp="1"/>
          </p:cNvSpPr>
          <p:nvPr>
            <p:ph type="body" idx="4294967295"/>
          </p:nvPr>
        </p:nvSpPr>
        <p:spPr>
          <a:xfrm>
            <a:off x="4849875" y="2000250"/>
            <a:ext cx="3770400" cy="3888300"/>
          </a:xfrm>
          <a:prstGeom prst="rect">
            <a:avLst/>
          </a:prstGeom>
        </p:spPr>
        <p:txBody>
          <a:bodyPr spcFirstLastPara="1" wrap="square" lIns="91425" tIns="91425" rIns="91425" bIns="91425" anchor="t" anchorCtr="0">
            <a:noAutofit/>
          </a:bodyPr>
          <a:lstStyle/>
          <a:p>
            <a:pPr>
              <a:lnSpc>
                <a:spcPct val="100000"/>
              </a:lnSpc>
              <a:buFont typeface="Nunito"/>
              <a:buChar char="●"/>
            </a:pPr>
            <a:r>
              <a:rPr lang="en" b="1">
                <a:latin typeface="Nunito"/>
                <a:ea typeface="Nunito"/>
                <a:cs typeface="Nunito"/>
                <a:sym typeface="Nunito"/>
              </a:rPr>
              <a:t>Hyperspectral imaging</a:t>
            </a:r>
            <a:endParaRPr b="1">
              <a:latin typeface="Nunito"/>
              <a:ea typeface="Nunito"/>
              <a:cs typeface="Nunito"/>
              <a:sym typeface="Nunito"/>
            </a:endParaRPr>
          </a:p>
          <a:p>
            <a:pPr lvl="1">
              <a:lnSpc>
                <a:spcPct val="100000"/>
              </a:lnSpc>
            </a:pPr>
            <a:r>
              <a:rPr lang="en"/>
              <a:t>Identifies chemical bonds</a:t>
            </a:r>
            <a:endParaRPr/>
          </a:p>
          <a:p>
            <a:pPr lvl="1">
              <a:lnSpc>
                <a:spcPct val="100000"/>
              </a:lnSpc>
              <a:spcBef>
                <a:spcPts val="0"/>
              </a:spcBef>
            </a:pPr>
            <a:r>
              <a:rPr lang="en"/>
              <a:t>Plastics, metal, organics etc.</a:t>
            </a:r>
            <a:endParaRPr/>
          </a:p>
          <a:p>
            <a:pPr>
              <a:lnSpc>
                <a:spcPct val="100000"/>
              </a:lnSpc>
              <a:spcBef>
                <a:spcPts val="1000"/>
              </a:spcBef>
              <a:buFont typeface="Nunito"/>
              <a:buChar char="●"/>
            </a:pPr>
            <a:r>
              <a:rPr lang="en" b="1">
                <a:latin typeface="Nunito"/>
                <a:ea typeface="Nunito"/>
                <a:cs typeface="Nunito"/>
                <a:sym typeface="Nunito"/>
              </a:rPr>
              <a:t>Patented spectrometers</a:t>
            </a:r>
            <a:endParaRPr b="1">
              <a:latin typeface="Nunito"/>
              <a:ea typeface="Nunito"/>
              <a:cs typeface="Nunito"/>
              <a:sym typeface="Nunito"/>
            </a:endParaRPr>
          </a:p>
          <a:p>
            <a:pPr lvl="1">
              <a:lnSpc>
                <a:spcPct val="100000"/>
              </a:lnSpc>
            </a:pPr>
            <a:r>
              <a:rPr lang="en"/>
              <a:t>Deliver unmatched data quality and speed</a:t>
            </a:r>
            <a:endParaRPr/>
          </a:p>
          <a:p>
            <a:pPr>
              <a:lnSpc>
                <a:spcPct val="100000"/>
              </a:lnSpc>
              <a:spcBef>
                <a:spcPts val="1000"/>
              </a:spcBef>
              <a:buFont typeface="Nunito"/>
              <a:buChar char="●"/>
            </a:pPr>
            <a:r>
              <a:rPr lang="en" b="1">
                <a:latin typeface="Nunito"/>
                <a:ea typeface="Nunito"/>
                <a:cs typeface="Nunito"/>
                <a:sym typeface="Nunito"/>
              </a:rPr>
              <a:t>Modular design</a:t>
            </a:r>
            <a:endParaRPr b="1">
              <a:latin typeface="Nunito"/>
              <a:ea typeface="Nunito"/>
              <a:cs typeface="Nunito"/>
              <a:sym typeface="Nunito"/>
            </a:endParaRPr>
          </a:p>
          <a:p>
            <a:pPr lvl="1">
              <a:lnSpc>
                <a:spcPct val="100000"/>
              </a:lnSpc>
            </a:pPr>
            <a:r>
              <a:rPr lang="en"/>
              <a:t>Drops into production lines</a:t>
            </a:r>
            <a:endParaRPr/>
          </a:p>
          <a:p>
            <a:pPr>
              <a:lnSpc>
                <a:spcPct val="100000"/>
              </a:lnSpc>
              <a:spcBef>
                <a:spcPts val="1000"/>
              </a:spcBef>
              <a:buClr>
                <a:schemeClr val="dk1"/>
              </a:buClr>
              <a:buFont typeface="Nunito"/>
              <a:buChar char="●"/>
            </a:pPr>
            <a:r>
              <a:rPr lang="en" b="1">
                <a:solidFill>
                  <a:schemeClr val="dk1"/>
                </a:solidFill>
                <a:latin typeface="Nunito"/>
                <a:ea typeface="Nunito"/>
                <a:cs typeface="Nunito"/>
                <a:sym typeface="Nunito"/>
              </a:rPr>
              <a:t>Machine learning</a:t>
            </a:r>
            <a:endParaRPr b="1">
              <a:solidFill>
                <a:schemeClr val="dk1"/>
              </a:solidFill>
              <a:latin typeface="Nunito"/>
              <a:ea typeface="Nunito"/>
              <a:cs typeface="Nunito"/>
              <a:sym typeface="Nunito"/>
            </a:endParaRPr>
          </a:p>
          <a:p>
            <a:pPr lvl="1">
              <a:lnSpc>
                <a:spcPct val="100000"/>
              </a:lnSpc>
              <a:buClr>
                <a:schemeClr val="dk1"/>
              </a:buClr>
            </a:pPr>
            <a:r>
              <a:rPr lang="en">
                <a:solidFill>
                  <a:schemeClr val="dk1"/>
                </a:solidFill>
              </a:rPr>
              <a:t>Analyzes spectral data</a:t>
            </a:r>
            <a:endParaRPr>
              <a:solidFill>
                <a:schemeClr val="dk1"/>
              </a:solidFill>
            </a:endParaRPr>
          </a:p>
          <a:p>
            <a:pPr marL="0" indent="0">
              <a:lnSpc>
                <a:spcPct val="100000"/>
              </a:lnSpc>
              <a:spcBef>
                <a:spcPts val="1000"/>
              </a:spcBef>
              <a:buNone/>
            </a:pPr>
            <a:endParaRPr/>
          </a:p>
        </p:txBody>
      </p:sp>
      <p:sp>
        <p:nvSpPr>
          <p:cNvPr id="1333" name="Google Shape;1333;p68"/>
          <p:cNvSpPr txBox="1">
            <a:spLocks noGrp="1"/>
          </p:cNvSpPr>
          <p:nvPr>
            <p:ph type="title"/>
          </p:nvPr>
        </p:nvSpPr>
        <p:spPr>
          <a:xfrm>
            <a:off x="1317700" y="1165525"/>
            <a:ext cx="7509000" cy="607800"/>
          </a:xfrm>
          <a:prstGeom prst="rect">
            <a:avLst/>
          </a:prstGeom>
        </p:spPr>
        <p:txBody>
          <a:bodyPr spcFirstLastPara="1" wrap="square" lIns="91425" tIns="91425" rIns="91425" bIns="91425" anchor="ctr" anchorCtr="0">
            <a:noAutofit/>
          </a:bodyPr>
          <a:lstStyle/>
          <a:p>
            <a:r>
              <a:rPr lang="en"/>
              <a:t>PPO Smart Imaging sees more</a:t>
            </a:r>
            <a:endParaRPr/>
          </a:p>
        </p:txBody>
      </p:sp>
      <p:sp>
        <p:nvSpPr>
          <p:cNvPr id="1334" name="Google Shape;1334;p68"/>
          <p:cNvSpPr txBox="1">
            <a:spLocks noGrp="1"/>
          </p:cNvSpPr>
          <p:nvPr>
            <p:ph type="ctrTitle" idx="2"/>
          </p:nvPr>
        </p:nvSpPr>
        <p:spPr>
          <a:xfrm rot="-5400000">
            <a:off x="6983550" y="3170764"/>
            <a:ext cx="4079700" cy="351600"/>
          </a:xfrm>
          <a:prstGeom prst="rect">
            <a:avLst/>
          </a:prstGeom>
        </p:spPr>
        <p:txBody>
          <a:bodyPr spcFirstLastPara="1" wrap="square" lIns="91425" tIns="91425" rIns="91425" bIns="91425" anchor="ctr" anchorCtr="0">
            <a:noAutofit/>
          </a:bodyPr>
          <a:lstStyle/>
          <a:p>
            <a:r>
              <a:rPr lang="en"/>
              <a:t>PPO SMART IMAGING SYSTEM IN PRODUCTION</a:t>
            </a:r>
            <a:endParaRPr/>
          </a:p>
        </p:txBody>
      </p:sp>
      <p:pic>
        <p:nvPicPr>
          <p:cNvPr id="1335" name="Google Shape;1335;p68"/>
          <p:cNvPicPr preferRelativeResize="0"/>
          <p:nvPr/>
        </p:nvPicPr>
        <p:blipFill rotWithShape="1">
          <a:blip r:embed="rId3">
            <a:alphaModFix/>
          </a:blip>
          <a:srcRect l="8787" t="10460" r="12041" b="5724"/>
          <a:stretch/>
        </p:blipFill>
        <p:spPr>
          <a:xfrm>
            <a:off x="0" y="2000250"/>
            <a:ext cx="4985500" cy="3386174"/>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339"/>
        <p:cNvGrpSpPr/>
        <p:nvPr/>
      </p:nvGrpSpPr>
      <p:grpSpPr>
        <a:xfrm>
          <a:off x="0" y="0"/>
          <a:ext cx="0" cy="0"/>
          <a:chOff x="0" y="0"/>
          <a:chExt cx="0" cy="0"/>
        </a:xfrm>
      </p:grpSpPr>
      <p:sp>
        <p:nvSpPr>
          <p:cNvPr id="1340" name="Google Shape;1340;p69"/>
          <p:cNvSpPr txBox="1">
            <a:spLocks noGrp="1"/>
          </p:cNvSpPr>
          <p:nvPr>
            <p:ph type="title"/>
          </p:nvPr>
        </p:nvSpPr>
        <p:spPr>
          <a:xfrm>
            <a:off x="1317700" y="1165525"/>
            <a:ext cx="7509000" cy="607800"/>
          </a:xfrm>
          <a:prstGeom prst="rect">
            <a:avLst/>
          </a:prstGeom>
        </p:spPr>
        <p:txBody>
          <a:bodyPr spcFirstLastPara="1" wrap="square" lIns="91425" tIns="91425" rIns="91425" bIns="91425" anchor="ctr" anchorCtr="0">
            <a:noAutofit/>
          </a:bodyPr>
          <a:lstStyle/>
          <a:p>
            <a:pPr>
              <a:buClr>
                <a:srgbClr val="2A4A75"/>
              </a:buClr>
              <a:buSzPts val="2400"/>
            </a:pPr>
            <a:r>
              <a:rPr lang="en"/>
              <a:t>PPO Data Analytics Offerings</a:t>
            </a:r>
            <a:endParaRPr/>
          </a:p>
        </p:txBody>
      </p:sp>
      <p:sp>
        <p:nvSpPr>
          <p:cNvPr id="1341" name="Google Shape;1341;p69"/>
          <p:cNvSpPr txBox="1">
            <a:spLocks noGrp="1"/>
          </p:cNvSpPr>
          <p:nvPr>
            <p:ph type="ctrTitle" idx="2"/>
          </p:nvPr>
        </p:nvSpPr>
        <p:spPr>
          <a:xfrm rot="-5400000">
            <a:off x="6983550" y="3170764"/>
            <a:ext cx="4079700" cy="351600"/>
          </a:xfrm>
          <a:prstGeom prst="rect">
            <a:avLst/>
          </a:prstGeom>
        </p:spPr>
        <p:txBody>
          <a:bodyPr spcFirstLastPara="1" wrap="square" lIns="91425" tIns="91425" rIns="91425" bIns="91425" anchor="ctr" anchorCtr="0">
            <a:noAutofit/>
          </a:bodyPr>
          <a:lstStyle/>
          <a:p>
            <a:r>
              <a:rPr lang="en"/>
              <a:t>DATA INSIGHTS</a:t>
            </a:r>
            <a:endParaRPr/>
          </a:p>
        </p:txBody>
      </p:sp>
      <p:sp>
        <p:nvSpPr>
          <p:cNvPr id="1342" name="Google Shape;1342;p69"/>
          <p:cNvSpPr txBox="1"/>
          <p:nvPr/>
        </p:nvSpPr>
        <p:spPr>
          <a:xfrm>
            <a:off x="54275" y="3636600"/>
            <a:ext cx="2179800" cy="459300"/>
          </a:xfrm>
          <a:prstGeom prst="rect">
            <a:avLst/>
          </a:prstGeom>
          <a:noFill/>
          <a:ln>
            <a:noFill/>
          </a:ln>
        </p:spPr>
        <p:txBody>
          <a:bodyPr spcFirstLastPara="1" wrap="square" lIns="68575" tIns="34275" rIns="68575" bIns="34275" anchor="ctr" anchorCtr="0">
            <a:noAutofit/>
          </a:bodyPr>
          <a:lstStyle/>
          <a:p>
            <a:pPr algn="ctr" defTabSz="914400">
              <a:buClr>
                <a:srgbClr val="000000"/>
              </a:buClr>
            </a:pPr>
            <a:r>
              <a:rPr lang="en" b="1" kern="0">
                <a:solidFill>
                  <a:srgbClr val="212121"/>
                </a:solidFill>
                <a:latin typeface="Nunito"/>
                <a:ea typeface="Nunito"/>
                <a:cs typeface="Nunito"/>
                <a:sym typeface="Nunito"/>
              </a:rPr>
              <a:t>Tier 1</a:t>
            </a:r>
            <a:endParaRPr b="1" kern="0">
              <a:solidFill>
                <a:srgbClr val="212121"/>
              </a:solidFill>
              <a:latin typeface="Nunito"/>
              <a:ea typeface="Nunito"/>
              <a:cs typeface="Nunito"/>
              <a:sym typeface="Nunito"/>
            </a:endParaRPr>
          </a:p>
          <a:p>
            <a:pPr algn="ctr" defTabSz="914400">
              <a:buClr>
                <a:srgbClr val="000000"/>
              </a:buClr>
            </a:pPr>
            <a:r>
              <a:rPr lang="en" sz="1400" b="1" kern="0">
                <a:solidFill>
                  <a:srgbClr val="212121"/>
                </a:solidFill>
                <a:latin typeface="Nunito"/>
                <a:ea typeface="Nunito"/>
                <a:cs typeface="Nunito"/>
                <a:sym typeface="Nunito"/>
              </a:rPr>
              <a:t>(Readily Available)</a:t>
            </a:r>
            <a:endParaRPr sz="1400" b="1" kern="0">
              <a:solidFill>
                <a:srgbClr val="212121"/>
              </a:solidFill>
              <a:latin typeface="Nunito"/>
              <a:ea typeface="Nunito"/>
              <a:cs typeface="Nunito"/>
              <a:sym typeface="Nunito"/>
            </a:endParaRPr>
          </a:p>
        </p:txBody>
      </p:sp>
      <p:sp>
        <p:nvSpPr>
          <p:cNvPr id="1343" name="Google Shape;1343;p69"/>
          <p:cNvSpPr txBox="1"/>
          <p:nvPr/>
        </p:nvSpPr>
        <p:spPr>
          <a:xfrm>
            <a:off x="54275" y="4257050"/>
            <a:ext cx="2179800" cy="920700"/>
          </a:xfrm>
          <a:prstGeom prst="rect">
            <a:avLst/>
          </a:prstGeom>
          <a:noFill/>
          <a:ln>
            <a:noFill/>
          </a:ln>
        </p:spPr>
        <p:txBody>
          <a:bodyPr spcFirstLastPara="1" wrap="square" lIns="68575" tIns="34275" rIns="68575" bIns="34275" anchor="t" anchorCtr="0">
            <a:noAutofit/>
          </a:bodyPr>
          <a:lstStyle/>
          <a:p>
            <a:pPr algn="ctr" defTabSz="914400">
              <a:buClr>
                <a:srgbClr val="000000"/>
              </a:buClr>
            </a:pPr>
            <a:r>
              <a:rPr lang="en" sz="1400" kern="0">
                <a:solidFill>
                  <a:srgbClr val="212121"/>
                </a:solidFill>
                <a:latin typeface="Nunito Light"/>
                <a:ea typeface="Nunito Light"/>
                <a:cs typeface="Nunito Light"/>
                <a:sym typeface="Nunito Light"/>
              </a:rPr>
              <a:t>Detect foreign objects</a:t>
            </a:r>
            <a:endParaRPr sz="1400" kern="0">
              <a:solidFill>
                <a:srgbClr val="212121"/>
              </a:solidFill>
              <a:latin typeface="Nunito Light"/>
              <a:ea typeface="Nunito Light"/>
              <a:cs typeface="Nunito Light"/>
              <a:sym typeface="Nunito Light"/>
            </a:endParaRPr>
          </a:p>
          <a:p>
            <a:pPr algn="ctr" defTabSz="914400">
              <a:spcBef>
                <a:spcPts val="1000"/>
              </a:spcBef>
              <a:spcAft>
                <a:spcPts val="1000"/>
              </a:spcAft>
              <a:buClr>
                <a:srgbClr val="000000"/>
              </a:buClr>
            </a:pPr>
            <a:r>
              <a:rPr lang="en" sz="1400" kern="0">
                <a:solidFill>
                  <a:srgbClr val="212121"/>
                </a:solidFill>
                <a:latin typeface="Nunito Light"/>
                <a:ea typeface="Nunito Light"/>
                <a:cs typeface="Nunito Light"/>
                <a:sym typeface="Nunito Light"/>
              </a:rPr>
              <a:t>Frequency of events/findings</a:t>
            </a:r>
            <a:endParaRPr sz="1400" kern="0">
              <a:solidFill>
                <a:srgbClr val="212121"/>
              </a:solidFill>
              <a:latin typeface="Nunito Light"/>
              <a:ea typeface="Nunito Light"/>
              <a:cs typeface="Nunito Light"/>
              <a:sym typeface="Nunito Light"/>
            </a:endParaRPr>
          </a:p>
        </p:txBody>
      </p:sp>
      <p:sp>
        <p:nvSpPr>
          <p:cNvPr id="1344" name="Google Shape;1344;p69"/>
          <p:cNvSpPr/>
          <p:nvPr/>
        </p:nvSpPr>
        <p:spPr>
          <a:xfrm>
            <a:off x="513875" y="2214850"/>
            <a:ext cx="1260600" cy="1260600"/>
          </a:xfrm>
          <a:prstGeom prst="ellipse">
            <a:avLst/>
          </a:prstGeom>
          <a:solidFill>
            <a:schemeClr val="lt2"/>
          </a:solidFill>
          <a:ln>
            <a:noFill/>
          </a:ln>
        </p:spPr>
        <p:txBody>
          <a:bodyPr spcFirstLastPara="1" wrap="square" lIns="91425" tIns="91425" rIns="91425" bIns="91425" anchor="ctr" anchorCtr="0">
            <a:noAutofit/>
          </a:bodyPr>
          <a:lstStyle/>
          <a:p>
            <a:pPr defTabSz="914400">
              <a:buClr>
                <a:srgbClr val="000000"/>
              </a:buClr>
            </a:pPr>
            <a:endParaRPr sz="1400" kern="0">
              <a:solidFill>
                <a:srgbClr val="000000"/>
              </a:solidFill>
              <a:latin typeface="Arial"/>
              <a:cs typeface="Arial"/>
              <a:sym typeface="Arial"/>
            </a:endParaRPr>
          </a:p>
        </p:txBody>
      </p:sp>
      <p:pic>
        <p:nvPicPr>
          <p:cNvPr id="1345" name="Google Shape;1345;p69"/>
          <p:cNvPicPr preferRelativeResize="0"/>
          <p:nvPr/>
        </p:nvPicPr>
        <p:blipFill>
          <a:blip r:embed="rId3">
            <a:alphaModFix/>
          </a:blip>
          <a:stretch>
            <a:fillRect/>
          </a:stretch>
        </p:blipFill>
        <p:spPr>
          <a:xfrm>
            <a:off x="869850" y="2570825"/>
            <a:ext cx="548640" cy="548640"/>
          </a:xfrm>
          <a:prstGeom prst="rect">
            <a:avLst/>
          </a:prstGeom>
          <a:noFill/>
          <a:ln>
            <a:noFill/>
          </a:ln>
        </p:spPr>
      </p:pic>
      <p:sp>
        <p:nvSpPr>
          <p:cNvPr id="1346" name="Google Shape;1346;p69"/>
          <p:cNvSpPr txBox="1"/>
          <p:nvPr/>
        </p:nvSpPr>
        <p:spPr>
          <a:xfrm>
            <a:off x="2234075" y="3636600"/>
            <a:ext cx="2179800" cy="459300"/>
          </a:xfrm>
          <a:prstGeom prst="rect">
            <a:avLst/>
          </a:prstGeom>
          <a:noFill/>
          <a:ln>
            <a:noFill/>
          </a:ln>
        </p:spPr>
        <p:txBody>
          <a:bodyPr spcFirstLastPara="1" wrap="square" lIns="68575" tIns="34275" rIns="68575" bIns="34275" anchor="ctr" anchorCtr="0">
            <a:noAutofit/>
          </a:bodyPr>
          <a:lstStyle/>
          <a:p>
            <a:pPr algn="ctr" defTabSz="914400">
              <a:buClr>
                <a:srgbClr val="000000"/>
              </a:buClr>
            </a:pPr>
            <a:r>
              <a:rPr lang="en" b="1" kern="0">
                <a:solidFill>
                  <a:srgbClr val="212121"/>
                </a:solidFill>
                <a:latin typeface="Nunito"/>
                <a:ea typeface="Nunito"/>
                <a:cs typeface="Nunito"/>
                <a:sym typeface="Nunito"/>
              </a:rPr>
              <a:t>Tier 2</a:t>
            </a:r>
            <a:endParaRPr b="1" kern="0">
              <a:solidFill>
                <a:srgbClr val="212121"/>
              </a:solidFill>
              <a:latin typeface="Nunito"/>
              <a:ea typeface="Nunito"/>
              <a:cs typeface="Nunito"/>
              <a:sym typeface="Nunito"/>
            </a:endParaRPr>
          </a:p>
          <a:p>
            <a:pPr algn="ctr" defTabSz="914400">
              <a:buClr>
                <a:srgbClr val="000000"/>
              </a:buClr>
            </a:pPr>
            <a:r>
              <a:rPr lang="en" sz="1400" b="1" kern="0">
                <a:solidFill>
                  <a:srgbClr val="212121"/>
                </a:solidFill>
                <a:latin typeface="Nunito"/>
                <a:ea typeface="Nunito"/>
                <a:cs typeface="Nunito"/>
                <a:sym typeface="Nunito"/>
              </a:rPr>
              <a:t>(Readily Available)</a:t>
            </a:r>
            <a:endParaRPr sz="1400" b="1" kern="0">
              <a:solidFill>
                <a:srgbClr val="212121"/>
              </a:solidFill>
              <a:latin typeface="Nunito"/>
              <a:ea typeface="Nunito"/>
              <a:cs typeface="Nunito"/>
              <a:sym typeface="Nunito"/>
            </a:endParaRPr>
          </a:p>
        </p:txBody>
      </p:sp>
      <p:sp>
        <p:nvSpPr>
          <p:cNvPr id="1347" name="Google Shape;1347;p69"/>
          <p:cNvSpPr txBox="1"/>
          <p:nvPr/>
        </p:nvSpPr>
        <p:spPr>
          <a:xfrm>
            <a:off x="2234075" y="4257050"/>
            <a:ext cx="2179800" cy="920700"/>
          </a:xfrm>
          <a:prstGeom prst="rect">
            <a:avLst/>
          </a:prstGeom>
          <a:noFill/>
          <a:ln>
            <a:noFill/>
          </a:ln>
        </p:spPr>
        <p:txBody>
          <a:bodyPr spcFirstLastPara="1" wrap="square" lIns="68575" tIns="34275" rIns="68575" bIns="34275" anchor="t" anchorCtr="0">
            <a:noAutofit/>
          </a:bodyPr>
          <a:lstStyle/>
          <a:p>
            <a:pPr algn="ctr" defTabSz="914400">
              <a:buClr>
                <a:srgbClr val="000000"/>
              </a:buClr>
            </a:pPr>
            <a:r>
              <a:rPr lang="en" sz="1400" kern="0">
                <a:solidFill>
                  <a:srgbClr val="212121"/>
                </a:solidFill>
                <a:latin typeface="Nunito Light"/>
                <a:ea typeface="Nunito Light"/>
                <a:cs typeface="Nunito Light"/>
                <a:sym typeface="Nunito Light"/>
              </a:rPr>
              <a:t>Fat/Lean analysis</a:t>
            </a:r>
            <a:endParaRPr sz="1400" kern="0">
              <a:solidFill>
                <a:srgbClr val="212121"/>
              </a:solidFill>
              <a:latin typeface="Nunito Light"/>
              <a:ea typeface="Nunito Light"/>
              <a:cs typeface="Nunito Light"/>
              <a:sym typeface="Nunito Light"/>
            </a:endParaRPr>
          </a:p>
          <a:p>
            <a:pPr algn="ctr" defTabSz="914400">
              <a:spcBef>
                <a:spcPts val="1000"/>
              </a:spcBef>
              <a:buClr>
                <a:srgbClr val="000000"/>
              </a:buClr>
            </a:pPr>
            <a:r>
              <a:rPr lang="en" sz="1400" kern="0">
                <a:solidFill>
                  <a:srgbClr val="212121"/>
                </a:solidFill>
                <a:latin typeface="Nunito Light"/>
                <a:ea typeface="Nunito Light"/>
                <a:cs typeface="Nunito Light"/>
                <a:sym typeface="Nunito Light"/>
              </a:rPr>
              <a:t>Moisture</a:t>
            </a:r>
            <a:endParaRPr sz="1400" kern="0">
              <a:solidFill>
                <a:srgbClr val="212121"/>
              </a:solidFill>
              <a:latin typeface="Nunito Light"/>
              <a:ea typeface="Nunito Light"/>
              <a:cs typeface="Nunito Light"/>
              <a:sym typeface="Nunito Light"/>
            </a:endParaRPr>
          </a:p>
          <a:p>
            <a:pPr algn="ctr" defTabSz="914400">
              <a:spcBef>
                <a:spcPts val="1000"/>
              </a:spcBef>
              <a:spcAft>
                <a:spcPts val="1000"/>
              </a:spcAft>
              <a:buClr>
                <a:srgbClr val="000000"/>
              </a:buClr>
            </a:pPr>
            <a:r>
              <a:rPr lang="en" sz="1400" kern="0">
                <a:solidFill>
                  <a:srgbClr val="212121"/>
                </a:solidFill>
                <a:latin typeface="Nunito Light"/>
                <a:ea typeface="Nunito Light"/>
                <a:cs typeface="Nunito Light"/>
                <a:sym typeface="Nunito Light"/>
              </a:rPr>
              <a:t>Large concentrations of compounds</a:t>
            </a:r>
            <a:endParaRPr sz="1400" kern="0">
              <a:solidFill>
                <a:srgbClr val="212121"/>
              </a:solidFill>
              <a:latin typeface="Nunito Light"/>
              <a:ea typeface="Nunito Light"/>
              <a:cs typeface="Nunito Light"/>
              <a:sym typeface="Nunito Light"/>
            </a:endParaRPr>
          </a:p>
        </p:txBody>
      </p:sp>
      <p:sp>
        <p:nvSpPr>
          <p:cNvPr id="1348" name="Google Shape;1348;p69"/>
          <p:cNvSpPr/>
          <p:nvPr/>
        </p:nvSpPr>
        <p:spPr>
          <a:xfrm>
            <a:off x="2693675" y="2214850"/>
            <a:ext cx="1260600" cy="1260600"/>
          </a:xfrm>
          <a:prstGeom prst="ellipse">
            <a:avLst/>
          </a:prstGeom>
          <a:solidFill>
            <a:schemeClr val="accent2"/>
          </a:solidFill>
          <a:ln>
            <a:noFill/>
          </a:ln>
        </p:spPr>
        <p:txBody>
          <a:bodyPr spcFirstLastPara="1" wrap="square" lIns="91425" tIns="91425" rIns="91425" bIns="91425" anchor="ctr" anchorCtr="0">
            <a:noAutofit/>
          </a:bodyPr>
          <a:lstStyle/>
          <a:p>
            <a:pPr defTabSz="914400">
              <a:buClr>
                <a:srgbClr val="000000"/>
              </a:buClr>
            </a:pPr>
            <a:endParaRPr sz="1400" kern="0">
              <a:solidFill>
                <a:srgbClr val="000000"/>
              </a:solidFill>
              <a:latin typeface="Arial"/>
              <a:cs typeface="Arial"/>
              <a:sym typeface="Arial"/>
            </a:endParaRPr>
          </a:p>
        </p:txBody>
      </p:sp>
      <p:pic>
        <p:nvPicPr>
          <p:cNvPr id="1349" name="Google Shape;1349;p69"/>
          <p:cNvPicPr preferRelativeResize="0"/>
          <p:nvPr/>
        </p:nvPicPr>
        <p:blipFill>
          <a:blip r:embed="rId4">
            <a:alphaModFix/>
          </a:blip>
          <a:stretch>
            <a:fillRect/>
          </a:stretch>
        </p:blipFill>
        <p:spPr>
          <a:xfrm>
            <a:off x="3049650" y="2570825"/>
            <a:ext cx="548640" cy="548640"/>
          </a:xfrm>
          <a:prstGeom prst="rect">
            <a:avLst/>
          </a:prstGeom>
          <a:noFill/>
          <a:ln>
            <a:noFill/>
          </a:ln>
        </p:spPr>
      </p:pic>
      <p:sp>
        <p:nvSpPr>
          <p:cNvPr id="1350" name="Google Shape;1350;p69"/>
          <p:cNvSpPr txBox="1"/>
          <p:nvPr/>
        </p:nvSpPr>
        <p:spPr>
          <a:xfrm>
            <a:off x="4413875" y="3636600"/>
            <a:ext cx="2179800" cy="459300"/>
          </a:xfrm>
          <a:prstGeom prst="rect">
            <a:avLst/>
          </a:prstGeom>
          <a:noFill/>
          <a:ln>
            <a:noFill/>
          </a:ln>
        </p:spPr>
        <p:txBody>
          <a:bodyPr spcFirstLastPara="1" wrap="square" lIns="68575" tIns="34275" rIns="68575" bIns="34275" anchor="ctr" anchorCtr="0">
            <a:noAutofit/>
          </a:bodyPr>
          <a:lstStyle/>
          <a:p>
            <a:pPr algn="ctr" defTabSz="914400">
              <a:buClr>
                <a:srgbClr val="000000"/>
              </a:buClr>
            </a:pPr>
            <a:r>
              <a:rPr lang="en" b="1" kern="0">
                <a:solidFill>
                  <a:srgbClr val="212121"/>
                </a:solidFill>
                <a:latin typeface="Nunito"/>
                <a:ea typeface="Nunito"/>
                <a:cs typeface="Nunito"/>
                <a:sym typeface="Nunito"/>
              </a:rPr>
              <a:t>Tier 3</a:t>
            </a:r>
            <a:endParaRPr b="1" kern="0">
              <a:solidFill>
                <a:srgbClr val="212121"/>
              </a:solidFill>
              <a:latin typeface="Nunito"/>
              <a:ea typeface="Nunito"/>
              <a:cs typeface="Nunito"/>
              <a:sym typeface="Nunito"/>
            </a:endParaRPr>
          </a:p>
          <a:p>
            <a:pPr algn="ctr" defTabSz="914400">
              <a:buClr>
                <a:srgbClr val="000000"/>
              </a:buClr>
            </a:pPr>
            <a:r>
              <a:rPr lang="en" sz="1400" b="1" kern="0">
                <a:solidFill>
                  <a:srgbClr val="212121"/>
                </a:solidFill>
                <a:latin typeface="Nunito"/>
                <a:ea typeface="Nunito"/>
                <a:cs typeface="Nunito"/>
                <a:sym typeface="Nunito"/>
              </a:rPr>
              <a:t>(Under Development)</a:t>
            </a:r>
            <a:endParaRPr sz="1400" b="1" kern="0">
              <a:solidFill>
                <a:srgbClr val="212121"/>
              </a:solidFill>
              <a:latin typeface="Nunito"/>
              <a:ea typeface="Nunito"/>
              <a:cs typeface="Nunito"/>
              <a:sym typeface="Nunito"/>
            </a:endParaRPr>
          </a:p>
        </p:txBody>
      </p:sp>
      <p:sp>
        <p:nvSpPr>
          <p:cNvPr id="1351" name="Google Shape;1351;p69"/>
          <p:cNvSpPr txBox="1"/>
          <p:nvPr/>
        </p:nvSpPr>
        <p:spPr>
          <a:xfrm>
            <a:off x="4413875" y="4257050"/>
            <a:ext cx="2179800" cy="920700"/>
          </a:xfrm>
          <a:prstGeom prst="rect">
            <a:avLst/>
          </a:prstGeom>
          <a:noFill/>
          <a:ln>
            <a:noFill/>
          </a:ln>
        </p:spPr>
        <p:txBody>
          <a:bodyPr spcFirstLastPara="1" wrap="square" lIns="68575" tIns="34275" rIns="68575" bIns="34275" anchor="t" anchorCtr="0">
            <a:noAutofit/>
          </a:bodyPr>
          <a:lstStyle/>
          <a:p>
            <a:pPr algn="ctr" defTabSz="914400">
              <a:buClr>
                <a:srgbClr val="000000"/>
              </a:buClr>
            </a:pPr>
            <a:r>
              <a:rPr lang="en" sz="1400" kern="0">
                <a:solidFill>
                  <a:srgbClr val="212121"/>
                </a:solidFill>
                <a:latin typeface="Nunito Light"/>
                <a:ea typeface="Nunito Light"/>
                <a:cs typeface="Nunito Light"/>
                <a:sym typeface="Nunito Light"/>
              </a:rPr>
              <a:t>Some allergens</a:t>
            </a:r>
            <a:endParaRPr sz="1400" kern="0">
              <a:solidFill>
                <a:srgbClr val="212121"/>
              </a:solidFill>
              <a:latin typeface="Nunito Light"/>
              <a:ea typeface="Nunito Light"/>
              <a:cs typeface="Nunito Light"/>
              <a:sym typeface="Nunito Light"/>
            </a:endParaRPr>
          </a:p>
          <a:p>
            <a:pPr algn="ctr" defTabSz="914400">
              <a:spcBef>
                <a:spcPts val="1000"/>
              </a:spcBef>
              <a:buClr>
                <a:srgbClr val="000000"/>
              </a:buClr>
            </a:pPr>
            <a:r>
              <a:rPr lang="en" sz="1400" kern="0">
                <a:solidFill>
                  <a:srgbClr val="212121"/>
                </a:solidFill>
                <a:latin typeface="Nunito Light"/>
                <a:ea typeface="Nunito Light"/>
                <a:cs typeface="Nunito Light"/>
                <a:sym typeface="Nunito Light"/>
              </a:rPr>
              <a:t>Shelf life</a:t>
            </a:r>
            <a:endParaRPr sz="1400" kern="0">
              <a:solidFill>
                <a:srgbClr val="212121"/>
              </a:solidFill>
              <a:latin typeface="Nunito Light"/>
              <a:ea typeface="Nunito Light"/>
              <a:cs typeface="Nunito Light"/>
              <a:sym typeface="Nunito Light"/>
            </a:endParaRPr>
          </a:p>
          <a:p>
            <a:pPr algn="ctr" defTabSz="914400">
              <a:spcBef>
                <a:spcPts val="1000"/>
              </a:spcBef>
              <a:buClr>
                <a:srgbClr val="000000"/>
              </a:buClr>
            </a:pPr>
            <a:r>
              <a:rPr lang="en" sz="1400" kern="0">
                <a:solidFill>
                  <a:srgbClr val="212121"/>
                </a:solidFill>
                <a:latin typeface="Nunito Light"/>
                <a:ea typeface="Nunito Light"/>
                <a:cs typeface="Nunito Light"/>
                <a:sym typeface="Nunito Light"/>
              </a:rPr>
              <a:t>Flavour</a:t>
            </a:r>
            <a:endParaRPr sz="1400" kern="0">
              <a:solidFill>
                <a:srgbClr val="212121"/>
              </a:solidFill>
              <a:latin typeface="Nunito Light"/>
              <a:ea typeface="Nunito Light"/>
              <a:cs typeface="Nunito Light"/>
              <a:sym typeface="Nunito Light"/>
            </a:endParaRPr>
          </a:p>
          <a:p>
            <a:pPr algn="ctr" defTabSz="914400">
              <a:spcBef>
                <a:spcPts val="1000"/>
              </a:spcBef>
              <a:spcAft>
                <a:spcPts val="1000"/>
              </a:spcAft>
              <a:buClr>
                <a:srgbClr val="000000"/>
              </a:buClr>
            </a:pPr>
            <a:r>
              <a:rPr lang="en" sz="1400" kern="0">
                <a:solidFill>
                  <a:srgbClr val="212121"/>
                </a:solidFill>
                <a:latin typeface="Nunito Light"/>
                <a:ea typeface="Nunito Light"/>
                <a:cs typeface="Nunito Light"/>
                <a:sym typeface="Nunito Light"/>
              </a:rPr>
              <a:t>pH</a:t>
            </a:r>
            <a:endParaRPr sz="1400" kern="0">
              <a:solidFill>
                <a:srgbClr val="212121"/>
              </a:solidFill>
              <a:latin typeface="Nunito Light"/>
              <a:ea typeface="Nunito Light"/>
              <a:cs typeface="Nunito Light"/>
              <a:sym typeface="Nunito Light"/>
            </a:endParaRPr>
          </a:p>
        </p:txBody>
      </p:sp>
      <p:sp>
        <p:nvSpPr>
          <p:cNvPr id="1352" name="Google Shape;1352;p69"/>
          <p:cNvSpPr/>
          <p:nvPr/>
        </p:nvSpPr>
        <p:spPr>
          <a:xfrm>
            <a:off x="4873475" y="2214850"/>
            <a:ext cx="1260600" cy="1260600"/>
          </a:xfrm>
          <a:prstGeom prst="ellipse">
            <a:avLst/>
          </a:prstGeom>
          <a:solidFill>
            <a:schemeClr val="accent3"/>
          </a:solidFill>
          <a:ln>
            <a:noFill/>
          </a:ln>
        </p:spPr>
        <p:txBody>
          <a:bodyPr spcFirstLastPara="1" wrap="square" lIns="91425" tIns="91425" rIns="91425" bIns="91425" anchor="ctr" anchorCtr="0">
            <a:noAutofit/>
          </a:bodyPr>
          <a:lstStyle/>
          <a:p>
            <a:pPr defTabSz="914400">
              <a:buClr>
                <a:srgbClr val="000000"/>
              </a:buClr>
            </a:pPr>
            <a:endParaRPr sz="1400" kern="0">
              <a:solidFill>
                <a:srgbClr val="000000"/>
              </a:solidFill>
              <a:latin typeface="Arial"/>
              <a:cs typeface="Arial"/>
              <a:sym typeface="Arial"/>
            </a:endParaRPr>
          </a:p>
        </p:txBody>
      </p:sp>
      <p:pic>
        <p:nvPicPr>
          <p:cNvPr id="1353" name="Google Shape;1353;p69"/>
          <p:cNvPicPr preferRelativeResize="0"/>
          <p:nvPr/>
        </p:nvPicPr>
        <p:blipFill>
          <a:blip r:embed="rId5">
            <a:alphaModFix/>
          </a:blip>
          <a:stretch>
            <a:fillRect/>
          </a:stretch>
        </p:blipFill>
        <p:spPr>
          <a:xfrm>
            <a:off x="5229450" y="2570825"/>
            <a:ext cx="548640" cy="548640"/>
          </a:xfrm>
          <a:prstGeom prst="rect">
            <a:avLst/>
          </a:prstGeom>
          <a:noFill/>
          <a:ln>
            <a:noFill/>
          </a:ln>
        </p:spPr>
      </p:pic>
      <p:sp>
        <p:nvSpPr>
          <p:cNvPr id="1354" name="Google Shape;1354;p69"/>
          <p:cNvSpPr txBox="1"/>
          <p:nvPr/>
        </p:nvSpPr>
        <p:spPr>
          <a:xfrm>
            <a:off x="6593675" y="3636600"/>
            <a:ext cx="2179800" cy="459300"/>
          </a:xfrm>
          <a:prstGeom prst="rect">
            <a:avLst/>
          </a:prstGeom>
          <a:noFill/>
          <a:ln>
            <a:noFill/>
          </a:ln>
        </p:spPr>
        <p:txBody>
          <a:bodyPr spcFirstLastPara="1" wrap="square" lIns="68575" tIns="34275" rIns="68575" bIns="34275" anchor="ctr" anchorCtr="0">
            <a:noAutofit/>
          </a:bodyPr>
          <a:lstStyle/>
          <a:p>
            <a:pPr algn="ctr" defTabSz="914400">
              <a:buClr>
                <a:srgbClr val="000000"/>
              </a:buClr>
            </a:pPr>
            <a:r>
              <a:rPr lang="en" b="1" kern="0">
                <a:solidFill>
                  <a:srgbClr val="212121"/>
                </a:solidFill>
                <a:latin typeface="Nunito"/>
                <a:ea typeface="Nunito"/>
                <a:cs typeface="Nunito"/>
                <a:sym typeface="Nunito"/>
              </a:rPr>
              <a:t>Tier 4</a:t>
            </a:r>
            <a:endParaRPr b="1" kern="0">
              <a:solidFill>
                <a:srgbClr val="212121"/>
              </a:solidFill>
              <a:latin typeface="Nunito"/>
              <a:ea typeface="Nunito"/>
              <a:cs typeface="Nunito"/>
              <a:sym typeface="Nunito"/>
            </a:endParaRPr>
          </a:p>
          <a:p>
            <a:pPr algn="ctr" defTabSz="914400">
              <a:buClr>
                <a:srgbClr val="000000"/>
              </a:buClr>
            </a:pPr>
            <a:r>
              <a:rPr lang="en" sz="1400" b="1" kern="0">
                <a:solidFill>
                  <a:srgbClr val="212121"/>
                </a:solidFill>
                <a:latin typeface="Nunito"/>
                <a:ea typeface="Nunito"/>
                <a:cs typeface="Nunito"/>
                <a:sym typeface="Nunito"/>
              </a:rPr>
              <a:t>(On Roadmap)</a:t>
            </a:r>
            <a:endParaRPr sz="1400" b="1" kern="0">
              <a:solidFill>
                <a:srgbClr val="212121"/>
              </a:solidFill>
              <a:latin typeface="Nunito"/>
              <a:ea typeface="Nunito"/>
              <a:cs typeface="Nunito"/>
              <a:sym typeface="Nunito"/>
            </a:endParaRPr>
          </a:p>
        </p:txBody>
      </p:sp>
      <p:sp>
        <p:nvSpPr>
          <p:cNvPr id="1355" name="Google Shape;1355;p69"/>
          <p:cNvSpPr txBox="1"/>
          <p:nvPr/>
        </p:nvSpPr>
        <p:spPr>
          <a:xfrm>
            <a:off x="6593675" y="4257050"/>
            <a:ext cx="2179800" cy="920700"/>
          </a:xfrm>
          <a:prstGeom prst="rect">
            <a:avLst/>
          </a:prstGeom>
          <a:noFill/>
          <a:ln>
            <a:noFill/>
          </a:ln>
        </p:spPr>
        <p:txBody>
          <a:bodyPr spcFirstLastPara="1" wrap="square" lIns="68575" tIns="34275" rIns="68575" bIns="34275" anchor="t" anchorCtr="0">
            <a:noAutofit/>
          </a:bodyPr>
          <a:lstStyle/>
          <a:p>
            <a:pPr algn="ctr" defTabSz="914400">
              <a:buClr>
                <a:srgbClr val="000000"/>
              </a:buClr>
            </a:pPr>
            <a:r>
              <a:rPr lang="en" sz="1400" kern="0">
                <a:solidFill>
                  <a:srgbClr val="212121"/>
                </a:solidFill>
                <a:latin typeface="Nunito Light"/>
                <a:ea typeface="Nunito Light"/>
                <a:cs typeface="Nunito Light"/>
                <a:sym typeface="Nunito Light"/>
              </a:rPr>
              <a:t>Complex chemistry</a:t>
            </a:r>
            <a:endParaRPr sz="1400" kern="0">
              <a:solidFill>
                <a:srgbClr val="212121"/>
              </a:solidFill>
              <a:latin typeface="Nunito Light"/>
              <a:ea typeface="Nunito Light"/>
              <a:cs typeface="Nunito Light"/>
              <a:sym typeface="Nunito Light"/>
            </a:endParaRPr>
          </a:p>
          <a:p>
            <a:pPr algn="ctr" defTabSz="914400">
              <a:spcBef>
                <a:spcPts val="1000"/>
              </a:spcBef>
              <a:spcAft>
                <a:spcPts val="1000"/>
              </a:spcAft>
              <a:buClr>
                <a:srgbClr val="000000"/>
              </a:buClr>
            </a:pPr>
            <a:r>
              <a:rPr lang="en" sz="1400" kern="0">
                <a:solidFill>
                  <a:srgbClr val="212121"/>
                </a:solidFill>
                <a:latin typeface="Nunito Light"/>
                <a:ea typeface="Nunito Light"/>
                <a:cs typeface="Nunito Light"/>
                <a:sym typeface="Nunito Light"/>
              </a:rPr>
              <a:t>Low concentrations of compounds</a:t>
            </a:r>
            <a:endParaRPr sz="1400" kern="0">
              <a:solidFill>
                <a:srgbClr val="212121"/>
              </a:solidFill>
              <a:latin typeface="Nunito Light"/>
              <a:ea typeface="Nunito Light"/>
              <a:cs typeface="Nunito Light"/>
              <a:sym typeface="Nunito Light"/>
            </a:endParaRPr>
          </a:p>
        </p:txBody>
      </p:sp>
      <p:sp>
        <p:nvSpPr>
          <p:cNvPr id="1356" name="Google Shape;1356;p69"/>
          <p:cNvSpPr/>
          <p:nvPr/>
        </p:nvSpPr>
        <p:spPr>
          <a:xfrm>
            <a:off x="7053275" y="2214850"/>
            <a:ext cx="1260600" cy="1260600"/>
          </a:xfrm>
          <a:prstGeom prst="ellipse">
            <a:avLst/>
          </a:prstGeom>
          <a:solidFill>
            <a:schemeClr val="accent4"/>
          </a:solidFill>
          <a:ln>
            <a:noFill/>
          </a:ln>
        </p:spPr>
        <p:txBody>
          <a:bodyPr spcFirstLastPara="1" wrap="square" lIns="91425" tIns="91425" rIns="91425" bIns="91425" anchor="ctr" anchorCtr="0">
            <a:noAutofit/>
          </a:bodyPr>
          <a:lstStyle/>
          <a:p>
            <a:pPr defTabSz="914400">
              <a:buClr>
                <a:srgbClr val="000000"/>
              </a:buClr>
            </a:pPr>
            <a:endParaRPr sz="1400" kern="0">
              <a:solidFill>
                <a:srgbClr val="000000"/>
              </a:solidFill>
              <a:latin typeface="Arial"/>
              <a:cs typeface="Arial"/>
              <a:sym typeface="Arial"/>
            </a:endParaRPr>
          </a:p>
        </p:txBody>
      </p:sp>
      <p:pic>
        <p:nvPicPr>
          <p:cNvPr id="1357" name="Google Shape;1357;p69"/>
          <p:cNvPicPr preferRelativeResize="0"/>
          <p:nvPr/>
        </p:nvPicPr>
        <p:blipFill>
          <a:blip r:embed="rId6">
            <a:alphaModFix/>
          </a:blip>
          <a:stretch>
            <a:fillRect/>
          </a:stretch>
        </p:blipFill>
        <p:spPr>
          <a:xfrm>
            <a:off x="7409250" y="2570825"/>
            <a:ext cx="548640" cy="548640"/>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hape 404" descr="Powerpoint-background2.jpg">
            <a:extLst>
              <a:ext uri="{FF2B5EF4-FFF2-40B4-BE49-F238E27FC236}">
                <a16:creationId xmlns:a16="http://schemas.microsoft.com/office/drawing/2014/main" id="{B65E507E-5E3A-1045-83A6-119FBB9E3775}"/>
              </a:ext>
            </a:extLst>
          </p:cNvPr>
          <p:cNvPicPr preferRelativeResize="0"/>
          <p:nvPr/>
        </p:nvPicPr>
        <p:blipFill rotWithShape="1">
          <a:blip r:embed="rId3">
            <a:alphaModFix/>
          </a:blip>
          <a:srcRect/>
          <a:stretch/>
        </p:blipFill>
        <p:spPr>
          <a:xfrm>
            <a:off x="0" y="0"/>
            <a:ext cx="9137030" cy="6858000"/>
          </a:xfrm>
          <a:prstGeom prst="rect">
            <a:avLst/>
          </a:prstGeom>
          <a:noFill/>
          <a:ln>
            <a:noFill/>
          </a:ln>
        </p:spPr>
      </p:pic>
      <p:sp>
        <p:nvSpPr>
          <p:cNvPr id="3" name="Subtitle 2">
            <a:extLst>
              <a:ext uri="{FF2B5EF4-FFF2-40B4-BE49-F238E27FC236}">
                <a16:creationId xmlns:a16="http://schemas.microsoft.com/office/drawing/2014/main" id="{BFA86A26-11DB-4346-935C-64B1F77C63AE}"/>
              </a:ext>
            </a:extLst>
          </p:cNvPr>
          <p:cNvSpPr>
            <a:spLocks noGrp="1"/>
          </p:cNvSpPr>
          <p:nvPr>
            <p:ph type="subTitle" idx="1"/>
          </p:nvPr>
        </p:nvSpPr>
        <p:spPr>
          <a:xfrm>
            <a:off x="1504712" y="4308093"/>
            <a:ext cx="6215605" cy="1655762"/>
          </a:xfrm>
        </p:spPr>
        <p:txBody>
          <a:bodyPr>
            <a:normAutofit/>
          </a:bodyPr>
          <a:lstStyle/>
          <a:p>
            <a:r>
              <a:rPr lang="en-US" dirty="0"/>
              <a:t>Intro to Innova Zones</a:t>
            </a:r>
          </a:p>
        </p:txBody>
      </p:sp>
      <p:pic>
        <p:nvPicPr>
          <p:cNvPr id="2" name="Picture 1">
            <a:extLst>
              <a:ext uri="{FF2B5EF4-FFF2-40B4-BE49-F238E27FC236}">
                <a16:creationId xmlns:a16="http://schemas.microsoft.com/office/drawing/2014/main" id="{49757E98-5589-BA42-B8B0-9A0575E58B40}"/>
              </a:ext>
            </a:extLst>
          </p:cNvPr>
          <p:cNvPicPr>
            <a:picLocks noChangeAspect="1"/>
          </p:cNvPicPr>
          <p:nvPr/>
        </p:nvPicPr>
        <p:blipFill>
          <a:blip r:embed="rId4"/>
          <a:stretch>
            <a:fillRect/>
          </a:stretch>
        </p:blipFill>
        <p:spPr>
          <a:xfrm>
            <a:off x="3720994" y="4466263"/>
            <a:ext cx="1702012" cy="1655762"/>
          </a:xfrm>
          <a:prstGeom prst="rect">
            <a:avLst/>
          </a:prstGeom>
        </p:spPr>
      </p:pic>
    </p:spTree>
    <p:extLst>
      <p:ext uri="{BB962C8B-B14F-4D97-AF65-F5344CB8AC3E}">
        <p14:creationId xmlns:p14="http://schemas.microsoft.com/office/powerpoint/2010/main" val="41097562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91F32EBA-ED97-466E-8CFA-8382584155D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9DD5401-752A-40F2-BF42-D4CF25634B85}"/>
              </a:ext>
            </a:extLst>
          </p:cNvPr>
          <p:cNvSpPr>
            <a:spLocks noGrp="1"/>
          </p:cNvSpPr>
          <p:nvPr>
            <p:ph type="title"/>
          </p:nvPr>
        </p:nvSpPr>
        <p:spPr>
          <a:xfrm>
            <a:off x="723904" y="851518"/>
            <a:ext cx="3848096" cy="1461778"/>
          </a:xfrm>
        </p:spPr>
        <p:txBody>
          <a:bodyPr>
            <a:normAutofit/>
          </a:bodyPr>
          <a:lstStyle/>
          <a:p>
            <a:r>
              <a:rPr lang="en-US" sz="3500" dirty="0">
                <a:solidFill>
                  <a:srgbClr val="002060"/>
                </a:solidFill>
              </a:rPr>
              <a:t>Innovation in Industry</a:t>
            </a:r>
          </a:p>
        </p:txBody>
      </p:sp>
      <p:sp>
        <p:nvSpPr>
          <p:cNvPr id="9" name="Content Placeholder 8">
            <a:extLst>
              <a:ext uri="{FF2B5EF4-FFF2-40B4-BE49-F238E27FC236}">
                <a16:creationId xmlns:a16="http://schemas.microsoft.com/office/drawing/2014/main" id="{39039433-FE47-42F1-BC60-DFB033C272AD}"/>
              </a:ext>
            </a:extLst>
          </p:cNvPr>
          <p:cNvSpPr>
            <a:spLocks noGrp="1"/>
          </p:cNvSpPr>
          <p:nvPr>
            <p:ph idx="1"/>
          </p:nvPr>
        </p:nvSpPr>
        <p:spPr>
          <a:xfrm>
            <a:off x="723900" y="2470248"/>
            <a:ext cx="3036258" cy="3536236"/>
          </a:xfrm>
        </p:spPr>
        <p:txBody>
          <a:bodyPr>
            <a:normAutofit/>
          </a:bodyPr>
          <a:lstStyle/>
          <a:p>
            <a:r>
              <a:rPr lang="en-US" dirty="0">
                <a:solidFill>
                  <a:srgbClr val="757B78"/>
                </a:solidFill>
              </a:rPr>
              <a:t>Animal welfare</a:t>
            </a:r>
          </a:p>
          <a:p>
            <a:r>
              <a:rPr lang="en-US" dirty="0">
                <a:solidFill>
                  <a:srgbClr val="757B78"/>
                </a:solidFill>
              </a:rPr>
              <a:t>Biologic hazards</a:t>
            </a:r>
          </a:p>
          <a:p>
            <a:r>
              <a:rPr lang="en-US" dirty="0">
                <a:solidFill>
                  <a:srgbClr val="757B78"/>
                </a:solidFill>
              </a:rPr>
              <a:t>Physical hazards</a:t>
            </a:r>
          </a:p>
          <a:p>
            <a:pPr marL="0" indent="0">
              <a:buNone/>
            </a:pPr>
            <a:endParaRPr lang="en-US" dirty="0"/>
          </a:p>
          <a:p>
            <a:endParaRPr lang="en-US" dirty="0"/>
          </a:p>
        </p:txBody>
      </p:sp>
      <p:sp>
        <p:nvSpPr>
          <p:cNvPr id="14" name="Freeform: Shape 13">
            <a:extLst>
              <a:ext uri="{FF2B5EF4-FFF2-40B4-BE49-F238E27FC236}">
                <a16:creationId xmlns:a16="http://schemas.microsoft.com/office/drawing/2014/main" id="{62A38935-BB53-4DF7-A56E-48DD25B685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132777" y="851518"/>
            <a:ext cx="4638605" cy="5154967"/>
          </a:xfrm>
          <a:custGeom>
            <a:avLst/>
            <a:gdLst>
              <a:gd name="connsiteX0" fmla="*/ 363179 w 6184806"/>
              <a:gd name="connsiteY0" fmla="*/ 3125191 h 5154967"/>
              <a:gd name="connsiteX1" fmla="*/ 898270 w 6184806"/>
              <a:gd name="connsiteY1" fmla="*/ 3125191 h 5154967"/>
              <a:gd name="connsiteX2" fmla="*/ 980326 w 6184806"/>
              <a:gd name="connsiteY2" fmla="*/ 3173551 h 5154967"/>
              <a:gd name="connsiteX3" fmla="*/ 1248448 w 6184806"/>
              <a:gd name="connsiteY3" fmla="*/ 3635277 h 5154967"/>
              <a:gd name="connsiteX4" fmla="*/ 1248448 w 6184806"/>
              <a:gd name="connsiteY4" fmla="*/ 3729695 h 5154967"/>
              <a:gd name="connsiteX5" fmla="*/ 980326 w 6184806"/>
              <a:gd name="connsiteY5" fmla="*/ 4191421 h 5154967"/>
              <a:gd name="connsiteX6" fmla="*/ 898270 w 6184806"/>
              <a:gd name="connsiteY6" fmla="*/ 4239781 h 5154967"/>
              <a:gd name="connsiteX7" fmla="*/ 363179 w 6184806"/>
              <a:gd name="connsiteY7" fmla="*/ 4239781 h 5154967"/>
              <a:gd name="connsiteX8" fmla="*/ 279969 w 6184806"/>
              <a:gd name="connsiteY8" fmla="*/ 4191421 h 5154967"/>
              <a:gd name="connsiteX9" fmla="*/ 13002 w 6184806"/>
              <a:gd name="connsiteY9" fmla="*/ 3729695 h 5154967"/>
              <a:gd name="connsiteX10" fmla="*/ 13002 w 6184806"/>
              <a:gd name="connsiteY10" fmla="*/ 3635277 h 5154967"/>
              <a:gd name="connsiteX11" fmla="*/ 279969 w 6184806"/>
              <a:gd name="connsiteY11" fmla="*/ 3173551 h 5154967"/>
              <a:gd name="connsiteX12" fmla="*/ 363179 w 6184806"/>
              <a:gd name="connsiteY12" fmla="*/ 3125191 h 5154967"/>
              <a:gd name="connsiteX13" fmla="*/ 2489721 w 6184806"/>
              <a:gd name="connsiteY13" fmla="*/ 570035 h 5154967"/>
              <a:gd name="connsiteX14" fmla="*/ 2764862 w 6184806"/>
              <a:gd name="connsiteY14" fmla="*/ 570035 h 5154967"/>
              <a:gd name="connsiteX15" fmla="*/ 2796959 w 6184806"/>
              <a:gd name="connsiteY15" fmla="*/ 570035 h 5154967"/>
              <a:gd name="connsiteX16" fmla="*/ 2827587 w 6184806"/>
              <a:gd name="connsiteY16" fmla="*/ 622777 h 5154967"/>
              <a:gd name="connsiteX17" fmla="*/ 2977604 w 6184806"/>
              <a:gd name="connsiteY17" fmla="*/ 881117 h 5154967"/>
              <a:gd name="connsiteX18" fmla="*/ 2977604 w 6184806"/>
              <a:gd name="connsiteY18" fmla="*/ 1025720 h 5154967"/>
              <a:gd name="connsiteX19" fmla="*/ 2566968 w 6184806"/>
              <a:gd name="connsiteY19" fmla="*/ 1732863 h 5154967"/>
              <a:gd name="connsiteX20" fmla="*/ 2441299 w 6184806"/>
              <a:gd name="connsiteY20" fmla="*/ 1806927 h 5154967"/>
              <a:gd name="connsiteX21" fmla="*/ 1621798 w 6184806"/>
              <a:gd name="connsiteY21" fmla="*/ 1806927 h 5154967"/>
              <a:gd name="connsiteX22" fmla="*/ 1583218 w 6184806"/>
              <a:gd name="connsiteY22" fmla="*/ 1801802 h 5154967"/>
              <a:gd name="connsiteX23" fmla="*/ 1556683 w 6184806"/>
              <a:gd name="connsiteY23" fmla="*/ 1790677 h 5154967"/>
              <a:gd name="connsiteX24" fmla="*/ 1572899 w 6184806"/>
              <a:gd name="connsiteY24" fmla="*/ 1762631 h 5154967"/>
              <a:gd name="connsiteX25" fmla="*/ 2147429 w 6184806"/>
              <a:gd name="connsiteY25" fmla="*/ 768968 h 5154967"/>
              <a:gd name="connsiteX26" fmla="*/ 2489721 w 6184806"/>
              <a:gd name="connsiteY26" fmla="*/ 570035 h 5154967"/>
              <a:gd name="connsiteX27" fmla="*/ 1573268 w 6184806"/>
              <a:gd name="connsiteY27" fmla="*/ 0 h 5154967"/>
              <a:gd name="connsiteX28" fmla="*/ 2497662 w 6184806"/>
              <a:gd name="connsiteY28" fmla="*/ 0 h 5154967"/>
              <a:gd name="connsiteX29" fmla="*/ 2639415 w 6184806"/>
              <a:gd name="connsiteY29" fmla="*/ 83546 h 5154967"/>
              <a:gd name="connsiteX30" fmla="*/ 2887862 w 6184806"/>
              <a:gd name="connsiteY30" fmla="*/ 511387 h 5154967"/>
              <a:gd name="connsiteX31" fmla="*/ 2915928 w 6184806"/>
              <a:gd name="connsiteY31" fmla="*/ 559720 h 5154967"/>
              <a:gd name="connsiteX32" fmla="*/ 2893844 w 6184806"/>
              <a:gd name="connsiteY32" fmla="*/ 559720 h 5154967"/>
              <a:gd name="connsiteX33" fmla="*/ 2789466 w 6184806"/>
              <a:gd name="connsiteY33" fmla="*/ 559720 h 5154967"/>
              <a:gd name="connsiteX34" fmla="*/ 2744122 w 6184806"/>
              <a:gd name="connsiteY34" fmla="*/ 481634 h 5154967"/>
              <a:gd name="connsiteX35" fmla="*/ 2570885 w 6184806"/>
              <a:gd name="connsiteY35" fmla="*/ 183309 h 5154967"/>
              <a:gd name="connsiteX36" fmla="*/ 2445216 w 6184806"/>
              <a:gd name="connsiteY36" fmla="*/ 109244 h 5154967"/>
              <a:gd name="connsiteX37" fmla="*/ 1625714 w 6184806"/>
              <a:gd name="connsiteY37" fmla="*/ 109244 h 5154967"/>
              <a:gd name="connsiteX38" fmla="*/ 1498276 w 6184806"/>
              <a:gd name="connsiteY38" fmla="*/ 183309 h 5154967"/>
              <a:gd name="connsiteX39" fmla="*/ 1089410 w 6184806"/>
              <a:gd name="connsiteY39" fmla="*/ 890450 h 5154967"/>
              <a:gd name="connsiteX40" fmla="*/ 1089410 w 6184806"/>
              <a:gd name="connsiteY40" fmla="*/ 1035054 h 5154967"/>
              <a:gd name="connsiteX41" fmla="*/ 1498276 w 6184806"/>
              <a:gd name="connsiteY41" fmla="*/ 1742196 h 5154967"/>
              <a:gd name="connsiteX42" fmla="*/ 1552039 w 6184806"/>
              <a:gd name="connsiteY42" fmla="*/ 1796421 h 5154967"/>
              <a:gd name="connsiteX43" fmla="*/ 1558260 w 6184806"/>
              <a:gd name="connsiteY43" fmla="*/ 1799029 h 5154967"/>
              <a:gd name="connsiteX44" fmla="*/ 1524911 w 6184806"/>
              <a:gd name="connsiteY44" fmla="*/ 1856707 h 5154967"/>
              <a:gd name="connsiteX45" fmla="*/ 1500108 w 6184806"/>
              <a:gd name="connsiteY45" fmla="*/ 1899604 h 5154967"/>
              <a:gd name="connsiteX46" fmla="*/ 1525834 w 6184806"/>
              <a:gd name="connsiteY46" fmla="*/ 1910390 h 5154967"/>
              <a:gd name="connsiteX47" fmla="*/ 1569352 w 6184806"/>
              <a:gd name="connsiteY47" fmla="*/ 1916170 h 5154967"/>
              <a:gd name="connsiteX48" fmla="*/ 2493745 w 6184806"/>
              <a:gd name="connsiteY48" fmla="*/ 1916170 h 5154967"/>
              <a:gd name="connsiteX49" fmla="*/ 2635498 w 6184806"/>
              <a:gd name="connsiteY49" fmla="*/ 1832627 h 5154967"/>
              <a:gd name="connsiteX50" fmla="*/ 3098693 w 6184806"/>
              <a:gd name="connsiteY50" fmla="*/ 1034974 h 5154967"/>
              <a:gd name="connsiteX51" fmla="*/ 3098693 w 6184806"/>
              <a:gd name="connsiteY51" fmla="*/ 871863 h 5154967"/>
              <a:gd name="connsiteX52" fmla="*/ 2945803 w 6184806"/>
              <a:gd name="connsiteY52" fmla="*/ 608576 h 5154967"/>
              <a:gd name="connsiteX53" fmla="*/ 2923422 w 6184806"/>
              <a:gd name="connsiteY53" fmla="*/ 570035 h 5154967"/>
              <a:gd name="connsiteX54" fmla="*/ 3027104 w 6184806"/>
              <a:gd name="connsiteY54" fmla="*/ 570035 h 5154967"/>
              <a:gd name="connsiteX55" fmla="*/ 4690846 w 6184806"/>
              <a:gd name="connsiteY55" fmla="*/ 570035 h 5154967"/>
              <a:gd name="connsiteX56" fmla="*/ 5028384 w 6184806"/>
              <a:gd name="connsiteY56" fmla="*/ 768968 h 5154967"/>
              <a:gd name="connsiteX57" fmla="*/ 6131323 w 6184806"/>
              <a:gd name="connsiteY57" fmla="*/ 2668304 h 5154967"/>
              <a:gd name="connsiteX58" fmla="*/ 6131323 w 6184806"/>
              <a:gd name="connsiteY58" fmla="*/ 3056698 h 5154967"/>
              <a:gd name="connsiteX59" fmla="*/ 5028384 w 6184806"/>
              <a:gd name="connsiteY59" fmla="*/ 4956035 h 5154967"/>
              <a:gd name="connsiteX60" fmla="*/ 4690846 w 6184806"/>
              <a:gd name="connsiteY60" fmla="*/ 5154967 h 5154967"/>
              <a:gd name="connsiteX61" fmla="*/ 2489721 w 6184806"/>
              <a:gd name="connsiteY61" fmla="*/ 5154967 h 5154967"/>
              <a:gd name="connsiteX62" fmla="*/ 2147429 w 6184806"/>
              <a:gd name="connsiteY62" fmla="*/ 4956035 h 5154967"/>
              <a:gd name="connsiteX63" fmla="*/ 1049243 w 6184806"/>
              <a:gd name="connsiteY63" fmla="*/ 3056698 h 5154967"/>
              <a:gd name="connsiteX64" fmla="*/ 1049243 w 6184806"/>
              <a:gd name="connsiteY64" fmla="*/ 2668304 h 5154967"/>
              <a:gd name="connsiteX65" fmla="*/ 1457007 w 6184806"/>
              <a:gd name="connsiteY65" fmla="*/ 1963067 h 5154967"/>
              <a:gd name="connsiteX66" fmla="*/ 1491373 w 6184806"/>
              <a:gd name="connsiteY66" fmla="*/ 1903634 h 5154967"/>
              <a:gd name="connsiteX67" fmla="*/ 1490164 w 6184806"/>
              <a:gd name="connsiteY67" fmla="*/ 1903127 h 5154967"/>
              <a:gd name="connsiteX68" fmla="*/ 1429519 w 6184806"/>
              <a:gd name="connsiteY68" fmla="*/ 1841960 h 5154967"/>
              <a:gd name="connsiteX69" fmla="*/ 968320 w 6184806"/>
              <a:gd name="connsiteY69" fmla="*/ 1044307 h 5154967"/>
              <a:gd name="connsiteX70" fmla="*/ 968320 w 6184806"/>
              <a:gd name="connsiteY70" fmla="*/ 881196 h 5154967"/>
              <a:gd name="connsiteX71" fmla="*/ 1429519 w 6184806"/>
              <a:gd name="connsiteY71" fmla="*/ 83546 h 5154967"/>
              <a:gd name="connsiteX72" fmla="*/ 1573268 w 6184806"/>
              <a:gd name="connsiteY72" fmla="*/ 0 h 5154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6184806" h="5154967">
                <a:moveTo>
                  <a:pt x="363179" y="3125191"/>
                </a:moveTo>
                <a:cubicBezTo>
                  <a:pt x="363179" y="3125191"/>
                  <a:pt x="363179" y="3125191"/>
                  <a:pt x="898270" y="3125191"/>
                </a:cubicBezTo>
                <a:cubicBezTo>
                  <a:pt x="931786" y="3125191"/>
                  <a:pt x="964145" y="3143614"/>
                  <a:pt x="980326" y="3173551"/>
                </a:cubicBezTo>
                <a:cubicBezTo>
                  <a:pt x="980326" y="3173551"/>
                  <a:pt x="980326" y="3173551"/>
                  <a:pt x="1248448" y="3635277"/>
                </a:cubicBezTo>
                <a:cubicBezTo>
                  <a:pt x="1265784" y="3664063"/>
                  <a:pt x="1265784" y="3700909"/>
                  <a:pt x="1248448" y="3729695"/>
                </a:cubicBezTo>
                <a:cubicBezTo>
                  <a:pt x="1248448" y="3729695"/>
                  <a:pt x="1248448" y="3729695"/>
                  <a:pt x="980326" y="4191421"/>
                </a:cubicBezTo>
                <a:cubicBezTo>
                  <a:pt x="964145" y="4221358"/>
                  <a:pt x="931786" y="4239781"/>
                  <a:pt x="898270" y="4239781"/>
                </a:cubicBezTo>
                <a:cubicBezTo>
                  <a:pt x="898270" y="4239781"/>
                  <a:pt x="898270" y="4239781"/>
                  <a:pt x="363179" y="4239781"/>
                </a:cubicBezTo>
                <a:cubicBezTo>
                  <a:pt x="328508" y="4239781"/>
                  <a:pt x="297305" y="4221358"/>
                  <a:pt x="279969" y="4191421"/>
                </a:cubicBezTo>
                <a:cubicBezTo>
                  <a:pt x="279969" y="4191421"/>
                  <a:pt x="279969" y="4191421"/>
                  <a:pt x="13002" y="3729695"/>
                </a:cubicBezTo>
                <a:cubicBezTo>
                  <a:pt x="-4334" y="3700909"/>
                  <a:pt x="-4334" y="3664063"/>
                  <a:pt x="13002" y="3635277"/>
                </a:cubicBezTo>
                <a:cubicBezTo>
                  <a:pt x="13002" y="3635277"/>
                  <a:pt x="13002" y="3635277"/>
                  <a:pt x="279969" y="3173551"/>
                </a:cubicBezTo>
                <a:cubicBezTo>
                  <a:pt x="297305" y="3143614"/>
                  <a:pt x="328508" y="3125191"/>
                  <a:pt x="363179" y="3125191"/>
                </a:cubicBezTo>
                <a:close/>
                <a:moveTo>
                  <a:pt x="2489721" y="570035"/>
                </a:moveTo>
                <a:cubicBezTo>
                  <a:pt x="2489721" y="570035"/>
                  <a:pt x="2489721" y="570035"/>
                  <a:pt x="2764862" y="570035"/>
                </a:cubicBezTo>
                <a:lnTo>
                  <a:pt x="2796959" y="570035"/>
                </a:lnTo>
                <a:lnTo>
                  <a:pt x="2827587" y="622777"/>
                </a:lnTo>
                <a:cubicBezTo>
                  <a:pt x="2870233" y="696217"/>
                  <a:pt x="2919858" y="781675"/>
                  <a:pt x="2977604" y="881117"/>
                </a:cubicBezTo>
                <a:cubicBezTo>
                  <a:pt x="3004153" y="925204"/>
                  <a:pt x="3004153" y="981634"/>
                  <a:pt x="2977604" y="1025720"/>
                </a:cubicBezTo>
                <a:cubicBezTo>
                  <a:pt x="2977604" y="1025720"/>
                  <a:pt x="2977604" y="1025720"/>
                  <a:pt x="2566968" y="1732863"/>
                </a:cubicBezTo>
                <a:cubicBezTo>
                  <a:pt x="2542188" y="1778712"/>
                  <a:pt x="2492629" y="1806927"/>
                  <a:pt x="2441299" y="1806927"/>
                </a:cubicBezTo>
                <a:cubicBezTo>
                  <a:pt x="2441299" y="1806927"/>
                  <a:pt x="2441299" y="1806927"/>
                  <a:pt x="1621798" y="1806927"/>
                </a:cubicBezTo>
                <a:cubicBezTo>
                  <a:pt x="1608523" y="1806927"/>
                  <a:pt x="1595580" y="1805163"/>
                  <a:pt x="1583218" y="1801802"/>
                </a:cubicBezTo>
                <a:lnTo>
                  <a:pt x="1556683" y="1790677"/>
                </a:lnTo>
                <a:lnTo>
                  <a:pt x="1572899" y="1762631"/>
                </a:lnTo>
                <a:cubicBezTo>
                  <a:pt x="1719523" y="1509042"/>
                  <a:pt x="1907201" y="1184448"/>
                  <a:pt x="2147429" y="768968"/>
                </a:cubicBezTo>
                <a:cubicBezTo>
                  <a:pt x="2218739" y="645819"/>
                  <a:pt x="2347099" y="570035"/>
                  <a:pt x="2489721" y="570035"/>
                </a:cubicBezTo>
                <a:close/>
                <a:moveTo>
                  <a:pt x="1573268" y="0"/>
                </a:moveTo>
                <a:cubicBezTo>
                  <a:pt x="1573268" y="0"/>
                  <a:pt x="1573268" y="0"/>
                  <a:pt x="2497662" y="0"/>
                </a:cubicBezTo>
                <a:cubicBezTo>
                  <a:pt x="2555561" y="0"/>
                  <a:pt x="2611463" y="31828"/>
                  <a:pt x="2639415" y="83546"/>
                </a:cubicBezTo>
                <a:cubicBezTo>
                  <a:pt x="2639415" y="83546"/>
                  <a:pt x="2639415" y="83546"/>
                  <a:pt x="2887862" y="511387"/>
                </a:cubicBezTo>
                <a:lnTo>
                  <a:pt x="2915928" y="559720"/>
                </a:lnTo>
                <a:lnTo>
                  <a:pt x="2893844" y="559720"/>
                </a:lnTo>
                <a:lnTo>
                  <a:pt x="2789466" y="559720"/>
                </a:lnTo>
                <a:lnTo>
                  <a:pt x="2744122" y="481634"/>
                </a:lnTo>
                <a:cubicBezTo>
                  <a:pt x="2570885" y="183309"/>
                  <a:pt x="2570885" y="183309"/>
                  <a:pt x="2570885" y="183309"/>
                </a:cubicBezTo>
                <a:cubicBezTo>
                  <a:pt x="2546104" y="137459"/>
                  <a:pt x="2496545" y="109244"/>
                  <a:pt x="2445216" y="109244"/>
                </a:cubicBezTo>
                <a:cubicBezTo>
                  <a:pt x="1625714" y="109244"/>
                  <a:pt x="1625714" y="109244"/>
                  <a:pt x="1625714" y="109244"/>
                </a:cubicBezTo>
                <a:cubicBezTo>
                  <a:pt x="1572615" y="109244"/>
                  <a:pt x="1524825" y="137459"/>
                  <a:pt x="1498276" y="183309"/>
                </a:cubicBezTo>
                <a:cubicBezTo>
                  <a:pt x="1089410" y="890450"/>
                  <a:pt x="1089410" y="890450"/>
                  <a:pt x="1089410" y="890450"/>
                </a:cubicBezTo>
                <a:cubicBezTo>
                  <a:pt x="1062860" y="934537"/>
                  <a:pt x="1062860" y="990968"/>
                  <a:pt x="1089410" y="1035054"/>
                </a:cubicBezTo>
                <a:cubicBezTo>
                  <a:pt x="1498276" y="1742196"/>
                  <a:pt x="1498276" y="1742196"/>
                  <a:pt x="1498276" y="1742196"/>
                </a:cubicBezTo>
                <a:cubicBezTo>
                  <a:pt x="1511551" y="1765121"/>
                  <a:pt x="1530135" y="1783637"/>
                  <a:pt x="1552039" y="1796421"/>
                </a:cubicBezTo>
                <a:lnTo>
                  <a:pt x="1558260" y="1799029"/>
                </a:lnTo>
                <a:lnTo>
                  <a:pt x="1524911" y="1856707"/>
                </a:lnTo>
                <a:lnTo>
                  <a:pt x="1500108" y="1899604"/>
                </a:lnTo>
                <a:lnTo>
                  <a:pt x="1525834" y="1910390"/>
                </a:lnTo>
                <a:cubicBezTo>
                  <a:pt x="1539779" y="1914181"/>
                  <a:pt x="1554378" y="1916170"/>
                  <a:pt x="1569352" y="1916170"/>
                </a:cubicBezTo>
                <a:cubicBezTo>
                  <a:pt x="2493745" y="1916170"/>
                  <a:pt x="2493745" y="1916170"/>
                  <a:pt x="2493745" y="1916170"/>
                </a:cubicBezTo>
                <a:cubicBezTo>
                  <a:pt x="2551645" y="1916170"/>
                  <a:pt x="2607546" y="1884345"/>
                  <a:pt x="2635498" y="1832627"/>
                </a:cubicBezTo>
                <a:cubicBezTo>
                  <a:pt x="3098693" y="1034974"/>
                  <a:pt x="3098693" y="1034974"/>
                  <a:pt x="3098693" y="1034974"/>
                </a:cubicBezTo>
                <a:cubicBezTo>
                  <a:pt x="3128641" y="985246"/>
                  <a:pt x="3128641" y="921593"/>
                  <a:pt x="3098693" y="871863"/>
                </a:cubicBezTo>
                <a:cubicBezTo>
                  <a:pt x="3040794" y="772157"/>
                  <a:pt x="2990132" y="684914"/>
                  <a:pt x="2945803" y="608576"/>
                </a:cubicBezTo>
                <a:lnTo>
                  <a:pt x="2923422" y="570035"/>
                </a:lnTo>
                <a:lnTo>
                  <a:pt x="3027104" y="570035"/>
                </a:lnTo>
                <a:cubicBezTo>
                  <a:pt x="3349535" y="570035"/>
                  <a:pt x="3865424" y="570035"/>
                  <a:pt x="4690846" y="570035"/>
                </a:cubicBezTo>
                <a:cubicBezTo>
                  <a:pt x="4828714" y="570035"/>
                  <a:pt x="4961827" y="645819"/>
                  <a:pt x="5028384" y="768968"/>
                </a:cubicBezTo>
                <a:cubicBezTo>
                  <a:pt x="5028384" y="768968"/>
                  <a:pt x="5028384" y="768968"/>
                  <a:pt x="6131323" y="2668304"/>
                </a:cubicBezTo>
                <a:cubicBezTo>
                  <a:pt x="6202634" y="2786717"/>
                  <a:pt x="6202634" y="2938285"/>
                  <a:pt x="6131323" y="3056698"/>
                </a:cubicBezTo>
                <a:cubicBezTo>
                  <a:pt x="6131323" y="3056698"/>
                  <a:pt x="6131323" y="3056698"/>
                  <a:pt x="5028384" y="4956035"/>
                </a:cubicBezTo>
                <a:cubicBezTo>
                  <a:pt x="4961827" y="5079184"/>
                  <a:pt x="4828714" y="5154967"/>
                  <a:pt x="4690846" y="5154967"/>
                </a:cubicBezTo>
                <a:cubicBezTo>
                  <a:pt x="4690846" y="5154967"/>
                  <a:pt x="4690846" y="5154967"/>
                  <a:pt x="2489721" y="5154967"/>
                </a:cubicBezTo>
                <a:cubicBezTo>
                  <a:pt x="2347099" y="5154967"/>
                  <a:pt x="2218739" y="5079184"/>
                  <a:pt x="2147429" y="4956035"/>
                </a:cubicBezTo>
                <a:cubicBezTo>
                  <a:pt x="2147429" y="4956035"/>
                  <a:pt x="2147429" y="4956035"/>
                  <a:pt x="1049243" y="3056698"/>
                </a:cubicBezTo>
                <a:cubicBezTo>
                  <a:pt x="977932" y="2938285"/>
                  <a:pt x="977932" y="2786717"/>
                  <a:pt x="1049243" y="2668304"/>
                </a:cubicBezTo>
                <a:cubicBezTo>
                  <a:pt x="1049243" y="2668304"/>
                  <a:pt x="1049243" y="2668304"/>
                  <a:pt x="1457007" y="1963067"/>
                </a:cubicBezTo>
                <a:lnTo>
                  <a:pt x="1491373" y="1903634"/>
                </a:lnTo>
                <a:lnTo>
                  <a:pt x="1490164" y="1903127"/>
                </a:lnTo>
                <a:cubicBezTo>
                  <a:pt x="1465456" y="1888705"/>
                  <a:pt x="1444493" y="1867820"/>
                  <a:pt x="1429519" y="1841960"/>
                </a:cubicBezTo>
                <a:cubicBezTo>
                  <a:pt x="1429519" y="1841960"/>
                  <a:pt x="1429519" y="1841960"/>
                  <a:pt x="968320" y="1044307"/>
                </a:cubicBezTo>
                <a:cubicBezTo>
                  <a:pt x="938371" y="994579"/>
                  <a:pt x="938371" y="930926"/>
                  <a:pt x="968320" y="881196"/>
                </a:cubicBezTo>
                <a:cubicBezTo>
                  <a:pt x="968320" y="881196"/>
                  <a:pt x="968320" y="881196"/>
                  <a:pt x="1429519" y="83546"/>
                </a:cubicBezTo>
                <a:cubicBezTo>
                  <a:pt x="1459466" y="31828"/>
                  <a:pt x="1513373" y="0"/>
                  <a:pt x="1573268" y="0"/>
                </a:cubicBezTo>
                <a:close/>
              </a:path>
            </a:pathLst>
          </a:custGeom>
          <a:solidFill>
            <a:schemeClr val="tx1">
              <a:lumMod val="50000"/>
              <a:lumOff val="5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5" name="Content Placeholder 4" descr="Pasta">
            <a:extLst>
              <a:ext uri="{FF2B5EF4-FFF2-40B4-BE49-F238E27FC236}">
                <a16:creationId xmlns:a16="http://schemas.microsoft.com/office/drawing/2014/main" id="{390FA872-A8AE-45B0-AD0F-B46DD3370063}"/>
              </a:ext>
            </a:extLst>
          </p:cNvPr>
          <p:cNvPicPr>
            <a:picLocks noChangeAspect="1"/>
          </p:cNvPicPr>
          <p:nvPr/>
        </p:nvPicPr>
        <p:blipFill>
          <a:blip r:embed="rId2">
            <a:extLst>
              <a:ext uri="{96DAC541-7B7A-43D3-8B79-37D633B846F1}">
                <asvg:svgBlip xmlns:asvg="http://schemas.microsoft.com/office/drawing/2016/SVG/main" r:embed="rId3"/>
              </a:ext>
            </a:extLst>
          </a:blip>
          <a:srcRect/>
          <a:stretch/>
        </p:blipFill>
        <p:spPr>
          <a:xfrm>
            <a:off x="5651497" y="2507636"/>
            <a:ext cx="2413000" cy="2413000"/>
          </a:xfrm>
          <a:prstGeom prst="rect">
            <a:avLst/>
          </a:prstGeom>
        </p:spPr>
      </p:pic>
    </p:spTree>
    <p:extLst>
      <p:ext uri="{BB962C8B-B14F-4D97-AF65-F5344CB8AC3E}">
        <p14:creationId xmlns:p14="http://schemas.microsoft.com/office/powerpoint/2010/main" val="204792830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B5C2C49-9E97-3B41-B2C0-27A20A4D08C5}"/>
              </a:ext>
            </a:extLst>
          </p:cNvPr>
          <p:cNvPicPr>
            <a:picLocks noChangeAspect="1"/>
          </p:cNvPicPr>
          <p:nvPr/>
        </p:nvPicPr>
        <p:blipFill>
          <a:blip r:embed="rId2"/>
          <a:stretch>
            <a:fillRect/>
          </a:stretch>
        </p:blipFill>
        <p:spPr>
          <a:xfrm>
            <a:off x="0" y="92597"/>
            <a:ext cx="837784" cy="706057"/>
          </a:xfrm>
          <a:prstGeom prst="rect">
            <a:avLst/>
          </a:prstGeom>
        </p:spPr>
      </p:pic>
      <p:sp>
        <p:nvSpPr>
          <p:cNvPr id="6" name="Title 5">
            <a:extLst>
              <a:ext uri="{FF2B5EF4-FFF2-40B4-BE49-F238E27FC236}">
                <a16:creationId xmlns:a16="http://schemas.microsoft.com/office/drawing/2014/main" id="{19E12ED6-5B33-3143-8EA6-E0A16E04EADE}"/>
              </a:ext>
            </a:extLst>
          </p:cNvPr>
          <p:cNvSpPr>
            <a:spLocks noGrp="1"/>
          </p:cNvSpPr>
          <p:nvPr>
            <p:ph type="title"/>
          </p:nvPr>
        </p:nvSpPr>
        <p:spPr/>
        <p:txBody>
          <a:bodyPr>
            <a:normAutofit fontScale="90000"/>
          </a:bodyPr>
          <a:lstStyle/>
          <a:p>
            <a:r>
              <a:rPr lang="en-US" sz="5400" b="1" dirty="0">
                <a:latin typeface="Garamond" panose="02020404030301010803" pitchFamily="18" charset="0"/>
              </a:rPr>
              <a:t>      Our Mission</a:t>
            </a:r>
          </a:p>
        </p:txBody>
      </p:sp>
      <p:sp>
        <p:nvSpPr>
          <p:cNvPr id="7" name="Content Placeholder 6">
            <a:extLst>
              <a:ext uri="{FF2B5EF4-FFF2-40B4-BE49-F238E27FC236}">
                <a16:creationId xmlns:a16="http://schemas.microsoft.com/office/drawing/2014/main" id="{52242316-8EC1-1C4B-B801-B405F45F10DC}"/>
              </a:ext>
            </a:extLst>
          </p:cNvPr>
          <p:cNvSpPr>
            <a:spLocks noGrp="1"/>
          </p:cNvSpPr>
          <p:nvPr>
            <p:ph idx="1"/>
          </p:nvPr>
        </p:nvSpPr>
        <p:spPr>
          <a:xfrm>
            <a:off x="628650" y="2173516"/>
            <a:ext cx="7886700" cy="1170187"/>
          </a:xfrm>
        </p:spPr>
        <p:txBody>
          <a:bodyPr/>
          <a:lstStyle/>
          <a:p>
            <a:pPr marL="0" indent="0" algn="ctr">
              <a:buNone/>
            </a:pPr>
            <a:r>
              <a:rPr lang="en-US" sz="3200" dirty="0">
                <a:latin typeface="Garamond" panose="02020404030301010803" pitchFamily="18" charset="0"/>
              </a:rPr>
              <a:t>“Revolutionize complex industry processes through simplified, intuitive technology.”</a:t>
            </a:r>
          </a:p>
          <a:p>
            <a:pPr marL="0" indent="0">
              <a:buNone/>
            </a:pPr>
            <a:endParaRPr lang="en-US" dirty="0">
              <a:latin typeface="Garamond" panose="02020404030301010803" pitchFamily="18" charset="0"/>
            </a:endParaRPr>
          </a:p>
        </p:txBody>
      </p:sp>
      <p:sp>
        <p:nvSpPr>
          <p:cNvPr id="8" name="Content Placeholder 6">
            <a:extLst>
              <a:ext uri="{FF2B5EF4-FFF2-40B4-BE49-F238E27FC236}">
                <a16:creationId xmlns:a16="http://schemas.microsoft.com/office/drawing/2014/main" id="{59774920-7FE6-2844-9236-73FA9454C9D3}"/>
              </a:ext>
            </a:extLst>
          </p:cNvPr>
          <p:cNvSpPr txBox="1">
            <a:spLocks/>
          </p:cNvSpPr>
          <p:nvPr/>
        </p:nvSpPr>
        <p:spPr>
          <a:xfrm>
            <a:off x="-2230523" y="3196447"/>
            <a:ext cx="7886700" cy="789613"/>
          </a:xfrm>
          <a:prstGeom prst="rect">
            <a:avLst/>
          </a:prstGeom>
          <a:noFill/>
          <a:ln>
            <a:noFill/>
          </a:ln>
        </p:spPr>
        <p:style>
          <a:lnRef idx="0">
            <a:scrgbClr r="0" g="0" b="0"/>
          </a:lnRef>
          <a:fillRef idx="1003">
            <a:schemeClr val="dk2"/>
          </a:fillRef>
          <a:effectRef idx="0">
            <a:scrgbClr r="0" g="0" b="0"/>
          </a:effectRef>
          <a:fontRef idx="minor">
            <a:schemeClr val="accent1"/>
          </a:fontRef>
        </p:style>
        <p:txBody>
          <a:bodyPr vert="horz" lIns="91440" tIns="45720" rIns="91440" bIns="45720" rtlCol="0">
            <a:normAutofit/>
            <a:scene3d>
              <a:camera prst="obliqueBottomLeft"/>
              <a:lightRig rig="threePt" dir="t"/>
            </a:scene3d>
            <a:sp3d extrusionH="57150">
              <a:bevelT w="38100" h="38100" prst="relaxedInset"/>
            </a:sp3d>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US" sz="3200" b="1" spc="50" dirty="0">
              <a:ln w="0">
                <a:solidFill>
                  <a:sysClr val="windowText" lastClr="000000"/>
                </a:solidFill>
              </a:ln>
              <a:solidFill>
                <a:schemeClr val="tx2"/>
              </a:solidFill>
              <a:effectLst/>
              <a:latin typeface="Garamond" panose="02020404030301010803" pitchFamily="18" charset="0"/>
            </a:endParaRPr>
          </a:p>
        </p:txBody>
      </p:sp>
      <p:sp>
        <p:nvSpPr>
          <p:cNvPr id="13" name="HIP">
            <a:extLst>
              <a:ext uri="{FF2B5EF4-FFF2-40B4-BE49-F238E27FC236}">
                <a16:creationId xmlns:a16="http://schemas.microsoft.com/office/drawing/2014/main" id="{C7A67F1E-74AB-E340-9FFA-82361B462DD8}"/>
              </a:ext>
            </a:extLst>
          </p:cNvPr>
          <p:cNvSpPr txBox="1">
            <a:spLocks/>
          </p:cNvSpPr>
          <p:nvPr/>
        </p:nvSpPr>
        <p:spPr>
          <a:xfrm>
            <a:off x="566264" y="3986060"/>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US" sz="4000" b="1" dirty="0">
                <a:solidFill>
                  <a:srgbClr val="E2352F"/>
                </a:solidFill>
                <a:latin typeface="Garamond" panose="02020404030301010803" pitchFamily="18" charset="0"/>
              </a:rPr>
              <a:t>Foreign Materials Management Program</a:t>
            </a:r>
          </a:p>
        </p:txBody>
      </p:sp>
      <p:cxnSp>
        <p:nvCxnSpPr>
          <p:cNvPr id="16" name="Straight Connector 15">
            <a:extLst>
              <a:ext uri="{FF2B5EF4-FFF2-40B4-BE49-F238E27FC236}">
                <a16:creationId xmlns:a16="http://schemas.microsoft.com/office/drawing/2014/main" id="{943CCBC3-BBDD-3B46-B5CF-A469DAA1B126}"/>
              </a:ext>
            </a:extLst>
          </p:cNvPr>
          <p:cNvCxnSpPr>
            <a:cxnSpLocks/>
          </p:cNvCxnSpPr>
          <p:nvPr/>
        </p:nvCxnSpPr>
        <p:spPr>
          <a:xfrm>
            <a:off x="2492510" y="1252851"/>
            <a:ext cx="4034209" cy="0"/>
          </a:xfrm>
          <a:prstGeom prst="line">
            <a:avLst/>
          </a:prstGeom>
          <a:ln>
            <a:solidFill>
              <a:srgbClr val="FF000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465398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D55A31D-F57D-0A41-9D08-10E3A0F6B88A}"/>
              </a:ext>
            </a:extLst>
          </p:cNvPr>
          <p:cNvSpPr>
            <a:spLocks noGrp="1"/>
          </p:cNvSpPr>
          <p:nvPr>
            <p:ph type="title"/>
          </p:nvPr>
        </p:nvSpPr>
        <p:spPr>
          <a:xfrm>
            <a:off x="165512" y="275196"/>
            <a:ext cx="8812976" cy="1325563"/>
          </a:xfrm>
        </p:spPr>
        <p:txBody>
          <a:bodyPr>
            <a:normAutofit/>
          </a:bodyPr>
          <a:lstStyle/>
          <a:p>
            <a:pPr algn="ctr"/>
            <a:r>
              <a:rPr lang="en-US" dirty="0"/>
              <a:t>UHF RFID sticker tag </a:t>
            </a:r>
            <a:r>
              <a:rPr lang="en-US" b="1" dirty="0">
                <a:solidFill>
                  <a:srgbClr val="FF0000"/>
                </a:solidFill>
              </a:rPr>
              <a:t>HIGH</a:t>
            </a:r>
            <a:r>
              <a:rPr lang="en-US" b="1" dirty="0"/>
              <a:t> </a:t>
            </a:r>
            <a:r>
              <a:rPr lang="en-US" b="1" dirty="0">
                <a:solidFill>
                  <a:srgbClr val="FF0000"/>
                </a:solidFill>
              </a:rPr>
              <a:t>RISK</a:t>
            </a:r>
            <a:r>
              <a:rPr lang="en-US" b="1" dirty="0"/>
              <a:t> </a:t>
            </a:r>
            <a:r>
              <a:rPr lang="en-US" dirty="0"/>
              <a:t>assets</a:t>
            </a:r>
          </a:p>
        </p:txBody>
      </p:sp>
      <p:pic>
        <p:nvPicPr>
          <p:cNvPr id="6" name="Content Placeholder 5" descr="A pair of sunglasses on a table&#10;&#10;Description automatically generated">
            <a:extLst>
              <a:ext uri="{FF2B5EF4-FFF2-40B4-BE49-F238E27FC236}">
                <a16:creationId xmlns:a16="http://schemas.microsoft.com/office/drawing/2014/main" id="{8F4F4372-559D-7947-9720-858A22ABEA90}"/>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267125" y="1690691"/>
            <a:ext cx="6483299" cy="3001518"/>
          </a:xfrm>
        </p:spPr>
      </p:pic>
      <p:sp>
        <p:nvSpPr>
          <p:cNvPr id="4" name="Slide Number Placeholder 3">
            <a:extLst>
              <a:ext uri="{FF2B5EF4-FFF2-40B4-BE49-F238E27FC236}">
                <a16:creationId xmlns:a16="http://schemas.microsoft.com/office/drawing/2014/main" id="{C5323B46-C86C-5C42-936F-C0C76F520135}"/>
              </a:ext>
            </a:extLst>
          </p:cNvPr>
          <p:cNvSpPr>
            <a:spLocks noGrp="1"/>
          </p:cNvSpPr>
          <p:nvPr>
            <p:ph type="sldNum" sz="quarter" idx="12"/>
          </p:nvPr>
        </p:nvSpPr>
        <p:spPr/>
        <p:txBody>
          <a:bodyPr/>
          <a:lstStyle/>
          <a:p>
            <a:fld id="{2E61327D-5AE0-0B46-A3C4-0E2D8F3A7FE5}" type="slidenum">
              <a:rPr lang="en-US" smtClean="0">
                <a:solidFill>
                  <a:srgbClr val="000000"/>
                </a:solidFill>
              </a:rPr>
              <a:pPr/>
              <a:t>21</a:t>
            </a:fld>
            <a:endParaRPr lang="en-US">
              <a:solidFill>
                <a:srgbClr val="000000"/>
              </a:solidFill>
            </a:endParaRPr>
          </a:p>
        </p:txBody>
      </p:sp>
      <p:pic>
        <p:nvPicPr>
          <p:cNvPr id="8" name="Picture 7" descr="A picture containing object, indoor, table, sitting&#10;&#10;Description automatically generated">
            <a:extLst>
              <a:ext uri="{FF2B5EF4-FFF2-40B4-BE49-F238E27FC236}">
                <a16:creationId xmlns:a16="http://schemas.microsoft.com/office/drawing/2014/main" id="{EDAA6B3E-9B1E-CD47-AA9A-5CC852B20C9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9415" y="4782141"/>
            <a:ext cx="4202585" cy="1939337"/>
          </a:xfrm>
          <a:prstGeom prst="rect">
            <a:avLst/>
          </a:prstGeom>
        </p:spPr>
      </p:pic>
      <p:sp>
        <p:nvSpPr>
          <p:cNvPr id="3" name="TextBox 2">
            <a:extLst>
              <a:ext uri="{FF2B5EF4-FFF2-40B4-BE49-F238E27FC236}">
                <a16:creationId xmlns:a16="http://schemas.microsoft.com/office/drawing/2014/main" id="{2E1EDA66-84EF-8B4C-B503-2716D60F56B3}"/>
              </a:ext>
            </a:extLst>
          </p:cNvPr>
          <p:cNvSpPr txBox="1"/>
          <p:nvPr/>
        </p:nvSpPr>
        <p:spPr>
          <a:xfrm>
            <a:off x="4722262" y="5495425"/>
            <a:ext cx="3992503" cy="369332"/>
          </a:xfrm>
          <a:prstGeom prst="rect">
            <a:avLst/>
          </a:prstGeom>
          <a:noFill/>
        </p:spPr>
        <p:txBody>
          <a:bodyPr wrap="none" rtlCol="0">
            <a:spAutoFit/>
          </a:bodyPr>
          <a:lstStyle/>
          <a:p>
            <a:r>
              <a:rPr lang="en-US" dirty="0"/>
              <a:t>Example: UHF RFID tag on Safety Glasses</a:t>
            </a:r>
          </a:p>
        </p:txBody>
      </p:sp>
      <p:sp>
        <p:nvSpPr>
          <p:cNvPr id="5" name="Left Arrow 4">
            <a:extLst>
              <a:ext uri="{FF2B5EF4-FFF2-40B4-BE49-F238E27FC236}">
                <a16:creationId xmlns:a16="http://schemas.microsoft.com/office/drawing/2014/main" id="{017A42FB-E1C6-1147-8054-A90DBC7A39B3}"/>
              </a:ext>
            </a:extLst>
          </p:cNvPr>
          <p:cNvSpPr/>
          <p:nvPr/>
        </p:nvSpPr>
        <p:spPr>
          <a:xfrm rot="3479778">
            <a:off x="3831096" y="4172502"/>
            <a:ext cx="2821727" cy="170985"/>
          </a:xfrm>
          <a:prstGeom prst="leftArrow">
            <a:avLst>
              <a:gd name="adj1" fmla="val 29575"/>
              <a:gd name="adj2" fmla="val 500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304524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14E594-528C-694D-8278-660D650422E5}"/>
              </a:ext>
            </a:extLst>
          </p:cNvPr>
          <p:cNvSpPr>
            <a:spLocks noGrp="1"/>
          </p:cNvSpPr>
          <p:nvPr>
            <p:ph type="title"/>
          </p:nvPr>
        </p:nvSpPr>
        <p:spPr>
          <a:xfrm>
            <a:off x="1932034" y="365128"/>
            <a:ext cx="5279932" cy="6356350"/>
          </a:xfrm>
        </p:spPr>
        <p:txBody>
          <a:bodyPr>
            <a:normAutofit/>
          </a:bodyPr>
          <a:lstStyle/>
          <a:p>
            <a:pPr algn="ctr"/>
            <a:br>
              <a:rPr lang="en-US" dirty="0"/>
            </a:br>
            <a:r>
              <a:rPr lang="en-US" dirty="0"/>
              <a:t>Foreign Materials     Management </a:t>
            </a:r>
            <a:br>
              <a:rPr lang="en-US" dirty="0"/>
            </a:br>
            <a:r>
              <a:rPr lang="en-US" dirty="0"/>
              <a:t>Program</a:t>
            </a:r>
            <a:br>
              <a:rPr lang="en-US" b="1" dirty="0"/>
            </a:br>
            <a:br>
              <a:rPr lang="en-US" b="1" dirty="0"/>
            </a:br>
            <a:r>
              <a:rPr lang="en-US" b="1" dirty="0">
                <a:solidFill>
                  <a:srgbClr val="FF0000"/>
                </a:solidFill>
              </a:rPr>
              <a:t>Step 1</a:t>
            </a:r>
            <a:br>
              <a:rPr lang="en-US" b="1" dirty="0">
                <a:solidFill>
                  <a:srgbClr val="FF0000"/>
                </a:solidFill>
              </a:rPr>
            </a:br>
            <a:br>
              <a:rPr lang="en-US" b="1" dirty="0">
                <a:solidFill>
                  <a:srgbClr val="FF0000"/>
                </a:solidFill>
              </a:rPr>
            </a:br>
            <a:r>
              <a:rPr lang="en-US" dirty="0">
                <a:highlight>
                  <a:srgbClr val="FFFF00"/>
                </a:highlight>
              </a:rPr>
              <a:t>Issue</a:t>
            </a:r>
            <a:r>
              <a:rPr lang="en-US" dirty="0"/>
              <a:t> </a:t>
            </a:r>
            <a:r>
              <a:rPr lang="en-US" b="1" dirty="0"/>
              <a:t>HIGH RISK </a:t>
            </a:r>
            <a:r>
              <a:rPr lang="en-US" dirty="0"/>
              <a:t>asset item to Employee</a:t>
            </a:r>
            <a:br>
              <a:rPr lang="en-US" dirty="0"/>
            </a:br>
            <a:br>
              <a:rPr lang="en-US" dirty="0"/>
            </a:br>
            <a:endParaRPr lang="en-US" dirty="0"/>
          </a:p>
        </p:txBody>
      </p:sp>
      <p:sp>
        <p:nvSpPr>
          <p:cNvPr id="4" name="Slide Number Placeholder 3">
            <a:extLst>
              <a:ext uri="{FF2B5EF4-FFF2-40B4-BE49-F238E27FC236}">
                <a16:creationId xmlns:a16="http://schemas.microsoft.com/office/drawing/2014/main" id="{61ED4A45-A91F-7542-8EB3-E32F38D0FBA4}"/>
              </a:ext>
            </a:extLst>
          </p:cNvPr>
          <p:cNvSpPr>
            <a:spLocks noGrp="1"/>
          </p:cNvSpPr>
          <p:nvPr>
            <p:ph type="sldNum" sz="quarter" idx="12"/>
          </p:nvPr>
        </p:nvSpPr>
        <p:spPr/>
        <p:txBody>
          <a:bodyPr/>
          <a:lstStyle/>
          <a:p>
            <a:fld id="{2E61327D-5AE0-0B46-A3C4-0E2D8F3A7FE5}" type="slidenum">
              <a:rPr lang="en-US" smtClean="0">
                <a:solidFill>
                  <a:srgbClr val="000000"/>
                </a:solidFill>
              </a:rPr>
              <a:pPr/>
              <a:t>22</a:t>
            </a:fld>
            <a:endParaRPr lang="en-US">
              <a:solidFill>
                <a:srgbClr val="000000"/>
              </a:solidFill>
            </a:endParaRPr>
          </a:p>
        </p:txBody>
      </p:sp>
    </p:spTree>
    <p:extLst>
      <p:ext uri="{BB962C8B-B14F-4D97-AF65-F5344CB8AC3E}">
        <p14:creationId xmlns:p14="http://schemas.microsoft.com/office/powerpoint/2010/main" val="27714751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1ED4A45-A91F-7542-8EB3-E32F38D0FBA4}"/>
              </a:ext>
            </a:extLst>
          </p:cNvPr>
          <p:cNvSpPr>
            <a:spLocks noGrp="1"/>
          </p:cNvSpPr>
          <p:nvPr>
            <p:ph type="sldNum" sz="quarter" idx="12"/>
          </p:nvPr>
        </p:nvSpPr>
        <p:spPr/>
        <p:txBody>
          <a:bodyPr/>
          <a:lstStyle/>
          <a:p>
            <a:fld id="{2E61327D-5AE0-0B46-A3C4-0E2D8F3A7FE5}" type="slidenum">
              <a:rPr lang="en-US" smtClean="0">
                <a:solidFill>
                  <a:srgbClr val="000000"/>
                </a:solidFill>
              </a:rPr>
              <a:pPr/>
              <a:t>23</a:t>
            </a:fld>
            <a:endParaRPr lang="en-US">
              <a:solidFill>
                <a:srgbClr val="000000"/>
              </a:solidFill>
            </a:endParaRPr>
          </a:p>
        </p:txBody>
      </p:sp>
      <p:sp>
        <p:nvSpPr>
          <p:cNvPr id="3" name="Rectangle 2">
            <a:extLst>
              <a:ext uri="{FF2B5EF4-FFF2-40B4-BE49-F238E27FC236}">
                <a16:creationId xmlns:a16="http://schemas.microsoft.com/office/drawing/2014/main" id="{FE913FDE-73BB-5348-B89D-38CE83A8FEB3}"/>
              </a:ext>
            </a:extLst>
          </p:cNvPr>
          <p:cNvSpPr/>
          <p:nvPr/>
        </p:nvSpPr>
        <p:spPr>
          <a:xfrm>
            <a:off x="2245928" y="651320"/>
            <a:ext cx="4652144" cy="5786199"/>
          </a:xfrm>
          <a:prstGeom prst="rect">
            <a:avLst/>
          </a:prstGeom>
        </p:spPr>
        <p:txBody>
          <a:bodyPr wrap="square">
            <a:spAutoFit/>
          </a:bodyPr>
          <a:lstStyle/>
          <a:p>
            <a:pPr algn="ctr"/>
            <a:br>
              <a:rPr lang="en-US" dirty="0"/>
            </a:br>
            <a:r>
              <a:rPr lang="en-US" sz="4400" dirty="0">
                <a:latin typeface="+mj-lt"/>
              </a:rPr>
              <a:t>Foreign Materials Management Program</a:t>
            </a:r>
            <a:br>
              <a:rPr lang="en-US" sz="4400" dirty="0">
                <a:latin typeface="+mj-lt"/>
              </a:rPr>
            </a:br>
            <a:br>
              <a:rPr lang="en-US" sz="4400" dirty="0">
                <a:latin typeface="+mj-lt"/>
              </a:rPr>
            </a:br>
            <a:r>
              <a:rPr lang="en-US" sz="4400" b="1" dirty="0">
                <a:solidFill>
                  <a:srgbClr val="FF0000"/>
                </a:solidFill>
                <a:latin typeface="+mj-lt"/>
              </a:rPr>
              <a:t>Step 2</a:t>
            </a:r>
            <a:br>
              <a:rPr lang="en-US" sz="4400" dirty="0">
                <a:solidFill>
                  <a:srgbClr val="FF0000"/>
                </a:solidFill>
                <a:latin typeface="+mj-lt"/>
              </a:rPr>
            </a:br>
            <a:br>
              <a:rPr lang="en-US" sz="4400" dirty="0">
                <a:solidFill>
                  <a:srgbClr val="FF0000"/>
                </a:solidFill>
                <a:latin typeface="+mj-lt"/>
              </a:rPr>
            </a:br>
            <a:r>
              <a:rPr lang="en-US" sz="4400" dirty="0">
                <a:latin typeface="+mj-lt"/>
              </a:rPr>
              <a:t>Employee </a:t>
            </a:r>
            <a:r>
              <a:rPr lang="en-US" sz="4400" b="1" dirty="0">
                <a:highlight>
                  <a:srgbClr val="FFFF00"/>
                </a:highlight>
                <a:latin typeface="+mj-lt"/>
              </a:rPr>
              <a:t>ENTERS</a:t>
            </a:r>
            <a:r>
              <a:rPr lang="en-US" sz="4400" dirty="0">
                <a:latin typeface="+mj-lt"/>
              </a:rPr>
              <a:t> Plant Floor</a:t>
            </a:r>
          </a:p>
        </p:txBody>
      </p:sp>
    </p:spTree>
    <p:extLst>
      <p:ext uri="{BB962C8B-B14F-4D97-AF65-F5344CB8AC3E}">
        <p14:creationId xmlns:p14="http://schemas.microsoft.com/office/powerpoint/2010/main" val="316027268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1ED4A45-A91F-7542-8EB3-E32F38D0FBA4}"/>
              </a:ext>
            </a:extLst>
          </p:cNvPr>
          <p:cNvSpPr>
            <a:spLocks noGrp="1"/>
          </p:cNvSpPr>
          <p:nvPr>
            <p:ph type="sldNum" sz="quarter" idx="12"/>
          </p:nvPr>
        </p:nvSpPr>
        <p:spPr/>
        <p:txBody>
          <a:bodyPr/>
          <a:lstStyle/>
          <a:p>
            <a:fld id="{2E61327D-5AE0-0B46-A3C4-0E2D8F3A7FE5}" type="slidenum">
              <a:rPr lang="en-US" smtClean="0">
                <a:solidFill>
                  <a:srgbClr val="000000"/>
                </a:solidFill>
              </a:rPr>
              <a:pPr/>
              <a:t>24</a:t>
            </a:fld>
            <a:endParaRPr lang="en-US">
              <a:solidFill>
                <a:srgbClr val="000000"/>
              </a:solidFill>
            </a:endParaRPr>
          </a:p>
        </p:txBody>
      </p:sp>
      <p:sp>
        <p:nvSpPr>
          <p:cNvPr id="3" name="Rectangle 2">
            <a:extLst>
              <a:ext uri="{FF2B5EF4-FFF2-40B4-BE49-F238E27FC236}">
                <a16:creationId xmlns:a16="http://schemas.microsoft.com/office/drawing/2014/main" id="{FE913FDE-73BB-5348-B89D-38CE83A8FEB3}"/>
              </a:ext>
            </a:extLst>
          </p:cNvPr>
          <p:cNvSpPr/>
          <p:nvPr/>
        </p:nvSpPr>
        <p:spPr>
          <a:xfrm>
            <a:off x="2245928" y="535900"/>
            <a:ext cx="4652144" cy="5786199"/>
          </a:xfrm>
          <a:prstGeom prst="rect">
            <a:avLst/>
          </a:prstGeom>
        </p:spPr>
        <p:txBody>
          <a:bodyPr wrap="square">
            <a:spAutoFit/>
          </a:bodyPr>
          <a:lstStyle/>
          <a:p>
            <a:pPr algn="ctr"/>
            <a:br>
              <a:rPr lang="en-US" dirty="0"/>
            </a:br>
            <a:r>
              <a:rPr lang="en-US" sz="4400" dirty="0">
                <a:latin typeface="+mj-lt"/>
              </a:rPr>
              <a:t>Foreign Materials Management Program</a:t>
            </a:r>
            <a:br>
              <a:rPr lang="en-US" sz="4400" dirty="0">
                <a:latin typeface="+mj-lt"/>
              </a:rPr>
            </a:br>
            <a:br>
              <a:rPr lang="en-US" sz="4400" dirty="0">
                <a:latin typeface="+mj-lt"/>
              </a:rPr>
            </a:br>
            <a:r>
              <a:rPr lang="en-US" sz="4400" b="1" dirty="0">
                <a:solidFill>
                  <a:srgbClr val="FF0000"/>
                </a:solidFill>
                <a:latin typeface="+mj-lt"/>
              </a:rPr>
              <a:t>Step 3</a:t>
            </a:r>
            <a:br>
              <a:rPr lang="en-US" sz="4400" dirty="0">
                <a:solidFill>
                  <a:srgbClr val="FF0000"/>
                </a:solidFill>
                <a:latin typeface="+mj-lt"/>
              </a:rPr>
            </a:br>
            <a:br>
              <a:rPr lang="en-US" sz="4400" dirty="0">
                <a:solidFill>
                  <a:srgbClr val="FF0000"/>
                </a:solidFill>
                <a:latin typeface="+mj-lt"/>
              </a:rPr>
            </a:br>
            <a:r>
              <a:rPr lang="en-US" sz="4400" dirty="0">
                <a:latin typeface="+mj-lt"/>
              </a:rPr>
              <a:t>Employee </a:t>
            </a:r>
            <a:r>
              <a:rPr lang="en-US" sz="4400" b="1" dirty="0">
                <a:highlight>
                  <a:srgbClr val="FFFF00"/>
                </a:highlight>
                <a:latin typeface="+mj-lt"/>
              </a:rPr>
              <a:t>EXITS</a:t>
            </a:r>
            <a:r>
              <a:rPr lang="en-US" sz="4400" dirty="0">
                <a:latin typeface="+mj-lt"/>
              </a:rPr>
              <a:t> Plant Floor</a:t>
            </a:r>
          </a:p>
        </p:txBody>
      </p:sp>
    </p:spTree>
    <p:extLst>
      <p:ext uri="{BB962C8B-B14F-4D97-AF65-F5344CB8AC3E}">
        <p14:creationId xmlns:p14="http://schemas.microsoft.com/office/powerpoint/2010/main" val="36078413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1ED4A45-A91F-7542-8EB3-E32F38D0FBA4}"/>
              </a:ext>
            </a:extLst>
          </p:cNvPr>
          <p:cNvSpPr>
            <a:spLocks noGrp="1"/>
          </p:cNvSpPr>
          <p:nvPr>
            <p:ph type="sldNum" sz="quarter" idx="12"/>
          </p:nvPr>
        </p:nvSpPr>
        <p:spPr/>
        <p:txBody>
          <a:bodyPr/>
          <a:lstStyle/>
          <a:p>
            <a:fld id="{2E61327D-5AE0-0B46-A3C4-0E2D8F3A7FE5}" type="slidenum">
              <a:rPr lang="en-US" smtClean="0">
                <a:solidFill>
                  <a:srgbClr val="000000"/>
                </a:solidFill>
              </a:rPr>
              <a:pPr/>
              <a:t>25</a:t>
            </a:fld>
            <a:endParaRPr lang="en-US">
              <a:solidFill>
                <a:srgbClr val="000000"/>
              </a:solidFill>
            </a:endParaRPr>
          </a:p>
        </p:txBody>
      </p:sp>
      <p:pic>
        <p:nvPicPr>
          <p:cNvPr id="2" name="RFID - Foreign Materials Program" descr="RFID - Foreign Materials Program">
            <a:hlinkClick r:id="" action="ppaction://media"/>
            <a:extLst>
              <a:ext uri="{FF2B5EF4-FFF2-40B4-BE49-F238E27FC236}">
                <a16:creationId xmlns:a16="http://schemas.microsoft.com/office/drawing/2014/main" id="{C5C965E2-6DBE-FF45-9281-FC3C8A85FA30}"/>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857250"/>
            <a:ext cx="9144000" cy="5143500"/>
          </a:xfrm>
          <a:prstGeom prst="rect">
            <a:avLst/>
          </a:prstGeom>
        </p:spPr>
      </p:pic>
    </p:spTree>
    <p:extLst>
      <p:ext uri="{BB962C8B-B14F-4D97-AF65-F5344CB8AC3E}">
        <p14:creationId xmlns:p14="http://schemas.microsoft.com/office/powerpoint/2010/main" val="29860619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42389"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033E93D-76B1-0D4B-9A74-09B520A0ADB5}"/>
              </a:ext>
            </a:extLst>
          </p:cNvPr>
          <p:cNvSpPr>
            <a:spLocks noGrp="1"/>
          </p:cNvSpPr>
          <p:nvPr>
            <p:ph type="title"/>
          </p:nvPr>
        </p:nvSpPr>
        <p:spPr>
          <a:xfrm>
            <a:off x="1" y="365128"/>
            <a:ext cx="9144000" cy="1325563"/>
          </a:xfrm>
        </p:spPr>
        <p:txBody>
          <a:bodyPr/>
          <a:lstStyle/>
          <a:p>
            <a:pPr algn="ctr"/>
            <a:r>
              <a:rPr lang="en-US" dirty="0"/>
              <a:t>Foreign Materials Report Confirmation</a:t>
            </a:r>
          </a:p>
        </p:txBody>
      </p:sp>
      <p:sp>
        <p:nvSpPr>
          <p:cNvPr id="4" name="Slide Number Placeholder 3">
            <a:extLst>
              <a:ext uri="{FF2B5EF4-FFF2-40B4-BE49-F238E27FC236}">
                <a16:creationId xmlns:a16="http://schemas.microsoft.com/office/drawing/2014/main" id="{DDC1C63B-86A3-3B46-AC6E-6EF3E8CC5A4E}"/>
              </a:ext>
            </a:extLst>
          </p:cNvPr>
          <p:cNvSpPr>
            <a:spLocks noGrp="1"/>
          </p:cNvSpPr>
          <p:nvPr>
            <p:ph type="sldNum" sz="quarter" idx="12"/>
          </p:nvPr>
        </p:nvSpPr>
        <p:spPr/>
        <p:txBody>
          <a:bodyPr/>
          <a:lstStyle/>
          <a:p>
            <a:fld id="{2E61327D-5AE0-0B46-A3C4-0E2D8F3A7FE5}" type="slidenum">
              <a:rPr lang="en-US" smtClean="0">
                <a:solidFill>
                  <a:srgbClr val="000000"/>
                </a:solidFill>
              </a:rPr>
              <a:pPr/>
              <a:t>26</a:t>
            </a:fld>
            <a:endParaRPr lang="en-US">
              <a:solidFill>
                <a:srgbClr val="000000"/>
              </a:solidFill>
            </a:endParaRPr>
          </a:p>
        </p:txBody>
      </p:sp>
      <p:pic>
        <p:nvPicPr>
          <p:cNvPr id="7" name="Picture 6" descr="A screenshot of a cell phone&#10;&#10;Description automatically generated">
            <a:extLst>
              <a:ext uri="{FF2B5EF4-FFF2-40B4-BE49-F238E27FC236}">
                <a16:creationId xmlns:a16="http://schemas.microsoft.com/office/drawing/2014/main" id="{9DA66A6E-B664-0843-A8A5-BF2EB012F962}"/>
              </a:ext>
            </a:extLst>
          </p:cNvPr>
          <p:cNvPicPr>
            <a:picLocks noChangeAspect="1"/>
          </p:cNvPicPr>
          <p:nvPr/>
        </p:nvPicPr>
        <p:blipFill>
          <a:blip r:embed="rId2"/>
          <a:stretch>
            <a:fillRect/>
          </a:stretch>
        </p:blipFill>
        <p:spPr>
          <a:xfrm>
            <a:off x="808801" y="1428686"/>
            <a:ext cx="7463641" cy="5189672"/>
          </a:xfrm>
          <a:prstGeom prst="rect">
            <a:avLst/>
          </a:prstGeom>
        </p:spPr>
      </p:pic>
      <p:pic>
        <p:nvPicPr>
          <p:cNvPr id="9" name="Picture 8" descr="A screenshot of a cell phone&#10;&#10;Description automatically generated">
            <a:extLst>
              <a:ext uri="{FF2B5EF4-FFF2-40B4-BE49-F238E27FC236}">
                <a16:creationId xmlns:a16="http://schemas.microsoft.com/office/drawing/2014/main" id="{F1E6AF9B-5EF7-1044-89D2-00F630A44039}"/>
              </a:ext>
            </a:extLst>
          </p:cNvPr>
          <p:cNvPicPr>
            <a:picLocks noChangeAspect="1"/>
          </p:cNvPicPr>
          <p:nvPr/>
        </p:nvPicPr>
        <p:blipFill>
          <a:blip r:embed="rId3"/>
          <a:stretch>
            <a:fillRect/>
          </a:stretch>
        </p:blipFill>
        <p:spPr>
          <a:xfrm>
            <a:off x="808800" y="1428686"/>
            <a:ext cx="7463641" cy="5189672"/>
          </a:xfrm>
          <a:prstGeom prst="rect">
            <a:avLst/>
          </a:prstGeom>
        </p:spPr>
      </p:pic>
      <p:sp>
        <p:nvSpPr>
          <p:cNvPr id="19" name="Left Arrow 18">
            <a:extLst>
              <a:ext uri="{FF2B5EF4-FFF2-40B4-BE49-F238E27FC236}">
                <a16:creationId xmlns:a16="http://schemas.microsoft.com/office/drawing/2014/main" id="{84131B37-0575-F845-BDB1-F3FDDFA94262}"/>
              </a:ext>
            </a:extLst>
          </p:cNvPr>
          <p:cNvSpPr/>
          <p:nvPr/>
        </p:nvSpPr>
        <p:spPr>
          <a:xfrm>
            <a:off x="7896650" y="4023522"/>
            <a:ext cx="978408" cy="484632"/>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2008261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fill="hold"/>
                                        <p:tgtEl>
                                          <p:spTgt spid="9"/>
                                        </p:tgtEl>
                                        <p:attrNameLst>
                                          <p:attrName>ppt_x</p:attrName>
                                        </p:attrNameLst>
                                      </p:cBhvr>
                                      <p:tavLst>
                                        <p:tav tm="0">
                                          <p:val>
                                            <p:strVal val="#ppt_x"/>
                                          </p:val>
                                        </p:tav>
                                        <p:tav tm="100000">
                                          <p:val>
                                            <p:strVal val="#ppt_x"/>
                                          </p:val>
                                        </p:tav>
                                      </p:tavLst>
                                    </p:anim>
                                    <p:anim calcmode="lin" valueType="num">
                                      <p:cBhvr additive="base">
                                        <p:cTn id="8"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500" fill="hold"/>
                                        <p:tgtEl>
                                          <p:spTgt spid="19"/>
                                        </p:tgtEl>
                                        <p:attrNameLst>
                                          <p:attrName>ppt_x</p:attrName>
                                        </p:attrNameLst>
                                      </p:cBhvr>
                                      <p:tavLst>
                                        <p:tav tm="0">
                                          <p:val>
                                            <p:strVal val="#ppt_x"/>
                                          </p:val>
                                        </p:tav>
                                        <p:tav tm="100000">
                                          <p:val>
                                            <p:strVal val="#ppt_x"/>
                                          </p:val>
                                        </p:tav>
                                      </p:tavLst>
                                    </p:anim>
                                    <p:anim calcmode="lin" valueType="num">
                                      <p:cBhvr additive="base">
                                        <p:cTn id="1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FB188E-DDEF-9A40-B4F8-00075ADB5ABD}"/>
              </a:ext>
            </a:extLst>
          </p:cNvPr>
          <p:cNvSpPr>
            <a:spLocks noGrp="1"/>
          </p:cNvSpPr>
          <p:nvPr>
            <p:ph type="title"/>
          </p:nvPr>
        </p:nvSpPr>
        <p:spPr/>
        <p:txBody>
          <a:bodyPr/>
          <a:lstStyle/>
          <a:p>
            <a:pPr algn="ctr"/>
            <a:r>
              <a:rPr lang="en-US" dirty="0"/>
              <a:t>Missing Hook! </a:t>
            </a:r>
          </a:p>
        </p:txBody>
      </p:sp>
      <p:pic>
        <p:nvPicPr>
          <p:cNvPr id="5" name="Picture 4" descr="A picture containing indoor, table, sitting, orange&#10;&#10;Description automatically generated">
            <a:extLst>
              <a:ext uri="{FF2B5EF4-FFF2-40B4-BE49-F238E27FC236}">
                <a16:creationId xmlns:a16="http://schemas.microsoft.com/office/drawing/2014/main" id="{F1F16E50-E1CA-3E46-9378-3B71E2A2D017}"/>
              </a:ext>
            </a:extLst>
          </p:cNvPr>
          <p:cNvPicPr>
            <a:picLocks noChangeAspect="1"/>
          </p:cNvPicPr>
          <p:nvPr/>
        </p:nvPicPr>
        <p:blipFill>
          <a:blip r:embed="rId2"/>
          <a:stretch>
            <a:fillRect/>
          </a:stretch>
        </p:blipFill>
        <p:spPr>
          <a:xfrm>
            <a:off x="1962397" y="1690691"/>
            <a:ext cx="5219205" cy="3914404"/>
          </a:xfrm>
          <a:prstGeom prst="rect">
            <a:avLst/>
          </a:prstGeom>
        </p:spPr>
      </p:pic>
      <p:sp>
        <p:nvSpPr>
          <p:cNvPr id="6" name="TextBox 5">
            <a:extLst>
              <a:ext uri="{FF2B5EF4-FFF2-40B4-BE49-F238E27FC236}">
                <a16:creationId xmlns:a16="http://schemas.microsoft.com/office/drawing/2014/main" id="{BDB050FE-A585-8A4F-BBE1-909B245A47C2}"/>
              </a:ext>
            </a:extLst>
          </p:cNvPr>
          <p:cNvSpPr txBox="1"/>
          <p:nvPr/>
        </p:nvSpPr>
        <p:spPr>
          <a:xfrm>
            <a:off x="1528327" y="5937662"/>
            <a:ext cx="6087344" cy="646331"/>
          </a:xfrm>
          <a:prstGeom prst="rect">
            <a:avLst/>
          </a:prstGeom>
          <a:noFill/>
        </p:spPr>
        <p:txBody>
          <a:bodyPr wrap="square" rtlCol="0">
            <a:spAutoFit/>
          </a:bodyPr>
          <a:lstStyle/>
          <a:p>
            <a:pPr algn="ctr"/>
            <a:r>
              <a:rPr lang="en-US" i="1" dirty="0"/>
              <a:t>Hook #89148000003649393571 issued to John Doe (#88923) in BT-10 area on 1/24/2020 at 4:28 PM  </a:t>
            </a:r>
          </a:p>
        </p:txBody>
      </p:sp>
    </p:spTree>
    <p:extLst>
      <p:ext uri="{BB962C8B-B14F-4D97-AF65-F5344CB8AC3E}">
        <p14:creationId xmlns:p14="http://schemas.microsoft.com/office/powerpoint/2010/main" val="275345296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B5C2C49-9E97-3B41-B2C0-27A20A4D08C5}"/>
              </a:ext>
            </a:extLst>
          </p:cNvPr>
          <p:cNvPicPr>
            <a:picLocks noChangeAspect="1"/>
          </p:cNvPicPr>
          <p:nvPr/>
        </p:nvPicPr>
        <p:blipFill>
          <a:blip r:embed="rId2"/>
          <a:stretch>
            <a:fillRect/>
          </a:stretch>
        </p:blipFill>
        <p:spPr>
          <a:xfrm>
            <a:off x="0" y="92597"/>
            <a:ext cx="837784" cy="706057"/>
          </a:xfrm>
          <a:prstGeom prst="rect">
            <a:avLst/>
          </a:prstGeom>
        </p:spPr>
      </p:pic>
      <p:sp>
        <p:nvSpPr>
          <p:cNvPr id="6" name="Title 5">
            <a:extLst>
              <a:ext uri="{FF2B5EF4-FFF2-40B4-BE49-F238E27FC236}">
                <a16:creationId xmlns:a16="http://schemas.microsoft.com/office/drawing/2014/main" id="{19E12ED6-5B33-3143-8EA6-E0A16E04EADE}"/>
              </a:ext>
            </a:extLst>
          </p:cNvPr>
          <p:cNvSpPr>
            <a:spLocks noGrp="1"/>
          </p:cNvSpPr>
          <p:nvPr>
            <p:ph type="title"/>
          </p:nvPr>
        </p:nvSpPr>
        <p:spPr>
          <a:xfrm>
            <a:off x="628650" y="365128"/>
            <a:ext cx="7886700" cy="1579823"/>
          </a:xfrm>
        </p:spPr>
        <p:txBody>
          <a:bodyPr>
            <a:normAutofit fontScale="90000"/>
          </a:bodyPr>
          <a:lstStyle/>
          <a:p>
            <a:pPr algn="ctr"/>
            <a:r>
              <a:rPr lang="en-US" sz="5400" b="1" dirty="0">
                <a:latin typeface="Garamond" panose="02020404030301010803" pitchFamily="18" charset="0"/>
              </a:rPr>
              <a:t>Benefits of Foreign Materials Management Program</a:t>
            </a:r>
          </a:p>
        </p:txBody>
      </p:sp>
      <p:sp>
        <p:nvSpPr>
          <p:cNvPr id="7" name="Content Placeholder 6">
            <a:extLst>
              <a:ext uri="{FF2B5EF4-FFF2-40B4-BE49-F238E27FC236}">
                <a16:creationId xmlns:a16="http://schemas.microsoft.com/office/drawing/2014/main" id="{52242316-8EC1-1C4B-B801-B405F45F10DC}"/>
              </a:ext>
            </a:extLst>
          </p:cNvPr>
          <p:cNvSpPr>
            <a:spLocks noGrp="1"/>
          </p:cNvSpPr>
          <p:nvPr>
            <p:ph idx="1"/>
          </p:nvPr>
        </p:nvSpPr>
        <p:spPr>
          <a:xfrm>
            <a:off x="628650" y="2599716"/>
            <a:ext cx="7886700" cy="3366672"/>
          </a:xfrm>
        </p:spPr>
        <p:txBody>
          <a:bodyPr>
            <a:normAutofit/>
          </a:bodyPr>
          <a:lstStyle/>
          <a:p>
            <a:r>
              <a:rPr lang="en-US" dirty="0">
                <a:latin typeface="Garamond" panose="02020404030301010803" pitchFamily="18" charset="0"/>
              </a:rPr>
              <a:t>Full visibility of ALL hazardous items</a:t>
            </a:r>
          </a:p>
          <a:p>
            <a:r>
              <a:rPr lang="en-US" dirty="0">
                <a:latin typeface="Garamond" panose="02020404030301010803" pitchFamily="18" charset="0"/>
              </a:rPr>
              <a:t>Realtime checks and balances</a:t>
            </a:r>
          </a:p>
          <a:p>
            <a:r>
              <a:rPr lang="en-US" dirty="0">
                <a:latin typeface="Garamond" panose="02020404030301010803" pitchFamily="18" charset="0"/>
              </a:rPr>
              <a:t>Move away from detection to prevention!</a:t>
            </a:r>
          </a:p>
          <a:p>
            <a:r>
              <a:rPr lang="en-US" dirty="0">
                <a:latin typeface="Garamond" panose="02020404030301010803" pitchFamily="18" charset="0"/>
              </a:rPr>
              <a:t>Automated email alerts</a:t>
            </a:r>
          </a:p>
          <a:p>
            <a:pPr lvl="1"/>
            <a:r>
              <a:rPr lang="en-US" dirty="0">
                <a:latin typeface="Garamond" panose="02020404030301010803" pitchFamily="18" charset="0"/>
              </a:rPr>
              <a:t>Down to:</a:t>
            </a:r>
          </a:p>
          <a:p>
            <a:pPr lvl="2"/>
            <a:r>
              <a:rPr lang="en-US" dirty="0">
                <a:latin typeface="Garamond" panose="02020404030301010803" pitchFamily="18" charset="0"/>
              </a:rPr>
              <a:t>Employee</a:t>
            </a:r>
          </a:p>
          <a:p>
            <a:pPr lvl="2"/>
            <a:r>
              <a:rPr lang="en-US" dirty="0">
                <a:latin typeface="Garamond" panose="02020404030301010803" pitchFamily="18" charset="0"/>
              </a:rPr>
              <a:t>Line</a:t>
            </a:r>
          </a:p>
          <a:p>
            <a:pPr lvl="2"/>
            <a:r>
              <a:rPr lang="en-US" dirty="0">
                <a:latin typeface="Garamond" panose="02020404030301010803" pitchFamily="18" charset="0"/>
              </a:rPr>
              <a:t>Department</a:t>
            </a:r>
          </a:p>
          <a:p>
            <a:endParaRPr lang="en-US" dirty="0">
              <a:latin typeface="Garamond" panose="02020404030301010803" pitchFamily="18" charset="0"/>
            </a:endParaRPr>
          </a:p>
        </p:txBody>
      </p:sp>
      <p:sp>
        <p:nvSpPr>
          <p:cNvPr id="8" name="Content Placeholder 6">
            <a:extLst>
              <a:ext uri="{FF2B5EF4-FFF2-40B4-BE49-F238E27FC236}">
                <a16:creationId xmlns:a16="http://schemas.microsoft.com/office/drawing/2014/main" id="{59774920-7FE6-2844-9236-73FA9454C9D3}"/>
              </a:ext>
            </a:extLst>
          </p:cNvPr>
          <p:cNvSpPr txBox="1">
            <a:spLocks/>
          </p:cNvSpPr>
          <p:nvPr/>
        </p:nvSpPr>
        <p:spPr>
          <a:xfrm>
            <a:off x="-2230523" y="3196447"/>
            <a:ext cx="7886700" cy="789613"/>
          </a:xfrm>
          <a:prstGeom prst="rect">
            <a:avLst/>
          </a:prstGeom>
          <a:noFill/>
          <a:ln>
            <a:noFill/>
          </a:ln>
        </p:spPr>
        <p:style>
          <a:lnRef idx="0">
            <a:scrgbClr r="0" g="0" b="0"/>
          </a:lnRef>
          <a:fillRef idx="1003">
            <a:schemeClr val="dk2"/>
          </a:fillRef>
          <a:effectRef idx="0">
            <a:scrgbClr r="0" g="0" b="0"/>
          </a:effectRef>
          <a:fontRef idx="minor">
            <a:schemeClr val="accent1"/>
          </a:fontRef>
        </p:style>
        <p:txBody>
          <a:bodyPr vert="horz" lIns="91440" tIns="45720" rIns="91440" bIns="45720" rtlCol="0">
            <a:normAutofit/>
            <a:scene3d>
              <a:camera prst="obliqueBottomLeft"/>
              <a:lightRig rig="threePt" dir="t"/>
            </a:scene3d>
            <a:sp3d extrusionH="57150">
              <a:bevelT w="38100" h="38100" prst="relaxedInset"/>
            </a:sp3d>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endParaRPr lang="en-US" sz="3200" b="1" spc="50" dirty="0">
              <a:ln w="0">
                <a:solidFill>
                  <a:sysClr val="windowText" lastClr="000000"/>
                </a:solidFill>
              </a:ln>
              <a:solidFill>
                <a:schemeClr val="tx2"/>
              </a:solidFill>
              <a:effectLst/>
              <a:latin typeface="Garamond" panose="02020404030301010803" pitchFamily="18" charset="0"/>
            </a:endParaRPr>
          </a:p>
        </p:txBody>
      </p:sp>
      <p:sp>
        <p:nvSpPr>
          <p:cNvPr id="13" name="HIP">
            <a:extLst>
              <a:ext uri="{FF2B5EF4-FFF2-40B4-BE49-F238E27FC236}">
                <a16:creationId xmlns:a16="http://schemas.microsoft.com/office/drawing/2014/main" id="{C7A67F1E-74AB-E340-9FFA-82361B462DD8}"/>
              </a:ext>
            </a:extLst>
          </p:cNvPr>
          <p:cNvSpPr txBox="1">
            <a:spLocks/>
          </p:cNvSpPr>
          <p:nvPr/>
        </p:nvSpPr>
        <p:spPr>
          <a:xfrm>
            <a:off x="566264" y="3986060"/>
            <a:ext cx="78867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endParaRPr lang="en-US" sz="4000" b="1" dirty="0">
              <a:solidFill>
                <a:srgbClr val="E2352F"/>
              </a:solidFill>
              <a:latin typeface="Garamond" panose="02020404030301010803" pitchFamily="18" charset="0"/>
            </a:endParaRPr>
          </a:p>
        </p:txBody>
      </p:sp>
      <p:cxnSp>
        <p:nvCxnSpPr>
          <p:cNvPr id="16" name="Straight Connector 15">
            <a:extLst>
              <a:ext uri="{FF2B5EF4-FFF2-40B4-BE49-F238E27FC236}">
                <a16:creationId xmlns:a16="http://schemas.microsoft.com/office/drawing/2014/main" id="{943CCBC3-BBDD-3B46-B5CF-A469DAA1B126}"/>
              </a:ext>
            </a:extLst>
          </p:cNvPr>
          <p:cNvCxnSpPr>
            <a:cxnSpLocks/>
          </p:cNvCxnSpPr>
          <p:nvPr/>
        </p:nvCxnSpPr>
        <p:spPr>
          <a:xfrm>
            <a:off x="2411828" y="2264433"/>
            <a:ext cx="4034209" cy="0"/>
          </a:xfrm>
          <a:prstGeom prst="line">
            <a:avLst/>
          </a:prstGeom>
          <a:ln>
            <a:solidFill>
              <a:srgbClr val="FF0000"/>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451543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nodePh="1">
                                  <p:stCondLst>
                                    <p:cond delay="0"/>
                                  </p:stCondLst>
                                  <p:endCondLst>
                                    <p:cond evt="begin" delay="0">
                                      <p:tn val="5"/>
                                    </p:cond>
                                  </p:end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403"/>
        <p:cNvGrpSpPr/>
        <p:nvPr/>
      </p:nvGrpSpPr>
      <p:grpSpPr>
        <a:xfrm>
          <a:off x="0" y="0"/>
          <a:ext cx="0" cy="0"/>
          <a:chOff x="0" y="0"/>
          <a:chExt cx="0" cy="0"/>
        </a:xfrm>
      </p:grpSpPr>
      <p:pic>
        <p:nvPicPr>
          <p:cNvPr id="404" name="Shape 404" descr="Powerpoint-background2.jpg"/>
          <p:cNvPicPr preferRelativeResize="0"/>
          <p:nvPr/>
        </p:nvPicPr>
        <p:blipFill rotWithShape="1">
          <a:blip r:embed="rId3">
            <a:alphaModFix/>
          </a:blip>
          <a:srcRect/>
          <a:stretch/>
        </p:blipFill>
        <p:spPr>
          <a:xfrm>
            <a:off x="3485" y="0"/>
            <a:ext cx="9137030" cy="6858000"/>
          </a:xfrm>
          <a:prstGeom prst="rect">
            <a:avLst/>
          </a:prstGeom>
          <a:noFill/>
          <a:ln>
            <a:noFill/>
          </a:ln>
        </p:spPr>
      </p:pic>
      <p:sp>
        <p:nvSpPr>
          <p:cNvPr id="405" name="Shape 405"/>
          <p:cNvSpPr txBox="1"/>
          <p:nvPr/>
        </p:nvSpPr>
        <p:spPr>
          <a:xfrm>
            <a:off x="2545061" y="4911037"/>
            <a:ext cx="4053885" cy="369332"/>
          </a:xfrm>
          <a:prstGeom prst="rect">
            <a:avLst/>
          </a:prstGeom>
          <a:noFill/>
          <a:ln>
            <a:noFill/>
          </a:ln>
        </p:spPr>
        <p:txBody>
          <a:bodyPr wrap="square" lIns="91425" tIns="45700" rIns="91425" bIns="45700" anchor="t" anchorCtr="0">
            <a:noAutofit/>
          </a:bodyPr>
          <a:lstStyle/>
          <a:p>
            <a:pPr algn="ctr"/>
            <a:r>
              <a:rPr lang="en-US" b="1">
                <a:solidFill>
                  <a:schemeClr val="dk1"/>
                </a:solidFill>
                <a:latin typeface="Arial"/>
                <a:ea typeface="Arial"/>
                <a:cs typeface="Arial"/>
                <a:sym typeface="Arial"/>
              </a:rPr>
              <a:t>Thank You For Your Time!</a:t>
            </a:r>
            <a:endParaRPr>
              <a:solidFill>
                <a:schemeClr val="dk1"/>
              </a:solidFill>
              <a:latin typeface="Open Sans"/>
              <a:ea typeface="Open Sans"/>
              <a:cs typeface="Open Sans"/>
              <a:sym typeface="Open Sans"/>
            </a:endParaRPr>
          </a:p>
        </p:txBody>
      </p:sp>
    </p:spTree>
    <p:extLst>
      <p:ext uri="{BB962C8B-B14F-4D97-AF65-F5344CB8AC3E}">
        <p14:creationId xmlns:p14="http://schemas.microsoft.com/office/powerpoint/2010/main" val="2681195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05"/>
                                        </p:tgtEl>
                                        <p:attrNameLst>
                                          <p:attrName>style.visibility</p:attrName>
                                        </p:attrNameLst>
                                      </p:cBhvr>
                                      <p:to>
                                        <p:strVal val="visible"/>
                                      </p:to>
                                    </p:set>
                                    <p:animEffect transition="in" filter="fade">
                                      <p:cBhvr>
                                        <p:cTn id="7" dur="500"/>
                                        <p:tgtEl>
                                          <p:spTgt spid="40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DFA167-6935-4711-840F-21338FE0313C}"/>
              </a:ext>
            </a:extLst>
          </p:cNvPr>
          <p:cNvSpPr>
            <a:spLocks noGrp="1"/>
          </p:cNvSpPr>
          <p:nvPr>
            <p:ph type="title"/>
          </p:nvPr>
        </p:nvSpPr>
        <p:spPr/>
        <p:txBody>
          <a:bodyPr/>
          <a:lstStyle/>
          <a:p>
            <a:r>
              <a:rPr lang="en-US" dirty="0">
                <a:solidFill>
                  <a:srgbClr val="002060"/>
                </a:solidFill>
              </a:rPr>
              <a:t>Innovation in Animal Welfare</a:t>
            </a:r>
          </a:p>
        </p:txBody>
      </p:sp>
      <p:sp>
        <p:nvSpPr>
          <p:cNvPr id="3" name="Content Placeholder 2">
            <a:extLst>
              <a:ext uri="{FF2B5EF4-FFF2-40B4-BE49-F238E27FC236}">
                <a16:creationId xmlns:a16="http://schemas.microsoft.com/office/drawing/2014/main" id="{A6B87254-F88E-405A-83A3-EEAC5C28DDF1}"/>
              </a:ext>
            </a:extLst>
          </p:cNvPr>
          <p:cNvSpPr>
            <a:spLocks noGrp="1"/>
          </p:cNvSpPr>
          <p:nvPr>
            <p:ph idx="1"/>
          </p:nvPr>
        </p:nvSpPr>
        <p:spPr/>
        <p:txBody>
          <a:bodyPr/>
          <a:lstStyle/>
          <a:p>
            <a:pPr marL="0" indent="0">
              <a:buNone/>
            </a:pPr>
            <a:r>
              <a:rPr lang="en-US" sz="2400" b="1" dirty="0">
                <a:solidFill>
                  <a:srgbClr val="757B78"/>
                </a:solidFill>
                <a:cs typeface="Times New Roman" panose="02020603050405020304" pitchFamily="18" charset="0"/>
              </a:rPr>
              <a:t>Fundamental Approach to Research</a:t>
            </a:r>
            <a:endParaRPr lang="en-US" dirty="0">
              <a:solidFill>
                <a:srgbClr val="757B78"/>
              </a:solidFill>
            </a:endParaRPr>
          </a:p>
          <a:p>
            <a:r>
              <a:rPr lang="en-US" dirty="0">
                <a:solidFill>
                  <a:srgbClr val="757B78"/>
                </a:solidFill>
              </a:rPr>
              <a:t>Allow for the expression of preference, through applied research, when given choice in different situations. </a:t>
            </a:r>
          </a:p>
          <a:p>
            <a:r>
              <a:rPr lang="en-US" dirty="0">
                <a:solidFill>
                  <a:srgbClr val="757B78"/>
                </a:solidFill>
              </a:rPr>
              <a:t>Use a science-based approach to evaluate the impact of the different choices on measurable outcomes.</a:t>
            </a:r>
          </a:p>
          <a:p>
            <a:r>
              <a:rPr lang="en-US" dirty="0">
                <a:solidFill>
                  <a:srgbClr val="757B78"/>
                </a:solidFill>
              </a:rPr>
              <a:t>Use a science-based approach to define/refine standards to drive continuous improvement in outcome-based measures of welfare. </a:t>
            </a:r>
          </a:p>
          <a:p>
            <a:r>
              <a:rPr lang="en-US" dirty="0">
                <a:solidFill>
                  <a:srgbClr val="757B78"/>
                </a:solidFill>
              </a:rPr>
              <a:t>Transparently share the results of our progress with our stakeholders.</a:t>
            </a:r>
          </a:p>
          <a:p>
            <a:endParaRPr lang="en-US" dirty="0"/>
          </a:p>
        </p:txBody>
      </p:sp>
    </p:spTree>
    <p:extLst>
      <p:ext uri="{BB962C8B-B14F-4D97-AF65-F5344CB8AC3E}">
        <p14:creationId xmlns:p14="http://schemas.microsoft.com/office/powerpoint/2010/main" val="203264800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34D893-E0C8-4D34-8AA1-BBC774167577}"/>
              </a:ext>
            </a:extLst>
          </p:cNvPr>
          <p:cNvSpPr>
            <a:spLocks noGrp="1"/>
          </p:cNvSpPr>
          <p:nvPr>
            <p:ph type="title"/>
          </p:nvPr>
        </p:nvSpPr>
        <p:spPr>
          <a:xfrm>
            <a:off x="468852" y="365126"/>
            <a:ext cx="7886700" cy="1325563"/>
          </a:xfrm>
        </p:spPr>
        <p:txBody>
          <a:bodyPr/>
          <a:lstStyle/>
          <a:p>
            <a:r>
              <a:rPr lang="en-US" dirty="0">
                <a:solidFill>
                  <a:srgbClr val="002060"/>
                </a:solidFill>
              </a:rPr>
              <a:t>Innovation for Physical Hazards</a:t>
            </a:r>
          </a:p>
        </p:txBody>
      </p:sp>
      <p:sp>
        <p:nvSpPr>
          <p:cNvPr id="3" name="Content Placeholder 2">
            <a:extLst>
              <a:ext uri="{FF2B5EF4-FFF2-40B4-BE49-F238E27FC236}">
                <a16:creationId xmlns:a16="http://schemas.microsoft.com/office/drawing/2014/main" id="{EA6BE345-53A1-4329-AEA8-41DCAFC77E5B}"/>
              </a:ext>
            </a:extLst>
          </p:cNvPr>
          <p:cNvSpPr>
            <a:spLocks noGrp="1"/>
          </p:cNvSpPr>
          <p:nvPr>
            <p:ph idx="1"/>
          </p:nvPr>
        </p:nvSpPr>
        <p:spPr/>
        <p:txBody>
          <a:bodyPr/>
          <a:lstStyle/>
          <a:p>
            <a:r>
              <a:rPr lang="en-US" sz="2800" dirty="0">
                <a:solidFill>
                  <a:srgbClr val="757B78"/>
                </a:solidFill>
              </a:rPr>
              <a:t>Future needs</a:t>
            </a:r>
          </a:p>
          <a:p>
            <a:pPr lvl="1"/>
            <a:r>
              <a:rPr lang="en-US" sz="2400" dirty="0">
                <a:solidFill>
                  <a:srgbClr val="757B78"/>
                </a:solidFill>
              </a:rPr>
              <a:t>PREVENTION </a:t>
            </a:r>
            <a:r>
              <a:rPr lang="en-US" sz="2400" i="1" u="sng" dirty="0">
                <a:solidFill>
                  <a:srgbClr val="757B78"/>
                </a:solidFill>
              </a:rPr>
              <a:t>systems</a:t>
            </a:r>
            <a:r>
              <a:rPr lang="en-US" sz="2400" dirty="0">
                <a:solidFill>
                  <a:srgbClr val="757B78"/>
                </a:solidFill>
              </a:rPr>
              <a:t> need to continue to be the developed that can be implemented in plant systems</a:t>
            </a:r>
          </a:p>
          <a:p>
            <a:pPr marL="342900" lvl="1" indent="0">
              <a:buNone/>
            </a:pPr>
            <a:endParaRPr lang="en-US" sz="2400" dirty="0">
              <a:solidFill>
                <a:srgbClr val="757B78"/>
              </a:solidFill>
            </a:endParaRPr>
          </a:p>
          <a:p>
            <a:pPr marL="342900" lvl="1" indent="0">
              <a:buNone/>
            </a:pPr>
            <a:r>
              <a:rPr lang="en-US" sz="2400" dirty="0">
                <a:solidFill>
                  <a:srgbClr val="757B78"/>
                </a:solidFill>
              </a:rPr>
              <a:t>Must be able to accommodate</a:t>
            </a:r>
          </a:p>
          <a:p>
            <a:pPr lvl="2"/>
            <a:r>
              <a:rPr lang="en-US" sz="2100" dirty="0">
                <a:solidFill>
                  <a:srgbClr val="757B78"/>
                </a:solidFill>
              </a:rPr>
              <a:t>Size and shape of finished goods on line</a:t>
            </a:r>
          </a:p>
          <a:p>
            <a:pPr lvl="2"/>
            <a:r>
              <a:rPr lang="en-US" sz="2100" dirty="0">
                <a:solidFill>
                  <a:srgbClr val="757B78"/>
                </a:solidFill>
              </a:rPr>
              <a:t>Plant conditions</a:t>
            </a:r>
          </a:p>
          <a:p>
            <a:pPr lvl="2"/>
            <a:r>
              <a:rPr lang="en-US" sz="2100" dirty="0">
                <a:solidFill>
                  <a:srgbClr val="757B78"/>
                </a:solidFill>
              </a:rPr>
              <a:t>Varying entry points for potential contaminants</a:t>
            </a:r>
          </a:p>
          <a:p>
            <a:pPr lvl="2"/>
            <a:r>
              <a:rPr lang="en-US" sz="2100" dirty="0">
                <a:solidFill>
                  <a:srgbClr val="757B78"/>
                </a:solidFill>
              </a:rPr>
              <a:t>Affordable for implementation at all facilities</a:t>
            </a:r>
          </a:p>
        </p:txBody>
      </p:sp>
    </p:spTree>
    <p:extLst>
      <p:ext uri="{BB962C8B-B14F-4D97-AF65-F5344CB8AC3E}">
        <p14:creationId xmlns:p14="http://schemas.microsoft.com/office/powerpoint/2010/main" val="275964915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936C0A-30CC-4C14-AAE4-0F6CEBD03897}"/>
              </a:ext>
            </a:extLst>
          </p:cNvPr>
          <p:cNvSpPr>
            <a:spLocks noGrp="1"/>
          </p:cNvSpPr>
          <p:nvPr>
            <p:ph type="title"/>
          </p:nvPr>
        </p:nvSpPr>
        <p:spPr/>
        <p:txBody>
          <a:bodyPr/>
          <a:lstStyle/>
          <a:p>
            <a:r>
              <a:rPr lang="en-US" dirty="0">
                <a:solidFill>
                  <a:srgbClr val="002060"/>
                </a:solidFill>
              </a:rPr>
              <a:t>Innovation in the Food Industry</a:t>
            </a:r>
          </a:p>
        </p:txBody>
      </p:sp>
      <p:sp>
        <p:nvSpPr>
          <p:cNvPr id="3" name="Content Placeholder 2">
            <a:extLst>
              <a:ext uri="{FF2B5EF4-FFF2-40B4-BE49-F238E27FC236}">
                <a16:creationId xmlns:a16="http://schemas.microsoft.com/office/drawing/2014/main" id="{1EFAF34E-1F32-4CEE-AAAF-4235A3814798}"/>
              </a:ext>
            </a:extLst>
          </p:cNvPr>
          <p:cNvSpPr>
            <a:spLocks noGrp="1"/>
          </p:cNvSpPr>
          <p:nvPr>
            <p:ph idx="1"/>
          </p:nvPr>
        </p:nvSpPr>
        <p:spPr/>
        <p:txBody>
          <a:bodyPr/>
          <a:lstStyle/>
          <a:p>
            <a:pPr marL="0" indent="0">
              <a:buNone/>
            </a:pPr>
            <a:r>
              <a:rPr lang="en-US" dirty="0">
                <a:solidFill>
                  <a:srgbClr val="3C3D3C"/>
                </a:solidFill>
              </a:rPr>
              <a:t>Quality is Expected- Food Safety is Required </a:t>
            </a:r>
          </a:p>
          <a:p>
            <a:endParaRPr lang="en-US" dirty="0">
              <a:solidFill>
                <a:srgbClr val="3C3D3C"/>
              </a:solidFill>
            </a:endParaRPr>
          </a:p>
          <a:p>
            <a:r>
              <a:rPr lang="en-US" dirty="0">
                <a:solidFill>
                  <a:srgbClr val="3C3D3C"/>
                </a:solidFill>
              </a:rPr>
              <a:t>Work closely with regulators and customers </a:t>
            </a:r>
          </a:p>
          <a:p>
            <a:r>
              <a:rPr lang="en-US" dirty="0">
                <a:solidFill>
                  <a:srgbClr val="3C3D3C"/>
                </a:solidFill>
              </a:rPr>
              <a:t>Training and education</a:t>
            </a:r>
          </a:p>
          <a:p>
            <a:r>
              <a:rPr lang="en-US" dirty="0">
                <a:solidFill>
                  <a:srgbClr val="3C3D3C"/>
                </a:solidFill>
              </a:rPr>
              <a:t>Conduct applied research</a:t>
            </a:r>
          </a:p>
          <a:p>
            <a:r>
              <a:rPr lang="en-US" dirty="0">
                <a:solidFill>
                  <a:srgbClr val="3C3D3C"/>
                </a:solidFill>
              </a:rPr>
              <a:t>Develop technologies to reduce risk</a:t>
            </a:r>
          </a:p>
          <a:p>
            <a:r>
              <a:rPr lang="en-US" dirty="0">
                <a:solidFill>
                  <a:srgbClr val="3C3D3C"/>
                </a:solidFill>
              </a:rPr>
              <a:t>Validate efficacy of technology</a:t>
            </a:r>
          </a:p>
          <a:p>
            <a:r>
              <a:rPr lang="en-US" dirty="0">
                <a:solidFill>
                  <a:srgbClr val="3C3D3C"/>
                </a:solidFill>
              </a:rPr>
              <a:t>System implementation and verification (audit oversight) and</a:t>
            </a:r>
          </a:p>
          <a:p>
            <a:r>
              <a:rPr lang="en-US" dirty="0">
                <a:solidFill>
                  <a:srgbClr val="3C3D3C"/>
                </a:solidFill>
              </a:rPr>
              <a:t>Always striving to develop innovative and effective food safety systems and applications</a:t>
            </a:r>
          </a:p>
          <a:p>
            <a:endParaRPr lang="en-US" dirty="0"/>
          </a:p>
        </p:txBody>
      </p:sp>
    </p:spTree>
    <p:extLst>
      <p:ext uri="{BB962C8B-B14F-4D97-AF65-F5344CB8AC3E}">
        <p14:creationId xmlns:p14="http://schemas.microsoft.com/office/powerpoint/2010/main" val="169747500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51078"/>
            <a:ext cx="8211741" cy="1543050"/>
          </a:xfrm>
        </p:spPr>
        <p:txBody>
          <a:bodyPr>
            <a:noAutofit/>
          </a:bodyPr>
          <a:lstStyle/>
          <a:p>
            <a:r>
              <a:rPr lang="en-US" sz="4050"/>
              <a:t>Raise the world’s expectations</a:t>
            </a:r>
            <a:br>
              <a:rPr lang="en-US" sz="4050"/>
            </a:br>
            <a:r>
              <a:rPr lang="en-US" sz="4050"/>
              <a:t>for how much good </a:t>
            </a:r>
            <a:br>
              <a:rPr lang="en-US" sz="4050"/>
            </a:br>
            <a:r>
              <a:rPr lang="en-US" sz="4050"/>
              <a:t>food can do.</a:t>
            </a:r>
            <a:endParaRPr lang="en-US" sz="4050" dirty="0"/>
          </a:p>
        </p:txBody>
      </p:sp>
      <p:sp>
        <p:nvSpPr>
          <p:cNvPr id="3" name="Slide Number Placeholder 2"/>
          <p:cNvSpPr>
            <a:spLocks noGrp="1"/>
          </p:cNvSpPr>
          <p:nvPr>
            <p:ph type="sldNum" sz="quarter" idx="13"/>
          </p:nvPr>
        </p:nvSpPr>
        <p:spPr/>
        <p:txBody>
          <a:bodyPr/>
          <a:lstStyle/>
          <a:p>
            <a:fld id="{95BC09AE-0EE5-8C4F-A9BE-CC64D9851308}" type="slidenum">
              <a:rPr lang="en-US" smtClean="0"/>
              <a:pPr/>
              <a:t>32</a:t>
            </a:fld>
            <a:endParaRPr lang="en-US"/>
          </a:p>
        </p:txBody>
      </p:sp>
    </p:spTree>
    <p:extLst>
      <p:ext uri="{BB962C8B-B14F-4D97-AF65-F5344CB8AC3E}">
        <p14:creationId xmlns:p14="http://schemas.microsoft.com/office/powerpoint/2010/main" val="20763052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2339" name="Picture 9" descr="A bunch of food on a table&#10;&#10;Description automatically generated">
            <a:extLst>
              <a:ext uri="{FF2B5EF4-FFF2-40B4-BE49-F238E27FC236}">
                <a16:creationId xmlns:a16="http://schemas.microsoft.com/office/drawing/2014/main" id="{F6C1113C-6261-4524-9A93-5616E11C999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253979" y="3355066"/>
            <a:ext cx="2951559"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340" name="Picture 11" descr="A picture containing ground, food&#10;&#10;Description automatically generated">
            <a:extLst>
              <a:ext uri="{FF2B5EF4-FFF2-40B4-BE49-F238E27FC236}">
                <a16:creationId xmlns:a16="http://schemas.microsoft.com/office/drawing/2014/main" id="{0B94EF04-3EEE-4048-A826-138A7920ECB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4199" y="2701145"/>
            <a:ext cx="2836069" cy="28372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42341" name="Picture 14">
            <a:extLst>
              <a:ext uri="{FF2B5EF4-FFF2-40B4-BE49-F238E27FC236}">
                <a16:creationId xmlns:a16="http://schemas.microsoft.com/office/drawing/2014/main" id="{148F2D95-499A-4B58-90D9-38B8E513749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86500" y="2400300"/>
            <a:ext cx="2767013" cy="26634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itle 2">
            <a:extLst>
              <a:ext uri="{FF2B5EF4-FFF2-40B4-BE49-F238E27FC236}">
                <a16:creationId xmlns:a16="http://schemas.microsoft.com/office/drawing/2014/main" id="{229D110B-CDEF-401E-89E5-D78A7253C486}"/>
              </a:ext>
            </a:extLst>
          </p:cNvPr>
          <p:cNvSpPr>
            <a:spLocks noGrp="1"/>
          </p:cNvSpPr>
          <p:nvPr>
            <p:ph type="title"/>
          </p:nvPr>
        </p:nvSpPr>
        <p:spPr>
          <a:xfrm>
            <a:off x="760810" y="158648"/>
            <a:ext cx="7886700" cy="1325563"/>
          </a:xfrm>
        </p:spPr>
        <p:txBody>
          <a:bodyPr/>
          <a:lstStyle/>
          <a:p>
            <a:r>
              <a:rPr lang="en-US" dirty="0">
                <a:solidFill>
                  <a:srgbClr val="002060"/>
                </a:solidFill>
              </a:rPr>
              <a:t>Enrichment Preference Trials</a:t>
            </a:r>
          </a:p>
        </p:txBody>
      </p:sp>
      <p:sp>
        <p:nvSpPr>
          <p:cNvPr id="4" name="Content Placeholder 3">
            <a:extLst>
              <a:ext uri="{FF2B5EF4-FFF2-40B4-BE49-F238E27FC236}">
                <a16:creationId xmlns:a16="http://schemas.microsoft.com/office/drawing/2014/main" id="{1848C259-C750-40F1-B9E1-E9B11E5A5765}"/>
              </a:ext>
            </a:extLst>
          </p:cNvPr>
          <p:cNvSpPr>
            <a:spLocks noGrp="1"/>
          </p:cNvSpPr>
          <p:nvPr>
            <p:ph idx="1"/>
          </p:nvPr>
        </p:nvSpPr>
        <p:spPr>
          <a:xfrm>
            <a:off x="90487" y="1207364"/>
            <a:ext cx="8799314" cy="4935984"/>
          </a:xfrm>
        </p:spPr>
        <p:txBody>
          <a:bodyPr/>
          <a:lstStyle/>
          <a:p>
            <a:r>
              <a:rPr lang="en-US" dirty="0">
                <a:solidFill>
                  <a:srgbClr val="757B78"/>
                </a:solidFill>
              </a:rPr>
              <a:t>Allowing broilers to choose the enrichments that they will engage with for the length of the flock.</a:t>
            </a:r>
          </a:p>
          <a:p>
            <a:r>
              <a:rPr lang="en-US" dirty="0">
                <a:solidFill>
                  <a:srgbClr val="757B78"/>
                </a:solidFill>
              </a:rPr>
              <a:t>Consideration for recycled material, safe for birds and growers, </a:t>
            </a:r>
            <a:r>
              <a:rPr lang="en-US" dirty="0" err="1">
                <a:solidFill>
                  <a:srgbClr val="757B78"/>
                </a:solidFill>
              </a:rPr>
              <a:t>biosecure</a:t>
            </a:r>
            <a:r>
              <a:rPr lang="en-US" dirty="0">
                <a:solidFill>
                  <a:srgbClr val="757B78"/>
                </a:solidFill>
              </a:rPr>
              <a:t> and easy to store and deploy.</a:t>
            </a:r>
          </a:p>
          <a:p>
            <a:endParaRPr lang="en-US" dirty="0"/>
          </a:p>
        </p:txBody>
      </p:sp>
    </p:spTree>
    <p:extLst>
      <p:ext uri="{BB962C8B-B14F-4D97-AF65-F5344CB8AC3E}">
        <p14:creationId xmlns:p14="http://schemas.microsoft.com/office/powerpoint/2010/main" val="316633003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F0D2235C-17AA-4A81-9411-C291CE1AD5B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6259" y="3310898"/>
            <a:ext cx="5183351" cy="2993981"/>
          </a:xfrm>
          <a:prstGeom prst="rect">
            <a:avLst/>
          </a:prstGeom>
          <a:noFill/>
          <a:ln>
            <a:noFill/>
          </a:ln>
          <a:effectLst>
            <a:outerShdw blurRad="292100" dist="139700" dir="2700000" algn="tl" rotWithShape="0">
              <a:srgbClr val="333333">
                <a:alpha val="64999"/>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9443" name="TextBox 9">
            <a:extLst>
              <a:ext uri="{FF2B5EF4-FFF2-40B4-BE49-F238E27FC236}">
                <a16:creationId xmlns:a16="http://schemas.microsoft.com/office/drawing/2014/main" id="{139F5AF2-775B-4C11-9211-356BCED29A42}"/>
              </a:ext>
            </a:extLst>
          </p:cNvPr>
          <p:cNvSpPr txBox="1">
            <a:spLocks noChangeArrowheads="1"/>
          </p:cNvSpPr>
          <p:nvPr/>
        </p:nvSpPr>
        <p:spPr bwMode="auto">
          <a:xfrm>
            <a:off x="2315169" y="277516"/>
            <a:ext cx="4513659" cy="5539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altLang="en-US" sz="3000" b="1" i="0" u="none" strike="noStrike" kern="1200" cap="small" spc="0" normalizeH="0" baseline="0" noProof="0" dirty="0">
              <a:ln>
                <a:noFill/>
              </a:ln>
              <a:solidFill>
                <a:srgbClr val="002060"/>
              </a:solidFill>
              <a:effectLst/>
              <a:uLnTx/>
              <a:uFillTx/>
              <a:latin typeface="Times New Roman" panose="02020603050405020304" pitchFamily="18" charset="0"/>
              <a:ea typeface="+mn-ea"/>
              <a:cs typeface="Times New Roman" panose="02020603050405020304" pitchFamily="18" charset="0"/>
            </a:endParaRPr>
          </a:p>
        </p:txBody>
      </p:sp>
      <p:sp>
        <p:nvSpPr>
          <p:cNvPr id="2" name="Title 1">
            <a:extLst>
              <a:ext uri="{FF2B5EF4-FFF2-40B4-BE49-F238E27FC236}">
                <a16:creationId xmlns:a16="http://schemas.microsoft.com/office/drawing/2014/main" id="{B3CAC13E-1359-4D40-97F8-299CF6858E22}"/>
              </a:ext>
            </a:extLst>
          </p:cNvPr>
          <p:cNvSpPr>
            <a:spLocks noGrp="1"/>
          </p:cNvSpPr>
          <p:nvPr>
            <p:ph type="title"/>
          </p:nvPr>
        </p:nvSpPr>
        <p:spPr>
          <a:xfrm>
            <a:off x="848851" y="0"/>
            <a:ext cx="7886700" cy="1325563"/>
          </a:xfrm>
        </p:spPr>
        <p:txBody>
          <a:bodyPr/>
          <a:lstStyle/>
          <a:p>
            <a:r>
              <a:rPr lang="en-US" dirty="0">
                <a:solidFill>
                  <a:srgbClr val="002060"/>
                </a:solidFill>
              </a:rPr>
              <a:t>Choice Lighting Trials</a:t>
            </a:r>
          </a:p>
        </p:txBody>
      </p:sp>
      <p:sp>
        <p:nvSpPr>
          <p:cNvPr id="3" name="Content Placeholder 2">
            <a:extLst>
              <a:ext uri="{FF2B5EF4-FFF2-40B4-BE49-F238E27FC236}">
                <a16:creationId xmlns:a16="http://schemas.microsoft.com/office/drawing/2014/main" id="{693F3F3E-0A91-4907-BBDC-9F2E579A89D5}"/>
              </a:ext>
            </a:extLst>
          </p:cNvPr>
          <p:cNvSpPr>
            <a:spLocks noGrp="1"/>
          </p:cNvSpPr>
          <p:nvPr>
            <p:ph idx="1"/>
          </p:nvPr>
        </p:nvSpPr>
        <p:spPr>
          <a:xfrm>
            <a:off x="346229" y="1325563"/>
            <a:ext cx="8265111" cy="4851400"/>
          </a:xfrm>
        </p:spPr>
        <p:txBody>
          <a:bodyPr/>
          <a:lstStyle/>
          <a:p>
            <a:endParaRPr lang="en-US" dirty="0"/>
          </a:p>
          <a:p>
            <a:r>
              <a:rPr lang="en-US" dirty="0">
                <a:solidFill>
                  <a:srgbClr val="757B78"/>
                </a:solidFill>
              </a:rPr>
              <a:t>Ongoing research to determine best lighting program for welfare</a:t>
            </a:r>
          </a:p>
          <a:p>
            <a:r>
              <a:rPr lang="en-US" dirty="0">
                <a:solidFill>
                  <a:srgbClr val="757B78"/>
                </a:solidFill>
              </a:rPr>
              <a:t>Birds prefer choice in light intensity to display natural behaviors</a:t>
            </a:r>
          </a:p>
          <a:p>
            <a:r>
              <a:rPr lang="en-US" dirty="0">
                <a:solidFill>
                  <a:srgbClr val="757B78"/>
                </a:solidFill>
              </a:rPr>
              <a:t>Research confirms better welfare </a:t>
            </a:r>
          </a:p>
          <a:p>
            <a:r>
              <a:rPr lang="en-US" dirty="0">
                <a:solidFill>
                  <a:srgbClr val="757B78"/>
                </a:solidFill>
              </a:rPr>
              <a:t>Research confirms better performance </a:t>
            </a:r>
          </a:p>
          <a:p>
            <a:endParaRPr lang="en-US" dirty="0"/>
          </a:p>
        </p:txBody>
      </p:sp>
    </p:spTree>
    <p:extLst>
      <p:ext uri="{BB962C8B-B14F-4D97-AF65-F5344CB8AC3E}">
        <p14:creationId xmlns:p14="http://schemas.microsoft.com/office/powerpoint/2010/main" val="15486211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55C804-5147-40FE-992D-B3F5276A6649}"/>
              </a:ext>
            </a:extLst>
          </p:cNvPr>
          <p:cNvSpPr>
            <a:spLocks noGrp="1"/>
          </p:cNvSpPr>
          <p:nvPr>
            <p:ph type="title"/>
          </p:nvPr>
        </p:nvSpPr>
        <p:spPr/>
        <p:txBody>
          <a:bodyPr/>
          <a:lstStyle/>
          <a:p>
            <a:r>
              <a:rPr lang="en-US" dirty="0">
                <a:solidFill>
                  <a:srgbClr val="002060"/>
                </a:solidFill>
              </a:rPr>
              <a:t>Food Safety is Non-Competitive</a:t>
            </a:r>
          </a:p>
        </p:txBody>
      </p:sp>
      <p:sp>
        <p:nvSpPr>
          <p:cNvPr id="3" name="Content Placeholder 2">
            <a:extLst>
              <a:ext uri="{FF2B5EF4-FFF2-40B4-BE49-F238E27FC236}">
                <a16:creationId xmlns:a16="http://schemas.microsoft.com/office/drawing/2014/main" id="{5AFF58E3-5199-403B-839E-150E7AD72A20}"/>
              </a:ext>
            </a:extLst>
          </p:cNvPr>
          <p:cNvSpPr>
            <a:spLocks noGrp="1"/>
          </p:cNvSpPr>
          <p:nvPr>
            <p:ph idx="1"/>
          </p:nvPr>
        </p:nvSpPr>
        <p:spPr>
          <a:xfrm>
            <a:off x="628650" y="1825625"/>
            <a:ext cx="7886700" cy="4351338"/>
          </a:xfrm>
        </p:spPr>
        <p:txBody>
          <a:bodyPr>
            <a:normAutofit/>
          </a:bodyPr>
          <a:lstStyle/>
          <a:p>
            <a:r>
              <a:rPr lang="en-US" dirty="0">
                <a:solidFill>
                  <a:srgbClr val="757B78"/>
                </a:solidFill>
              </a:rPr>
              <a:t>Innovation is key to improving food safety at all companies</a:t>
            </a:r>
          </a:p>
          <a:p>
            <a:r>
              <a:rPr lang="en-US" dirty="0">
                <a:solidFill>
                  <a:srgbClr val="757B78"/>
                </a:solidFill>
              </a:rPr>
              <a:t>Innovation leads the way in improving risk management for all risks</a:t>
            </a:r>
          </a:p>
        </p:txBody>
      </p:sp>
    </p:spTree>
    <p:extLst>
      <p:ext uri="{BB962C8B-B14F-4D97-AF65-F5344CB8AC3E}">
        <p14:creationId xmlns:p14="http://schemas.microsoft.com/office/powerpoint/2010/main" val="351919077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55C804-5147-40FE-992D-B3F5276A6649}"/>
              </a:ext>
            </a:extLst>
          </p:cNvPr>
          <p:cNvSpPr>
            <a:spLocks noGrp="1"/>
          </p:cNvSpPr>
          <p:nvPr>
            <p:ph type="title"/>
          </p:nvPr>
        </p:nvSpPr>
        <p:spPr/>
        <p:txBody>
          <a:bodyPr>
            <a:normAutofit/>
          </a:bodyPr>
          <a:lstStyle/>
          <a:p>
            <a:r>
              <a:rPr lang="en-US" dirty="0">
                <a:solidFill>
                  <a:srgbClr val="002060"/>
                </a:solidFill>
              </a:rPr>
              <a:t>Innovation for Biological Hazards</a:t>
            </a:r>
            <a:br>
              <a:rPr lang="en-US" dirty="0"/>
            </a:br>
            <a:endParaRPr lang="en-US" dirty="0"/>
          </a:p>
        </p:txBody>
      </p:sp>
      <p:sp>
        <p:nvSpPr>
          <p:cNvPr id="3" name="Content Placeholder 2">
            <a:extLst>
              <a:ext uri="{FF2B5EF4-FFF2-40B4-BE49-F238E27FC236}">
                <a16:creationId xmlns:a16="http://schemas.microsoft.com/office/drawing/2014/main" id="{5AFF58E3-5199-403B-839E-150E7AD72A20}"/>
              </a:ext>
            </a:extLst>
          </p:cNvPr>
          <p:cNvSpPr>
            <a:spLocks noGrp="1"/>
          </p:cNvSpPr>
          <p:nvPr>
            <p:ph idx="1"/>
          </p:nvPr>
        </p:nvSpPr>
        <p:spPr>
          <a:xfrm>
            <a:off x="628649" y="1408375"/>
            <a:ext cx="8000445" cy="4351338"/>
          </a:xfrm>
        </p:spPr>
        <p:txBody>
          <a:bodyPr>
            <a:normAutofit fontScale="92500" lnSpcReduction="10000"/>
          </a:bodyPr>
          <a:lstStyle/>
          <a:p>
            <a:pPr marL="0" lvl="0" indent="0">
              <a:buNone/>
            </a:pPr>
            <a:r>
              <a:rPr lang="en-US" sz="2400" dirty="0">
                <a:solidFill>
                  <a:srgbClr val="757B78"/>
                </a:solidFill>
              </a:rPr>
              <a:t>Industry collaboration has begun against Highly Pathogenic Salmonella</a:t>
            </a:r>
          </a:p>
          <a:p>
            <a:pPr lvl="0"/>
            <a:r>
              <a:rPr lang="en-US" sz="2400" dirty="0">
                <a:solidFill>
                  <a:srgbClr val="757B78"/>
                </a:solidFill>
              </a:rPr>
              <a:t>Industry platform that can be applied to any process that focuses on the risks presenting in a given region, plant or process.</a:t>
            </a:r>
          </a:p>
          <a:p>
            <a:pPr lvl="1">
              <a:buFont typeface="Wingdings" panose="05000000000000000000" pitchFamily="2" charset="2"/>
              <a:buChar char="§"/>
            </a:pPr>
            <a:r>
              <a:rPr lang="en-US" sz="2400" dirty="0">
                <a:solidFill>
                  <a:srgbClr val="757B78"/>
                </a:solidFill>
              </a:rPr>
              <a:t> This approach is in it’s beginning stages, but work within the next year will establish an approach designed to identify emergence or presence of highly pathogenic salmonella  [HPS]. </a:t>
            </a:r>
          </a:p>
          <a:p>
            <a:pPr lvl="1">
              <a:buFont typeface="Wingdings" panose="05000000000000000000" pitchFamily="2" charset="2"/>
              <a:buChar char="§"/>
            </a:pPr>
            <a:r>
              <a:rPr lang="en-US" sz="2400" dirty="0">
                <a:solidFill>
                  <a:srgbClr val="757B78"/>
                </a:solidFill>
              </a:rPr>
              <a:t>Industry is working on identifying the analysis, data collection/ sharing for food safety approaches and the research that is beginning to take place in multiple sectors that includes producers. </a:t>
            </a:r>
          </a:p>
          <a:p>
            <a:pPr lvl="1">
              <a:buFont typeface="Wingdings" panose="05000000000000000000" pitchFamily="2" charset="2"/>
              <a:buChar char="§"/>
            </a:pPr>
            <a:r>
              <a:rPr lang="en-US" sz="2400" dirty="0">
                <a:solidFill>
                  <a:srgbClr val="757B78"/>
                </a:solidFill>
              </a:rPr>
              <a:t>Beef industry will likely have agreed to way forward to aggregate data very soon and use it in the battle similar to approaches used in the battle against </a:t>
            </a:r>
            <a:r>
              <a:rPr lang="en-US" sz="2400" i="1" dirty="0">
                <a:solidFill>
                  <a:srgbClr val="757B78"/>
                </a:solidFill>
              </a:rPr>
              <a:t>E. coli </a:t>
            </a:r>
            <a:r>
              <a:rPr lang="en-US" sz="2400" dirty="0">
                <a:solidFill>
                  <a:srgbClr val="757B78"/>
                </a:solidFill>
              </a:rPr>
              <a:t>O157. </a:t>
            </a:r>
          </a:p>
          <a:p>
            <a:endParaRPr lang="en-US" dirty="0"/>
          </a:p>
        </p:txBody>
      </p:sp>
    </p:spTree>
    <p:extLst>
      <p:ext uri="{BB962C8B-B14F-4D97-AF65-F5344CB8AC3E}">
        <p14:creationId xmlns:p14="http://schemas.microsoft.com/office/powerpoint/2010/main" val="29611605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45CA849-654C-4173-AD99-B3A2528275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155C804-5147-40FE-992D-B3F5276A6649}"/>
              </a:ext>
            </a:extLst>
          </p:cNvPr>
          <p:cNvSpPr>
            <a:spLocks noGrp="1"/>
          </p:cNvSpPr>
          <p:nvPr>
            <p:ph type="title"/>
          </p:nvPr>
        </p:nvSpPr>
        <p:spPr>
          <a:xfrm>
            <a:off x="322326" y="411480"/>
            <a:ext cx="8661876" cy="1106424"/>
          </a:xfrm>
        </p:spPr>
        <p:txBody>
          <a:bodyPr>
            <a:normAutofit fontScale="90000"/>
          </a:bodyPr>
          <a:lstStyle/>
          <a:p>
            <a:r>
              <a:rPr lang="en-US" sz="3100" b="1" dirty="0">
                <a:solidFill>
                  <a:srgbClr val="002060"/>
                </a:solidFill>
              </a:rPr>
              <a:t>Industry collaboration on alternative sampling systems- </a:t>
            </a:r>
            <a:r>
              <a:rPr lang="en-US" sz="3100" b="1" dirty="0" err="1">
                <a:solidFill>
                  <a:srgbClr val="002060"/>
                </a:solidFill>
              </a:rPr>
              <a:t>Microtally</a:t>
            </a:r>
            <a:r>
              <a:rPr lang="en-US" sz="3100" b="1" dirty="0">
                <a:solidFill>
                  <a:srgbClr val="002060"/>
                </a:solidFill>
              </a:rPr>
              <a:t>™ cloths</a:t>
            </a:r>
            <a:r>
              <a:rPr lang="en-US" sz="3100" dirty="0">
                <a:solidFill>
                  <a:srgbClr val="002060"/>
                </a:solidFill>
              </a:rPr>
              <a:t>. </a:t>
            </a:r>
            <a:br>
              <a:rPr lang="en-US" sz="3100" dirty="0"/>
            </a:br>
            <a:endParaRPr lang="en-US" sz="3100" dirty="0"/>
          </a:p>
        </p:txBody>
      </p:sp>
      <p:sp>
        <p:nvSpPr>
          <p:cNvPr id="14" name="Rectangle 10">
            <a:extLst>
              <a:ext uri="{FF2B5EF4-FFF2-40B4-BE49-F238E27FC236}">
                <a16:creationId xmlns:a16="http://schemas.microsoft.com/office/drawing/2014/main" id="{3E23A947-2D45-4208-AE2B-64948C87A3E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87931"/>
            <a:ext cx="96012" cy="70408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descr="A container with food in it&#10;&#10;Description automatically generated">
            <a:extLst>
              <a:ext uri="{FF2B5EF4-FFF2-40B4-BE49-F238E27FC236}">
                <a16:creationId xmlns:a16="http://schemas.microsoft.com/office/drawing/2014/main" id="{0979E25D-D2E7-40DA-8BAA-8826A7FBC77A}"/>
              </a:ext>
            </a:extLst>
          </p:cNvPr>
          <p:cNvPicPr>
            <a:picLocks noChangeAspect="1"/>
          </p:cNvPicPr>
          <p:nvPr/>
        </p:nvPicPr>
        <p:blipFill rotWithShape="1">
          <a:blip r:embed="rId2"/>
          <a:srcRect l="23460" r="17027" b="-1"/>
          <a:stretch/>
        </p:blipFill>
        <p:spPr>
          <a:xfrm>
            <a:off x="322326" y="1929384"/>
            <a:ext cx="4797887" cy="4313097"/>
          </a:xfrm>
          <a:prstGeom prst="rect">
            <a:avLst/>
          </a:prstGeom>
        </p:spPr>
      </p:pic>
      <p:sp useBgFill="1">
        <p:nvSpPr>
          <p:cNvPr id="13" name="Rectangle 12">
            <a:extLst>
              <a:ext uri="{FF2B5EF4-FFF2-40B4-BE49-F238E27FC236}">
                <a16:creationId xmlns:a16="http://schemas.microsoft.com/office/drawing/2014/main" id="{E5BBB0F9-6A59-4D02-A9C7-A2D6516684C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57850" y="1721922"/>
            <a:ext cx="3163824" cy="4520560"/>
          </a:xfrm>
          <a:prstGeom prst="rect">
            <a:avLst/>
          </a:prstGeom>
          <a:ln w="9525">
            <a:solidFill>
              <a:srgbClr val="E1E1E1"/>
            </a:solidFill>
          </a:ln>
          <a:effectLst>
            <a:outerShdw blurRad="50800" dist="38100" dir="2700000" algn="tl" rotWithShape="0">
              <a:schemeClr val="bg1">
                <a:lumMod val="85000"/>
                <a:alpha val="5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5AFF58E3-5199-403B-839E-150E7AD72A20}"/>
              </a:ext>
            </a:extLst>
          </p:cNvPr>
          <p:cNvSpPr>
            <a:spLocks noGrp="1"/>
          </p:cNvSpPr>
          <p:nvPr>
            <p:ph idx="1"/>
          </p:nvPr>
        </p:nvSpPr>
        <p:spPr>
          <a:xfrm>
            <a:off x="5335524" y="1615736"/>
            <a:ext cx="3486150" cy="4989250"/>
          </a:xfrm>
        </p:spPr>
        <p:txBody>
          <a:bodyPr anchor="ctr">
            <a:normAutofit/>
          </a:bodyPr>
          <a:lstStyle/>
          <a:p>
            <a:pPr lvl="1"/>
            <a:r>
              <a:rPr lang="en-US" dirty="0">
                <a:solidFill>
                  <a:srgbClr val="757B78"/>
                </a:solidFill>
              </a:rPr>
              <a:t>Tyson worked with researchers, vendors and industry partners to develop and validate this new method with the intention of providing valid options to the industry. </a:t>
            </a:r>
          </a:p>
          <a:p>
            <a:pPr lvl="1"/>
            <a:r>
              <a:rPr lang="en-US" dirty="0" err="1">
                <a:solidFill>
                  <a:srgbClr val="757B78"/>
                </a:solidFill>
              </a:rPr>
              <a:t>Microtally</a:t>
            </a:r>
            <a:r>
              <a:rPr lang="en-US" dirty="0">
                <a:solidFill>
                  <a:srgbClr val="757B78"/>
                </a:solidFill>
              </a:rPr>
              <a:t>™ cloths permit the ability to collect non-destructive samples that have been validated for an organism recovery rate greater than, or equivalent to, the typical N60 or N60 Plus method for detection.</a:t>
            </a:r>
          </a:p>
          <a:p>
            <a:pPr lvl="0"/>
            <a:endParaRPr lang="en-US" sz="1200" b="1" dirty="0">
              <a:solidFill>
                <a:srgbClr val="757B78"/>
              </a:solidFill>
            </a:endParaRPr>
          </a:p>
          <a:p>
            <a:endParaRPr lang="en-US" sz="1200" dirty="0"/>
          </a:p>
        </p:txBody>
      </p:sp>
    </p:spTree>
    <p:extLst>
      <p:ext uri="{BB962C8B-B14F-4D97-AF65-F5344CB8AC3E}">
        <p14:creationId xmlns:p14="http://schemas.microsoft.com/office/powerpoint/2010/main" val="12628968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BC8380-D392-4304-BE56-EA1311A2ED24}"/>
              </a:ext>
            </a:extLst>
          </p:cNvPr>
          <p:cNvSpPr>
            <a:spLocks noGrp="1"/>
          </p:cNvSpPr>
          <p:nvPr>
            <p:ph type="title"/>
          </p:nvPr>
        </p:nvSpPr>
        <p:spPr/>
        <p:txBody>
          <a:bodyPr/>
          <a:lstStyle/>
          <a:p>
            <a:r>
              <a:rPr lang="en-US" b="1" dirty="0">
                <a:solidFill>
                  <a:srgbClr val="002060"/>
                </a:solidFill>
              </a:rPr>
              <a:t>Innovation for Biological Hazards</a:t>
            </a:r>
          </a:p>
        </p:txBody>
      </p:sp>
      <p:sp>
        <p:nvSpPr>
          <p:cNvPr id="3" name="Content Placeholder 2">
            <a:extLst>
              <a:ext uri="{FF2B5EF4-FFF2-40B4-BE49-F238E27FC236}">
                <a16:creationId xmlns:a16="http://schemas.microsoft.com/office/drawing/2014/main" id="{5E27BFBF-B354-42D2-B96F-02D08EEED522}"/>
              </a:ext>
            </a:extLst>
          </p:cNvPr>
          <p:cNvSpPr>
            <a:spLocks noGrp="1"/>
          </p:cNvSpPr>
          <p:nvPr>
            <p:ph idx="1"/>
          </p:nvPr>
        </p:nvSpPr>
        <p:spPr/>
        <p:txBody>
          <a:bodyPr/>
          <a:lstStyle/>
          <a:p>
            <a:r>
              <a:rPr lang="en-US" sz="2800" dirty="0">
                <a:solidFill>
                  <a:srgbClr val="757B78"/>
                </a:solidFill>
              </a:rPr>
              <a:t>Recirculated beef carcass systems. </a:t>
            </a:r>
          </a:p>
          <a:p>
            <a:pPr lvl="1"/>
            <a:r>
              <a:rPr lang="en-US" sz="2500" dirty="0">
                <a:solidFill>
                  <a:srgbClr val="757B78"/>
                </a:solidFill>
              </a:rPr>
              <a:t>The carcass wash has been around for many years. However, the use of high volume carcass washes can place a burden on water use and water waste management. </a:t>
            </a:r>
          </a:p>
          <a:p>
            <a:pPr lvl="1"/>
            <a:r>
              <a:rPr lang="en-US" sz="2800" dirty="0">
                <a:solidFill>
                  <a:srgbClr val="757B78"/>
                </a:solidFill>
              </a:rPr>
              <a:t>Tyson Fresh Meats has installed recirculated carcass washes in beef and pork processes that have led to increased microbial reductions, while at the same time reducing the water consumption. </a:t>
            </a:r>
          </a:p>
          <a:p>
            <a:endParaRPr lang="en-US" dirty="0"/>
          </a:p>
        </p:txBody>
      </p:sp>
    </p:spTree>
    <p:extLst>
      <p:ext uri="{BB962C8B-B14F-4D97-AF65-F5344CB8AC3E}">
        <p14:creationId xmlns:p14="http://schemas.microsoft.com/office/powerpoint/2010/main" val="1846249849"/>
      </p:ext>
    </p:extLst>
  </p:cSld>
  <p:clrMapOvr>
    <a:masterClrMapping/>
  </p:clrMapOvr>
</p:sld>
</file>

<file path=ppt/theme/theme1.xml><?xml version="1.0" encoding="utf-8"?>
<a:theme xmlns:a="http://schemas.openxmlformats.org/drawingml/2006/main" name="Tyson Foods (v2.13)">
  <a:themeElements>
    <a:clrScheme name="Tyson Foods 3">
      <a:dk1>
        <a:srgbClr val="74787B"/>
      </a:dk1>
      <a:lt1>
        <a:srgbClr val="FFFFFF"/>
      </a:lt1>
      <a:dk2>
        <a:srgbClr val="002453"/>
      </a:dk2>
      <a:lt2>
        <a:srgbClr val="ECF3F8"/>
      </a:lt2>
      <a:accent1>
        <a:srgbClr val="F3AF00"/>
      </a:accent1>
      <a:accent2>
        <a:srgbClr val="916600"/>
      </a:accent2>
      <a:accent3>
        <a:srgbClr val="809E9B"/>
      </a:accent3>
      <a:accent4>
        <a:srgbClr val="506B67"/>
      </a:accent4>
      <a:accent5>
        <a:srgbClr val="EB3C31"/>
      </a:accent5>
      <a:accent6>
        <a:srgbClr val="B02D2A"/>
      </a:accent6>
      <a:hlink>
        <a:srgbClr val="EB3B30"/>
      </a:hlink>
      <a:folHlink>
        <a:srgbClr val="AF2C2A"/>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Be Dance Academy">
  <a:themeElements>
    <a:clrScheme name="Simple Light">
      <a:dk1>
        <a:srgbClr val="212121"/>
      </a:dk1>
      <a:lt1>
        <a:srgbClr val="FFFFFF"/>
      </a:lt1>
      <a:dk2>
        <a:srgbClr val="212121"/>
      </a:dk2>
      <a:lt2>
        <a:srgbClr val="9AACC8"/>
      </a:lt2>
      <a:accent1>
        <a:srgbClr val="0D4D87"/>
      </a:accent1>
      <a:accent2>
        <a:srgbClr val="B6B6D8"/>
      </a:accent2>
      <a:accent3>
        <a:srgbClr val="5E5ED1"/>
      </a:accent3>
      <a:accent4>
        <a:srgbClr val="3F2551"/>
      </a:accent4>
      <a:accent5>
        <a:srgbClr val="204C37"/>
      </a:accent5>
      <a:accent6>
        <a:srgbClr val="ED3724"/>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B2454E8AAE1C84B9BB76A75E01A191D" ma:contentTypeVersion="0" ma:contentTypeDescription="Create a new document." ma:contentTypeScope="" ma:versionID="5cbf7924970b91b792eee2563c4d6b5b">
  <xsd:schema xmlns:xsd="http://www.w3.org/2001/XMLSchema" xmlns:xs="http://www.w3.org/2001/XMLSchema" xmlns:p="http://schemas.microsoft.com/office/2006/metadata/properties" targetNamespace="http://schemas.microsoft.com/office/2006/metadata/properties" ma:root="true" ma:fieldsID="067e30616eeadeb776f014c5fbcfd813">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FF6B62B-0E9B-4144-86CE-58761391053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customXml/itemProps2.xml><?xml version="1.0" encoding="utf-8"?>
<ds:datastoreItem xmlns:ds="http://schemas.openxmlformats.org/officeDocument/2006/customXml" ds:itemID="{BD5EE1C6-D250-41D4-B74C-E01577932502}">
  <ds:schemaRefs>
    <ds:schemaRef ds:uri="http://schemas.microsoft.com/office/infopath/2007/PartnerControls"/>
    <ds:schemaRef ds:uri="http://purl.org/dc/elements/1.1/"/>
    <ds:schemaRef ds:uri="http://www.w3.org/XML/1998/namespace"/>
    <ds:schemaRef ds:uri="http://purl.org/dc/dcmitype/"/>
    <ds:schemaRef ds:uri="http://schemas.microsoft.com/office/2006/documentManagement/types"/>
    <ds:schemaRef ds:uri="http://schemas.microsoft.com/office/2006/metadata/properties"/>
    <ds:schemaRef ds:uri="http://schemas.openxmlformats.org/package/2006/metadata/core-properties"/>
    <ds:schemaRef ds:uri="http://purl.org/dc/terms/"/>
  </ds:schemaRefs>
</ds:datastoreItem>
</file>

<file path=customXml/itemProps3.xml><?xml version="1.0" encoding="utf-8"?>
<ds:datastoreItem xmlns:ds="http://schemas.openxmlformats.org/officeDocument/2006/customXml" ds:itemID="{F7D73236-F2FC-4507-96E5-6DC0ACED314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93</TotalTime>
  <Words>1126</Words>
  <Application>Microsoft Office PowerPoint</Application>
  <PresentationFormat>On-screen Show (4:3)</PresentationFormat>
  <Paragraphs>210</Paragraphs>
  <Slides>32</Slides>
  <Notes>12</Notes>
  <HiddenSlides>0</HiddenSlides>
  <MMClips>1</MMClips>
  <ScaleCrop>false</ScaleCrop>
  <HeadingPairs>
    <vt:vector size="6" baseType="variant">
      <vt:variant>
        <vt:lpstr>Fonts Used</vt:lpstr>
      </vt:variant>
      <vt:variant>
        <vt:i4>13</vt:i4>
      </vt:variant>
      <vt:variant>
        <vt:lpstr>Theme</vt:lpstr>
      </vt:variant>
      <vt:variant>
        <vt:i4>3</vt:i4>
      </vt:variant>
      <vt:variant>
        <vt:lpstr>Slide Titles</vt:lpstr>
      </vt:variant>
      <vt:variant>
        <vt:i4>32</vt:i4>
      </vt:variant>
    </vt:vector>
  </HeadingPairs>
  <TitlesOfParts>
    <vt:vector size="48" baseType="lpstr">
      <vt:lpstr>Arial</vt:lpstr>
      <vt:lpstr>Calibri</vt:lpstr>
      <vt:lpstr>Calibri Light</vt:lpstr>
      <vt:lpstr>Century Schoolbook</vt:lpstr>
      <vt:lpstr>Garamond</vt:lpstr>
      <vt:lpstr>Lato</vt:lpstr>
      <vt:lpstr>Nunito</vt:lpstr>
      <vt:lpstr>Nunito Light</vt:lpstr>
      <vt:lpstr>Open Sans</vt:lpstr>
      <vt:lpstr>Oswald</vt:lpstr>
      <vt:lpstr>Roboto Light</vt:lpstr>
      <vt:lpstr>Times New Roman</vt:lpstr>
      <vt:lpstr>Wingdings</vt:lpstr>
      <vt:lpstr>Tyson Foods (v2.13)</vt:lpstr>
      <vt:lpstr>Office Theme</vt:lpstr>
      <vt:lpstr>Be Dance Academy</vt:lpstr>
      <vt:lpstr>Beyond the Impossible: Science Supporting Food Safety Policy Making and Consumers </vt:lpstr>
      <vt:lpstr>Innovation in Industry</vt:lpstr>
      <vt:lpstr>Innovation in Animal Welfare</vt:lpstr>
      <vt:lpstr>Enrichment Preference Trials</vt:lpstr>
      <vt:lpstr>Choice Lighting Trials</vt:lpstr>
      <vt:lpstr>Food Safety is Non-Competitive</vt:lpstr>
      <vt:lpstr>Innovation for Biological Hazards </vt:lpstr>
      <vt:lpstr>Industry collaboration on alternative sampling systems- Microtally™ cloths.  </vt:lpstr>
      <vt:lpstr>Innovation for Biological Hazards</vt:lpstr>
      <vt:lpstr>Innovation for Physical Hazards</vt:lpstr>
      <vt:lpstr>PPO Smart Imaging:  What’s in Your Food?</vt:lpstr>
      <vt:lpstr>Hyperspectral vs. Multispectral Imaging</vt:lpstr>
      <vt:lpstr>Hyperspectral Imaging vs.  Other Vision Systems</vt:lpstr>
      <vt:lpstr>PPO Smart Imaging sees more</vt:lpstr>
      <vt:lpstr>PPO SEES  MORE</vt:lpstr>
      <vt:lpstr> PPO SEES MORE</vt:lpstr>
      <vt:lpstr>PPO Smart Imaging sees more</vt:lpstr>
      <vt:lpstr>PPO Data Analytics Offerings</vt:lpstr>
      <vt:lpstr>PowerPoint Presentation</vt:lpstr>
      <vt:lpstr>      Our Mission</vt:lpstr>
      <vt:lpstr>UHF RFID sticker tag HIGH RISK assets</vt:lpstr>
      <vt:lpstr> Foreign Materials     Management  Program  Step 1  Issue HIGH RISK asset item to Employee  </vt:lpstr>
      <vt:lpstr>PowerPoint Presentation</vt:lpstr>
      <vt:lpstr>PowerPoint Presentation</vt:lpstr>
      <vt:lpstr>PowerPoint Presentation</vt:lpstr>
      <vt:lpstr>Foreign Materials Report Confirmation</vt:lpstr>
      <vt:lpstr>Missing Hook! </vt:lpstr>
      <vt:lpstr>Benefits of Foreign Materials Management Program</vt:lpstr>
      <vt:lpstr>PowerPoint Presentation</vt:lpstr>
      <vt:lpstr>Innovation for Physical Hazards</vt:lpstr>
      <vt:lpstr>Innovation in the Food Industry</vt:lpstr>
      <vt:lpstr>Raise the world’s expectations for how much good  food can do.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Beyond the Impossible: Science Supporting Food Safety Policy Making and Consumers </dc:title>
  <dc:creator>Masters, Barbara</dc:creator>
  <cp:lastModifiedBy>Masters, Barbara</cp:lastModifiedBy>
  <cp:revision>16</cp:revision>
  <dcterms:created xsi:type="dcterms:W3CDTF">2020-01-17T18:52:11Z</dcterms:created>
  <dcterms:modified xsi:type="dcterms:W3CDTF">2020-02-15T19:49:07Z</dcterms:modified>
</cp:coreProperties>
</file>