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20" r:id="rId5"/>
  </p:sldMasterIdLst>
  <p:notesMasterIdLst>
    <p:notesMasterId r:id="rId14"/>
  </p:notesMasterIdLst>
  <p:sldIdLst>
    <p:sldId id="256" r:id="rId6"/>
    <p:sldId id="504" r:id="rId7"/>
    <p:sldId id="546" r:id="rId8"/>
    <p:sldId id="334" r:id="rId9"/>
    <p:sldId id="512" r:id="rId10"/>
    <p:sldId id="547" r:id="rId11"/>
    <p:sldId id="544" r:id="rId12"/>
    <p:sldId id="545" r:id="rId13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by Perdue" initials="AP" lastIdx="2" clrIdx="0">
    <p:extLst>
      <p:ext uri="{19B8F6BF-5375-455C-9EA6-DF929625EA0E}">
        <p15:presenceInfo xmlns:p15="http://schemas.microsoft.com/office/powerpoint/2012/main" userId="S::aperdue@NFUDC.org::b517104c-600a-4c26-996f-c8ded606cefe" providerId="AD"/>
      </p:ext>
    </p:extLst>
  </p:cmAuthor>
  <p:cmAuthor id="2" name="Aaron Shier" initials="AS" lastIdx="2" clrIdx="1">
    <p:extLst>
      <p:ext uri="{19B8F6BF-5375-455C-9EA6-DF929625EA0E}">
        <p15:presenceInfo xmlns:p15="http://schemas.microsoft.com/office/powerpoint/2012/main" userId="S::ashier@nfudc.org::eec02f35-d853-413c-9c7c-f45273f94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F541A0-5798-4BBB-8DA5-4509B675569D}" v="94" dt="2022-02-04T00:00:25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224" autoAdjust="0"/>
  </p:normalViewPr>
  <p:slideViewPr>
    <p:cSldViewPr snapToGrid="0">
      <p:cViewPr varScale="1">
        <p:scale>
          <a:sx n="68" d="100"/>
          <a:sy n="68" d="100"/>
        </p:scale>
        <p:origin x="48" y="15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Stranz" userId="b53a8fc1-b3f8-4760-87e9-137008e56884" providerId="ADAL" clId="{FAF541A0-5798-4BBB-8DA5-4509B675569D}"/>
    <pc:docChg chg="undo custSel addSld delSld modSld sldOrd">
      <pc:chgData name="Mike Stranz" userId="b53a8fc1-b3f8-4760-87e9-137008e56884" providerId="ADAL" clId="{FAF541A0-5798-4BBB-8DA5-4509B675569D}" dt="2022-02-03T23:51:17.313" v="1405" actId="20577"/>
      <pc:docMkLst>
        <pc:docMk/>
      </pc:docMkLst>
      <pc:sldChg chg="addSp delSp modSp mod">
        <pc:chgData name="Mike Stranz" userId="b53a8fc1-b3f8-4760-87e9-137008e56884" providerId="ADAL" clId="{FAF541A0-5798-4BBB-8DA5-4509B675569D}" dt="2022-02-03T20:41:35.464" v="586" actId="1035"/>
        <pc:sldMkLst>
          <pc:docMk/>
          <pc:sldMk cId="2389643850" sldId="256"/>
        </pc:sldMkLst>
        <pc:spChg chg="mod">
          <ac:chgData name="Mike Stranz" userId="b53a8fc1-b3f8-4760-87e9-137008e56884" providerId="ADAL" clId="{FAF541A0-5798-4BBB-8DA5-4509B675569D}" dt="2022-02-03T19:26:49.609" v="26" actId="20577"/>
          <ac:spMkLst>
            <pc:docMk/>
            <pc:sldMk cId="2389643850" sldId="256"/>
            <ac:spMk id="2" creationId="{1DA32278-9A6B-440B-8137-E4232B3BB0CE}"/>
          </ac:spMkLst>
        </pc:spChg>
        <pc:picChg chg="del">
          <ac:chgData name="Mike Stranz" userId="b53a8fc1-b3f8-4760-87e9-137008e56884" providerId="ADAL" clId="{FAF541A0-5798-4BBB-8DA5-4509B675569D}" dt="2022-02-03T19:28:15.322" v="39" actId="478"/>
          <ac:picMkLst>
            <pc:docMk/>
            <pc:sldMk cId="2389643850" sldId="256"/>
            <ac:picMk id="5" creationId="{623847B8-D62B-4AC6-93DF-7130E139075F}"/>
          </ac:picMkLst>
        </pc:picChg>
        <pc:picChg chg="add mod ord modCrop">
          <ac:chgData name="Mike Stranz" userId="b53a8fc1-b3f8-4760-87e9-137008e56884" providerId="ADAL" clId="{FAF541A0-5798-4BBB-8DA5-4509B675569D}" dt="2022-02-03T20:41:35.464" v="586" actId="1035"/>
          <ac:picMkLst>
            <pc:docMk/>
            <pc:sldMk cId="2389643850" sldId="256"/>
            <ac:picMk id="6" creationId="{EDBAE63D-6490-420D-A167-4A7ABF0A4B93}"/>
          </ac:picMkLst>
        </pc:picChg>
        <pc:picChg chg="del mod">
          <ac:chgData name="Mike Stranz" userId="b53a8fc1-b3f8-4760-87e9-137008e56884" providerId="ADAL" clId="{FAF541A0-5798-4BBB-8DA5-4509B675569D}" dt="2022-02-03T20:40:35.722" v="502" actId="478"/>
          <ac:picMkLst>
            <pc:docMk/>
            <pc:sldMk cId="2389643850" sldId="256"/>
            <ac:picMk id="8" creationId="{5C7755E2-4A15-4288-8627-F39B3213BF0E}"/>
          </ac:picMkLst>
        </pc:picChg>
        <pc:picChg chg="add mod">
          <ac:chgData name="Mike Stranz" userId="b53a8fc1-b3f8-4760-87e9-137008e56884" providerId="ADAL" clId="{FAF541A0-5798-4BBB-8DA5-4509B675569D}" dt="2022-02-03T19:28:23.888" v="43" actId="1076"/>
          <ac:picMkLst>
            <pc:docMk/>
            <pc:sldMk cId="2389643850" sldId="256"/>
            <ac:picMk id="9" creationId="{4FC3C6B0-E4E8-4513-A089-B7326CCF84F7}"/>
          </ac:picMkLst>
        </pc:picChg>
        <pc:picChg chg="del mod">
          <ac:chgData name="Mike Stranz" userId="b53a8fc1-b3f8-4760-87e9-137008e56884" providerId="ADAL" clId="{FAF541A0-5798-4BBB-8DA5-4509B675569D}" dt="2022-02-03T20:39:29.936" v="489" actId="478"/>
          <ac:picMkLst>
            <pc:docMk/>
            <pc:sldMk cId="2389643850" sldId="256"/>
            <ac:picMk id="14" creationId="{E2A613A6-0B15-4E34-AC96-A62B3BB82D7C}"/>
          </ac:picMkLst>
        </pc:picChg>
      </pc:sldChg>
      <pc:sldChg chg="addSp delSp modSp del mod">
        <pc:chgData name="Mike Stranz" userId="b53a8fc1-b3f8-4760-87e9-137008e56884" providerId="ADAL" clId="{FAF541A0-5798-4BBB-8DA5-4509B675569D}" dt="2022-02-03T23:29:02.275" v="774" actId="47"/>
        <pc:sldMkLst>
          <pc:docMk/>
          <pc:sldMk cId="886177845" sldId="258"/>
        </pc:sldMkLst>
        <pc:spChg chg="add del mod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3" creationId="{898B223B-0AD3-4713-A6B6-CB8F13E7A337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12" creationId="{0EE097E7-C854-403B-B7D7-0BE349A2FE48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13" creationId="{768E347D-DFB7-4938-AD57-A0467B5A9B47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22" creationId="{69694E2F-76C9-4F3F-BABC-D83E38AFBA1D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23" creationId="{1EA757D7-B9CC-4C81-A65C-892DB6ED90CE}"/>
          </ac:spMkLst>
        </pc:spChg>
        <pc:spChg chg="del">
          <ac:chgData name="Mike Stranz" userId="b53a8fc1-b3f8-4760-87e9-137008e56884" providerId="ADAL" clId="{FAF541A0-5798-4BBB-8DA5-4509B675569D}" dt="2022-02-03T19:36:21.660" v="94" actId="478"/>
          <ac:spMkLst>
            <pc:docMk/>
            <pc:sldMk cId="886177845" sldId="258"/>
            <ac:spMk id="24" creationId="{EEB89822-4BA0-4276-AB35-91992B8012F1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25" creationId="{7BBB64FC-8C35-4D31-A5B3-F340DF8EB782}"/>
          </ac:spMkLst>
        </pc:spChg>
        <pc:spChg chg="del">
          <ac:chgData name="Mike Stranz" userId="b53a8fc1-b3f8-4760-87e9-137008e56884" providerId="ADAL" clId="{FAF541A0-5798-4BBB-8DA5-4509B675569D}" dt="2022-02-03T19:36:19.223" v="92" actId="478"/>
          <ac:spMkLst>
            <pc:docMk/>
            <pc:sldMk cId="886177845" sldId="258"/>
            <ac:spMk id="26" creationId="{40043FB1-8F05-4748-AC6D-2529B620B1B4}"/>
          </ac:spMkLst>
        </pc:spChg>
        <pc:spChg chg="del">
          <ac:chgData name="Mike Stranz" userId="b53a8fc1-b3f8-4760-87e9-137008e56884" providerId="ADAL" clId="{FAF541A0-5798-4BBB-8DA5-4509B675569D}" dt="2022-02-03T20:02:51.491" v="485" actId="478"/>
          <ac:spMkLst>
            <pc:docMk/>
            <pc:sldMk cId="886177845" sldId="258"/>
            <ac:spMk id="27" creationId="{A05BCEEB-B438-4AD8-AD5A-A1479370BFEC}"/>
          </ac:spMkLst>
        </pc:spChg>
        <pc:picChg chg="del">
          <ac:chgData name="Mike Stranz" userId="b53a8fc1-b3f8-4760-87e9-137008e56884" providerId="ADAL" clId="{FAF541A0-5798-4BBB-8DA5-4509B675569D}" dt="2022-02-03T19:36:20.061" v="93" actId="478"/>
          <ac:picMkLst>
            <pc:docMk/>
            <pc:sldMk cId="886177845" sldId="258"/>
            <ac:picMk id="7" creationId="{DC95045A-F670-43E1-ABE8-1100A1E78963}"/>
          </ac:picMkLst>
        </pc:picChg>
        <pc:picChg chg="del">
          <ac:chgData name="Mike Stranz" userId="b53a8fc1-b3f8-4760-87e9-137008e56884" providerId="ADAL" clId="{FAF541A0-5798-4BBB-8DA5-4509B675569D}" dt="2022-02-03T20:02:51.491" v="485" actId="478"/>
          <ac:picMkLst>
            <pc:docMk/>
            <pc:sldMk cId="886177845" sldId="258"/>
            <ac:picMk id="11" creationId="{37E8EDAF-223E-44EC-8F59-624AF4F4B0D7}"/>
          </ac:picMkLst>
        </pc:picChg>
      </pc:sldChg>
      <pc:sldChg chg="del">
        <pc:chgData name="Mike Stranz" userId="b53a8fc1-b3f8-4760-87e9-137008e56884" providerId="ADAL" clId="{FAF541A0-5798-4BBB-8DA5-4509B675569D}" dt="2022-02-03T19:27:46.475" v="35" actId="47"/>
        <pc:sldMkLst>
          <pc:docMk/>
          <pc:sldMk cId="1187644063" sldId="260"/>
        </pc:sldMkLst>
      </pc:sldChg>
      <pc:sldChg chg="addSp delSp modSp mod ord modNotesTx">
        <pc:chgData name="Mike Stranz" userId="b53a8fc1-b3f8-4760-87e9-137008e56884" providerId="ADAL" clId="{FAF541A0-5798-4BBB-8DA5-4509B675569D}" dt="2022-02-03T23:51:17.313" v="1405" actId="20577"/>
        <pc:sldMkLst>
          <pc:docMk/>
          <pc:sldMk cId="3307349945" sldId="334"/>
        </pc:sldMkLst>
        <pc:spChg chg="mod">
          <ac:chgData name="Mike Stranz" userId="b53a8fc1-b3f8-4760-87e9-137008e56884" providerId="ADAL" clId="{FAF541A0-5798-4BBB-8DA5-4509B675569D}" dt="2022-02-03T19:36:05.288" v="90" actId="20577"/>
          <ac:spMkLst>
            <pc:docMk/>
            <pc:sldMk cId="3307349945" sldId="334"/>
            <ac:spMk id="10" creationId="{7FCD4820-C336-4FCE-A627-213432D65D13}"/>
          </ac:spMkLst>
        </pc:spChg>
        <pc:spChg chg="add mod">
          <ac:chgData name="Mike Stranz" userId="b53a8fc1-b3f8-4760-87e9-137008e56884" providerId="ADAL" clId="{FAF541A0-5798-4BBB-8DA5-4509B675569D}" dt="2022-02-03T23:51:17.313" v="1405" actId="20577"/>
          <ac:spMkLst>
            <pc:docMk/>
            <pc:sldMk cId="3307349945" sldId="334"/>
            <ac:spMk id="12" creationId="{EB022BF6-E26F-430C-98DC-A3A31903C551}"/>
          </ac:spMkLst>
        </pc:spChg>
        <pc:spChg chg="add mod">
          <ac:chgData name="Mike Stranz" userId="b53a8fc1-b3f8-4760-87e9-137008e56884" providerId="ADAL" clId="{FAF541A0-5798-4BBB-8DA5-4509B675569D}" dt="2022-02-03T23:50:52.970" v="1403" actId="20577"/>
          <ac:spMkLst>
            <pc:docMk/>
            <pc:sldMk cId="3307349945" sldId="334"/>
            <ac:spMk id="13" creationId="{A1B22F9C-16F2-4FC5-8191-A948BC51367C}"/>
          </ac:spMkLst>
        </pc:spChg>
        <pc:spChg chg="add mod">
          <ac:chgData name="Mike Stranz" userId="b53a8fc1-b3f8-4760-87e9-137008e56884" providerId="ADAL" clId="{FAF541A0-5798-4BBB-8DA5-4509B675569D}" dt="2022-02-03T23:51:02.874" v="1404" actId="404"/>
          <ac:spMkLst>
            <pc:docMk/>
            <pc:sldMk cId="3307349945" sldId="334"/>
            <ac:spMk id="15" creationId="{ABC1929B-A3AF-4D13-9AD9-DDEA8F495190}"/>
          </ac:spMkLst>
        </pc:spChg>
        <pc:picChg chg="del">
          <ac:chgData name="Mike Stranz" userId="b53a8fc1-b3f8-4760-87e9-137008e56884" providerId="ADAL" clId="{FAF541A0-5798-4BBB-8DA5-4509B675569D}" dt="2022-02-03T19:29:54.009" v="44" actId="478"/>
          <ac:picMkLst>
            <pc:docMk/>
            <pc:sldMk cId="3307349945" sldId="334"/>
            <ac:picMk id="3" creationId="{0080BCC0-8414-4417-A6FC-17C56A64E498}"/>
          </ac:picMkLst>
        </pc:picChg>
        <pc:picChg chg="add del mod">
          <ac:chgData name="Mike Stranz" userId="b53a8fc1-b3f8-4760-87e9-137008e56884" providerId="ADAL" clId="{FAF541A0-5798-4BBB-8DA5-4509B675569D}" dt="2022-02-03T19:47:27.813" v="480" actId="1440"/>
          <ac:picMkLst>
            <pc:docMk/>
            <pc:sldMk cId="3307349945" sldId="334"/>
            <ac:picMk id="1026" creationId="{CB1D4DEF-E1E7-4B33-9E3D-0181EEAD14C2}"/>
          </ac:picMkLst>
        </pc:picChg>
        <pc:picChg chg="add del mod">
          <ac:chgData name="Mike Stranz" userId="b53a8fc1-b3f8-4760-87e9-137008e56884" providerId="ADAL" clId="{FAF541A0-5798-4BBB-8DA5-4509B675569D}" dt="2022-02-03T19:39:42.220" v="153" actId="478"/>
          <ac:picMkLst>
            <pc:docMk/>
            <pc:sldMk cId="3307349945" sldId="334"/>
            <ac:picMk id="1028" creationId="{1D62E166-02B2-4579-B182-AE145A7BA5A0}"/>
          </ac:picMkLst>
        </pc:picChg>
        <pc:picChg chg="add mod">
          <ac:chgData name="Mike Stranz" userId="b53a8fc1-b3f8-4760-87e9-137008e56884" providerId="ADAL" clId="{FAF541A0-5798-4BBB-8DA5-4509B675569D}" dt="2022-02-03T23:50:40.859" v="1401" actId="1035"/>
          <ac:picMkLst>
            <pc:docMk/>
            <pc:sldMk cId="3307349945" sldId="334"/>
            <ac:picMk id="1030" creationId="{B7A11F2B-1863-47C7-ACA8-D441468B54F4}"/>
          </ac:picMkLst>
        </pc:picChg>
        <pc:picChg chg="add mod">
          <ac:chgData name="Mike Stranz" userId="b53a8fc1-b3f8-4760-87e9-137008e56884" providerId="ADAL" clId="{FAF541A0-5798-4BBB-8DA5-4509B675569D}" dt="2022-02-03T23:50:40.859" v="1401" actId="1035"/>
          <ac:picMkLst>
            <pc:docMk/>
            <pc:sldMk cId="3307349945" sldId="334"/>
            <ac:picMk id="1032" creationId="{2F2F0A89-AA10-43F0-98A1-FFEEA68D5110}"/>
          </ac:picMkLst>
        </pc:picChg>
      </pc:sldChg>
      <pc:sldChg chg="ord">
        <pc:chgData name="Mike Stranz" userId="b53a8fc1-b3f8-4760-87e9-137008e56884" providerId="ADAL" clId="{FAF541A0-5798-4BBB-8DA5-4509B675569D}" dt="2022-02-03T20:02:43.580" v="484"/>
        <pc:sldMkLst>
          <pc:docMk/>
          <pc:sldMk cId="3867376686" sldId="504"/>
        </pc:sldMkLst>
      </pc:sldChg>
      <pc:sldChg chg="del">
        <pc:chgData name="Mike Stranz" userId="b53a8fc1-b3f8-4760-87e9-137008e56884" providerId="ADAL" clId="{FAF541A0-5798-4BBB-8DA5-4509B675569D}" dt="2022-02-03T19:27:41.476" v="33" actId="47"/>
        <pc:sldMkLst>
          <pc:docMk/>
          <pc:sldMk cId="2584192090" sldId="509"/>
        </pc:sldMkLst>
      </pc:sldChg>
      <pc:sldChg chg="addSp delSp modSp mod ord modNotesTx">
        <pc:chgData name="Mike Stranz" userId="b53a8fc1-b3f8-4760-87e9-137008e56884" providerId="ADAL" clId="{FAF541A0-5798-4BBB-8DA5-4509B675569D}" dt="2022-02-03T23:46:39.104" v="1249" actId="20577"/>
        <pc:sldMkLst>
          <pc:docMk/>
          <pc:sldMk cId="876472221" sldId="512"/>
        </pc:sldMkLst>
        <pc:spChg chg="del">
          <ac:chgData name="Mike Stranz" userId="b53a8fc1-b3f8-4760-87e9-137008e56884" providerId="ADAL" clId="{FAF541A0-5798-4BBB-8DA5-4509B675569D}" dt="2022-02-03T19:36:26.599" v="95" actId="478"/>
          <ac:spMkLst>
            <pc:docMk/>
            <pc:sldMk cId="876472221" sldId="512"/>
            <ac:spMk id="6" creationId="{720D8CB7-338C-407D-BB75-094E14C5B5AC}"/>
          </ac:spMkLst>
        </pc:spChg>
        <pc:spChg chg="del">
          <ac:chgData name="Mike Stranz" userId="b53a8fc1-b3f8-4760-87e9-137008e56884" providerId="ADAL" clId="{FAF541A0-5798-4BBB-8DA5-4509B675569D}" dt="2022-02-03T19:36:34.392" v="100" actId="478"/>
          <ac:spMkLst>
            <pc:docMk/>
            <pc:sldMk cId="876472221" sldId="512"/>
            <ac:spMk id="7" creationId="{D2F89978-647F-4B6F-8697-38AE7CA85C73}"/>
          </ac:spMkLst>
        </pc:spChg>
        <pc:spChg chg="mod">
          <ac:chgData name="Mike Stranz" userId="b53a8fc1-b3f8-4760-87e9-137008e56884" providerId="ADAL" clId="{FAF541A0-5798-4BBB-8DA5-4509B675569D}" dt="2022-02-03T23:26:07.084" v="693" actId="20577"/>
          <ac:spMkLst>
            <pc:docMk/>
            <pc:sldMk cId="876472221" sldId="512"/>
            <ac:spMk id="10" creationId="{7FCD4820-C336-4FCE-A627-213432D65D13}"/>
          </ac:spMkLst>
        </pc:spChg>
        <pc:spChg chg="del">
          <ac:chgData name="Mike Stranz" userId="b53a8fc1-b3f8-4760-87e9-137008e56884" providerId="ADAL" clId="{FAF541A0-5798-4BBB-8DA5-4509B675569D}" dt="2022-02-03T19:36:28.360" v="96" actId="478"/>
          <ac:spMkLst>
            <pc:docMk/>
            <pc:sldMk cId="876472221" sldId="512"/>
            <ac:spMk id="13" creationId="{C1920C8D-4ED3-4A42-BE52-08799078CE57}"/>
          </ac:spMkLst>
        </pc:spChg>
        <pc:picChg chg="del">
          <ac:chgData name="Mike Stranz" userId="b53a8fc1-b3f8-4760-87e9-137008e56884" providerId="ADAL" clId="{FAF541A0-5798-4BBB-8DA5-4509B675569D}" dt="2022-02-03T19:36:30.394" v="98" actId="478"/>
          <ac:picMkLst>
            <pc:docMk/>
            <pc:sldMk cId="876472221" sldId="512"/>
            <ac:picMk id="2" creationId="{39EB0906-9E93-4274-A42C-ECC98EA0F326}"/>
          </ac:picMkLst>
        </pc:picChg>
        <pc:picChg chg="del">
          <ac:chgData name="Mike Stranz" userId="b53a8fc1-b3f8-4760-87e9-137008e56884" providerId="ADAL" clId="{FAF541A0-5798-4BBB-8DA5-4509B675569D}" dt="2022-02-03T19:36:31.073" v="99" actId="478"/>
          <ac:picMkLst>
            <pc:docMk/>
            <pc:sldMk cId="876472221" sldId="512"/>
            <ac:picMk id="3" creationId="{64C343EB-7368-4FBB-8E37-41AE52DEDA69}"/>
          </ac:picMkLst>
        </pc:picChg>
        <pc:picChg chg="del">
          <ac:chgData name="Mike Stranz" userId="b53a8fc1-b3f8-4760-87e9-137008e56884" providerId="ADAL" clId="{FAF541A0-5798-4BBB-8DA5-4509B675569D}" dt="2022-02-03T19:36:29.612" v="97" actId="478"/>
          <ac:picMkLst>
            <pc:docMk/>
            <pc:sldMk cId="876472221" sldId="512"/>
            <ac:picMk id="4" creationId="{6E32E9DA-A9C8-4690-8635-9A18D28F3D70}"/>
          </ac:picMkLst>
        </pc:picChg>
        <pc:picChg chg="add mod">
          <ac:chgData name="Mike Stranz" userId="b53a8fc1-b3f8-4760-87e9-137008e56884" providerId="ADAL" clId="{FAF541A0-5798-4BBB-8DA5-4509B675569D}" dt="2022-02-03T19:37:24.775" v="111" actId="1076"/>
          <ac:picMkLst>
            <pc:docMk/>
            <pc:sldMk cId="876472221" sldId="512"/>
            <ac:picMk id="8" creationId="{47CF51D3-B748-42E3-8ED5-8A08FB015B6C}"/>
          </ac:picMkLst>
        </pc:picChg>
        <pc:picChg chg="add del mod">
          <ac:chgData name="Mike Stranz" userId="b53a8fc1-b3f8-4760-87e9-137008e56884" providerId="ADAL" clId="{FAF541A0-5798-4BBB-8DA5-4509B675569D}" dt="2022-02-03T19:36:38.858" v="103" actId="478"/>
          <ac:picMkLst>
            <pc:docMk/>
            <pc:sldMk cId="876472221" sldId="512"/>
            <ac:picMk id="12" creationId="{35631106-C3EF-4BBE-A5D6-70196A36B6AD}"/>
          </ac:picMkLst>
        </pc:picChg>
        <pc:picChg chg="add mod">
          <ac:chgData name="Mike Stranz" userId="b53a8fc1-b3f8-4760-87e9-137008e56884" providerId="ADAL" clId="{FAF541A0-5798-4BBB-8DA5-4509B675569D}" dt="2022-02-03T23:26:34.041" v="716" actId="1036"/>
          <ac:picMkLst>
            <pc:docMk/>
            <pc:sldMk cId="876472221" sldId="512"/>
            <ac:picMk id="15" creationId="{89C36267-A162-4B7E-90F6-6668CBFB5FA7}"/>
          </ac:picMkLst>
        </pc:picChg>
      </pc:sldChg>
      <pc:sldChg chg="del">
        <pc:chgData name="Mike Stranz" userId="b53a8fc1-b3f8-4760-87e9-137008e56884" providerId="ADAL" clId="{FAF541A0-5798-4BBB-8DA5-4509B675569D}" dt="2022-02-03T19:27:50.397" v="38" actId="47"/>
        <pc:sldMkLst>
          <pc:docMk/>
          <pc:sldMk cId="2505780598" sldId="518"/>
        </pc:sldMkLst>
      </pc:sldChg>
      <pc:sldChg chg="del">
        <pc:chgData name="Mike Stranz" userId="b53a8fc1-b3f8-4760-87e9-137008e56884" providerId="ADAL" clId="{FAF541A0-5798-4BBB-8DA5-4509B675569D}" dt="2022-02-03T23:29:03.127" v="775" actId="47"/>
        <pc:sldMkLst>
          <pc:docMk/>
          <pc:sldMk cId="2423923542" sldId="522"/>
        </pc:sldMkLst>
      </pc:sldChg>
      <pc:sldChg chg="addSp delSp add del mod">
        <pc:chgData name="Mike Stranz" userId="b53a8fc1-b3f8-4760-87e9-137008e56884" providerId="ADAL" clId="{FAF541A0-5798-4BBB-8DA5-4509B675569D}" dt="2022-02-03T20:35:27.774" v="486" actId="47"/>
        <pc:sldMkLst>
          <pc:docMk/>
          <pc:sldMk cId="94845971" sldId="523"/>
        </pc:sldMkLst>
        <pc:spChg chg="add del">
          <ac:chgData name="Mike Stranz" userId="b53a8fc1-b3f8-4760-87e9-137008e56884" providerId="ADAL" clId="{FAF541A0-5798-4BBB-8DA5-4509B675569D}" dt="2022-02-03T19:35:12.654" v="80" actId="478"/>
          <ac:spMkLst>
            <pc:docMk/>
            <pc:sldMk cId="94845971" sldId="523"/>
            <ac:spMk id="4" creationId="{221E916E-414A-4F90-858F-0015AB54E187}"/>
          </ac:spMkLst>
        </pc:spChg>
        <pc:picChg chg="del">
          <ac:chgData name="Mike Stranz" userId="b53a8fc1-b3f8-4760-87e9-137008e56884" providerId="ADAL" clId="{FAF541A0-5798-4BBB-8DA5-4509B675569D}" dt="2022-02-03T19:35:01.444" v="71" actId="478"/>
          <ac:picMkLst>
            <pc:docMk/>
            <pc:sldMk cId="94845971" sldId="523"/>
            <ac:picMk id="31" creationId="{73D70272-F23C-44E4-9DF7-6268877FEFB1}"/>
          </ac:picMkLst>
        </pc:picChg>
        <pc:picChg chg="del">
          <ac:chgData name="Mike Stranz" userId="b53a8fc1-b3f8-4760-87e9-137008e56884" providerId="ADAL" clId="{FAF541A0-5798-4BBB-8DA5-4509B675569D}" dt="2022-02-03T19:35:02.680" v="73" actId="478"/>
          <ac:picMkLst>
            <pc:docMk/>
            <pc:sldMk cId="94845971" sldId="523"/>
            <ac:picMk id="36" creationId="{A1AEB61D-C219-4224-A2F8-B0E793946579}"/>
          </ac:picMkLst>
        </pc:picChg>
        <pc:picChg chg="del">
          <ac:chgData name="Mike Stranz" userId="b53a8fc1-b3f8-4760-87e9-137008e56884" providerId="ADAL" clId="{FAF541A0-5798-4BBB-8DA5-4509B675569D}" dt="2022-02-03T19:35:02.068" v="72" actId="478"/>
          <ac:picMkLst>
            <pc:docMk/>
            <pc:sldMk cId="94845971" sldId="523"/>
            <ac:picMk id="40" creationId="{1EF0C354-CDE1-42CC-A162-CE1AD55C79A2}"/>
          </ac:picMkLst>
        </pc:picChg>
        <pc:picChg chg="del">
          <ac:chgData name="Mike Stranz" userId="b53a8fc1-b3f8-4760-87e9-137008e56884" providerId="ADAL" clId="{FAF541A0-5798-4BBB-8DA5-4509B675569D}" dt="2022-02-03T19:35:04.393" v="76" actId="478"/>
          <ac:picMkLst>
            <pc:docMk/>
            <pc:sldMk cId="94845971" sldId="523"/>
            <ac:picMk id="42" creationId="{54602BC6-6714-4392-AC0A-598BCA895DE9}"/>
          </ac:picMkLst>
        </pc:picChg>
        <pc:picChg chg="del">
          <ac:chgData name="Mike Stranz" userId="b53a8fc1-b3f8-4760-87e9-137008e56884" providerId="ADAL" clId="{FAF541A0-5798-4BBB-8DA5-4509B675569D}" dt="2022-02-03T19:35:03.177" v="74" actId="478"/>
          <ac:picMkLst>
            <pc:docMk/>
            <pc:sldMk cId="94845971" sldId="523"/>
            <ac:picMk id="44" creationId="{2B42C9DD-BF72-4D1D-BD54-AB4697409A62}"/>
          </ac:picMkLst>
        </pc:picChg>
        <pc:picChg chg="del">
          <ac:chgData name="Mike Stranz" userId="b53a8fc1-b3f8-4760-87e9-137008e56884" providerId="ADAL" clId="{FAF541A0-5798-4BBB-8DA5-4509B675569D}" dt="2022-02-03T19:35:03.805" v="75" actId="478"/>
          <ac:picMkLst>
            <pc:docMk/>
            <pc:sldMk cId="94845971" sldId="523"/>
            <ac:picMk id="46" creationId="{025004A3-AE81-4487-9FF5-870475644339}"/>
          </ac:picMkLst>
        </pc:picChg>
        <pc:picChg chg="del">
          <ac:chgData name="Mike Stranz" userId="b53a8fc1-b3f8-4760-87e9-137008e56884" providerId="ADAL" clId="{FAF541A0-5798-4BBB-8DA5-4509B675569D}" dt="2022-02-03T19:35:04.912" v="77" actId="478"/>
          <ac:picMkLst>
            <pc:docMk/>
            <pc:sldMk cId="94845971" sldId="523"/>
            <ac:picMk id="48" creationId="{65DDFDC3-8C93-4AF7-BFD6-2ED66DD3730E}"/>
          </ac:picMkLst>
        </pc:picChg>
        <pc:cxnChg chg="del">
          <ac:chgData name="Mike Stranz" userId="b53a8fc1-b3f8-4760-87e9-137008e56884" providerId="ADAL" clId="{FAF541A0-5798-4BBB-8DA5-4509B675569D}" dt="2022-02-03T19:35:08.680" v="78" actId="478"/>
          <ac:cxnSpMkLst>
            <pc:docMk/>
            <pc:sldMk cId="94845971" sldId="523"/>
            <ac:cxnSpMk id="55" creationId="{DFC887BA-5C86-4020-BA71-9967E17C62EA}"/>
          </ac:cxnSpMkLst>
        </pc:cxnChg>
      </pc:sldChg>
      <pc:sldChg chg="del">
        <pc:chgData name="Mike Stranz" userId="b53a8fc1-b3f8-4760-87e9-137008e56884" providerId="ADAL" clId="{FAF541A0-5798-4BBB-8DA5-4509B675569D}" dt="2022-02-03T19:27:50.292" v="37" actId="47"/>
        <pc:sldMkLst>
          <pc:docMk/>
          <pc:sldMk cId="1060508238" sldId="524"/>
        </pc:sldMkLst>
      </pc:sldChg>
      <pc:sldChg chg="del">
        <pc:chgData name="Mike Stranz" userId="b53a8fc1-b3f8-4760-87e9-137008e56884" providerId="ADAL" clId="{FAF541A0-5798-4BBB-8DA5-4509B675569D}" dt="2022-02-03T19:27:42.301" v="34" actId="47"/>
        <pc:sldMkLst>
          <pc:docMk/>
          <pc:sldMk cId="482424380" sldId="525"/>
        </pc:sldMkLst>
      </pc:sldChg>
      <pc:sldChg chg="del">
        <pc:chgData name="Mike Stranz" userId="b53a8fc1-b3f8-4760-87e9-137008e56884" providerId="ADAL" clId="{FAF541A0-5798-4BBB-8DA5-4509B675569D}" dt="2022-02-03T19:27:33.768" v="27" actId="47"/>
        <pc:sldMkLst>
          <pc:docMk/>
          <pc:sldMk cId="513670355" sldId="526"/>
        </pc:sldMkLst>
      </pc:sldChg>
      <pc:sldChg chg="del">
        <pc:chgData name="Mike Stranz" userId="b53a8fc1-b3f8-4760-87e9-137008e56884" providerId="ADAL" clId="{FAF541A0-5798-4BBB-8DA5-4509B675569D}" dt="2022-02-03T19:27:39.687" v="31" actId="47"/>
        <pc:sldMkLst>
          <pc:docMk/>
          <pc:sldMk cId="3026579761" sldId="527"/>
        </pc:sldMkLst>
      </pc:sldChg>
      <pc:sldChg chg="del">
        <pc:chgData name="Mike Stranz" userId="b53a8fc1-b3f8-4760-87e9-137008e56884" providerId="ADAL" clId="{FAF541A0-5798-4BBB-8DA5-4509B675569D}" dt="2022-02-03T19:27:37.936" v="29" actId="47"/>
        <pc:sldMkLst>
          <pc:docMk/>
          <pc:sldMk cId="4106390643" sldId="529"/>
        </pc:sldMkLst>
      </pc:sldChg>
      <pc:sldChg chg="del">
        <pc:chgData name="Mike Stranz" userId="b53a8fc1-b3f8-4760-87e9-137008e56884" providerId="ADAL" clId="{FAF541A0-5798-4BBB-8DA5-4509B675569D}" dt="2022-02-03T19:27:40.788" v="32" actId="47"/>
        <pc:sldMkLst>
          <pc:docMk/>
          <pc:sldMk cId="32542665" sldId="530"/>
        </pc:sldMkLst>
      </pc:sldChg>
      <pc:sldChg chg="del">
        <pc:chgData name="Mike Stranz" userId="b53a8fc1-b3f8-4760-87e9-137008e56884" providerId="ADAL" clId="{FAF541A0-5798-4BBB-8DA5-4509B675569D}" dt="2022-02-03T19:27:35.837" v="28" actId="47"/>
        <pc:sldMkLst>
          <pc:docMk/>
          <pc:sldMk cId="915169089" sldId="531"/>
        </pc:sldMkLst>
      </pc:sldChg>
      <pc:sldChg chg="del">
        <pc:chgData name="Mike Stranz" userId="b53a8fc1-b3f8-4760-87e9-137008e56884" providerId="ADAL" clId="{FAF541A0-5798-4BBB-8DA5-4509B675569D}" dt="2022-02-03T19:27:38.793" v="30" actId="47"/>
        <pc:sldMkLst>
          <pc:docMk/>
          <pc:sldMk cId="1555132360" sldId="532"/>
        </pc:sldMkLst>
      </pc:sldChg>
      <pc:sldChg chg="del">
        <pc:chgData name="Mike Stranz" userId="b53a8fc1-b3f8-4760-87e9-137008e56884" providerId="ADAL" clId="{FAF541A0-5798-4BBB-8DA5-4509B675569D}" dt="2022-02-03T19:27:47.942" v="36" actId="47"/>
        <pc:sldMkLst>
          <pc:docMk/>
          <pc:sldMk cId="2837863070" sldId="533"/>
        </pc:sldMkLst>
      </pc:sldChg>
      <pc:sldChg chg="addSp delSp modSp add del">
        <pc:chgData name="Mike Stranz" userId="b53a8fc1-b3f8-4760-87e9-137008e56884" providerId="ADAL" clId="{FAF541A0-5798-4BBB-8DA5-4509B675569D}" dt="2022-02-03T23:29:00.710" v="773" actId="47"/>
        <pc:sldMkLst>
          <pc:docMk/>
          <pc:sldMk cId="1677284256" sldId="543"/>
        </pc:sldMkLst>
        <pc:picChg chg="add mod">
          <ac:chgData name="Mike Stranz" userId="b53a8fc1-b3f8-4760-87e9-137008e56884" providerId="ADAL" clId="{FAF541A0-5798-4BBB-8DA5-4509B675569D}" dt="2022-02-03T19:35:59.032" v="88" actId="14100"/>
          <ac:picMkLst>
            <pc:docMk/>
            <pc:sldMk cId="1677284256" sldId="543"/>
            <ac:picMk id="8" creationId="{3AE9AB4F-81E5-4B9B-968F-979F50B38B4F}"/>
          </ac:picMkLst>
        </pc:picChg>
        <pc:picChg chg="del">
          <ac:chgData name="Mike Stranz" userId="b53a8fc1-b3f8-4760-87e9-137008e56884" providerId="ADAL" clId="{FAF541A0-5798-4BBB-8DA5-4509B675569D}" dt="2022-02-03T19:35:35.354" v="82" actId="478"/>
          <ac:picMkLst>
            <pc:docMk/>
            <pc:sldMk cId="1677284256" sldId="543"/>
            <ac:picMk id="6146" creationId="{C489F53F-78FB-4241-BF28-CD9BB3DBE158}"/>
          </ac:picMkLst>
        </pc:picChg>
      </pc:sldChg>
      <pc:sldChg chg="addSp delSp modSp add mod ord modNotesTx">
        <pc:chgData name="Mike Stranz" userId="b53a8fc1-b3f8-4760-87e9-137008e56884" providerId="ADAL" clId="{FAF541A0-5798-4BBB-8DA5-4509B675569D}" dt="2022-02-03T23:46:32.868" v="1247" actId="20577"/>
        <pc:sldMkLst>
          <pc:docMk/>
          <pc:sldMk cId="2681171273" sldId="544"/>
        </pc:sldMkLst>
        <pc:spChg chg="mod">
          <ac:chgData name="Mike Stranz" userId="b53a8fc1-b3f8-4760-87e9-137008e56884" providerId="ADAL" clId="{FAF541A0-5798-4BBB-8DA5-4509B675569D}" dt="2022-02-03T20:44:47.927" v="643" actId="20577"/>
          <ac:spMkLst>
            <pc:docMk/>
            <pc:sldMk cId="2681171273" sldId="544"/>
            <ac:spMk id="10" creationId="{7FCD4820-C336-4FCE-A627-213432D65D13}"/>
          </ac:spMkLst>
        </pc:spChg>
        <pc:picChg chg="del">
          <ac:chgData name="Mike Stranz" userId="b53a8fc1-b3f8-4760-87e9-137008e56884" providerId="ADAL" clId="{FAF541A0-5798-4BBB-8DA5-4509B675569D}" dt="2022-02-03T20:43:58.949" v="591" actId="478"/>
          <ac:picMkLst>
            <pc:docMk/>
            <pc:sldMk cId="2681171273" sldId="544"/>
            <ac:picMk id="8" creationId="{47CF51D3-B748-42E3-8ED5-8A08FB015B6C}"/>
          </ac:picMkLst>
        </pc:picChg>
        <pc:picChg chg="add mod">
          <ac:chgData name="Mike Stranz" userId="b53a8fc1-b3f8-4760-87e9-137008e56884" providerId="ADAL" clId="{FAF541A0-5798-4BBB-8DA5-4509B675569D}" dt="2022-02-03T20:44:23.814" v="604" actId="1036"/>
          <ac:picMkLst>
            <pc:docMk/>
            <pc:sldMk cId="2681171273" sldId="544"/>
            <ac:picMk id="4098" creationId="{E1090B18-0077-4C8F-8A63-0EF68C5F0848}"/>
          </ac:picMkLst>
        </pc:picChg>
        <pc:picChg chg="add mod">
          <ac:chgData name="Mike Stranz" userId="b53a8fc1-b3f8-4760-87e9-137008e56884" providerId="ADAL" clId="{FAF541A0-5798-4BBB-8DA5-4509B675569D}" dt="2022-02-03T20:44:17.127" v="597" actId="1076"/>
          <ac:picMkLst>
            <pc:docMk/>
            <pc:sldMk cId="2681171273" sldId="544"/>
            <ac:picMk id="4099" creationId="{CE91E721-181C-4E00-90AB-DFA82F3FAEB9}"/>
          </ac:picMkLst>
        </pc:picChg>
      </pc:sldChg>
      <pc:sldChg chg="add ord modNotesTx">
        <pc:chgData name="Mike Stranz" userId="b53a8fc1-b3f8-4760-87e9-137008e56884" providerId="ADAL" clId="{FAF541A0-5798-4BBB-8DA5-4509B675569D}" dt="2022-02-03T23:46:29.908" v="1246" actId="20577"/>
        <pc:sldMkLst>
          <pc:docMk/>
          <pc:sldMk cId="3148612841" sldId="545"/>
        </pc:sldMkLst>
      </pc:sldChg>
      <pc:sldChg chg="addSp delSp modSp add mod ord modNotesTx">
        <pc:chgData name="Mike Stranz" userId="b53a8fc1-b3f8-4760-87e9-137008e56884" providerId="ADAL" clId="{FAF541A0-5798-4BBB-8DA5-4509B675569D}" dt="2022-02-03T23:46:49.024" v="1250" actId="20577"/>
        <pc:sldMkLst>
          <pc:docMk/>
          <pc:sldMk cId="3856299647" sldId="546"/>
        </pc:sldMkLst>
        <pc:spChg chg="mod">
          <ac:chgData name="Mike Stranz" userId="b53a8fc1-b3f8-4760-87e9-137008e56884" providerId="ADAL" clId="{FAF541A0-5798-4BBB-8DA5-4509B675569D}" dt="2022-02-03T23:28:46.657" v="770" actId="1076"/>
          <ac:spMkLst>
            <pc:docMk/>
            <pc:sldMk cId="3856299647" sldId="546"/>
            <ac:spMk id="10" creationId="{7FCD4820-C336-4FCE-A627-213432D65D13}"/>
          </ac:spMkLst>
        </pc:spChg>
        <pc:picChg chg="del">
          <ac:chgData name="Mike Stranz" userId="b53a8fc1-b3f8-4760-87e9-137008e56884" providerId="ADAL" clId="{FAF541A0-5798-4BBB-8DA5-4509B675569D}" dt="2022-02-03T20:47:58.093" v="650" actId="478"/>
          <ac:picMkLst>
            <pc:docMk/>
            <pc:sldMk cId="3856299647" sldId="546"/>
            <ac:picMk id="8" creationId="{47CF51D3-B748-42E3-8ED5-8A08FB015B6C}"/>
          </ac:picMkLst>
        </pc:picChg>
        <pc:picChg chg="add mod">
          <ac:chgData name="Mike Stranz" userId="b53a8fc1-b3f8-4760-87e9-137008e56884" providerId="ADAL" clId="{FAF541A0-5798-4BBB-8DA5-4509B675569D}" dt="2022-02-03T23:28:27.132" v="720" actId="1076"/>
          <ac:picMkLst>
            <pc:docMk/>
            <pc:sldMk cId="3856299647" sldId="546"/>
            <ac:picMk id="5122" creationId="{ABDFA779-6455-4569-98CE-350A9A40F871}"/>
          </ac:picMkLst>
        </pc:picChg>
      </pc:sldChg>
      <pc:sldChg chg="addSp delSp modSp add mod modNotesTx">
        <pc:chgData name="Mike Stranz" userId="b53a8fc1-b3f8-4760-87e9-137008e56884" providerId="ADAL" clId="{FAF541A0-5798-4BBB-8DA5-4509B675569D}" dt="2022-02-03T23:50:19.418" v="1392" actId="1036"/>
        <pc:sldMkLst>
          <pc:docMk/>
          <pc:sldMk cId="2387723124" sldId="547"/>
        </pc:sldMkLst>
        <pc:spChg chg="add del mod">
          <ac:chgData name="Mike Stranz" userId="b53a8fc1-b3f8-4760-87e9-137008e56884" providerId="ADAL" clId="{FAF541A0-5798-4BBB-8DA5-4509B675569D}" dt="2022-02-03T23:39:25.964" v="781" actId="478"/>
          <ac:spMkLst>
            <pc:docMk/>
            <pc:sldMk cId="2387723124" sldId="547"/>
            <ac:spMk id="2" creationId="{3323441B-E365-4471-82CC-2FAF17CF1D8C}"/>
          </ac:spMkLst>
        </pc:spChg>
        <pc:spChg chg="add del">
          <ac:chgData name="Mike Stranz" userId="b53a8fc1-b3f8-4760-87e9-137008e56884" providerId="ADAL" clId="{FAF541A0-5798-4BBB-8DA5-4509B675569D}" dt="2022-02-03T23:39:36.921" v="783" actId="478"/>
          <ac:spMkLst>
            <pc:docMk/>
            <pc:sldMk cId="2387723124" sldId="547"/>
            <ac:spMk id="3" creationId="{D3A988CD-4303-45F8-94BE-3478D554EDFD}"/>
          </ac:spMkLst>
        </pc:spChg>
        <pc:spChg chg="add mod">
          <ac:chgData name="Mike Stranz" userId="b53a8fc1-b3f8-4760-87e9-137008e56884" providerId="ADAL" clId="{FAF541A0-5798-4BBB-8DA5-4509B675569D}" dt="2022-02-03T23:49:37.353" v="1363" actId="1036"/>
          <ac:spMkLst>
            <pc:docMk/>
            <pc:sldMk cId="2387723124" sldId="547"/>
            <ac:spMk id="6" creationId="{F44002E4-43D6-423F-BABD-64ABDD0777DE}"/>
          </ac:spMkLst>
        </pc:spChg>
        <pc:spChg chg="mod">
          <ac:chgData name="Mike Stranz" userId="b53a8fc1-b3f8-4760-87e9-137008e56884" providerId="ADAL" clId="{FAF541A0-5798-4BBB-8DA5-4509B675569D}" dt="2022-02-03T23:41:33.897" v="852" actId="20577"/>
          <ac:spMkLst>
            <pc:docMk/>
            <pc:sldMk cId="2387723124" sldId="547"/>
            <ac:spMk id="10" creationId="{7FCD4820-C336-4FCE-A627-213432D65D13}"/>
          </ac:spMkLst>
        </pc:spChg>
        <pc:spChg chg="add del mod">
          <ac:chgData name="Mike Stranz" userId="b53a8fc1-b3f8-4760-87e9-137008e56884" providerId="ADAL" clId="{FAF541A0-5798-4BBB-8DA5-4509B675569D}" dt="2022-02-03T23:42:59.146" v="1018" actId="478"/>
          <ac:spMkLst>
            <pc:docMk/>
            <pc:sldMk cId="2387723124" sldId="547"/>
            <ac:spMk id="12" creationId="{A6F4A8D4-30E3-4D03-86FD-6489FCBCB75F}"/>
          </ac:spMkLst>
        </pc:spChg>
        <pc:spChg chg="add del mod">
          <ac:chgData name="Mike Stranz" userId="b53a8fc1-b3f8-4760-87e9-137008e56884" providerId="ADAL" clId="{FAF541A0-5798-4BBB-8DA5-4509B675569D}" dt="2022-02-03T23:41:43.499" v="855" actId="478"/>
          <ac:spMkLst>
            <pc:docMk/>
            <pc:sldMk cId="2387723124" sldId="547"/>
            <ac:spMk id="13" creationId="{7CB84A01-800A-4170-AED8-E8C1B5EC072F}"/>
          </ac:spMkLst>
        </pc:spChg>
        <pc:spChg chg="add mod">
          <ac:chgData name="Mike Stranz" userId="b53a8fc1-b3f8-4760-87e9-137008e56884" providerId="ADAL" clId="{FAF541A0-5798-4BBB-8DA5-4509B675569D}" dt="2022-02-03T23:50:13.156" v="1386" actId="403"/>
          <ac:spMkLst>
            <pc:docMk/>
            <pc:sldMk cId="2387723124" sldId="547"/>
            <ac:spMk id="15" creationId="{46BECDC1-177A-41BD-B35C-F239B6F59754}"/>
          </ac:spMkLst>
        </pc:spChg>
        <pc:picChg chg="add mod modCrop">
          <ac:chgData name="Mike Stranz" userId="b53a8fc1-b3f8-4760-87e9-137008e56884" providerId="ADAL" clId="{FAF541A0-5798-4BBB-8DA5-4509B675569D}" dt="2022-02-03T23:50:19.418" v="1392" actId="1036"/>
          <ac:picMkLst>
            <pc:docMk/>
            <pc:sldMk cId="2387723124" sldId="547"/>
            <ac:picMk id="5" creationId="{0AFBC82D-A224-43C4-A834-6A245D40ADD2}"/>
          </ac:picMkLst>
        </pc:picChg>
        <pc:picChg chg="del">
          <ac:chgData name="Mike Stranz" userId="b53a8fc1-b3f8-4760-87e9-137008e56884" providerId="ADAL" clId="{FAF541A0-5798-4BBB-8DA5-4509B675569D}" dt="2022-02-03T23:29:23.516" v="777" actId="478"/>
          <ac:picMkLst>
            <pc:docMk/>
            <pc:sldMk cId="2387723124" sldId="547"/>
            <ac:picMk id="4098" creationId="{E1090B18-0077-4C8F-8A63-0EF68C5F0848}"/>
          </ac:picMkLst>
        </pc:picChg>
        <pc:picChg chg="del">
          <ac:chgData name="Mike Stranz" userId="b53a8fc1-b3f8-4760-87e9-137008e56884" providerId="ADAL" clId="{FAF541A0-5798-4BBB-8DA5-4509B675569D}" dt="2022-02-03T23:29:24.839" v="778" actId="478"/>
          <ac:picMkLst>
            <pc:docMk/>
            <pc:sldMk cId="2387723124" sldId="547"/>
            <ac:picMk id="4099" creationId="{CE91E721-181C-4E00-90AB-DFA82F3FAEB9}"/>
          </ac:picMkLst>
        </pc:picChg>
      </pc:sldChg>
      <pc:sldMasterChg chg="delSldLayout">
        <pc:chgData name="Mike Stranz" userId="b53a8fc1-b3f8-4760-87e9-137008e56884" providerId="ADAL" clId="{FAF541A0-5798-4BBB-8DA5-4509B675569D}" dt="2022-02-03T19:27:50.397" v="38" actId="47"/>
        <pc:sldMasterMkLst>
          <pc:docMk/>
          <pc:sldMasterMk cId="2577260681" sldId="2147483748"/>
        </pc:sldMasterMkLst>
        <pc:sldLayoutChg chg="del">
          <pc:chgData name="Mike Stranz" userId="b53a8fc1-b3f8-4760-87e9-137008e56884" providerId="ADAL" clId="{FAF541A0-5798-4BBB-8DA5-4509B675569D}" dt="2022-02-03T19:27:50.397" v="38" actId="47"/>
          <pc:sldLayoutMkLst>
            <pc:docMk/>
            <pc:sldMasterMk cId="2577260681" sldId="2147483748"/>
            <pc:sldLayoutMk cId="176315976" sldId="2147483721"/>
          </pc:sldLayoutMkLst>
        </pc:sldLayoutChg>
        <pc:sldLayoutChg chg="del">
          <pc:chgData name="Mike Stranz" userId="b53a8fc1-b3f8-4760-87e9-137008e56884" providerId="ADAL" clId="{FAF541A0-5798-4BBB-8DA5-4509B675569D}" dt="2022-02-03T19:27:50.292" v="37" actId="47"/>
          <pc:sldLayoutMkLst>
            <pc:docMk/>
            <pc:sldMasterMk cId="2577260681" sldId="2147483748"/>
            <pc:sldLayoutMk cId="1271486336" sldId="214748372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A8255-9F02-4579-A51B-B12379A6E601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2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53CC0-F08D-4D8C-8136-316B92A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+mj-lt"/>
              <a:buNone/>
            </a:pPr>
            <a:r>
              <a:rPr lang="en-US" sz="1200" b="1" i="0" dirty="0">
                <a:effectLst/>
                <a:latin typeface="Calibri" panose="020F0502020204030204" pitchFamily="34" charset="0"/>
              </a:rPr>
              <a:t>Title Slide </a:t>
            </a:r>
            <a:r>
              <a:rPr lang="en-US" sz="1200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  <a:latin typeface="Calibri" panose="020F0502020204030204" pitchFamily="34" charset="0"/>
              </a:rPr>
              <a:t>Introduce yourself - Rob Larew, President of National Farmers Union 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D53CC0-F08D-4D8C-8136-316B92A7F4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65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+mj-lt"/>
              <a:buNone/>
            </a:pPr>
            <a:r>
              <a:rPr lang="en-US" sz="1800" b="1" i="0" dirty="0">
                <a:effectLst/>
                <a:latin typeface="Calibri" panose="020F0502020204030204" pitchFamily="34" charset="0"/>
              </a:rPr>
              <a:t>About NFU  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Calibri" panose="020F0502020204030204" pitchFamily="34" charset="0"/>
              </a:rPr>
              <a:t>Introduce NFU: “NFU is a grassroots organization that fights for family farmers and their communities”  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Calibri" panose="020F0502020204030204" pitchFamily="34" charset="0"/>
              </a:rPr>
              <a:t>Vision: “We envision a world in which farm families and their communities are respected, valued, and enjoy economic prosperity and social justice” 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D53CC0-F08D-4D8C-8136-316B92A7F4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30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B07CB-B698-9141-88AD-D2B487CD74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337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B07CB-B698-9141-88AD-D2B487CD74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63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B07CB-B698-9141-88AD-D2B487CD74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058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B07CB-B698-9141-88AD-D2B487CD74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90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B07CB-B698-9141-88AD-D2B487CD74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599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D53CC0-F08D-4D8C-8136-316B92A7F4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3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40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56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54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Image"/>
          <p:cNvSpPr>
            <a:spLocks noGrp="1"/>
          </p:cNvSpPr>
          <p:nvPr>
            <p:ph type="pic" sz="half" idx="13"/>
          </p:nvPr>
        </p:nvSpPr>
        <p:spPr>
          <a:xfrm>
            <a:off x="900317" y="2538924"/>
            <a:ext cx="4521903" cy="34174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686370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Image"/>
          <p:cNvSpPr>
            <a:spLocks noGrp="1"/>
          </p:cNvSpPr>
          <p:nvPr>
            <p:ph type="pic" idx="13"/>
          </p:nvPr>
        </p:nvSpPr>
        <p:spPr>
          <a:xfrm>
            <a:off x="7242035" y="1535624"/>
            <a:ext cx="4046863" cy="44207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289353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mage"/>
          <p:cNvSpPr>
            <a:spLocks noGrp="1"/>
          </p:cNvSpPr>
          <p:nvPr>
            <p:ph type="pic" sz="quarter" idx="13"/>
          </p:nvPr>
        </p:nvSpPr>
        <p:spPr>
          <a:xfrm>
            <a:off x="3702765" y="2354705"/>
            <a:ext cx="2393235" cy="17653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7" name="Image"/>
          <p:cNvSpPr>
            <a:spLocks noGrp="1"/>
          </p:cNvSpPr>
          <p:nvPr>
            <p:ph type="pic" sz="quarter" idx="14"/>
          </p:nvPr>
        </p:nvSpPr>
        <p:spPr>
          <a:xfrm>
            <a:off x="8898002" y="2372705"/>
            <a:ext cx="2393235" cy="17653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Image"/>
          <p:cNvSpPr>
            <a:spLocks noGrp="1"/>
          </p:cNvSpPr>
          <p:nvPr>
            <p:ph type="pic" sz="quarter" idx="15"/>
          </p:nvPr>
        </p:nvSpPr>
        <p:spPr>
          <a:xfrm>
            <a:off x="6300383" y="2354705"/>
            <a:ext cx="2393236" cy="17653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1654735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Image"/>
          <p:cNvSpPr>
            <a:spLocks noGrp="1"/>
          </p:cNvSpPr>
          <p:nvPr>
            <p:ph type="pic" sz="quarter" idx="13"/>
          </p:nvPr>
        </p:nvSpPr>
        <p:spPr>
          <a:xfrm>
            <a:off x="5932189" y="3697741"/>
            <a:ext cx="2393236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7" name="Image"/>
          <p:cNvSpPr>
            <a:spLocks noGrp="1"/>
          </p:cNvSpPr>
          <p:nvPr>
            <p:ph type="pic" sz="quarter" idx="14"/>
          </p:nvPr>
        </p:nvSpPr>
        <p:spPr>
          <a:xfrm>
            <a:off x="5932190" y="913128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10461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mage"/>
          <p:cNvSpPr>
            <a:spLocks noGrp="1"/>
          </p:cNvSpPr>
          <p:nvPr>
            <p:ph type="pic" idx="13"/>
          </p:nvPr>
        </p:nvSpPr>
        <p:spPr>
          <a:xfrm>
            <a:off x="3225103" y="900429"/>
            <a:ext cx="4174145" cy="505714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535031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mage"/>
          <p:cNvSpPr>
            <a:spLocks noGrp="1"/>
          </p:cNvSpPr>
          <p:nvPr>
            <p:ph type="pic" sz="quarter" idx="13"/>
          </p:nvPr>
        </p:nvSpPr>
        <p:spPr>
          <a:xfrm>
            <a:off x="7961236" y="900429"/>
            <a:ext cx="3330001" cy="268679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Image"/>
          <p:cNvSpPr>
            <a:spLocks noGrp="1"/>
          </p:cNvSpPr>
          <p:nvPr>
            <p:ph type="pic" sz="quarter" idx="14"/>
          </p:nvPr>
        </p:nvSpPr>
        <p:spPr>
          <a:xfrm>
            <a:off x="4313735" y="900429"/>
            <a:ext cx="3330002" cy="268679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008195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sz="quarter" idx="13"/>
          </p:nvPr>
        </p:nvSpPr>
        <p:spPr>
          <a:xfrm>
            <a:off x="900317" y="900429"/>
            <a:ext cx="3094635" cy="306564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Image"/>
          <p:cNvSpPr>
            <a:spLocks noGrp="1"/>
          </p:cNvSpPr>
          <p:nvPr>
            <p:ph type="pic" sz="quarter" idx="14"/>
          </p:nvPr>
        </p:nvSpPr>
        <p:spPr>
          <a:xfrm>
            <a:off x="4548683" y="901053"/>
            <a:ext cx="3094635" cy="306564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Image"/>
          <p:cNvSpPr>
            <a:spLocks noGrp="1"/>
          </p:cNvSpPr>
          <p:nvPr>
            <p:ph type="pic" sz="quarter" idx="15"/>
          </p:nvPr>
        </p:nvSpPr>
        <p:spPr>
          <a:xfrm>
            <a:off x="8197049" y="900429"/>
            <a:ext cx="3094635" cy="306564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01668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Image"/>
          <p:cNvSpPr>
            <a:spLocks noGrp="1"/>
          </p:cNvSpPr>
          <p:nvPr>
            <p:ph type="pic" sz="quarter" idx="13"/>
          </p:nvPr>
        </p:nvSpPr>
        <p:spPr>
          <a:xfrm>
            <a:off x="6171248" y="900429"/>
            <a:ext cx="2393235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Image"/>
          <p:cNvSpPr>
            <a:spLocks noGrp="1"/>
          </p:cNvSpPr>
          <p:nvPr>
            <p:ph type="pic" sz="quarter" idx="14"/>
          </p:nvPr>
        </p:nvSpPr>
        <p:spPr>
          <a:xfrm>
            <a:off x="6171248" y="2701400"/>
            <a:ext cx="2393235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4" name="Image"/>
          <p:cNvSpPr>
            <a:spLocks noGrp="1"/>
          </p:cNvSpPr>
          <p:nvPr>
            <p:ph type="pic" sz="quarter" idx="15"/>
          </p:nvPr>
        </p:nvSpPr>
        <p:spPr>
          <a:xfrm>
            <a:off x="6171248" y="4501124"/>
            <a:ext cx="2393235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4478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49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mage"/>
          <p:cNvSpPr>
            <a:spLocks noGrp="1"/>
          </p:cNvSpPr>
          <p:nvPr>
            <p:ph type="pic" sz="quarter" idx="13"/>
          </p:nvPr>
        </p:nvSpPr>
        <p:spPr>
          <a:xfrm>
            <a:off x="900540" y="3357391"/>
            <a:ext cx="2393235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3" name="Image"/>
          <p:cNvSpPr>
            <a:spLocks noGrp="1"/>
          </p:cNvSpPr>
          <p:nvPr>
            <p:ph type="pic" sz="quarter" idx="14"/>
          </p:nvPr>
        </p:nvSpPr>
        <p:spPr>
          <a:xfrm>
            <a:off x="3566436" y="3357391"/>
            <a:ext cx="2393235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4" name="Image"/>
          <p:cNvSpPr>
            <a:spLocks noGrp="1"/>
          </p:cNvSpPr>
          <p:nvPr>
            <p:ph type="pic" sz="quarter" idx="15"/>
          </p:nvPr>
        </p:nvSpPr>
        <p:spPr>
          <a:xfrm>
            <a:off x="8872029" y="3357391"/>
            <a:ext cx="2419431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quarter" idx="16"/>
          </p:nvPr>
        </p:nvSpPr>
        <p:spPr>
          <a:xfrm>
            <a:off x="6206135" y="3357391"/>
            <a:ext cx="2419431" cy="14552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52638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Image"/>
          <p:cNvSpPr>
            <a:spLocks noGrp="1"/>
          </p:cNvSpPr>
          <p:nvPr>
            <p:ph type="pic" sz="quarter" idx="13"/>
          </p:nvPr>
        </p:nvSpPr>
        <p:spPr>
          <a:xfrm>
            <a:off x="1246549" y="2246674"/>
            <a:ext cx="2393235" cy="2700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4" name="Image"/>
          <p:cNvSpPr>
            <a:spLocks noGrp="1"/>
          </p:cNvSpPr>
          <p:nvPr>
            <p:ph type="pic" sz="quarter" idx="14"/>
          </p:nvPr>
        </p:nvSpPr>
        <p:spPr>
          <a:xfrm>
            <a:off x="5072275" y="2246674"/>
            <a:ext cx="2393235" cy="2700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5" name="Image"/>
          <p:cNvSpPr>
            <a:spLocks noGrp="1"/>
          </p:cNvSpPr>
          <p:nvPr>
            <p:ph type="pic" sz="quarter" idx="15"/>
          </p:nvPr>
        </p:nvSpPr>
        <p:spPr>
          <a:xfrm>
            <a:off x="8898001" y="2246674"/>
            <a:ext cx="2393235" cy="2700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066536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Image"/>
          <p:cNvSpPr>
            <a:spLocks noGrp="1"/>
          </p:cNvSpPr>
          <p:nvPr>
            <p:ph type="pic" sz="half" idx="13"/>
          </p:nvPr>
        </p:nvSpPr>
        <p:spPr>
          <a:xfrm>
            <a:off x="900317" y="900429"/>
            <a:ext cx="3773886" cy="339922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4" name="Image"/>
          <p:cNvSpPr>
            <a:spLocks noGrp="1"/>
          </p:cNvSpPr>
          <p:nvPr>
            <p:ph type="pic" sz="half" idx="14"/>
          </p:nvPr>
        </p:nvSpPr>
        <p:spPr>
          <a:xfrm>
            <a:off x="7674819" y="2600039"/>
            <a:ext cx="3593394" cy="335621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937441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Image"/>
          <p:cNvSpPr>
            <a:spLocks noGrp="1"/>
          </p:cNvSpPr>
          <p:nvPr>
            <p:ph type="pic" idx="13"/>
          </p:nvPr>
        </p:nvSpPr>
        <p:spPr>
          <a:xfrm>
            <a:off x="0" y="-1"/>
            <a:ext cx="5139803" cy="6858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440387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Image"/>
          <p:cNvSpPr>
            <a:spLocks noGrp="1"/>
          </p:cNvSpPr>
          <p:nvPr>
            <p:ph type="pic" sz="quarter" idx="13"/>
          </p:nvPr>
        </p:nvSpPr>
        <p:spPr>
          <a:xfrm>
            <a:off x="1880758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1" name="Image"/>
          <p:cNvSpPr>
            <a:spLocks noGrp="1"/>
          </p:cNvSpPr>
          <p:nvPr>
            <p:ph type="pic" sz="quarter" idx="14"/>
          </p:nvPr>
        </p:nvSpPr>
        <p:spPr>
          <a:xfrm>
            <a:off x="6744747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116592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Image"/>
          <p:cNvSpPr>
            <a:spLocks noGrp="1"/>
          </p:cNvSpPr>
          <p:nvPr>
            <p:ph type="pic" sz="quarter" idx="13"/>
          </p:nvPr>
        </p:nvSpPr>
        <p:spPr>
          <a:xfrm>
            <a:off x="1390761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0" name="Image"/>
          <p:cNvSpPr>
            <a:spLocks noGrp="1"/>
          </p:cNvSpPr>
          <p:nvPr>
            <p:ph type="pic" sz="quarter" idx="14"/>
          </p:nvPr>
        </p:nvSpPr>
        <p:spPr>
          <a:xfrm>
            <a:off x="6254750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838309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Image"/>
          <p:cNvSpPr>
            <a:spLocks noGrp="1"/>
          </p:cNvSpPr>
          <p:nvPr>
            <p:ph type="pic" sz="quarter" idx="13"/>
          </p:nvPr>
        </p:nvSpPr>
        <p:spPr>
          <a:xfrm>
            <a:off x="900317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9" name="Image"/>
          <p:cNvSpPr>
            <a:spLocks noGrp="1"/>
          </p:cNvSpPr>
          <p:nvPr>
            <p:ph type="pic" sz="quarter" idx="14"/>
          </p:nvPr>
        </p:nvSpPr>
        <p:spPr>
          <a:xfrm>
            <a:off x="5764306" y="3056392"/>
            <a:ext cx="2393235" cy="225858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224867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Image"/>
          <p:cNvSpPr>
            <a:spLocks noGrp="1"/>
          </p:cNvSpPr>
          <p:nvPr>
            <p:ph type="pic" idx="13"/>
          </p:nvPr>
        </p:nvSpPr>
        <p:spPr>
          <a:xfrm>
            <a:off x="0" y="-1"/>
            <a:ext cx="4699288" cy="6858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973915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Image"/>
          <p:cNvSpPr>
            <a:spLocks noGrp="1"/>
          </p:cNvSpPr>
          <p:nvPr>
            <p:ph type="pic" sz="half" idx="13"/>
          </p:nvPr>
        </p:nvSpPr>
        <p:spPr>
          <a:xfrm>
            <a:off x="2645022" y="900429"/>
            <a:ext cx="2565606" cy="313774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6" name="Image"/>
          <p:cNvSpPr>
            <a:spLocks noGrp="1"/>
          </p:cNvSpPr>
          <p:nvPr>
            <p:ph type="pic" sz="half" idx="14"/>
          </p:nvPr>
        </p:nvSpPr>
        <p:spPr>
          <a:xfrm>
            <a:off x="8725631" y="900429"/>
            <a:ext cx="2565606" cy="313774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7" name="Image"/>
          <p:cNvSpPr>
            <a:spLocks noGrp="1"/>
          </p:cNvSpPr>
          <p:nvPr>
            <p:ph type="pic" sz="half" idx="15"/>
          </p:nvPr>
        </p:nvSpPr>
        <p:spPr>
          <a:xfrm>
            <a:off x="5685326" y="900429"/>
            <a:ext cx="2565606" cy="313774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566591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Image"/>
          <p:cNvSpPr>
            <a:spLocks noGrp="1"/>
          </p:cNvSpPr>
          <p:nvPr>
            <p:ph type="pic" sz="quarter" idx="13"/>
          </p:nvPr>
        </p:nvSpPr>
        <p:spPr>
          <a:xfrm>
            <a:off x="6493112" y="4304550"/>
            <a:ext cx="2745582" cy="165177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6" name="Image"/>
          <p:cNvSpPr>
            <a:spLocks noGrp="1"/>
          </p:cNvSpPr>
          <p:nvPr>
            <p:ph type="pic" sz="quarter" idx="14"/>
          </p:nvPr>
        </p:nvSpPr>
        <p:spPr>
          <a:xfrm>
            <a:off x="900317" y="3210670"/>
            <a:ext cx="1651774" cy="274565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7" name="Image"/>
          <p:cNvSpPr>
            <a:spLocks noGrp="1"/>
          </p:cNvSpPr>
          <p:nvPr>
            <p:ph type="pic" sz="quarter" idx="15"/>
          </p:nvPr>
        </p:nvSpPr>
        <p:spPr>
          <a:xfrm>
            <a:off x="3618991" y="1292902"/>
            <a:ext cx="1651774" cy="274565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33961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61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Image"/>
          <p:cNvSpPr>
            <a:spLocks noGrp="1"/>
          </p:cNvSpPr>
          <p:nvPr>
            <p:ph type="pic" idx="13"/>
          </p:nvPr>
        </p:nvSpPr>
        <p:spPr>
          <a:xfrm>
            <a:off x="8056930" y="0"/>
            <a:ext cx="4135071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6" name="Image"/>
          <p:cNvSpPr>
            <a:spLocks noGrp="1"/>
          </p:cNvSpPr>
          <p:nvPr>
            <p:ph type="pic" sz="half" idx="14"/>
          </p:nvPr>
        </p:nvSpPr>
        <p:spPr>
          <a:xfrm>
            <a:off x="2953424" y="2832497"/>
            <a:ext cx="2730392" cy="312382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915023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5" name="Image"/>
          <p:cNvSpPr>
            <a:spLocks noGrp="1"/>
          </p:cNvSpPr>
          <p:nvPr>
            <p:ph type="pic" sz="half" idx="14"/>
          </p:nvPr>
        </p:nvSpPr>
        <p:spPr>
          <a:xfrm>
            <a:off x="1581194" y="1919364"/>
            <a:ext cx="3236335" cy="317835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6641649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Image"/>
          <p:cNvSpPr>
            <a:spLocks noGrp="1"/>
          </p:cNvSpPr>
          <p:nvPr>
            <p:ph type="pic" sz="half" idx="13"/>
          </p:nvPr>
        </p:nvSpPr>
        <p:spPr>
          <a:xfrm>
            <a:off x="7086748" y="-1"/>
            <a:ext cx="4204489" cy="3429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84328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mage"/>
          <p:cNvSpPr>
            <a:spLocks noGrp="1"/>
          </p:cNvSpPr>
          <p:nvPr>
            <p:ph type="pic" sz="half" idx="13"/>
          </p:nvPr>
        </p:nvSpPr>
        <p:spPr>
          <a:xfrm>
            <a:off x="900317" y="2699703"/>
            <a:ext cx="7085194" cy="415829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136862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8FB15-9248-3B47-94D8-2AB90C732A9D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944547" y="6540500"/>
            <a:ext cx="296556" cy="287258"/>
          </a:xfrm>
        </p:spPr>
        <p:txBody>
          <a:bodyPr/>
          <a:lstStyle/>
          <a:p>
            <a:fld id="{25BC3D84-4AFE-A646-8B4A-07E381E8C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5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637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1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6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0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4FD1588-0469-4075-9D63-C7E1AB8E064C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9A40B24-C6C9-4308-8B7B-1D6256CD3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4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548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26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7" r:id="rId23"/>
  </p:sldLayoutIdLst>
  <p:transition spd="med"/>
  <p:hf hdr="0" ftr="0" dt="0"/>
  <p:txStyles>
    <p:titleStyle>
      <a:lvl1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0" algn="l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150" b="0" i="0" u="none" strike="noStrike" cap="none" spc="-308" baseline="0">
          <a:solidFill>
            <a:srgbClr val="1E2019"/>
          </a:solidFill>
          <a:uFillTx/>
          <a:latin typeface="+mn-lt"/>
          <a:ea typeface="+mn-ea"/>
          <a:cs typeface="+mn-cs"/>
          <a:sym typeface="Montserrat Bold"/>
        </a:defRPr>
      </a:lvl9pPr>
    </p:titleStyle>
    <p:bodyStyle>
      <a:lvl1pPr marL="1190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1pPr>
      <a:lvl2pPr marL="4365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2pPr>
      <a:lvl3pPr marL="7540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3pPr>
      <a:lvl4pPr marL="10715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4pPr>
      <a:lvl5pPr marL="13890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5pPr>
      <a:lvl6pPr marL="17065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6pPr>
      <a:lvl7pPr marL="20240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7pPr>
      <a:lvl8pPr marL="23415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8pPr>
      <a:lvl9pPr marL="2659063" marR="0" indent="-119063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solidFill>
            <a:srgbClr val="000000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2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3ED03601-4724-4293-A32A-3A0879C5D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5E433AC3-E189-483B-9E8C-DFD5D2A18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field of brown grass with tre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EDBAE63D-6490-420D-A167-4A7ABF0A4B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/>
          <a:stretch/>
        </p:blipFill>
        <p:spPr>
          <a:xfrm>
            <a:off x="0" y="-71440"/>
            <a:ext cx="12192000" cy="64008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F3F8B7-783B-4529-8875-761B46780B1D}"/>
              </a:ext>
            </a:extLst>
          </p:cNvPr>
          <p:cNvSpPr/>
          <p:nvPr/>
        </p:nvSpPr>
        <p:spPr>
          <a:xfrm>
            <a:off x="-1" y="5076824"/>
            <a:ext cx="12195463" cy="1784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A32278-9A6B-440B-8137-E4232B3BB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269282"/>
            <a:ext cx="8991600" cy="1264762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b="1" dirty="0">
                <a:latin typeface="Avenir Next LT Pro" panose="020B0504020202020204" pitchFamily="34" charset="0"/>
                <a:ea typeface="Cambria"/>
              </a:rPr>
              <a:t>Rural mental health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FC3C6B0-E4E8-4513-A089-B7326CCF8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474" y="5804447"/>
            <a:ext cx="3087449" cy="73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43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663DC-FAF0-4C58-B094-1A2B368D5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6353" y="1878818"/>
            <a:ext cx="5854995" cy="190616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ts val="4400"/>
              </a:lnSpc>
            </a:pPr>
            <a:r>
              <a:rPr lang="en-US" sz="3200" b="1" dirty="0">
                <a:solidFill>
                  <a:schemeClr val="bg1"/>
                </a:solidFill>
                <a:latin typeface="Avenir Next LT Pro"/>
                <a:ea typeface="Cambria"/>
              </a:rPr>
              <a:t>OUR MISSION IS TO</a:t>
            </a:r>
            <a:endParaRPr kumimoji="0" lang="en-US" sz="3200" b="1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"/>
              <a:ea typeface="Cambria"/>
            </a:endParaRPr>
          </a:p>
          <a:p>
            <a:pPr algn="l">
              <a:lnSpc>
                <a:spcPts val="4400"/>
              </a:lnSpc>
            </a:pPr>
            <a:r>
              <a:rPr lang="en-US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ADVOCATE FOR FAMILY FARMERS, RANCHERS, FISHERS, AND THEIR COMMUNITIES THROUGH EDUCATION, COOPERATION, AND LEGISLATION.</a:t>
            </a:r>
            <a:endParaRPr lang="en-US" sz="240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" panose="020B0504020202020204" pitchFamily="34" charset="0"/>
              <a:ea typeface="Cambri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E916E-414A-4F90-858F-0015AB54E187}"/>
              </a:ext>
            </a:extLst>
          </p:cNvPr>
          <p:cNvSpPr/>
          <p:nvPr/>
        </p:nvSpPr>
        <p:spPr>
          <a:xfrm>
            <a:off x="-1" y="-1"/>
            <a:ext cx="5318413" cy="5213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A picture containing tree, outdoor, person, person&#10;&#10;Description automatically generated">
            <a:extLst>
              <a:ext uri="{FF2B5EF4-FFF2-40B4-BE49-F238E27FC236}">
                <a16:creationId xmlns:a16="http://schemas.microsoft.com/office/drawing/2014/main" id="{73D70272-F23C-44E4-9DF7-6268877FEF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t="10787" r="37350" b="35126"/>
          <a:stretch/>
        </p:blipFill>
        <p:spPr>
          <a:xfrm>
            <a:off x="0" y="5218377"/>
            <a:ext cx="1859622" cy="1639623"/>
          </a:xfrm>
          <a:prstGeom prst="rect">
            <a:avLst/>
          </a:prstGeom>
        </p:spPr>
      </p:pic>
      <p:pic>
        <p:nvPicPr>
          <p:cNvPr id="36" name="Picture 35" descr="A picture containing text, person, indoor, meal&#10;&#10;Description automatically generated">
            <a:extLst>
              <a:ext uri="{FF2B5EF4-FFF2-40B4-BE49-F238E27FC236}">
                <a16:creationId xmlns:a16="http://schemas.microsoft.com/office/drawing/2014/main" id="{A1AEB61D-C219-4224-A2F8-B0E7939465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7" r="22067"/>
          <a:stretch/>
        </p:blipFill>
        <p:spPr>
          <a:xfrm>
            <a:off x="3439543" y="5228439"/>
            <a:ext cx="1672073" cy="1639620"/>
          </a:xfrm>
          <a:prstGeom prst="rect">
            <a:avLst/>
          </a:prstGeom>
        </p:spPr>
      </p:pic>
      <p:pic>
        <p:nvPicPr>
          <p:cNvPr id="40" name="Picture 39" descr="A person wearing a hat&#10;&#10;Description automatically generated with low confidence">
            <a:extLst>
              <a:ext uri="{FF2B5EF4-FFF2-40B4-BE49-F238E27FC236}">
                <a16:creationId xmlns:a16="http://schemas.microsoft.com/office/drawing/2014/main" id="{1EF0C354-CDE1-42CC-A162-CE1AD55C79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3" t="2996" r="23866" b="23762"/>
          <a:stretch/>
        </p:blipFill>
        <p:spPr>
          <a:xfrm>
            <a:off x="1859622" y="5232400"/>
            <a:ext cx="1579921" cy="1620568"/>
          </a:xfrm>
          <a:prstGeom prst="rect">
            <a:avLst/>
          </a:prstGeom>
        </p:spPr>
      </p:pic>
      <p:pic>
        <p:nvPicPr>
          <p:cNvPr id="42" name="Picture 41" descr="A person with a beard&#10;&#10;Description automatically generated with low confidence">
            <a:extLst>
              <a:ext uri="{FF2B5EF4-FFF2-40B4-BE49-F238E27FC236}">
                <a16:creationId xmlns:a16="http://schemas.microsoft.com/office/drawing/2014/main" id="{54602BC6-6714-4392-AC0A-598BCA895D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0" r="22644" b="11008"/>
          <a:stretch/>
        </p:blipFill>
        <p:spPr>
          <a:xfrm>
            <a:off x="8536895" y="5226208"/>
            <a:ext cx="1663666" cy="1639620"/>
          </a:xfrm>
          <a:prstGeom prst="rect">
            <a:avLst/>
          </a:prstGeom>
        </p:spPr>
      </p:pic>
      <p:pic>
        <p:nvPicPr>
          <p:cNvPr id="44" name="Picture 43" descr="A picture containing person, person, outdoor, hat&#10;&#10;Description automatically generated">
            <a:extLst>
              <a:ext uri="{FF2B5EF4-FFF2-40B4-BE49-F238E27FC236}">
                <a16:creationId xmlns:a16="http://schemas.microsoft.com/office/drawing/2014/main" id="{2B42C9DD-BF72-4D1D-BD54-AB4697409A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9" t="8373"/>
          <a:stretch/>
        </p:blipFill>
        <p:spPr>
          <a:xfrm>
            <a:off x="5111616" y="5227901"/>
            <a:ext cx="1783366" cy="1634013"/>
          </a:xfrm>
          <a:prstGeom prst="rect">
            <a:avLst/>
          </a:prstGeom>
        </p:spPr>
      </p:pic>
      <p:pic>
        <p:nvPicPr>
          <p:cNvPr id="46" name="Picture 45" descr="A picture containing outdoor, sky, ground, person&#10;&#10;Description automatically generated">
            <a:extLst>
              <a:ext uri="{FF2B5EF4-FFF2-40B4-BE49-F238E27FC236}">
                <a16:creationId xmlns:a16="http://schemas.microsoft.com/office/drawing/2014/main" id="{025004A3-AE81-4487-9FF5-87047564433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5" t="18099" r="27011" b="15234"/>
          <a:stretch/>
        </p:blipFill>
        <p:spPr>
          <a:xfrm>
            <a:off x="6894982" y="5218377"/>
            <a:ext cx="1654119" cy="1639620"/>
          </a:xfrm>
          <a:prstGeom prst="rect">
            <a:avLst/>
          </a:prstGeom>
        </p:spPr>
      </p:pic>
      <p:pic>
        <p:nvPicPr>
          <p:cNvPr id="48" name="Picture 47" descr="A picture containing person&#10;&#10;Description automatically generated">
            <a:extLst>
              <a:ext uri="{FF2B5EF4-FFF2-40B4-BE49-F238E27FC236}">
                <a16:creationId xmlns:a16="http://schemas.microsoft.com/office/drawing/2014/main" id="{65DDFDC3-8C93-4AF7-BFD6-2ED66DD3730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1" r="9845"/>
          <a:stretch/>
        </p:blipFill>
        <p:spPr>
          <a:xfrm>
            <a:off x="10200561" y="5223407"/>
            <a:ext cx="1991439" cy="1629561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FC887BA-5C86-4020-BA71-9967E17C62EA}"/>
              </a:ext>
            </a:extLst>
          </p:cNvPr>
          <p:cNvCxnSpPr>
            <a:cxnSpLocks/>
          </p:cNvCxnSpPr>
          <p:nvPr/>
        </p:nvCxnSpPr>
        <p:spPr>
          <a:xfrm>
            <a:off x="-134224" y="5210413"/>
            <a:ext cx="1272609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A220DFB-55D3-4687-A218-FC078B7F02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03" y="3355777"/>
            <a:ext cx="3612033" cy="8584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0F6F0B-894B-4CFE-8EE8-FC7732C80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00" y="1434367"/>
            <a:ext cx="3698803" cy="1440394"/>
          </a:xfrm>
          <a:noFill/>
          <a:ln w="38100">
            <a:solidFill>
              <a:schemeClr val="tx1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 b="1" kern="1200" cap="all" spc="200" baseline="0">
                <a:solidFill>
                  <a:schemeClr val="tx1"/>
                </a:solidFill>
                <a:latin typeface="Avenir Next LT Pro" panose="020B0504020202020204" pitchFamily="34" charset="0"/>
                <a:ea typeface="Cambria"/>
              </a:rPr>
              <a:t>A family farm</a:t>
            </a:r>
            <a:br>
              <a:rPr lang="en-US" sz="2400" b="1" kern="1200" cap="all" spc="200" baseline="0">
                <a:latin typeface="Avenir Next LT Pro" panose="020B0504020202020204" pitchFamily="34" charset="0"/>
                <a:ea typeface="Cambria" panose="02040503050406030204" pitchFamily="18" charset="0"/>
              </a:rPr>
            </a:br>
            <a:r>
              <a:rPr lang="en-US" sz="2400" b="1" kern="1200" cap="all" spc="200" baseline="0">
                <a:solidFill>
                  <a:schemeClr val="tx1"/>
                </a:solidFill>
                <a:latin typeface="Avenir Next LT Pro" panose="020B0504020202020204" pitchFamily="34" charset="0"/>
                <a:ea typeface="Cambria"/>
              </a:rPr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867376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0CCA1247-6C12-4C33-A63A-71FDB54E4470}"/>
              </a:ext>
            </a:extLst>
          </p:cNvPr>
          <p:cNvSpPr/>
          <p:nvPr/>
        </p:nvSpPr>
        <p:spPr>
          <a:xfrm flipV="1">
            <a:off x="0" y="1"/>
            <a:ext cx="12192001" cy="158875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C19E38-81A2-4B92-B2D3-9AB9F97A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19" y="505661"/>
            <a:ext cx="2327936" cy="5466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CD4820-C336-4FCE-A627-213432D65D13}"/>
              </a:ext>
            </a:extLst>
          </p:cNvPr>
          <p:cNvSpPr txBox="1"/>
          <p:nvPr/>
        </p:nvSpPr>
        <p:spPr>
          <a:xfrm>
            <a:off x="716069" y="505661"/>
            <a:ext cx="803086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00">
              <a:defRPr sz="260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3600" b="1" dirty="0">
                <a:solidFill>
                  <a:srgbClr val="FFFFFF"/>
                </a:solidFill>
                <a:latin typeface="Avenir Next LT Pro"/>
                <a:ea typeface="Cambria"/>
                <a:sym typeface="Montserrat Bold"/>
              </a:rPr>
              <a:t>1980s FARM CRISIS</a:t>
            </a:r>
            <a:endParaRPr lang="en-US" sz="3600" dirty="0">
              <a:latin typeface="Avenir Next LT Pro"/>
            </a:endParaRPr>
          </a:p>
        </p:txBody>
      </p:sp>
      <p:pic>
        <p:nvPicPr>
          <p:cNvPr id="5122" name="Picture 2" descr="Farm Bill 1985: A Lost Opportunity – People&amp;#39;s History in Texas">
            <a:extLst>
              <a:ext uri="{FF2B5EF4-FFF2-40B4-BE49-F238E27FC236}">
                <a16:creationId xmlns:a16="http://schemas.microsoft.com/office/drawing/2014/main" id="{ABDFA779-6455-4569-98CE-350A9A40F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10" y="1760686"/>
            <a:ext cx="10187645" cy="483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29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0CCA1247-6C12-4C33-A63A-71FDB54E4470}"/>
              </a:ext>
            </a:extLst>
          </p:cNvPr>
          <p:cNvSpPr/>
          <p:nvPr/>
        </p:nvSpPr>
        <p:spPr>
          <a:xfrm flipV="1">
            <a:off x="0" y="-1731"/>
            <a:ext cx="12192001" cy="1537664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o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2A3097-FDDA-4AB2-830D-62C351511637}"/>
              </a:ext>
            </a:extLst>
          </p:cNvPr>
          <p:cNvSpPr/>
          <p:nvPr/>
        </p:nvSpPr>
        <p:spPr>
          <a:xfrm>
            <a:off x="-1" y="-19051"/>
            <a:ext cx="12195463" cy="1594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D4820-C336-4FCE-A627-213432D65D13}"/>
              </a:ext>
            </a:extLst>
          </p:cNvPr>
          <p:cNvSpPr txBox="1"/>
          <p:nvPr/>
        </p:nvSpPr>
        <p:spPr>
          <a:xfrm>
            <a:off x="722811" y="486590"/>
            <a:ext cx="803086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>
                <a:latin typeface="+mn-lt"/>
                <a:ea typeface="+mn-ea"/>
                <a:cs typeface="+mn-cs"/>
                <a:sym typeface="Montserrat Bold"/>
              </a:defRPr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Cambria"/>
                <a:sym typeface="Montserrat Bold"/>
              </a:rPr>
              <a:t>FARM TOWN STRONG</a:t>
            </a:r>
            <a:endParaRPr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Cambri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C19E38-81A2-4B92-B2D3-9AB9F97A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19" y="505661"/>
            <a:ext cx="2327936" cy="546634"/>
          </a:xfrm>
          <a:prstGeom prst="rect">
            <a:avLst/>
          </a:prstGeom>
        </p:spPr>
      </p:pic>
      <p:pic>
        <p:nvPicPr>
          <p:cNvPr id="1026" name="Picture 2" descr="Farm Town Strong: Overcoming the Rural Opioid Epidemic: Part 1 of 2 - PRSA">
            <a:extLst>
              <a:ext uri="{FF2B5EF4-FFF2-40B4-BE49-F238E27FC236}">
                <a16:creationId xmlns:a16="http://schemas.microsoft.com/office/drawing/2014/main" id="{CB1D4DEF-E1E7-4B33-9E3D-0181EEAD1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78" y="1969978"/>
            <a:ext cx="5834792" cy="4501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7A11F2B-1863-47C7-ACA8-D441468B5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20" y="2954214"/>
            <a:ext cx="1728578" cy="172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F2F0A89-AA10-43F0-98A1-FFEEA68D5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615" y="4835256"/>
            <a:ext cx="1712675" cy="172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EB022BF6-E26F-430C-98DC-A3A31903C551}"/>
              </a:ext>
            </a:extLst>
          </p:cNvPr>
          <p:cNvSpPr txBox="1">
            <a:spLocks/>
          </p:cNvSpPr>
          <p:nvPr/>
        </p:nvSpPr>
        <p:spPr>
          <a:xfrm>
            <a:off x="6335520" y="1637659"/>
            <a:ext cx="5704940" cy="1434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1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  <a:lvl2pPr marL="43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2pPr>
            <a:lvl3pPr marL="75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3pPr>
            <a:lvl4pPr marL="107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4pPr>
            <a:lvl5pPr marL="138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5pPr>
            <a:lvl6pPr marL="170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6pPr>
            <a:lvl7pPr marL="202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7pPr>
            <a:lvl8pPr marL="234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8pPr>
            <a:lvl9pPr marL="265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US" sz="2400" b="1" kern="0" dirty="0">
                <a:solidFill>
                  <a:srgbClr val="0D4D2D"/>
                </a:solidFill>
                <a:latin typeface="Avenir Next LT Pro"/>
                <a:ea typeface="Cambria"/>
              </a:rPr>
              <a:t>A MAJORITY OF RURAL AMERICANS BELIEVE THESE WILL SOLVE THE OPIOID CRISIS:</a:t>
            </a:r>
            <a:endParaRPr lang="en-US" sz="1800" kern="0" dirty="0">
              <a:solidFill>
                <a:srgbClr val="0D4D2D"/>
              </a:solidFill>
              <a:latin typeface="Avenir Next LT Pro" panose="020B0504020202020204" pitchFamily="34" charset="0"/>
              <a:ea typeface="Cambria"/>
            </a:endParaRP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A1B22F9C-16F2-4FC5-8191-A948BC51367C}"/>
              </a:ext>
            </a:extLst>
          </p:cNvPr>
          <p:cNvSpPr txBox="1">
            <a:spLocks/>
          </p:cNvSpPr>
          <p:nvPr/>
        </p:nvSpPr>
        <p:spPr>
          <a:xfrm>
            <a:off x="8168232" y="2950242"/>
            <a:ext cx="5704940" cy="1434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1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  <a:lvl2pPr marL="43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2pPr>
            <a:lvl3pPr marL="75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3pPr>
            <a:lvl4pPr marL="107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4pPr>
            <a:lvl5pPr marL="138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5pPr>
            <a:lvl6pPr marL="170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6pPr>
            <a:lvl7pPr marL="202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7pPr>
            <a:lvl8pPr marL="234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8pPr>
            <a:lvl9pPr marL="265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US" sz="2400" b="1" kern="0" dirty="0">
                <a:solidFill>
                  <a:srgbClr val="0D4D2D"/>
                </a:solidFill>
                <a:latin typeface="Avenir Next LT Pro"/>
                <a:ea typeface="Cambria"/>
              </a:rPr>
              <a:t>EDUCATION</a:t>
            </a:r>
          </a:p>
          <a:p>
            <a:pPr marL="0" indent="0">
              <a:lnSpc>
                <a:spcPts val="2400"/>
              </a:lnSpc>
              <a:buNone/>
            </a:pPr>
            <a:r>
              <a:rPr lang="en-US" sz="2000" kern="0" dirty="0">
                <a:solidFill>
                  <a:srgbClr val="0D4D2D"/>
                </a:solidFill>
                <a:latin typeface="Avenir Next LT Pro"/>
                <a:ea typeface="Cambria"/>
              </a:rPr>
              <a:t>Increasing public education </a:t>
            </a:r>
          </a:p>
          <a:p>
            <a:pPr marL="0" indent="0">
              <a:lnSpc>
                <a:spcPts val="2400"/>
              </a:lnSpc>
              <a:buNone/>
            </a:pPr>
            <a:r>
              <a:rPr lang="en-US" sz="2000" kern="0" dirty="0">
                <a:solidFill>
                  <a:srgbClr val="0D4D2D"/>
                </a:solidFill>
                <a:latin typeface="Avenir Next LT Pro"/>
                <a:ea typeface="Cambria"/>
              </a:rPr>
              <a:t>surrounding resources.</a:t>
            </a:r>
            <a:endParaRPr lang="en-US" sz="1600" kern="0" dirty="0">
              <a:solidFill>
                <a:srgbClr val="0D4D2D"/>
              </a:solidFill>
              <a:latin typeface="Avenir Next LT Pro" panose="020B0504020202020204" pitchFamily="34" charset="0"/>
              <a:ea typeface="Cambria"/>
            </a:endParaRP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ABC1929B-A3AF-4D13-9AD9-DDEA8F495190}"/>
              </a:ext>
            </a:extLst>
          </p:cNvPr>
          <p:cNvSpPr txBox="1">
            <a:spLocks/>
          </p:cNvSpPr>
          <p:nvPr/>
        </p:nvSpPr>
        <p:spPr>
          <a:xfrm>
            <a:off x="8168232" y="4835257"/>
            <a:ext cx="5704940" cy="1434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1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  <a:lvl2pPr marL="43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2pPr>
            <a:lvl3pPr marL="75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3pPr>
            <a:lvl4pPr marL="107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4pPr>
            <a:lvl5pPr marL="138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5pPr>
            <a:lvl6pPr marL="1706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6pPr>
            <a:lvl7pPr marL="2024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7pPr>
            <a:lvl8pPr marL="23415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8pPr>
            <a:lvl9pPr marL="2659063" marR="0" indent="-119063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900" b="0" i="0" u="none" strike="noStrike" cap="none" spc="0" baseline="0">
                <a:solidFill>
                  <a:srgbClr val="000000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US" sz="2400" b="1" kern="0" dirty="0">
                <a:solidFill>
                  <a:srgbClr val="0D4D2D"/>
                </a:solidFill>
                <a:latin typeface="Avenir Next LT Pro"/>
                <a:ea typeface="Cambria"/>
              </a:rPr>
              <a:t>REDUCING STIGMA</a:t>
            </a:r>
          </a:p>
          <a:p>
            <a:pPr marL="0" indent="0">
              <a:lnSpc>
                <a:spcPts val="2400"/>
              </a:lnSpc>
              <a:buNone/>
            </a:pPr>
            <a:r>
              <a:rPr lang="en-US" sz="2000" kern="0" dirty="0">
                <a:solidFill>
                  <a:srgbClr val="0D4D2D"/>
                </a:solidFill>
                <a:latin typeface="Avenir Next LT Pro"/>
                <a:ea typeface="Cambria"/>
              </a:rPr>
              <a:t>Reducing the shame or </a:t>
            </a:r>
          </a:p>
          <a:p>
            <a:pPr marL="0" indent="0">
              <a:lnSpc>
                <a:spcPts val="2400"/>
              </a:lnSpc>
              <a:buNone/>
            </a:pPr>
            <a:r>
              <a:rPr lang="en-US" sz="2000" kern="0" dirty="0">
                <a:solidFill>
                  <a:srgbClr val="0D4D2D"/>
                </a:solidFill>
                <a:latin typeface="Avenir Next LT Pro"/>
                <a:ea typeface="Cambria"/>
              </a:rPr>
              <a:t>stigma of opioid addiction</a:t>
            </a:r>
            <a:endParaRPr lang="en-US" sz="1600" kern="0" dirty="0">
              <a:solidFill>
                <a:srgbClr val="0D4D2D"/>
              </a:solidFill>
              <a:latin typeface="Avenir Next LT Pro" panose="020B0504020202020204" pitchFamily="34" charset="0"/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0734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0CCA1247-6C12-4C33-A63A-71FDB54E4470}"/>
              </a:ext>
            </a:extLst>
          </p:cNvPr>
          <p:cNvSpPr/>
          <p:nvPr/>
        </p:nvSpPr>
        <p:spPr>
          <a:xfrm flipV="1">
            <a:off x="0" y="1"/>
            <a:ext cx="12192001" cy="158875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C19E38-81A2-4B92-B2D3-9AB9F97A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19" y="505661"/>
            <a:ext cx="2327936" cy="5466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CD4820-C336-4FCE-A627-213432D65D13}"/>
              </a:ext>
            </a:extLst>
          </p:cNvPr>
          <p:cNvSpPr txBox="1"/>
          <p:nvPr/>
        </p:nvSpPr>
        <p:spPr>
          <a:xfrm>
            <a:off x="730356" y="260253"/>
            <a:ext cx="803086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00">
              <a:defRPr sz="260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3600" b="1" dirty="0">
                <a:solidFill>
                  <a:srgbClr val="FFFFFF"/>
                </a:solidFill>
                <a:latin typeface="Avenir Next LT Pro"/>
                <a:ea typeface="Cambria"/>
                <a:sym typeface="Montserrat Bold"/>
              </a:rPr>
              <a:t>MENTAL HEALTH RESOURCSE</a:t>
            </a:r>
            <a:endParaRPr lang="en-US" sz="3600" dirty="0">
              <a:latin typeface="Avenir Next LT Pro"/>
            </a:endParaRPr>
          </a:p>
        </p:txBody>
      </p:sp>
      <p:pic>
        <p:nvPicPr>
          <p:cNvPr id="8" name="Picture 7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47CF51D3-B748-42E3-8ED5-8A08FB015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91" y="1849005"/>
            <a:ext cx="6982312" cy="46560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C36267-A162-4B7E-90F6-6668CBFB5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" y="1586531"/>
            <a:ext cx="13940158" cy="526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0CCA1247-6C12-4C33-A63A-71FDB54E4470}"/>
              </a:ext>
            </a:extLst>
          </p:cNvPr>
          <p:cNvSpPr/>
          <p:nvPr/>
        </p:nvSpPr>
        <p:spPr>
          <a:xfrm flipV="1">
            <a:off x="0" y="1"/>
            <a:ext cx="12192001" cy="158875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C19E38-81A2-4B92-B2D3-9AB9F97A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19" y="505661"/>
            <a:ext cx="2327936" cy="5466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CD4820-C336-4FCE-A627-213432D65D13}"/>
              </a:ext>
            </a:extLst>
          </p:cNvPr>
          <p:cNvSpPr txBox="1"/>
          <p:nvPr/>
        </p:nvSpPr>
        <p:spPr>
          <a:xfrm>
            <a:off x="730356" y="260253"/>
            <a:ext cx="803086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00">
              <a:defRPr sz="260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3600" b="1" dirty="0">
                <a:solidFill>
                  <a:srgbClr val="FFFFFF"/>
                </a:solidFill>
                <a:latin typeface="Avenir Next LT Pro"/>
                <a:ea typeface="Cambria"/>
                <a:sym typeface="Montserrat Bold"/>
              </a:rPr>
              <a:t>FARM AND RANCH STRESS ASSISTANCE NETWORK (FRSAN)</a:t>
            </a:r>
            <a:endParaRPr lang="en-US" sz="3600" dirty="0">
              <a:latin typeface="Avenir Next LT Pr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FBC82D-A224-43C4-A834-6A245D40AD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7"/>
          <a:stretch/>
        </p:blipFill>
        <p:spPr>
          <a:xfrm>
            <a:off x="4471987" y="2575318"/>
            <a:ext cx="7543799" cy="38614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4002E4-43D6-423F-BABD-64ABDD0777DE}"/>
              </a:ext>
            </a:extLst>
          </p:cNvPr>
          <p:cNvSpPr txBox="1"/>
          <p:nvPr/>
        </p:nvSpPr>
        <p:spPr>
          <a:xfrm>
            <a:off x="357188" y="1787750"/>
            <a:ext cx="5738812" cy="50475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REAUTHORIZED BY 2018 FARM BILL</a:t>
            </a: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000" b="1" kern="0" dirty="0">
              <a:solidFill>
                <a:srgbClr val="0D4D2D"/>
              </a:solidFill>
              <a:latin typeface="Avenir Next LT Pro"/>
              <a:ea typeface="Cambria"/>
            </a:endParaRP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FUNDS FARM HELPLINES, WEBSITES, TRAINING PROGRAMS, WORKSHOPS, OUTREACH, AND HOME ASSISTANCE</a:t>
            </a: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000" b="1" kern="0" dirty="0">
              <a:solidFill>
                <a:srgbClr val="0D4D2D"/>
              </a:solidFill>
              <a:latin typeface="Avenir Next LT Pro"/>
              <a:ea typeface="Cambria"/>
            </a:endParaRP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NFU &amp; NASDA LED LETTTER TO APPROPRIATORS WITH 30+ ORGANIZATIONS</a:t>
            </a: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000" b="1" kern="0" dirty="0">
              <a:solidFill>
                <a:srgbClr val="0D4D2D"/>
              </a:solidFill>
              <a:latin typeface="Avenir Next LT Pro"/>
              <a:ea typeface="Cambria"/>
            </a:endParaRPr>
          </a:p>
          <a:p>
            <a:pPr marL="285750" indent="-28575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$28 MILLION WAS DISTRIBUTED </a:t>
            </a:r>
            <a:b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</a:b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FROM CONSOLIDATED APPROPS</a:t>
            </a:r>
            <a:b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</a:br>
            <a:r>
              <a:rPr lang="en-US" sz="2000" b="1" kern="0" dirty="0">
                <a:solidFill>
                  <a:srgbClr val="0D4D2D"/>
                </a:solidFill>
                <a:latin typeface="Avenir Next LT Pro"/>
                <a:ea typeface="Cambria"/>
              </a:rPr>
              <a:t>ACT OF 2021</a:t>
            </a:r>
            <a:endParaRPr lang="en-US" sz="1600" kern="0" dirty="0">
              <a:solidFill>
                <a:srgbClr val="0D4D2D"/>
              </a:solidFill>
              <a:latin typeface="Avenir Next LT Pro" panose="020B0504020202020204" pitchFamily="34" charset="0"/>
              <a:ea typeface="Cambri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 Regular"/>
              <a:ea typeface="Montserrat Regular"/>
              <a:cs typeface="Montserrat Regular"/>
              <a:sym typeface="Montserrat Regular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BECDC1-177A-41BD-B35C-F239B6F59754}"/>
              </a:ext>
            </a:extLst>
          </p:cNvPr>
          <p:cNvSpPr txBox="1"/>
          <p:nvPr/>
        </p:nvSpPr>
        <p:spPr>
          <a:xfrm>
            <a:off x="6481689" y="2002378"/>
            <a:ext cx="6098344" cy="5012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4400" b="1" kern="0" dirty="0">
                <a:solidFill>
                  <a:srgbClr val="0D4D2D"/>
                </a:solidFill>
                <a:latin typeface="Avenir Next LT Pro"/>
                <a:ea typeface="Cambria"/>
              </a:rPr>
              <a:t>FRSAN REGIONS</a:t>
            </a:r>
          </a:p>
        </p:txBody>
      </p:sp>
    </p:spTree>
    <p:extLst>
      <p:ext uri="{BB962C8B-B14F-4D97-AF65-F5344CB8AC3E}">
        <p14:creationId xmlns:p14="http://schemas.microsoft.com/office/powerpoint/2010/main" val="2387723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0CCA1247-6C12-4C33-A63A-71FDB54E4470}"/>
              </a:ext>
            </a:extLst>
          </p:cNvPr>
          <p:cNvSpPr/>
          <p:nvPr/>
        </p:nvSpPr>
        <p:spPr>
          <a:xfrm flipV="1">
            <a:off x="0" y="1"/>
            <a:ext cx="12192001" cy="158875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C19E38-81A2-4B92-B2D3-9AB9F97A7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19" y="505661"/>
            <a:ext cx="2327936" cy="5466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CD4820-C336-4FCE-A627-213432D65D13}"/>
              </a:ext>
            </a:extLst>
          </p:cNvPr>
          <p:cNvSpPr txBox="1"/>
          <p:nvPr/>
        </p:nvSpPr>
        <p:spPr>
          <a:xfrm>
            <a:off x="730356" y="260253"/>
            <a:ext cx="803086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00">
              <a:defRPr sz="2600">
                <a:latin typeface="+mn-lt"/>
                <a:ea typeface="+mn-ea"/>
                <a:cs typeface="+mn-cs"/>
                <a:sym typeface="Montserrat Bold"/>
              </a:defRPr>
            </a:pPr>
            <a:r>
              <a:rPr lang="en-US" sz="3600" b="1" dirty="0">
                <a:solidFill>
                  <a:srgbClr val="FFFFFF"/>
                </a:solidFill>
                <a:latin typeface="Avenir Next LT Pro"/>
                <a:ea typeface="Cambria"/>
                <a:sym typeface="Montserrat Bold"/>
              </a:rPr>
              <a:t>MENTAL HEALTH SERVICES SHORTAGE AREAS</a:t>
            </a:r>
            <a:endParaRPr lang="en-US" sz="3600" dirty="0">
              <a:latin typeface="Avenir Next LT Pro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1090B18-0077-4C8F-8A63-0EF68C5F0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674481"/>
            <a:ext cx="8474004" cy="522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CE91E721-181C-4E00-90AB-DFA82F3FA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6" y="4849796"/>
            <a:ext cx="41719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71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3ED03601-4724-4293-A32A-3A0879C5D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5E433AC3-E189-483B-9E8C-DFD5D2A18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field of brown grass with tre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EDBAE63D-6490-420D-A167-4A7ABF0A4B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/>
          <a:stretch/>
        </p:blipFill>
        <p:spPr>
          <a:xfrm>
            <a:off x="0" y="-71440"/>
            <a:ext cx="12192000" cy="64008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F3F8B7-783B-4529-8875-761B46780B1D}"/>
              </a:ext>
            </a:extLst>
          </p:cNvPr>
          <p:cNvSpPr/>
          <p:nvPr/>
        </p:nvSpPr>
        <p:spPr>
          <a:xfrm>
            <a:off x="-1" y="5076824"/>
            <a:ext cx="12195463" cy="1784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A32278-9A6B-440B-8137-E4232B3BB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269282"/>
            <a:ext cx="8991600" cy="1264762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b="1" dirty="0">
                <a:latin typeface="Avenir Next LT Pro" panose="020B0504020202020204" pitchFamily="34" charset="0"/>
                <a:ea typeface="Cambria"/>
              </a:rPr>
              <a:t>Rural mental health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FC3C6B0-E4E8-4513-A089-B7326CCF8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474" y="5804447"/>
            <a:ext cx="3087449" cy="73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12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NFU THEME 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4D2D"/>
      </a:accent1>
      <a:accent2>
        <a:srgbClr val="A0B8AC"/>
      </a:accent2>
      <a:accent3>
        <a:srgbClr val="998253"/>
      </a:accent3>
      <a:accent4>
        <a:srgbClr val="D3CCB5"/>
      </a:accent4>
      <a:accent5>
        <a:srgbClr val="3F90CC"/>
      </a:accent5>
      <a:accent6>
        <a:srgbClr val="98C1D9"/>
      </a:accent6>
      <a:hlink>
        <a:srgbClr val="D3D3D3"/>
      </a:hlink>
      <a:folHlink>
        <a:srgbClr val="EDEDED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White">
  <a:themeElements>
    <a:clrScheme name="NFU THEME 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4D2D"/>
      </a:accent1>
      <a:accent2>
        <a:srgbClr val="A0B8AC"/>
      </a:accent2>
      <a:accent3>
        <a:srgbClr val="998253"/>
      </a:accent3>
      <a:accent4>
        <a:srgbClr val="D3CCB5"/>
      </a:accent4>
      <a:accent5>
        <a:srgbClr val="3F90CC"/>
      </a:accent5>
      <a:accent6>
        <a:srgbClr val="98C1D9"/>
      </a:accent6>
      <a:hlink>
        <a:srgbClr val="D3D3D3"/>
      </a:hlink>
      <a:folHlink>
        <a:srgbClr val="EDEDED"/>
      </a:folHlink>
    </a:clrScheme>
    <a:fontScheme name="White">
      <a:majorFont>
        <a:latin typeface="Montserrat Bold"/>
        <a:ea typeface="Montserrat Bold"/>
        <a:cs typeface="Montserrat Bold"/>
      </a:majorFont>
      <a:minorFont>
        <a:latin typeface="Montserrat Bold"/>
        <a:ea typeface="Montserrat Bold"/>
        <a:cs typeface="Montserrat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7042172"/>
            <a:satOff val="-86318"/>
            <a:lumOff val="4272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Montserrat Regular"/>
            <a:ea typeface="Montserrat Regular"/>
            <a:cs typeface="Montserrat Regular"/>
            <a:sym typeface="Montserra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 Regular"/>
            <a:ea typeface="Montserrat Regular"/>
            <a:cs typeface="Montserrat Regular"/>
            <a:sym typeface="Montserra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23DBFD07C221408E07A8A5FCB2702D" ma:contentTypeVersion="11" ma:contentTypeDescription="Create a new document." ma:contentTypeScope="" ma:versionID="524abf69c44388adaef8740dea99af57">
  <xsd:schema xmlns:xsd="http://www.w3.org/2001/XMLSchema" xmlns:xs="http://www.w3.org/2001/XMLSchema" xmlns:p="http://schemas.microsoft.com/office/2006/metadata/properties" xmlns:ns2="0675b4e1-05f9-4a7f-9897-c9615d0827b6" targetNamespace="http://schemas.microsoft.com/office/2006/metadata/properties" ma:root="true" ma:fieldsID="5eccfbb81637d7492a78e9f6f016992a" ns2:_="">
    <xsd:import namespace="0675b4e1-05f9-4a7f-9897-c9615d0827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75b4e1-05f9-4a7f-9897-c9615d0827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2DABE6-A9BC-4D70-9498-72514AEFBC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D021F7-3206-4CD7-8D34-70901D660C8B}">
  <ds:schemaRefs>
    <ds:schemaRef ds:uri="0675b4e1-05f9-4a7f-9897-c9615d0827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6244376-537D-48C9-8DBE-E58B25FB1C93}">
  <ds:schemaRefs>
    <ds:schemaRef ds:uri="0675b4e1-05f9-4a7f-9897-c9615d0827b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5171</TotalTime>
  <Words>203</Words>
  <Application>Microsoft Office PowerPoint</Application>
  <PresentationFormat>Widescreen</PresentationFormat>
  <Paragraphs>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Avenir Next LT Pro</vt:lpstr>
      <vt:lpstr>Calibri</vt:lpstr>
      <vt:lpstr>Gill Sans MT</vt:lpstr>
      <vt:lpstr>Helvetica Neue Light</vt:lpstr>
      <vt:lpstr>Montserrat Bold</vt:lpstr>
      <vt:lpstr>Montserrat Regular</vt:lpstr>
      <vt:lpstr>Parcel</vt:lpstr>
      <vt:lpstr>White</vt:lpstr>
      <vt:lpstr>Rural mental health</vt:lpstr>
      <vt:lpstr>A family farm organization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Rural mental health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Perdue</dc:creator>
  <cp:lastModifiedBy>Mike Stranz</cp:lastModifiedBy>
  <cp:revision>7</cp:revision>
  <cp:lastPrinted>2021-12-09T17:09:44Z</cp:lastPrinted>
  <dcterms:created xsi:type="dcterms:W3CDTF">2021-10-22T16:03:36Z</dcterms:created>
  <dcterms:modified xsi:type="dcterms:W3CDTF">2022-02-04T00:00:56Z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0x0101007223DBFD07C221408E07A8A5FCB2702D</vt:lpwstr>
  </property>
</Properties>
</file>